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80" r:id="rId4"/>
    <p:sldId id="281" r:id="rId5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8" r:id="rId21"/>
    <p:sldId id="277" r:id="rId22"/>
    <p:sldId id="28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07FFFD"/>
    <a:srgbClr val="042576"/>
    <a:srgbClr val="01115C"/>
    <a:srgbClr val="002968"/>
    <a:srgbClr val="00063A"/>
    <a:srgbClr val="000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6076" autoAdjust="0"/>
  </p:normalViewPr>
  <p:slideViewPr>
    <p:cSldViewPr snapToGrid="0" showGuides="1">
      <p:cViewPr>
        <p:scale>
          <a:sx n="50" d="100"/>
          <a:sy n="50" d="100"/>
        </p:scale>
        <p:origin x="2292" y="254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62180188551987"/>
          <c:y val="0.12482208077704"/>
          <c:w val="0.923859652062894"/>
          <c:h val="0.7192016948006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noFill/>
            <a:ln w="12700">
              <a:solidFill>
                <a:srgbClr val="07FFFD">
                  <a:alpha val="40000"/>
                </a:srgbClr>
              </a:solidFill>
            </a:ln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dPt>
            <c:idx val="10"/>
            <c:invertIfNegative val="0"/>
            <c:bubble3D val="0"/>
          </c:dPt>
          <c:dPt>
            <c:idx val="11"/>
            <c:invertIfNegative val="0"/>
            <c:bubble3D val="0"/>
            <c:spPr>
              <a:gradFill>
                <a:gsLst>
                  <a:gs pos="0">
                    <a:srgbClr val="07FFFD"/>
                  </a:gs>
                  <a:gs pos="100000">
                    <a:srgbClr val="002968"/>
                  </a:gs>
                </a:gsLst>
                <a:lin ang="5400000" scaled="1"/>
              </a:gradFill>
              <a:ln w="12700">
                <a:solidFill>
                  <a:srgbClr val="07FFFD">
                    <a:alpha val="40000"/>
                  </a:srgbClr>
                </a:solidFill>
              </a:ln>
            </c:spPr>
          </c:dPt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5"/>
        <c:axId val="560880240"/>
        <c:axId val="523678064"/>
      </c:barChart>
      <c:scatterChart>
        <c:scatterStyle val="smoothMarker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ln w="19050" cap="rnd" cmpd="sng" algn="ctr">
              <a:gradFill>
                <a:gsLst>
                  <a:gs pos="0">
                    <a:srgbClr val="07FFFD"/>
                  </a:gs>
                  <a:gs pos="99000">
                    <a:srgbClr val="002968"/>
                  </a:gs>
                </a:gsLst>
                <a:lin ang="5400000" scaled="1"/>
              </a:gradFill>
              <a:prstDash val="solid"/>
              <a:round/>
            </a:ln>
          </c:spPr>
          <c:marker>
            <c:symbol val="circle"/>
            <c:size val="5"/>
            <c:spPr>
              <a:noFill/>
              <a:ln w="28551" cap="flat" cmpd="sng" algn="ctr">
                <a:noFill/>
                <a:prstDash val="solid"/>
                <a:round/>
              </a:ln>
            </c:spPr>
          </c:marker>
          <c:dLbls>
            <c:delete val="1"/>
          </c:dLbls>
          <c:xVal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xVal>
          <c:yVal>
            <c:numRef>
              <c:f>Sheet1!$C$2:$C$13</c:f>
              <c:numCache>
                <c:formatCode>g/"通""用""格""式"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4591312"/>
        <c:axId val="564591872"/>
      </c:scatterChart>
      <c:catAx>
        <c:axId val="560880240"/>
        <c:scaling>
          <c:orientation val="minMax"/>
        </c:scaling>
        <c:delete val="1"/>
        <c:axPos val="b"/>
        <c:numFmt formatCode="g/&quot;通&quot;&quot;用&quot;&quot;格&quot;&quot;式&quot;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23678064"/>
        <c:crosses val="autoZero"/>
        <c:auto val="1"/>
        <c:lblAlgn val="ctr"/>
        <c:lblOffset val="100"/>
        <c:noMultiLvlLbl val="0"/>
      </c:catAx>
      <c:valAx>
        <c:axId val="523678064"/>
        <c:scaling>
          <c:orientation val="minMax"/>
          <c:max val="600"/>
        </c:scaling>
        <c:delete val="1"/>
        <c:axPos val="l"/>
        <c:numFmt formatCode="0&quot;%&quot;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60880240"/>
        <c:crosses val="autoZero"/>
        <c:crossBetween val="between"/>
      </c:valAx>
      <c:valAx>
        <c:axId val="564591312"/>
        <c:scaling>
          <c:orientation val="minMax"/>
        </c:scaling>
        <c:delete val="1"/>
        <c:axPos val="t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64591872"/>
        <c:crosses val="max"/>
        <c:crossBetween val="midCat"/>
      </c:valAx>
      <c:valAx>
        <c:axId val="564591872"/>
        <c:scaling>
          <c:orientation val="minMax"/>
        </c:scaling>
        <c:delete val="1"/>
        <c:axPos val="r"/>
        <c:majorGridlines>
          <c:spPr>
            <a:ln w="6350" cap="flat" cmpd="sng" algn="ctr">
              <a:solidFill>
                <a:srgbClr val="07FFFD">
                  <a:alpha val="11000"/>
                </a:srgbClr>
              </a:solidFill>
              <a:prstDash val="solid"/>
              <a:round/>
            </a:ln>
          </c:spPr>
        </c:majorGridlines>
        <c:numFmt formatCode="g/&quot;通&quot;&quot;用&quot;&quot;格&quot;&quot;式&quot;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64591312"/>
        <c:crosses val="max"/>
        <c:crossBetween val="midCat"/>
      </c:valAx>
      <c:spPr>
        <a:noFill/>
        <a:ln w="25378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200" b="0" i="0" u="none" strike="noStrike" baseline="0">
          <a:solidFill>
            <a:srgbClr val="000000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B65F25-0BAD-469A-AC73-912D448BA7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2657F-A1FC-45E2-8454-47E62E370E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72657F-A1FC-45E2-8454-47E62E370E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"/>
            <a:ext cx="12192000" cy="6856896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6000">
                <a:srgbClr val="042576">
                  <a:alpha val="88000"/>
                </a:srgbClr>
              </a:gs>
              <a:gs pos="96460">
                <a:srgbClr val="002B9B">
                  <a:alpha val="0"/>
                </a:srgbClr>
              </a:gs>
              <a:gs pos="22000">
                <a:srgbClr val="03267F"/>
              </a:gs>
              <a:gs pos="0">
                <a:srgbClr val="002B9B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 rot="1513234" flipH="1">
            <a:off x="10917657" y="4086090"/>
            <a:ext cx="2412817" cy="3016822"/>
            <a:chOff x="4190273" y="-1696085"/>
            <a:chExt cx="3505948" cy="4768456"/>
          </a:xfrm>
        </p:grpSpPr>
        <p:sp>
          <p:nvSpPr>
            <p:cNvPr id="9" name="图形 29"/>
            <p:cNvSpPr/>
            <p:nvPr/>
          </p:nvSpPr>
          <p:spPr>
            <a:xfrm>
              <a:off x="4190273" y="-1696085"/>
              <a:ext cx="3505948" cy="4768456"/>
            </a:xfrm>
            <a:custGeom>
              <a:avLst/>
              <a:gdLst>
                <a:gd name="connsiteX0" fmla="*/ 1268 w 1266576"/>
                <a:gd name="connsiteY0" fmla="*/ 899678 h 1722677"/>
                <a:gd name="connsiteX1" fmla="*/ 1812 w 1266576"/>
                <a:gd name="connsiteY1" fmla="*/ 874594 h 1722677"/>
                <a:gd name="connsiteX2" fmla="*/ 5240 w 1266576"/>
                <a:gd name="connsiteY2" fmla="*/ 865606 h 1722677"/>
                <a:gd name="connsiteX3" fmla="*/ 42281 w 1266576"/>
                <a:gd name="connsiteY3" fmla="*/ 824886 h 1722677"/>
                <a:gd name="connsiteX4" fmla="*/ 51897 w 1266576"/>
                <a:gd name="connsiteY4" fmla="*/ 822377 h 1722677"/>
                <a:gd name="connsiteX5" fmla="*/ 90443 w 1266576"/>
                <a:gd name="connsiteY5" fmla="*/ 834919 h 1722677"/>
                <a:gd name="connsiteX6" fmla="*/ 124599 w 1266576"/>
                <a:gd name="connsiteY6" fmla="*/ 846165 h 1722677"/>
                <a:gd name="connsiteX7" fmla="*/ 129742 w 1266576"/>
                <a:gd name="connsiteY7" fmla="*/ 849301 h 1722677"/>
                <a:gd name="connsiteX8" fmla="*/ 137643 w 1266576"/>
                <a:gd name="connsiteY8" fmla="*/ 856534 h 1722677"/>
                <a:gd name="connsiteX9" fmla="*/ 140820 w 1266576"/>
                <a:gd name="connsiteY9" fmla="*/ 857997 h 1722677"/>
                <a:gd name="connsiteX10" fmla="*/ 141113 w 1266576"/>
                <a:gd name="connsiteY10" fmla="*/ 853816 h 1722677"/>
                <a:gd name="connsiteX11" fmla="*/ 135762 w 1266576"/>
                <a:gd name="connsiteY11" fmla="*/ 835421 h 1722677"/>
                <a:gd name="connsiteX12" fmla="*/ 125101 w 1266576"/>
                <a:gd name="connsiteY12" fmla="*/ 791607 h 1722677"/>
                <a:gd name="connsiteX13" fmla="*/ 119039 w 1266576"/>
                <a:gd name="connsiteY13" fmla="*/ 749800 h 1722677"/>
                <a:gd name="connsiteX14" fmla="*/ 116823 w 1266576"/>
                <a:gd name="connsiteY14" fmla="*/ 732367 h 1722677"/>
                <a:gd name="connsiteX15" fmla="*/ 112224 w 1266576"/>
                <a:gd name="connsiteY15" fmla="*/ 678017 h 1722677"/>
                <a:gd name="connsiteX16" fmla="*/ 110301 w 1266576"/>
                <a:gd name="connsiteY16" fmla="*/ 642858 h 1722677"/>
                <a:gd name="connsiteX17" fmla="*/ 110050 w 1266576"/>
                <a:gd name="connsiteY17" fmla="*/ 598417 h 1722677"/>
                <a:gd name="connsiteX18" fmla="*/ 113771 w 1266576"/>
                <a:gd name="connsiteY18" fmla="*/ 539009 h 1722677"/>
                <a:gd name="connsiteX19" fmla="*/ 114440 w 1266576"/>
                <a:gd name="connsiteY19" fmla="*/ 531400 h 1722677"/>
                <a:gd name="connsiteX20" fmla="*/ 122551 w 1266576"/>
                <a:gd name="connsiteY20" fmla="*/ 478514 h 1722677"/>
                <a:gd name="connsiteX21" fmla="*/ 129992 w 1266576"/>
                <a:gd name="connsiteY21" fmla="*/ 441766 h 1722677"/>
                <a:gd name="connsiteX22" fmla="*/ 134884 w 1266576"/>
                <a:gd name="connsiteY22" fmla="*/ 422576 h 1722677"/>
                <a:gd name="connsiteX23" fmla="*/ 150352 w 1266576"/>
                <a:gd name="connsiteY23" fmla="*/ 374498 h 1722677"/>
                <a:gd name="connsiteX24" fmla="*/ 165905 w 1266576"/>
                <a:gd name="connsiteY24" fmla="*/ 337165 h 1722677"/>
                <a:gd name="connsiteX25" fmla="*/ 181750 w 1266576"/>
                <a:gd name="connsiteY25" fmla="*/ 306562 h 1722677"/>
                <a:gd name="connsiteX26" fmla="*/ 193288 w 1266576"/>
                <a:gd name="connsiteY26" fmla="*/ 283275 h 1722677"/>
                <a:gd name="connsiteX27" fmla="*/ 207712 w 1266576"/>
                <a:gd name="connsiteY27" fmla="*/ 261703 h 1722677"/>
                <a:gd name="connsiteX28" fmla="*/ 226609 w 1266576"/>
                <a:gd name="connsiteY28" fmla="*/ 237622 h 1722677"/>
                <a:gd name="connsiteX29" fmla="*/ 253072 w 1266576"/>
                <a:gd name="connsiteY29" fmla="*/ 203006 h 1722677"/>
                <a:gd name="connsiteX30" fmla="*/ 268583 w 1266576"/>
                <a:gd name="connsiteY30" fmla="*/ 187370 h 1722677"/>
                <a:gd name="connsiteX31" fmla="*/ 300022 w 1266576"/>
                <a:gd name="connsiteY31" fmla="*/ 164376 h 1722677"/>
                <a:gd name="connsiteX32" fmla="*/ 331544 w 1266576"/>
                <a:gd name="connsiteY32" fmla="*/ 141466 h 1722677"/>
                <a:gd name="connsiteX33" fmla="*/ 347556 w 1266576"/>
                <a:gd name="connsiteY33" fmla="*/ 129635 h 1722677"/>
                <a:gd name="connsiteX34" fmla="*/ 369631 w 1266576"/>
                <a:gd name="connsiteY34" fmla="*/ 114542 h 1722677"/>
                <a:gd name="connsiteX35" fmla="*/ 406253 w 1266576"/>
                <a:gd name="connsiteY35" fmla="*/ 92259 h 1722677"/>
                <a:gd name="connsiteX36" fmla="*/ 447224 w 1266576"/>
                <a:gd name="connsiteY36" fmla="*/ 66840 h 1722677"/>
                <a:gd name="connsiteX37" fmla="*/ 462944 w 1266576"/>
                <a:gd name="connsiteY37" fmla="*/ 57434 h 1722677"/>
                <a:gd name="connsiteX38" fmla="*/ 476615 w 1266576"/>
                <a:gd name="connsiteY38" fmla="*/ 50494 h 1722677"/>
                <a:gd name="connsiteX39" fmla="*/ 509726 w 1266576"/>
                <a:gd name="connsiteY39" fmla="*/ 34607 h 1722677"/>
                <a:gd name="connsiteX40" fmla="*/ 547687 w 1266576"/>
                <a:gd name="connsiteY40" fmla="*/ 16421 h 1722677"/>
                <a:gd name="connsiteX41" fmla="*/ 563824 w 1266576"/>
                <a:gd name="connsiteY41" fmla="*/ 12240 h 1722677"/>
                <a:gd name="connsiteX42" fmla="*/ 572186 w 1266576"/>
                <a:gd name="connsiteY42" fmla="*/ 11195 h 1722677"/>
                <a:gd name="connsiteX43" fmla="*/ 616209 w 1266576"/>
                <a:gd name="connsiteY43" fmla="*/ 5969 h 1722677"/>
                <a:gd name="connsiteX44" fmla="*/ 629085 w 1266576"/>
                <a:gd name="connsiteY44" fmla="*/ 4297 h 1722677"/>
                <a:gd name="connsiteX45" fmla="*/ 660859 w 1266576"/>
                <a:gd name="connsiteY45" fmla="*/ 116 h 1722677"/>
                <a:gd name="connsiteX46" fmla="*/ 676076 w 1266576"/>
                <a:gd name="connsiteY46" fmla="*/ 702 h 1722677"/>
                <a:gd name="connsiteX47" fmla="*/ 690583 w 1266576"/>
                <a:gd name="connsiteY47" fmla="*/ 1496 h 1722677"/>
                <a:gd name="connsiteX48" fmla="*/ 713452 w 1266576"/>
                <a:gd name="connsiteY48" fmla="*/ 2708 h 1722677"/>
                <a:gd name="connsiteX49" fmla="*/ 736404 w 1266576"/>
                <a:gd name="connsiteY49" fmla="*/ 3628 h 1722677"/>
                <a:gd name="connsiteX50" fmla="*/ 752416 w 1266576"/>
                <a:gd name="connsiteY50" fmla="*/ 4297 h 1722677"/>
                <a:gd name="connsiteX51" fmla="*/ 777040 w 1266576"/>
                <a:gd name="connsiteY51" fmla="*/ 9439 h 1722677"/>
                <a:gd name="connsiteX52" fmla="*/ 825955 w 1266576"/>
                <a:gd name="connsiteY52" fmla="*/ 24699 h 1722677"/>
                <a:gd name="connsiteX53" fmla="*/ 839416 w 1266576"/>
                <a:gd name="connsiteY53" fmla="*/ 31597 h 1722677"/>
                <a:gd name="connsiteX54" fmla="*/ 864501 w 1266576"/>
                <a:gd name="connsiteY54" fmla="*/ 50118 h 1722677"/>
                <a:gd name="connsiteX55" fmla="*/ 886742 w 1266576"/>
                <a:gd name="connsiteY55" fmla="*/ 66255 h 1722677"/>
                <a:gd name="connsiteX56" fmla="*/ 911116 w 1266576"/>
                <a:gd name="connsiteY56" fmla="*/ 85863 h 1722677"/>
                <a:gd name="connsiteX57" fmla="*/ 956769 w 1266576"/>
                <a:gd name="connsiteY57" fmla="*/ 125454 h 1722677"/>
                <a:gd name="connsiteX58" fmla="*/ 980683 w 1266576"/>
                <a:gd name="connsiteY58" fmla="*/ 145688 h 1722677"/>
                <a:gd name="connsiteX59" fmla="*/ 1000875 w 1266576"/>
                <a:gd name="connsiteY59" fmla="*/ 163331 h 1722677"/>
                <a:gd name="connsiteX60" fmla="*/ 1027005 w 1266576"/>
                <a:gd name="connsiteY60" fmla="*/ 185698 h 1722677"/>
                <a:gd name="connsiteX61" fmla="*/ 1041554 w 1266576"/>
                <a:gd name="connsiteY61" fmla="*/ 198240 h 1722677"/>
                <a:gd name="connsiteX62" fmla="*/ 1044731 w 1266576"/>
                <a:gd name="connsiteY62" fmla="*/ 201501 h 1722677"/>
                <a:gd name="connsiteX63" fmla="*/ 1059322 w 1266576"/>
                <a:gd name="connsiteY63" fmla="*/ 222070 h 1722677"/>
                <a:gd name="connsiteX64" fmla="*/ 1088587 w 1266576"/>
                <a:gd name="connsiteY64" fmla="*/ 262372 h 1722677"/>
                <a:gd name="connsiteX65" fmla="*/ 1115427 w 1266576"/>
                <a:gd name="connsiteY65" fmla="*/ 299622 h 1722677"/>
                <a:gd name="connsiteX66" fmla="*/ 1139257 w 1266576"/>
                <a:gd name="connsiteY66" fmla="*/ 332399 h 1722677"/>
                <a:gd name="connsiteX67" fmla="*/ 1146573 w 1266576"/>
                <a:gd name="connsiteY67" fmla="*/ 347407 h 1722677"/>
                <a:gd name="connsiteX68" fmla="*/ 1156983 w 1266576"/>
                <a:gd name="connsiteY68" fmla="*/ 380226 h 1722677"/>
                <a:gd name="connsiteX69" fmla="*/ 1170529 w 1266576"/>
                <a:gd name="connsiteY69" fmla="*/ 423287 h 1722677"/>
                <a:gd name="connsiteX70" fmla="*/ 1182569 w 1266576"/>
                <a:gd name="connsiteY70" fmla="*/ 459534 h 1722677"/>
                <a:gd name="connsiteX71" fmla="*/ 1195864 w 1266576"/>
                <a:gd name="connsiteY71" fmla="*/ 501884 h 1722677"/>
                <a:gd name="connsiteX72" fmla="*/ 1203598 w 1266576"/>
                <a:gd name="connsiteY72" fmla="*/ 525882 h 1722677"/>
                <a:gd name="connsiteX73" fmla="*/ 1216140 w 1266576"/>
                <a:gd name="connsiteY73" fmla="*/ 564386 h 1722677"/>
                <a:gd name="connsiteX74" fmla="*/ 1217561 w 1266576"/>
                <a:gd name="connsiteY74" fmla="*/ 570364 h 1722677"/>
                <a:gd name="connsiteX75" fmla="*/ 1230940 w 1266576"/>
                <a:gd name="connsiteY75" fmla="*/ 637256 h 1722677"/>
                <a:gd name="connsiteX76" fmla="*/ 1241057 w 1266576"/>
                <a:gd name="connsiteY76" fmla="*/ 685919 h 1722677"/>
                <a:gd name="connsiteX77" fmla="*/ 1248290 w 1266576"/>
                <a:gd name="connsiteY77" fmla="*/ 722667 h 1722677"/>
                <a:gd name="connsiteX78" fmla="*/ 1255898 w 1266576"/>
                <a:gd name="connsiteY78" fmla="*/ 757785 h 1722677"/>
                <a:gd name="connsiteX79" fmla="*/ 1266058 w 1266576"/>
                <a:gd name="connsiteY79" fmla="*/ 806449 h 1722677"/>
                <a:gd name="connsiteX80" fmla="*/ 1265514 w 1266576"/>
                <a:gd name="connsiteY80" fmla="*/ 818489 h 1722677"/>
                <a:gd name="connsiteX81" fmla="*/ 1254226 w 1266576"/>
                <a:gd name="connsiteY81" fmla="*/ 857453 h 1722677"/>
                <a:gd name="connsiteX82" fmla="*/ 1246325 w 1266576"/>
                <a:gd name="connsiteY82" fmla="*/ 879820 h 1722677"/>
                <a:gd name="connsiteX83" fmla="*/ 1242604 w 1266576"/>
                <a:gd name="connsiteY83" fmla="*/ 890648 h 1722677"/>
                <a:gd name="connsiteX84" fmla="*/ 1238423 w 1266576"/>
                <a:gd name="connsiteY84" fmla="*/ 913767 h 1722677"/>
                <a:gd name="connsiteX85" fmla="*/ 1236709 w 1266576"/>
                <a:gd name="connsiteY85" fmla="*/ 953526 h 1722677"/>
                <a:gd name="connsiteX86" fmla="*/ 1235162 w 1266576"/>
                <a:gd name="connsiteY86" fmla="*/ 993201 h 1722677"/>
                <a:gd name="connsiteX87" fmla="*/ 1228431 w 1266576"/>
                <a:gd name="connsiteY87" fmla="*/ 1068453 h 1722677"/>
                <a:gd name="connsiteX88" fmla="*/ 1225839 w 1266576"/>
                <a:gd name="connsiteY88" fmla="*/ 1088939 h 1722677"/>
                <a:gd name="connsiteX89" fmla="*/ 1215387 w 1266576"/>
                <a:gd name="connsiteY89" fmla="*/ 1151649 h 1722677"/>
                <a:gd name="connsiteX90" fmla="*/ 1209033 w 1266576"/>
                <a:gd name="connsiteY90" fmla="*/ 1186976 h 1722677"/>
                <a:gd name="connsiteX91" fmla="*/ 1204392 w 1266576"/>
                <a:gd name="connsiteY91" fmla="*/ 1210221 h 1722677"/>
                <a:gd name="connsiteX92" fmla="*/ 1199250 w 1266576"/>
                <a:gd name="connsiteY92" fmla="*/ 1239486 h 1722677"/>
                <a:gd name="connsiteX93" fmla="*/ 1194108 w 1266576"/>
                <a:gd name="connsiteY93" fmla="*/ 1266577 h 1722677"/>
                <a:gd name="connsiteX94" fmla="*/ 1187293 w 1266576"/>
                <a:gd name="connsiteY94" fmla="*/ 1303409 h 1722677"/>
                <a:gd name="connsiteX95" fmla="*/ 1175629 w 1266576"/>
                <a:gd name="connsiteY95" fmla="*/ 1365869 h 1722677"/>
                <a:gd name="connsiteX96" fmla="*/ 1173162 w 1266576"/>
                <a:gd name="connsiteY96" fmla="*/ 1376279 h 1722677"/>
                <a:gd name="connsiteX97" fmla="*/ 1157443 w 1266576"/>
                <a:gd name="connsiteY97" fmla="*/ 1429917 h 1722677"/>
                <a:gd name="connsiteX98" fmla="*/ 1132150 w 1266576"/>
                <a:gd name="connsiteY98" fmla="*/ 1519760 h 1722677"/>
                <a:gd name="connsiteX99" fmla="*/ 1116806 w 1266576"/>
                <a:gd name="connsiteY99" fmla="*/ 1573441 h 1722677"/>
                <a:gd name="connsiteX100" fmla="*/ 1107065 w 1266576"/>
                <a:gd name="connsiteY100" fmla="*/ 1597438 h 1722677"/>
                <a:gd name="connsiteX101" fmla="*/ 1083946 w 1266576"/>
                <a:gd name="connsiteY101" fmla="*/ 1645767 h 1722677"/>
                <a:gd name="connsiteX102" fmla="*/ 1074080 w 1266576"/>
                <a:gd name="connsiteY102" fmla="*/ 1661152 h 1722677"/>
                <a:gd name="connsiteX103" fmla="*/ 1066220 w 1266576"/>
                <a:gd name="connsiteY103" fmla="*/ 1670558 h 1722677"/>
                <a:gd name="connsiteX104" fmla="*/ 1054890 w 1266576"/>
                <a:gd name="connsiteY104" fmla="*/ 1680634 h 1722677"/>
                <a:gd name="connsiteX105" fmla="*/ 1004262 w 1266576"/>
                <a:gd name="connsiteY105" fmla="*/ 1712198 h 1722677"/>
                <a:gd name="connsiteX106" fmla="*/ 994228 w 1266576"/>
                <a:gd name="connsiteY106" fmla="*/ 1715543 h 1722677"/>
                <a:gd name="connsiteX107" fmla="*/ 976669 w 1266576"/>
                <a:gd name="connsiteY107" fmla="*/ 1716630 h 1722677"/>
                <a:gd name="connsiteX108" fmla="*/ 923198 w 1266576"/>
                <a:gd name="connsiteY108" fmla="*/ 1720142 h 1722677"/>
                <a:gd name="connsiteX109" fmla="*/ 882729 w 1266576"/>
                <a:gd name="connsiteY109" fmla="*/ 1722608 h 1722677"/>
                <a:gd name="connsiteX110" fmla="*/ 855972 w 1266576"/>
                <a:gd name="connsiteY110" fmla="*/ 1721897 h 1722677"/>
                <a:gd name="connsiteX111" fmla="*/ 847193 w 1266576"/>
                <a:gd name="connsiteY111" fmla="*/ 1719598 h 1722677"/>
                <a:gd name="connsiteX112" fmla="*/ 792342 w 1266576"/>
                <a:gd name="connsiteY112" fmla="*/ 1694263 h 1722677"/>
                <a:gd name="connsiteX113" fmla="*/ 751998 w 1266576"/>
                <a:gd name="connsiteY113" fmla="*/ 1675868 h 1722677"/>
                <a:gd name="connsiteX114" fmla="*/ 730258 w 1266576"/>
                <a:gd name="connsiteY114" fmla="*/ 1666378 h 1722677"/>
                <a:gd name="connsiteX115" fmla="*/ 712114 w 1266576"/>
                <a:gd name="connsiteY115" fmla="*/ 1660358 h 1722677"/>
                <a:gd name="connsiteX116" fmla="*/ 676494 w 1266576"/>
                <a:gd name="connsiteY116" fmla="*/ 1651369 h 1722677"/>
                <a:gd name="connsiteX117" fmla="*/ 671436 w 1266576"/>
                <a:gd name="connsiteY117" fmla="*/ 1649655 h 1722677"/>
                <a:gd name="connsiteX118" fmla="*/ 645223 w 1266576"/>
                <a:gd name="connsiteY118" fmla="*/ 1639036 h 1722677"/>
                <a:gd name="connsiteX119" fmla="*/ 623441 w 1266576"/>
                <a:gd name="connsiteY119" fmla="*/ 1629629 h 1722677"/>
                <a:gd name="connsiteX120" fmla="*/ 611443 w 1266576"/>
                <a:gd name="connsiteY120" fmla="*/ 1624696 h 1722677"/>
                <a:gd name="connsiteX121" fmla="*/ 606509 w 1266576"/>
                <a:gd name="connsiteY121" fmla="*/ 1622606 h 1722677"/>
                <a:gd name="connsiteX122" fmla="*/ 553122 w 1266576"/>
                <a:gd name="connsiteY122" fmla="*/ 1594344 h 1722677"/>
                <a:gd name="connsiteX123" fmla="*/ 528038 w 1266576"/>
                <a:gd name="connsiteY123" fmla="*/ 1581342 h 1722677"/>
                <a:gd name="connsiteX124" fmla="*/ 508346 w 1266576"/>
                <a:gd name="connsiteY124" fmla="*/ 1568215 h 1722677"/>
                <a:gd name="connsiteX125" fmla="*/ 453705 w 1266576"/>
                <a:gd name="connsiteY125" fmla="*/ 1530212 h 1722677"/>
                <a:gd name="connsiteX126" fmla="*/ 423729 w 1266576"/>
                <a:gd name="connsiteY126" fmla="*/ 1509100 h 1722677"/>
                <a:gd name="connsiteX127" fmla="*/ 420677 w 1266576"/>
                <a:gd name="connsiteY127" fmla="*/ 1505713 h 1722677"/>
                <a:gd name="connsiteX128" fmla="*/ 405543 w 1266576"/>
                <a:gd name="connsiteY128" fmla="*/ 1485395 h 1722677"/>
                <a:gd name="connsiteX129" fmla="*/ 384221 w 1266576"/>
                <a:gd name="connsiteY129" fmla="*/ 1455503 h 1722677"/>
                <a:gd name="connsiteX130" fmla="*/ 357256 w 1266576"/>
                <a:gd name="connsiteY130" fmla="*/ 1417459 h 1722677"/>
                <a:gd name="connsiteX131" fmla="*/ 353577 w 1266576"/>
                <a:gd name="connsiteY131" fmla="*/ 1412567 h 1722677"/>
                <a:gd name="connsiteX132" fmla="*/ 341034 w 1266576"/>
                <a:gd name="connsiteY132" fmla="*/ 1391664 h 1722677"/>
                <a:gd name="connsiteX133" fmla="*/ 329412 w 1266576"/>
                <a:gd name="connsiteY133" fmla="*/ 1367625 h 1722677"/>
                <a:gd name="connsiteX134" fmla="*/ 318166 w 1266576"/>
                <a:gd name="connsiteY134" fmla="*/ 1343335 h 1722677"/>
                <a:gd name="connsiteX135" fmla="*/ 309805 w 1266576"/>
                <a:gd name="connsiteY135" fmla="*/ 1326110 h 1722677"/>
                <a:gd name="connsiteX136" fmla="*/ 298349 w 1266576"/>
                <a:gd name="connsiteY136" fmla="*/ 1300273 h 1722677"/>
                <a:gd name="connsiteX137" fmla="*/ 281627 w 1266576"/>
                <a:gd name="connsiteY137" fmla="*/ 1260849 h 1722677"/>
                <a:gd name="connsiteX138" fmla="*/ 273265 w 1266576"/>
                <a:gd name="connsiteY138" fmla="*/ 1241911 h 1722677"/>
                <a:gd name="connsiteX139" fmla="*/ 268499 w 1266576"/>
                <a:gd name="connsiteY139" fmla="*/ 1234135 h 1722677"/>
                <a:gd name="connsiteX140" fmla="*/ 247596 w 1266576"/>
                <a:gd name="connsiteY140" fmla="*/ 1208549 h 1722677"/>
                <a:gd name="connsiteX141" fmla="*/ 241074 w 1266576"/>
                <a:gd name="connsiteY141" fmla="*/ 1207545 h 1722677"/>
                <a:gd name="connsiteX142" fmla="*/ 239151 w 1266576"/>
                <a:gd name="connsiteY142" fmla="*/ 1208800 h 1722677"/>
                <a:gd name="connsiteX143" fmla="*/ 229702 w 1266576"/>
                <a:gd name="connsiteY143" fmla="*/ 1209469 h 1722677"/>
                <a:gd name="connsiteX144" fmla="*/ 223975 w 1266576"/>
                <a:gd name="connsiteY144" fmla="*/ 1207336 h 1722677"/>
                <a:gd name="connsiteX145" fmla="*/ 155286 w 1266576"/>
                <a:gd name="connsiteY145" fmla="*/ 1181374 h 1722677"/>
                <a:gd name="connsiteX146" fmla="*/ 143872 w 1266576"/>
                <a:gd name="connsiteY146" fmla="*/ 1174100 h 1722677"/>
                <a:gd name="connsiteX147" fmla="*/ 127359 w 1266576"/>
                <a:gd name="connsiteY147" fmla="*/ 1156081 h 1722677"/>
                <a:gd name="connsiteX148" fmla="*/ 86680 w 1266576"/>
                <a:gd name="connsiteY148" fmla="*/ 1108337 h 1722677"/>
                <a:gd name="connsiteX149" fmla="*/ 66571 w 1266576"/>
                <a:gd name="connsiteY149" fmla="*/ 1080410 h 1722677"/>
                <a:gd name="connsiteX150" fmla="*/ 52775 w 1266576"/>
                <a:gd name="connsiteY150" fmla="*/ 1060217 h 1722677"/>
                <a:gd name="connsiteX151" fmla="*/ 40734 w 1266576"/>
                <a:gd name="connsiteY151" fmla="*/ 1039816 h 1722677"/>
                <a:gd name="connsiteX152" fmla="*/ 27774 w 1266576"/>
                <a:gd name="connsiteY152" fmla="*/ 1014731 h 1722677"/>
                <a:gd name="connsiteX153" fmla="*/ 12013 w 1266576"/>
                <a:gd name="connsiteY153" fmla="*/ 984129 h 1722677"/>
                <a:gd name="connsiteX154" fmla="*/ 8376 w 1266576"/>
                <a:gd name="connsiteY154" fmla="*/ 969622 h 1722677"/>
                <a:gd name="connsiteX155" fmla="*/ 1687 w 1266576"/>
                <a:gd name="connsiteY155" fmla="*/ 942907 h 1722677"/>
                <a:gd name="connsiteX156" fmla="*/ 14 w 1266576"/>
                <a:gd name="connsiteY156" fmla="*/ 930616 h 1722677"/>
                <a:gd name="connsiteX157" fmla="*/ 1268 w 1266576"/>
                <a:gd name="connsiteY157" fmla="*/ 899678 h 1722677"/>
                <a:gd name="connsiteX158" fmla="*/ 447768 w 1266576"/>
                <a:gd name="connsiteY158" fmla="*/ 1480127 h 1722677"/>
                <a:gd name="connsiteX159" fmla="*/ 449357 w 1266576"/>
                <a:gd name="connsiteY159" fmla="*/ 1481758 h 1722677"/>
                <a:gd name="connsiteX160" fmla="*/ 458387 w 1266576"/>
                <a:gd name="connsiteY160" fmla="*/ 1490997 h 1722677"/>
                <a:gd name="connsiteX161" fmla="*/ 478914 w 1266576"/>
                <a:gd name="connsiteY161" fmla="*/ 1509392 h 1722677"/>
                <a:gd name="connsiteX162" fmla="*/ 514283 w 1266576"/>
                <a:gd name="connsiteY162" fmla="*/ 1542044 h 1722677"/>
                <a:gd name="connsiteX163" fmla="*/ 559644 w 1266576"/>
                <a:gd name="connsiteY163" fmla="*/ 1583140 h 1722677"/>
                <a:gd name="connsiteX164" fmla="*/ 569134 w 1266576"/>
                <a:gd name="connsiteY164" fmla="*/ 1589327 h 1722677"/>
                <a:gd name="connsiteX165" fmla="*/ 605339 w 1266576"/>
                <a:gd name="connsiteY165" fmla="*/ 1604002 h 1722677"/>
                <a:gd name="connsiteX166" fmla="*/ 622062 w 1266576"/>
                <a:gd name="connsiteY166" fmla="*/ 1611109 h 1722677"/>
                <a:gd name="connsiteX167" fmla="*/ 662614 w 1266576"/>
                <a:gd name="connsiteY167" fmla="*/ 1627037 h 1722677"/>
                <a:gd name="connsiteX168" fmla="*/ 702875 w 1266576"/>
                <a:gd name="connsiteY168" fmla="*/ 1643760 h 1722677"/>
                <a:gd name="connsiteX169" fmla="*/ 707390 w 1266576"/>
                <a:gd name="connsiteY169" fmla="*/ 1645014 h 1722677"/>
                <a:gd name="connsiteX170" fmla="*/ 703836 w 1266576"/>
                <a:gd name="connsiteY170" fmla="*/ 1640834 h 1722677"/>
                <a:gd name="connsiteX171" fmla="*/ 665708 w 1266576"/>
                <a:gd name="connsiteY171" fmla="*/ 1616711 h 1722677"/>
                <a:gd name="connsiteX172" fmla="*/ 621602 w 1266576"/>
                <a:gd name="connsiteY172" fmla="*/ 1589077 h 1722677"/>
                <a:gd name="connsiteX173" fmla="*/ 595807 w 1266576"/>
                <a:gd name="connsiteY173" fmla="*/ 1572646 h 1722677"/>
                <a:gd name="connsiteX174" fmla="*/ 549819 w 1266576"/>
                <a:gd name="connsiteY174" fmla="*/ 1543883 h 1722677"/>
                <a:gd name="connsiteX175" fmla="*/ 544175 w 1266576"/>
                <a:gd name="connsiteY175" fmla="*/ 1539995 h 1722677"/>
                <a:gd name="connsiteX176" fmla="*/ 518213 w 1266576"/>
                <a:gd name="connsiteY176" fmla="*/ 1523816 h 1722677"/>
                <a:gd name="connsiteX177" fmla="*/ 492501 w 1266576"/>
                <a:gd name="connsiteY177" fmla="*/ 1507093 h 1722677"/>
                <a:gd name="connsiteX178" fmla="*/ 456171 w 1266576"/>
                <a:gd name="connsiteY178" fmla="*/ 1484392 h 1722677"/>
                <a:gd name="connsiteX179" fmla="*/ 449189 w 1266576"/>
                <a:gd name="connsiteY179" fmla="*/ 1481591 h 1722677"/>
                <a:gd name="connsiteX180" fmla="*/ 447601 w 1266576"/>
                <a:gd name="connsiteY180" fmla="*/ 1479960 h 1722677"/>
                <a:gd name="connsiteX181" fmla="*/ 446096 w 1266576"/>
                <a:gd name="connsiteY181" fmla="*/ 1478413 h 1722677"/>
                <a:gd name="connsiteX182" fmla="*/ 445636 w 1266576"/>
                <a:gd name="connsiteY182" fmla="*/ 1477953 h 1722677"/>
                <a:gd name="connsiteX183" fmla="*/ 445218 w 1266576"/>
                <a:gd name="connsiteY183" fmla="*/ 1477953 h 1722677"/>
                <a:gd name="connsiteX184" fmla="*/ 446179 w 1266576"/>
                <a:gd name="connsiteY184" fmla="*/ 1478330 h 1722677"/>
                <a:gd name="connsiteX185" fmla="*/ 781806 w 1266576"/>
                <a:gd name="connsiteY185" fmla="*/ 1685525 h 1722677"/>
                <a:gd name="connsiteX186" fmla="*/ 781806 w 1266576"/>
                <a:gd name="connsiteY186" fmla="*/ 1685525 h 1722677"/>
                <a:gd name="connsiteX187" fmla="*/ 1089841 w 1266576"/>
                <a:gd name="connsiteY187" fmla="*/ 1452576 h 1722677"/>
                <a:gd name="connsiteX188" fmla="*/ 1091346 w 1266576"/>
                <a:gd name="connsiteY188" fmla="*/ 1451030 h 1722677"/>
                <a:gd name="connsiteX189" fmla="*/ 1094356 w 1266576"/>
                <a:gd name="connsiteY189" fmla="*/ 1447978 h 1722677"/>
                <a:gd name="connsiteX190" fmla="*/ 1098537 w 1266576"/>
                <a:gd name="connsiteY190" fmla="*/ 1446180 h 1722677"/>
                <a:gd name="connsiteX191" fmla="*/ 1119022 w 1266576"/>
                <a:gd name="connsiteY191" fmla="*/ 1429666 h 1722677"/>
                <a:gd name="connsiteX192" fmla="*/ 1119022 w 1266576"/>
                <a:gd name="connsiteY192" fmla="*/ 1429666 h 1722677"/>
                <a:gd name="connsiteX193" fmla="*/ 1111204 w 1266576"/>
                <a:gd name="connsiteY193" fmla="*/ 1432426 h 1722677"/>
                <a:gd name="connsiteX194" fmla="*/ 1094481 w 1266576"/>
                <a:gd name="connsiteY194" fmla="*/ 1447936 h 1722677"/>
                <a:gd name="connsiteX195" fmla="*/ 1091429 w 1266576"/>
                <a:gd name="connsiteY195" fmla="*/ 1451030 h 1722677"/>
                <a:gd name="connsiteX196" fmla="*/ 1089883 w 1266576"/>
                <a:gd name="connsiteY196" fmla="*/ 1452535 h 1722677"/>
                <a:gd name="connsiteX197" fmla="*/ 1092851 w 1266576"/>
                <a:gd name="connsiteY197" fmla="*/ 1521475 h 1722677"/>
                <a:gd name="connsiteX198" fmla="*/ 1094398 w 1266576"/>
                <a:gd name="connsiteY198" fmla="*/ 1519928 h 1722677"/>
                <a:gd name="connsiteX199" fmla="*/ 1102049 w 1266576"/>
                <a:gd name="connsiteY199" fmla="*/ 1512402 h 1722677"/>
                <a:gd name="connsiteX200" fmla="*/ 1102049 w 1266576"/>
                <a:gd name="connsiteY200" fmla="*/ 1512402 h 1722677"/>
                <a:gd name="connsiteX201" fmla="*/ 1094398 w 1266576"/>
                <a:gd name="connsiteY201" fmla="*/ 1519928 h 1722677"/>
                <a:gd name="connsiteX202" fmla="*/ 1092851 w 1266576"/>
                <a:gd name="connsiteY202" fmla="*/ 1521475 h 1722677"/>
                <a:gd name="connsiteX203" fmla="*/ 101438 w 1266576"/>
                <a:gd name="connsiteY203" fmla="*/ 957832 h 1722677"/>
                <a:gd name="connsiteX204" fmla="*/ 99975 w 1266576"/>
                <a:gd name="connsiteY204" fmla="*/ 959379 h 1722677"/>
                <a:gd name="connsiteX205" fmla="*/ 99975 w 1266576"/>
                <a:gd name="connsiteY205" fmla="*/ 959379 h 1722677"/>
                <a:gd name="connsiteX206" fmla="*/ 101480 w 1266576"/>
                <a:gd name="connsiteY206" fmla="*/ 957832 h 1722677"/>
                <a:gd name="connsiteX207" fmla="*/ 103110 w 1266576"/>
                <a:gd name="connsiteY207" fmla="*/ 956160 h 1722677"/>
                <a:gd name="connsiteX208" fmla="*/ 106246 w 1266576"/>
                <a:gd name="connsiteY208" fmla="*/ 954738 h 1722677"/>
                <a:gd name="connsiteX209" fmla="*/ 110427 w 1266576"/>
                <a:gd name="connsiteY209" fmla="*/ 953275 h 1722677"/>
                <a:gd name="connsiteX210" fmla="*/ 136389 w 1266576"/>
                <a:gd name="connsiteY210" fmla="*/ 938810 h 1722677"/>
                <a:gd name="connsiteX211" fmla="*/ 142744 w 1266576"/>
                <a:gd name="connsiteY211" fmla="*/ 934629 h 1722677"/>
                <a:gd name="connsiteX212" fmla="*/ 143538 w 1266576"/>
                <a:gd name="connsiteY212" fmla="*/ 931243 h 1722677"/>
                <a:gd name="connsiteX213" fmla="*/ 139357 w 1266576"/>
                <a:gd name="connsiteY213" fmla="*/ 929111 h 1722677"/>
                <a:gd name="connsiteX214" fmla="*/ 137392 w 1266576"/>
                <a:gd name="connsiteY214" fmla="*/ 930239 h 1722677"/>
                <a:gd name="connsiteX215" fmla="*/ 108796 w 1266576"/>
                <a:gd name="connsiteY215" fmla="*/ 951895 h 1722677"/>
                <a:gd name="connsiteX216" fmla="*/ 106455 w 1266576"/>
                <a:gd name="connsiteY216" fmla="*/ 954822 h 1722677"/>
                <a:gd name="connsiteX217" fmla="*/ 103320 w 1266576"/>
                <a:gd name="connsiteY217" fmla="*/ 956243 h 1722677"/>
                <a:gd name="connsiteX218" fmla="*/ 835403 w 1266576"/>
                <a:gd name="connsiteY218" fmla="*/ 1510814 h 1722677"/>
                <a:gd name="connsiteX219" fmla="*/ 835403 w 1266576"/>
                <a:gd name="connsiteY219" fmla="*/ 1510814 h 1722677"/>
                <a:gd name="connsiteX220" fmla="*/ 1089715 w 1266576"/>
                <a:gd name="connsiteY220" fmla="*/ 1446431 h 1722677"/>
                <a:gd name="connsiteX221" fmla="*/ 1091262 w 1266576"/>
                <a:gd name="connsiteY221" fmla="*/ 1444842 h 1722677"/>
                <a:gd name="connsiteX222" fmla="*/ 1091262 w 1266576"/>
                <a:gd name="connsiteY222" fmla="*/ 1444842 h 1722677"/>
                <a:gd name="connsiteX223" fmla="*/ 1089715 w 1266576"/>
                <a:gd name="connsiteY223" fmla="*/ 1446431 h 1722677"/>
                <a:gd name="connsiteX224" fmla="*/ 1088169 w 1266576"/>
                <a:gd name="connsiteY224" fmla="*/ 1447978 h 1722677"/>
                <a:gd name="connsiteX225" fmla="*/ 1074414 w 1266576"/>
                <a:gd name="connsiteY225" fmla="*/ 1461732 h 1722677"/>
                <a:gd name="connsiteX226" fmla="*/ 1074414 w 1266576"/>
                <a:gd name="connsiteY226" fmla="*/ 1461732 h 1722677"/>
                <a:gd name="connsiteX227" fmla="*/ 1085409 w 1266576"/>
                <a:gd name="connsiteY227" fmla="*/ 1451531 h 1722677"/>
                <a:gd name="connsiteX228" fmla="*/ 1088127 w 1266576"/>
                <a:gd name="connsiteY228" fmla="*/ 1447978 h 1722677"/>
                <a:gd name="connsiteX229" fmla="*/ 67825 w 1266576"/>
                <a:gd name="connsiteY229" fmla="*/ 1074139 h 1722677"/>
                <a:gd name="connsiteX230" fmla="*/ 67825 w 1266576"/>
                <a:gd name="connsiteY230" fmla="*/ 1074139 h 1722677"/>
                <a:gd name="connsiteX231" fmla="*/ 69414 w 1266576"/>
                <a:gd name="connsiteY231" fmla="*/ 1075686 h 1722677"/>
                <a:gd name="connsiteX232" fmla="*/ 97467 w 1266576"/>
                <a:gd name="connsiteY232" fmla="*/ 1108463 h 1722677"/>
                <a:gd name="connsiteX233" fmla="*/ 94624 w 1266576"/>
                <a:gd name="connsiteY233" fmla="*/ 1103237 h 1722677"/>
                <a:gd name="connsiteX234" fmla="*/ 82082 w 1266576"/>
                <a:gd name="connsiteY234" fmla="*/ 1089817 h 1722677"/>
                <a:gd name="connsiteX235" fmla="*/ 69163 w 1266576"/>
                <a:gd name="connsiteY235" fmla="*/ 1075770 h 1722677"/>
                <a:gd name="connsiteX236" fmla="*/ 1034614 w 1266576"/>
                <a:gd name="connsiteY236" fmla="*/ 1025058 h 1722677"/>
                <a:gd name="connsiteX237" fmla="*/ 1036035 w 1266576"/>
                <a:gd name="connsiteY237" fmla="*/ 1023594 h 1722677"/>
                <a:gd name="connsiteX238" fmla="*/ 1037624 w 1266576"/>
                <a:gd name="connsiteY238" fmla="*/ 1021964 h 1722677"/>
                <a:gd name="connsiteX239" fmla="*/ 1049581 w 1266576"/>
                <a:gd name="connsiteY239" fmla="*/ 1013979 h 1722677"/>
                <a:gd name="connsiteX240" fmla="*/ 1079765 w 1266576"/>
                <a:gd name="connsiteY240" fmla="*/ 989354 h 1722677"/>
                <a:gd name="connsiteX241" fmla="*/ 1122534 w 1266576"/>
                <a:gd name="connsiteY241" fmla="*/ 954822 h 1722677"/>
                <a:gd name="connsiteX242" fmla="*/ 1127927 w 1266576"/>
                <a:gd name="connsiteY242" fmla="*/ 946753 h 1722677"/>
                <a:gd name="connsiteX243" fmla="*/ 1138797 w 1266576"/>
                <a:gd name="connsiteY243" fmla="*/ 906995 h 1722677"/>
                <a:gd name="connsiteX244" fmla="*/ 1139382 w 1266576"/>
                <a:gd name="connsiteY244" fmla="*/ 901351 h 1722677"/>
                <a:gd name="connsiteX245" fmla="*/ 1138379 w 1266576"/>
                <a:gd name="connsiteY245" fmla="*/ 901643 h 1722677"/>
                <a:gd name="connsiteX246" fmla="*/ 1115719 w 1266576"/>
                <a:gd name="connsiteY246" fmla="*/ 928358 h 1722677"/>
                <a:gd name="connsiteX247" fmla="*/ 1097324 w 1266576"/>
                <a:gd name="connsiteY247" fmla="*/ 949763 h 1722677"/>
                <a:gd name="connsiteX248" fmla="*/ 1072240 w 1266576"/>
                <a:gd name="connsiteY248" fmla="*/ 979613 h 1722677"/>
                <a:gd name="connsiteX249" fmla="*/ 1059363 w 1266576"/>
                <a:gd name="connsiteY249" fmla="*/ 994748 h 1722677"/>
                <a:gd name="connsiteX250" fmla="*/ 1039631 w 1266576"/>
                <a:gd name="connsiteY250" fmla="*/ 1018034 h 1722677"/>
                <a:gd name="connsiteX251" fmla="*/ 1037707 w 1266576"/>
                <a:gd name="connsiteY251" fmla="*/ 1022215 h 1722677"/>
                <a:gd name="connsiteX252" fmla="*/ 1036119 w 1266576"/>
                <a:gd name="connsiteY252" fmla="*/ 1023845 h 1722677"/>
                <a:gd name="connsiteX253" fmla="*/ 1034614 w 1266576"/>
                <a:gd name="connsiteY253" fmla="*/ 1025225 h 1722677"/>
                <a:gd name="connsiteX254" fmla="*/ 1034614 w 1266576"/>
                <a:gd name="connsiteY254" fmla="*/ 1025434 h 1722677"/>
                <a:gd name="connsiteX255" fmla="*/ 50977 w 1266576"/>
                <a:gd name="connsiteY255" fmla="*/ 1002189 h 1722677"/>
                <a:gd name="connsiteX256" fmla="*/ 50977 w 1266576"/>
                <a:gd name="connsiteY256" fmla="*/ 1002189 h 1722677"/>
                <a:gd name="connsiteX257" fmla="*/ 50977 w 1266576"/>
                <a:gd name="connsiteY257" fmla="*/ 1002189 h 1722677"/>
                <a:gd name="connsiteX258" fmla="*/ 361980 w 1266576"/>
                <a:gd name="connsiteY258" fmla="*/ 1150855 h 1722677"/>
                <a:gd name="connsiteX259" fmla="*/ 360391 w 1266576"/>
                <a:gd name="connsiteY259" fmla="*/ 1149392 h 1722677"/>
                <a:gd name="connsiteX260" fmla="*/ 350901 w 1266576"/>
                <a:gd name="connsiteY260" fmla="*/ 1139442 h 1722677"/>
                <a:gd name="connsiteX261" fmla="*/ 321260 w 1266576"/>
                <a:gd name="connsiteY261" fmla="*/ 1110720 h 1722677"/>
                <a:gd name="connsiteX262" fmla="*/ 282588 w 1266576"/>
                <a:gd name="connsiteY262" fmla="*/ 1072634 h 1722677"/>
                <a:gd name="connsiteX263" fmla="*/ 243122 w 1266576"/>
                <a:gd name="connsiteY263" fmla="*/ 1034297 h 1722677"/>
                <a:gd name="connsiteX264" fmla="*/ 232754 w 1266576"/>
                <a:gd name="connsiteY264" fmla="*/ 1023971 h 1722677"/>
                <a:gd name="connsiteX265" fmla="*/ 231333 w 1266576"/>
                <a:gd name="connsiteY265" fmla="*/ 1023678 h 1722677"/>
                <a:gd name="connsiteX266" fmla="*/ 230664 w 1266576"/>
                <a:gd name="connsiteY266" fmla="*/ 1024807 h 1722677"/>
                <a:gd name="connsiteX267" fmla="*/ 230915 w 1266576"/>
                <a:gd name="connsiteY267" fmla="*/ 1026270 h 1722677"/>
                <a:gd name="connsiteX268" fmla="*/ 237018 w 1266576"/>
                <a:gd name="connsiteY268" fmla="*/ 1047592 h 1722677"/>
                <a:gd name="connsiteX269" fmla="*/ 241826 w 1266576"/>
                <a:gd name="connsiteY269" fmla="*/ 1054323 h 1722677"/>
                <a:gd name="connsiteX270" fmla="*/ 271927 w 1266576"/>
                <a:gd name="connsiteY270" fmla="*/ 1079114 h 1722677"/>
                <a:gd name="connsiteX271" fmla="*/ 319964 w 1266576"/>
                <a:gd name="connsiteY271" fmla="*/ 1118162 h 1722677"/>
                <a:gd name="connsiteX272" fmla="*/ 356336 w 1266576"/>
                <a:gd name="connsiteY272" fmla="*/ 1147427 h 1722677"/>
                <a:gd name="connsiteX273" fmla="*/ 360517 w 1266576"/>
                <a:gd name="connsiteY273" fmla="*/ 1149266 h 1722677"/>
                <a:gd name="connsiteX274" fmla="*/ 362147 w 1266576"/>
                <a:gd name="connsiteY274" fmla="*/ 1150897 h 1722677"/>
                <a:gd name="connsiteX275" fmla="*/ 53945 w 1266576"/>
                <a:gd name="connsiteY275" fmla="*/ 1006872 h 1722677"/>
                <a:gd name="connsiteX276" fmla="*/ 53945 w 1266576"/>
                <a:gd name="connsiteY276" fmla="*/ 1006579 h 1722677"/>
                <a:gd name="connsiteX277" fmla="*/ 54238 w 1266576"/>
                <a:gd name="connsiteY277" fmla="*/ 1006579 h 1722677"/>
                <a:gd name="connsiteX278" fmla="*/ 55827 w 1266576"/>
                <a:gd name="connsiteY278" fmla="*/ 1008084 h 1722677"/>
                <a:gd name="connsiteX279" fmla="*/ 59464 w 1266576"/>
                <a:gd name="connsiteY279" fmla="*/ 1016027 h 1722677"/>
                <a:gd name="connsiteX280" fmla="*/ 61429 w 1266576"/>
                <a:gd name="connsiteY280" fmla="*/ 1016613 h 1722677"/>
                <a:gd name="connsiteX281" fmla="*/ 61680 w 1266576"/>
                <a:gd name="connsiteY281" fmla="*/ 1014690 h 1722677"/>
                <a:gd name="connsiteX282" fmla="*/ 55701 w 1266576"/>
                <a:gd name="connsiteY282" fmla="*/ 1008209 h 1722677"/>
                <a:gd name="connsiteX283" fmla="*/ 243958 w 1266576"/>
                <a:gd name="connsiteY283" fmla="*/ 1201316 h 1722677"/>
                <a:gd name="connsiteX284" fmla="*/ 245505 w 1266576"/>
                <a:gd name="connsiteY284" fmla="*/ 1199728 h 1722677"/>
                <a:gd name="connsiteX285" fmla="*/ 245798 w 1266576"/>
                <a:gd name="connsiteY285" fmla="*/ 1199518 h 1722677"/>
                <a:gd name="connsiteX286" fmla="*/ 245798 w 1266576"/>
                <a:gd name="connsiteY286" fmla="*/ 1199811 h 1722677"/>
                <a:gd name="connsiteX287" fmla="*/ 244126 w 1266576"/>
                <a:gd name="connsiteY287" fmla="*/ 1201316 h 1722677"/>
                <a:gd name="connsiteX288" fmla="*/ 244126 w 1266576"/>
                <a:gd name="connsiteY288" fmla="*/ 1201567 h 1722677"/>
                <a:gd name="connsiteX289" fmla="*/ 369631 w 1266576"/>
                <a:gd name="connsiteY289" fmla="*/ 1158464 h 1722677"/>
                <a:gd name="connsiteX290" fmla="*/ 369380 w 1266576"/>
                <a:gd name="connsiteY290" fmla="*/ 1158255 h 1722677"/>
                <a:gd name="connsiteX291" fmla="*/ 369631 w 1266576"/>
                <a:gd name="connsiteY291" fmla="*/ 1158464 h 1722677"/>
                <a:gd name="connsiteX292" fmla="*/ 369631 w 1266576"/>
                <a:gd name="connsiteY292" fmla="*/ 1158464 h 1722677"/>
                <a:gd name="connsiteX293" fmla="*/ 364990 w 1266576"/>
                <a:gd name="connsiteY293" fmla="*/ 1160053 h 1722677"/>
                <a:gd name="connsiteX294" fmla="*/ 363443 w 1266576"/>
                <a:gd name="connsiteY294" fmla="*/ 1158506 h 1722677"/>
                <a:gd name="connsiteX295" fmla="*/ 359262 w 1266576"/>
                <a:gd name="connsiteY295" fmla="*/ 1153991 h 1722677"/>
                <a:gd name="connsiteX296" fmla="*/ 340867 w 1266576"/>
                <a:gd name="connsiteY296" fmla="*/ 1139024 h 1722677"/>
                <a:gd name="connsiteX297" fmla="*/ 312355 w 1266576"/>
                <a:gd name="connsiteY297" fmla="*/ 1116030 h 1722677"/>
                <a:gd name="connsiteX298" fmla="*/ 288274 w 1266576"/>
                <a:gd name="connsiteY298" fmla="*/ 1095962 h 1722677"/>
                <a:gd name="connsiteX299" fmla="*/ 250230 w 1266576"/>
                <a:gd name="connsiteY299" fmla="*/ 1065276 h 1722677"/>
                <a:gd name="connsiteX300" fmla="*/ 242328 w 1266576"/>
                <a:gd name="connsiteY300" fmla="*/ 1059298 h 1722677"/>
                <a:gd name="connsiteX301" fmla="*/ 240907 w 1266576"/>
                <a:gd name="connsiteY301" fmla="*/ 1059298 h 1722677"/>
                <a:gd name="connsiteX302" fmla="*/ 240321 w 1266576"/>
                <a:gd name="connsiteY302" fmla="*/ 1060510 h 1722677"/>
                <a:gd name="connsiteX303" fmla="*/ 245296 w 1266576"/>
                <a:gd name="connsiteY303" fmla="*/ 1082083 h 1722677"/>
                <a:gd name="connsiteX304" fmla="*/ 249477 w 1266576"/>
                <a:gd name="connsiteY304" fmla="*/ 1087350 h 1722677"/>
                <a:gd name="connsiteX305" fmla="*/ 255999 w 1266576"/>
                <a:gd name="connsiteY305" fmla="*/ 1091280 h 1722677"/>
                <a:gd name="connsiteX306" fmla="*/ 303617 w 1266576"/>
                <a:gd name="connsiteY306" fmla="*/ 1121841 h 1722677"/>
                <a:gd name="connsiteX307" fmla="*/ 353786 w 1266576"/>
                <a:gd name="connsiteY307" fmla="*/ 1154116 h 1722677"/>
                <a:gd name="connsiteX308" fmla="*/ 363401 w 1266576"/>
                <a:gd name="connsiteY308" fmla="*/ 1158506 h 1722677"/>
                <a:gd name="connsiteX309" fmla="*/ 364948 w 1266576"/>
                <a:gd name="connsiteY309" fmla="*/ 1160053 h 1722677"/>
                <a:gd name="connsiteX310" fmla="*/ 365157 w 1266576"/>
                <a:gd name="connsiteY310" fmla="*/ 1160303 h 1722677"/>
                <a:gd name="connsiteX311" fmla="*/ 1075961 w 1266576"/>
                <a:gd name="connsiteY311" fmla="*/ 286578 h 1722677"/>
                <a:gd name="connsiteX312" fmla="*/ 1075961 w 1266576"/>
                <a:gd name="connsiteY312" fmla="*/ 286578 h 1722677"/>
                <a:gd name="connsiteX313" fmla="*/ 1074372 w 1266576"/>
                <a:gd name="connsiteY313" fmla="*/ 285073 h 1722677"/>
                <a:gd name="connsiteX314" fmla="*/ 1073996 w 1266576"/>
                <a:gd name="connsiteY314" fmla="*/ 281352 h 1722677"/>
                <a:gd name="connsiteX315" fmla="*/ 1066094 w 1266576"/>
                <a:gd name="connsiteY315" fmla="*/ 262330 h 1722677"/>
                <a:gd name="connsiteX316" fmla="*/ 1055057 w 1266576"/>
                <a:gd name="connsiteY316" fmla="*/ 236284 h 1722677"/>
                <a:gd name="connsiteX317" fmla="*/ 1043059 w 1266576"/>
                <a:gd name="connsiteY317" fmla="*/ 207354 h 1722677"/>
                <a:gd name="connsiteX318" fmla="*/ 1035324 w 1266576"/>
                <a:gd name="connsiteY318" fmla="*/ 200957 h 1722677"/>
                <a:gd name="connsiteX319" fmla="*/ 1015215 w 1266576"/>
                <a:gd name="connsiteY319" fmla="*/ 196359 h 1722677"/>
                <a:gd name="connsiteX320" fmla="*/ 996653 w 1266576"/>
                <a:gd name="connsiteY320" fmla="*/ 191802 h 1722677"/>
                <a:gd name="connsiteX321" fmla="*/ 991427 w 1266576"/>
                <a:gd name="connsiteY321" fmla="*/ 190840 h 1722677"/>
                <a:gd name="connsiteX322" fmla="*/ 990131 w 1266576"/>
                <a:gd name="connsiteY322" fmla="*/ 191384 h 1722677"/>
                <a:gd name="connsiteX323" fmla="*/ 990131 w 1266576"/>
                <a:gd name="connsiteY323" fmla="*/ 193474 h 1722677"/>
                <a:gd name="connsiteX324" fmla="*/ 991051 w 1266576"/>
                <a:gd name="connsiteY324" fmla="*/ 194686 h 1722677"/>
                <a:gd name="connsiteX325" fmla="*/ 1036788 w 1266576"/>
                <a:gd name="connsiteY325" fmla="*/ 244855 h 1722677"/>
                <a:gd name="connsiteX326" fmla="*/ 1062959 w 1266576"/>
                <a:gd name="connsiteY326" fmla="*/ 273660 h 1722677"/>
                <a:gd name="connsiteX327" fmla="*/ 1074456 w 1266576"/>
                <a:gd name="connsiteY327" fmla="*/ 285031 h 1722677"/>
                <a:gd name="connsiteX328" fmla="*/ 643843 w 1266576"/>
                <a:gd name="connsiteY328" fmla="*/ 1598190 h 1722677"/>
                <a:gd name="connsiteX329" fmla="*/ 644052 w 1266576"/>
                <a:gd name="connsiteY329" fmla="*/ 1598190 h 1722677"/>
                <a:gd name="connsiteX330" fmla="*/ 643843 w 1266576"/>
                <a:gd name="connsiteY330" fmla="*/ 1598190 h 1722677"/>
                <a:gd name="connsiteX331" fmla="*/ 640791 w 1266576"/>
                <a:gd name="connsiteY331" fmla="*/ 1596811 h 1722677"/>
                <a:gd name="connsiteX332" fmla="*/ 639202 w 1266576"/>
                <a:gd name="connsiteY332" fmla="*/ 1595138 h 1722677"/>
                <a:gd name="connsiteX333" fmla="*/ 636192 w 1266576"/>
                <a:gd name="connsiteY333" fmla="*/ 1593717 h 1722677"/>
                <a:gd name="connsiteX334" fmla="*/ 636192 w 1266576"/>
                <a:gd name="connsiteY334" fmla="*/ 1593717 h 1722677"/>
                <a:gd name="connsiteX335" fmla="*/ 639202 w 1266576"/>
                <a:gd name="connsiteY335" fmla="*/ 1595138 h 1722677"/>
                <a:gd name="connsiteX336" fmla="*/ 640791 w 1266576"/>
                <a:gd name="connsiteY336" fmla="*/ 1596769 h 1722677"/>
                <a:gd name="connsiteX337" fmla="*/ 625532 w 1266576"/>
                <a:gd name="connsiteY337" fmla="*/ 1585899 h 1722677"/>
                <a:gd name="connsiteX338" fmla="*/ 627078 w 1266576"/>
                <a:gd name="connsiteY338" fmla="*/ 1587446 h 1722677"/>
                <a:gd name="connsiteX339" fmla="*/ 631635 w 1266576"/>
                <a:gd name="connsiteY339" fmla="*/ 1590456 h 1722677"/>
                <a:gd name="connsiteX340" fmla="*/ 631635 w 1266576"/>
                <a:gd name="connsiteY340" fmla="*/ 1590749 h 1722677"/>
                <a:gd name="connsiteX341" fmla="*/ 631343 w 1266576"/>
                <a:gd name="connsiteY341" fmla="*/ 1590749 h 1722677"/>
                <a:gd name="connsiteX342" fmla="*/ 626786 w 1266576"/>
                <a:gd name="connsiteY342" fmla="*/ 1587697 h 1722677"/>
                <a:gd name="connsiteX343" fmla="*/ 625239 w 1266576"/>
                <a:gd name="connsiteY343" fmla="*/ 1586150 h 1722677"/>
                <a:gd name="connsiteX344" fmla="*/ 622145 w 1266576"/>
                <a:gd name="connsiteY344" fmla="*/ 1584645 h 1722677"/>
                <a:gd name="connsiteX345" fmla="*/ 616710 w 1266576"/>
                <a:gd name="connsiteY345" fmla="*/ 1579461 h 1722677"/>
                <a:gd name="connsiteX346" fmla="*/ 605422 w 1266576"/>
                <a:gd name="connsiteY346" fmla="*/ 1571643 h 1722677"/>
                <a:gd name="connsiteX347" fmla="*/ 586693 w 1266576"/>
                <a:gd name="connsiteY347" fmla="*/ 1558474 h 1722677"/>
                <a:gd name="connsiteX348" fmla="*/ 555881 w 1266576"/>
                <a:gd name="connsiteY348" fmla="*/ 1537319 h 1722677"/>
                <a:gd name="connsiteX349" fmla="*/ 536650 w 1266576"/>
                <a:gd name="connsiteY349" fmla="*/ 1524986 h 1722677"/>
                <a:gd name="connsiteX350" fmla="*/ 497644 w 1266576"/>
                <a:gd name="connsiteY350" fmla="*/ 1504083 h 1722677"/>
                <a:gd name="connsiteX351" fmla="*/ 485896 w 1266576"/>
                <a:gd name="connsiteY351" fmla="*/ 1498731 h 1722677"/>
                <a:gd name="connsiteX352" fmla="*/ 482635 w 1266576"/>
                <a:gd name="connsiteY352" fmla="*/ 1497310 h 1722677"/>
                <a:gd name="connsiteX353" fmla="*/ 482301 w 1266576"/>
                <a:gd name="connsiteY353" fmla="*/ 1496725 h 1722677"/>
                <a:gd name="connsiteX354" fmla="*/ 481799 w 1266576"/>
                <a:gd name="connsiteY354" fmla="*/ 1496725 h 1722677"/>
                <a:gd name="connsiteX355" fmla="*/ 482719 w 1266576"/>
                <a:gd name="connsiteY355" fmla="*/ 1497352 h 1722677"/>
                <a:gd name="connsiteX356" fmla="*/ 485980 w 1266576"/>
                <a:gd name="connsiteY356" fmla="*/ 1498773 h 1722677"/>
                <a:gd name="connsiteX357" fmla="*/ 491038 w 1266576"/>
                <a:gd name="connsiteY357" fmla="*/ 1503205 h 1722677"/>
                <a:gd name="connsiteX358" fmla="*/ 511942 w 1266576"/>
                <a:gd name="connsiteY358" fmla="*/ 1516249 h 1722677"/>
                <a:gd name="connsiteX359" fmla="*/ 557302 w 1266576"/>
                <a:gd name="connsiteY359" fmla="*/ 1544761 h 1722677"/>
                <a:gd name="connsiteX360" fmla="*/ 599360 w 1266576"/>
                <a:gd name="connsiteY360" fmla="*/ 1571309 h 1722677"/>
                <a:gd name="connsiteX361" fmla="*/ 617505 w 1266576"/>
                <a:gd name="connsiteY361" fmla="*/ 1582680 h 1722677"/>
                <a:gd name="connsiteX362" fmla="*/ 622396 w 1266576"/>
                <a:gd name="connsiteY362" fmla="*/ 1584603 h 1722677"/>
                <a:gd name="connsiteX363" fmla="*/ 625532 w 1266576"/>
                <a:gd name="connsiteY363" fmla="*/ 1585899 h 1722677"/>
                <a:gd name="connsiteX364" fmla="*/ 311310 w 1266576"/>
                <a:gd name="connsiteY364" fmla="*/ 950432 h 1722677"/>
                <a:gd name="connsiteX365" fmla="*/ 309846 w 1266576"/>
                <a:gd name="connsiteY365" fmla="*/ 947213 h 1722677"/>
                <a:gd name="connsiteX366" fmla="*/ 307881 w 1266576"/>
                <a:gd name="connsiteY366" fmla="*/ 942238 h 1722677"/>
                <a:gd name="connsiteX367" fmla="*/ 295841 w 1266576"/>
                <a:gd name="connsiteY367" fmla="*/ 920080 h 1722677"/>
                <a:gd name="connsiteX368" fmla="*/ 276317 w 1266576"/>
                <a:gd name="connsiteY368" fmla="*/ 884586 h 1722677"/>
                <a:gd name="connsiteX369" fmla="*/ 254745 w 1266576"/>
                <a:gd name="connsiteY369" fmla="*/ 844953 h 1722677"/>
                <a:gd name="connsiteX370" fmla="*/ 227696 w 1266576"/>
                <a:gd name="connsiteY370" fmla="*/ 796164 h 1722677"/>
                <a:gd name="connsiteX371" fmla="*/ 207712 w 1266576"/>
                <a:gd name="connsiteY371" fmla="*/ 760043 h 1722677"/>
                <a:gd name="connsiteX372" fmla="*/ 172636 w 1266576"/>
                <a:gd name="connsiteY372" fmla="*/ 695618 h 1722677"/>
                <a:gd name="connsiteX373" fmla="*/ 157334 w 1266576"/>
                <a:gd name="connsiteY373" fmla="*/ 667399 h 1722677"/>
                <a:gd name="connsiteX374" fmla="*/ 141155 w 1266576"/>
                <a:gd name="connsiteY374" fmla="*/ 638802 h 1722677"/>
                <a:gd name="connsiteX375" fmla="*/ 117283 w 1266576"/>
                <a:gd name="connsiteY375" fmla="*/ 594320 h 1722677"/>
                <a:gd name="connsiteX376" fmla="*/ 115109 w 1266576"/>
                <a:gd name="connsiteY376" fmla="*/ 591352 h 1722677"/>
                <a:gd name="connsiteX377" fmla="*/ 113688 w 1266576"/>
                <a:gd name="connsiteY377" fmla="*/ 596536 h 1722677"/>
                <a:gd name="connsiteX378" fmla="*/ 114357 w 1266576"/>
                <a:gd name="connsiteY378" fmla="*/ 647791 h 1722677"/>
                <a:gd name="connsiteX379" fmla="*/ 117492 w 1266576"/>
                <a:gd name="connsiteY379" fmla="*/ 657783 h 1722677"/>
                <a:gd name="connsiteX380" fmla="*/ 127693 w 1266576"/>
                <a:gd name="connsiteY380" fmla="*/ 672792 h 1722677"/>
                <a:gd name="connsiteX381" fmla="*/ 151021 w 1266576"/>
                <a:gd name="connsiteY381" fmla="*/ 707784 h 1722677"/>
                <a:gd name="connsiteX382" fmla="*/ 183255 w 1266576"/>
                <a:gd name="connsiteY382" fmla="*/ 757033 h 1722677"/>
                <a:gd name="connsiteX383" fmla="*/ 208339 w 1266576"/>
                <a:gd name="connsiteY383" fmla="*/ 794659 h 1722677"/>
                <a:gd name="connsiteX384" fmla="*/ 229242 w 1266576"/>
                <a:gd name="connsiteY384" fmla="*/ 826683 h 1722677"/>
                <a:gd name="connsiteX385" fmla="*/ 245965 w 1266576"/>
                <a:gd name="connsiteY385" fmla="*/ 852269 h 1722677"/>
                <a:gd name="connsiteX386" fmla="*/ 268123 w 1266576"/>
                <a:gd name="connsiteY386" fmla="*/ 885213 h 1722677"/>
                <a:gd name="connsiteX387" fmla="*/ 302865 w 1266576"/>
                <a:gd name="connsiteY387" fmla="*/ 938308 h 1722677"/>
                <a:gd name="connsiteX388" fmla="*/ 310181 w 1266576"/>
                <a:gd name="connsiteY388" fmla="*/ 946669 h 1722677"/>
                <a:gd name="connsiteX389" fmla="*/ 311644 w 1266576"/>
                <a:gd name="connsiteY389" fmla="*/ 949889 h 1722677"/>
                <a:gd name="connsiteX390" fmla="*/ 313149 w 1266576"/>
                <a:gd name="connsiteY390" fmla="*/ 952857 h 1722677"/>
                <a:gd name="connsiteX391" fmla="*/ 313149 w 1266576"/>
                <a:gd name="connsiteY391" fmla="*/ 952857 h 1722677"/>
                <a:gd name="connsiteX392" fmla="*/ 113771 w 1266576"/>
                <a:gd name="connsiteY392" fmla="*/ 1049557 h 1722677"/>
                <a:gd name="connsiteX393" fmla="*/ 115360 w 1266576"/>
                <a:gd name="connsiteY393" fmla="*/ 1051187 h 1722677"/>
                <a:gd name="connsiteX394" fmla="*/ 119875 w 1266576"/>
                <a:gd name="connsiteY394" fmla="*/ 1054281 h 1722677"/>
                <a:gd name="connsiteX395" fmla="*/ 123136 w 1266576"/>
                <a:gd name="connsiteY395" fmla="*/ 1055660 h 1722677"/>
                <a:gd name="connsiteX396" fmla="*/ 125895 w 1266576"/>
                <a:gd name="connsiteY396" fmla="*/ 1057333 h 1722677"/>
                <a:gd name="connsiteX397" fmla="*/ 126397 w 1266576"/>
                <a:gd name="connsiteY397" fmla="*/ 1057625 h 1722677"/>
                <a:gd name="connsiteX398" fmla="*/ 125812 w 1266576"/>
                <a:gd name="connsiteY398" fmla="*/ 1057416 h 1722677"/>
                <a:gd name="connsiteX399" fmla="*/ 123052 w 1266576"/>
                <a:gd name="connsiteY399" fmla="*/ 1055744 h 1722677"/>
                <a:gd name="connsiteX400" fmla="*/ 119875 w 1266576"/>
                <a:gd name="connsiteY400" fmla="*/ 1054239 h 1722677"/>
                <a:gd name="connsiteX401" fmla="*/ 115276 w 1266576"/>
                <a:gd name="connsiteY401" fmla="*/ 1051271 h 1722677"/>
                <a:gd name="connsiteX402" fmla="*/ 113688 w 1266576"/>
                <a:gd name="connsiteY402" fmla="*/ 1049640 h 1722677"/>
                <a:gd name="connsiteX403" fmla="*/ 113102 w 1266576"/>
                <a:gd name="connsiteY403" fmla="*/ 1049389 h 1722677"/>
                <a:gd name="connsiteX404" fmla="*/ 823154 w 1266576"/>
                <a:gd name="connsiteY404" fmla="*/ 1074139 h 1722677"/>
                <a:gd name="connsiteX405" fmla="*/ 821690 w 1266576"/>
                <a:gd name="connsiteY405" fmla="*/ 1077233 h 1722677"/>
                <a:gd name="connsiteX406" fmla="*/ 819056 w 1266576"/>
                <a:gd name="connsiteY406" fmla="*/ 1079867 h 1722677"/>
                <a:gd name="connsiteX407" fmla="*/ 805260 w 1266576"/>
                <a:gd name="connsiteY407" fmla="*/ 1100770 h 1722677"/>
                <a:gd name="connsiteX408" fmla="*/ 806514 w 1266576"/>
                <a:gd name="connsiteY408" fmla="*/ 1111724 h 1722677"/>
                <a:gd name="connsiteX409" fmla="*/ 808818 w 1266576"/>
                <a:gd name="connsiteY409" fmla="*/ 1111619 h 1722677"/>
                <a:gd name="connsiteX410" fmla="*/ 809065 w 1266576"/>
                <a:gd name="connsiteY410" fmla="*/ 1111264 h 1722677"/>
                <a:gd name="connsiteX411" fmla="*/ 810319 w 1266576"/>
                <a:gd name="connsiteY411" fmla="*/ 1108463 h 1722677"/>
                <a:gd name="connsiteX412" fmla="*/ 819307 w 1266576"/>
                <a:gd name="connsiteY412" fmla="*/ 1085887 h 1722677"/>
                <a:gd name="connsiteX413" fmla="*/ 821565 w 1266576"/>
                <a:gd name="connsiteY413" fmla="*/ 1077107 h 1722677"/>
                <a:gd name="connsiteX414" fmla="*/ 823154 w 1266576"/>
                <a:gd name="connsiteY414" fmla="*/ 1074056 h 1722677"/>
                <a:gd name="connsiteX415" fmla="*/ 823154 w 1266576"/>
                <a:gd name="connsiteY415" fmla="*/ 1074056 h 1722677"/>
                <a:gd name="connsiteX416" fmla="*/ 95460 w 1266576"/>
                <a:gd name="connsiteY416" fmla="*/ 934796 h 1722677"/>
                <a:gd name="connsiteX417" fmla="*/ 98470 w 1266576"/>
                <a:gd name="connsiteY417" fmla="*/ 933208 h 1722677"/>
                <a:gd name="connsiteX418" fmla="*/ 99975 w 1266576"/>
                <a:gd name="connsiteY418" fmla="*/ 932957 h 1722677"/>
                <a:gd name="connsiteX419" fmla="*/ 131247 w 1266576"/>
                <a:gd name="connsiteY419" fmla="*/ 921042 h 1722677"/>
                <a:gd name="connsiteX420" fmla="*/ 132375 w 1266576"/>
                <a:gd name="connsiteY420" fmla="*/ 920122 h 1722677"/>
                <a:gd name="connsiteX421" fmla="*/ 132375 w 1266576"/>
                <a:gd name="connsiteY421" fmla="*/ 918701 h 1722677"/>
                <a:gd name="connsiteX422" fmla="*/ 131288 w 1266576"/>
                <a:gd name="connsiteY422" fmla="*/ 917781 h 1722677"/>
                <a:gd name="connsiteX423" fmla="*/ 127651 w 1266576"/>
                <a:gd name="connsiteY423" fmla="*/ 918408 h 1722677"/>
                <a:gd name="connsiteX424" fmla="*/ 118830 w 1266576"/>
                <a:gd name="connsiteY424" fmla="*/ 922839 h 1722677"/>
                <a:gd name="connsiteX425" fmla="*/ 98595 w 1266576"/>
                <a:gd name="connsiteY425" fmla="*/ 933333 h 1722677"/>
                <a:gd name="connsiteX426" fmla="*/ 95543 w 1266576"/>
                <a:gd name="connsiteY426" fmla="*/ 934838 h 1722677"/>
                <a:gd name="connsiteX427" fmla="*/ 94958 w 1266576"/>
                <a:gd name="connsiteY427" fmla="*/ 934838 h 1722677"/>
                <a:gd name="connsiteX428" fmla="*/ 181164 w 1266576"/>
                <a:gd name="connsiteY428" fmla="*/ 902730 h 1722677"/>
                <a:gd name="connsiteX429" fmla="*/ 181164 w 1266576"/>
                <a:gd name="connsiteY429" fmla="*/ 902730 h 1722677"/>
                <a:gd name="connsiteX430" fmla="*/ 179701 w 1266576"/>
                <a:gd name="connsiteY430" fmla="*/ 899595 h 1722677"/>
                <a:gd name="connsiteX431" fmla="*/ 177652 w 1266576"/>
                <a:gd name="connsiteY431" fmla="*/ 894745 h 1722677"/>
                <a:gd name="connsiteX432" fmla="*/ 174893 w 1266576"/>
                <a:gd name="connsiteY432" fmla="*/ 893533 h 1722677"/>
                <a:gd name="connsiteX433" fmla="*/ 175813 w 1266576"/>
                <a:gd name="connsiteY433" fmla="*/ 896167 h 1722677"/>
                <a:gd name="connsiteX434" fmla="*/ 179785 w 1266576"/>
                <a:gd name="connsiteY434" fmla="*/ 899511 h 1722677"/>
                <a:gd name="connsiteX435" fmla="*/ 1138755 w 1266576"/>
                <a:gd name="connsiteY435" fmla="*/ 1448103 h 1722677"/>
                <a:gd name="connsiteX436" fmla="*/ 1137334 w 1266576"/>
                <a:gd name="connsiteY436" fmla="*/ 1451197 h 1722677"/>
                <a:gd name="connsiteX437" fmla="*/ 1128972 w 1266576"/>
                <a:gd name="connsiteY437" fmla="*/ 1466749 h 1722677"/>
                <a:gd name="connsiteX438" fmla="*/ 1135536 w 1266576"/>
                <a:gd name="connsiteY438" fmla="*/ 1455336 h 1722677"/>
                <a:gd name="connsiteX439" fmla="*/ 1137166 w 1266576"/>
                <a:gd name="connsiteY439" fmla="*/ 1451155 h 1722677"/>
                <a:gd name="connsiteX440" fmla="*/ 1138671 w 1266576"/>
                <a:gd name="connsiteY440" fmla="*/ 1448103 h 1722677"/>
                <a:gd name="connsiteX441" fmla="*/ 129073 w 1266576"/>
                <a:gd name="connsiteY441" fmla="*/ 853482 h 1722677"/>
                <a:gd name="connsiteX442" fmla="*/ 130703 w 1266576"/>
                <a:gd name="connsiteY442" fmla="*/ 855112 h 1722677"/>
                <a:gd name="connsiteX443" fmla="*/ 133504 w 1266576"/>
                <a:gd name="connsiteY443" fmla="*/ 858248 h 1722677"/>
                <a:gd name="connsiteX444" fmla="*/ 134048 w 1266576"/>
                <a:gd name="connsiteY444" fmla="*/ 858498 h 1722677"/>
                <a:gd name="connsiteX445" fmla="*/ 134466 w 1266576"/>
                <a:gd name="connsiteY445" fmla="*/ 858498 h 1722677"/>
                <a:gd name="connsiteX446" fmla="*/ 133421 w 1266576"/>
                <a:gd name="connsiteY446" fmla="*/ 858248 h 1722677"/>
                <a:gd name="connsiteX447" fmla="*/ 130620 w 1266576"/>
                <a:gd name="connsiteY447" fmla="*/ 855112 h 1722677"/>
                <a:gd name="connsiteX448" fmla="*/ 128989 w 1266576"/>
                <a:gd name="connsiteY448" fmla="*/ 853482 h 1722677"/>
                <a:gd name="connsiteX449" fmla="*/ 127777 w 1266576"/>
                <a:gd name="connsiteY449" fmla="*/ 852980 h 1722677"/>
                <a:gd name="connsiteX450" fmla="*/ 58544 w 1266576"/>
                <a:gd name="connsiteY450" fmla="*/ 1025016 h 1722677"/>
                <a:gd name="connsiteX451" fmla="*/ 58544 w 1266576"/>
                <a:gd name="connsiteY451" fmla="*/ 1025643 h 1722677"/>
                <a:gd name="connsiteX452" fmla="*/ 58795 w 1266576"/>
                <a:gd name="connsiteY452" fmla="*/ 1026103 h 1722677"/>
                <a:gd name="connsiteX453" fmla="*/ 58419 w 1266576"/>
                <a:gd name="connsiteY453" fmla="*/ 1025100 h 1722677"/>
                <a:gd name="connsiteX454" fmla="*/ 58419 w 1266576"/>
                <a:gd name="connsiteY454" fmla="*/ 1024389 h 1722677"/>
                <a:gd name="connsiteX455" fmla="*/ 57917 w 1266576"/>
                <a:gd name="connsiteY455" fmla="*/ 1024054 h 1722677"/>
                <a:gd name="connsiteX456" fmla="*/ 297430 w 1266576"/>
                <a:gd name="connsiteY456" fmla="*/ 973050 h 1722677"/>
                <a:gd name="connsiteX457" fmla="*/ 297430 w 1266576"/>
                <a:gd name="connsiteY457" fmla="*/ 973050 h 1722677"/>
                <a:gd name="connsiteX458" fmla="*/ 294336 w 1266576"/>
                <a:gd name="connsiteY458" fmla="*/ 971587 h 1722677"/>
                <a:gd name="connsiteX459" fmla="*/ 288985 w 1266576"/>
                <a:gd name="connsiteY459" fmla="*/ 966402 h 1722677"/>
                <a:gd name="connsiteX460" fmla="*/ 274519 w 1266576"/>
                <a:gd name="connsiteY460" fmla="*/ 956452 h 1722677"/>
                <a:gd name="connsiteX461" fmla="*/ 237478 w 1266576"/>
                <a:gd name="connsiteY461" fmla="*/ 930741 h 1722677"/>
                <a:gd name="connsiteX462" fmla="*/ 194041 w 1266576"/>
                <a:gd name="connsiteY462" fmla="*/ 900765 h 1722677"/>
                <a:gd name="connsiteX463" fmla="*/ 183046 w 1266576"/>
                <a:gd name="connsiteY463" fmla="*/ 894369 h 1722677"/>
                <a:gd name="connsiteX464" fmla="*/ 182711 w 1266576"/>
                <a:gd name="connsiteY464" fmla="*/ 896250 h 1722677"/>
                <a:gd name="connsiteX465" fmla="*/ 193456 w 1266576"/>
                <a:gd name="connsiteY465" fmla="*/ 914729 h 1722677"/>
                <a:gd name="connsiteX466" fmla="*/ 197971 w 1266576"/>
                <a:gd name="connsiteY466" fmla="*/ 918910 h 1722677"/>
                <a:gd name="connsiteX467" fmla="*/ 215864 w 1266576"/>
                <a:gd name="connsiteY467" fmla="*/ 929194 h 1722677"/>
                <a:gd name="connsiteX468" fmla="*/ 261434 w 1266576"/>
                <a:gd name="connsiteY468" fmla="*/ 954278 h 1722677"/>
                <a:gd name="connsiteX469" fmla="*/ 294461 w 1266576"/>
                <a:gd name="connsiteY469" fmla="*/ 971963 h 1722677"/>
                <a:gd name="connsiteX470" fmla="*/ 792467 w 1266576"/>
                <a:gd name="connsiteY470" fmla="*/ 1685525 h 1722677"/>
                <a:gd name="connsiteX471" fmla="*/ 795686 w 1266576"/>
                <a:gd name="connsiteY471" fmla="*/ 1686989 h 1722677"/>
                <a:gd name="connsiteX472" fmla="*/ 802375 w 1266576"/>
                <a:gd name="connsiteY472" fmla="*/ 1691755 h 1722677"/>
                <a:gd name="connsiteX473" fmla="*/ 847067 w 1266576"/>
                <a:gd name="connsiteY473" fmla="*/ 1714957 h 1722677"/>
                <a:gd name="connsiteX474" fmla="*/ 857979 w 1266576"/>
                <a:gd name="connsiteY474" fmla="*/ 1717926 h 1722677"/>
                <a:gd name="connsiteX475" fmla="*/ 865379 w 1266576"/>
                <a:gd name="connsiteY475" fmla="*/ 1717717 h 1722677"/>
                <a:gd name="connsiteX476" fmla="*/ 858899 w 1266576"/>
                <a:gd name="connsiteY476" fmla="*/ 1713536 h 1722677"/>
                <a:gd name="connsiteX477" fmla="*/ 799992 w 1266576"/>
                <a:gd name="connsiteY477" fmla="*/ 1688452 h 1722677"/>
                <a:gd name="connsiteX478" fmla="*/ 795812 w 1266576"/>
                <a:gd name="connsiteY478" fmla="*/ 1687407 h 1722677"/>
                <a:gd name="connsiteX479" fmla="*/ 792593 w 1266576"/>
                <a:gd name="connsiteY479" fmla="*/ 1685943 h 1722677"/>
                <a:gd name="connsiteX480" fmla="*/ 792258 w 1266576"/>
                <a:gd name="connsiteY480" fmla="*/ 1685358 h 1722677"/>
                <a:gd name="connsiteX481" fmla="*/ 791715 w 1266576"/>
                <a:gd name="connsiteY481" fmla="*/ 1685358 h 1722677"/>
                <a:gd name="connsiteX482" fmla="*/ 772609 w 1266576"/>
                <a:gd name="connsiteY482" fmla="*/ 1680885 h 1722677"/>
                <a:gd name="connsiteX483" fmla="*/ 772609 w 1266576"/>
                <a:gd name="connsiteY483" fmla="*/ 1680885 h 1722677"/>
                <a:gd name="connsiteX484" fmla="*/ 769473 w 1266576"/>
                <a:gd name="connsiteY484" fmla="*/ 1679463 h 1722677"/>
                <a:gd name="connsiteX485" fmla="*/ 764247 w 1266576"/>
                <a:gd name="connsiteY485" fmla="*/ 1675283 h 1722677"/>
                <a:gd name="connsiteX486" fmla="*/ 758060 w 1266576"/>
                <a:gd name="connsiteY486" fmla="*/ 1672273 h 1722677"/>
                <a:gd name="connsiteX487" fmla="*/ 719430 w 1266576"/>
                <a:gd name="connsiteY487" fmla="*/ 1653794 h 1722677"/>
                <a:gd name="connsiteX488" fmla="*/ 689622 w 1266576"/>
                <a:gd name="connsiteY488" fmla="*/ 1641753 h 1722677"/>
                <a:gd name="connsiteX489" fmla="*/ 682347 w 1266576"/>
                <a:gd name="connsiteY489" fmla="*/ 1639579 h 1722677"/>
                <a:gd name="connsiteX490" fmla="*/ 678668 w 1266576"/>
                <a:gd name="connsiteY490" fmla="*/ 1637322 h 1722677"/>
                <a:gd name="connsiteX491" fmla="*/ 678208 w 1266576"/>
                <a:gd name="connsiteY491" fmla="*/ 1637698 h 1722677"/>
                <a:gd name="connsiteX492" fmla="*/ 678208 w 1266576"/>
                <a:gd name="connsiteY492" fmla="*/ 1638325 h 1722677"/>
                <a:gd name="connsiteX493" fmla="*/ 682389 w 1266576"/>
                <a:gd name="connsiteY493" fmla="*/ 1639454 h 1722677"/>
                <a:gd name="connsiteX494" fmla="*/ 685859 w 1266576"/>
                <a:gd name="connsiteY494" fmla="*/ 1642297 h 1722677"/>
                <a:gd name="connsiteX495" fmla="*/ 710693 w 1266576"/>
                <a:gd name="connsiteY495" fmla="*/ 1654086 h 1722677"/>
                <a:gd name="connsiteX496" fmla="*/ 748319 w 1266576"/>
                <a:gd name="connsiteY496" fmla="*/ 1670809 h 1722677"/>
                <a:gd name="connsiteX497" fmla="*/ 769515 w 1266576"/>
                <a:gd name="connsiteY497" fmla="*/ 1679422 h 1722677"/>
                <a:gd name="connsiteX498" fmla="*/ 671478 w 1266576"/>
                <a:gd name="connsiteY498" fmla="*/ 1634897 h 1722677"/>
                <a:gd name="connsiteX499" fmla="*/ 671478 w 1266576"/>
                <a:gd name="connsiteY499" fmla="*/ 1634897 h 1722677"/>
                <a:gd name="connsiteX500" fmla="*/ 672648 w 1266576"/>
                <a:gd name="connsiteY500" fmla="*/ 1635399 h 1722677"/>
                <a:gd name="connsiteX501" fmla="*/ 1218523 w 1266576"/>
                <a:gd name="connsiteY501" fmla="*/ 927104 h 1722677"/>
                <a:gd name="connsiteX502" fmla="*/ 1217687 w 1266576"/>
                <a:gd name="connsiteY502" fmla="*/ 928274 h 1722677"/>
                <a:gd name="connsiteX503" fmla="*/ 1217687 w 1266576"/>
                <a:gd name="connsiteY503" fmla="*/ 928985 h 1722677"/>
                <a:gd name="connsiteX504" fmla="*/ 1218356 w 1266576"/>
                <a:gd name="connsiteY504" fmla="*/ 928442 h 1722677"/>
                <a:gd name="connsiteX505" fmla="*/ 1218356 w 1266576"/>
                <a:gd name="connsiteY505" fmla="*/ 927020 h 1722677"/>
                <a:gd name="connsiteX506" fmla="*/ 1218857 w 1266576"/>
                <a:gd name="connsiteY506" fmla="*/ 925766 h 1722677"/>
                <a:gd name="connsiteX507" fmla="*/ 898239 w 1266576"/>
                <a:gd name="connsiteY507" fmla="*/ 79884 h 1722677"/>
                <a:gd name="connsiteX508" fmla="*/ 896609 w 1266576"/>
                <a:gd name="connsiteY508" fmla="*/ 78254 h 1722677"/>
                <a:gd name="connsiteX509" fmla="*/ 885990 w 1266576"/>
                <a:gd name="connsiteY509" fmla="*/ 69098 h 1722677"/>
                <a:gd name="connsiteX510" fmla="*/ 885572 w 1266576"/>
                <a:gd name="connsiteY510" fmla="*/ 68680 h 1722677"/>
                <a:gd name="connsiteX511" fmla="*/ 885153 w 1266576"/>
                <a:gd name="connsiteY511" fmla="*/ 68680 h 1722677"/>
                <a:gd name="connsiteX512" fmla="*/ 886073 w 1266576"/>
                <a:gd name="connsiteY512" fmla="*/ 69098 h 1722677"/>
                <a:gd name="connsiteX513" fmla="*/ 896692 w 1266576"/>
                <a:gd name="connsiteY513" fmla="*/ 78254 h 1722677"/>
                <a:gd name="connsiteX514" fmla="*/ 898281 w 1266576"/>
                <a:gd name="connsiteY514" fmla="*/ 79884 h 1722677"/>
                <a:gd name="connsiteX515" fmla="*/ 901333 w 1266576"/>
                <a:gd name="connsiteY515" fmla="*/ 82978 h 1722677"/>
                <a:gd name="connsiteX516" fmla="*/ 907228 w 1266576"/>
                <a:gd name="connsiteY516" fmla="*/ 87493 h 1722677"/>
                <a:gd name="connsiteX517" fmla="*/ 910321 w 1266576"/>
                <a:gd name="connsiteY517" fmla="*/ 90629 h 1722677"/>
                <a:gd name="connsiteX518" fmla="*/ 910321 w 1266576"/>
                <a:gd name="connsiteY518" fmla="*/ 90629 h 1722677"/>
                <a:gd name="connsiteX519" fmla="*/ 907228 w 1266576"/>
                <a:gd name="connsiteY519" fmla="*/ 87493 h 1722677"/>
                <a:gd name="connsiteX520" fmla="*/ 901166 w 1266576"/>
                <a:gd name="connsiteY520" fmla="*/ 82978 h 1722677"/>
                <a:gd name="connsiteX521" fmla="*/ 898239 w 1266576"/>
                <a:gd name="connsiteY521" fmla="*/ 79884 h 1722677"/>
                <a:gd name="connsiteX522" fmla="*/ 296217 w 1266576"/>
                <a:gd name="connsiteY522" fmla="*/ 1250481 h 1722677"/>
                <a:gd name="connsiteX523" fmla="*/ 297681 w 1266576"/>
                <a:gd name="connsiteY523" fmla="*/ 1253659 h 1722677"/>
                <a:gd name="connsiteX524" fmla="*/ 298517 w 1266576"/>
                <a:gd name="connsiteY524" fmla="*/ 1256543 h 1722677"/>
                <a:gd name="connsiteX525" fmla="*/ 308718 w 1266576"/>
                <a:gd name="connsiteY525" fmla="*/ 1277071 h 1722677"/>
                <a:gd name="connsiteX526" fmla="*/ 347556 w 1266576"/>
                <a:gd name="connsiteY526" fmla="*/ 1354163 h 1722677"/>
                <a:gd name="connsiteX527" fmla="*/ 382047 w 1266576"/>
                <a:gd name="connsiteY527" fmla="*/ 1422350 h 1722677"/>
                <a:gd name="connsiteX528" fmla="*/ 388611 w 1266576"/>
                <a:gd name="connsiteY528" fmla="*/ 1430711 h 1722677"/>
                <a:gd name="connsiteX529" fmla="*/ 414406 w 1266576"/>
                <a:gd name="connsiteY529" fmla="*/ 1452284 h 1722677"/>
                <a:gd name="connsiteX530" fmla="*/ 417959 w 1266576"/>
                <a:gd name="connsiteY530" fmla="*/ 1453622 h 1722677"/>
                <a:gd name="connsiteX531" fmla="*/ 414030 w 1266576"/>
                <a:gd name="connsiteY531" fmla="*/ 1446305 h 1722677"/>
                <a:gd name="connsiteX532" fmla="*/ 408595 w 1266576"/>
                <a:gd name="connsiteY532" fmla="*/ 1437066 h 1722677"/>
                <a:gd name="connsiteX533" fmla="*/ 388569 w 1266576"/>
                <a:gd name="connsiteY533" fmla="*/ 1403620 h 1722677"/>
                <a:gd name="connsiteX534" fmla="*/ 377825 w 1266576"/>
                <a:gd name="connsiteY534" fmla="*/ 1386020 h 1722677"/>
                <a:gd name="connsiteX535" fmla="*/ 356294 w 1266576"/>
                <a:gd name="connsiteY535" fmla="*/ 1349104 h 1722677"/>
                <a:gd name="connsiteX536" fmla="*/ 334931 w 1266576"/>
                <a:gd name="connsiteY536" fmla="*/ 1313819 h 1722677"/>
                <a:gd name="connsiteX537" fmla="*/ 321302 w 1266576"/>
                <a:gd name="connsiteY537" fmla="*/ 1290825 h 1722677"/>
                <a:gd name="connsiteX538" fmla="*/ 311351 w 1266576"/>
                <a:gd name="connsiteY538" fmla="*/ 1274604 h 1722677"/>
                <a:gd name="connsiteX539" fmla="*/ 301318 w 1266576"/>
                <a:gd name="connsiteY539" fmla="*/ 1257463 h 1722677"/>
                <a:gd name="connsiteX540" fmla="*/ 297597 w 1266576"/>
                <a:gd name="connsiteY540" fmla="*/ 1253826 h 1722677"/>
                <a:gd name="connsiteX541" fmla="*/ 296092 w 1266576"/>
                <a:gd name="connsiteY541" fmla="*/ 1250690 h 1722677"/>
                <a:gd name="connsiteX542" fmla="*/ 295507 w 1266576"/>
                <a:gd name="connsiteY542" fmla="*/ 1248684 h 1722677"/>
                <a:gd name="connsiteX543" fmla="*/ 294420 w 1266576"/>
                <a:gd name="connsiteY543" fmla="*/ 1248140 h 1722677"/>
                <a:gd name="connsiteX544" fmla="*/ 294420 w 1266576"/>
                <a:gd name="connsiteY544" fmla="*/ 1249311 h 1722677"/>
                <a:gd name="connsiteX545" fmla="*/ 296175 w 1266576"/>
                <a:gd name="connsiteY545" fmla="*/ 1250272 h 1722677"/>
                <a:gd name="connsiteX546" fmla="*/ 826247 w 1266576"/>
                <a:gd name="connsiteY546" fmla="*/ 1100478 h 1722677"/>
                <a:gd name="connsiteX547" fmla="*/ 820227 w 1266576"/>
                <a:gd name="connsiteY547" fmla="*/ 1103571 h 1722677"/>
                <a:gd name="connsiteX548" fmla="*/ 818095 w 1266576"/>
                <a:gd name="connsiteY548" fmla="*/ 1104115 h 1722677"/>
                <a:gd name="connsiteX549" fmla="*/ 817510 w 1266576"/>
                <a:gd name="connsiteY549" fmla="*/ 1105285 h 1722677"/>
                <a:gd name="connsiteX550" fmla="*/ 818764 w 1266576"/>
                <a:gd name="connsiteY550" fmla="*/ 1105285 h 1722677"/>
                <a:gd name="connsiteX551" fmla="*/ 820102 w 1266576"/>
                <a:gd name="connsiteY551" fmla="*/ 1103613 h 1722677"/>
                <a:gd name="connsiteX552" fmla="*/ 826205 w 1266576"/>
                <a:gd name="connsiteY552" fmla="*/ 1100269 h 1722677"/>
                <a:gd name="connsiteX553" fmla="*/ 242495 w 1266576"/>
                <a:gd name="connsiteY553" fmla="*/ 1196717 h 1722677"/>
                <a:gd name="connsiteX554" fmla="*/ 246091 w 1266576"/>
                <a:gd name="connsiteY554" fmla="*/ 1192997 h 1722677"/>
                <a:gd name="connsiteX555" fmla="*/ 245714 w 1266576"/>
                <a:gd name="connsiteY555" fmla="*/ 1191826 h 1722677"/>
                <a:gd name="connsiteX556" fmla="*/ 244460 w 1266576"/>
                <a:gd name="connsiteY556" fmla="*/ 1192077 h 1722677"/>
                <a:gd name="connsiteX557" fmla="*/ 242579 w 1266576"/>
                <a:gd name="connsiteY557" fmla="*/ 1196759 h 1722677"/>
                <a:gd name="connsiteX558" fmla="*/ 337397 w 1266576"/>
                <a:gd name="connsiteY558" fmla="*/ 1343920 h 1722677"/>
                <a:gd name="connsiteX559" fmla="*/ 334387 w 1266576"/>
                <a:gd name="connsiteY559" fmla="*/ 1337774 h 1722677"/>
                <a:gd name="connsiteX560" fmla="*/ 332297 w 1266576"/>
                <a:gd name="connsiteY560" fmla="*/ 1331336 h 1722677"/>
                <a:gd name="connsiteX561" fmla="*/ 304202 w 1266576"/>
                <a:gd name="connsiteY561" fmla="*/ 1276234 h 1722677"/>
                <a:gd name="connsiteX562" fmla="*/ 286685 w 1266576"/>
                <a:gd name="connsiteY562" fmla="*/ 1241451 h 1722677"/>
                <a:gd name="connsiteX563" fmla="*/ 281961 w 1266576"/>
                <a:gd name="connsiteY563" fmla="*/ 1231041 h 1722677"/>
                <a:gd name="connsiteX564" fmla="*/ 272555 w 1266576"/>
                <a:gd name="connsiteY564" fmla="*/ 1212688 h 1722677"/>
                <a:gd name="connsiteX565" fmla="*/ 270548 w 1266576"/>
                <a:gd name="connsiteY565" fmla="*/ 1209761 h 1722677"/>
                <a:gd name="connsiteX566" fmla="*/ 270046 w 1266576"/>
                <a:gd name="connsiteY566" fmla="*/ 1212437 h 1722677"/>
                <a:gd name="connsiteX567" fmla="*/ 279035 w 1266576"/>
                <a:gd name="connsiteY567" fmla="*/ 1243123 h 1722677"/>
                <a:gd name="connsiteX568" fmla="*/ 285097 w 1266576"/>
                <a:gd name="connsiteY568" fmla="*/ 1253659 h 1722677"/>
                <a:gd name="connsiteX569" fmla="*/ 304871 w 1266576"/>
                <a:gd name="connsiteY569" fmla="*/ 1288108 h 1722677"/>
                <a:gd name="connsiteX570" fmla="*/ 331335 w 1266576"/>
                <a:gd name="connsiteY570" fmla="*/ 1334597 h 1722677"/>
                <a:gd name="connsiteX571" fmla="*/ 334471 w 1266576"/>
                <a:gd name="connsiteY571" fmla="*/ 1337524 h 1722677"/>
                <a:gd name="connsiteX572" fmla="*/ 337523 w 1266576"/>
                <a:gd name="connsiteY572" fmla="*/ 1343711 h 1722677"/>
                <a:gd name="connsiteX573" fmla="*/ 340867 w 1266576"/>
                <a:gd name="connsiteY573" fmla="*/ 1348895 h 1722677"/>
                <a:gd name="connsiteX574" fmla="*/ 337355 w 1266576"/>
                <a:gd name="connsiteY574" fmla="*/ 1343920 h 1722677"/>
                <a:gd name="connsiteX575" fmla="*/ 777333 w 1266576"/>
                <a:gd name="connsiteY575" fmla="*/ 1055870 h 1722677"/>
                <a:gd name="connsiteX576" fmla="*/ 785026 w 1266576"/>
                <a:gd name="connsiteY576" fmla="*/ 1052441 h 1722677"/>
                <a:gd name="connsiteX577" fmla="*/ 777417 w 1266576"/>
                <a:gd name="connsiteY577" fmla="*/ 1055953 h 1722677"/>
                <a:gd name="connsiteX578" fmla="*/ 772609 w 1266576"/>
                <a:gd name="connsiteY578" fmla="*/ 1057375 h 1722677"/>
                <a:gd name="connsiteX579" fmla="*/ 758311 w 1266576"/>
                <a:gd name="connsiteY579" fmla="*/ 1062224 h 1722677"/>
                <a:gd name="connsiteX580" fmla="*/ 757642 w 1266576"/>
                <a:gd name="connsiteY580" fmla="*/ 1063269 h 1722677"/>
                <a:gd name="connsiteX581" fmla="*/ 771731 w 1266576"/>
                <a:gd name="connsiteY581" fmla="*/ 1058503 h 1722677"/>
                <a:gd name="connsiteX582" fmla="*/ 772525 w 1266576"/>
                <a:gd name="connsiteY582" fmla="*/ 1057249 h 1722677"/>
                <a:gd name="connsiteX583" fmla="*/ 777291 w 1266576"/>
                <a:gd name="connsiteY583" fmla="*/ 1055870 h 1722677"/>
                <a:gd name="connsiteX584" fmla="*/ 79991 w 1266576"/>
                <a:gd name="connsiteY584" fmla="*/ 1000726 h 1722677"/>
                <a:gd name="connsiteX585" fmla="*/ 79991 w 1266576"/>
                <a:gd name="connsiteY585" fmla="*/ 1000726 h 1722677"/>
                <a:gd name="connsiteX586" fmla="*/ 81454 w 1266576"/>
                <a:gd name="connsiteY586" fmla="*/ 1006370 h 1722677"/>
                <a:gd name="connsiteX587" fmla="*/ 82625 w 1266576"/>
                <a:gd name="connsiteY587" fmla="*/ 1006830 h 1722677"/>
                <a:gd name="connsiteX588" fmla="*/ 83712 w 1266576"/>
                <a:gd name="connsiteY588" fmla="*/ 1005952 h 1722677"/>
                <a:gd name="connsiteX589" fmla="*/ 83503 w 1266576"/>
                <a:gd name="connsiteY589" fmla="*/ 1003234 h 1722677"/>
                <a:gd name="connsiteX590" fmla="*/ 79991 w 1266576"/>
                <a:gd name="connsiteY590" fmla="*/ 1000726 h 1722677"/>
                <a:gd name="connsiteX591" fmla="*/ 862912 w 1266576"/>
                <a:gd name="connsiteY591" fmla="*/ 1500111 h 1722677"/>
                <a:gd name="connsiteX592" fmla="*/ 852586 w 1266576"/>
                <a:gd name="connsiteY592" fmla="*/ 1499484 h 1722677"/>
                <a:gd name="connsiteX593" fmla="*/ 862828 w 1266576"/>
                <a:gd name="connsiteY593" fmla="*/ 1500027 h 1722677"/>
                <a:gd name="connsiteX594" fmla="*/ 865044 w 1266576"/>
                <a:gd name="connsiteY594" fmla="*/ 1500027 h 1722677"/>
                <a:gd name="connsiteX595" fmla="*/ 865504 w 1266576"/>
                <a:gd name="connsiteY595" fmla="*/ 1499024 h 1722677"/>
                <a:gd name="connsiteX596" fmla="*/ 864793 w 1266576"/>
                <a:gd name="connsiteY596" fmla="*/ 1499024 h 1722677"/>
                <a:gd name="connsiteX597" fmla="*/ 1259786 w 1266576"/>
                <a:gd name="connsiteY597" fmla="*/ 822837 h 1722677"/>
                <a:gd name="connsiteX598" fmla="*/ 1256567 w 1266576"/>
                <a:gd name="connsiteY598" fmla="*/ 829484 h 1722677"/>
                <a:gd name="connsiteX599" fmla="*/ 1257320 w 1266576"/>
                <a:gd name="connsiteY599" fmla="*/ 831491 h 1722677"/>
                <a:gd name="connsiteX600" fmla="*/ 1258825 w 1266576"/>
                <a:gd name="connsiteY600" fmla="*/ 830279 h 1722677"/>
                <a:gd name="connsiteX601" fmla="*/ 1259703 w 1266576"/>
                <a:gd name="connsiteY601" fmla="*/ 822753 h 1722677"/>
                <a:gd name="connsiteX602" fmla="*/ 1239970 w 1266576"/>
                <a:gd name="connsiteY602" fmla="*/ 887304 h 1722677"/>
                <a:gd name="connsiteX603" fmla="*/ 1235079 w 1266576"/>
                <a:gd name="connsiteY603" fmla="*/ 896208 h 1722677"/>
                <a:gd name="connsiteX604" fmla="*/ 1235706 w 1266576"/>
                <a:gd name="connsiteY604" fmla="*/ 897337 h 1722677"/>
                <a:gd name="connsiteX605" fmla="*/ 1236960 w 1266576"/>
                <a:gd name="connsiteY605" fmla="*/ 897045 h 1722677"/>
                <a:gd name="connsiteX606" fmla="*/ 1239845 w 1266576"/>
                <a:gd name="connsiteY606" fmla="*/ 887178 h 1722677"/>
                <a:gd name="connsiteX607" fmla="*/ 1240430 w 1266576"/>
                <a:gd name="connsiteY607" fmla="*/ 886802 h 1722677"/>
                <a:gd name="connsiteX608" fmla="*/ 1240430 w 1266576"/>
                <a:gd name="connsiteY608" fmla="*/ 886300 h 1722677"/>
                <a:gd name="connsiteX609" fmla="*/ 136640 w 1266576"/>
                <a:gd name="connsiteY609" fmla="*/ 821499 h 1722677"/>
                <a:gd name="connsiteX610" fmla="*/ 136640 w 1266576"/>
                <a:gd name="connsiteY610" fmla="*/ 820747 h 1722677"/>
                <a:gd name="connsiteX611" fmla="*/ 136180 w 1266576"/>
                <a:gd name="connsiteY611" fmla="*/ 820370 h 1722677"/>
                <a:gd name="connsiteX612" fmla="*/ 136891 w 1266576"/>
                <a:gd name="connsiteY612" fmla="*/ 821416 h 1722677"/>
                <a:gd name="connsiteX613" fmla="*/ 140570 w 1266576"/>
                <a:gd name="connsiteY613" fmla="*/ 834292 h 1722677"/>
                <a:gd name="connsiteX614" fmla="*/ 142618 w 1266576"/>
                <a:gd name="connsiteY614" fmla="*/ 835505 h 1722677"/>
                <a:gd name="connsiteX615" fmla="*/ 136640 w 1266576"/>
                <a:gd name="connsiteY615" fmla="*/ 821499 h 1722677"/>
                <a:gd name="connsiteX616" fmla="*/ 182628 w 1266576"/>
                <a:gd name="connsiteY616" fmla="*/ 910214 h 1722677"/>
                <a:gd name="connsiteX617" fmla="*/ 182628 w 1266576"/>
                <a:gd name="connsiteY617" fmla="*/ 910214 h 1722677"/>
                <a:gd name="connsiteX618" fmla="*/ 176356 w 1266576"/>
                <a:gd name="connsiteY618" fmla="*/ 902730 h 1722677"/>
                <a:gd name="connsiteX619" fmla="*/ 174392 w 1266576"/>
                <a:gd name="connsiteY619" fmla="*/ 902730 h 1722677"/>
                <a:gd name="connsiteX620" fmla="*/ 173932 w 1266576"/>
                <a:gd name="connsiteY620" fmla="*/ 904068 h 1722677"/>
                <a:gd name="connsiteX621" fmla="*/ 175144 w 1266576"/>
                <a:gd name="connsiteY621" fmla="*/ 906660 h 1722677"/>
                <a:gd name="connsiteX622" fmla="*/ 182711 w 1266576"/>
                <a:gd name="connsiteY622" fmla="*/ 910214 h 1722677"/>
                <a:gd name="connsiteX623" fmla="*/ 35592 w 1266576"/>
                <a:gd name="connsiteY623" fmla="*/ 926937 h 1722677"/>
                <a:gd name="connsiteX624" fmla="*/ 35592 w 1266576"/>
                <a:gd name="connsiteY624" fmla="*/ 927647 h 1722677"/>
                <a:gd name="connsiteX625" fmla="*/ 35968 w 1266576"/>
                <a:gd name="connsiteY625" fmla="*/ 928024 h 1722677"/>
                <a:gd name="connsiteX626" fmla="*/ 35467 w 1266576"/>
                <a:gd name="connsiteY626" fmla="*/ 927062 h 1722677"/>
                <a:gd name="connsiteX627" fmla="*/ 31537 w 1266576"/>
                <a:gd name="connsiteY627" fmla="*/ 906159 h 1722677"/>
                <a:gd name="connsiteX628" fmla="*/ 30910 w 1266576"/>
                <a:gd name="connsiteY628" fmla="*/ 904779 h 1722677"/>
                <a:gd name="connsiteX629" fmla="*/ 29697 w 1266576"/>
                <a:gd name="connsiteY629" fmla="*/ 904319 h 1722677"/>
                <a:gd name="connsiteX630" fmla="*/ 28652 w 1266576"/>
                <a:gd name="connsiteY630" fmla="*/ 905197 h 1722677"/>
                <a:gd name="connsiteX631" fmla="*/ 28192 w 1266576"/>
                <a:gd name="connsiteY631" fmla="*/ 909628 h 1722677"/>
                <a:gd name="connsiteX632" fmla="*/ 35676 w 1266576"/>
                <a:gd name="connsiteY632" fmla="*/ 926978 h 1722677"/>
                <a:gd name="connsiteX633" fmla="*/ 781806 w 1266576"/>
                <a:gd name="connsiteY633" fmla="*/ 1114065 h 1722677"/>
                <a:gd name="connsiteX634" fmla="*/ 782308 w 1266576"/>
                <a:gd name="connsiteY634" fmla="*/ 1114316 h 1722677"/>
                <a:gd name="connsiteX635" fmla="*/ 781723 w 1266576"/>
                <a:gd name="connsiteY635" fmla="*/ 1114107 h 1722677"/>
                <a:gd name="connsiteX636" fmla="*/ 773905 w 1266576"/>
                <a:gd name="connsiteY636" fmla="*/ 1111598 h 1722677"/>
                <a:gd name="connsiteX637" fmla="*/ 767926 w 1266576"/>
                <a:gd name="connsiteY637" fmla="*/ 1113438 h 1722677"/>
                <a:gd name="connsiteX638" fmla="*/ 764038 w 1266576"/>
                <a:gd name="connsiteY638" fmla="*/ 1118078 h 1722677"/>
                <a:gd name="connsiteX639" fmla="*/ 764038 w 1266576"/>
                <a:gd name="connsiteY639" fmla="*/ 1118789 h 1722677"/>
                <a:gd name="connsiteX640" fmla="*/ 765084 w 1266576"/>
                <a:gd name="connsiteY640" fmla="*/ 1119625 h 1722677"/>
                <a:gd name="connsiteX641" fmla="*/ 771104 w 1266576"/>
                <a:gd name="connsiteY641" fmla="*/ 1119207 h 1722677"/>
                <a:gd name="connsiteX642" fmla="*/ 773654 w 1266576"/>
                <a:gd name="connsiteY642" fmla="*/ 1117828 h 1722677"/>
                <a:gd name="connsiteX643" fmla="*/ 781806 w 1266576"/>
                <a:gd name="connsiteY643" fmla="*/ 1114065 h 1722677"/>
                <a:gd name="connsiteX644" fmla="*/ 1099164 w 1266576"/>
                <a:gd name="connsiteY644" fmla="*/ 1434391 h 1722677"/>
                <a:gd name="connsiteX645" fmla="*/ 1071278 w 1266576"/>
                <a:gd name="connsiteY645" fmla="*/ 1437108 h 1722677"/>
                <a:gd name="connsiteX646" fmla="*/ 1086664 w 1266576"/>
                <a:gd name="connsiteY646" fmla="*/ 1438111 h 1722677"/>
                <a:gd name="connsiteX647" fmla="*/ 1099206 w 1266576"/>
                <a:gd name="connsiteY647" fmla="*/ 1434307 h 1722677"/>
                <a:gd name="connsiteX648" fmla="*/ 1111413 w 1266576"/>
                <a:gd name="connsiteY648" fmla="*/ 1507929 h 1722677"/>
                <a:gd name="connsiteX649" fmla="*/ 1107233 w 1266576"/>
                <a:gd name="connsiteY649" fmla="*/ 1512444 h 1722677"/>
                <a:gd name="connsiteX650" fmla="*/ 1106020 w 1266576"/>
                <a:gd name="connsiteY650" fmla="*/ 1528707 h 1722677"/>
                <a:gd name="connsiteX651" fmla="*/ 1107442 w 1266576"/>
                <a:gd name="connsiteY651" fmla="*/ 1526868 h 1722677"/>
                <a:gd name="connsiteX652" fmla="*/ 1111121 w 1266576"/>
                <a:gd name="connsiteY652" fmla="*/ 1512988 h 1722677"/>
                <a:gd name="connsiteX653" fmla="*/ 1111121 w 1266576"/>
                <a:gd name="connsiteY653" fmla="*/ 1507804 h 1722677"/>
                <a:gd name="connsiteX654" fmla="*/ 1112082 w 1266576"/>
                <a:gd name="connsiteY654" fmla="*/ 1506926 h 1722677"/>
                <a:gd name="connsiteX655" fmla="*/ 1112082 w 1266576"/>
                <a:gd name="connsiteY655" fmla="*/ 1506382 h 1722677"/>
                <a:gd name="connsiteX656" fmla="*/ 18744 w 1266576"/>
                <a:gd name="connsiteY656" fmla="*/ 870330 h 1722677"/>
                <a:gd name="connsiteX657" fmla="*/ 28527 w 1266576"/>
                <a:gd name="connsiteY657" fmla="*/ 859794 h 1722677"/>
                <a:gd name="connsiteX658" fmla="*/ 29154 w 1266576"/>
                <a:gd name="connsiteY658" fmla="*/ 848757 h 1722677"/>
                <a:gd name="connsiteX659" fmla="*/ 18827 w 1266576"/>
                <a:gd name="connsiteY659" fmla="*/ 870413 h 1722677"/>
                <a:gd name="connsiteX660" fmla="*/ 182628 w 1266576"/>
                <a:gd name="connsiteY660" fmla="*/ 962305 h 1722677"/>
                <a:gd name="connsiteX661" fmla="*/ 182628 w 1266576"/>
                <a:gd name="connsiteY661" fmla="*/ 962305 h 1722677"/>
                <a:gd name="connsiteX662" fmla="*/ 188062 w 1266576"/>
                <a:gd name="connsiteY662" fmla="*/ 974597 h 1722677"/>
                <a:gd name="connsiteX663" fmla="*/ 190654 w 1266576"/>
                <a:gd name="connsiteY663" fmla="*/ 975391 h 1722677"/>
                <a:gd name="connsiteX664" fmla="*/ 194835 w 1266576"/>
                <a:gd name="connsiteY664" fmla="*/ 972966 h 1722677"/>
                <a:gd name="connsiteX665" fmla="*/ 192243 w 1266576"/>
                <a:gd name="connsiteY665" fmla="*/ 969036 h 1722677"/>
                <a:gd name="connsiteX666" fmla="*/ 182628 w 1266576"/>
                <a:gd name="connsiteY666" fmla="*/ 962431 h 1722677"/>
                <a:gd name="connsiteX667" fmla="*/ 1223080 w 1266576"/>
                <a:gd name="connsiteY667" fmla="*/ 908667 h 1722677"/>
                <a:gd name="connsiteX668" fmla="*/ 1210162 w 1266576"/>
                <a:gd name="connsiteY668" fmla="*/ 919202 h 1722677"/>
                <a:gd name="connsiteX669" fmla="*/ 1209409 w 1266576"/>
                <a:gd name="connsiteY669" fmla="*/ 921167 h 1722677"/>
                <a:gd name="connsiteX670" fmla="*/ 1213590 w 1266576"/>
                <a:gd name="connsiteY670" fmla="*/ 924094 h 1722677"/>
                <a:gd name="connsiteX671" fmla="*/ 1216098 w 1266576"/>
                <a:gd name="connsiteY671" fmla="*/ 922923 h 1722677"/>
                <a:gd name="connsiteX672" fmla="*/ 1222996 w 1266576"/>
                <a:gd name="connsiteY672" fmla="*/ 908583 h 1722677"/>
                <a:gd name="connsiteX673" fmla="*/ 867720 w 1266576"/>
                <a:gd name="connsiteY673" fmla="*/ 1529000 h 1722677"/>
                <a:gd name="connsiteX674" fmla="*/ 867720 w 1266576"/>
                <a:gd name="connsiteY674" fmla="*/ 1529000 h 1722677"/>
                <a:gd name="connsiteX675" fmla="*/ 850997 w 1266576"/>
                <a:gd name="connsiteY675" fmla="*/ 1512570 h 1722677"/>
                <a:gd name="connsiteX676" fmla="*/ 853296 w 1266576"/>
                <a:gd name="connsiteY676" fmla="*/ 1520555 h 1722677"/>
                <a:gd name="connsiteX677" fmla="*/ 856808 w 1266576"/>
                <a:gd name="connsiteY677" fmla="*/ 1524276 h 1722677"/>
                <a:gd name="connsiteX678" fmla="*/ 867636 w 1266576"/>
                <a:gd name="connsiteY678" fmla="*/ 1529125 h 1722677"/>
                <a:gd name="connsiteX679" fmla="*/ 1043853 w 1266576"/>
                <a:gd name="connsiteY679" fmla="*/ 1480127 h 1722677"/>
                <a:gd name="connsiteX680" fmla="*/ 1044062 w 1266576"/>
                <a:gd name="connsiteY680" fmla="*/ 1480336 h 1722677"/>
                <a:gd name="connsiteX681" fmla="*/ 1043811 w 1266576"/>
                <a:gd name="connsiteY681" fmla="*/ 1480086 h 1722677"/>
                <a:gd name="connsiteX682" fmla="*/ 1041136 w 1266576"/>
                <a:gd name="connsiteY682" fmla="*/ 1472142 h 1722677"/>
                <a:gd name="connsiteX683" fmla="*/ 1030182 w 1266576"/>
                <a:gd name="connsiteY683" fmla="*/ 1466206 h 1722677"/>
                <a:gd name="connsiteX684" fmla="*/ 1028886 w 1266576"/>
                <a:gd name="connsiteY684" fmla="*/ 1466833 h 1722677"/>
                <a:gd name="connsiteX685" fmla="*/ 1029388 w 1266576"/>
                <a:gd name="connsiteY685" fmla="*/ 1468798 h 1722677"/>
                <a:gd name="connsiteX686" fmla="*/ 1043769 w 1266576"/>
                <a:gd name="connsiteY686" fmla="*/ 1480253 h 1722677"/>
                <a:gd name="connsiteX687" fmla="*/ 176607 w 1266576"/>
                <a:gd name="connsiteY687" fmla="*/ 1100185 h 1722677"/>
                <a:gd name="connsiteX688" fmla="*/ 176607 w 1266576"/>
                <a:gd name="connsiteY688" fmla="*/ 1100478 h 1722677"/>
                <a:gd name="connsiteX689" fmla="*/ 176273 w 1266576"/>
                <a:gd name="connsiteY689" fmla="*/ 1100269 h 1722677"/>
                <a:gd name="connsiteX690" fmla="*/ 162017 w 1266576"/>
                <a:gd name="connsiteY690" fmla="*/ 1085762 h 1722677"/>
                <a:gd name="connsiteX691" fmla="*/ 160010 w 1266576"/>
                <a:gd name="connsiteY691" fmla="*/ 1084758 h 1722677"/>
                <a:gd name="connsiteX692" fmla="*/ 158087 w 1266576"/>
                <a:gd name="connsiteY692" fmla="*/ 1085511 h 1722677"/>
                <a:gd name="connsiteX693" fmla="*/ 157634 w 1266576"/>
                <a:gd name="connsiteY693" fmla="*/ 1089031 h 1722677"/>
                <a:gd name="connsiteX694" fmla="*/ 158087 w 1266576"/>
                <a:gd name="connsiteY694" fmla="*/ 1089482 h 1722677"/>
                <a:gd name="connsiteX695" fmla="*/ 170002 w 1266576"/>
                <a:gd name="connsiteY695" fmla="*/ 1097467 h 1722677"/>
                <a:gd name="connsiteX696" fmla="*/ 176607 w 1266576"/>
                <a:gd name="connsiteY696" fmla="*/ 1100185 h 1722677"/>
                <a:gd name="connsiteX697" fmla="*/ 110719 w 1266576"/>
                <a:gd name="connsiteY697" fmla="*/ 1100185 h 1722677"/>
                <a:gd name="connsiteX698" fmla="*/ 110719 w 1266576"/>
                <a:gd name="connsiteY698" fmla="*/ 1100185 h 1722677"/>
                <a:gd name="connsiteX699" fmla="*/ 97676 w 1266576"/>
                <a:gd name="connsiteY699" fmla="*/ 1087643 h 1722677"/>
                <a:gd name="connsiteX700" fmla="*/ 92659 w 1266576"/>
                <a:gd name="connsiteY700" fmla="*/ 1088563 h 1722677"/>
                <a:gd name="connsiteX701" fmla="*/ 93411 w 1266576"/>
                <a:gd name="connsiteY701" fmla="*/ 1092743 h 1722677"/>
                <a:gd name="connsiteX702" fmla="*/ 110719 w 1266576"/>
                <a:gd name="connsiteY702" fmla="*/ 1100143 h 1722677"/>
                <a:gd name="connsiteX703" fmla="*/ 149015 w 1266576"/>
                <a:gd name="connsiteY703" fmla="*/ 1095753 h 1722677"/>
                <a:gd name="connsiteX704" fmla="*/ 137810 w 1266576"/>
                <a:gd name="connsiteY704" fmla="*/ 1101774 h 1722677"/>
                <a:gd name="connsiteX705" fmla="*/ 134048 w 1266576"/>
                <a:gd name="connsiteY705" fmla="*/ 1105954 h 1722677"/>
                <a:gd name="connsiteX706" fmla="*/ 139190 w 1266576"/>
                <a:gd name="connsiteY706" fmla="*/ 1106582 h 1722677"/>
                <a:gd name="connsiteX707" fmla="*/ 149015 w 1266576"/>
                <a:gd name="connsiteY707" fmla="*/ 1096381 h 1722677"/>
                <a:gd name="connsiteX708" fmla="*/ 149015 w 1266576"/>
                <a:gd name="connsiteY708" fmla="*/ 1095628 h 1722677"/>
                <a:gd name="connsiteX709" fmla="*/ 149307 w 1266576"/>
                <a:gd name="connsiteY709" fmla="*/ 1095628 h 1722677"/>
                <a:gd name="connsiteX710" fmla="*/ 1144859 w 1266576"/>
                <a:gd name="connsiteY710" fmla="*/ 1008335 h 1722677"/>
                <a:gd name="connsiteX711" fmla="*/ 1142748 w 1266576"/>
                <a:gd name="connsiteY711" fmla="*/ 1003644 h 1722677"/>
                <a:gd name="connsiteX712" fmla="*/ 1143354 w 1266576"/>
                <a:gd name="connsiteY712" fmla="*/ 1002607 h 1722677"/>
                <a:gd name="connsiteX713" fmla="*/ 1141974 w 1266576"/>
                <a:gd name="connsiteY713" fmla="*/ 1000517 h 1722677"/>
                <a:gd name="connsiteX714" fmla="*/ 1134993 w 1266576"/>
                <a:gd name="connsiteY714" fmla="*/ 1002398 h 1722677"/>
                <a:gd name="connsiteX715" fmla="*/ 1131063 w 1266576"/>
                <a:gd name="connsiteY715" fmla="*/ 1008920 h 1722677"/>
                <a:gd name="connsiteX716" fmla="*/ 1137459 w 1266576"/>
                <a:gd name="connsiteY716" fmla="*/ 1009547 h 1722677"/>
                <a:gd name="connsiteX717" fmla="*/ 1144775 w 1266576"/>
                <a:gd name="connsiteY717" fmla="*/ 1008251 h 1722677"/>
                <a:gd name="connsiteX718" fmla="*/ 1150461 w 1266576"/>
                <a:gd name="connsiteY718" fmla="*/ 1007039 h 1722677"/>
                <a:gd name="connsiteX719" fmla="*/ 1155520 w 1266576"/>
                <a:gd name="connsiteY719" fmla="*/ 1003778 h 1722677"/>
                <a:gd name="connsiteX720" fmla="*/ 1158363 w 1266576"/>
                <a:gd name="connsiteY720" fmla="*/ 1001813 h 1722677"/>
                <a:gd name="connsiteX721" fmla="*/ 1154182 w 1266576"/>
                <a:gd name="connsiteY721" fmla="*/ 1002106 h 1722677"/>
                <a:gd name="connsiteX722" fmla="*/ 1144859 w 1266576"/>
                <a:gd name="connsiteY722" fmla="*/ 1008293 h 1722677"/>
                <a:gd name="connsiteX723" fmla="*/ 170462 w 1266576"/>
                <a:gd name="connsiteY723" fmla="*/ 946920 h 1722677"/>
                <a:gd name="connsiteX724" fmla="*/ 170462 w 1266576"/>
                <a:gd name="connsiteY724" fmla="*/ 947213 h 1722677"/>
                <a:gd name="connsiteX725" fmla="*/ 170462 w 1266576"/>
                <a:gd name="connsiteY725" fmla="*/ 947213 h 1722677"/>
                <a:gd name="connsiteX726" fmla="*/ 165905 w 1266576"/>
                <a:gd name="connsiteY726" fmla="*/ 935089 h 1722677"/>
                <a:gd name="connsiteX727" fmla="*/ 159466 w 1266576"/>
                <a:gd name="connsiteY727" fmla="*/ 934211 h 1722677"/>
                <a:gd name="connsiteX728" fmla="*/ 157585 w 1266576"/>
                <a:gd name="connsiteY728" fmla="*/ 936594 h 1722677"/>
                <a:gd name="connsiteX729" fmla="*/ 157957 w 1266576"/>
                <a:gd name="connsiteY729" fmla="*/ 939884 h 1722677"/>
                <a:gd name="connsiteX730" fmla="*/ 158087 w 1266576"/>
                <a:gd name="connsiteY730" fmla="*/ 939980 h 1722677"/>
                <a:gd name="connsiteX731" fmla="*/ 170462 w 1266576"/>
                <a:gd name="connsiteY731" fmla="*/ 946920 h 1722677"/>
                <a:gd name="connsiteX732" fmla="*/ 21838 w 1266576"/>
                <a:gd name="connsiteY732" fmla="*/ 853649 h 1722677"/>
                <a:gd name="connsiteX733" fmla="*/ 9295 w 1266576"/>
                <a:gd name="connsiteY733" fmla="*/ 866860 h 1722677"/>
                <a:gd name="connsiteX734" fmla="*/ 8752 w 1266576"/>
                <a:gd name="connsiteY734" fmla="*/ 879068 h 1722677"/>
                <a:gd name="connsiteX735" fmla="*/ 9964 w 1266576"/>
                <a:gd name="connsiteY735" fmla="*/ 878190 h 1722677"/>
                <a:gd name="connsiteX736" fmla="*/ 21127 w 1266576"/>
                <a:gd name="connsiteY736" fmla="*/ 856492 h 1722677"/>
                <a:gd name="connsiteX737" fmla="*/ 21754 w 1266576"/>
                <a:gd name="connsiteY737" fmla="*/ 853523 h 1722677"/>
                <a:gd name="connsiteX738" fmla="*/ 22130 w 1266576"/>
                <a:gd name="connsiteY738" fmla="*/ 853523 h 1722677"/>
                <a:gd name="connsiteX739" fmla="*/ 1149709 w 1266576"/>
                <a:gd name="connsiteY739" fmla="*/ 1426656 h 1722677"/>
                <a:gd name="connsiteX740" fmla="*/ 1137166 w 1266576"/>
                <a:gd name="connsiteY740" fmla="*/ 1431715 h 1722677"/>
                <a:gd name="connsiteX741" fmla="*/ 1134073 w 1266576"/>
                <a:gd name="connsiteY741" fmla="*/ 1441623 h 1722677"/>
                <a:gd name="connsiteX742" fmla="*/ 1133404 w 1266576"/>
                <a:gd name="connsiteY742" fmla="*/ 1445302 h 1722677"/>
                <a:gd name="connsiteX743" fmla="*/ 1134073 w 1266576"/>
                <a:gd name="connsiteY743" fmla="*/ 1446473 h 1722677"/>
                <a:gd name="connsiteX744" fmla="*/ 1135369 w 1266576"/>
                <a:gd name="connsiteY744" fmla="*/ 1446180 h 1722677"/>
                <a:gd name="connsiteX745" fmla="*/ 1149458 w 1266576"/>
                <a:gd name="connsiteY745" fmla="*/ 1426572 h 1722677"/>
                <a:gd name="connsiteX746" fmla="*/ 1149667 w 1266576"/>
                <a:gd name="connsiteY746" fmla="*/ 1426196 h 1722677"/>
                <a:gd name="connsiteX747" fmla="*/ 1212419 w 1266576"/>
                <a:gd name="connsiteY747" fmla="*/ 911719 h 1722677"/>
                <a:gd name="connsiteX748" fmla="*/ 1223582 w 1266576"/>
                <a:gd name="connsiteY748" fmla="*/ 902772 h 1722677"/>
                <a:gd name="connsiteX749" fmla="*/ 1225714 w 1266576"/>
                <a:gd name="connsiteY749" fmla="*/ 890230 h 1722677"/>
                <a:gd name="connsiteX750" fmla="*/ 1225254 w 1266576"/>
                <a:gd name="connsiteY750" fmla="*/ 889687 h 1722677"/>
                <a:gd name="connsiteX751" fmla="*/ 1223205 w 1266576"/>
                <a:gd name="connsiteY751" fmla="*/ 889687 h 1722677"/>
                <a:gd name="connsiteX752" fmla="*/ 1221282 w 1266576"/>
                <a:gd name="connsiteY752" fmla="*/ 891944 h 1722677"/>
                <a:gd name="connsiteX753" fmla="*/ 1212628 w 1266576"/>
                <a:gd name="connsiteY753" fmla="*/ 910548 h 1722677"/>
                <a:gd name="connsiteX754" fmla="*/ 1212628 w 1266576"/>
                <a:gd name="connsiteY754" fmla="*/ 912053 h 1722677"/>
                <a:gd name="connsiteX755" fmla="*/ 1212210 w 1266576"/>
                <a:gd name="connsiteY755" fmla="*/ 912304 h 1722677"/>
                <a:gd name="connsiteX756" fmla="*/ 195002 w 1266576"/>
                <a:gd name="connsiteY756" fmla="*/ 965441 h 1722677"/>
                <a:gd name="connsiteX757" fmla="*/ 195002 w 1266576"/>
                <a:gd name="connsiteY757" fmla="*/ 965441 h 1722677"/>
                <a:gd name="connsiteX758" fmla="*/ 186892 w 1266576"/>
                <a:gd name="connsiteY758" fmla="*/ 945081 h 1722677"/>
                <a:gd name="connsiteX759" fmla="*/ 184949 w 1266576"/>
                <a:gd name="connsiteY759" fmla="*/ 944366 h 1722677"/>
                <a:gd name="connsiteX760" fmla="*/ 184383 w 1266576"/>
                <a:gd name="connsiteY760" fmla="*/ 944830 h 1722677"/>
                <a:gd name="connsiteX761" fmla="*/ 180537 w 1266576"/>
                <a:gd name="connsiteY761" fmla="*/ 950390 h 1722677"/>
                <a:gd name="connsiteX762" fmla="*/ 181335 w 1266576"/>
                <a:gd name="connsiteY762" fmla="*/ 955591 h 1722677"/>
                <a:gd name="connsiteX763" fmla="*/ 181624 w 1266576"/>
                <a:gd name="connsiteY763" fmla="*/ 955783 h 1722677"/>
                <a:gd name="connsiteX764" fmla="*/ 195002 w 1266576"/>
                <a:gd name="connsiteY764" fmla="*/ 965441 h 1722677"/>
                <a:gd name="connsiteX765" fmla="*/ 1244694 w 1266576"/>
                <a:gd name="connsiteY765" fmla="*/ 869285 h 1722677"/>
                <a:gd name="connsiteX766" fmla="*/ 1240513 w 1266576"/>
                <a:gd name="connsiteY766" fmla="*/ 870999 h 1722677"/>
                <a:gd name="connsiteX767" fmla="*/ 1229644 w 1266576"/>
                <a:gd name="connsiteY767" fmla="*/ 880489 h 1722677"/>
                <a:gd name="connsiteX768" fmla="*/ 1228431 w 1266576"/>
                <a:gd name="connsiteY768" fmla="*/ 887805 h 1722677"/>
                <a:gd name="connsiteX769" fmla="*/ 1229476 w 1266576"/>
                <a:gd name="connsiteY769" fmla="*/ 889812 h 1722677"/>
                <a:gd name="connsiteX770" fmla="*/ 1233657 w 1266576"/>
                <a:gd name="connsiteY770" fmla="*/ 890146 h 1722677"/>
                <a:gd name="connsiteX771" fmla="*/ 1236584 w 1266576"/>
                <a:gd name="connsiteY771" fmla="*/ 884795 h 1722677"/>
                <a:gd name="connsiteX772" fmla="*/ 1244443 w 1266576"/>
                <a:gd name="connsiteY772" fmla="*/ 869201 h 1722677"/>
                <a:gd name="connsiteX773" fmla="*/ 1244652 w 1266576"/>
                <a:gd name="connsiteY773" fmla="*/ 868574 h 1722677"/>
                <a:gd name="connsiteX774" fmla="*/ 1244652 w 1266576"/>
                <a:gd name="connsiteY774" fmla="*/ 868574 h 1722677"/>
                <a:gd name="connsiteX775" fmla="*/ 1244694 w 1266576"/>
                <a:gd name="connsiteY775" fmla="*/ 869285 h 1722677"/>
                <a:gd name="connsiteX776" fmla="*/ 1134240 w 1266576"/>
                <a:gd name="connsiteY776" fmla="*/ 1468045 h 1722677"/>
                <a:gd name="connsiteX777" fmla="*/ 1131982 w 1266576"/>
                <a:gd name="connsiteY777" fmla="*/ 1469968 h 1722677"/>
                <a:gd name="connsiteX778" fmla="*/ 1121363 w 1266576"/>
                <a:gd name="connsiteY778" fmla="*/ 1489325 h 1722677"/>
                <a:gd name="connsiteX779" fmla="*/ 1114716 w 1266576"/>
                <a:gd name="connsiteY779" fmla="*/ 1513615 h 1722677"/>
                <a:gd name="connsiteX780" fmla="*/ 1116806 w 1266576"/>
                <a:gd name="connsiteY780" fmla="*/ 1510855 h 1722677"/>
                <a:gd name="connsiteX781" fmla="*/ 1133278 w 1266576"/>
                <a:gd name="connsiteY781" fmla="*/ 1472351 h 1722677"/>
                <a:gd name="connsiteX782" fmla="*/ 1134114 w 1266576"/>
                <a:gd name="connsiteY782" fmla="*/ 1467920 h 1722677"/>
                <a:gd name="connsiteX783" fmla="*/ 1134533 w 1266576"/>
                <a:gd name="connsiteY783" fmla="*/ 1466749 h 1722677"/>
                <a:gd name="connsiteX784" fmla="*/ 866089 w 1266576"/>
                <a:gd name="connsiteY784" fmla="*/ 1520095 h 1722677"/>
                <a:gd name="connsiteX785" fmla="*/ 864417 w 1266576"/>
                <a:gd name="connsiteY785" fmla="*/ 1518506 h 1722677"/>
                <a:gd name="connsiteX786" fmla="*/ 863790 w 1266576"/>
                <a:gd name="connsiteY786" fmla="*/ 1518130 h 1722677"/>
                <a:gd name="connsiteX787" fmla="*/ 864041 w 1266576"/>
                <a:gd name="connsiteY787" fmla="*/ 1519217 h 1722677"/>
                <a:gd name="connsiteX788" fmla="*/ 866173 w 1266576"/>
                <a:gd name="connsiteY788" fmla="*/ 1520011 h 1722677"/>
                <a:gd name="connsiteX789" fmla="*/ 882269 w 1266576"/>
                <a:gd name="connsiteY789" fmla="*/ 1537946 h 1722677"/>
                <a:gd name="connsiteX790" fmla="*/ 886449 w 1266576"/>
                <a:gd name="connsiteY790" fmla="*/ 1539828 h 1722677"/>
                <a:gd name="connsiteX791" fmla="*/ 904385 w 1266576"/>
                <a:gd name="connsiteY791" fmla="*/ 1546099 h 1722677"/>
                <a:gd name="connsiteX792" fmla="*/ 904385 w 1266576"/>
                <a:gd name="connsiteY792" fmla="*/ 1546099 h 1722677"/>
                <a:gd name="connsiteX793" fmla="*/ 899953 w 1266576"/>
                <a:gd name="connsiteY793" fmla="*/ 1541918 h 1722677"/>
                <a:gd name="connsiteX794" fmla="*/ 869643 w 1266576"/>
                <a:gd name="connsiteY794" fmla="*/ 1521475 h 1722677"/>
                <a:gd name="connsiteX795" fmla="*/ 866089 w 1266576"/>
                <a:gd name="connsiteY795" fmla="*/ 1520095 h 1722677"/>
                <a:gd name="connsiteX796" fmla="*/ 1023827 w 1266576"/>
                <a:gd name="connsiteY796" fmla="*/ 1444842 h 1722677"/>
                <a:gd name="connsiteX797" fmla="*/ 1001293 w 1266576"/>
                <a:gd name="connsiteY797" fmla="*/ 1463990 h 1722677"/>
                <a:gd name="connsiteX798" fmla="*/ 1001043 w 1266576"/>
                <a:gd name="connsiteY798" fmla="*/ 1465871 h 1722677"/>
                <a:gd name="connsiteX799" fmla="*/ 1017264 w 1266576"/>
                <a:gd name="connsiteY799" fmla="*/ 1462694 h 1722677"/>
                <a:gd name="connsiteX800" fmla="*/ 1019814 w 1266576"/>
                <a:gd name="connsiteY800" fmla="*/ 1460102 h 1722677"/>
                <a:gd name="connsiteX801" fmla="*/ 1023744 w 1266576"/>
                <a:gd name="connsiteY801" fmla="*/ 1444717 h 1722677"/>
                <a:gd name="connsiteX802" fmla="*/ 33962 w 1266576"/>
                <a:gd name="connsiteY802" fmla="*/ 1017700 h 1722677"/>
                <a:gd name="connsiteX803" fmla="*/ 33460 w 1266576"/>
                <a:gd name="connsiteY803" fmla="*/ 1015609 h 1722677"/>
                <a:gd name="connsiteX804" fmla="*/ 32373 w 1266576"/>
                <a:gd name="connsiteY804" fmla="*/ 1014940 h 1722677"/>
                <a:gd name="connsiteX805" fmla="*/ 32373 w 1266576"/>
                <a:gd name="connsiteY805" fmla="*/ 1016069 h 1722677"/>
                <a:gd name="connsiteX806" fmla="*/ 33878 w 1266576"/>
                <a:gd name="connsiteY806" fmla="*/ 1017658 h 1722677"/>
                <a:gd name="connsiteX807" fmla="*/ 35132 w 1266576"/>
                <a:gd name="connsiteY807" fmla="*/ 1021253 h 1722677"/>
                <a:gd name="connsiteX808" fmla="*/ 45793 w 1266576"/>
                <a:gd name="connsiteY808" fmla="*/ 1042157 h 1722677"/>
                <a:gd name="connsiteX809" fmla="*/ 49974 w 1266576"/>
                <a:gd name="connsiteY809" fmla="*/ 1048428 h 1722677"/>
                <a:gd name="connsiteX810" fmla="*/ 66697 w 1266576"/>
                <a:gd name="connsiteY810" fmla="*/ 1067283 h 1722677"/>
                <a:gd name="connsiteX811" fmla="*/ 68411 w 1266576"/>
                <a:gd name="connsiteY811" fmla="*/ 1067534 h 1722677"/>
                <a:gd name="connsiteX812" fmla="*/ 66738 w 1266576"/>
                <a:gd name="connsiteY812" fmla="*/ 1064900 h 1722677"/>
                <a:gd name="connsiteX813" fmla="*/ 37181 w 1266576"/>
                <a:gd name="connsiteY813" fmla="*/ 1020543 h 1722677"/>
                <a:gd name="connsiteX814" fmla="*/ 33962 w 1266576"/>
                <a:gd name="connsiteY814" fmla="*/ 1017700 h 1722677"/>
                <a:gd name="connsiteX815" fmla="*/ 1195696 w 1266576"/>
                <a:gd name="connsiteY815" fmla="*/ 956285 h 1722677"/>
                <a:gd name="connsiteX816" fmla="*/ 1175796 w 1266576"/>
                <a:gd name="connsiteY816" fmla="*/ 985257 h 1722677"/>
                <a:gd name="connsiteX817" fmla="*/ 1174918 w 1266576"/>
                <a:gd name="connsiteY817" fmla="*/ 987348 h 1722677"/>
                <a:gd name="connsiteX818" fmla="*/ 1175378 w 1266576"/>
                <a:gd name="connsiteY818" fmla="*/ 989396 h 1722677"/>
                <a:gd name="connsiteX819" fmla="*/ 1177343 w 1266576"/>
                <a:gd name="connsiteY819" fmla="*/ 990065 h 1722677"/>
                <a:gd name="connsiteX820" fmla="*/ 1183321 w 1266576"/>
                <a:gd name="connsiteY820" fmla="*/ 986804 h 1722677"/>
                <a:gd name="connsiteX821" fmla="*/ 1183656 w 1266576"/>
                <a:gd name="connsiteY821" fmla="*/ 984923 h 1722677"/>
                <a:gd name="connsiteX822" fmla="*/ 1183656 w 1266576"/>
                <a:gd name="connsiteY822" fmla="*/ 980742 h 1722677"/>
                <a:gd name="connsiteX823" fmla="*/ 1192728 w 1266576"/>
                <a:gd name="connsiteY823" fmla="*/ 975056 h 1722677"/>
                <a:gd name="connsiteX824" fmla="*/ 1198539 w 1266576"/>
                <a:gd name="connsiteY824" fmla="*/ 962514 h 1722677"/>
                <a:gd name="connsiteX825" fmla="*/ 1198957 w 1266576"/>
                <a:gd name="connsiteY825" fmla="*/ 962055 h 1722677"/>
                <a:gd name="connsiteX826" fmla="*/ 1198957 w 1266576"/>
                <a:gd name="connsiteY826" fmla="*/ 961595 h 1722677"/>
                <a:gd name="connsiteX827" fmla="*/ 1198623 w 1266576"/>
                <a:gd name="connsiteY827" fmla="*/ 962598 h 1722677"/>
                <a:gd name="connsiteX828" fmla="*/ 1195654 w 1266576"/>
                <a:gd name="connsiteY828" fmla="*/ 966779 h 1722677"/>
                <a:gd name="connsiteX829" fmla="*/ 1193648 w 1266576"/>
                <a:gd name="connsiteY829" fmla="*/ 969872 h 1722677"/>
                <a:gd name="connsiteX830" fmla="*/ 1192937 w 1266576"/>
                <a:gd name="connsiteY830" fmla="*/ 969872 h 1722677"/>
                <a:gd name="connsiteX831" fmla="*/ 1192477 w 1266576"/>
                <a:gd name="connsiteY831" fmla="*/ 969329 h 1722677"/>
                <a:gd name="connsiteX832" fmla="*/ 1193272 w 1266576"/>
                <a:gd name="connsiteY832" fmla="*/ 965148 h 1722677"/>
                <a:gd name="connsiteX833" fmla="*/ 1195404 w 1266576"/>
                <a:gd name="connsiteY833" fmla="*/ 956411 h 1722677"/>
                <a:gd name="connsiteX834" fmla="*/ 1195822 w 1266576"/>
                <a:gd name="connsiteY834" fmla="*/ 956201 h 1722677"/>
                <a:gd name="connsiteX835" fmla="*/ 754172 w 1266576"/>
                <a:gd name="connsiteY835" fmla="*/ 1069624 h 1722677"/>
                <a:gd name="connsiteX836" fmla="*/ 751120 w 1266576"/>
                <a:gd name="connsiteY836" fmla="*/ 1069624 h 1722677"/>
                <a:gd name="connsiteX837" fmla="*/ 717298 w 1266576"/>
                <a:gd name="connsiteY837" fmla="*/ 1079365 h 1722677"/>
                <a:gd name="connsiteX838" fmla="*/ 713535 w 1266576"/>
                <a:gd name="connsiteY838" fmla="*/ 1082919 h 1722677"/>
                <a:gd name="connsiteX839" fmla="*/ 712072 w 1266576"/>
                <a:gd name="connsiteY839" fmla="*/ 1088061 h 1722677"/>
                <a:gd name="connsiteX840" fmla="*/ 714037 w 1266576"/>
                <a:gd name="connsiteY840" fmla="*/ 1089775 h 1722677"/>
                <a:gd name="connsiteX841" fmla="*/ 719012 w 1266576"/>
                <a:gd name="connsiteY841" fmla="*/ 1087852 h 1722677"/>
                <a:gd name="connsiteX842" fmla="*/ 751120 w 1266576"/>
                <a:gd name="connsiteY842" fmla="*/ 1071631 h 1722677"/>
                <a:gd name="connsiteX843" fmla="*/ 754088 w 1266576"/>
                <a:gd name="connsiteY843" fmla="*/ 1069373 h 1722677"/>
                <a:gd name="connsiteX844" fmla="*/ 754172 w 1266576"/>
                <a:gd name="connsiteY844" fmla="*/ 1069624 h 1722677"/>
                <a:gd name="connsiteX845" fmla="*/ 696018 w 1266576"/>
                <a:gd name="connsiteY845" fmla="*/ 1120127 h 1722677"/>
                <a:gd name="connsiteX846" fmla="*/ 696018 w 1266576"/>
                <a:gd name="connsiteY846" fmla="*/ 1120127 h 1722677"/>
                <a:gd name="connsiteX847" fmla="*/ 669889 w 1266576"/>
                <a:gd name="connsiteY847" fmla="*/ 1104324 h 1722677"/>
                <a:gd name="connsiteX848" fmla="*/ 666335 w 1266576"/>
                <a:gd name="connsiteY848" fmla="*/ 1102944 h 1722677"/>
                <a:gd name="connsiteX849" fmla="*/ 654337 w 1266576"/>
                <a:gd name="connsiteY849" fmla="*/ 1100728 h 1722677"/>
                <a:gd name="connsiteX850" fmla="*/ 640624 w 1266576"/>
                <a:gd name="connsiteY850" fmla="*/ 1098973 h 1722677"/>
                <a:gd name="connsiteX851" fmla="*/ 644303 w 1266576"/>
                <a:gd name="connsiteY851" fmla="*/ 1101815 h 1722677"/>
                <a:gd name="connsiteX852" fmla="*/ 682222 w 1266576"/>
                <a:gd name="connsiteY852" fmla="*/ 1115988 h 1722677"/>
                <a:gd name="connsiteX853" fmla="*/ 696018 w 1266576"/>
                <a:gd name="connsiteY853" fmla="*/ 1120127 h 1722677"/>
                <a:gd name="connsiteX854" fmla="*/ 1040676 w 1266576"/>
                <a:gd name="connsiteY854" fmla="*/ 1443588 h 1722677"/>
                <a:gd name="connsiteX855" fmla="*/ 1040676 w 1266576"/>
                <a:gd name="connsiteY855" fmla="*/ 1443588 h 1722677"/>
                <a:gd name="connsiteX856" fmla="*/ 1045860 w 1266576"/>
                <a:gd name="connsiteY856" fmla="*/ 1449065 h 1722677"/>
                <a:gd name="connsiteX857" fmla="*/ 1051755 w 1266576"/>
                <a:gd name="connsiteY857" fmla="*/ 1453872 h 1722677"/>
                <a:gd name="connsiteX858" fmla="*/ 1071613 w 1266576"/>
                <a:gd name="connsiteY858" fmla="*/ 1453580 h 1722677"/>
                <a:gd name="connsiteX859" fmla="*/ 1072616 w 1266576"/>
                <a:gd name="connsiteY859" fmla="*/ 1451740 h 1722677"/>
                <a:gd name="connsiteX860" fmla="*/ 1071028 w 1266576"/>
                <a:gd name="connsiteY860" fmla="*/ 1450277 h 1722677"/>
                <a:gd name="connsiteX861" fmla="*/ 1051086 w 1266576"/>
                <a:gd name="connsiteY861" fmla="*/ 1445344 h 1722677"/>
                <a:gd name="connsiteX862" fmla="*/ 1040676 w 1266576"/>
                <a:gd name="connsiteY862" fmla="*/ 1443546 h 1722677"/>
                <a:gd name="connsiteX863" fmla="*/ 153530 w 1266576"/>
                <a:gd name="connsiteY863" fmla="*/ 882663 h 1722677"/>
                <a:gd name="connsiteX864" fmla="*/ 153530 w 1266576"/>
                <a:gd name="connsiteY864" fmla="*/ 882663 h 1722677"/>
                <a:gd name="connsiteX865" fmla="*/ 149725 w 1266576"/>
                <a:gd name="connsiteY865" fmla="*/ 877939 h 1722677"/>
                <a:gd name="connsiteX866" fmla="*/ 126104 w 1266576"/>
                <a:gd name="connsiteY866" fmla="*/ 857370 h 1722677"/>
                <a:gd name="connsiteX867" fmla="*/ 116447 w 1266576"/>
                <a:gd name="connsiteY867" fmla="*/ 860004 h 1722677"/>
                <a:gd name="connsiteX868" fmla="*/ 117271 w 1266576"/>
                <a:gd name="connsiteY868" fmla="*/ 863574 h 1722677"/>
                <a:gd name="connsiteX869" fmla="*/ 117743 w 1266576"/>
                <a:gd name="connsiteY869" fmla="*/ 863808 h 1722677"/>
                <a:gd name="connsiteX870" fmla="*/ 125854 w 1266576"/>
                <a:gd name="connsiteY870" fmla="*/ 867989 h 1722677"/>
                <a:gd name="connsiteX871" fmla="*/ 860069 w 1266576"/>
                <a:gd name="connsiteY871" fmla="*/ 1025225 h 1722677"/>
                <a:gd name="connsiteX872" fmla="*/ 849868 w 1266576"/>
                <a:gd name="connsiteY872" fmla="*/ 1028360 h 1722677"/>
                <a:gd name="connsiteX873" fmla="*/ 834525 w 1266576"/>
                <a:gd name="connsiteY873" fmla="*/ 1035259 h 1722677"/>
                <a:gd name="connsiteX874" fmla="*/ 800285 w 1266576"/>
                <a:gd name="connsiteY874" fmla="*/ 1050351 h 1722677"/>
                <a:gd name="connsiteX875" fmla="*/ 794850 w 1266576"/>
                <a:gd name="connsiteY875" fmla="*/ 1052776 h 1722677"/>
                <a:gd name="connsiteX876" fmla="*/ 798404 w 1266576"/>
                <a:gd name="connsiteY876" fmla="*/ 1053570 h 1722677"/>
                <a:gd name="connsiteX877" fmla="*/ 815377 w 1266576"/>
                <a:gd name="connsiteY877" fmla="*/ 1049389 h 1722677"/>
                <a:gd name="connsiteX878" fmla="*/ 836657 w 1266576"/>
                <a:gd name="connsiteY878" fmla="*/ 1041028 h 1722677"/>
                <a:gd name="connsiteX879" fmla="*/ 850788 w 1266576"/>
                <a:gd name="connsiteY879" fmla="*/ 1031914 h 1722677"/>
                <a:gd name="connsiteX880" fmla="*/ 859944 w 1266576"/>
                <a:gd name="connsiteY880" fmla="*/ 1025141 h 1722677"/>
                <a:gd name="connsiteX881" fmla="*/ 861992 w 1266576"/>
                <a:gd name="connsiteY881" fmla="*/ 1024389 h 1722677"/>
                <a:gd name="connsiteX882" fmla="*/ 862452 w 1266576"/>
                <a:gd name="connsiteY882" fmla="*/ 1023887 h 1722677"/>
                <a:gd name="connsiteX883" fmla="*/ 861616 w 1266576"/>
                <a:gd name="connsiteY883" fmla="*/ 1023887 h 1722677"/>
                <a:gd name="connsiteX884" fmla="*/ 859902 w 1266576"/>
                <a:gd name="connsiteY884" fmla="*/ 1025225 h 1722677"/>
                <a:gd name="connsiteX885" fmla="*/ 64690 w 1266576"/>
                <a:gd name="connsiteY885" fmla="*/ 1028151 h 1722677"/>
                <a:gd name="connsiteX886" fmla="*/ 64690 w 1266576"/>
                <a:gd name="connsiteY886" fmla="*/ 1027859 h 1722677"/>
                <a:gd name="connsiteX887" fmla="*/ 64982 w 1266576"/>
                <a:gd name="connsiteY887" fmla="*/ 1027859 h 1722677"/>
                <a:gd name="connsiteX888" fmla="*/ 66947 w 1266576"/>
                <a:gd name="connsiteY888" fmla="*/ 1035886 h 1722677"/>
                <a:gd name="connsiteX889" fmla="*/ 79489 w 1266576"/>
                <a:gd name="connsiteY889" fmla="*/ 1067743 h 1722677"/>
                <a:gd name="connsiteX890" fmla="*/ 82207 w 1266576"/>
                <a:gd name="connsiteY890" fmla="*/ 1074014 h 1722677"/>
                <a:gd name="connsiteX891" fmla="*/ 84465 w 1266576"/>
                <a:gd name="connsiteY891" fmla="*/ 1075477 h 1722677"/>
                <a:gd name="connsiteX892" fmla="*/ 82876 w 1266576"/>
                <a:gd name="connsiteY892" fmla="*/ 1046714 h 1722677"/>
                <a:gd name="connsiteX893" fmla="*/ 81245 w 1266576"/>
                <a:gd name="connsiteY893" fmla="*/ 1042533 h 1722677"/>
                <a:gd name="connsiteX894" fmla="*/ 64690 w 1266576"/>
                <a:gd name="connsiteY894" fmla="*/ 1028151 h 1722677"/>
                <a:gd name="connsiteX895" fmla="*/ 127400 w 1266576"/>
                <a:gd name="connsiteY895" fmla="*/ 885673 h 1722677"/>
                <a:gd name="connsiteX896" fmla="*/ 127400 w 1266576"/>
                <a:gd name="connsiteY896" fmla="*/ 885673 h 1722677"/>
                <a:gd name="connsiteX897" fmla="*/ 129616 w 1266576"/>
                <a:gd name="connsiteY897" fmla="*/ 891442 h 1722677"/>
                <a:gd name="connsiteX898" fmla="*/ 148764 w 1266576"/>
                <a:gd name="connsiteY898" fmla="*/ 927146 h 1722677"/>
                <a:gd name="connsiteX899" fmla="*/ 150269 w 1266576"/>
                <a:gd name="connsiteY899" fmla="*/ 929821 h 1722677"/>
                <a:gd name="connsiteX900" fmla="*/ 158003 w 1266576"/>
                <a:gd name="connsiteY900" fmla="*/ 930198 h 1722677"/>
                <a:gd name="connsiteX901" fmla="*/ 160052 w 1266576"/>
                <a:gd name="connsiteY901" fmla="*/ 926978 h 1722677"/>
                <a:gd name="connsiteX902" fmla="*/ 160052 w 1266576"/>
                <a:gd name="connsiteY902" fmla="*/ 924135 h 1722677"/>
                <a:gd name="connsiteX903" fmla="*/ 157920 w 1266576"/>
                <a:gd name="connsiteY903" fmla="*/ 921000 h 1722677"/>
                <a:gd name="connsiteX904" fmla="*/ 134633 w 1266576"/>
                <a:gd name="connsiteY904" fmla="*/ 892655 h 1722677"/>
                <a:gd name="connsiteX905" fmla="*/ 127484 w 1266576"/>
                <a:gd name="connsiteY905" fmla="*/ 886007 h 1722677"/>
                <a:gd name="connsiteX906" fmla="*/ 127400 w 1266576"/>
                <a:gd name="connsiteY906" fmla="*/ 878022 h 1722677"/>
                <a:gd name="connsiteX907" fmla="*/ 127400 w 1266576"/>
                <a:gd name="connsiteY907" fmla="*/ 878022 h 1722677"/>
                <a:gd name="connsiteX908" fmla="*/ 130954 w 1266576"/>
                <a:gd name="connsiteY908" fmla="*/ 882956 h 1722677"/>
                <a:gd name="connsiteX909" fmla="*/ 157711 w 1266576"/>
                <a:gd name="connsiteY909" fmla="*/ 915189 h 1722677"/>
                <a:gd name="connsiteX910" fmla="*/ 161891 w 1266576"/>
                <a:gd name="connsiteY910" fmla="*/ 919369 h 1722677"/>
                <a:gd name="connsiteX911" fmla="*/ 163898 w 1266576"/>
                <a:gd name="connsiteY911" fmla="*/ 919369 h 1722677"/>
                <a:gd name="connsiteX912" fmla="*/ 168079 w 1266576"/>
                <a:gd name="connsiteY912" fmla="*/ 909043 h 1722677"/>
                <a:gd name="connsiteX913" fmla="*/ 163605 w 1266576"/>
                <a:gd name="connsiteY913" fmla="*/ 904194 h 1722677"/>
                <a:gd name="connsiteX914" fmla="*/ 157083 w 1266576"/>
                <a:gd name="connsiteY914" fmla="*/ 898926 h 1722677"/>
                <a:gd name="connsiteX915" fmla="*/ 138772 w 1266576"/>
                <a:gd name="connsiteY915" fmla="*/ 885297 h 1722677"/>
                <a:gd name="connsiteX916" fmla="*/ 127484 w 1266576"/>
                <a:gd name="connsiteY916" fmla="*/ 878190 h 1722677"/>
                <a:gd name="connsiteX917" fmla="*/ 92199 w 1266576"/>
                <a:gd name="connsiteY917" fmla="*/ 853314 h 1722677"/>
                <a:gd name="connsiteX918" fmla="*/ 92199 w 1266576"/>
                <a:gd name="connsiteY918" fmla="*/ 853314 h 1722677"/>
                <a:gd name="connsiteX919" fmla="*/ 83419 w 1266576"/>
                <a:gd name="connsiteY919" fmla="*/ 847294 h 1722677"/>
                <a:gd name="connsiteX920" fmla="*/ 54656 w 1266576"/>
                <a:gd name="connsiteY920" fmla="*/ 829861 h 1722677"/>
                <a:gd name="connsiteX921" fmla="*/ 40776 w 1266576"/>
                <a:gd name="connsiteY921" fmla="*/ 831867 h 1722677"/>
                <a:gd name="connsiteX922" fmla="*/ 39815 w 1266576"/>
                <a:gd name="connsiteY922" fmla="*/ 833080 h 1722677"/>
                <a:gd name="connsiteX923" fmla="*/ 39725 w 1266576"/>
                <a:gd name="connsiteY923" fmla="*/ 836153 h 1722677"/>
                <a:gd name="connsiteX924" fmla="*/ 40734 w 1266576"/>
                <a:gd name="connsiteY924" fmla="*/ 836759 h 1722677"/>
                <a:gd name="connsiteX925" fmla="*/ 47089 w 1266576"/>
                <a:gd name="connsiteY925" fmla="*/ 839434 h 1722677"/>
                <a:gd name="connsiteX926" fmla="*/ 86304 w 1266576"/>
                <a:gd name="connsiteY926" fmla="*/ 852269 h 1722677"/>
                <a:gd name="connsiteX927" fmla="*/ 92282 w 1266576"/>
                <a:gd name="connsiteY927" fmla="*/ 853482 h 1722677"/>
                <a:gd name="connsiteX928" fmla="*/ 1221658 w 1266576"/>
                <a:gd name="connsiteY928" fmla="*/ 934922 h 1722677"/>
                <a:gd name="connsiteX929" fmla="*/ 1218607 w 1266576"/>
                <a:gd name="connsiteY929" fmla="*/ 940064 h 1722677"/>
                <a:gd name="connsiteX930" fmla="*/ 1209576 w 1266576"/>
                <a:gd name="connsiteY930" fmla="*/ 965148 h 1722677"/>
                <a:gd name="connsiteX931" fmla="*/ 1203431 w 1266576"/>
                <a:gd name="connsiteY931" fmla="*/ 993368 h 1722677"/>
                <a:gd name="connsiteX932" fmla="*/ 1200630 w 1266576"/>
                <a:gd name="connsiteY932" fmla="*/ 1020668 h 1722677"/>
                <a:gd name="connsiteX933" fmla="*/ 1198497 w 1266576"/>
                <a:gd name="connsiteY933" fmla="*/ 1046505 h 1722677"/>
                <a:gd name="connsiteX934" fmla="*/ 1198079 w 1266576"/>
                <a:gd name="connsiteY934" fmla="*/ 1047090 h 1722677"/>
                <a:gd name="connsiteX935" fmla="*/ 1198079 w 1266576"/>
                <a:gd name="connsiteY935" fmla="*/ 1047675 h 1722677"/>
                <a:gd name="connsiteX936" fmla="*/ 1198414 w 1266576"/>
                <a:gd name="connsiteY936" fmla="*/ 1046421 h 1722677"/>
                <a:gd name="connsiteX937" fmla="*/ 1200630 w 1266576"/>
                <a:gd name="connsiteY937" fmla="*/ 1038478 h 1722677"/>
                <a:gd name="connsiteX938" fmla="*/ 1210454 w 1266576"/>
                <a:gd name="connsiteY938" fmla="*/ 993117 h 1722677"/>
                <a:gd name="connsiteX939" fmla="*/ 1220028 w 1266576"/>
                <a:gd name="connsiteY939" fmla="*/ 945332 h 1722677"/>
                <a:gd name="connsiteX940" fmla="*/ 1221575 w 1266576"/>
                <a:gd name="connsiteY940" fmla="*/ 934796 h 1722677"/>
                <a:gd name="connsiteX941" fmla="*/ 1222578 w 1266576"/>
                <a:gd name="connsiteY941" fmla="*/ 932957 h 1722677"/>
                <a:gd name="connsiteX942" fmla="*/ 1222578 w 1266576"/>
                <a:gd name="connsiteY942" fmla="*/ 932288 h 1722677"/>
                <a:gd name="connsiteX943" fmla="*/ 1221658 w 1266576"/>
                <a:gd name="connsiteY943" fmla="*/ 932790 h 1722677"/>
                <a:gd name="connsiteX944" fmla="*/ 1221658 w 1266576"/>
                <a:gd name="connsiteY944" fmla="*/ 934922 h 1722677"/>
                <a:gd name="connsiteX945" fmla="*/ 150520 w 1266576"/>
                <a:gd name="connsiteY945" fmla="*/ 944036 h 1722677"/>
                <a:gd name="connsiteX946" fmla="*/ 145001 w 1266576"/>
                <a:gd name="connsiteY946" fmla="*/ 947924 h 1722677"/>
                <a:gd name="connsiteX947" fmla="*/ 113395 w 1266576"/>
                <a:gd name="connsiteY947" fmla="*/ 980115 h 1722677"/>
                <a:gd name="connsiteX948" fmla="*/ 110678 w 1266576"/>
                <a:gd name="connsiteY948" fmla="*/ 994288 h 1722677"/>
                <a:gd name="connsiteX949" fmla="*/ 112350 w 1266576"/>
                <a:gd name="connsiteY949" fmla="*/ 997758 h 1722677"/>
                <a:gd name="connsiteX950" fmla="*/ 113562 w 1266576"/>
                <a:gd name="connsiteY950" fmla="*/ 999681 h 1722677"/>
                <a:gd name="connsiteX951" fmla="*/ 117158 w 1266576"/>
                <a:gd name="connsiteY951" fmla="*/ 999472 h 1722677"/>
                <a:gd name="connsiteX952" fmla="*/ 144207 w 1266576"/>
                <a:gd name="connsiteY952" fmla="*/ 956034 h 1722677"/>
                <a:gd name="connsiteX953" fmla="*/ 150436 w 1266576"/>
                <a:gd name="connsiteY953" fmla="*/ 943910 h 1722677"/>
                <a:gd name="connsiteX954" fmla="*/ 151607 w 1266576"/>
                <a:gd name="connsiteY954" fmla="*/ 943283 h 1722677"/>
                <a:gd name="connsiteX955" fmla="*/ 151607 w 1266576"/>
                <a:gd name="connsiteY955" fmla="*/ 942238 h 1722677"/>
                <a:gd name="connsiteX956" fmla="*/ 151063 w 1266576"/>
                <a:gd name="connsiteY956" fmla="*/ 942656 h 1722677"/>
                <a:gd name="connsiteX957" fmla="*/ 150520 w 1266576"/>
                <a:gd name="connsiteY957" fmla="*/ 944036 h 1722677"/>
                <a:gd name="connsiteX958" fmla="*/ 125895 w 1266576"/>
                <a:gd name="connsiteY958" fmla="*/ 992908 h 1722677"/>
                <a:gd name="connsiteX959" fmla="*/ 128027 w 1266576"/>
                <a:gd name="connsiteY959" fmla="*/ 992114 h 1722677"/>
                <a:gd name="connsiteX960" fmla="*/ 139190 w 1266576"/>
                <a:gd name="connsiteY960" fmla="*/ 982791 h 1722677"/>
                <a:gd name="connsiteX961" fmla="*/ 167033 w 1266576"/>
                <a:gd name="connsiteY961" fmla="*/ 958961 h 1722677"/>
                <a:gd name="connsiteX962" fmla="*/ 171799 w 1266576"/>
                <a:gd name="connsiteY962" fmla="*/ 953693 h 1722677"/>
                <a:gd name="connsiteX963" fmla="*/ 158881 w 1266576"/>
                <a:gd name="connsiteY963" fmla="*/ 944788 h 1722677"/>
                <a:gd name="connsiteX964" fmla="*/ 154541 w 1266576"/>
                <a:gd name="connsiteY964" fmla="*/ 945695 h 1722677"/>
                <a:gd name="connsiteX965" fmla="*/ 154324 w 1266576"/>
                <a:gd name="connsiteY965" fmla="*/ 946084 h 1722677"/>
                <a:gd name="connsiteX966" fmla="*/ 152276 w 1266576"/>
                <a:gd name="connsiteY966" fmla="*/ 949303 h 1722677"/>
                <a:gd name="connsiteX967" fmla="*/ 132125 w 1266576"/>
                <a:gd name="connsiteY967" fmla="*/ 980868 h 1722677"/>
                <a:gd name="connsiteX968" fmla="*/ 125979 w 1266576"/>
                <a:gd name="connsiteY968" fmla="*/ 993034 h 1722677"/>
                <a:gd name="connsiteX969" fmla="*/ 125686 w 1266576"/>
                <a:gd name="connsiteY969" fmla="*/ 993034 h 1722677"/>
                <a:gd name="connsiteX970" fmla="*/ 136640 w 1266576"/>
                <a:gd name="connsiteY970" fmla="*/ 1029824 h 1722677"/>
                <a:gd name="connsiteX971" fmla="*/ 136640 w 1266576"/>
                <a:gd name="connsiteY971" fmla="*/ 1029824 h 1722677"/>
                <a:gd name="connsiteX972" fmla="*/ 138103 w 1266576"/>
                <a:gd name="connsiteY972" fmla="*/ 1033294 h 1722677"/>
                <a:gd name="connsiteX973" fmla="*/ 157334 w 1266576"/>
                <a:gd name="connsiteY973" fmla="*/ 1064524 h 1722677"/>
                <a:gd name="connsiteX974" fmla="*/ 163898 w 1266576"/>
                <a:gd name="connsiteY974" fmla="*/ 1072342 h 1722677"/>
                <a:gd name="connsiteX975" fmla="*/ 168079 w 1266576"/>
                <a:gd name="connsiteY975" fmla="*/ 1063395 h 1722677"/>
                <a:gd name="connsiteX976" fmla="*/ 172636 w 1266576"/>
                <a:gd name="connsiteY976" fmla="*/ 1048888 h 1722677"/>
                <a:gd name="connsiteX977" fmla="*/ 171214 w 1266576"/>
                <a:gd name="connsiteY977" fmla="*/ 1045669 h 1722677"/>
                <a:gd name="connsiteX978" fmla="*/ 168539 w 1266576"/>
                <a:gd name="connsiteY978" fmla="*/ 1044164 h 1722677"/>
                <a:gd name="connsiteX979" fmla="*/ 141740 w 1266576"/>
                <a:gd name="connsiteY979" fmla="*/ 1031120 h 1722677"/>
                <a:gd name="connsiteX980" fmla="*/ 136682 w 1266576"/>
                <a:gd name="connsiteY980" fmla="*/ 1029824 h 1722677"/>
                <a:gd name="connsiteX981" fmla="*/ 922613 w 1266576"/>
                <a:gd name="connsiteY981" fmla="*/ 1270214 h 1722677"/>
                <a:gd name="connsiteX982" fmla="*/ 922613 w 1266576"/>
                <a:gd name="connsiteY982" fmla="*/ 1270214 h 1722677"/>
                <a:gd name="connsiteX983" fmla="*/ 912913 w 1266576"/>
                <a:gd name="connsiteY983" fmla="*/ 1238943 h 1722677"/>
                <a:gd name="connsiteX984" fmla="*/ 902671 w 1266576"/>
                <a:gd name="connsiteY984" fmla="*/ 1209469 h 1722677"/>
                <a:gd name="connsiteX985" fmla="*/ 890588 w 1266576"/>
                <a:gd name="connsiteY985" fmla="*/ 1172469 h 1722677"/>
                <a:gd name="connsiteX986" fmla="*/ 885655 w 1266576"/>
                <a:gd name="connsiteY986" fmla="*/ 1159007 h 1722677"/>
                <a:gd name="connsiteX987" fmla="*/ 885112 w 1266576"/>
                <a:gd name="connsiteY987" fmla="*/ 1162770 h 1722677"/>
                <a:gd name="connsiteX988" fmla="*/ 890463 w 1266576"/>
                <a:gd name="connsiteY988" fmla="*/ 1188900 h 1722677"/>
                <a:gd name="connsiteX989" fmla="*/ 897277 w 1266576"/>
                <a:gd name="connsiteY989" fmla="*/ 1223349 h 1722677"/>
                <a:gd name="connsiteX990" fmla="*/ 899201 w 1266576"/>
                <a:gd name="connsiteY990" fmla="*/ 1228282 h 1722677"/>
                <a:gd name="connsiteX991" fmla="*/ 916885 w 1266576"/>
                <a:gd name="connsiteY991" fmla="*/ 1261226 h 1722677"/>
                <a:gd name="connsiteX992" fmla="*/ 922780 w 1266576"/>
                <a:gd name="connsiteY992" fmla="*/ 1270214 h 1722677"/>
                <a:gd name="connsiteX993" fmla="*/ 70835 w 1266576"/>
                <a:gd name="connsiteY993" fmla="*/ 1063395 h 1722677"/>
                <a:gd name="connsiteX994" fmla="*/ 70835 w 1266576"/>
                <a:gd name="connsiteY994" fmla="*/ 1063395 h 1722677"/>
                <a:gd name="connsiteX995" fmla="*/ 68327 w 1266576"/>
                <a:gd name="connsiteY995" fmla="*/ 1056246 h 1722677"/>
                <a:gd name="connsiteX996" fmla="*/ 38769 w 1266576"/>
                <a:gd name="connsiteY996" fmla="*/ 992615 h 1722677"/>
                <a:gd name="connsiteX997" fmla="*/ 33585 w 1266576"/>
                <a:gd name="connsiteY997" fmla="*/ 982456 h 1722677"/>
                <a:gd name="connsiteX998" fmla="*/ 31119 w 1266576"/>
                <a:gd name="connsiteY998" fmla="*/ 981328 h 1722677"/>
                <a:gd name="connsiteX999" fmla="*/ 20792 w 1266576"/>
                <a:gd name="connsiteY999" fmla="*/ 983502 h 1722677"/>
                <a:gd name="connsiteX1000" fmla="*/ 18944 w 1266576"/>
                <a:gd name="connsiteY1000" fmla="*/ 985161 h 1722677"/>
                <a:gd name="connsiteX1001" fmla="*/ 19204 w 1266576"/>
                <a:gd name="connsiteY1001" fmla="*/ 986177 h 1722677"/>
                <a:gd name="connsiteX1002" fmla="*/ 21210 w 1266576"/>
                <a:gd name="connsiteY1002" fmla="*/ 989396 h 1722677"/>
                <a:gd name="connsiteX1003" fmla="*/ 49597 w 1266576"/>
                <a:gd name="connsiteY1003" fmla="*/ 1032792 h 1722677"/>
                <a:gd name="connsiteX1004" fmla="*/ 67365 w 1266576"/>
                <a:gd name="connsiteY1004" fmla="*/ 1059423 h 1722677"/>
                <a:gd name="connsiteX1005" fmla="*/ 70835 w 1266576"/>
                <a:gd name="connsiteY1005" fmla="*/ 1063395 h 1722677"/>
                <a:gd name="connsiteX1006" fmla="*/ 1232069 w 1266576"/>
                <a:gd name="connsiteY1006" fmla="*/ 663761 h 1722677"/>
                <a:gd name="connsiteX1007" fmla="*/ 1232069 w 1266576"/>
                <a:gd name="connsiteY1007" fmla="*/ 658995 h 1722677"/>
                <a:gd name="connsiteX1008" fmla="*/ 1232069 w 1266576"/>
                <a:gd name="connsiteY1008" fmla="*/ 663678 h 1722677"/>
                <a:gd name="connsiteX1009" fmla="*/ 1235329 w 1266576"/>
                <a:gd name="connsiteY1009" fmla="*/ 686379 h 1722677"/>
                <a:gd name="connsiteX1010" fmla="*/ 1246952 w 1266576"/>
                <a:gd name="connsiteY1010" fmla="*/ 763471 h 1722677"/>
                <a:gd name="connsiteX1011" fmla="*/ 1254937 w 1266576"/>
                <a:gd name="connsiteY1011" fmla="*/ 811716 h 1722677"/>
                <a:gd name="connsiteX1012" fmla="*/ 1255982 w 1266576"/>
                <a:gd name="connsiteY1012" fmla="*/ 816984 h 1722677"/>
                <a:gd name="connsiteX1013" fmla="*/ 1257918 w 1266576"/>
                <a:gd name="connsiteY1013" fmla="*/ 818125 h 1722677"/>
                <a:gd name="connsiteX1014" fmla="*/ 1258407 w 1266576"/>
                <a:gd name="connsiteY1014" fmla="*/ 817904 h 1722677"/>
                <a:gd name="connsiteX1015" fmla="*/ 1262588 w 1266576"/>
                <a:gd name="connsiteY1015" fmla="*/ 807912 h 1722677"/>
                <a:gd name="connsiteX1016" fmla="*/ 1258407 w 1266576"/>
                <a:gd name="connsiteY1016" fmla="*/ 785420 h 1722677"/>
                <a:gd name="connsiteX1017" fmla="*/ 1247495 w 1266576"/>
                <a:gd name="connsiteY1017" fmla="*/ 733036 h 1722677"/>
                <a:gd name="connsiteX1018" fmla="*/ 1242311 w 1266576"/>
                <a:gd name="connsiteY1018" fmla="*/ 706781 h 1722677"/>
                <a:gd name="connsiteX1019" fmla="*/ 1236500 w 1266576"/>
                <a:gd name="connsiteY1019" fmla="*/ 679941 h 1722677"/>
                <a:gd name="connsiteX1020" fmla="*/ 1232069 w 1266576"/>
                <a:gd name="connsiteY1020" fmla="*/ 663761 h 1722677"/>
                <a:gd name="connsiteX1021" fmla="*/ 214819 w 1266576"/>
                <a:gd name="connsiteY1021" fmla="*/ 1181458 h 1722677"/>
                <a:gd name="connsiteX1022" fmla="*/ 215990 w 1266576"/>
                <a:gd name="connsiteY1022" fmla="*/ 1182252 h 1722677"/>
                <a:gd name="connsiteX1023" fmla="*/ 217202 w 1266576"/>
                <a:gd name="connsiteY1023" fmla="*/ 1182252 h 1722677"/>
                <a:gd name="connsiteX1024" fmla="*/ 216157 w 1266576"/>
                <a:gd name="connsiteY1024" fmla="*/ 1181667 h 1722677"/>
                <a:gd name="connsiteX1025" fmla="*/ 214735 w 1266576"/>
                <a:gd name="connsiteY1025" fmla="*/ 1181667 h 1722677"/>
                <a:gd name="connsiteX1026" fmla="*/ 205454 w 1266576"/>
                <a:gd name="connsiteY1026" fmla="*/ 1176734 h 1722677"/>
                <a:gd name="connsiteX1027" fmla="*/ 175479 w 1266576"/>
                <a:gd name="connsiteY1027" fmla="*/ 1165237 h 1722677"/>
                <a:gd name="connsiteX1028" fmla="*/ 128655 w 1266576"/>
                <a:gd name="connsiteY1028" fmla="*/ 1146633 h 1722677"/>
                <a:gd name="connsiteX1029" fmla="*/ 123930 w 1266576"/>
                <a:gd name="connsiteY1029" fmla="*/ 1145504 h 1722677"/>
                <a:gd name="connsiteX1030" fmla="*/ 126815 w 1266576"/>
                <a:gd name="connsiteY1030" fmla="*/ 1149475 h 1722677"/>
                <a:gd name="connsiteX1031" fmla="*/ 140653 w 1266576"/>
                <a:gd name="connsiteY1031" fmla="*/ 1164777 h 1722677"/>
                <a:gd name="connsiteX1032" fmla="*/ 152359 w 1266576"/>
                <a:gd name="connsiteY1032" fmla="*/ 1171173 h 1722677"/>
                <a:gd name="connsiteX1033" fmla="*/ 180913 w 1266576"/>
                <a:gd name="connsiteY1033" fmla="*/ 1176357 h 1722677"/>
                <a:gd name="connsiteX1034" fmla="*/ 207210 w 1266576"/>
                <a:gd name="connsiteY1034" fmla="*/ 1181082 h 1722677"/>
                <a:gd name="connsiteX1035" fmla="*/ 214819 w 1266576"/>
                <a:gd name="connsiteY1035" fmla="*/ 1181458 h 1722677"/>
                <a:gd name="connsiteX1036" fmla="*/ 1144984 w 1266576"/>
                <a:gd name="connsiteY1036" fmla="*/ 1455837 h 1722677"/>
                <a:gd name="connsiteX1037" fmla="*/ 1142016 w 1266576"/>
                <a:gd name="connsiteY1037" fmla="*/ 1460018 h 1722677"/>
                <a:gd name="connsiteX1038" fmla="*/ 1112249 w 1266576"/>
                <a:gd name="connsiteY1038" fmla="*/ 1529460 h 1722677"/>
                <a:gd name="connsiteX1039" fmla="*/ 1109741 w 1266576"/>
                <a:gd name="connsiteY1039" fmla="*/ 1553750 h 1722677"/>
                <a:gd name="connsiteX1040" fmla="*/ 1113127 w 1266576"/>
                <a:gd name="connsiteY1040" fmla="*/ 1568466 h 1722677"/>
                <a:gd name="connsiteX1041" fmla="*/ 1115469 w 1266576"/>
                <a:gd name="connsiteY1041" fmla="*/ 1565372 h 1722677"/>
                <a:gd name="connsiteX1042" fmla="*/ 1118353 w 1266576"/>
                <a:gd name="connsiteY1042" fmla="*/ 1554293 h 1722677"/>
                <a:gd name="connsiteX1043" fmla="*/ 1130519 w 1266576"/>
                <a:gd name="connsiteY1043" fmla="*/ 1511775 h 1722677"/>
                <a:gd name="connsiteX1044" fmla="*/ 1144190 w 1266576"/>
                <a:gd name="connsiteY1044" fmla="*/ 1461607 h 1722677"/>
                <a:gd name="connsiteX1045" fmla="*/ 1144859 w 1266576"/>
                <a:gd name="connsiteY1045" fmla="*/ 1455587 h 1722677"/>
                <a:gd name="connsiteX1046" fmla="*/ 1145319 w 1266576"/>
                <a:gd name="connsiteY1046" fmla="*/ 1455169 h 1722677"/>
                <a:gd name="connsiteX1047" fmla="*/ 1145319 w 1266576"/>
                <a:gd name="connsiteY1047" fmla="*/ 1454751 h 1722677"/>
                <a:gd name="connsiteX1048" fmla="*/ 513614 w 1266576"/>
                <a:gd name="connsiteY1048" fmla="*/ 1567462 h 1722677"/>
                <a:gd name="connsiteX1049" fmla="*/ 513614 w 1266576"/>
                <a:gd name="connsiteY1049" fmla="*/ 1567462 h 1722677"/>
                <a:gd name="connsiteX1050" fmla="*/ 509057 w 1266576"/>
                <a:gd name="connsiteY1050" fmla="*/ 1561358 h 1722677"/>
                <a:gd name="connsiteX1051" fmla="*/ 490327 w 1266576"/>
                <a:gd name="connsiteY1051" fmla="*/ 1539243 h 1722677"/>
                <a:gd name="connsiteX1052" fmla="*/ 463696 w 1266576"/>
                <a:gd name="connsiteY1052" fmla="*/ 1507762 h 1722677"/>
                <a:gd name="connsiteX1053" fmla="*/ 456297 w 1266576"/>
                <a:gd name="connsiteY1053" fmla="*/ 1505003 h 1722677"/>
                <a:gd name="connsiteX1054" fmla="*/ 441873 w 1266576"/>
                <a:gd name="connsiteY1054" fmla="*/ 1506549 h 1722677"/>
                <a:gd name="connsiteX1055" fmla="*/ 432090 w 1266576"/>
                <a:gd name="connsiteY1055" fmla="*/ 1508138 h 1722677"/>
                <a:gd name="connsiteX1056" fmla="*/ 431170 w 1266576"/>
                <a:gd name="connsiteY1056" fmla="*/ 1509183 h 1722677"/>
                <a:gd name="connsiteX1057" fmla="*/ 431589 w 1266576"/>
                <a:gd name="connsiteY1057" fmla="*/ 1510521 h 1722677"/>
                <a:gd name="connsiteX1058" fmla="*/ 433261 w 1266576"/>
                <a:gd name="connsiteY1058" fmla="*/ 1512068 h 1722677"/>
                <a:gd name="connsiteX1059" fmla="*/ 478998 w 1266576"/>
                <a:gd name="connsiteY1059" fmla="*/ 1543883 h 1722677"/>
                <a:gd name="connsiteX1060" fmla="*/ 499650 w 1266576"/>
                <a:gd name="connsiteY1060" fmla="*/ 1558307 h 1722677"/>
                <a:gd name="connsiteX1061" fmla="*/ 513614 w 1266576"/>
                <a:gd name="connsiteY1061" fmla="*/ 1567462 h 1722677"/>
                <a:gd name="connsiteX1062" fmla="*/ 299060 w 1266576"/>
                <a:gd name="connsiteY1062" fmla="*/ 1287355 h 1722677"/>
                <a:gd name="connsiteX1063" fmla="*/ 295507 w 1266576"/>
                <a:gd name="connsiteY1063" fmla="*/ 1282129 h 1722677"/>
                <a:gd name="connsiteX1064" fmla="*/ 299186 w 1266576"/>
                <a:gd name="connsiteY1064" fmla="*/ 1287272 h 1722677"/>
                <a:gd name="connsiteX1065" fmla="*/ 301025 w 1266576"/>
                <a:gd name="connsiteY1065" fmla="*/ 1294462 h 1722677"/>
                <a:gd name="connsiteX1066" fmla="*/ 312229 w 1266576"/>
                <a:gd name="connsiteY1066" fmla="*/ 1318710 h 1722677"/>
                <a:gd name="connsiteX1067" fmla="*/ 327489 w 1266576"/>
                <a:gd name="connsiteY1067" fmla="*/ 1352825 h 1722677"/>
                <a:gd name="connsiteX1068" fmla="*/ 342414 w 1266576"/>
                <a:gd name="connsiteY1068" fmla="*/ 1385434 h 1722677"/>
                <a:gd name="connsiteX1069" fmla="*/ 361854 w 1266576"/>
                <a:gd name="connsiteY1069" fmla="*/ 1410017 h 1722677"/>
                <a:gd name="connsiteX1070" fmla="*/ 373351 w 1266576"/>
                <a:gd name="connsiteY1070" fmla="*/ 1418796 h 1722677"/>
                <a:gd name="connsiteX1071" fmla="*/ 374647 w 1266576"/>
                <a:gd name="connsiteY1071" fmla="*/ 1418462 h 1722677"/>
                <a:gd name="connsiteX1072" fmla="*/ 374647 w 1266576"/>
                <a:gd name="connsiteY1072" fmla="*/ 1417793 h 1722677"/>
                <a:gd name="connsiteX1073" fmla="*/ 373728 w 1266576"/>
                <a:gd name="connsiteY1073" fmla="*/ 1415703 h 1722677"/>
                <a:gd name="connsiteX1074" fmla="*/ 353702 w 1266576"/>
                <a:gd name="connsiteY1074" fmla="*/ 1380543 h 1722677"/>
                <a:gd name="connsiteX1075" fmla="*/ 342414 w 1266576"/>
                <a:gd name="connsiteY1075" fmla="*/ 1360643 h 1722677"/>
                <a:gd name="connsiteX1076" fmla="*/ 318710 w 1266576"/>
                <a:gd name="connsiteY1076" fmla="*/ 1319672 h 1722677"/>
                <a:gd name="connsiteX1077" fmla="*/ 301109 w 1266576"/>
                <a:gd name="connsiteY1077" fmla="*/ 1289278 h 1722677"/>
                <a:gd name="connsiteX1078" fmla="*/ 299060 w 1266576"/>
                <a:gd name="connsiteY1078" fmla="*/ 1287355 h 1722677"/>
                <a:gd name="connsiteX1079" fmla="*/ 947070 w 1266576"/>
                <a:gd name="connsiteY1079" fmla="*/ 1383511 h 1722677"/>
                <a:gd name="connsiteX1080" fmla="*/ 947446 w 1266576"/>
                <a:gd name="connsiteY1080" fmla="*/ 1384138 h 1722677"/>
                <a:gd name="connsiteX1081" fmla="*/ 947989 w 1266576"/>
                <a:gd name="connsiteY1081" fmla="*/ 1384138 h 1722677"/>
                <a:gd name="connsiteX1082" fmla="*/ 946986 w 1266576"/>
                <a:gd name="connsiteY1082" fmla="*/ 1383595 h 1722677"/>
                <a:gd name="connsiteX1083" fmla="*/ 930263 w 1266576"/>
                <a:gd name="connsiteY1083" fmla="*/ 1368126 h 1722677"/>
                <a:gd name="connsiteX1084" fmla="*/ 907938 w 1266576"/>
                <a:gd name="connsiteY1084" fmla="*/ 1355584 h 1722677"/>
                <a:gd name="connsiteX1085" fmla="*/ 865671 w 1266576"/>
                <a:gd name="connsiteY1085" fmla="*/ 1342749 h 1722677"/>
                <a:gd name="connsiteX1086" fmla="*/ 811782 w 1266576"/>
                <a:gd name="connsiteY1086" fmla="*/ 1326319 h 1722677"/>
                <a:gd name="connsiteX1087" fmla="*/ 790628 w 1266576"/>
                <a:gd name="connsiteY1087" fmla="*/ 1319881 h 1722677"/>
                <a:gd name="connsiteX1088" fmla="*/ 784607 w 1266576"/>
                <a:gd name="connsiteY1088" fmla="*/ 1319087 h 1722677"/>
                <a:gd name="connsiteX1089" fmla="*/ 784607 w 1266576"/>
                <a:gd name="connsiteY1089" fmla="*/ 1319087 h 1722677"/>
                <a:gd name="connsiteX1090" fmla="*/ 789959 w 1266576"/>
                <a:gd name="connsiteY1090" fmla="*/ 1321888 h 1722677"/>
                <a:gd name="connsiteX1091" fmla="*/ 808354 w 1266576"/>
                <a:gd name="connsiteY1091" fmla="*/ 1329329 h 1722677"/>
                <a:gd name="connsiteX1092" fmla="*/ 878715 w 1266576"/>
                <a:gd name="connsiteY1092" fmla="*/ 1356964 h 1722677"/>
                <a:gd name="connsiteX1093" fmla="*/ 934695 w 1266576"/>
                <a:gd name="connsiteY1093" fmla="*/ 1379414 h 1722677"/>
                <a:gd name="connsiteX1094" fmla="*/ 947237 w 1266576"/>
                <a:gd name="connsiteY1094" fmla="*/ 1383511 h 1722677"/>
                <a:gd name="connsiteX1095" fmla="*/ 363485 w 1266576"/>
                <a:gd name="connsiteY1095" fmla="*/ 1419005 h 1722677"/>
                <a:gd name="connsiteX1096" fmla="*/ 363485 w 1266576"/>
                <a:gd name="connsiteY1096" fmla="*/ 1419005 h 1722677"/>
                <a:gd name="connsiteX1097" fmla="*/ 365283 w 1266576"/>
                <a:gd name="connsiteY1097" fmla="*/ 1423186 h 1722677"/>
                <a:gd name="connsiteX1098" fmla="*/ 374271 w 1266576"/>
                <a:gd name="connsiteY1098" fmla="*/ 1435728 h 1722677"/>
                <a:gd name="connsiteX1099" fmla="*/ 404748 w 1266576"/>
                <a:gd name="connsiteY1099" fmla="*/ 1478706 h 1722677"/>
                <a:gd name="connsiteX1100" fmla="*/ 421471 w 1266576"/>
                <a:gd name="connsiteY1100" fmla="*/ 1501574 h 1722677"/>
                <a:gd name="connsiteX1101" fmla="*/ 429247 w 1266576"/>
                <a:gd name="connsiteY1101" fmla="*/ 1505003 h 1722677"/>
                <a:gd name="connsiteX1102" fmla="*/ 446639 w 1266576"/>
                <a:gd name="connsiteY1102" fmla="*/ 1502787 h 1722677"/>
                <a:gd name="connsiteX1103" fmla="*/ 453997 w 1266576"/>
                <a:gd name="connsiteY1103" fmla="*/ 1500487 h 1722677"/>
                <a:gd name="connsiteX1104" fmla="*/ 449566 w 1266576"/>
                <a:gd name="connsiteY1104" fmla="*/ 1494802 h 1722677"/>
                <a:gd name="connsiteX1105" fmla="*/ 431212 w 1266576"/>
                <a:gd name="connsiteY1105" fmla="*/ 1478580 h 1722677"/>
                <a:gd name="connsiteX1106" fmla="*/ 407424 w 1266576"/>
                <a:gd name="connsiteY1106" fmla="*/ 1457092 h 1722677"/>
                <a:gd name="connsiteX1107" fmla="*/ 378159 w 1266576"/>
                <a:gd name="connsiteY1107" fmla="*/ 1431171 h 1722677"/>
                <a:gd name="connsiteX1108" fmla="*/ 363485 w 1266576"/>
                <a:gd name="connsiteY1108" fmla="*/ 1419005 h 1722677"/>
                <a:gd name="connsiteX1109" fmla="*/ 374104 w 1266576"/>
                <a:gd name="connsiteY1109" fmla="*/ 1172344 h 1722677"/>
                <a:gd name="connsiteX1110" fmla="*/ 374647 w 1266576"/>
                <a:gd name="connsiteY1110" fmla="*/ 1172720 h 1722677"/>
                <a:gd name="connsiteX1111" fmla="*/ 375149 w 1266576"/>
                <a:gd name="connsiteY1111" fmla="*/ 1172720 h 1722677"/>
                <a:gd name="connsiteX1112" fmla="*/ 374020 w 1266576"/>
                <a:gd name="connsiteY1112" fmla="*/ 1172344 h 1722677"/>
                <a:gd name="connsiteX1113" fmla="*/ 367164 w 1266576"/>
                <a:gd name="connsiteY1113" fmla="*/ 1166533 h 1722677"/>
                <a:gd name="connsiteX1114" fmla="*/ 323266 w 1266576"/>
                <a:gd name="connsiteY1114" fmla="*/ 1138647 h 1722677"/>
                <a:gd name="connsiteX1115" fmla="*/ 296343 w 1266576"/>
                <a:gd name="connsiteY1115" fmla="*/ 1121172 h 1722677"/>
                <a:gd name="connsiteX1116" fmla="*/ 255832 w 1266576"/>
                <a:gd name="connsiteY1116" fmla="*/ 1095043 h 1722677"/>
                <a:gd name="connsiteX1117" fmla="*/ 250439 w 1266576"/>
                <a:gd name="connsiteY1117" fmla="*/ 1092158 h 1722677"/>
                <a:gd name="connsiteX1118" fmla="*/ 248348 w 1266576"/>
                <a:gd name="connsiteY1118" fmla="*/ 1092158 h 1722677"/>
                <a:gd name="connsiteX1119" fmla="*/ 247721 w 1266576"/>
                <a:gd name="connsiteY1119" fmla="*/ 1094165 h 1722677"/>
                <a:gd name="connsiteX1120" fmla="*/ 251024 w 1266576"/>
                <a:gd name="connsiteY1120" fmla="*/ 1116114 h 1722677"/>
                <a:gd name="connsiteX1121" fmla="*/ 255832 w 1266576"/>
                <a:gd name="connsiteY1121" fmla="*/ 1122343 h 1722677"/>
                <a:gd name="connsiteX1122" fmla="*/ 274185 w 1266576"/>
                <a:gd name="connsiteY1122" fmla="*/ 1130035 h 1722677"/>
                <a:gd name="connsiteX1123" fmla="*/ 301527 w 1266576"/>
                <a:gd name="connsiteY1123" fmla="*/ 1141825 h 1722677"/>
                <a:gd name="connsiteX1124" fmla="*/ 341620 w 1266576"/>
                <a:gd name="connsiteY1124" fmla="*/ 1158882 h 1722677"/>
                <a:gd name="connsiteX1125" fmla="*/ 374104 w 1266576"/>
                <a:gd name="connsiteY1125" fmla="*/ 1172302 h 1722677"/>
                <a:gd name="connsiteX1126" fmla="*/ 1120444 w 1266576"/>
                <a:gd name="connsiteY1126" fmla="*/ 962473 h 1722677"/>
                <a:gd name="connsiteX1127" fmla="*/ 1118395 w 1266576"/>
                <a:gd name="connsiteY1127" fmla="*/ 963392 h 1722677"/>
                <a:gd name="connsiteX1128" fmla="*/ 1094816 w 1266576"/>
                <a:gd name="connsiteY1128" fmla="*/ 981578 h 1722677"/>
                <a:gd name="connsiteX1129" fmla="*/ 1064548 w 1266576"/>
                <a:gd name="connsiteY1129" fmla="*/ 1006119 h 1722677"/>
                <a:gd name="connsiteX1130" fmla="*/ 1029806 w 1266576"/>
                <a:gd name="connsiteY1130" fmla="*/ 1033586 h 1722677"/>
                <a:gd name="connsiteX1131" fmla="*/ 1024705 w 1266576"/>
                <a:gd name="connsiteY1131" fmla="*/ 1038227 h 1722677"/>
                <a:gd name="connsiteX1132" fmla="*/ 1024162 w 1266576"/>
                <a:gd name="connsiteY1132" fmla="*/ 1039523 h 1722677"/>
                <a:gd name="connsiteX1133" fmla="*/ 1025583 w 1266576"/>
                <a:gd name="connsiteY1133" fmla="*/ 1041028 h 1722677"/>
                <a:gd name="connsiteX1134" fmla="*/ 1042306 w 1266576"/>
                <a:gd name="connsiteY1134" fmla="*/ 1042868 h 1722677"/>
                <a:gd name="connsiteX1135" fmla="*/ 1065049 w 1266576"/>
                <a:gd name="connsiteY1135" fmla="*/ 1045752 h 1722677"/>
                <a:gd name="connsiteX1136" fmla="*/ 1071111 w 1266576"/>
                <a:gd name="connsiteY1136" fmla="*/ 1046212 h 1722677"/>
                <a:gd name="connsiteX1137" fmla="*/ 1076337 w 1266576"/>
                <a:gd name="connsiteY1137" fmla="*/ 1043578 h 1722677"/>
                <a:gd name="connsiteX1138" fmla="*/ 1078428 w 1266576"/>
                <a:gd name="connsiteY1138" fmla="*/ 1040359 h 1722677"/>
                <a:gd name="connsiteX1139" fmla="*/ 1098160 w 1266576"/>
                <a:gd name="connsiteY1139" fmla="*/ 1004112 h 1722677"/>
                <a:gd name="connsiteX1140" fmla="*/ 1112877 w 1266576"/>
                <a:gd name="connsiteY1140" fmla="*/ 977314 h 1722677"/>
                <a:gd name="connsiteX1141" fmla="*/ 1120444 w 1266576"/>
                <a:gd name="connsiteY1141" fmla="*/ 962389 h 1722677"/>
                <a:gd name="connsiteX1142" fmla="*/ 1042264 w 1266576"/>
                <a:gd name="connsiteY1142" fmla="*/ 1572228 h 1722677"/>
                <a:gd name="connsiteX1143" fmla="*/ 1037791 w 1266576"/>
                <a:gd name="connsiteY1143" fmla="*/ 1572897 h 1722677"/>
                <a:gd name="connsiteX1144" fmla="*/ 1016511 w 1266576"/>
                <a:gd name="connsiteY1144" fmla="*/ 1578959 h 1722677"/>
                <a:gd name="connsiteX1145" fmla="*/ 998827 w 1266576"/>
                <a:gd name="connsiteY1145" fmla="*/ 1583767 h 1722677"/>
                <a:gd name="connsiteX1146" fmla="*/ 974035 w 1266576"/>
                <a:gd name="connsiteY1146" fmla="*/ 1591376 h 1722677"/>
                <a:gd name="connsiteX1147" fmla="*/ 933022 w 1266576"/>
                <a:gd name="connsiteY1147" fmla="*/ 1603374 h 1722677"/>
                <a:gd name="connsiteX1148" fmla="*/ 928842 w 1266576"/>
                <a:gd name="connsiteY1148" fmla="*/ 1608099 h 1722677"/>
                <a:gd name="connsiteX1149" fmla="*/ 927629 w 1266576"/>
                <a:gd name="connsiteY1149" fmla="*/ 1633183 h 1722677"/>
                <a:gd name="connsiteX1150" fmla="*/ 926584 w 1266576"/>
                <a:gd name="connsiteY1150" fmla="*/ 1671353 h 1722677"/>
                <a:gd name="connsiteX1151" fmla="*/ 926584 w 1266576"/>
                <a:gd name="connsiteY1151" fmla="*/ 1675910 h 1722677"/>
                <a:gd name="connsiteX1152" fmla="*/ 928173 w 1266576"/>
                <a:gd name="connsiteY1152" fmla="*/ 1678962 h 1722677"/>
                <a:gd name="connsiteX1153" fmla="*/ 930765 w 1266576"/>
                <a:gd name="connsiteY1153" fmla="*/ 1677666 h 1722677"/>
                <a:gd name="connsiteX1154" fmla="*/ 936242 w 1266576"/>
                <a:gd name="connsiteY1154" fmla="*/ 1672356 h 1722677"/>
                <a:gd name="connsiteX1155" fmla="*/ 987413 w 1266576"/>
                <a:gd name="connsiteY1155" fmla="*/ 1624278 h 1722677"/>
                <a:gd name="connsiteX1156" fmla="*/ 1029889 w 1266576"/>
                <a:gd name="connsiteY1156" fmla="*/ 1584687 h 1722677"/>
                <a:gd name="connsiteX1157" fmla="*/ 1041972 w 1266576"/>
                <a:gd name="connsiteY1157" fmla="*/ 1572145 h 1722677"/>
                <a:gd name="connsiteX1158" fmla="*/ 1042223 w 1266576"/>
                <a:gd name="connsiteY1158" fmla="*/ 1572145 h 1722677"/>
                <a:gd name="connsiteX1159" fmla="*/ 320591 w 1266576"/>
                <a:gd name="connsiteY1159" fmla="*/ 982164 h 1722677"/>
                <a:gd name="connsiteX1160" fmla="*/ 320591 w 1266576"/>
                <a:gd name="connsiteY1160" fmla="*/ 982373 h 1722677"/>
                <a:gd name="connsiteX1161" fmla="*/ 320591 w 1266576"/>
                <a:gd name="connsiteY1161" fmla="*/ 982373 h 1722677"/>
                <a:gd name="connsiteX1162" fmla="*/ 308509 w 1266576"/>
                <a:gd name="connsiteY1162" fmla="*/ 969580 h 1722677"/>
                <a:gd name="connsiteX1163" fmla="*/ 262521 w 1266576"/>
                <a:gd name="connsiteY1163" fmla="*/ 923592 h 1722677"/>
                <a:gd name="connsiteX1164" fmla="*/ 229702 w 1266576"/>
                <a:gd name="connsiteY1164" fmla="*/ 890523 h 1722677"/>
                <a:gd name="connsiteX1165" fmla="*/ 191532 w 1266576"/>
                <a:gd name="connsiteY1165" fmla="*/ 851893 h 1722677"/>
                <a:gd name="connsiteX1166" fmla="*/ 153906 w 1266576"/>
                <a:gd name="connsiteY1166" fmla="*/ 814267 h 1722677"/>
                <a:gd name="connsiteX1167" fmla="*/ 137183 w 1266576"/>
                <a:gd name="connsiteY1167" fmla="*/ 797544 h 1722677"/>
                <a:gd name="connsiteX1168" fmla="*/ 134006 w 1266576"/>
                <a:gd name="connsiteY1168" fmla="*/ 795579 h 1722677"/>
                <a:gd name="connsiteX1169" fmla="*/ 133755 w 1266576"/>
                <a:gd name="connsiteY1169" fmla="*/ 795203 h 1722677"/>
                <a:gd name="connsiteX1170" fmla="*/ 134131 w 1266576"/>
                <a:gd name="connsiteY1170" fmla="*/ 795495 h 1722677"/>
                <a:gd name="connsiteX1171" fmla="*/ 137350 w 1266576"/>
                <a:gd name="connsiteY1171" fmla="*/ 803857 h 1722677"/>
                <a:gd name="connsiteX1172" fmla="*/ 155578 w 1266576"/>
                <a:gd name="connsiteY1172" fmla="*/ 841483 h 1722677"/>
                <a:gd name="connsiteX1173" fmla="*/ 173639 w 1266576"/>
                <a:gd name="connsiteY1173" fmla="*/ 879360 h 1722677"/>
                <a:gd name="connsiteX1174" fmla="*/ 179492 w 1266576"/>
                <a:gd name="connsiteY1174" fmla="*/ 886175 h 1722677"/>
                <a:gd name="connsiteX1175" fmla="*/ 203029 w 1266576"/>
                <a:gd name="connsiteY1175" fmla="*/ 902730 h 1722677"/>
                <a:gd name="connsiteX1176" fmla="*/ 247178 w 1266576"/>
                <a:gd name="connsiteY1176" fmla="*/ 932790 h 1722677"/>
                <a:gd name="connsiteX1177" fmla="*/ 310766 w 1266576"/>
                <a:gd name="connsiteY1177" fmla="*/ 976394 h 1722677"/>
                <a:gd name="connsiteX1178" fmla="*/ 320591 w 1266576"/>
                <a:gd name="connsiteY1178" fmla="*/ 982164 h 1722677"/>
                <a:gd name="connsiteX1179" fmla="*/ 738661 w 1266576"/>
                <a:gd name="connsiteY1179" fmla="*/ 1650198 h 1722677"/>
                <a:gd name="connsiteX1180" fmla="*/ 743720 w 1266576"/>
                <a:gd name="connsiteY1180" fmla="*/ 1647063 h 1722677"/>
                <a:gd name="connsiteX1181" fmla="*/ 791506 w 1266576"/>
                <a:gd name="connsiteY1181" fmla="*/ 1604252 h 1722677"/>
                <a:gd name="connsiteX1182" fmla="*/ 813747 w 1266576"/>
                <a:gd name="connsiteY1182" fmla="*/ 1584519 h 1722677"/>
                <a:gd name="connsiteX1183" fmla="*/ 814500 w 1266576"/>
                <a:gd name="connsiteY1183" fmla="*/ 1579168 h 1722677"/>
                <a:gd name="connsiteX1184" fmla="*/ 807978 w 1266576"/>
                <a:gd name="connsiteY1184" fmla="*/ 1568842 h 1722677"/>
                <a:gd name="connsiteX1185" fmla="*/ 779716 w 1266576"/>
                <a:gd name="connsiteY1185" fmla="*/ 1527035 h 1722677"/>
                <a:gd name="connsiteX1186" fmla="*/ 768930 w 1266576"/>
                <a:gd name="connsiteY1186" fmla="*/ 1511274 h 1722677"/>
                <a:gd name="connsiteX1187" fmla="*/ 766589 w 1266576"/>
                <a:gd name="connsiteY1187" fmla="*/ 1510019 h 1722677"/>
                <a:gd name="connsiteX1188" fmla="*/ 765000 w 1266576"/>
                <a:gd name="connsiteY1188" fmla="*/ 1512361 h 1722677"/>
                <a:gd name="connsiteX1189" fmla="*/ 763913 w 1266576"/>
                <a:gd name="connsiteY1189" fmla="*/ 1518381 h 1722677"/>
                <a:gd name="connsiteX1190" fmla="*/ 753796 w 1266576"/>
                <a:gd name="connsiteY1190" fmla="*/ 1569302 h 1722677"/>
                <a:gd name="connsiteX1191" fmla="*/ 740919 w 1266576"/>
                <a:gd name="connsiteY1191" fmla="*/ 1634354 h 1722677"/>
                <a:gd name="connsiteX1192" fmla="*/ 738954 w 1266576"/>
                <a:gd name="connsiteY1192" fmla="*/ 1650198 h 1722677"/>
                <a:gd name="connsiteX1193" fmla="*/ 738703 w 1266576"/>
                <a:gd name="connsiteY1193" fmla="*/ 1650198 h 1722677"/>
                <a:gd name="connsiteX1194" fmla="*/ 789499 w 1266576"/>
                <a:gd name="connsiteY1194" fmla="*/ 99617 h 1722677"/>
                <a:gd name="connsiteX1195" fmla="*/ 789499 w 1266576"/>
                <a:gd name="connsiteY1195" fmla="*/ 99617 h 1722677"/>
                <a:gd name="connsiteX1196" fmla="*/ 787325 w 1266576"/>
                <a:gd name="connsiteY1196" fmla="*/ 97443 h 1722677"/>
                <a:gd name="connsiteX1197" fmla="*/ 771438 w 1266576"/>
                <a:gd name="connsiteY1197" fmla="*/ 85570 h 1722677"/>
                <a:gd name="connsiteX1198" fmla="*/ 716504 w 1266576"/>
                <a:gd name="connsiteY1198" fmla="*/ 44014 h 1722677"/>
                <a:gd name="connsiteX1199" fmla="*/ 667548 w 1266576"/>
                <a:gd name="connsiteY1199" fmla="*/ 7349 h 1722677"/>
                <a:gd name="connsiteX1200" fmla="*/ 653333 w 1266576"/>
                <a:gd name="connsiteY1200" fmla="*/ 3754 h 1722677"/>
                <a:gd name="connsiteX1201" fmla="*/ 635983 w 1266576"/>
                <a:gd name="connsiteY1201" fmla="*/ 6220 h 1722677"/>
                <a:gd name="connsiteX1202" fmla="*/ 613993 w 1266576"/>
                <a:gd name="connsiteY1202" fmla="*/ 8812 h 1722677"/>
                <a:gd name="connsiteX1203" fmla="*/ 581300 w 1266576"/>
                <a:gd name="connsiteY1203" fmla="*/ 12575 h 1722677"/>
                <a:gd name="connsiteX1204" fmla="*/ 567671 w 1266576"/>
                <a:gd name="connsiteY1204" fmla="*/ 14498 h 1722677"/>
                <a:gd name="connsiteX1205" fmla="*/ 566542 w 1266576"/>
                <a:gd name="connsiteY1205" fmla="*/ 15292 h 1722677"/>
                <a:gd name="connsiteX1206" fmla="*/ 567462 w 1266576"/>
                <a:gd name="connsiteY1206" fmla="*/ 17006 h 1722677"/>
                <a:gd name="connsiteX1207" fmla="*/ 570932 w 1266576"/>
                <a:gd name="connsiteY1207" fmla="*/ 18637 h 1722677"/>
                <a:gd name="connsiteX1208" fmla="*/ 606760 w 1266576"/>
                <a:gd name="connsiteY1208" fmla="*/ 31973 h 1722677"/>
                <a:gd name="connsiteX1209" fmla="*/ 648985 w 1266576"/>
                <a:gd name="connsiteY1209" fmla="*/ 48027 h 1722677"/>
                <a:gd name="connsiteX1210" fmla="*/ 673359 w 1266576"/>
                <a:gd name="connsiteY1210" fmla="*/ 57016 h 1722677"/>
                <a:gd name="connsiteX1211" fmla="*/ 716964 w 1266576"/>
                <a:gd name="connsiteY1211" fmla="*/ 73739 h 1722677"/>
                <a:gd name="connsiteX1212" fmla="*/ 758520 w 1266576"/>
                <a:gd name="connsiteY1212" fmla="*/ 89207 h 1722677"/>
                <a:gd name="connsiteX1213" fmla="*/ 774950 w 1266576"/>
                <a:gd name="connsiteY1213" fmla="*/ 95478 h 1722677"/>
                <a:gd name="connsiteX1214" fmla="*/ 789499 w 1266576"/>
                <a:gd name="connsiteY1214" fmla="*/ 99617 h 1722677"/>
                <a:gd name="connsiteX1215" fmla="*/ 302196 w 1266576"/>
                <a:gd name="connsiteY1215" fmla="*/ 412250 h 1722677"/>
                <a:gd name="connsiteX1216" fmla="*/ 302196 w 1266576"/>
                <a:gd name="connsiteY1216" fmla="*/ 412250 h 1722677"/>
                <a:gd name="connsiteX1217" fmla="*/ 295590 w 1266576"/>
                <a:gd name="connsiteY1217" fmla="*/ 402091 h 1722677"/>
                <a:gd name="connsiteX1218" fmla="*/ 268416 w 1266576"/>
                <a:gd name="connsiteY1218" fmla="*/ 367015 h 1722677"/>
                <a:gd name="connsiteX1219" fmla="*/ 247512 w 1266576"/>
                <a:gd name="connsiteY1219" fmla="*/ 339631 h 1722677"/>
                <a:gd name="connsiteX1220" fmla="*/ 225772 w 1266576"/>
                <a:gd name="connsiteY1220" fmla="*/ 311997 h 1722677"/>
                <a:gd name="connsiteX1221" fmla="*/ 204869 w 1266576"/>
                <a:gd name="connsiteY1221" fmla="*/ 284739 h 1722677"/>
                <a:gd name="connsiteX1222" fmla="*/ 201273 w 1266576"/>
                <a:gd name="connsiteY1222" fmla="*/ 280809 h 1722677"/>
                <a:gd name="connsiteX1223" fmla="*/ 199350 w 1266576"/>
                <a:gd name="connsiteY1223" fmla="*/ 280809 h 1722677"/>
                <a:gd name="connsiteX1224" fmla="*/ 196967 w 1266576"/>
                <a:gd name="connsiteY1224" fmla="*/ 284655 h 1722677"/>
                <a:gd name="connsiteX1225" fmla="*/ 180495 w 1266576"/>
                <a:gd name="connsiteY1225" fmla="*/ 316596 h 1722677"/>
                <a:gd name="connsiteX1226" fmla="*/ 168204 w 1266576"/>
                <a:gd name="connsiteY1226" fmla="*/ 340342 h 1722677"/>
                <a:gd name="connsiteX1227" fmla="*/ 163062 w 1266576"/>
                <a:gd name="connsiteY1227" fmla="*/ 351463 h 1722677"/>
                <a:gd name="connsiteX1228" fmla="*/ 163751 w 1266576"/>
                <a:gd name="connsiteY1228" fmla="*/ 354762 h 1722677"/>
                <a:gd name="connsiteX1229" fmla="*/ 164567 w 1266576"/>
                <a:gd name="connsiteY1229" fmla="*/ 355100 h 1722677"/>
                <a:gd name="connsiteX1230" fmla="*/ 177109 w 1266576"/>
                <a:gd name="connsiteY1230" fmla="*/ 360451 h 1722677"/>
                <a:gd name="connsiteX1231" fmla="*/ 230789 w 1266576"/>
                <a:gd name="connsiteY1231" fmla="*/ 382734 h 1722677"/>
                <a:gd name="connsiteX1232" fmla="*/ 294127 w 1266576"/>
                <a:gd name="connsiteY1232" fmla="*/ 409658 h 1722677"/>
                <a:gd name="connsiteX1233" fmla="*/ 302196 w 1266576"/>
                <a:gd name="connsiteY1233" fmla="*/ 412250 h 1722677"/>
                <a:gd name="connsiteX1234" fmla="*/ 879802 w 1266576"/>
                <a:gd name="connsiteY1234" fmla="*/ 1126356 h 1722677"/>
                <a:gd name="connsiteX1235" fmla="*/ 879593 w 1266576"/>
                <a:gd name="connsiteY1235" fmla="*/ 1126105 h 1722677"/>
                <a:gd name="connsiteX1236" fmla="*/ 879928 w 1266576"/>
                <a:gd name="connsiteY1236" fmla="*/ 1126105 h 1722677"/>
                <a:gd name="connsiteX1237" fmla="*/ 880889 w 1266576"/>
                <a:gd name="connsiteY1237" fmla="*/ 1132042 h 1722677"/>
                <a:gd name="connsiteX1238" fmla="*/ 891174 w 1266576"/>
                <a:gd name="connsiteY1238" fmla="*/ 1163272 h 1722677"/>
                <a:gd name="connsiteX1239" fmla="*/ 910614 w 1266576"/>
                <a:gd name="connsiteY1239" fmla="*/ 1222930 h 1722677"/>
                <a:gd name="connsiteX1240" fmla="*/ 926668 w 1266576"/>
                <a:gd name="connsiteY1240" fmla="*/ 1270800 h 1722677"/>
                <a:gd name="connsiteX1241" fmla="*/ 932019 w 1266576"/>
                <a:gd name="connsiteY1241" fmla="*/ 1287522 h 1722677"/>
                <a:gd name="connsiteX1242" fmla="*/ 939962 w 1266576"/>
                <a:gd name="connsiteY1242" fmla="*/ 1293041 h 1722677"/>
                <a:gd name="connsiteX1243" fmla="*/ 946066 w 1266576"/>
                <a:gd name="connsiteY1243" fmla="*/ 1292790 h 1722677"/>
                <a:gd name="connsiteX1244" fmla="*/ 976669 w 1266576"/>
                <a:gd name="connsiteY1244" fmla="*/ 1291285 h 1722677"/>
                <a:gd name="connsiteX1245" fmla="*/ 990424 w 1266576"/>
                <a:gd name="connsiteY1245" fmla="*/ 1290825 h 1722677"/>
                <a:gd name="connsiteX1246" fmla="*/ 1032482 w 1266576"/>
                <a:gd name="connsiteY1246" fmla="*/ 1288609 h 1722677"/>
                <a:gd name="connsiteX1247" fmla="*/ 1038544 w 1266576"/>
                <a:gd name="connsiteY1247" fmla="*/ 1288066 h 1722677"/>
                <a:gd name="connsiteX1248" fmla="*/ 1039551 w 1266576"/>
                <a:gd name="connsiteY1248" fmla="*/ 1285992 h 1722677"/>
                <a:gd name="connsiteX1249" fmla="*/ 1039380 w 1266576"/>
                <a:gd name="connsiteY1249" fmla="*/ 1285641 h 1722677"/>
                <a:gd name="connsiteX1250" fmla="*/ 1037415 w 1266576"/>
                <a:gd name="connsiteY1250" fmla="*/ 1283258 h 1722677"/>
                <a:gd name="connsiteX1251" fmla="*/ 1014755 w 1266576"/>
                <a:gd name="connsiteY1251" fmla="*/ 1260515 h 1722677"/>
                <a:gd name="connsiteX1252" fmla="*/ 965465 w 1266576"/>
                <a:gd name="connsiteY1252" fmla="*/ 1211266 h 1722677"/>
                <a:gd name="connsiteX1253" fmla="*/ 934235 w 1266576"/>
                <a:gd name="connsiteY1253" fmla="*/ 1179786 h 1722677"/>
                <a:gd name="connsiteX1254" fmla="*/ 888247 w 1266576"/>
                <a:gd name="connsiteY1254" fmla="*/ 1133798 h 1722677"/>
                <a:gd name="connsiteX1255" fmla="*/ 879802 w 1266576"/>
                <a:gd name="connsiteY1255" fmla="*/ 1126356 h 1722677"/>
                <a:gd name="connsiteX1256" fmla="*/ 1163296 w 1266576"/>
                <a:gd name="connsiteY1256" fmla="*/ 665183 h 1722677"/>
                <a:gd name="connsiteX1257" fmla="*/ 1160578 w 1266576"/>
                <a:gd name="connsiteY1257" fmla="*/ 666437 h 1722677"/>
                <a:gd name="connsiteX1258" fmla="*/ 1125962 w 1266576"/>
                <a:gd name="connsiteY1258" fmla="*/ 689013 h 1722677"/>
                <a:gd name="connsiteX1259" fmla="*/ 1075794 w 1266576"/>
                <a:gd name="connsiteY1259" fmla="*/ 722458 h 1722677"/>
                <a:gd name="connsiteX1260" fmla="*/ 1023409 w 1266576"/>
                <a:gd name="connsiteY1260" fmla="*/ 756907 h 1722677"/>
                <a:gd name="connsiteX1261" fmla="*/ 1011996 w 1266576"/>
                <a:gd name="connsiteY1261" fmla="*/ 764558 h 1722677"/>
                <a:gd name="connsiteX1262" fmla="*/ 1011327 w 1266576"/>
                <a:gd name="connsiteY1262" fmla="*/ 769449 h 1722677"/>
                <a:gd name="connsiteX1263" fmla="*/ 1016428 w 1266576"/>
                <a:gd name="connsiteY1263" fmla="*/ 774090 h 1722677"/>
                <a:gd name="connsiteX1264" fmla="*/ 1055935 w 1266576"/>
                <a:gd name="connsiteY1264" fmla="*/ 809041 h 1722677"/>
                <a:gd name="connsiteX1265" fmla="*/ 1093562 w 1266576"/>
                <a:gd name="connsiteY1265" fmla="*/ 842486 h 1722677"/>
                <a:gd name="connsiteX1266" fmla="*/ 1136456 w 1266576"/>
                <a:gd name="connsiteY1266" fmla="*/ 880489 h 1722677"/>
                <a:gd name="connsiteX1267" fmla="*/ 1141305 w 1266576"/>
                <a:gd name="connsiteY1267" fmla="*/ 884168 h 1722677"/>
                <a:gd name="connsiteX1268" fmla="*/ 1143814 w 1266576"/>
                <a:gd name="connsiteY1268" fmla="*/ 883762 h 1722677"/>
                <a:gd name="connsiteX1269" fmla="*/ 1144148 w 1266576"/>
                <a:gd name="connsiteY1269" fmla="*/ 882872 h 1722677"/>
                <a:gd name="connsiteX1270" fmla="*/ 1144733 w 1266576"/>
                <a:gd name="connsiteY1270" fmla="*/ 879068 h 1722677"/>
                <a:gd name="connsiteX1271" fmla="*/ 1148538 w 1266576"/>
                <a:gd name="connsiteY1271" fmla="*/ 837260 h 1722677"/>
                <a:gd name="connsiteX1272" fmla="*/ 1151548 w 1266576"/>
                <a:gd name="connsiteY1272" fmla="*/ 800679 h 1722677"/>
                <a:gd name="connsiteX1273" fmla="*/ 1154893 w 1266576"/>
                <a:gd name="connsiteY1273" fmla="*/ 768781 h 1722677"/>
                <a:gd name="connsiteX1274" fmla="*/ 1158070 w 1266576"/>
                <a:gd name="connsiteY1274" fmla="*/ 732199 h 1722677"/>
                <a:gd name="connsiteX1275" fmla="*/ 1162920 w 1266576"/>
                <a:gd name="connsiteY1275" fmla="*/ 678143 h 1722677"/>
                <a:gd name="connsiteX1276" fmla="*/ 1163338 w 1266576"/>
                <a:gd name="connsiteY1276" fmla="*/ 665183 h 1722677"/>
                <a:gd name="connsiteX1277" fmla="*/ 562654 w 1266576"/>
                <a:gd name="connsiteY1277" fmla="*/ 20100 h 1722677"/>
                <a:gd name="connsiteX1278" fmla="*/ 562654 w 1266576"/>
                <a:gd name="connsiteY1278" fmla="*/ 20100 h 1722677"/>
                <a:gd name="connsiteX1279" fmla="*/ 568507 w 1266576"/>
                <a:gd name="connsiteY1279" fmla="*/ 28085 h 1722677"/>
                <a:gd name="connsiteX1280" fmla="*/ 599987 w 1266576"/>
                <a:gd name="connsiteY1280" fmla="*/ 66506 h 1722677"/>
                <a:gd name="connsiteX1281" fmla="*/ 629252 w 1266576"/>
                <a:gd name="connsiteY1281" fmla="*/ 102836 h 1722677"/>
                <a:gd name="connsiteX1282" fmla="*/ 667171 w 1266576"/>
                <a:gd name="connsiteY1282" fmla="*/ 148824 h 1722677"/>
                <a:gd name="connsiteX1283" fmla="*/ 721228 w 1266576"/>
                <a:gd name="connsiteY1283" fmla="*/ 215172 h 1722677"/>
                <a:gd name="connsiteX1284" fmla="*/ 723695 w 1266576"/>
                <a:gd name="connsiteY1284" fmla="*/ 218098 h 1722677"/>
                <a:gd name="connsiteX1285" fmla="*/ 727875 w 1266576"/>
                <a:gd name="connsiteY1285" fmla="*/ 217597 h 1722677"/>
                <a:gd name="connsiteX1286" fmla="*/ 755635 w 1266576"/>
                <a:gd name="connsiteY1286" fmla="*/ 177378 h 1722677"/>
                <a:gd name="connsiteX1287" fmla="*/ 785987 w 1266576"/>
                <a:gd name="connsiteY1287" fmla="*/ 133481 h 1722677"/>
                <a:gd name="connsiteX1288" fmla="*/ 799783 w 1266576"/>
                <a:gd name="connsiteY1288" fmla="*/ 113288 h 1722677"/>
                <a:gd name="connsiteX1289" fmla="*/ 798028 w 1266576"/>
                <a:gd name="connsiteY1289" fmla="*/ 108188 h 1722677"/>
                <a:gd name="connsiteX1290" fmla="*/ 780134 w 1266576"/>
                <a:gd name="connsiteY1290" fmla="*/ 101498 h 1722677"/>
                <a:gd name="connsiteX1291" fmla="*/ 733645 w 1266576"/>
                <a:gd name="connsiteY1291" fmla="*/ 84107 h 1722677"/>
                <a:gd name="connsiteX1292" fmla="*/ 715751 w 1266576"/>
                <a:gd name="connsiteY1292" fmla="*/ 77376 h 1722677"/>
                <a:gd name="connsiteX1293" fmla="*/ 678125 w 1266576"/>
                <a:gd name="connsiteY1293" fmla="*/ 62827 h 1722677"/>
                <a:gd name="connsiteX1294" fmla="*/ 666586 w 1266576"/>
                <a:gd name="connsiteY1294" fmla="*/ 58646 h 1722677"/>
                <a:gd name="connsiteX1295" fmla="*/ 636694 w 1266576"/>
                <a:gd name="connsiteY1295" fmla="*/ 47024 h 1722677"/>
                <a:gd name="connsiteX1296" fmla="*/ 587320 w 1266576"/>
                <a:gd name="connsiteY1296" fmla="*/ 28420 h 1722677"/>
                <a:gd name="connsiteX1297" fmla="*/ 562654 w 1266576"/>
                <a:gd name="connsiteY1297" fmla="*/ 20100 h 1722677"/>
                <a:gd name="connsiteX1298" fmla="*/ 697523 w 1266576"/>
                <a:gd name="connsiteY1298" fmla="*/ 597539 h 1722677"/>
                <a:gd name="connsiteX1299" fmla="*/ 697523 w 1266576"/>
                <a:gd name="connsiteY1299" fmla="*/ 597539 h 1722677"/>
                <a:gd name="connsiteX1300" fmla="*/ 695809 w 1266576"/>
                <a:gd name="connsiteY1300" fmla="*/ 591770 h 1722677"/>
                <a:gd name="connsiteX1301" fmla="*/ 670725 w 1266576"/>
                <a:gd name="connsiteY1301" fmla="*/ 538466 h 1722677"/>
                <a:gd name="connsiteX1302" fmla="*/ 649445 w 1266576"/>
                <a:gd name="connsiteY1302" fmla="*/ 493607 h 1722677"/>
                <a:gd name="connsiteX1303" fmla="*/ 635231 w 1266576"/>
                <a:gd name="connsiteY1303" fmla="*/ 463087 h 1722677"/>
                <a:gd name="connsiteX1304" fmla="*/ 618508 w 1266576"/>
                <a:gd name="connsiteY1304" fmla="*/ 427928 h 1722677"/>
                <a:gd name="connsiteX1305" fmla="*/ 611484 w 1266576"/>
                <a:gd name="connsiteY1305" fmla="*/ 413504 h 1722677"/>
                <a:gd name="connsiteX1306" fmla="*/ 609352 w 1266576"/>
                <a:gd name="connsiteY1306" fmla="*/ 410160 h 1722677"/>
                <a:gd name="connsiteX1307" fmla="*/ 606091 w 1266576"/>
                <a:gd name="connsiteY1307" fmla="*/ 412794 h 1722677"/>
                <a:gd name="connsiteX1308" fmla="*/ 557302 w 1266576"/>
                <a:gd name="connsiteY1308" fmla="*/ 458196 h 1722677"/>
                <a:gd name="connsiteX1309" fmla="*/ 537235 w 1266576"/>
                <a:gd name="connsiteY1309" fmla="*/ 477009 h 1722677"/>
                <a:gd name="connsiteX1310" fmla="*/ 503789 w 1266576"/>
                <a:gd name="connsiteY1310" fmla="*/ 507278 h 1722677"/>
                <a:gd name="connsiteX1311" fmla="*/ 474524 w 1266576"/>
                <a:gd name="connsiteY1311" fmla="*/ 534327 h 1722677"/>
                <a:gd name="connsiteX1312" fmla="*/ 468003 w 1266576"/>
                <a:gd name="connsiteY1312" fmla="*/ 540681 h 1722677"/>
                <a:gd name="connsiteX1313" fmla="*/ 467915 w 1266576"/>
                <a:gd name="connsiteY1313" fmla="*/ 542868 h 1722677"/>
                <a:gd name="connsiteX1314" fmla="*/ 468421 w 1266576"/>
                <a:gd name="connsiteY1314" fmla="*/ 543232 h 1722677"/>
                <a:gd name="connsiteX1315" fmla="*/ 478705 w 1266576"/>
                <a:gd name="connsiteY1315" fmla="*/ 546242 h 1722677"/>
                <a:gd name="connsiteX1316" fmla="*/ 507719 w 1266576"/>
                <a:gd name="connsiteY1316" fmla="*/ 552931 h 1722677"/>
                <a:gd name="connsiteX1317" fmla="*/ 556801 w 1266576"/>
                <a:gd name="connsiteY1317" fmla="*/ 564553 h 1722677"/>
                <a:gd name="connsiteX1318" fmla="*/ 611861 w 1266576"/>
                <a:gd name="connsiteY1318" fmla="*/ 577597 h 1722677"/>
                <a:gd name="connsiteX1319" fmla="*/ 619302 w 1266576"/>
                <a:gd name="connsiteY1319" fmla="*/ 579520 h 1722677"/>
                <a:gd name="connsiteX1320" fmla="*/ 640206 w 1266576"/>
                <a:gd name="connsiteY1320" fmla="*/ 584913 h 1722677"/>
                <a:gd name="connsiteX1321" fmla="*/ 678125 w 1266576"/>
                <a:gd name="connsiteY1321" fmla="*/ 593776 h 1722677"/>
                <a:gd name="connsiteX1322" fmla="*/ 697523 w 1266576"/>
                <a:gd name="connsiteY1322" fmla="*/ 597539 h 1722677"/>
                <a:gd name="connsiteX1323" fmla="*/ 585689 w 1266576"/>
                <a:gd name="connsiteY1323" fmla="*/ 1020668 h 1722677"/>
                <a:gd name="connsiteX1324" fmla="*/ 589494 w 1266576"/>
                <a:gd name="connsiteY1324" fmla="*/ 1020668 h 1722677"/>
                <a:gd name="connsiteX1325" fmla="*/ 591417 w 1266576"/>
                <a:gd name="connsiteY1325" fmla="*/ 1017825 h 1722677"/>
                <a:gd name="connsiteX1326" fmla="*/ 588909 w 1266576"/>
                <a:gd name="connsiteY1326" fmla="*/ 1013979 h 1722677"/>
                <a:gd name="connsiteX1327" fmla="*/ 559309 w 1266576"/>
                <a:gd name="connsiteY1327" fmla="*/ 972172 h 1722677"/>
                <a:gd name="connsiteX1328" fmla="*/ 530044 w 1266576"/>
                <a:gd name="connsiteY1328" fmla="*/ 931870 h 1722677"/>
                <a:gd name="connsiteX1329" fmla="*/ 516833 w 1266576"/>
                <a:gd name="connsiteY1329" fmla="*/ 913140 h 1722677"/>
                <a:gd name="connsiteX1330" fmla="*/ 504291 w 1266576"/>
                <a:gd name="connsiteY1330" fmla="*/ 894829 h 1722677"/>
                <a:gd name="connsiteX1331" fmla="*/ 486356 w 1266576"/>
                <a:gd name="connsiteY1331" fmla="*/ 870037 h 1722677"/>
                <a:gd name="connsiteX1332" fmla="*/ 448353 w 1266576"/>
                <a:gd name="connsiteY1332" fmla="*/ 816357 h 1722677"/>
                <a:gd name="connsiteX1333" fmla="*/ 424105 w 1266576"/>
                <a:gd name="connsiteY1333" fmla="*/ 782911 h 1722677"/>
                <a:gd name="connsiteX1334" fmla="*/ 404456 w 1266576"/>
                <a:gd name="connsiteY1334" fmla="*/ 754692 h 1722677"/>
                <a:gd name="connsiteX1335" fmla="*/ 371763 w 1266576"/>
                <a:gd name="connsiteY1335" fmla="*/ 708704 h 1722677"/>
                <a:gd name="connsiteX1336" fmla="*/ 346678 w 1266576"/>
                <a:gd name="connsiteY1336" fmla="*/ 673837 h 1722677"/>
                <a:gd name="connsiteX1337" fmla="*/ 335098 w 1266576"/>
                <a:gd name="connsiteY1337" fmla="*/ 657699 h 1722677"/>
                <a:gd name="connsiteX1338" fmla="*/ 311351 w 1266576"/>
                <a:gd name="connsiteY1338" fmla="*/ 623919 h 1722677"/>
                <a:gd name="connsiteX1339" fmla="*/ 308258 w 1266576"/>
                <a:gd name="connsiteY1339" fmla="*/ 620533 h 1722677"/>
                <a:gd name="connsiteX1340" fmla="*/ 306920 w 1266576"/>
                <a:gd name="connsiteY1340" fmla="*/ 620533 h 1722677"/>
                <a:gd name="connsiteX1341" fmla="*/ 306585 w 1266576"/>
                <a:gd name="connsiteY1341" fmla="*/ 621160 h 1722677"/>
                <a:gd name="connsiteX1342" fmla="*/ 307045 w 1266576"/>
                <a:gd name="connsiteY1342" fmla="*/ 628769 h 1722677"/>
                <a:gd name="connsiteX1343" fmla="*/ 310892 w 1266576"/>
                <a:gd name="connsiteY1343" fmla="*/ 667607 h 1722677"/>
                <a:gd name="connsiteX1344" fmla="*/ 316076 w 1266576"/>
                <a:gd name="connsiteY1344" fmla="*/ 724005 h 1722677"/>
                <a:gd name="connsiteX1345" fmla="*/ 322598 w 1266576"/>
                <a:gd name="connsiteY1345" fmla="*/ 792527 h 1722677"/>
                <a:gd name="connsiteX1346" fmla="*/ 329914 w 1266576"/>
                <a:gd name="connsiteY1346" fmla="*/ 866358 h 1722677"/>
                <a:gd name="connsiteX1347" fmla="*/ 336645 w 1266576"/>
                <a:gd name="connsiteY1347" fmla="*/ 935674 h 1722677"/>
                <a:gd name="connsiteX1348" fmla="*/ 339279 w 1266576"/>
                <a:gd name="connsiteY1348" fmla="*/ 963100 h 1722677"/>
                <a:gd name="connsiteX1349" fmla="*/ 342080 w 1266576"/>
                <a:gd name="connsiteY1349" fmla="*/ 992824 h 1722677"/>
                <a:gd name="connsiteX1350" fmla="*/ 347682 w 1266576"/>
                <a:gd name="connsiteY1350" fmla="*/ 998343 h 1722677"/>
                <a:gd name="connsiteX1351" fmla="*/ 365951 w 1266576"/>
                <a:gd name="connsiteY1351" fmla="*/ 1000266 h 1722677"/>
                <a:gd name="connsiteX1352" fmla="*/ 379622 w 1266576"/>
                <a:gd name="connsiteY1352" fmla="*/ 1001813 h 1722677"/>
                <a:gd name="connsiteX1353" fmla="*/ 420050 w 1266576"/>
                <a:gd name="connsiteY1353" fmla="*/ 1005283 h 1722677"/>
                <a:gd name="connsiteX1354" fmla="*/ 462651 w 1266576"/>
                <a:gd name="connsiteY1354" fmla="*/ 1009464 h 1722677"/>
                <a:gd name="connsiteX1355" fmla="*/ 496933 w 1266576"/>
                <a:gd name="connsiteY1355" fmla="*/ 1012557 h 1722677"/>
                <a:gd name="connsiteX1356" fmla="*/ 515203 w 1266576"/>
                <a:gd name="connsiteY1356" fmla="*/ 1014271 h 1722677"/>
                <a:gd name="connsiteX1357" fmla="*/ 553289 w 1266576"/>
                <a:gd name="connsiteY1357" fmla="*/ 1017616 h 1722677"/>
                <a:gd name="connsiteX1358" fmla="*/ 585689 w 1266576"/>
                <a:gd name="connsiteY1358" fmla="*/ 1020668 h 1722677"/>
                <a:gd name="connsiteX1359" fmla="*/ 335976 w 1266576"/>
                <a:gd name="connsiteY1359" fmla="*/ 986344 h 1722677"/>
                <a:gd name="connsiteX1360" fmla="*/ 336227 w 1266576"/>
                <a:gd name="connsiteY1360" fmla="*/ 970207 h 1722677"/>
                <a:gd name="connsiteX1361" fmla="*/ 332297 w 1266576"/>
                <a:gd name="connsiteY1361" fmla="*/ 926769 h 1722677"/>
                <a:gd name="connsiteX1362" fmla="*/ 330750 w 1266576"/>
                <a:gd name="connsiteY1362" fmla="*/ 909210 h 1722677"/>
                <a:gd name="connsiteX1363" fmla="*/ 327782 w 1266576"/>
                <a:gd name="connsiteY1363" fmla="*/ 881074 h 1722677"/>
                <a:gd name="connsiteX1364" fmla="*/ 324186 w 1266576"/>
                <a:gd name="connsiteY1364" fmla="*/ 843782 h 1722677"/>
                <a:gd name="connsiteX1365" fmla="*/ 320591 w 1266576"/>
                <a:gd name="connsiteY1365" fmla="*/ 807996 h 1722677"/>
                <a:gd name="connsiteX1366" fmla="*/ 318375 w 1266576"/>
                <a:gd name="connsiteY1366" fmla="*/ 780570 h 1722677"/>
                <a:gd name="connsiteX1367" fmla="*/ 314194 w 1266576"/>
                <a:gd name="connsiteY1367" fmla="*/ 738763 h 1722677"/>
                <a:gd name="connsiteX1368" fmla="*/ 307254 w 1266576"/>
                <a:gd name="connsiteY1368" fmla="*/ 667691 h 1722677"/>
                <a:gd name="connsiteX1369" fmla="*/ 303450 w 1266576"/>
                <a:gd name="connsiteY1369" fmla="*/ 627306 h 1722677"/>
                <a:gd name="connsiteX1370" fmla="*/ 301987 w 1266576"/>
                <a:gd name="connsiteY1370" fmla="*/ 615140 h 1722677"/>
                <a:gd name="connsiteX1371" fmla="*/ 297806 w 1266576"/>
                <a:gd name="connsiteY1371" fmla="*/ 610625 h 1722677"/>
                <a:gd name="connsiteX1372" fmla="*/ 294002 w 1266576"/>
                <a:gd name="connsiteY1372" fmla="*/ 610206 h 1722677"/>
                <a:gd name="connsiteX1373" fmla="*/ 256919 w 1266576"/>
                <a:gd name="connsiteY1373" fmla="*/ 604772 h 1722677"/>
                <a:gd name="connsiteX1374" fmla="*/ 216115 w 1266576"/>
                <a:gd name="connsiteY1374" fmla="*/ 598375 h 1722677"/>
                <a:gd name="connsiteX1375" fmla="*/ 171423 w 1266576"/>
                <a:gd name="connsiteY1375" fmla="*/ 591979 h 1722677"/>
                <a:gd name="connsiteX1376" fmla="*/ 131414 w 1266576"/>
                <a:gd name="connsiteY1376" fmla="*/ 585875 h 1722677"/>
                <a:gd name="connsiteX1377" fmla="*/ 120837 w 1266576"/>
                <a:gd name="connsiteY1377" fmla="*/ 584328 h 1722677"/>
                <a:gd name="connsiteX1378" fmla="*/ 117199 w 1266576"/>
                <a:gd name="connsiteY1378" fmla="*/ 584662 h 1722677"/>
                <a:gd name="connsiteX1379" fmla="*/ 117743 w 1266576"/>
                <a:gd name="connsiteY1379" fmla="*/ 588007 h 1722677"/>
                <a:gd name="connsiteX1380" fmla="*/ 124390 w 1266576"/>
                <a:gd name="connsiteY1380" fmla="*/ 600047 h 1722677"/>
                <a:gd name="connsiteX1381" fmla="*/ 133839 w 1266576"/>
                <a:gd name="connsiteY1381" fmla="*/ 618359 h 1722677"/>
                <a:gd name="connsiteX1382" fmla="*/ 156164 w 1266576"/>
                <a:gd name="connsiteY1382" fmla="*/ 658494 h 1722677"/>
                <a:gd name="connsiteX1383" fmla="*/ 178865 w 1266576"/>
                <a:gd name="connsiteY1383" fmla="*/ 700301 h 1722677"/>
                <a:gd name="connsiteX1384" fmla="*/ 207043 w 1266576"/>
                <a:gd name="connsiteY1384" fmla="*/ 751974 h 1722677"/>
                <a:gd name="connsiteX1385" fmla="*/ 222971 w 1266576"/>
                <a:gd name="connsiteY1385" fmla="*/ 780737 h 1722677"/>
                <a:gd name="connsiteX1386" fmla="*/ 242746 w 1266576"/>
                <a:gd name="connsiteY1386" fmla="*/ 816984 h 1722677"/>
                <a:gd name="connsiteX1387" fmla="*/ 273600 w 1266576"/>
                <a:gd name="connsiteY1387" fmla="*/ 872504 h 1722677"/>
                <a:gd name="connsiteX1388" fmla="*/ 302070 w 1266576"/>
                <a:gd name="connsiteY1388" fmla="*/ 924930 h 1722677"/>
                <a:gd name="connsiteX1389" fmla="*/ 326486 w 1266576"/>
                <a:gd name="connsiteY1389" fmla="*/ 969956 h 1722677"/>
                <a:gd name="connsiteX1390" fmla="*/ 335976 w 1266576"/>
                <a:gd name="connsiteY1390" fmla="*/ 986344 h 1722677"/>
                <a:gd name="connsiteX1391" fmla="*/ 593675 w 1266576"/>
                <a:gd name="connsiteY1391" fmla="*/ 1012181 h 1722677"/>
                <a:gd name="connsiteX1392" fmla="*/ 592546 w 1266576"/>
                <a:gd name="connsiteY1392" fmla="*/ 1000642 h 1722677"/>
                <a:gd name="connsiteX1393" fmla="*/ 586693 w 1266576"/>
                <a:gd name="connsiteY1393" fmla="*/ 958208 h 1722677"/>
                <a:gd name="connsiteX1394" fmla="*/ 583181 w 1266576"/>
                <a:gd name="connsiteY1394" fmla="*/ 930156 h 1722677"/>
                <a:gd name="connsiteX1395" fmla="*/ 576868 w 1266576"/>
                <a:gd name="connsiteY1395" fmla="*/ 886217 h 1722677"/>
                <a:gd name="connsiteX1396" fmla="*/ 569176 w 1266576"/>
                <a:gd name="connsiteY1396" fmla="*/ 827687 h 1722677"/>
                <a:gd name="connsiteX1397" fmla="*/ 566291 w 1266576"/>
                <a:gd name="connsiteY1397" fmla="*/ 806449 h 1722677"/>
                <a:gd name="connsiteX1398" fmla="*/ 560856 w 1266576"/>
                <a:gd name="connsiteY1398" fmla="*/ 765478 h 1722677"/>
                <a:gd name="connsiteX1399" fmla="*/ 556675 w 1266576"/>
                <a:gd name="connsiteY1399" fmla="*/ 735209 h 1722677"/>
                <a:gd name="connsiteX1400" fmla="*/ 550362 w 1266576"/>
                <a:gd name="connsiteY1400" fmla="*/ 726848 h 1722677"/>
                <a:gd name="connsiteX1401" fmla="*/ 525947 w 1266576"/>
                <a:gd name="connsiteY1401" fmla="*/ 715769 h 1722677"/>
                <a:gd name="connsiteX1402" fmla="*/ 483011 w 1266576"/>
                <a:gd name="connsiteY1402" fmla="*/ 695618 h 1722677"/>
                <a:gd name="connsiteX1403" fmla="*/ 433804 w 1266576"/>
                <a:gd name="connsiteY1403" fmla="*/ 672666 h 1722677"/>
                <a:gd name="connsiteX1404" fmla="*/ 408218 w 1266576"/>
                <a:gd name="connsiteY1404" fmla="*/ 660542 h 1722677"/>
                <a:gd name="connsiteX1405" fmla="*/ 351235 w 1266576"/>
                <a:gd name="connsiteY1405" fmla="*/ 634245 h 1722677"/>
                <a:gd name="connsiteX1406" fmla="*/ 315281 w 1266576"/>
                <a:gd name="connsiteY1406" fmla="*/ 617523 h 1722677"/>
                <a:gd name="connsiteX1407" fmla="*/ 312438 w 1266576"/>
                <a:gd name="connsiteY1407" fmla="*/ 616394 h 1722677"/>
                <a:gd name="connsiteX1408" fmla="*/ 311101 w 1266576"/>
                <a:gd name="connsiteY1408" fmla="*/ 616687 h 1722677"/>
                <a:gd name="connsiteX1409" fmla="*/ 311101 w 1266576"/>
                <a:gd name="connsiteY1409" fmla="*/ 617983 h 1722677"/>
                <a:gd name="connsiteX1410" fmla="*/ 319838 w 1266576"/>
                <a:gd name="connsiteY1410" fmla="*/ 630525 h 1722677"/>
                <a:gd name="connsiteX1411" fmla="*/ 349647 w 1266576"/>
                <a:gd name="connsiteY1411" fmla="*/ 672332 h 1722677"/>
                <a:gd name="connsiteX1412" fmla="*/ 366746 w 1266576"/>
                <a:gd name="connsiteY1412" fmla="*/ 696747 h 1722677"/>
                <a:gd name="connsiteX1413" fmla="*/ 401487 w 1266576"/>
                <a:gd name="connsiteY1413" fmla="*/ 745285 h 1722677"/>
                <a:gd name="connsiteX1414" fmla="*/ 417834 w 1266576"/>
                <a:gd name="connsiteY1414" fmla="*/ 768362 h 1722677"/>
                <a:gd name="connsiteX1415" fmla="*/ 436982 w 1266576"/>
                <a:gd name="connsiteY1415" fmla="*/ 795119 h 1722677"/>
                <a:gd name="connsiteX1416" fmla="*/ 454123 w 1266576"/>
                <a:gd name="connsiteY1416" fmla="*/ 819492 h 1722677"/>
                <a:gd name="connsiteX1417" fmla="*/ 469675 w 1266576"/>
                <a:gd name="connsiteY1417" fmla="*/ 841316 h 1722677"/>
                <a:gd name="connsiteX1418" fmla="*/ 485227 w 1266576"/>
                <a:gd name="connsiteY1418" fmla="*/ 863975 h 1722677"/>
                <a:gd name="connsiteX1419" fmla="*/ 498605 w 1266576"/>
                <a:gd name="connsiteY1419" fmla="*/ 882496 h 1722677"/>
                <a:gd name="connsiteX1420" fmla="*/ 519509 w 1266576"/>
                <a:gd name="connsiteY1420" fmla="*/ 911761 h 1722677"/>
                <a:gd name="connsiteX1421" fmla="*/ 546015 w 1266576"/>
                <a:gd name="connsiteY1421" fmla="*/ 949387 h 1722677"/>
                <a:gd name="connsiteX1422" fmla="*/ 569552 w 1266576"/>
                <a:gd name="connsiteY1422" fmla="*/ 982373 h 1722677"/>
                <a:gd name="connsiteX1423" fmla="*/ 583139 w 1266576"/>
                <a:gd name="connsiteY1423" fmla="*/ 1001771 h 1722677"/>
                <a:gd name="connsiteX1424" fmla="*/ 591877 w 1266576"/>
                <a:gd name="connsiteY1424" fmla="*/ 1013352 h 1722677"/>
                <a:gd name="connsiteX1425" fmla="*/ 593173 w 1266576"/>
                <a:gd name="connsiteY1425" fmla="*/ 1013352 h 1722677"/>
                <a:gd name="connsiteX1426" fmla="*/ 593675 w 1266576"/>
                <a:gd name="connsiteY1426" fmla="*/ 1012181 h 1722677"/>
                <a:gd name="connsiteX1427" fmla="*/ 563574 w 1266576"/>
                <a:gd name="connsiteY1427" fmla="*/ 731321 h 1722677"/>
                <a:gd name="connsiteX1428" fmla="*/ 562779 w 1266576"/>
                <a:gd name="connsiteY1428" fmla="*/ 732576 h 1722677"/>
                <a:gd name="connsiteX1429" fmla="*/ 563490 w 1266576"/>
                <a:gd name="connsiteY1429" fmla="*/ 734708 h 1722677"/>
                <a:gd name="connsiteX1430" fmla="*/ 576032 w 1266576"/>
                <a:gd name="connsiteY1430" fmla="*/ 757451 h 1722677"/>
                <a:gd name="connsiteX1431" fmla="*/ 597981 w 1266576"/>
                <a:gd name="connsiteY1431" fmla="*/ 798589 h 1722677"/>
                <a:gd name="connsiteX1432" fmla="*/ 640917 w 1266576"/>
                <a:gd name="connsiteY1432" fmla="*/ 878022 h 1722677"/>
                <a:gd name="connsiteX1433" fmla="*/ 680508 w 1266576"/>
                <a:gd name="connsiteY1433" fmla="*/ 951394 h 1722677"/>
                <a:gd name="connsiteX1434" fmla="*/ 709522 w 1266576"/>
                <a:gd name="connsiteY1434" fmla="*/ 1005241 h 1722677"/>
                <a:gd name="connsiteX1435" fmla="*/ 711905 w 1266576"/>
                <a:gd name="connsiteY1435" fmla="*/ 1009171 h 1722677"/>
                <a:gd name="connsiteX1436" fmla="*/ 713159 w 1266576"/>
                <a:gd name="connsiteY1436" fmla="*/ 1009715 h 1722677"/>
                <a:gd name="connsiteX1437" fmla="*/ 714163 w 1266576"/>
                <a:gd name="connsiteY1437" fmla="*/ 1008753 h 1722677"/>
                <a:gd name="connsiteX1438" fmla="*/ 714706 w 1266576"/>
                <a:gd name="connsiteY1438" fmla="*/ 1007332 h 1722677"/>
                <a:gd name="connsiteX1439" fmla="*/ 729506 w 1266576"/>
                <a:gd name="connsiteY1439" fmla="*/ 962264 h 1722677"/>
                <a:gd name="connsiteX1440" fmla="*/ 740041 w 1266576"/>
                <a:gd name="connsiteY1440" fmla="*/ 930365 h 1722677"/>
                <a:gd name="connsiteX1441" fmla="*/ 750995 w 1266576"/>
                <a:gd name="connsiteY1441" fmla="*/ 897755 h 1722677"/>
                <a:gd name="connsiteX1442" fmla="*/ 766338 w 1266576"/>
                <a:gd name="connsiteY1442" fmla="*/ 850472 h 1722677"/>
                <a:gd name="connsiteX1443" fmla="*/ 784106 w 1266576"/>
                <a:gd name="connsiteY1443" fmla="*/ 796749 h 1722677"/>
                <a:gd name="connsiteX1444" fmla="*/ 785067 w 1266576"/>
                <a:gd name="connsiteY1444" fmla="*/ 792318 h 1722677"/>
                <a:gd name="connsiteX1445" fmla="*/ 783604 w 1266576"/>
                <a:gd name="connsiteY1445" fmla="*/ 789935 h 1722677"/>
                <a:gd name="connsiteX1446" fmla="*/ 780009 w 1266576"/>
                <a:gd name="connsiteY1446" fmla="*/ 788806 h 1722677"/>
                <a:gd name="connsiteX1447" fmla="*/ 730509 w 1266576"/>
                <a:gd name="connsiteY1447" fmla="*/ 775595 h 1722677"/>
                <a:gd name="connsiteX1448" fmla="*/ 695767 w 1266576"/>
                <a:gd name="connsiteY1448" fmla="*/ 766523 h 1722677"/>
                <a:gd name="connsiteX1449" fmla="*/ 663994 w 1266576"/>
                <a:gd name="connsiteY1449" fmla="*/ 758162 h 1722677"/>
                <a:gd name="connsiteX1450" fmla="*/ 638910 w 1266576"/>
                <a:gd name="connsiteY1450" fmla="*/ 751640 h 1722677"/>
                <a:gd name="connsiteX1451" fmla="*/ 605004 w 1266576"/>
                <a:gd name="connsiteY1451" fmla="*/ 742233 h 1722677"/>
                <a:gd name="connsiteX1452" fmla="*/ 565873 w 1266576"/>
                <a:gd name="connsiteY1452" fmla="*/ 732032 h 1722677"/>
                <a:gd name="connsiteX1453" fmla="*/ 406463 w 1266576"/>
                <a:gd name="connsiteY1453" fmla="*/ 1192453 h 1722677"/>
                <a:gd name="connsiteX1454" fmla="*/ 407382 w 1266576"/>
                <a:gd name="connsiteY1454" fmla="*/ 1195965 h 1722677"/>
                <a:gd name="connsiteX1455" fmla="*/ 418085 w 1266576"/>
                <a:gd name="connsiteY1455" fmla="*/ 1221342 h 1722677"/>
                <a:gd name="connsiteX1456" fmla="*/ 430167 w 1266576"/>
                <a:gd name="connsiteY1456" fmla="*/ 1251108 h 1722677"/>
                <a:gd name="connsiteX1457" fmla="*/ 446346 w 1266576"/>
                <a:gd name="connsiteY1457" fmla="*/ 1289905 h 1722677"/>
                <a:gd name="connsiteX1458" fmla="*/ 455126 w 1266576"/>
                <a:gd name="connsiteY1458" fmla="*/ 1311101 h 1722677"/>
                <a:gd name="connsiteX1459" fmla="*/ 465578 w 1266576"/>
                <a:gd name="connsiteY1459" fmla="*/ 1336562 h 1722677"/>
                <a:gd name="connsiteX1460" fmla="*/ 477827 w 1266576"/>
                <a:gd name="connsiteY1460" fmla="*/ 1367081 h 1722677"/>
                <a:gd name="connsiteX1461" fmla="*/ 495930 w 1266576"/>
                <a:gd name="connsiteY1461" fmla="*/ 1410017 h 1722677"/>
                <a:gd name="connsiteX1462" fmla="*/ 514116 w 1266576"/>
                <a:gd name="connsiteY1462" fmla="*/ 1453789 h 1722677"/>
                <a:gd name="connsiteX1463" fmla="*/ 524149 w 1266576"/>
                <a:gd name="connsiteY1463" fmla="*/ 1479417 h 1722677"/>
                <a:gd name="connsiteX1464" fmla="*/ 537904 w 1266576"/>
                <a:gd name="connsiteY1464" fmla="*/ 1511734 h 1722677"/>
                <a:gd name="connsiteX1465" fmla="*/ 540287 w 1266576"/>
                <a:gd name="connsiteY1465" fmla="*/ 1516541 h 1722677"/>
                <a:gd name="connsiteX1466" fmla="*/ 541541 w 1266576"/>
                <a:gd name="connsiteY1466" fmla="*/ 1517210 h 1722677"/>
                <a:gd name="connsiteX1467" fmla="*/ 542712 w 1266576"/>
                <a:gd name="connsiteY1467" fmla="*/ 1516458 h 1722677"/>
                <a:gd name="connsiteX1468" fmla="*/ 551073 w 1266576"/>
                <a:gd name="connsiteY1468" fmla="*/ 1495136 h 1722677"/>
                <a:gd name="connsiteX1469" fmla="*/ 561400 w 1266576"/>
                <a:gd name="connsiteY1469" fmla="*/ 1465537 h 1722677"/>
                <a:gd name="connsiteX1470" fmla="*/ 564828 w 1266576"/>
                <a:gd name="connsiteY1470" fmla="*/ 1457175 h 1722677"/>
                <a:gd name="connsiteX1471" fmla="*/ 567921 w 1266576"/>
                <a:gd name="connsiteY1471" fmla="*/ 1447727 h 1722677"/>
                <a:gd name="connsiteX1472" fmla="*/ 589661 w 1266576"/>
                <a:gd name="connsiteY1472" fmla="*/ 1388904 h 1722677"/>
                <a:gd name="connsiteX1473" fmla="*/ 607931 w 1266576"/>
                <a:gd name="connsiteY1473" fmla="*/ 1337774 h 1722677"/>
                <a:gd name="connsiteX1474" fmla="*/ 609310 w 1266576"/>
                <a:gd name="connsiteY1474" fmla="*/ 1333594 h 1722677"/>
                <a:gd name="connsiteX1475" fmla="*/ 607011 w 1266576"/>
                <a:gd name="connsiteY1475" fmla="*/ 1327072 h 1722677"/>
                <a:gd name="connsiteX1476" fmla="*/ 589870 w 1266576"/>
                <a:gd name="connsiteY1476" fmla="*/ 1315533 h 1722677"/>
                <a:gd name="connsiteX1477" fmla="*/ 549401 w 1266576"/>
                <a:gd name="connsiteY1477" fmla="*/ 1288024 h 1722677"/>
                <a:gd name="connsiteX1478" fmla="*/ 522143 w 1266576"/>
                <a:gd name="connsiteY1478" fmla="*/ 1269713 h 1722677"/>
                <a:gd name="connsiteX1479" fmla="*/ 492878 w 1266576"/>
                <a:gd name="connsiteY1479" fmla="*/ 1250021 h 1722677"/>
                <a:gd name="connsiteX1480" fmla="*/ 468086 w 1266576"/>
                <a:gd name="connsiteY1480" fmla="*/ 1233299 h 1722677"/>
                <a:gd name="connsiteX1481" fmla="*/ 455544 w 1266576"/>
                <a:gd name="connsiteY1481" fmla="*/ 1224728 h 1722677"/>
                <a:gd name="connsiteX1482" fmla="*/ 425777 w 1266576"/>
                <a:gd name="connsiteY1482" fmla="*/ 1204619 h 1722677"/>
                <a:gd name="connsiteX1483" fmla="*/ 406463 w 1266576"/>
                <a:gd name="connsiteY1483" fmla="*/ 1192453 h 1722677"/>
                <a:gd name="connsiteX1484" fmla="*/ 889961 w 1266576"/>
                <a:gd name="connsiteY1484" fmla="*/ 325793 h 1722677"/>
                <a:gd name="connsiteX1485" fmla="*/ 877085 w 1266576"/>
                <a:gd name="connsiteY1485" fmla="*/ 329347 h 1722677"/>
                <a:gd name="connsiteX1486" fmla="*/ 847151 w 1266576"/>
                <a:gd name="connsiteY1486" fmla="*/ 338628 h 1722677"/>
                <a:gd name="connsiteX1487" fmla="*/ 829466 w 1266576"/>
                <a:gd name="connsiteY1487" fmla="*/ 343603 h 1722677"/>
                <a:gd name="connsiteX1488" fmla="*/ 794348 w 1266576"/>
                <a:gd name="connsiteY1488" fmla="*/ 353846 h 1722677"/>
                <a:gd name="connsiteX1489" fmla="*/ 754005 w 1266576"/>
                <a:gd name="connsiteY1489" fmla="*/ 365677 h 1722677"/>
                <a:gd name="connsiteX1490" fmla="*/ 734314 w 1266576"/>
                <a:gd name="connsiteY1490" fmla="*/ 371781 h 1722677"/>
                <a:gd name="connsiteX1491" fmla="*/ 682180 w 1266576"/>
                <a:gd name="connsiteY1491" fmla="*/ 387040 h 1722677"/>
                <a:gd name="connsiteX1492" fmla="*/ 636736 w 1266576"/>
                <a:gd name="connsiteY1492" fmla="*/ 400461 h 1722677"/>
                <a:gd name="connsiteX1493" fmla="*/ 618424 w 1266576"/>
                <a:gd name="connsiteY1493" fmla="*/ 405895 h 1722677"/>
                <a:gd name="connsiteX1494" fmla="*/ 617128 w 1266576"/>
                <a:gd name="connsiteY1494" fmla="*/ 407400 h 1722677"/>
                <a:gd name="connsiteX1495" fmla="*/ 617964 w 1266576"/>
                <a:gd name="connsiteY1495" fmla="*/ 408529 h 1722677"/>
                <a:gd name="connsiteX1496" fmla="*/ 631301 w 1266576"/>
                <a:gd name="connsiteY1496" fmla="*/ 417142 h 1722677"/>
                <a:gd name="connsiteX1497" fmla="*/ 662949 w 1266576"/>
                <a:gd name="connsiteY1497" fmla="*/ 437209 h 1722677"/>
                <a:gd name="connsiteX1498" fmla="*/ 684438 w 1266576"/>
                <a:gd name="connsiteY1498" fmla="*/ 450462 h 1722677"/>
                <a:gd name="connsiteX1499" fmla="*/ 740166 w 1266576"/>
                <a:gd name="connsiteY1499" fmla="*/ 485454 h 1722677"/>
                <a:gd name="connsiteX1500" fmla="*/ 769222 w 1266576"/>
                <a:gd name="connsiteY1500" fmla="*/ 503808 h 1722677"/>
                <a:gd name="connsiteX1501" fmla="*/ 783562 w 1266576"/>
                <a:gd name="connsiteY1501" fmla="*/ 512629 h 1722677"/>
                <a:gd name="connsiteX1502" fmla="*/ 791924 w 1266576"/>
                <a:gd name="connsiteY1502" fmla="*/ 510580 h 1722677"/>
                <a:gd name="connsiteX1503" fmla="*/ 805009 w 1266576"/>
                <a:gd name="connsiteY1503" fmla="*/ 486374 h 1722677"/>
                <a:gd name="connsiteX1504" fmla="*/ 829801 w 1266576"/>
                <a:gd name="connsiteY1504" fmla="*/ 439759 h 1722677"/>
                <a:gd name="connsiteX1505" fmla="*/ 857603 w 1266576"/>
                <a:gd name="connsiteY1505" fmla="*/ 387877 h 1722677"/>
                <a:gd name="connsiteX1506" fmla="*/ 873949 w 1266576"/>
                <a:gd name="connsiteY1506" fmla="*/ 356730 h 1722677"/>
                <a:gd name="connsiteX1507" fmla="*/ 888874 w 1266576"/>
                <a:gd name="connsiteY1507" fmla="*/ 329138 h 1722677"/>
                <a:gd name="connsiteX1508" fmla="*/ 889961 w 1266576"/>
                <a:gd name="connsiteY1508" fmla="*/ 325793 h 1722677"/>
                <a:gd name="connsiteX1509" fmla="*/ 1008066 w 1266576"/>
                <a:gd name="connsiteY1509" fmla="*/ 600925 h 1722677"/>
                <a:gd name="connsiteX1510" fmla="*/ 1006854 w 1266576"/>
                <a:gd name="connsiteY1510" fmla="*/ 598877 h 1722677"/>
                <a:gd name="connsiteX1511" fmla="*/ 1000708 w 1266576"/>
                <a:gd name="connsiteY1511" fmla="*/ 595867 h 1722677"/>
                <a:gd name="connsiteX1512" fmla="*/ 965465 w 1266576"/>
                <a:gd name="connsiteY1512" fmla="*/ 583325 h 1722677"/>
                <a:gd name="connsiteX1513" fmla="*/ 914377 w 1266576"/>
                <a:gd name="connsiteY1513" fmla="*/ 565013 h 1722677"/>
                <a:gd name="connsiteX1514" fmla="*/ 869016 w 1266576"/>
                <a:gd name="connsiteY1514" fmla="*/ 548876 h 1722677"/>
                <a:gd name="connsiteX1515" fmla="*/ 822150 w 1266576"/>
                <a:gd name="connsiteY1515" fmla="*/ 532153 h 1722677"/>
                <a:gd name="connsiteX1516" fmla="*/ 796272 w 1266576"/>
                <a:gd name="connsiteY1516" fmla="*/ 522788 h 1722677"/>
                <a:gd name="connsiteX1517" fmla="*/ 794528 w 1266576"/>
                <a:gd name="connsiteY1517" fmla="*/ 523348 h 1722677"/>
                <a:gd name="connsiteX1518" fmla="*/ 794432 w 1266576"/>
                <a:gd name="connsiteY1518" fmla="*/ 524293 h 1722677"/>
                <a:gd name="connsiteX1519" fmla="*/ 797651 w 1266576"/>
                <a:gd name="connsiteY1519" fmla="*/ 533700 h 1722677"/>
                <a:gd name="connsiteX1520" fmla="*/ 808856 w 1266576"/>
                <a:gd name="connsiteY1520" fmla="*/ 562964 h 1722677"/>
                <a:gd name="connsiteX1521" fmla="*/ 826038 w 1266576"/>
                <a:gd name="connsiteY1521" fmla="*/ 609579 h 1722677"/>
                <a:gd name="connsiteX1522" fmla="*/ 838873 w 1266576"/>
                <a:gd name="connsiteY1522" fmla="*/ 643025 h 1722677"/>
                <a:gd name="connsiteX1523" fmla="*/ 855220 w 1266576"/>
                <a:gd name="connsiteY1523" fmla="*/ 686713 h 1722677"/>
                <a:gd name="connsiteX1524" fmla="*/ 867762 w 1266576"/>
                <a:gd name="connsiteY1524" fmla="*/ 718821 h 1722677"/>
                <a:gd name="connsiteX1525" fmla="*/ 878757 w 1266576"/>
                <a:gd name="connsiteY1525" fmla="*/ 748086 h 1722677"/>
                <a:gd name="connsiteX1526" fmla="*/ 881558 w 1266576"/>
                <a:gd name="connsiteY1526" fmla="*/ 754357 h 1722677"/>
                <a:gd name="connsiteX1527" fmla="*/ 883753 w 1266576"/>
                <a:gd name="connsiteY1527" fmla="*/ 755059 h 1722677"/>
                <a:gd name="connsiteX1528" fmla="*/ 884150 w 1266576"/>
                <a:gd name="connsiteY1528" fmla="*/ 754775 h 1722677"/>
                <a:gd name="connsiteX1529" fmla="*/ 886324 w 1266576"/>
                <a:gd name="connsiteY1529" fmla="*/ 752601 h 1722677"/>
                <a:gd name="connsiteX1530" fmla="*/ 904134 w 1266576"/>
                <a:gd name="connsiteY1530" fmla="*/ 730653 h 1722677"/>
                <a:gd name="connsiteX1531" fmla="*/ 926124 w 1266576"/>
                <a:gd name="connsiteY1531" fmla="*/ 703227 h 1722677"/>
                <a:gd name="connsiteX1532" fmla="*/ 956267 w 1266576"/>
                <a:gd name="connsiteY1532" fmla="*/ 665601 h 1722677"/>
                <a:gd name="connsiteX1533" fmla="*/ 993894 w 1266576"/>
                <a:gd name="connsiteY1533" fmla="*/ 619279 h 1722677"/>
                <a:gd name="connsiteX1534" fmla="*/ 1006436 w 1266576"/>
                <a:gd name="connsiteY1534" fmla="*/ 603810 h 1722677"/>
                <a:gd name="connsiteX1535" fmla="*/ 1008066 w 1266576"/>
                <a:gd name="connsiteY1535" fmla="*/ 600800 h 1722677"/>
                <a:gd name="connsiteX1536" fmla="*/ 459265 w 1266576"/>
                <a:gd name="connsiteY1536" fmla="*/ 410285 h 1722677"/>
                <a:gd name="connsiteX1537" fmla="*/ 459265 w 1266576"/>
                <a:gd name="connsiteY1537" fmla="*/ 410285 h 1722677"/>
                <a:gd name="connsiteX1538" fmla="*/ 488530 w 1266576"/>
                <a:gd name="connsiteY1538" fmla="*/ 409324 h 1722677"/>
                <a:gd name="connsiteX1539" fmla="*/ 506131 w 1266576"/>
                <a:gd name="connsiteY1539" fmla="*/ 408822 h 1722677"/>
                <a:gd name="connsiteX1540" fmla="*/ 577997 w 1266576"/>
                <a:gd name="connsiteY1540" fmla="*/ 405937 h 1722677"/>
                <a:gd name="connsiteX1541" fmla="*/ 600907 w 1266576"/>
                <a:gd name="connsiteY1541" fmla="*/ 404683 h 1722677"/>
                <a:gd name="connsiteX1542" fmla="*/ 601911 w 1266576"/>
                <a:gd name="connsiteY1542" fmla="*/ 403805 h 1722677"/>
                <a:gd name="connsiteX1543" fmla="*/ 601492 w 1266576"/>
                <a:gd name="connsiteY1543" fmla="*/ 402509 h 1722677"/>
                <a:gd name="connsiteX1544" fmla="*/ 590414 w 1266576"/>
                <a:gd name="connsiteY1544" fmla="*/ 394148 h 1722677"/>
                <a:gd name="connsiteX1545" fmla="*/ 541332 w 1266576"/>
                <a:gd name="connsiteY1545" fmla="*/ 357650 h 1722677"/>
                <a:gd name="connsiteX1546" fmla="*/ 515872 w 1266576"/>
                <a:gd name="connsiteY1546" fmla="*/ 339380 h 1722677"/>
                <a:gd name="connsiteX1547" fmla="*/ 501866 w 1266576"/>
                <a:gd name="connsiteY1547" fmla="*/ 328761 h 1722677"/>
                <a:gd name="connsiteX1548" fmla="*/ 466665 w 1266576"/>
                <a:gd name="connsiteY1548" fmla="*/ 303008 h 1722677"/>
                <a:gd name="connsiteX1549" fmla="*/ 432717 w 1266576"/>
                <a:gd name="connsiteY1549" fmla="*/ 278259 h 1722677"/>
                <a:gd name="connsiteX1550" fmla="*/ 421179 w 1266576"/>
                <a:gd name="connsiteY1550" fmla="*/ 279722 h 1722677"/>
                <a:gd name="connsiteX1551" fmla="*/ 386061 w 1266576"/>
                <a:gd name="connsiteY1551" fmla="*/ 324079 h 1722677"/>
                <a:gd name="connsiteX1552" fmla="*/ 353911 w 1266576"/>
                <a:gd name="connsiteY1552" fmla="*/ 364883 h 1722677"/>
                <a:gd name="connsiteX1553" fmla="*/ 346344 w 1266576"/>
                <a:gd name="connsiteY1553" fmla="*/ 374457 h 1722677"/>
                <a:gd name="connsiteX1554" fmla="*/ 320424 w 1266576"/>
                <a:gd name="connsiteY1554" fmla="*/ 407610 h 1722677"/>
                <a:gd name="connsiteX1555" fmla="*/ 316661 w 1266576"/>
                <a:gd name="connsiteY1555" fmla="*/ 414633 h 1722677"/>
                <a:gd name="connsiteX1556" fmla="*/ 324144 w 1266576"/>
                <a:gd name="connsiteY1556" fmla="*/ 415218 h 1722677"/>
                <a:gd name="connsiteX1557" fmla="*/ 389154 w 1266576"/>
                <a:gd name="connsiteY1557" fmla="*/ 412877 h 1722677"/>
                <a:gd name="connsiteX1558" fmla="*/ 547269 w 1266576"/>
                <a:gd name="connsiteY1558" fmla="*/ 1522603 h 1722677"/>
                <a:gd name="connsiteX1559" fmla="*/ 548774 w 1266576"/>
                <a:gd name="connsiteY1559" fmla="*/ 1522603 h 1722677"/>
                <a:gd name="connsiteX1560" fmla="*/ 583766 w 1266576"/>
                <a:gd name="connsiteY1560" fmla="*/ 1518966 h 1722677"/>
                <a:gd name="connsiteX1561" fmla="*/ 601952 w 1266576"/>
                <a:gd name="connsiteY1561" fmla="*/ 1516918 h 1722677"/>
                <a:gd name="connsiteX1562" fmla="*/ 649863 w 1266576"/>
                <a:gd name="connsiteY1562" fmla="*/ 1512068 h 1722677"/>
                <a:gd name="connsiteX1563" fmla="*/ 703125 w 1266576"/>
                <a:gd name="connsiteY1563" fmla="*/ 1506758 h 1722677"/>
                <a:gd name="connsiteX1564" fmla="*/ 744933 w 1266576"/>
                <a:gd name="connsiteY1564" fmla="*/ 1502578 h 1722677"/>
                <a:gd name="connsiteX1565" fmla="*/ 757057 w 1266576"/>
                <a:gd name="connsiteY1565" fmla="*/ 1500822 h 1722677"/>
                <a:gd name="connsiteX1566" fmla="*/ 759005 w 1266576"/>
                <a:gd name="connsiteY1566" fmla="*/ 1498598 h 1722677"/>
                <a:gd name="connsiteX1567" fmla="*/ 758520 w 1266576"/>
                <a:gd name="connsiteY1567" fmla="*/ 1497394 h 1722677"/>
                <a:gd name="connsiteX1568" fmla="*/ 755133 w 1266576"/>
                <a:gd name="connsiteY1568" fmla="*/ 1493213 h 1722677"/>
                <a:gd name="connsiteX1569" fmla="*/ 742591 w 1266576"/>
                <a:gd name="connsiteY1569" fmla="*/ 1478873 h 1722677"/>
                <a:gd name="connsiteX1570" fmla="*/ 698778 w 1266576"/>
                <a:gd name="connsiteY1570" fmla="*/ 1428705 h 1722677"/>
                <a:gd name="connsiteX1571" fmla="*/ 672021 w 1266576"/>
                <a:gd name="connsiteY1571" fmla="*/ 1398311 h 1722677"/>
                <a:gd name="connsiteX1572" fmla="*/ 646937 w 1266576"/>
                <a:gd name="connsiteY1572" fmla="*/ 1369590 h 1722677"/>
                <a:gd name="connsiteX1573" fmla="*/ 626869 w 1266576"/>
                <a:gd name="connsiteY1573" fmla="*/ 1346512 h 1722677"/>
                <a:gd name="connsiteX1574" fmla="*/ 616501 w 1266576"/>
                <a:gd name="connsiteY1574" fmla="*/ 1335266 h 1722677"/>
                <a:gd name="connsiteX1575" fmla="*/ 612655 w 1266576"/>
                <a:gd name="connsiteY1575" fmla="*/ 1336060 h 1722677"/>
                <a:gd name="connsiteX1576" fmla="*/ 610565 w 1266576"/>
                <a:gd name="connsiteY1576" fmla="*/ 1340993 h 1722677"/>
                <a:gd name="connsiteX1577" fmla="*/ 598608 w 1266576"/>
                <a:gd name="connsiteY1577" fmla="*/ 1373227 h 1722677"/>
                <a:gd name="connsiteX1578" fmla="*/ 580464 w 1266576"/>
                <a:gd name="connsiteY1578" fmla="*/ 1424399 h 1722677"/>
                <a:gd name="connsiteX1579" fmla="*/ 563741 w 1266576"/>
                <a:gd name="connsiteY1579" fmla="*/ 1471139 h 1722677"/>
                <a:gd name="connsiteX1580" fmla="*/ 547018 w 1266576"/>
                <a:gd name="connsiteY1580" fmla="*/ 1517127 h 1722677"/>
                <a:gd name="connsiteX1581" fmla="*/ 545973 w 1266576"/>
                <a:gd name="connsiteY1581" fmla="*/ 1520011 h 1722677"/>
                <a:gd name="connsiteX1582" fmla="*/ 546846 w 1266576"/>
                <a:gd name="connsiteY1582" fmla="*/ 1522461 h 1722677"/>
                <a:gd name="connsiteX1583" fmla="*/ 547269 w 1266576"/>
                <a:gd name="connsiteY1583" fmla="*/ 1522603 h 1722677"/>
                <a:gd name="connsiteX1584" fmla="*/ 617630 w 1266576"/>
                <a:gd name="connsiteY1584" fmla="*/ 402718 h 1722677"/>
                <a:gd name="connsiteX1585" fmla="*/ 620473 w 1266576"/>
                <a:gd name="connsiteY1585" fmla="*/ 402007 h 1722677"/>
                <a:gd name="connsiteX1586" fmla="*/ 662907 w 1266576"/>
                <a:gd name="connsiteY1586" fmla="*/ 389465 h 1722677"/>
                <a:gd name="connsiteX1587" fmla="*/ 721437 w 1266576"/>
                <a:gd name="connsiteY1587" fmla="*/ 371990 h 1722677"/>
                <a:gd name="connsiteX1588" fmla="*/ 788914 w 1266576"/>
                <a:gd name="connsiteY1588" fmla="*/ 352257 h 1722677"/>
                <a:gd name="connsiteX1589" fmla="*/ 827794 w 1266576"/>
                <a:gd name="connsiteY1589" fmla="*/ 340802 h 1722677"/>
                <a:gd name="connsiteX1590" fmla="*/ 879091 w 1266576"/>
                <a:gd name="connsiteY1590" fmla="*/ 325501 h 1722677"/>
                <a:gd name="connsiteX1591" fmla="*/ 886408 w 1266576"/>
                <a:gd name="connsiteY1591" fmla="*/ 323368 h 1722677"/>
                <a:gd name="connsiteX1592" fmla="*/ 887745 w 1266576"/>
                <a:gd name="connsiteY1592" fmla="*/ 321780 h 1722677"/>
                <a:gd name="connsiteX1593" fmla="*/ 886658 w 1266576"/>
                <a:gd name="connsiteY1593" fmla="*/ 319982 h 1722677"/>
                <a:gd name="connsiteX1594" fmla="*/ 860236 w 1266576"/>
                <a:gd name="connsiteY1594" fmla="*/ 304597 h 1722677"/>
                <a:gd name="connsiteX1595" fmla="*/ 840336 w 1266576"/>
                <a:gd name="connsiteY1595" fmla="*/ 293225 h 1722677"/>
                <a:gd name="connsiteX1596" fmla="*/ 806096 w 1266576"/>
                <a:gd name="connsiteY1596" fmla="*/ 273033 h 1722677"/>
                <a:gd name="connsiteX1597" fmla="*/ 759899 w 1266576"/>
                <a:gd name="connsiteY1597" fmla="*/ 245984 h 1722677"/>
                <a:gd name="connsiteX1598" fmla="*/ 738996 w 1266576"/>
                <a:gd name="connsiteY1598" fmla="*/ 233441 h 1722677"/>
                <a:gd name="connsiteX1599" fmla="*/ 728920 w 1266576"/>
                <a:gd name="connsiteY1599" fmla="*/ 227965 h 1722677"/>
                <a:gd name="connsiteX1600" fmla="*/ 725492 w 1266576"/>
                <a:gd name="connsiteY1600" fmla="*/ 228675 h 1722677"/>
                <a:gd name="connsiteX1601" fmla="*/ 723276 w 1266576"/>
                <a:gd name="connsiteY1601" fmla="*/ 231769 h 1722677"/>
                <a:gd name="connsiteX1602" fmla="*/ 699864 w 1266576"/>
                <a:gd name="connsiteY1602" fmla="*/ 268518 h 1722677"/>
                <a:gd name="connsiteX1603" fmla="*/ 674780 w 1266576"/>
                <a:gd name="connsiteY1603" fmla="*/ 308610 h 1722677"/>
                <a:gd name="connsiteX1604" fmla="*/ 643843 w 1266576"/>
                <a:gd name="connsiteY1604" fmla="*/ 356898 h 1722677"/>
                <a:gd name="connsiteX1605" fmla="*/ 624319 w 1266576"/>
                <a:gd name="connsiteY1605" fmla="*/ 387960 h 1722677"/>
                <a:gd name="connsiteX1606" fmla="*/ 616794 w 1266576"/>
                <a:gd name="connsiteY1606" fmla="*/ 400502 h 1722677"/>
                <a:gd name="connsiteX1607" fmla="*/ 616794 w 1266576"/>
                <a:gd name="connsiteY1607" fmla="*/ 401966 h 1722677"/>
                <a:gd name="connsiteX1608" fmla="*/ 617630 w 1266576"/>
                <a:gd name="connsiteY1608" fmla="*/ 402718 h 1722677"/>
                <a:gd name="connsiteX1609" fmla="*/ 463822 w 1266576"/>
                <a:gd name="connsiteY1609" fmla="*/ 414340 h 1722677"/>
                <a:gd name="connsiteX1610" fmla="*/ 463822 w 1266576"/>
                <a:gd name="connsiteY1610" fmla="*/ 414048 h 1722677"/>
                <a:gd name="connsiteX1611" fmla="*/ 446221 w 1266576"/>
                <a:gd name="connsiteY1611" fmla="*/ 414884 h 1722677"/>
                <a:gd name="connsiteX1612" fmla="*/ 400233 w 1266576"/>
                <a:gd name="connsiteY1612" fmla="*/ 416556 h 1722677"/>
                <a:gd name="connsiteX1613" fmla="*/ 365115 w 1266576"/>
                <a:gd name="connsiteY1613" fmla="*/ 418229 h 1722677"/>
                <a:gd name="connsiteX1614" fmla="*/ 322305 w 1266576"/>
                <a:gd name="connsiteY1614" fmla="*/ 419817 h 1722677"/>
                <a:gd name="connsiteX1615" fmla="*/ 318542 w 1266576"/>
                <a:gd name="connsiteY1615" fmla="*/ 420277 h 1722677"/>
                <a:gd name="connsiteX1616" fmla="*/ 318082 w 1266576"/>
                <a:gd name="connsiteY1616" fmla="*/ 422075 h 1722677"/>
                <a:gd name="connsiteX1617" fmla="*/ 319546 w 1266576"/>
                <a:gd name="connsiteY1617" fmla="*/ 423747 h 1722677"/>
                <a:gd name="connsiteX1618" fmla="*/ 349647 w 1266576"/>
                <a:gd name="connsiteY1618" fmla="*/ 448539 h 1722677"/>
                <a:gd name="connsiteX1619" fmla="*/ 386061 w 1266576"/>
                <a:gd name="connsiteY1619" fmla="*/ 478807 h 1722677"/>
                <a:gd name="connsiteX1620" fmla="*/ 416036 w 1266576"/>
                <a:gd name="connsiteY1620" fmla="*/ 503891 h 1722677"/>
                <a:gd name="connsiteX1621" fmla="*/ 450945 w 1266576"/>
                <a:gd name="connsiteY1621" fmla="*/ 532445 h 1722677"/>
                <a:gd name="connsiteX1622" fmla="*/ 459307 w 1266576"/>
                <a:gd name="connsiteY1622" fmla="*/ 539218 h 1722677"/>
                <a:gd name="connsiteX1623" fmla="*/ 464031 w 1266576"/>
                <a:gd name="connsiteY1623" fmla="*/ 539218 h 1722677"/>
                <a:gd name="connsiteX1624" fmla="*/ 481046 w 1266576"/>
                <a:gd name="connsiteY1624" fmla="*/ 523791 h 1722677"/>
                <a:gd name="connsiteX1625" fmla="*/ 530880 w 1266576"/>
                <a:gd name="connsiteY1625" fmla="*/ 477511 h 1722677"/>
                <a:gd name="connsiteX1626" fmla="*/ 597312 w 1266576"/>
                <a:gd name="connsiteY1626" fmla="*/ 416096 h 1722677"/>
                <a:gd name="connsiteX1627" fmla="*/ 601492 w 1266576"/>
                <a:gd name="connsiteY1627" fmla="*/ 411916 h 1722677"/>
                <a:gd name="connsiteX1628" fmla="*/ 602245 w 1266576"/>
                <a:gd name="connsiteY1628" fmla="*/ 409993 h 1722677"/>
                <a:gd name="connsiteX1629" fmla="*/ 599695 w 1266576"/>
                <a:gd name="connsiteY1629" fmla="*/ 408780 h 1722677"/>
                <a:gd name="connsiteX1630" fmla="*/ 582136 w 1266576"/>
                <a:gd name="connsiteY1630" fmla="*/ 409574 h 1722677"/>
                <a:gd name="connsiteX1631" fmla="*/ 533180 w 1266576"/>
                <a:gd name="connsiteY1631" fmla="*/ 411289 h 1722677"/>
                <a:gd name="connsiteX1632" fmla="*/ 511022 w 1266576"/>
                <a:gd name="connsiteY1632" fmla="*/ 412167 h 1722677"/>
                <a:gd name="connsiteX1633" fmla="*/ 469215 w 1266576"/>
                <a:gd name="connsiteY1633" fmla="*/ 547370 h 1722677"/>
                <a:gd name="connsiteX1634" fmla="*/ 466999 w 1266576"/>
                <a:gd name="connsiteY1634" fmla="*/ 549795 h 1722677"/>
                <a:gd name="connsiteX1635" fmla="*/ 472350 w 1266576"/>
                <a:gd name="connsiteY1635" fmla="*/ 559913 h 1722677"/>
                <a:gd name="connsiteX1636" fmla="*/ 492125 w 1266576"/>
                <a:gd name="connsiteY1636" fmla="*/ 597873 h 1722677"/>
                <a:gd name="connsiteX1637" fmla="*/ 513029 w 1266576"/>
                <a:gd name="connsiteY1637" fmla="*/ 637799 h 1722677"/>
                <a:gd name="connsiteX1638" fmla="*/ 534810 w 1266576"/>
                <a:gd name="connsiteY1638" fmla="*/ 679899 h 1722677"/>
                <a:gd name="connsiteX1639" fmla="*/ 553916 w 1266576"/>
                <a:gd name="connsiteY1639" fmla="*/ 716480 h 1722677"/>
                <a:gd name="connsiteX1640" fmla="*/ 557386 w 1266576"/>
                <a:gd name="connsiteY1640" fmla="*/ 722417 h 1722677"/>
                <a:gd name="connsiteX1641" fmla="*/ 560647 w 1266576"/>
                <a:gd name="connsiteY1641" fmla="*/ 722835 h 1722677"/>
                <a:gd name="connsiteX1642" fmla="*/ 563657 w 1266576"/>
                <a:gd name="connsiteY1642" fmla="*/ 720452 h 1722677"/>
                <a:gd name="connsiteX1643" fmla="*/ 589578 w 1266576"/>
                <a:gd name="connsiteY1643" fmla="*/ 697834 h 1722677"/>
                <a:gd name="connsiteX1644" fmla="*/ 612321 w 1266576"/>
                <a:gd name="connsiteY1644" fmla="*/ 677390 h 1722677"/>
                <a:gd name="connsiteX1645" fmla="*/ 647438 w 1266576"/>
                <a:gd name="connsiteY1645" fmla="*/ 646662 h 1722677"/>
                <a:gd name="connsiteX1646" fmla="*/ 691754 w 1266576"/>
                <a:gd name="connsiteY1646" fmla="*/ 607865 h 1722677"/>
                <a:gd name="connsiteX1647" fmla="*/ 695684 w 1266576"/>
                <a:gd name="connsiteY1647" fmla="*/ 604228 h 1722677"/>
                <a:gd name="connsiteX1648" fmla="*/ 695960 w 1266576"/>
                <a:gd name="connsiteY1648" fmla="*/ 601820 h 1722677"/>
                <a:gd name="connsiteX1649" fmla="*/ 695015 w 1266576"/>
                <a:gd name="connsiteY1649" fmla="*/ 601218 h 1722677"/>
                <a:gd name="connsiteX1650" fmla="*/ 661569 w 1266576"/>
                <a:gd name="connsiteY1650" fmla="*/ 592857 h 1722677"/>
                <a:gd name="connsiteX1651" fmla="*/ 604168 w 1266576"/>
                <a:gd name="connsiteY1651" fmla="*/ 579478 h 1722677"/>
                <a:gd name="connsiteX1652" fmla="*/ 542545 w 1266576"/>
                <a:gd name="connsiteY1652" fmla="*/ 564344 h 1722677"/>
                <a:gd name="connsiteX1653" fmla="*/ 537319 w 1266576"/>
                <a:gd name="connsiteY1653" fmla="*/ 563132 h 1722677"/>
                <a:gd name="connsiteX1654" fmla="*/ 480043 w 1266576"/>
                <a:gd name="connsiteY1654" fmla="*/ 549335 h 1722677"/>
                <a:gd name="connsiteX1655" fmla="*/ 469215 w 1266576"/>
                <a:gd name="connsiteY1655" fmla="*/ 547370 h 1722677"/>
                <a:gd name="connsiteX1656" fmla="*/ 333551 w 1266576"/>
                <a:gd name="connsiteY1656" fmla="*/ 1189568 h 1722677"/>
                <a:gd name="connsiteX1657" fmla="*/ 333551 w 1266576"/>
                <a:gd name="connsiteY1657" fmla="*/ 1189568 h 1722677"/>
                <a:gd name="connsiteX1658" fmla="*/ 331252 w 1266576"/>
                <a:gd name="connsiteY1658" fmla="*/ 1189568 h 1722677"/>
                <a:gd name="connsiteX1659" fmla="*/ 272345 w 1266576"/>
                <a:gd name="connsiteY1659" fmla="*/ 1190906 h 1722677"/>
                <a:gd name="connsiteX1660" fmla="*/ 269294 w 1266576"/>
                <a:gd name="connsiteY1660" fmla="*/ 1190906 h 1722677"/>
                <a:gd name="connsiteX1661" fmla="*/ 267287 w 1266576"/>
                <a:gd name="connsiteY1661" fmla="*/ 1194042 h 1722677"/>
                <a:gd name="connsiteX1662" fmla="*/ 270213 w 1266576"/>
                <a:gd name="connsiteY1662" fmla="*/ 1199393 h 1722677"/>
                <a:gd name="connsiteX1663" fmla="*/ 307129 w 1266576"/>
                <a:gd name="connsiteY1663" fmla="*/ 1261100 h 1722677"/>
                <a:gd name="connsiteX1664" fmla="*/ 323852 w 1266576"/>
                <a:gd name="connsiteY1664" fmla="*/ 1289487 h 1722677"/>
                <a:gd name="connsiteX1665" fmla="*/ 342498 w 1266576"/>
                <a:gd name="connsiteY1665" fmla="*/ 1320215 h 1722677"/>
                <a:gd name="connsiteX1666" fmla="*/ 375024 w 1266576"/>
                <a:gd name="connsiteY1666" fmla="*/ 1374565 h 1722677"/>
                <a:gd name="connsiteX1667" fmla="*/ 391746 w 1266576"/>
                <a:gd name="connsiteY1667" fmla="*/ 1402952 h 1722677"/>
                <a:gd name="connsiteX1668" fmla="*/ 419924 w 1266576"/>
                <a:gd name="connsiteY1668" fmla="*/ 1449316 h 1722677"/>
                <a:gd name="connsiteX1669" fmla="*/ 421848 w 1266576"/>
                <a:gd name="connsiteY1669" fmla="*/ 1451657 h 1722677"/>
                <a:gd name="connsiteX1670" fmla="*/ 423018 w 1266576"/>
                <a:gd name="connsiteY1670" fmla="*/ 1451364 h 1722677"/>
                <a:gd name="connsiteX1671" fmla="*/ 423394 w 1266576"/>
                <a:gd name="connsiteY1671" fmla="*/ 1448396 h 1722677"/>
                <a:gd name="connsiteX1672" fmla="*/ 420426 w 1266576"/>
                <a:gd name="connsiteY1672" fmla="*/ 1413320 h 1722677"/>
                <a:gd name="connsiteX1673" fmla="*/ 417374 w 1266576"/>
                <a:gd name="connsiteY1673" fmla="*/ 1380585 h 1722677"/>
                <a:gd name="connsiteX1674" fmla="*/ 415158 w 1266576"/>
                <a:gd name="connsiteY1674" fmla="*/ 1354664 h 1722677"/>
                <a:gd name="connsiteX1675" fmla="*/ 412650 w 1266576"/>
                <a:gd name="connsiteY1675" fmla="*/ 1326486 h 1722677"/>
                <a:gd name="connsiteX1676" fmla="*/ 410727 w 1266576"/>
                <a:gd name="connsiteY1676" fmla="*/ 1302824 h 1722677"/>
                <a:gd name="connsiteX1677" fmla="*/ 406546 w 1266576"/>
                <a:gd name="connsiteY1677" fmla="*/ 1260264 h 1722677"/>
                <a:gd name="connsiteX1678" fmla="*/ 401822 w 1266576"/>
                <a:gd name="connsiteY1678" fmla="*/ 1205372 h 1722677"/>
                <a:gd name="connsiteX1679" fmla="*/ 400526 w 1266576"/>
                <a:gd name="connsiteY1679" fmla="*/ 1193164 h 1722677"/>
                <a:gd name="connsiteX1680" fmla="*/ 395049 w 1266576"/>
                <a:gd name="connsiteY1680" fmla="*/ 1188523 h 1722677"/>
                <a:gd name="connsiteX1681" fmla="*/ 391997 w 1266576"/>
                <a:gd name="connsiteY1681" fmla="*/ 1188523 h 1722677"/>
                <a:gd name="connsiteX1682" fmla="*/ 783395 w 1266576"/>
                <a:gd name="connsiteY1682" fmla="*/ 784876 h 1722677"/>
                <a:gd name="connsiteX1683" fmla="*/ 783395 w 1266576"/>
                <a:gd name="connsiteY1683" fmla="*/ 783371 h 1722677"/>
                <a:gd name="connsiteX1684" fmla="*/ 779841 w 1266576"/>
                <a:gd name="connsiteY1684" fmla="*/ 775010 h 1722677"/>
                <a:gd name="connsiteX1685" fmla="*/ 763411 w 1266576"/>
                <a:gd name="connsiteY1685" fmla="*/ 739599 h 1722677"/>
                <a:gd name="connsiteX1686" fmla="*/ 744807 w 1266576"/>
                <a:gd name="connsiteY1686" fmla="*/ 698461 h 1722677"/>
                <a:gd name="connsiteX1687" fmla="*/ 734397 w 1266576"/>
                <a:gd name="connsiteY1687" fmla="*/ 676303 h 1722677"/>
                <a:gd name="connsiteX1688" fmla="*/ 718385 w 1266576"/>
                <a:gd name="connsiteY1688" fmla="*/ 640767 h 1722677"/>
                <a:gd name="connsiteX1689" fmla="*/ 705007 w 1266576"/>
                <a:gd name="connsiteY1689" fmla="*/ 611502 h 1722677"/>
                <a:gd name="connsiteX1690" fmla="*/ 695600 w 1266576"/>
                <a:gd name="connsiteY1690" fmla="*/ 609538 h 1722677"/>
                <a:gd name="connsiteX1691" fmla="*/ 692757 w 1266576"/>
                <a:gd name="connsiteY1691" fmla="*/ 612088 h 1722677"/>
                <a:gd name="connsiteX1692" fmla="*/ 665290 w 1266576"/>
                <a:gd name="connsiteY1692" fmla="*/ 636419 h 1722677"/>
                <a:gd name="connsiteX1693" fmla="*/ 634771 w 1266576"/>
                <a:gd name="connsiteY1693" fmla="*/ 663092 h 1722677"/>
                <a:gd name="connsiteX1694" fmla="*/ 583139 w 1266576"/>
                <a:gd name="connsiteY1694" fmla="*/ 708537 h 1722677"/>
                <a:gd name="connsiteX1695" fmla="*/ 565497 w 1266576"/>
                <a:gd name="connsiteY1695" fmla="*/ 724423 h 1722677"/>
                <a:gd name="connsiteX1696" fmla="*/ 566375 w 1266576"/>
                <a:gd name="connsiteY1696" fmla="*/ 728604 h 1722677"/>
                <a:gd name="connsiteX1697" fmla="*/ 601074 w 1266576"/>
                <a:gd name="connsiteY1697" fmla="*/ 737969 h 1722677"/>
                <a:gd name="connsiteX1698" fmla="*/ 650658 w 1266576"/>
                <a:gd name="connsiteY1698" fmla="*/ 750887 h 1722677"/>
                <a:gd name="connsiteX1699" fmla="*/ 722440 w 1266576"/>
                <a:gd name="connsiteY1699" fmla="*/ 769742 h 1722677"/>
                <a:gd name="connsiteX1700" fmla="*/ 780009 w 1266576"/>
                <a:gd name="connsiteY1700" fmla="*/ 785294 h 1722677"/>
                <a:gd name="connsiteX1701" fmla="*/ 782266 w 1266576"/>
                <a:gd name="connsiteY1701" fmla="*/ 785545 h 1722677"/>
                <a:gd name="connsiteX1702" fmla="*/ 783395 w 1266576"/>
                <a:gd name="connsiteY1702" fmla="*/ 784876 h 1722677"/>
                <a:gd name="connsiteX1703" fmla="*/ 552202 w 1266576"/>
                <a:gd name="connsiteY1703" fmla="*/ 721580 h 1722677"/>
                <a:gd name="connsiteX1704" fmla="*/ 550906 w 1266576"/>
                <a:gd name="connsiteY1704" fmla="*/ 718487 h 1722677"/>
                <a:gd name="connsiteX1705" fmla="*/ 541667 w 1266576"/>
                <a:gd name="connsiteY1705" fmla="*/ 700844 h 1722677"/>
                <a:gd name="connsiteX1706" fmla="*/ 496180 w 1266576"/>
                <a:gd name="connsiteY1706" fmla="*/ 613049 h 1722677"/>
                <a:gd name="connsiteX1707" fmla="*/ 468630 w 1266576"/>
                <a:gd name="connsiteY1707" fmla="*/ 560122 h 1722677"/>
                <a:gd name="connsiteX1708" fmla="*/ 463362 w 1266576"/>
                <a:gd name="connsiteY1708" fmla="*/ 549962 h 1722677"/>
                <a:gd name="connsiteX1709" fmla="*/ 457551 w 1266576"/>
                <a:gd name="connsiteY1709" fmla="*/ 547580 h 1722677"/>
                <a:gd name="connsiteX1710" fmla="*/ 451823 w 1266576"/>
                <a:gd name="connsiteY1710" fmla="*/ 549712 h 1722677"/>
                <a:gd name="connsiteX1711" fmla="*/ 394631 w 1266576"/>
                <a:gd name="connsiteY1711" fmla="*/ 573625 h 1722677"/>
                <a:gd name="connsiteX1712" fmla="*/ 336101 w 1266576"/>
                <a:gd name="connsiteY1712" fmla="*/ 597957 h 1722677"/>
                <a:gd name="connsiteX1713" fmla="*/ 315658 w 1266576"/>
                <a:gd name="connsiteY1713" fmla="*/ 606611 h 1722677"/>
                <a:gd name="connsiteX1714" fmla="*/ 311811 w 1266576"/>
                <a:gd name="connsiteY1714" fmla="*/ 608994 h 1722677"/>
                <a:gd name="connsiteX1715" fmla="*/ 311811 w 1266576"/>
                <a:gd name="connsiteY1715" fmla="*/ 610875 h 1722677"/>
                <a:gd name="connsiteX1716" fmla="*/ 313734 w 1266576"/>
                <a:gd name="connsiteY1716" fmla="*/ 612130 h 1722677"/>
                <a:gd name="connsiteX1717" fmla="*/ 360851 w 1266576"/>
                <a:gd name="connsiteY1717" fmla="*/ 634036 h 1722677"/>
                <a:gd name="connsiteX1718" fmla="*/ 431003 w 1266576"/>
                <a:gd name="connsiteY1718" fmla="*/ 666437 h 1722677"/>
                <a:gd name="connsiteX1719" fmla="*/ 482886 w 1266576"/>
                <a:gd name="connsiteY1719" fmla="*/ 690936 h 1722677"/>
                <a:gd name="connsiteX1720" fmla="*/ 542503 w 1266576"/>
                <a:gd name="connsiteY1720" fmla="*/ 718779 h 1722677"/>
                <a:gd name="connsiteX1721" fmla="*/ 550279 w 1266576"/>
                <a:gd name="connsiteY1721" fmla="*/ 721998 h 1722677"/>
                <a:gd name="connsiteX1722" fmla="*/ 552202 w 1266576"/>
                <a:gd name="connsiteY1722" fmla="*/ 721580 h 1722677"/>
                <a:gd name="connsiteX1723" fmla="*/ 606551 w 1266576"/>
                <a:gd name="connsiteY1723" fmla="*/ 398370 h 1722677"/>
                <a:gd name="connsiteX1724" fmla="*/ 606133 w 1266576"/>
                <a:gd name="connsiteY1724" fmla="*/ 395485 h 1722677"/>
                <a:gd name="connsiteX1725" fmla="*/ 602496 w 1266576"/>
                <a:gd name="connsiteY1725" fmla="*/ 376714 h 1722677"/>
                <a:gd name="connsiteX1726" fmla="*/ 594469 w 1266576"/>
                <a:gd name="connsiteY1726" fmla="*/ 337792 h 1722677"/>
                <a:gd name="connsiteX1727" fmla="*/ 584728 w 1266576"/>
                <a:gd name="connsiteY1727" fmla="*/ 291428 h 1722677"/>
                <a:gd name="connsiteX1728" fmla="*/ 573147 w 1266576"/>
                <a:gd name="connsiteY1728" fmla="*/ 237580 h 1722677"/>
                <a:gd name="connsiteX1729" fmla="*/ 564786 w 1266576"/>
                <a:gd name="connsiteY1729" fmla="*/ 196359 h 1722677"/>
                <a:gd name="connsiteX1730" fmla="*/ 553916 w 1266576"/>
                <a:gd name="connsiteY1730" fmla="*/ 191927 h 1722677"/>
                <a:gd name="connsiteX1731" fmla="*/ 522895 w 1266576"/>
                <a:gd name="connsiteY1731" fmla="*/ 211493 h 1722677"/>
                <a:gd name="connsiteX1732" fmla="*/ 485520 w 1266576"/>
                <a:gd name="connsiteY1732" fmla="*/ 235406 h 1722677"/>
                <a:gd name="connsiteX1733" fmla="*/ 465536 w 1266576"/>
                <a:gd name="connsiteY1733" fmla="*/ 247948 h 1722677"/>
                <a:gd name="connsiteX1734" fmla="*/ 433177 w 1266576"/>
                <a:gd name="connsiteY1734" fmla="*/ 268267 h 1722677"/>
                <a:gd name="connsiteX1735" fmla="*/ 432007 w 1266576"/>
                <a:gd name="connsiteY1735" fmla="*/ 269270 h 1722677"/>
                <a:gd name="connsiteX1736" fmla="*/ 431304 w 1266576"/>
                <a:gd name="connsiteY1736" fmla="*/ 272747 h 1722677"/>
                <a:gd name="connsiteX1737" fmla="*/ 432007 w 1266576"/>
                <a:gd name="connsiteY1737" fmla="*/ 273451 h 1722677"/>
                <a:gd name="connsiteX1738" fmla="*/ 444549 w 1266576"/>
                <a:gd name="connsiteY1738" fmla="*/ 282356 h 1722677"/>
                <a:gd name="connsiteX1739" fmla="*/ 467250 w 1266576"/>
                <a:gd name="connsiteY1739" fmla="*/ 299078 h 1722677"/>
                <a:gd name="connsiteX1740" fmla="*/ 504375 w 1266576"/>
                <a:gd name="connsiteY1740" fmla="*/ 326086 h 1722677"/>
                <a:gd name="connsiteX1741" fmla="*/ 555003 w 1266576"/>
                <a:gd name="connsiteY1741" fmla="*/ 363085 h 1722677"/>
                <a:gd name="connsiteX1742" fmla="*/ 596183 w 1266576"/>
                <a:gd name="connsiteY1742" fmla="*/ 393562 h 1722677"/>
                <a:gd name="connsiteX1743" fmla="*/ 604335 w 1266576"/>
                <a:gd name="connsiteY1743" fmla="*/ 399290 h 1722677"/>
                <a:gd name="connsiteX1744" fmla="*/ 605799 w 1266576"/>
                <a:gd name="connsiteY1744" fmla="*/ 399290 h 1722677"/>
                <a:gd name="connsiteX1745" fmla="*/ 606468 w 1266576"/>
                <a:gd name="connsiteY1745" fmla="*/ 398370 h 1722677"/>
                <a:gd name="connsiteX1746" fmla="*/ 655591 w 1266576"/>
                <a:gd name="connsiteY1746" fmla="*/ 1018243 h 1722677"/>
                <a:gd name="connsiteX1747" fmla="*/ 655591 w 1266576"/>
                <a:gd name="connsiteY1747" fmla="*/ 1018243 h 1722677"/>
                <a:gd name="connsiteX1748" fmla="*/ 660148 w 1266576"/>
                <a:gd name="connsiteY1748" fmla="*/ 1018243 h 1722677"/>
                <a:gd name="connsiteX1749" fmla="*/ 700617 w 1266576"/>
                <a:gd name="connsiteY1749" fmla="*/ 1015568 h 1722677"/>
                <a:gd name="connsiteX1750" fmla="*/ 707432 w 1266576"/>
                <a:gd name="connsiteY1750" fmla="*/ 1014815 h 1722677"/>
                <a:gd name="connsiteX1751" fmla="*/ 709104 w 1266576"/>
                <a:gd name="connsiteY1751" fmla="*/ 1011387 h 1722677"/>
                <a:gd name="connsiteX1752" fmla="*/ 703125 w 1266576"/>
                <a:gd name="connsiteY1752" fmla="*/ 999890 h 1722677"/>
                <a:gd name="connsiteX1753" fmla="*/ 684312 w 1266576"/>
                <a:gd name="connsiteY1753" fmla="*/ 965692 h 1722677"/>
                <a:gd name="connsiteX1754" fmla="*/ 663116 w 1266576"/>
                <a:gd name="connsiteY1754" fmla="*/ 926728 h 1722677"/>
                <a:gd name="connsiteX1755" fmla="*/ 649403 w 1266576"/>
                <a:gd name="connsiteY1755" fmla="*/ 901142 h 1722677"/>
                <a:gd name="connsiteX1756" fmla="*/ 629002 w 1266576"/>
                <a:gd name="connsiteY1756" fmla="*/ 863515 h 1722677"/>
                <a:gd name="connsiteX1757" fmla="*/ 611275 w 1266576"/>
                <a:gd name="connsiteY1757" fmla="*/ 830488 h 1722677"/>
                <a:gd name="connsiteX1758" fmla="*/ 606509 w 1266576"/>
                <a:gd name="connsiteY1758" fmla="*/ 821750 h 1722677"/>
                <a:gd name="connsiteX1759" fmla="*/ 584477 w 1266576"/>
                <a:gd name="connsiteY1759" fmla="*/ 780654 h 1722677"/>
                <a:gd name="connsiteX1760" fmla="*/ 579460 w 1266576"/>
                <a:gd name="connsiteY1760" fmla="*/ 771247 h 1722677"/>
                <a:gd name="connsiteX1761" fmla="*/ 564410 w 1266576"/>
                <a:gd name="connsiteY1761" fmla="*/ 743696 h 1722677"/>
                <a:gd name="connsiteX1762" fmla="*/ 562821 w 1266576"/>
                <a:gd name="connsiteY1762" fmla="*/ 742317 h 1722677"/>
                <a:gd name="connsiteX1763" fmla="*/ 561985 w 1266576"/>
                <a:gd name="connsiteY1763" fmla="*/ 744114 h 1722677"/>
                <a:gd name="connsiteX1764" fmla="*/ 563741 w 1266576"/>
                <a:gd name="connsiteY1764" fmla="*/ 758538 h 1722677"/>
                <a:gd name="connsiteX1765" fmla="*/ 570681 w 1266576"/>
                <a:gd name="connsiteY1765" fmla="*/ 806992 h 1722677"/>
                <a:gd name="connsiteX1766" fmla="*/ 575698 w 1266576"/>
                <a:gd name="connsiteY1766" fmla="*/ 846458 h 1722677"/>
                <a:gd name="connsiteX1767" fmla="*/ 584728 w 1266576"/>
                <a:gd name="connsiteY1767" fmla="*/ 913140 h 1722677"/>
                <a:gd name="connsiteX1768" fmla="*/ 588031 w 1266576"/>
                <a:gd name="connsiteY1768" fmla="*/ 939730 h 1722677"/>
                <a:gd name="connsiteX1769" fmla="*/ 595389 w 1266576"/>
                <a:gd name="connsiteY1769" fmla="*/ 993493 h 1722677"/>
                <a:gd name="connsiteX1770" fmla="*/ 598399 w 1266576"/>
                <a:gd name="connsiteY1770" fmla="*/ 1014648 h 1722677"/>
                <a:gd name="connsiteX1771" fmla="*/ 607555 w 1266576"/>
                <a:gd name="connsiteY1771" fmla="*/ 1021588 h 1722677"/>
                <a:gd name="connsiteX1772" fmla="*/ 608307 w 1266576"/>
                <a:gd name="connsiteY1772" fmla="*/ 1021588 h 1722677"/>
                <a:gd name="connsiteX1773" fmla="*/ 626577 w 1266576"/>
                <a:gd name="connsiteY1773" fmla="*/ 1020375 h 1722677"/>
                <a:gd name="connsiteX1774" fmla="*/ 640331 w 1266576"/>
                <a:gd name="connsiteY1774" fmla="*/ 1019414 h 1722677"/>
                <a:gd name="connsiteX1775" fmla="*/ 567462 w 1266576"/>
                <a:gd name="connsiteY1775" fmla="*/ 190464 h 1722677"/>
                <a:gd name="connsiteX1776" fmla="*/ 567712 w 1266576"/>
                <a:gd name="connsiteY1776" fmla="*/ 192345 h 1722677"/>
                <a:gd name="connsiteX1777" fmla="*/ 574025 w 1266576"/>
                <a:gd name="connsiteY1777" fmla="*/ 222279 h 1722677"/>
                <a:gd name="connsiteX1778" fmla="*/ 580756 w 1266576"/>
                <a:gd name="connsiteY1778" fmla="*/ 253676 h 1722677"/>
                <a:gd name="connsiteX1779" fmla="*/ 591668 w 1266576"/>
                <a:gd name="connsiteY1779" fmla="*/ 306771 h 1722677"/>
                <a:gd name="connsiteX1780" fmla="*/ 598900 w 1266576"/>
                <a:gd name="connsiteY1780" fmla="*/ 339631 h 1722677"/>
                <a:gd name="connsiteX1781" fmla="*/ 610063 w 1266576"/>
                <a:gd name="connsiteY1781" fmla="*/ 394315 h 1722677"/>
                <a:gd name="connsiteX1782" fmla="*/ 611317 w 1266576"/>
                <a:gd name="connsiteY1782" fmla="*/ 397868 h 1722677"/>
                <a:gd name="connsiteX1783" fmla="*/ 613157 w 1266576"/>
                <a:gd name="connsiteY1783" fmla="*/ 398161 h 1722677"/>
                <a:gd name="connsiteX1784" fmla="*/ 615916 w 1266576"/>
                <a:gd name="connsiteY1784" fmla="*/ 394524 h 1722677"/>
                <a:gd name="connsiteX1785" fmla="*/ 634311 w 1266576"/>
                <a:gd name="connsiteY1785" fmla="*/ 365259 h 1722677"/>
                <a:gd name="connsiteX1786" fmla="*/ 656594 w 1266576"/>
                <a:gd name="connsiteY1786" fmla="*/ 330517 h 1722677"/>
                <a:gd name="connsiteX1787" fmla="*/ 672899 w 1266576"/>
                <a:gd name="connsiteY1787" fmla="*/ 303803 h 1722677"/>
                <a:gd name="connsiteX1788" fmla="*/ 716587 w 1266576"/>
                <a:gd name="connsiteY1788" fmla="*/ 234612 h 1722677"/>
                <a:gd name="connsiteX1789" fmla="*/ 720768 w 1266576"/>
                <a:gd name="connsiteY1789" fmla="*/ 228174 h 1722677"/>
                <a:gd name="connsiteX1790" fmla="*/ 718803 w 1266576"/>
                <a:gd name="connsiteY1790" fmla="*/ 223617 h 1722677"/>
                <a:gd name="connsiteX1791" fmla="*/ 714372 w 1266576"/>
                <a:gd name="connsiteY1791" fmla="*/ 222446 h 1722677"/>
                <a:gd name="connsiteX1792" fmla="*/ 661736 w 1266576"/>
                <a:gd name="connsiteY1792" fmla="*/ 209486 h 1722677"/>
                <a:gd name="connsiteX1793" fmla="*/ 624110 w 1266576"/>
                <a:gd name="connsiteY1793" fmla="*/ 199912 h 1722677"/>
                <a:gd name="connsiteX1794" fmla="*/ 590664 w 1266576"/>
                <a:gd name="connsiteY1794" fmla="*/ 191885 h 1722677"/>
                <a:gd name="connsiteX1795" fmla="*/ 570555 w 1266576"/>
                <a:gd name="connsiteY1795" fmla="*/ 187245 h 1722677"/>
                <a:gd name="connsiteX1796" fmla="*/ 567378 w 1266576"/>
                <a:gd name="connsiteY1796" fmla="*/ 190422 h 1722677"/>
                <a:gd name="connsiteX1797" fmla="*/ 755593 w 1266576"/>
                <a:gd name="connsiteY1797" fmla="*/ 1505003 h 1722677"/>
                <a:gd name="connsiteX1798" fmla="*/ 744640 w 1266576"/>
                <a:gd name="connsiteY1798" fmla="*/ 1506173 h 1722677"/>
                <a:gd name="connsiteX1799" fmla="*/ 691378 w 1266576"/>
                <a:gd name="connsiteY1799" fmla="*/ 1511650 h 1722677"/>
                <a:gd name="connsiteX1800" fmla="*/ 658685 w 1266576"/>
                <a:gd name="connsiteY1800" fmla="*/ 1514827 h 1722677"/>
                <a:gd name="connsiteX1801" fmla="*/ 642714 w 1266576"/>
                <a:gd name="connsiteY1801" fmla="*/ 1516541 h 1722677"/>
                <a:gd name="connsiteX1802" fmla="*/ 612321 w 1266576"/>
                <a:gd name="connsiteY1802" fmla="*/ 1519970 h 1722677"/>
                <a:gd name="connsiteX1803" fmla="*/ 565120 w 1266576"/>
                <a:gd name="connsiteY1803" fmla="*/ 1524485 h 1722677"/>
                <a:gd name="connsiteX1804" fmla="*/ 552954 w 1266576"/>
                <a:gd name="connsiteY1804" fmla="*/ 1526115 h 1722677"/>
                <a:gd name="connsiteX1805" fmla="*/ 550739 w 1266576"/>
                <a:gd name="connsiteY1805" fmla="*/ 1527620 h 1722677"/>
                <a:gd name="connsiteX1806" fmla="*/ 551784 w 1266576"/>
                <a:gd name="connsiteY1806" fmla="*/ 1529418 h 1722677"/>
                <a:gd name="connsiteX1807" fmla="*/ 555379 w 1266576"/>
                <a:gd name="connsiteY1807" fmla="*/ 1532261 h 1722677"/>
                <a:gd name="connsiteX1808" fmla="*/ 588825 w 1266576"/>
                <a:gd name="connsiteY1808" fmla="*/ 1555338 h 1722677"/>
                <a:gd name="connsiteX1809" fmla="*/ 637948 w 1266576"/>
                <a:gd name="connsiteY1809" fmla="*/ 1589160 h 1722677"/>
                <a:gd name="connsiteX1810" fmla="*/ 666210 w 1266576"/>
                <a:gd name="connsiteY1810" fmla="*/ 1608809 h 1722677"/>
                <a:gd name="connsiteX1811" fmla="*/ 715918 w 1266576"/>
                <a:gd name="connsiteY1811" fmla="*/ 1643091 h 1722677"/>
                <a:gd name="connsiteX1812" fmla="*/ 731178 w 1266576"/>
                <a:gd name="connsiteY1812" fmla="*/ 1653292 h 1722677"/>
                <a:gd name="connsiteX1813" fmla="*/ 733795 w 1266576"/>
                <a:gd name="connsiteY1813" fmla="*/ 1652803 h 1722677"/>
                <a:gd name="connsiteX1814" fmla="*/ 734104 w 1266576"/>
                <a:gd name="connsiteY1814" fmla="*/ 1651996 h 1722677"/>
                <a:gd name="connsiteX1815" fmla="*/ 738536 w 1266576"/>
                <a:gd name="connsiteY1815" fmla="*/ 1631093 h 1722677"/>
                <a:gd name="connsiteX1816" fmla="*/ 744055 w 1266576"/>
                <a:gd name="connsiteY1816" fmla="*/ 1601828 h 1722677"/>
                <a:gd name="connsiteX1817" fmla="*/ 752416 w 1266576"/>
                <a:gd name="connsiteY1817" fmla="*/ 1560606 h 1722677"/>
                <a:gd name="connsiteX1818" fmla="*/ 761404 w 1266576"/>
                <a:gd name="connsiteY1818" fmla="*/ 1514075 h 1722677"/>
                <a:gd name="connsiteX1819" fmla="*/ 762199 w 1266576"/>
                <a:gd name="connsiteY1819" fmla="*/ 1509559 h 1722677"/>
                <a:gd name="connsiteX1820" fmla="*/ 758478 w 1266576"/>
                <a:gd name="connsiteY1820" fmla="*/ 1505086 h 1722677"/>
                <a:gd name="connsiteX1821" fmla="*/ 304746 w 1266576"/>
                <a:gd name="connsiteY1821" fmla="*/ 511960 h 1722677"/>
                <a:gd name="connsiteX1822" fmla="*/ 304746 w 1266576"/>
                <a:gd name="connsiteY1822" fmla="*/ 511960 h 1722677"/>
                <a:gd name="connsiteX1823" fmla="*/ 306209 w 1266576"/>
                <a:gd name="connsiteY1823" fmla="*/ 472954 h 1722677"/>
                <a:gd name="connsiteX1824" fmla="*/ 307714 w 1266576"/>
                <a:gd name="connsiteY1824" fmla="*/ 428638 h 1722677"/>
                <a:gd name="connsiteX1825" fmla="*/ 299060 w 1266576"/>
                <a:gd name="connsiteY1825" fmla="*/ 420695 h 1722677"/>
                <a:gd name="connsiteX1826" fmla="*/ 215195 w 1266576"/>
                <a:gd name="connsiteY1826" fmla="*/ 427468 h 1722677"/>
                <a:gd name="connsiteX1827" fmla="*/ 177862 w 1266576"/>
                <a:gd name="connsiteY1827" fmla="*/ 430227 h 1722677"/>
                <a:gd name="connsiteX1828" fmla="*/ 145085 w 1266576"/>
                <a:gd name="connsiteY1828" fmla="*/ 432610 h 1722677"/>
                <a:gd name="connsiteX1829" fmla="*/ 141322 w 1266576"/>
                <a:gd name="connsiteY1829" fmla="*/ 432986 h 1722677"/>
                <a:gd name="connsiteX1830" fmla="*/ 139955 w 1266576"/>
                <a:gd name="connsiteY1830" fmla="*/ 435269 h 1722677"/>
                <a:gd name="connsiteX1831" fmla="*/ 140319 w 1266576"/>
                <a:gd name="connsiteY1831" fmla="*/ 435997 h 1722677"/>
                <a:gd name="connsiteX1832" fmla="*/ 142451 w 1266576"/>
                <a:gd name="connsiteY1832" fmla="*/ 438212 h 1722677"/>
                <a:gd name="connsiteX1833" fmla="*/ 180830 w 1266576"/>
                <a:gd name="connsiteY1833" fmla="*/ 478640 h 1722677"/>
                <a:gd name="connsiteX1834" fmla="*/ 214275 w 1266576"/>
                <a:gd name="connsiteY1834" fmla="*/ 513465 h 1722677"/>
                <a:gd name="connsiteX1835" fmla="*/ 224393 w 1266576"/>
                <a:gd name="connsiteY1835" fmla="*/ 523875 h 1722677"/>
                <a:gd name="connsiteX1836" fmla="*/ 252027 w 1266576"/>
                <a:gd name="connsiteY1836" fmla="*/ 553474 h 1722677"/>
                <a:gd name="connsiteX1837" fmla="*/ 273851 w 1266576"/>
                <a:gd name="connsiteY1837" fmla="*/ 575966 h 1722677"/>
                <a:gd name="connsiteX1838" fmla="*/ 296552 w 1266576"/>
                <a:gd name="connsiteY1838" fmla="*/ 599713 h 1722677"/>
                <a:gd name="connsiteX1839" fmla="*/ 299353 w 1266576"/>
                <a:gd name="connsiteY1839" fmla="*/ 602263 h 1722677"/>
                <a:gd name="connsiteX1840" fmla="*/ 301546 w 1266576"/>
                <a:gd name="connsiteY1840" fmla="*/ 601774 h 1722677"/>
                <a:gd name="connsiteX1841" fmla="*/ 301736 w 1266576"/>
                <a:gd name="connsiteY1841" fmla="*/ 601343 h 1722677"/>
                <a:gd name="connsiteX1842" fmla="*/ 302279 w 1266576"/>
                <a:gd name="connsiteY1842" fmla="*/ 596034 h 1722677"/>
                <a:gd name="connsiteX1843" fmla="*/ 302656 w 1266576"/>
                <a:gd name="connsiteY1843" fmla="*/ 577681 h 1722677"/>
                <a:gd name="connsiteX1844" fmla="*/ 304746 w 1266576"/>
                <a:gd name="connsiteY1844" fmla="*/ 511960 h 1722677"/>
                <a:gd name="connsiteX1845" fmla="*/ 420008 w 1266576"/>
                <a:gd name="connsiteY1845" fmla="*/ 273660 h 1722677"/>
                <a:gd name="connsiteX1846" fmla="*/ 414364 w 1266576"/>
                <a:gd name="connsiteY1846" fmla="*/ 273242 h 1722677"/>
                <a:gd name="connsiteX1847" fmla="*/ 376152 w 1266576"/>
                <a:gd name="connsiteY1847" fmla="*/ 274287 h 1722677"/>
                <a:gd name="connsiteX1848" fmla="*/ 294294 w 1266576"/>
                <a:gd name="connsiteY1848" fmla="*/ 275625 h 1722677"/>
                <a:gd name="connsiteX1849" fmla="*/ 249101 w 1266576"/>
                <a:gd name="connsiteY1849" fmla="*/ 276210 h 1722677"/>
                <a:gd name="connsiteX1850" fmla="*/ 226943 w 1266576"/>
                <a:gd name="connsiteY1850" fmla="*/ 276210 h 1722677"/>
                <a:gd name="connsiteX1851" fmla="*/ 207043 w 1266576"/>
                <a:gd name="connsiteY1851" fmla="*/ 277004 h 1722677"/>
                <a:gd name="connsiteX1852" fmla="*/ 205789 w 1266576"/>
                <a:gd name="connsiteY1852" fmla="*/ 280014 h 1722677"/>
                <a:gd name="connsiteX1853" fmla="*/ 208506 w 1266576"/>
                <a:gd name="connsiteY1853" fmla="*/ 283693 h 1722677"/>
                <a:gd name="connsiteX1854" fmla="*/ 246132 w 1266576"/>
                <a:gd name="connsiteY1854" fmla="*/ 332106 h 1722677"/>
                <a:gd name="connsiteX1855" fmla="*/ 269001 w 1266576"/>
                <a:gd name="connsiteY1855" fmla="*/ 361831 h 1722677"/>
                <a:gd name="connsiteX1856" fmla="*/ 288985 w 1266576"/>
                <a:gd name="connsiteY1856" fmla="*/ 387918 h 1722677"/>
                <a:gd name="connsiteX1857" fmla="*/ 307213 w 1266576"/>
                <a:gd name="connsiteY1857" fmla="*/ 411581 h 1722677"/>
                <a:gd name="connsiteX1858" fmla="*/ 312355 w 1266576"/>
                <a:gd name="connsiteY1858" fmla="*/ 412041 h 1722677"/>
                <a:gd name="connsiteX1859" fmla="*/ 316828 w 1266576"/>
                <a:gd name="connsiteY1859" fmla="*/ 406773 h 1722677"/>
                <a:gd name="connsiteX1860" fmla="*/ 335349 w 1266576"/>
                <a:gd name="connsiteY1860" fmla="*/ 382525 h 1722677"/>
                <a:gd name="connsiteX1861" fmla="*/ 370216 w 1266576"/>
                <a:gd name="connsiteY1861" fmla="*/ 338335 h 1722677"/>
                <a:gd name="connsiteX1862" fmla="*/ 414406 w 1266576"/>
                <a:gd name="connsiteY1862" fmla="*/ 282565 h 1722677"/>
                <a:gd name="connsiteX1863" fmla="*/ 420008 w 1266576"/>
                <a:gd name="connsiteY1863" fmla="*/ 273618 h 1722677"/>
                <a:gd name="connsiteX1864" fmla="*/ 1058569 w 1266576"/>
                <a:gd name="connsiteY1864" fmla="*/ 411163 h 1722677"/>
                <a:gd name="connsiteX1865" fmla="*/ 1056353 w 1266576"/>
                <a:gd name="connsiteY1865" fmla="*/ 414340 h 1722677"/>
                <a:gd name="connsiteX1866" fmla="*/ 1051211 w 1266576"/>
                <a:gd name="connsiteY1866" fmla="*/ 437502 h 1722677"/>
                <a:gd name="connsiteX1867" fmla="*/ 1047407 w 1266576"/>
                <a:gd name="connsiteY1867" fmla="*/ 453848 h 1722677"/>
                <a:gd name="connsiteX1868" fmla="*/ 1037875 w 1266576"/>
                <a:gd name="connsiteY1868" fmla="*/ 497871 h 1722677"/>
                <a:gd name="connsiteX1869" fmla="*/ 1029137 w 1266576"/>
                <a:gd name="connsiteY1869" fmla="*/ 536668 h 1722677"/>
                <a:gd name="connsiteX1870" fmla="*/ 1017347 w 1266576"/>
                <a:gd name="connsiteY1870" fmla="*/ 588091 h 1722677"/>
                <a:gd name="connsiteX1871" fmla="*/ 1016428 w 1266576"/>
                <a:gd name="connsiteY1871" fmla="*/ 592564 h 1722677"/>
                <a:gd name="connsiteX1872" fmla="*/ 1020148 w 1266576"/>
                <a:gd name="connsiteY1872" fmla="*/ 599044 h 1722677"/>
                <a:gd name="connsiteX1873" fmla="*/ 1056897 w 1266576"/>
                <a:gd name="connsiteY1873" fmla="*/ 614220 h 1722677"/>
                <a:gd name="connsiteX1874" fmla="*/ 1088837 w 1266576"/>
                <a:gd name="connsiteY1874" fmla="*/ 626762 h 1722677"/>
                <a:gd name="connsiteX1875" fmla="*/ 1117852 w 1266576"/>
                <a:gd name="connsiteY1875" fmla="*/ 638593 h 1722677"/>
                <a:gd name="connsiteX1876" fmla="*/ 1146155 w 1266576"/>
                <a:gd name="connsiteY1876" fmla="*/ 650216 h 1722677"/>
                <a:gd name="connsiteX1877" fmla="*/ 1159115 w 1266576"/>
                <a:gd name="connsiteY1877" fmla="*/ 654815 h 1722677"/>
                <a:gd name="connsiteX1878" fmla="*/ 1160997 w 1266576"/>
                <a:gd name="connsiteY1878" fmla="*/ 653017 h 1722677"/>
                <a:gd name="connsiteX1879" fmla="*/ 1159951 w 1266576"/>
                <a:gd name="connsiteY1879" fmla="*/ 650174 h 1722677"/>
                <a:gd name="connsiteX1880" fmla="*/ 1147702 w 1266576"/>
                <a:gd name="connsiteY1880" fmla="*/ 621327 h 1722677"/>
                <a:gd name="connsiteX1881" fmla="*/ 1131648 w 1266576"/>
                <a:gd name="connsiteY1881" fmla="*/ 583325 h 1722677"/>
                <a:gd name="connsiteX1882" fmla="*/ 1118228 w 1266576"/>
                <a:gd name="connsiteY1882" fmla="*/ 551677 h 1722677"/>
                <a:gd name="connsiteX1883" fmla="*/ 1091513 w 1266576"/>
                <a:gd name="connsiteY1883" fmla="*/ 488213 h 1722677"/>
                <a:gd name="connsiteX1884" fmla="*/ 1070275 w 1266576"/>
                <a:gd name="connsiteY1884" fmla="*/ 438254 h 1722677"/>
                <a:gd name="connsiteX1885" fmla="*/ 1068059 w 1266576"/>
                <a:gd name="connsiteY1885" fmla="*/ 432568 h 1722677"/>
                <a:gd name="connsiteX1886" fmla="*/ 1058569 w 1266576"/>
                <a:gd name="connsiteY1886" fmla="*/ 411163 h 1722677"/>
                <a:gd name="connsiteX1887" fmla="*/ 1139968 w 1266576"/>
                <a:gd name="connsiteY1887" fmla="*/ 888976 h 1722677"/>
                <a:gd name="connsiteX1888" fmla="*/ 1138044 w 1266576"/>
                <a:gd name="connsiteY1888" fmla="*/ 886593 h 1722677"/>
                <a:gd name="connsiteX1889" fmla="*/ 1124164 w 1266576"/>
                <a:gd name="connsiteY1889" fmla="*/ 874552 h 1722677"/>
                <a:gd name="connsiteX1890" fmla="*/ 1086538 w 1266576"/>
                <a:gd name="connsiteY1890" fmla="*/ 841107 h 1722677"/>
                <a:gd name="connsiteX1891" fmla="*/ 1057817 w 1266576"/>
                <a:gd name="connsiteY1891" fmla="*/ 816022 h 1722677"/>
                <a:gd name="connsiteX1892" fmla="*/ 1019563 w 1266576"/>
                <a:gd name="connsiteY1892" fmla="*/ 781866 h 1722677"/>
                <a:gd name="connsiteX1893" fmla="*/ 1009111 w 1266576"/>
                <a:gd name="connsiteY1893" fmla="*/ 772878 h 1722677"/>
                <a:gd name="connsiteX1894" fmla="*/ 1005725 w 1266576"/>
                <a:gd name="connsiteY1894" fmla="*/ 773923 h 1722677"/>
                <a:gd name="connsiteX1895" fmla="*/ 1001001 w 1266576"/>
                <a:gd name="connsiteY1895" fmla="*/ 794032 h 1722677"/>
                <a:gd name="connsiteX1896" fmla="*/ 991093 w 1266576"/>
                <a:gd name="connsiteY1896" fmla="*/ 837260 h 1722677"/>
                <a:gd name="connsiteX1897" fmla="*/ 980014 w 1266576"/>
                <a:gd name="connsiteY1897" fmla="*/ 883248 h 1722677"/>
                <a:gd name="connsiteX1898" fmla="*/ 971192 w 1266576"/>
                <a:gd name="connsiteY1898" fmla="*/ 922756 h 1722677"/>
                <a:gd name="connsiteX1899" fmla="*/ 964754 w 1266576"/>
                <a:gd name="connsiteY1899" fmla="*/ 949512 h 1722677"/>
                <a:gd name="connsiteX1900" fmla="*/ 967555 w 1266576"/>
                <a:gd name="connsiteY1900" fmla="*/ 952606 h 1722677"/>
                <a:gd name="connsiteX1901" fmla="*/ 978509 w 1266576"/>
                <a:gd name="connsiteY1901" fmla="*/ 949178 h 1722677"/>
                <a:gd name="connsiteX1902" fmla="*/ 1022322 w 1266576"/>
                <a:gd name="connsiteY1902" fmla="*/ 933249 h 1722677"/>
                <a:gd name="connsiteX1903" fmla="*/ 1075501 w 1266576"/>
                <a:gd name="connsiteY1903" fmla="*/ 914060 h 1722677"/>
                <a:gd name="connsiteX1904" fmla="*/ 1127384 w 1266576"/>
                <a:gd name="connsiteY1904" fmla="*/ 895539 h 1722677"/>
                <a:gd name="connsiteX1905" fmla="*/ 1138713 w 1266576"/>
                <a:gd name="connsiteY1905" fmla="*/ 891066 h 1722677"/>
                <a:gd name="connsiteX1906" fmla="*/ 1139968 w 1266576"/>
                <a:gd name="connsiteY1906" fmla="*/ 888976 h 1722677"/>
                <a:gd name="connsiteX1907" fmla="*/ 732098 w 1266576"/>
                <a:gd name="connsiteY1907" fmla="*/ 1307046 h 1722677"/>
                <a:gd name="connsiteX1908" fmla="*/ 731554 w 1266576"/>
                <a:gd name="connsiteY1908" fmla="*/ 1309680 h 1722677"/>
                <a:gd name="connsiteX1909" fmla="*/ 734648 w 1266576"/>
                <a:gd name="connsiteY1909" fmla="*/ 1326988 h 1722677"/>
                <a:gd name="connsiteX1910" fmla="*/ 744933 w 1266576"/>
                <a:gd name="connsiteY1910" fmla="*/ 1383386 h 1722677"/>
                <a:gd name="connsiteX1911" fmla="*/ 753545 w 1266576"/>
                <a:gd name="connsiteY1911" fmla="*/ 1428412 h 1722677"/>
                <a:gd name="connsiteX1912" fmla="*/ 763997 w 1266576"/>
                <a:gd name="connsiteY1912" fmla="*/ 1485604 h 1722677"/>
                <a:gd name="connsiteX1913" fmla="*/ 765293 w 1266576"/>
                <a:gd name="connsiteY1913" fmla="*/ 1492335 h 1722677"/>
                <a:gd name="connsiteX1914" fmla="*/ 775577 w 1266576"/>
                <a:gd name="connsiteY1914" fmla="*/ 1499651 h 1722677"/>
                <a:gd name="connsiteX1915" fmla="*/ 796146 w 1266576"/>
                <a:gd name="connsiteY1915" fmla="*/ 1497561 h 1722677"/>
                <a:gd name="connsiteX1916" fmla="*/ 835821 w 1266576"/>
                <a:gd name="connsiteY1916" fmla="*/ 1494384 h 1722677"/>
                <a:gd name="connsiteX1917" fmla="*/ 871608 w 1266576"/>
                <a:gd name="connsiteY1917" fmla="*/ 1491248 h 1722677"/>
                <a:gd name="connsiteX1918" fmla="*/ 911199 w 1266576"/>
                <a:gd name="connsiteY1918" fmla="*/ 1487987 h 1722677"/>
                <a:gd name="connsiteX1919" fmla="*/ 913582 w 1266576"/>
                <a:gd name="connsiteY1919" fmla="*/ 1486566 h 1722677"/>
                <a:gd name="connsiteX1920" fmla="*/ 912830 w 1266576"/>
                <a:gd name="connsiteY1920" fmla="*/ 1484601 h 1722677"/>
                <a:gd name="connsiteX1921" fmla="*/ 910698 w 1266576"/>
                <a:gd name="connsiteY1921" fmla="*/ 1482427 h 1722677"/>
                <a:gd name="connsiteX1922" fmla="*/ 842761 w 1266576"/>
                <a:gd name="connsiteY1922" fmla="*/ 1415117 h 1722677"/>
                <a:gd name="connsiteX1923" fmla="*/ 798069 w 1266576"/>
                <a:gd name="connsiteY1923" fmla="*/ 1371178 h 1722677"/>
                <a:gd name="connsiteX1924" fmla="*/ 736529 w 1266576"/>
                <a:gd name="connsiteY1924" fmla="*/ 1310474 h 1722677"/>
                <a:gd name="connsiteX1925" fmla="*/ 732098 w 1266576"/>
                <a:gd name="connsiteY1925" fmla="*/ 1306963 h 1722677"/>
                <a:gd name="connsiteX1926" fmla="*/ 811071 w 1266576"/>
                <a:gd name="connsiteY1926" fmla="*/ 113790 h 1722677"/>
                <a:gd name="connsiteX1927" fmla="*/ 810026 w 1266576"/>
                <a:gd name="connsiteY1927" fmla="*/ 115420 h 1722677"/>
                <a:gd name="connsiteX1928" fmla="*/ 812576 w 1266576"/>
                <a:gd name="connsiteY1928" fmla="*/ 122611 h 1722677"/>
                <a:gd name="connsiteX1929" fmla="*/ 822694 w 1266576"/>
                <a:gd name="connsiteY1929" fmla="*/ 145730 h 1722677"/>
                <a:gd name="connsiteX1930" fmla="*/ 833856 w 1266576"/>
                <a:gd name="connsiteY1930" fmla="*/ 173365 h 1722677"/>
                <a:gd name="connsiteX1931" fmla="*/ 858480 w 1266576"/>
                <a:gd name="connsiteY1931" fmla="*/ 231895 h 1722677"/>
                <a:gd name="connsiteX1932" fmla="*/ 864166 w 1266576"/>
                <a:gd name="connsiteY1932" fmla="*/ 245273 h 1722677"/>
                <a:gd name="connsiteX1933" fmla="*/ 875287 w 1266576"/>
                <a:gd name="connsiteY1933" fmla="*/ 272155 h 1722677"/>
                <a:gd name="connsiteX1934" fmla="*/ 891383 w 1266576"/>
                <a:gd name="connsiteY1934" fmla="*/ 311035 h 1722677"/>
                <a:gd name="connsiteX1935" fmla="*/ 893891 w 1266576"/>
                <a:gd name="connsiteY1935" fmla="*/ 315718 h 1722677"/>
                <a:gd name="connsiteX1936" fmla="*/ 895731 w 1266576"/>
                <a:gd name="connsiteY1936" fmla="*/ 315969 h 1722677"/>
                <a:gd name="connsiteX1937" fmla="*/ 899493 w 1266576"/>
                <a:gd name="connsiteY1937" fmla="*/ 311203 h 1722677"/>
                <a:gd name="connsiteX1938" fmla="*/ 909694 w 1266576"/>
                <a:gd name="connsiteY1938" fmla="*/ 295065 h 1722677"/>
                <a:gd name="connsiteX1939" fmla="*/ 941008 w 1266576"/>
                <a:gd name="connsiteY1939" fmla="*/ 246109 h 1722677"/>
                <a:gd name="connsiteX1940" fmla="*/ 953550 w 1266576"/>
                <a:gd name="connsiteY1940" fmla="*/ 226042 h 1722677"/>
                <a:gd name="connsiteX1941" fmla="*/ 974202 w 1266576"/>
                <a:gd name="connsiteY1941" fmla="*/ 193850 h 1722677"/>
                <a:gd name="connsiteX1942" fmla="*/ 976460 w 1266576"/>
                <a:gd name="connsiteY1942" fmla="*/ 189669 h 1722677"/>
                <a:gd name="connsiteX1943" fmla="*/ 975816 w 1266576"/>
                <a:gd name="connsiteY1943" fmla="*/ 186482 h 1722677"/>
                <a:gd name="connsiteX1944" fmla="*/ 975624 w 1266576"/>
                <a:gd name="connsiteY1944" fmla="*/ 186367 h 1722677"/>
                <a:gd name="connsiteX1945" fmla="*/ 972238 w 1266576"/>
                <a:gd name="connsiteY1945" fmla="*/ 184611 h 1722677"/>
                <a:gd name="connsiteX1946" fmla="*/ 933064 w 1266576"/>
                <a:gd name="connsiteY1946" fmla="*/ 167219 h 1722677"/>
                <a:gd name="connsiteX1947" fmla="*/ 914168 w 1266576"/>
                <a:gd name="connsiteY1947" fmla="*/ 158858 h 1722677"/>
                <a:gd name="connsiteX1948" fmla="*/ 871566 w 1266576"/>
                <a:gd name="connsiteY1948" fmla="*/ 139752 h 1722677"/>
                <a:gd name="connsiteX1949" fmla="*/ 826958 w 1266576"/>
                <a:gd name="connsiteY1949" fmla="*/ 120270 h 1722677"/>
                <a:gd name="connsiteX1950" fmla="*/ 813622 w 1266576"/>
                <a:gd name="connsiteY1950" fmla="*/ 114500 h 1722677"/>
                <a:gd name="connsiteX1951" fmla="*/ 811071 w 1266576"/>
                <a:gd name="connsiteY1951" fmla="*/ 113790 h 1722677"/>
                <a:gd name="connsiteX1952" fmla="*/ 350357 w 1266576"/>
                <a:gd name="connsiteY1952" fmla="*/ 1002524 h 1722677"/>
                <a:gd name="connsiteX1953" fmla="*/ 349772 w 1266576"/>
                <a:gd name="connsiteY1953" fmla="*/ 1003903 h 1722677"/>
                <a:gd name="connsiteX1954" fmla="*/ 352908 w 1266576"/>
                <a:gd name="connsiteY1954" fmla="*/ 1006997 h 1722677"/>
                <a:gd name="connsiteX1955" fmla="*/ 358468 w 1266576"/>
                <a:gd name="connsiteY1955" fmla="*/ 1011178 h 1722677"/>
                <a:gd name="connsiteX1956" fmla="*/ 386980 w 1266576"/>
                <a:gd name="connsiteY1956" fmla="*/ 1034255 h 1722677"/>
                <a:gd name="connsiteX1957" fmla="*/ 413486 w 1266576"/>
                <a:gd name="connsiteY1957" fmla="*/ 1054950 h 1722677"/>
                <a:gd name="connsiteX1958" fmla="*/ 478705 w 1266576"/>
                <a:gd name="connsiteY1958" fmla="*/ 1106916 h 1722677"/>
                <a:gd name="connsiteX1959" fmla="*/ 504416 w 1266576"/>
                <a:gd name="connsiteY1959" fmla="*/ 1127401 h 1722677"/>
                <a:gd name="connsiteX1960" fmla="*/ 506925 w 1266576"/>
                <a:gd name="connsiteY1960" fmla="*/ 1129157 h 1722677"/>
                <a:gd name="connsiteX1961" fmla="*/ 509642 w 1266576"/>
                <a:gd name="connsiteY1961" fmla="*/ 1128823 h 1722677"/>
                <a:gd name="connsiteX1962" fmla="*/ 511691 w 1266576"/>
                <a:gd name="connsiteY1962" fmla="*/ 1126607 h 1722677"/>
                <a:gd name="connsiteX1963" fmla="*/ 526031 w 1266576"/>
                <a:gd name="connsiteY1963" fmla="*/ 1108714 h 1722677"/>
                <a:gd name="connsiteX1964" fmla="*/ 544342 w 1266576"/>
                <a:gd name="connsiteY1964" fmla="*/ 1086180 h 1722677"/>
                <a:gd name="connsiteX1965" fmla="*/ 557261 w 1266576"/>
                <a:gd name="connsiteY1965" fmla="*/ 1070084 h 1722677"/>
                <a:gd name="connsiteX1966" fmla="*/ 588198 w 1266576"/>
                <a:gd name="connsiteY1966" fmla="*/ 1032123 h 1722677"/>
                <a:gd name="connsiteX1967" fmla="*/ 591751 w 1266576"/>
                <a:gd name="connsiteY1967" fmla="*/ 1026396 h 1722677"/>
                <a:gd name="connsiteX1968" fmla="*/ 584770 w 1266576"/>
                <a:gd name="connsiteY1968" fmla="*/ 1024389 h 1722677"/>
                <a:gd name="connsiteX1969" fmla="*/ 538364 w 1266576"/>
                <a:gd name="connsiteY1969" fmla="*/ 1019790 h 1722677"/>
                <a:gd name="connsiteX1970" fmla="*/ 501030 w 1266576"/>
                <a:gd name="connsiteY1970" fmla="*/ 1016487 h 1722677"/>
                <a:gd name="connsiteX1971" fmla="*/ 492000 w 1266576"/>
                <a:gd name="connsiteY1971" fmla="*/ 1015149 h 1722677"/>
                <a:gd name="connsiteX1972" fmla="*/ 464533 w 1266576"/>
                <a:gd name="connsiteY1972" fmla="*/ 1013310 h 1722677"/>
                <a:gd name="connsiteX1973" fmla="*/ 451572 w 1266576"/>
                <a:gd name="connsiteY1973" fmla="*/ 1012098 h 1722677"/>
                <a:gd name="connsiteX1974" fmla="*/ 415785 w 1266576"/>
                <a:gd name="connsiteY1974" fmla="*/ 1008628 h 1722677"/>
                <a:gd name="connsiteX1975" fmla="*/ 370090 w 1266576"/>
                <a:gd name="connsiteY1975" fmla="*/ 1004447 h 1722677"/>
                <a:gd name="connsiteX1976" fmla="*/ 307631 w 1266576"/>
                <a:gd name="connsiteY1976" fmla="*/ 550046 h 1722677"/>
                <a:gd name="connsiteX1977" fmla="*/ 307380 w 1266576"/>
                <a:gd name="connsiteY1977" fmla="*/ 550046 h 1722677"/>
                <a:gd name="connsiteX1978" fmla="*/ 306167 w 1266576"/>
                <a:gd name="connsiteY1978" fmla="*/ 591352 h 1722677"/>
                <a:gd name="connsiteX1979" fmla="*/ 305666 w 1266576"/>
                <a:gd name="connsiteY1979" fmla="*/ 602012 h 1722677"/>
                <a:gd name="connsiteX1980" fmla="*/ 309846 w 1266576"/>
                <a:gd name="connsiteY1980" fmla="*/ 604897 h 1722677"/>
                <a:gd name="connsiteX1981" fmla="*/ 313442 w 1266576"/>
                <a:gd name="connsiteY1981" fmla="*/ 603643 h 1722677"/>
                <a:gd name="connsiteX1982" fmla="*/ 349521 w 1266576"/>
                <a:gd name="connsiteY1982" fmla="*/ 588885 h 1722677"/>
                <a:gd name="connsiteX1983" fmla="*/ 408678 w 1266576"/>
                <a:gd name="connsiteY1983" fmla="*/ 563801 h 1722677"/>
                <a:gd name="connsiteX1984" fmla="*/ 436271 w 1266576"/>
                <a:gd name="connsiteY1984" fmla="*/ 552555 h 1722677"/>
                <a:gd name="connsiteX1985" fmla="*/ 454541 w 1266576"/>
                <a:gd name="connsiteY1985" fmla="*/ 544737 h 1722677"/>
                <a:gd name="connsiteX1986" fmla="*/ 455210 w 1266576"/>
                <a:gd name="connsiteY1986" fmla="*/ 540556 h 1722677"/>
                <a:gd name="connsiteX1987" fmla="*/ 451029 w 1266576"/>
                <a:gd name="connsiteY1987" fmla="*/ 537086 h 1722677"/>
                <a:gd name="connsiteX1988" fmla="*/ 423311 w 1266576"/>
                <a:gd name="connsiteY1988" fmla="*/ 514217 h 1722677"/>
                <a:gd name="connsiteX1989" fmla="*/ 391537 w 1266576"/>
                <a:gd name="connsiteY1989" fmla="*/ 487879 h 1722677"/>
                <a:gd name="connsiteX1990" fmla="*/ 322765 w 1266576"/>
                <a:gd name="connsiteY1990" fmla="*/ 430729 h 1722677"/>
                <a:gd name="connsiteX1991" fmla="*/ 314905 w 1266576"/>
                <a:gd name="connsiteY1991" fmla="*/ 424667 h 1722677"/>
                <a:gd name="connsiteX1992" fmla="*/ 311853 w 1266576"/>
                <a:gd name="connsiteY1992" fmla="*/ 426088 h 1722677"/>
                <a:gd name="connsiteX1993" fmla="*/ 310348 w 1266576"/>
                <a:gd name="connsiteY1993" fmla="*/ 455855 h 1722677"/>
                <a:gd name="connsiteX1994" fmla="*/ 308801 w 1266576"/>
                <a:gd name="connsiteY1994" fmla="*/ 504769 h 1722677"/>
                <a:gd name="connsiteX1995" fmla="*/ 307631 w 1266576"/>
                <a:gd name="connsiteY1995" fmla="*/ 550046 h 1722677"/>
                <a:gd name="connsiteX1996" fmla="*/ 406713 w 1266576"/>
                <a:gd name="connsiteY1996" fmla="*/ 1203741 h 1722677"/>
                <a:gd name="connsiteX1997" fmla="*/ 405543 w 1266576"/>
                <a:gd name="connsiteY1997" fmla="*/ 1203741 h 1722677"/>
                <a:gd name="connsiteX1998" fmla="*/ 405543 w 1266576"/>
                <a:gd name="connsiteY1998" fmla="*/ 1209803 h 1722677"/>
                <a:gd name="connsiteX1999" fmla="*/ 406839 w 1266576"/>
                <a:gd name="connsiteY1999" fmla="*/ 1221216 h 1722677"/>
                <a:gd name="connsiteX2000" fmla="*/ 411396 w 1266576"/>
                <a:gd name="connsiteY2000" fmla="*/ 1273015 h 1722677"/>
                <a:gd name="connsiteX2001" fmla="*/ 414699 w 1266576"/>
                <a:gd name="connsiteY2001" fmla="*/ 1311896 h 1722677"/>
                <a:gd name="connsiteX2002" fmla="*/ 419966 w 1266576"/>
                <a:gd name="connsiteY2002" fmla="*/ 1367541 h 1722677"/>
                <a:gd name="connsiteX2003" fmla="*/ 421722 w 1266576"/>
                <a:gd name="connsiteY2003" fmla="*/ 1385811 h 1722677"/>
                <a:gd name="connsiteX2004" fmla="*/ 423562 w 1266576"/>
                <a:gd name="connsiteY2004" fmla="*/ 1410895 h 1722677"/>
                <a:gd name="connsiteX2005" fmla="*/ 427742 w 1266576"/>
                <a:gd name="connsiteY2005" fmla="*/ 1451280 h 1722677"/>
                <a:gd name="connsiteX2006" fmla="*/ 429624 w 1266576"/>
                <a:gd name="connsiteY2006" fmla="*/ 1462359 h 1722677"/>
                <a:gd name="connsiteX2007" fmla="*/ 439239 w 1266576"/>
                <a:gd name="connsiteY2007" fmla="*/ 1468505 h 1722677"/>
                <a:gd name="connsiteX2008" fmla="*/ 480461 w 1266576"/>
                <a:gd name="connsiteY2008" fmla="*/ 1490328 h 1722677"/>
                <a:gd name="connsiteX2009" fmla="*/ 518924 w 1266576"/>
                <a:gd name="connsiteY2009" fmla="*/ 1510855 h 1722677"/>
                <a:gd name="connsiteX2010" fmla="*/ 535186 w 1266576"/>
                <a:gd name="connsiteY2010" fmla="*/ 1519217 h 1722677"/>
                <a:gd name="connsiteX2011" fmla="*/ 536566 w 1266576"/>
                <a:gd name="connsiteY2011" fmla="*/ 1519008 h 1722677"/>
                <a:gd name="connsiteX2012" fmla="*/ 536984 w 1266576"/>
                <a:gd name="connsiteY2012" fmla="*/ 1517670 h 1722677"/>
                <a:gd name="connsiteX2013" fmla="*/ 536232 w 1266576"/>
                <a:gd name="connsiteY2013" fmla="*/ 1515496 h 1722677"/>
                <a:gd name="connsiteX2014" fmla="*/ 523146 w 1266576"/>
                <a:gd name="connsiteY2014" fmla="*/ 1483681 h 1722677"/>
                <a:gd name="connsiteX2015" fmla="*/ 513280 w 1266576"/>
                <a:gd name="connsiteY2015" fmla="*/ 1460478 h 1722677"/>
                <a:gd name="connsiteX2016" fmla="*/ 504667 w 1266576"/>
                <a:gd name="connsiteY2016" fmla="*/ 1439198 h 1722677"/>
                <a:gd name="connsiteX2017" fmla="*/ 491582 w 1266576"/>
                <a:gd name="connsiteY2017" fmla="*/ 1408219 h 1722677"/>
                <a:gd name="connsiteX2018" fmla="*/ 471682 w 1266576"/>
                <a:gd name="connsiteY2018" fmla="*/ 1358511 h 1722677"/>
                <a:gd name="connsiteX2019" fmla="*/ 452618 w 1266576"/>
                <a:gd name="connsiteY2019" fmla="*/ 1313443 h 1722677"/>
                <a:gd name="connsiteX2020" fmla="*/ 428035 w 1266576"/>
                <a:gd name="connsiteY2020" fmla="*/ 1254118 h 1722677"/>
                <a:gd name="connsiteX2021" fmla="*/ 410978 w 1266576"/>
                <a:gd name="connsiteY2021" fmla="*/ 1212311 h 1722677"/>
                <a:gd name="connsiteX2022" fmla="*/ 406713 w 1266576"/>
                <a:gd name="connsiteY2022" fmla="*/ 1203741 h 1722677"/>
                <a:gd name="connsiteX2023" fmla="*/ 114691 w 1266576"/>
                <a:gd name="connsiteY2023" fmla="*/ 575883 h 1722677"/>
                <a:gd name="connsiteX2024" fmla="*/ 118161 w 1266576"/>
                <a:gd name="connsiteY2024" fmla="*/ 580356 h 1722677"/>
                <a:gd name="connsiteX2025" fmla="*/ 148429 w 1266576"/>
                <a:gd name="connsiteY2025" fmla="*/ 584997 h 1722677"/>
                <a:gd name="connsiteX2026" fmla="*/ 189275 w 1266576"/>
                <a:gd name="connsiteY2026" fmla="*/ 590808 h 1722677"/>
                <a:gd name="connsiteX2027" fmla="*/ 224100 w 1266576"/>
                <a:gd name="connsiteY2027" fmla="*/ 595950 h 1722677"/>
                <a:gd name="connsiteX2028" fmla="*/ 259720 w 1266576"/>
                <a:gd name="connsiteY2028" fmla="*/ 601009 h 1722677"/>
                <a:gd name="connsiteX2029" fmla="*/ 293165 w 1266576"/>
                <a:gd name="connsiteY2029" fmla="*/ 606068 h 1722677"/>
                <a:gd name="connsiteX2030" fmla="*/ 294670 w 1266576"/>
                <a:gd name="connsiteY2030" fmla="*/ 606068 h 1722677"/>
                <a:gd name="connsiteX2031" fmla="*/ 295799 w 1266576"/>
                <a:gd name="connsiteY2031" fmla="*/ 605273 h 1722677"/>
                <a:gd name="connsiteX2032" fmla="*/ 295799 w 1266576"/>
                <a:gd name="connsiteY2032" fmla="*/ 603852 h 1722677"/>
                <a:gd name="connsiteX2033" fmla="*/ 285473 w 1266576"/>
                <a:gd name="connsiteY2033" fmla="*/ 592606 h 1722677"/>
                <a:gd name="connsiteX2034" fmla="*/ 258591 w 1266576"/>
                <a:gd name="connsiteY2034" fmla="*/ 564344 h 1722677"/>
                <a:gd name="connsiteX2035" fmla="*/ 243791 w 1266576"/>
                <a:gd name="connsiteY2035" fmla="*/ 548876 h 1722677"/>
                <a:gd name="connsiteX2036" fmla="*/ 221383 w 1266576"/>
                <a:gd name="connsiteY2036" fmla="*/ 525840 h 1722677"/>
                <a:gd name="connsiteX2037" fmla="*/ 190989 w 1266576"/>
                <a:gd name="connsiteY2037" fmla="*/ 493565 h 1722677"/>
                <a:gd name="connsiteX2038" fmla="*/ 176482 w 1266576"/>
                <a:gd name="connsiteY2038" fmla="*/ 477804 h 1722677"/>
                <a:gd name="connsiteX2039" fmla="*/ 154659 w 1266576"/>
                <a:gd name="connsiteY2039" fmla="*/ 455311 h 1722677"/>
                <a:gd name="connsiteX2040" fmla="*/ 137936 w 1266576"/>
                <a:gd name="connsiteY2040" fmla="*/ 438589 h 1722677"/>
                <a:gd name="connsiteX2041" fmla="*/ 135339 w 1266576"/>
                <a:gd name="connsiteY2041" fmla="*/ 438747 h 1722677"/>
                <a:gd name="connsiteX2042" fmla="*/ 134926 w 1266576"/>
                <a:gd name="connsiteY2042" fmla="*/ 439550 h 1722677"/>
                <a:gd name="connsiteX2043" fmla="*/ 134549 w 1266576"/>
                <a:gd name="connsiteY2043" fmla="*/ 441055 h 1722677"/>
                <a:gd name="connsiteX2044" fmla="*/ 130578 w 1266576"/>
                <a:gd name="connsiteY2044" fmla="*/ 469818 h 1722677"/>
                <a:gd name="connsiteX2045" fmla="*/ 122676 w 1266576"/>
                <a:gd name="connsiteY2045" fmla="*/ 521241 h 1722677"/>
                <a:gd name="connsiteX2046" fmla="*/ 118495 w 1266576"/>
                <a:gd name="connsiteY2046" fmla="*/ 548499 h 1722677"/>
                <a:gd name="connsiteX2047" fmla="*/ 114691 w 1266576"/>
                <a:gd name="connsiteY2047" fmla="*/ 575883 h 1722677"/>
                <a:gd name="connsiteX2048" fmla="*/ 981435 w 1266576"/>
                <a:gd name="connsiteY2048" fmla="*/ 192220 h 1722677"/>
                <a:gd name="connsiteX2049" fmla="*/ 974662 w 1266576"/>
                <a:gd name="connsiteY2049" fmla="*/ 200581 h 1722677"/>
                <a:gd name="connsiteX2050" fmla="*/ 958817 w 1266576"/>
                <a:gd name="connsiteY2050" fmla="*/ 225665 h 1722677"/>
                <a:gd name="connsiteX2051" fmla="*/ 940088 w 1266576"/>
                <a:gd name="connsiteY2051" fmla="*/ 254512 h 1722677"/>
                <a:gd name="connsiteX2052" fmla="*/ 914293 w 1266576"/>
                <a:gd name="connsiteY2052" fmla="*/ 295190 h 1722677"/>
                <a:gd name="connsiteX2053" fmla="*/ 900079 w 1266576"/>
                <a:gd name="connsiteY2053" fmla="*/ 317850 h 1722677"/>
                <a:gd name="connsiteX2054" fmla="*/ 901458 w 1266576"/>
                <a:gd name="connsiteY2054" fmla="*/ 323870 h 1722677"/>
                <a:gd name="connsiteX2055" fmla="*/ 910321 w 1266576"/>
                <a:gd name="connsiteY2055" fmla="*/ 328343 h 1722677"/>
                <a:gd name="connsiteX2056" fmla="*/ 923490 w 1266576"/>
                <a:gd name="connsiteY2056" fmla="*/ 334405 h 1722677"/>
                <a:gd name="connsiteX2057" fmla="*/ 965047 w 1266576"/>
                <a:gd name="connsiteY2057" fmla="*/ 355309 h 1722677"/>
                <a:gd name="connsiteX2058" fmla="*/ 1043853 w 1266576"/>
                <a:gd name="connsiteY2058" fmla="*/ 394357 h 1722677"/>
                <a:gd name="connsiteX2059" fmla="*/ 1050250 w 1266576"/>
                <a:gd name="connsiteY2059" fmla="*/ 396865 h 1722677"/>
                <a:gd name="connsiteX2060" fmla="*/ 1052591 w 1266576"/>
                <a:gd name="connsiteY2060" fmla="*/ 394273 h 1722677"/>
                <a:gd name="connsiteX2061" fmla="*/ 1051169 w 1266576"/>
                <a:gd name="connsiteY2061" fmla="*/ 390092 h 1722677"/>
                <a:gd name="connsiteX2062" fmla="*/ 1038084 w 1266576"/>
                <a:gd name="connsiteY2062" fmla="*/ 353386 h 1722677"/>
                <a:gd name="connsiteX2063" fmla="*/ 1025542 w 1266576"/>
                <a:gd name="connsiteY2063" fmla="*/ 317348 h 1722677"/>
                <a:gd name="connsiteX2064" fmla="*/ 1022113 w 1266576"/>
                <a:gd name="connsiteY2064" fmla="*/ 306437 h 1722677"/>
                <a:gd name="connsiteX2065" fmla="*/ 1010616 w 1266576"/>
                <a:gd name="connsiteY2065" fmla="*/ 274830 h 1722677"/>
                <a:gd name="connsiteX2066" fmla="*/ 997614 w 1266576"/>
                <a:gd name="connsiteY2066" fmla="*/ 236493 h 1722677"/>
                <a:gd name="connsiteX2067" fmla="*/ 984821 w 1266576"/>
                <a:gd name="connsiteY2067" fmla="*/ 199703 h 1722677"/>
                <a:gd name="connsiteX2068" fmla="*/ 981435 w 1266576"/>
                <a:gd name="connsiteY2068" fmla="*/ 192220 h 1722677"/>
                <a:gd name="connsiteX2069" fmla="*/ 889460 w 1266576"/>
                <a:gd name="connsiteY2069" fmla="*/ 317056 h 1722677"/>
                <a:gd name="connsiteX2070" fmla="*/ 889460 w 1266576"/>
                <a:gd name="connsiteY2070" fmla="*/ 313167 h 1722677"/>
                <a:gd name="connsiteX2071" fmla="*/ 873782 w 1266576"/>
                <a:gd name="connsiteY2071" fmla="*/ 276628 h 1722677"/>
                <a:gd name="connsiteX2072" fmla="*/ 860529 w 1266576"/>
                <a:gd name="connsiteY2072" fmla="*/ 245733 h 1722677"/>
                <a:gd name="connsiteX2073" fmla="*/ 846524 w 1266576"/>
                <a:gd name="connsiteY2073" fmla="*/ 211827 h 1722677"/>
                <a:gd name="connsiteX2074" fmla="*/ 828965 w 1266576"/>
                <a:gd name="connsiteY2074" fmla="*/ 170271 h 1722677"/>
                <a:gd name="connsiteX2075" fmla="*/ 808563 w 1266576"/>
                <a:gd name="connsiteY2075" fmla="*/ 120771 h 1722677"/>
                <a:gd name="connsiteX2076" fmla="*/ 804967 w 1266576"/>
                <a:gd name="connsiteY2076" fmla="*/ 115044 h 1722677"/>
                <a:gd name="connsiteX2077" fmla="*/ 800369 w 1266576"/>
                <a:gd name="connsiteY2077" fmla="*/ 119643 h 1722677"/>
                <a:gd name="connsiteX2078" fmla="*/ 795394 w 1266576"/>
                <a:gd name="connsiteY2078" fmla="*/ 126457 h 1722677"/>
                <a:gd name="connsiteX2079" fmla="*/ 773779 w 1266576"/>
                <a:gd name="connsiteY2079" fmla="*/ 157938 h 1722677"/>
                <a:gd name="connsiteX2080" fmla="*/ 736822 w 1266576"/>
                <a:gd name="connsiteY2080" fmla="*/ 211409 h 1722677"/>
                <a:gd name="connsiteX2081" fmla="*/ 730091 w 1266576"/>
                <a:gd name="connsiteY2081" fmla="*/ 222363 h 1722677"/>
                <a:gd name="connsiteX2082" fmla="*/ 740919 w 1266576"/>
                <a:gd name="connsiteY2082" fmla="*/ 230348 h 1722677"/>
                <a:gd name="connsiteX2083" fmla="*/ 800410 w 1266576"/>
                <a:gd name="connsiteY2083" fmla="*/ 265048 h 1722677"/>
                <a:gd name="connsiteX2084" fmla="*/ 831975 w 1266576"/>
                <a:gd name="connsiteY2084" fmla="*/ 283777 h 1722677"/>
                <a:gd name="connsiteX2085" fmla="*/ 861700 w 1266576"/>
                <a:gd name="connsiteY2085" fmla="*/ 301085 h 1722677"/>
                <a:gd name="connsiteX2086" fmla="*/ 1008944 w 1266576"/>
                <a:gd name="connsiteY2086" fmla="*/ 592982 h 1722677"/>
                <a:gd name="connsiteX2087" fmla="*/ 1007732 w 1266576"/>
                <a:gd name="connsiteY2087" fmla="*/ 589930 h 1722677"/>
                <a:gd name="connsiteX2088" fmla="*/ 993099 w 1266576"/>
                <a:gd name="connsiteY2088" fmla="*/ 556484 h 1722677"/>
                <a:gd name="connsiteX2089" fmla="*/ 981184 w 1266576"/>
                <a:gd name="connsiteY2089" fmla="*/ 529143 h 1722677"/>
                <a:gd name="connsiteX2090" fmla="*/ 963458 w 1266576"/>
                <a:gd name="connsiteY2090" fmla="*/ 488506 h 1722677"/>
                <a:gd name="connsiteX2091" fmla="*/ 951710 w 1266576"/>
                <a:gd name="connsiteY2091" fmla="*/ 461917 h 1722677"/>
                <a:gd name="connsiteX2092" fmla="*/ 944060 w 1266576"/>
                <a:gd name="connsiteY2092" fmla="*/ 458781 h 1722677"/>
                <a:gd name="connsiteX2093" fmla="*/ 932019 w 1266576"/>
                <a:gd name="connsiteY2093" fmla="*/ 463673 h 1722677"/>
                <a:gd name="connsiteX2094" fmla="*/ 914251 w 1266576"/>
                <a:gd name="connsiteY2094" fmla="*/ 470696 h 1722677"/>
                <a:gd name="connsiteX2095" fmla="*/ 865379 w 1266576"/>
                <a:gd name="connsiteY2095" fmla="*/ 490680 h 1722677"/>
                <a:gd name="connsiteX2096" fmla="*/ 809232 w 1266576"/>
                <a:gd name="connsiteY2096" fmla="*/ 512963 h 1722677"/>
                <a:gd name="connsiteX2097" fmla="*/ 798571 w 1266576"/>
                <a:gd name="connsiteY2097" fmla="*/ 517144 h 1722677"/>
                <a:gd name="connsiteX2098" fmla="*/ 797777 w 1266576"/>
                <a:gd name="connsiteY2098" fmla="*/ 518315 h 1722677"/>
                <a:gd name="connsiteX2099" fmla="*/ 798446 w 1266576"/>
                <a:gd name="connsiteY2099" fmla="*/ 519443 h 1722677"/>
                <a:gd name="connsiteX2100" fmla="*/ 799783 w 1266576"/>
                <a:gd name="connsiteY2100" fmla="*/ 520154 h 1722677"/>
                <a:gd name="connsiteX2101" fmla="*/ 824282 w 1266576"/>
                <a:gd name="connsiteY2101" fmla="*/ 528934 h 1722677"/>
                <a:gd name="connsiteX2102" fmla="*/ 856725 w 1266576"/>
                <a:gd name="connsiteY2102" fmla="*/ 540389 h 1722677"/>
                <a:gd name="connsiteX2103" fmla="*/ 893348 w 1266576"/>
                <a:gd name="connsiteY2103" fmla="*/ 553725 h 1722677"/>
                <a:gd name="connsiteX2104" fmla="*/ 933691 w 1266576"/>
                <a:gd name="connsiteY2104" fmla="*/ 568149 h 1722677"/>
                <a:gd name="connsiteX2105" fmla="*/ 965966 w 1266576"/>
                <a:gd name="connsiteY2105" fmla="*/ 579980 h 1722677"/>
                <a:gd name="connsiteX2106" fmla="*/ 1002882 w 1266576"/>
                <a:gd name="connsiteY2106" fmla="*/ 592522 h 1722677"/>
                <a:gd name="connsiteX2107" fmla="*/ 1007063 w 1266576"/>
                <a:gd name="connsiteY2107" fmla="*/ 593985 h 1722677"/>
                <a:gd name="connsiteX2108" fmla="*/ 1008819 w 1266576"/>
                <a:gd name="connsiteY2108" fmla="*/ 593024 h 1722677"/>
                <a:gd name="connsiteX2109" fmla="*/ 718385 w 1266576"/>
                <a:gd name="connsiteY2109" fmla="*/ 218809 h 1722677"/>
                <a:gd name="connsiteX2110" fmla="*/ 715250 w 1266576"/>
                <a:gd name="connsiteY2110" fmla="*/ 213750 h 1722677"/>
                <a:gd name="connsiteX2111" fmla="*/ 688744 w 1266576"/>
                <a:gd name="connsiteY2111" fmla="*/ 181057 h 1722677"/>
                <a:gd name="connsiteX2112" fmla="*/ 663116 w 1266576"/>
                <a:gd name="connsiteY2112" fmla="*/ 149660 h 1722677"/>
                <a:gd name="connsiteX2113" fmla="*/ 638534 w 1266576"/>
                <a:gd name="connsiteY2113" fmla="*/ 119350 h 1722677"/>
                <a:gd name="connsiteX2114" fmla="*/ 611275 w 1266576"/>
                <a:gd name="connsiteY2114" fmla="*/ 86281 h 1722677"/>
                <a:gd name="connsiteX2115" fmla="*/ 589034 w 1266576"/>
                <a:gd name="connsiteY2115" fmla="*/ 59022 h 1722677"/>
                <a:gd name="connsiteX2116" fmla="*/ 562905 w 1266576"/>
                <a:gd name="connsiteY2116" fmla="*/ 27082 h 1722677"/>
                <a:gd name="connsiteX2117" fmla="*/ 560187 w 1266576"/>
                <a:gd name="connsiteY2117" fmla="*/ 24490 h 1722677"/>
                <a:gd name="connsiteX2118" fmla="*/ 557587 w 1266576"/>
                <a:gd name="connsiteY2118" fmla="*/ 25052 h 1722677"/>
                <a:gd name="connsiteX2119" fmla="*/ 557302 w 1266576"/>
                <a:gd name="connsiteY2119" fmla="*/ 25828 h 1722677"/>
                <a:gd name="connsiteX2120" fmla="*/ 557302 w 1266576"/>
                <a:gd name="connsiteY2120" fmla="*/ 28085 h 1722677"/>
                <a:gd name="connsiteX2121" fmla="*/ 558515 w 1266576"/>
                <a:gd name="connsiteY2121" fmla="*/ 49449 h 1722677"/>
                <a:gd name="connsiteX2122" fmla="*/ 561274 w 1266576"/>
                <a:gd name="connsiteY2122" fmla="*/ 94517 h 1722677"/>
                <a:gd name="connsiteX2123" fmla="*/ 564660 w 1266576"/>
                <a:gd name="connsiteY2123" fmla="*/ 160990 h 1722677"/>
                <a:gd name="connsiteX2124" fmla="*/ 565873 w 1266576"/>
                <a:gd name="connsiteY2124" fmla="*/ 179301 h 1722677"/>
                <a:gd name="connsiteX2125" fmla="*/ 568465 w 1266576"/>
                <a:gd name="connsiteY2125" fmla="*/ 182646 h 1722677"/>
                <a:gd name="connsiteX2126" fmla="*/ 571433 w 1266576"/>
                <a:gd name="connsiteY2126" fmla="*/ 183482 h 1722677"/>
                <a:gd name="connsiteX2127" fmla="*/ 618926 w 1266576"/>
                <a:gd name="connsiteY2127" fmla="*/ 195397 h 1722677"/>
                <a:gd name="connsiteX2128" fmla="*/ 673735 w 1266576"/>
                <a:gd name="connsiteY2128" fmla="*/ 208733 h 1722677"/>
                <a:gd name="connsiteX2129" fmla="*/ 713117 w 1266576"/>
                <a:gd name="connsiteY2129" fmla="*/ 218307 h 1722677"/>
                <a:gd name="connsiteX2130" fmla="*/ 718385 w 1266576"/>
                <a:gd name="connsiteY2130" fmla="*/ 218809 h 1722677"/>
                <a:gd name="connsiteX2131" fmla="*/ 618048 w 1266576"/>
                <a:gd name="connsiteY2131" fmla="*/ 1104282 h 1722677"/>
                <a:gd name="connsiteX2132" fmla="*/ 617714 w 1266576"/>
                <a:gd name="connsiteY2132" fmla="*/ 1110093 h 1722677"/>
                <a:gd name="connsiteX2133" fmla="*/ 617212 w 1266576"/>
                <a:gd name="connsiteY2133" fmla="*/ 1153698 h 1722677"/>
                <a:gd name="connsiteX2134" fmla="*/ 616125 w 1266576"/>
                <a:gd name="connsiteY2134" fmla="*/ 1224059 h 1722677"/>
                <a:gd name="connsiteX2135" fmla="*/ 615372 w 1266576"/>
                <a:gd name="connsiteY2135" fmla="*/ 1283718 h 1722677"/>
                <a:gd name="connsiteX2136" fmla="*/ 614787 w 1266576"/>
                <a:gd name="connsiteY2136" fmla="*/ 1318919 h 1722677"/>
                <a:gd name="connsiteX2137" fmla="*/ 615205 w 1266576"/>
                <a:gd name="connsiteY2137" fmla="*/ 1322724 h 1722677"/>
                <a:gd name="connsiteX2138" fmla="*/ 617676 w 1266576"/>
                <a:gd name="connsiteY2138" fmla="*/ 1324839 h 1722677"/>
                <a:gd name="connsiteX2139" fmla="*/ 617881 w 1266576"/>
                <a:gd name="connsiteY2139" fmla="*/ 1324814 h 1722677"/>
                <a:gd name="connsiteX2140" fmla="*/ 624654 w 1266576"/>
                <a:gd name="connsiteY2140" fmla="*/ 1323602 h 1722677"/>
                <a:gd name="connsiteX2141" fmla="*/ 642422 w 1266576"/>
                <a:gd name="connsiteY2141" fmla="*/ 1319045 h 1722677"/>
                <a:gd name="connsiteX2142" fmla="*/ 673484 w 1266576"/>
                <a:gd name="connsiteY2142" fmla="*/ 1311018 h 1722677"/>
                <a:gd name="connsiteX2143" fmla="*/ 694388 w 1266576"/>
                <a:gd name="connsiteY2143" fmla="*/ 1305583 h 1722677"/>
                <a:gd name="connsiteX2144" fmla="*/ 719472 w 1266576"/>
                <a:gd name="connsiteY2144" fmla="*/ 1299186 h 1722677"/>
                <a:gd name="connsiteX2145" fmla="*/ 721646 w 1266576"/>
                <a:gd name="connsiteY2145" fmla="*/ 1298392 h 1722677"/>
                <a:gd name="connsiteX2146" fmla="*/ 722900 w 1266576"/>
                <a:gd name="connsiteY2146" fmla="*/ 1295215 h 1722677"/>
                <a:gd name="connsiteX2147" fmla="*/ 721646 w 1266576"/>
                <a:gd name="connsiteY2147" fmla="*/ 1292414 h 1722677"/>
                <a:gd name="connsiteX2148" fmla="*/ 690583 w 1266576"/>
                <a:gd name="connsiteY2148" fmla="*/ 1235305 h 1722677"/>
                <a:gd name="connsiteX2149" fmla="*/ 666921 w 1266576"/>
                <a:gd name="connsiteY2149" fmla="*/ 1191575 h 1722677"/>
                <a:gd name="connsiteX2150" fmla="*/ 645139 w 1266576"/>
                <a:gd name="connsiteY2150" fmla="*/ 1151190 h 1722677"/>
                <a:gd name="connsiteX2151" fmla="*/ 621476 w 1266576"/>
                <a:gd name="connsiteY2151" fmla="*/ 1107459 h 1722677"/>
                <a:gd name="connsiteX2152" fmla="*/ 618257 w 1266576"/>
                <a:gd name="connsiteY2152" fmla="*/ 1104282 h 1722677"/>
                <a:gd name="connsiteX2153" fmla="*/ 720601 w 1266576"/>
                <a:gd name="connsiteY2153" fmla="*/ 1013394 h 1722677"/>
                <a:gd name="connsiteX2154" fmla="*/ 741504 w 1266576"/>
                <a:gd name="connsiteY2154" fmla="*/ 1008418 h 1722677"/>
                <a:gd name="connsiteX2155" fmla="*/ 782433 w 1266576"/>
                <a:gd name="connsiteY2155" fmla="*/ 998803 h 1722677"/>
                <a:gd name="connsiteX2156" fmla="*/ 833062 w 1266576"/>
                <a:gd name="connsiteY2156" fmla="*/ 986930 h 1722677"/>
                <a:gd name="connsiteX2157" fmla="*/ 835946 w 1266576"/>
                <a:gd name="connsiteY2157" fmla="*/ 985968 h 1722677"/>
                <a:gd name="connsiteX2158" fmla="*/ 837410 w 1266576"/>
                <a:gd name="connsiteY2158" fmla="*/ 983543 h 1722677"/>
                <a:gd name="connsiteX2159" fmla="*/ 836992 w 1266576"/>
                <a:gd name="connsiteY2159" fmla="*/ 980575 h 1722677"/>
                <a:gd name="connsiteX2160" fmla="*/ 823739 w 1266576"/>
                <a:gd name="connsiteY2160" fmla="*/ 930407 h 1722677"/>
                <a:gd name="connsiteX2161" fmla="*/ 819809 w 1266576"/>
                <a:gd name="connsiteY2161" fmla="*/ 915649 h 1722677"/>
                <a:gd name="connsiteX2162" fmla="*/ 812200 w 1266576"/>
                <a:gd name="connsiteY2162" fmla="*/ 886049 h 1722677"/>
                <a:gd name="connsiteX2163" fmla="*/ 799073 w 1266576"/>
                <a:gd name="connsiteY2163" fmla="*/ 837260 h 1722677"/>
                <a:gd name="connsiteX2164" fmla="*/ 790460 w 1266576"/>
                <a:gd name="connsiteY2164" fmla="*/ 802393 h 1722677"/>
                <a:gd name="connsiteX2165" fmla="*/ 789290 w 1266576"/>
                <a:gd name="connsiteY2165" fmla="*/ 800470 h 1722677"/>
                <a:gd name="connsiteX2166" fmla="*/ 787450 w 1266576"/>
                <a:gd name="connsiteY2166" fmla="*/ 800470 h 1722677"/>
                <a:gd name="connsiteX2167" fmla="*/ 786112 w 1266576"/>
                <a:gd name="connsiteY2167" fmla="*/ 803146 h 1722677"/>
                <a:gd name="connsiteX2168" fmla="*/ 768721 w 1266576"/>
                <a:gd name="connsiteY2168" fmla="*/ 855363 h 1722677"/>
                <a:gd name="connsiteX2169" fmla="*/ 750702 w 1266576"/>
                <a:gd name="connsiteY2169" fmla="*/ 910632 h 1722677"/>
                <a:gd name="connsiteX2170" fmla="*/ 732976 w 1266576"/>
                <a:gd name="connsiteY2170" fmla="*/ 964354 h 1722677"/>
                <a:gd name="connsiteX2171" fmla="*/ 723276 w 1266576"/>
                <a:gd name="connsiteY2171" fmla="*/ 994162 h 1722677"/>
                <a:gd name="connsiteX2172" fmla="*/ 718051 w 1266576"/>
                <a:gd name="connsiteY2172" fmla="*/ 1010133 h 1722677"/>
                <a:gd name="connsiteX2173" fmla="*/ 720810 w 1266576"/>
                <a:gd name="connsiteY2173" fmla="*/ 1013394 h 1722677"/>
                <a:gd name="connsiteX2174" fmla="*/ 1007564 w 1266576"/>
                <a:gd name="connsiteY2174" fmla="*/ 752434 h 1722677"/>
                <a:gd name="connsiteX2175" fmla="*/ 1007564 w 1266576"/>
                <a:gd name="connsiteY2175" fmla="*/ 752434 h 1722677"/>
                <a:gd name="connsiteX2176" fmla="*/ 1007564 w 1266576"/>
                <a:gd name="connsiteY2176" fmla="*/ 760085 h 1722677"/>
                <a:gd name="connsiteX2177" fmla="*/ 1009270 w 1266576"/>
                <a:gd name="connsiteY2177" fmla="*/ 761548 h 1722677"/>
                <a:gd name="connsiteX2178" fmla="*/ 1009780 w 1266576"/>
                <a:gd name="connsiteY2178" fmla="*/ 761423 h 1722677"/>
                <a:gd name="connsiteX2179" fmla="*/ 1011745 w 1266576"/>
                <a:gd name="connsiteY2179" fmla="*/ 760336 h 1722677"/>
                <a:gd name="connsiteX2180" fmla="*/ 1061914 w 1266576"/>
                <a:gd name="connsiteY2180" fmla="*/ 727141 h 1722677"/>
                <a:gd name="connsiteX2181" fmla="*/ 1102717 w 1266576"/>
                <a:gd name="connsiteY2181" fmla="*/ 700092 h 1722677"/>
                <a:gd name="connsiteX2182" fmla="*/ 1157652 w 1266576"/>
                <a:gd name="connsiteY2182" fmla="*/ 663845 h 1722677"/>
                <a:gd name="connsiteX2183" fmla="*/ 1159533 w 1266576"/>
                <a:gd name="connsiteY2183" fmla="*/ 662549 h 1722677"/>
                <a:gd name="connsiteX2184" fmla="*/ 1159838 w 1266576"/>
                <a:gd name="connsiteY2184" fmla="*/ 660262 h 1722677"/>
                <a:gd name="connsiteX2185" fmla="*/ 1159533 w 1266576"/>
                <a:gd name="connsiteY2185" fmla="*/ 659957 h 1722677"/>
                <a:gd name="connsiteX2186" fmla="*/ 1155353 w 1266576"/>
                <a:gd name="connsiteY2186" fmla="*/ 657908 h 1722677"/>
                <a:gd name="connsiteX2187" fmla="*/ 1118437 w 1266576"/>
                <a:gd name="connsiteY2187" fmla="*/ 643109 h 1722677"/>
                <a:gd name="connsiteX2188" fmla="*/ 1103721 w 1266576"/>
                <a:gd name="connsiteY2188" fmla="*/ 636963 h 1722677"/>
                <a:gd name="connsiteX2189" fmla="*/ 1076086 w 1266576"/>
                <a:gd name="connsiteY2189" fmla="*/ 625717 h 1722677"/>
                <a:gd name="connsiteX2190" fmla="*/ 1049790 w 1266576"/>
                <a:gd name="connsiteY2190" fmla="*/ 615307 h 1722677"/>
                <a:gd name="connsiteX2191" fmla="*/ 1025667 w 1266576"/>
                <a:gd name="connsiteY2191" fmla="*/ 605482 h 1722677"/>
                <a:gd name="connsiteX2192" fmla="*/ 1014170 w 1266576"/>
                <a:gd name="connsiteY2192" fmla="*/ 612631 h 1722677"/>
                <a:gd name="connsiteX2193" fmla="*/ 1011996 w 1266576"/>
                <a:gd name="connsiteY2193" fmla="*/ 653100 h 1722677"/>
                <a:gd name="connsiteX2194" fmla="*/ 1010115 w 1266576"/>
                <a:gd name="connsiteY2194" fmla="*/ 700468 h 1722677"/>
                <a:gd name="connsiteX2195" fmla="*/ 1007564 w 1266576"/>
                <a:gd name="connsiteY2195" fmla="*/ 752434 h 1722677"/>
                <a:gd name="connsiteX2196" fmla="*/ 556801 w 1266576"/>
                <a:gd name="connsiteY2196" fmla="*/ 184862 h 1722677"/>
                <a:gd name="connsiteX2197" fmla="*/ 556048 w 1266576"/>
                <a:gd name="connsiteY2197" fmla="*/ 183649 h 1722677"/>
                <a:gd name="connsiteX2198" fmla="*/ 548188 w 1266576"/>
                <a:gd name="connsiteY2198" fmla="*/ 180723 h 1722677"/>
                <a:gd name="connsiteX2199" fmla="*/ 495512 w 1266576"/>
                <a:gd name="connsiteY2199" fmla="*/ 165003 h 1722677"/>
                <a:gd name="connsiteX2200" fmla="*/ 420259 w 1266576"/>
                <a:gd name="connsiteY2200" fmla="*/ 142344 h 1722677"/>
                <a:gd name="connsiteX2201" fmla="*/ 399063 w 1266576"/>
                <a:gd name="connsiteY2201" fmla="*/ 135864 h 1722677"/>
                <a:gd name="connsiteX2202" fmla="*/ 369087 w 1266576"/>
                <a:gd name="connsiteY2202" fmla="*/ 126875 h 1722677"/>
                <a:gd name="connsiteX2203" fmla="*/ 366829 w 1266576"/>
                <a:gd name="connsiteY2203" fmla="*/ 126374 h 1722677"/>
                <a:gd name="connsiteX2204" fmla="*/ 365202 w 1266576"/>
                <a:gd name="connsiteY2204" fmla="*/ 127554 h 1722677"/>
                <a:gd name="connsiteX2205" fmla="*/ 365283 w 1266576"/>
                <a:gd name="connsiteY2205" fmla="*/ 128297 h 1722677"/>
                <a:gd name="connsiteX2206" fmla="*/ 371763 w 1266576"/>
                <a:gd name="connsiteY2206" fmla="*/ 143807 h 1722677"/>
                <a:gd name="connsiteX2207" fmla="*/ 384514 w 1266576"/>
                <a:gd name="connsiteY2207" fmla="*/ 172403 h 1722677"/>
                <a:gd name="connsiteX2208" fmla="*/ 398185 w 1266576"/>
                <a:gd name="connsiteY2208" fmla="*/ 203967 h 1722677"/>
                <a:gd name="connsiteX2209" fmla="*/ 419506 w 1266576"/>
                <a:gd name="connsiteY2209" fmla="*/ 252213 h 1722677"/>
                <a:gd name="connsiteX2210" fmla="*/ 425401 w 1266576"/>
                <a:gd name="connsiteY2210" fmla="*/ 265466 h 1722677"/>
                <a:gd name="connsiteX2211" fmla="*/ 428252 w 1266576"/>
                <a:gd name="connsiteY2211" fmla="*/ 267152 h 1722677"/>
                <a:gd name="connsiteX2212" fmla="*/ 429122 w 1266576"/>
                <a:gd name="connsiteY2212" fmla="*/ 266720 h 1722677"/>
                <a:gd name="connsiteX2213" fmla="*/ 433763 w 1266576"/>
                <a:gd name="connsiteY2213" fmla="*/ 264002 h 1722677"/>
                <a:gd name="connsiteX2214" fmla="*/ 467208 w 1266576"/>
                <a:gd name="connsiteY2214" fmla="*/ 242848 h 1722677"/>
                <a:gd name="connsiteX2215" fmla="*/ 515746 w 1266576"/>
                <a:gd name="connsiteY2215" fmla="*/ 212329 h 1722677"/>
                <a:gd name="connsiteX2216" fmla="*/ 537611 w 1266576"/>
                <a:gd name="connsiteY2216" fmla="*/ 198365 h 1722677"/>
                <a:gd name="connsiteX2217" fmla="*/ 552453 w 1266576"/>
                <a:gd name="connsiteY2217" fmla="*/ 188917 h 1722677"/>
                <a:gd name="connsiteX2218" fmla="*/ 556090 w 1266576"/>
                <a:gd name="connsiteY2218" fmla="*/ 186199 h 1722677"/>
                <a:gd name="connsiteX2219" fmla="*/ 556801 w 1266576"/>
                <a:gd name="connsiteY2219" fmla="*/ 184862 h 1722677"/>
                <a:gd name="connsiteX2220" fmla="*/ 739999 w 1266576"/>
                <a:gd name="connsiteY2220" fmla="*/ 1306377 h 1722677"/>
                <a:gd name="connsiteX2221" fmla="*/ 739456 w 1266576"/>
                <a:gd name="connsiteY2221" fmla="*/ 1306921 h 1722677"/>
                <a:gd name="connsiteX2222" fmla="*/ 739456 w 1266576"/>
                <a:gd name="connsiteY2222" fmla="*/ 1307632 h 1722677"/>
                <a:gd name="connsiteX2223" fmla="*/ 741964 w 1266576"/>
                <a:gd name="connsiteY2223" fmla="*/ 1310516 h 1722677"/>
                <a:gd name="connsiteX2224" fmla="*/ 766296 w 1266576"/>
                <a:gd name="connsiteY2224" fmla="*/ 1334848 h 1722677"/>
                <a:gd name="connsiteX2225" fmla="*/ 816464 w 1266576"/>
                <a:gd name="connsiteY2225" fmla="*/ 1384055 h 1722677"/>
                <a:gd name="connsiteX2226" fmla="*/ 855554 w 1266576"/>
                <a:gd name="connsiteY2226" fmla="*/ 1422768 h 1722677"/>
                <a:gd name="connsiteX2227" fmla="*/ 910530 w 1266576"/>
                <a:gd name="connsiteY2227" fmla="*/ 1477117 h 1722677"/>
                <a:gd name="connsiteX2228" fmla="*/ 917930 w 1266576"/>
                <a:gd name="connsiteY2228" fmla="*/ 1483765 h 1722677"/>
                <a:gd name="connsiteX2229" fmla="*/ 920702 w 1266576"/>
                <a:gd name="connsiteY2229" fmla="*/ 1483560 h 1722677"/>
                <a:gd name="connsiteX2230" fmla="*/ 921066 w 1266576"/>
                <a:gd name="connsiteY2230" fmla="*/ 1482928 h 1722677"/>
                <a:gd name="connsiteX2231" fmla="*/ 922905 w 1266576"/>
                <a:gd name="connsiteY2231" fmla="*/ 1478748 h 1722677"/>
                <a:gd name="connsiteX2232" fmla="*/ 946861 w 1266576"/>
                <a:gd name="connsiteY2232" fmla="*/ 1421639 h 1722677"/>
                <a:gd name="connsiteX2233" fmla="*/ 957187 w 1266576"/>
                <a:gd name="connsiteY2233" fmla="*/ 1396973 h 1722677"/>
                <a:gd name="connsiteX2234" fmla="*/ 955013 w 1266576"/>
                <a:gd name="connsiteY2234" fmla="*/ 1391413 h 1722677"/>
                <a:gd name="connsiteX2235" fmla="*/ 952254 w 1266576"/>
                <a:gd name="connsiteY2235" fmla="*/ 1390159 h 1722677"/>
                <a:gd name="connsiteX2236" fmla="*/ 907228 w 1266576"/>
                <a:gd name="connsiteY2236" fmla="*/ 1372432 h 1722677"/>
                <a:gd name="connsiteX2237" fmla="*/ 866048 w 1266576"/>
                <a:gd name="connsiteY2237" fmla="*/ 1356086 h 1722677"/>
                <a:gd name="connsiteX2238" fmla="*/ 821983 w 1266576"/>
                <a:gd name="connsiteY2238" fmla="*/ 1338611 h 1722677"/>
                <a:gd name="connsiteX2239" fmla="*/ 780803 w 1266576"/>
                <a:gd name="connsiteY2239" fmla="*/ 1322222 h 1722677"/>
                <a:gd name="connsiteX2240" fmla="*/ 741044 w 1266576"/>
                <a:gd name="connsiteY2240" fmla="*/ 1306461 h 1722677"/>
                <a:gd name="connsiteX2241" fmla="*/ 739999 w 1266576"/>
                <a:gd name="connsiteY2241" fmla="*/ 1306377 h 1722677"/>
                <a:gd name="connsiteX2242" fmla="*/ 844517 w 1266576"/>
                <a:gd name="connsiteY2242" fmla="*/ 979613 h 1722677"/>
                <a:gd name="connsiteX2243" fmla="*/ 847193 w 1266576"/>
                <a:gd name="connsiteY2243" fmla="*/ 983376 h 1722677"/>
                <a:gd name="connsiteX2244" fmla="*/ 851624 w 1266576"/>
                <a:gd name="connsiteY2244" fmla="*/ 982373 h 1722677"/>
                <a:gd name="connsiteX2245" fmla="*/ 899911 w 1266576"/>
                <a:gd name="connsiteY2245" fmla="*/ 970500 h 1722677"/>
                <a:gd name="connsiteX2246" fmla="*/ 951877 w 1266576"/>
                <a:gd name="connsiteY2246" fmla="*/ 957623 h 1722677"/>
                <a:gd name="connsiteX2247" fmla="*/ 956309 w 1266576"/>
                <a:gd name="connsiteY2247" fmla="*/ 949262 h 1722677"/>
                <a:gd name="connsiteX2248" fmla="*/ 931225 w 1266576"/>
                <a:gd name="connsiteY2248" fmla="*/ 887680 h 1722677"/>
                <a:gd name="connsiteX2249" fmla="*/ 903047 w 1266576"/>
                <a:gd name="connsiteY2249" fmla="*/ 819492 h 1722677"/>
                <a:gd name="connsiteX2250" fmla="*/ 897277 w 1266576"/>
                <a:gd name="connsiteY2250" fmla="*/ 805362 h 1722677"/>
                <a:gd name="connsiteX2251" fmla="*/ 886575 w 1266576"/>
                <a:gd name="connsiteY2251" fmla="*/ 778396 h 1722677"/>
                <a:gd name="connsiteX2252" fmla="*/ 883774 w 1266576"/>
                <a:gd name="connsiteY2252" fmla="*/ 773003 h 1722677"/>
                <a:gd name="connsiteX2253" fmla="*/ 882394 w 1266576"/>
                <a:gd name="connsiteY2253" fmla="*/ 772585 h 1722677"/>
                <a:gd name="connsiteX2254" fmla="*/ 881934 w 1266576"/>
                <a:gd name="connsiteY2254" fmla="*/ 773087 h 1722677"/>
                <a:gd name="connsiteX2255" fmla="*/ 880889 w 1266576"/>
                <a:gd name="connsiteY2255" fmla="*/ 776724 h 1722677"/>
                <a:gd name="connsiteX2256" fmla="*/ 875120 w 1266576"/>
                <a:gd name="connsiteY2256" fmla="*/ 807536 h 1722677"/>
                <a:gd name="connsiteX2257" fmla="*/ 869810 w 1266576"/>
                <a:gd name="connsiteY2257" fmla="*/ 836132 h 1722677"/>
                <a:gd name="connsiteX2258" fmla="*/ 861449 w 1266576"/>
                <a:gd name="connsiteY2258" fmla="*/ 885882 h 1722677"/>
                <a:gd name="connsiteX2259" fmla="*/ 853087 w 1266576"/>
                <a:gd name="connsiteY2259" fmla="*/ 930992 h 1722677"/>
                <a:gd name="connsiteX2260" fmla="*/ 846733 w 1266576"/>
                <a:gd name="connsiteY2260" fmla="*/ 965566 h 1722677"/>
                <a:gd name="connsiteX2261" fmla="*/ 844099 w 1266576"/>
                <a:gd name="connsiteY2261" fmla="*/ 979613 h 1722677"/>
                <a:gd name="connsiteX2262" fmla="*/ 610397 w 1266576"/>
                <a:gd name="connsiteY2262" fmla="*/ 1318251 h 1722677"/>
                <a:gd name="connsiteX2263" fmla="*/ 612028 w 1266576"/>
                <a:gd name="connsiteY2263" fmla="*/ 1317832 h 1722677"/>
                <a:gd name="connsiteX2264" fmla="*/ 612028 w 1266576"/>
                <a:gd name="connsiteY2264" fmla="*/ 1300315 h 1722677"/>
                <a:gd name="connsiteX2265" fmla="*/ 613324 w 1266576"/>
                <a:gd name="connsiteY2265" fmla="*/ 1251359 h 1722677"/>
                <a:gd name="connsiteX2266" fmla="*/ 613324 w 1266576"/>
                <a:gd name="connsiteY2266" fmla="*/ 1249854 h 1722677"/>
                <a:gd name="connsiteX2267" fmla="*/ 613324 w 1266576"/>
                <a:gd name="connsiteY2267" fmla="*/ 1220589 h 1722677"/>
                <a:gd name="connsiteX2268" fmla="*/ 613658 w 1266576"/>
                <a:gd name="connsiteY2268" fmla="*/ 1164735 h 1722677"/>
                <a:gd name="connsiteX2269" fmla="*/ 614745 w 1266576"/>
                <a:gd name="connsiteY2269" fmla="*/ 1105829 h 1722677"/>
                <a:gd name="connsiteX2270" fmla="*/ 614745 w 1266576"/>
                <a:gd name="connsiteY2270" fmla="*/ 1100478 h 1722677"/>
                <a:gd name="connsiteX2271" fmla="*/ 614369 w 1266576"/>
                <a:gd name="connsiteY2271" fmla="*/ 1098262 h 1722677"/>
                <a:gd name="connsiteX2272" fmla="*/ 612028 w 1266576"/>
                <a:gd name="connsiteY2272" fmla="*/ 1096799 h 1722677"/>
                <a:gd name="connsiteX2273" fmla="*/ 609143 w 1266576"/>
                <a:gd name="connsiteY2273" fmla="*/ 1097635 h 1722677"/>
                <a:gd name="connsiteX2274" fmla="*/ 572520 w 1266576"/>
                <a:gd name="connsiteY2274" fmla="*/ 1111013 h 1722677"/>
                <a:gd name="connsiteX2275" fmla="*/ 520888 w 1266576"/>
                <a:gd name="connsiteY2275" fmla="*/ 1130077 h 1722677"/>
                <a:gd name="connsiteX2276" fmla="*/ 516122 w 1266576"/>
                <a:gd name="connsiteY2276" fmla="*/ 1142285 h 1722677"/>
                <a:gd name="connsiteX2277" fmla="*/ 534225 w 1266576"/>
                <a:gd name="connsiteY2277" fmla="*/ 1175939 h 1722677"/>
                <a:gd name="connsiteX2278" fmla="*/ 559644 w 1266576"/>
                <a:gd name="connsiteY2278" fmla="*/ 1223892 h 1722677"/>
                <a:gd name="connsiteX2279" fmla="*/ 601785 w 1266576"/>
                <a:gd name="connsiteY2279" fmla="*/ 1302865 h 1722677"/>
                <a:gd name="connsiteX2280" fmla="*/ 609979 w 1266576"/>
                <a:gd name="connsiteY2280" fmla="*/ 1318418 h 1722677"/>
                <a:gd name="connsiteX2281" fmla="*/ 791798 w 1266576"/>
                <a:gd name="connsiteY2281" fmla="*/ 658786 h 1722677"/>
                <a:gd name="connsiteX2282" fmla="*/ 791380 w 1266576"/>
                <a:gd name="connsiteY2282" fmla="*/ 658786 h 1722677"/>
                <a:gd name="connsiteX2283" fmla="*/ 791380 w 1266576"/>
                <a:gd name="connsiteY2283" fmla="*/ 716940 h 1722677"/>
                <a:gd name="connsiteX2284" fmla="*/ 790920 w 1266576"/>
                <a:gd name="connsiteY2284" fmla="*/ 767401 h 1722677"/>
                <a:gd name="connsiteX2285" fmla="*/ 790920 w 1266576"/>
                <a:gd name="connsiteY2285" fmla="*/ 782702 h 1722677"/>
                <a:gd name="connsiteX2286" fmla="*/ 793124 w 1266576"/>
                <a:gd name="connsiteY2286" fmla="*/ 785633 h 1722677"/>
                <a:gd name="connsiteX2287" fmla="*/ 794474 w 1266576"/>
                <a:gd name="connsiteY2287" fmla="*/ 785462 h 1722677"/>
                <a:gd name="connsiteX2288" fmla="*/ 797359 w 1266576"/>
                <a:gd name="connsiteY2288" fmla="*/ 784542 h 1722677"/>
                <a:gd name="connsiteX2289" fmla="*/ 820854 w 1266576"/>
                <a:gd name="connsiteY2289" fmla="*/ 777769 h 1722677"/>
                <a:gd name="connsiteX2290" fmla="*/ 872904 w 1266576"/>
                <a:gd name="connsiteY2290" fmla="*/ 762175 h 1722677"/>
                <a:gd name="connsiteX2291" fmla="*/ 876499 w 1266576"/>
                <a:gd name="connsiteY2291" fmla="*/ 760921 h 1722677"/>
                <a:gd name="connsiteX2292" fmla="*/ 878213 w 1266576"/>
                <a:gd name="connsiteY2292" fmla="*/ 757158 h 1722677"/>
                <a:gd name="connsiteX2293" fmla="*/ 876625 w 1266576"/>
                <a:gd name="connsiteY2293" fmla="*/ 752058 h 1722677"/>
                <a:gd name="connsiteX2294" fmla="*/ 867051 w 1266576"/>
                <a:gd name="connsiteY2294" fmla="*/ 726221 h 1722677"/>
                <a:gd name="connsiteX2295" fmla="*/ 846858 w 1266576"/>
                <a:gd name="connsiteY2295" fmla="*/ 673377 h 1722677"/>
                <a:gd name="connsiteX2296" fmla="*/ 814081 w 1266576"/>
                <a:gd name="connsiteY2296" fmla="*/ 586042 h 1722677"/>
                <a:gd name="connsiteX2297" fmla="*/ 795394 w 1266576"/>
                <a:gd name="connsiteY2297" fmla="*/ 536710 h 1722677"/>
                <a:gd name="connsiteX2298" fmla="*/ 794432 w 1266576"/>
                <a:gd name="connsiteY2298" fmla="*/ 534619 h 1722677"/>
                <a:gd name="connsiteX2299" fmla="*/ 793345 w 1266576"/>
                <a:gd name="connsiteY2299" fmla="*/ 533825 h 1722677"/>
                <a:gd name="connsiteX2300" fmla="*/ 792425 w 1266576"/>
                <a:gd name="connsiteY2300" fmla="*/ 534787 h 1722677"/>
                <a:gd name="connsiteX2301" fmla="*/ 792091 w 1266576"/>
                <a:gd name="connsiteY2301" fmla="*/ 540138 h 1722677"/>
                <a:gd name="connsiteX2302" fmla="*/ 792091 w 1266576"/>
                <a:gd name="connsiteY2302" fmla="*/ 586126 h 1722677"/>
                <a:gd name="connsiteX2303" fmla="*/ 947362 w 1266576"/>
                <a:gd name="connsiteY2303" fmla="*/ 451256 h 1722677"/>
                <a:gd name="connsiteX2304" fmla="*/ 946568 w 1266576"/>
                <a:gd name="connsiteY2304" fmla="*/ 448999 h 1722677"/>
                <a:gd name="connsiteX2305" fmla="*/ 944352 w 1266576"/>
                <a:gd name="connsiteY2305" fmla="*/ 444149 h 1722677"/>
                <a:gd name="connsiteX2306" fmla="*/ 918139 w 1266576"/>
                <a:gd name="connsiteY2306" fmla="*/ 382149 h 1722677"/>
                <a:gd name="connsiteX2307" fmla="*/ 917219 w 1266576"/>
                <a:gd name="connsiteY2307" fmla="*/ 380059 h 1722677"/>
                <a:gd name="connsiteX2308" fmla="*/ 898573 w 1266576"/>
                <a:gd name="connsiteY2308" fmla="*/ 334823 h 1722677"/>
                <a:gd name="connsiteX2309" fmla="*/ 895438 w 1266576"/>
                <a:gd name="connsiteY2309" fmla="*/ 329598 h 1722677"/>
                <a:gd name="connsiteX2310" fmla="*/ 893515 w 1266576"/>
                <a:gd name="connsiteY2310" fmla="*/ 329598 h 1722677"/>
                <a:gd name="connsiteX2311" fmla="*/ 892344 w 1266576"/>
                <a:gd name="connsiteY2311" fmla="*/ 331479 h 1722677"/>
                <a:gd name="connsiteX2312" fmla="*/ 881851 w 1266576"/>
                <a:gd name="connsiteY2312" fmla="*/ 350877 h 1722677"/>
                <a:gd name="connsiteX2313" fmla="*/ 868054 w 1266576"/>
                <a:gd name="connsiteY2313" fmla="*/ 376463 h 1722677"/>
                <a:gd name="connsiteX2314" fmla="*/ 847151 w 1266576"/>
                <a:gd name="connsiteY2314" fmla="*/ 415595 h 1722677"/>
                <a:gd name="connsiteX2315" fmla="*/ 824408 w 1266576"/>
                <a:gd name="connsiteY2315" fmla="*/ 458071 h 1722677"/>
                <a:gd name="connsiteX2316" fmla="*/ 798111 w 1266576"/>
                <a:gd name="connsiteY2316" fmla="*/ 507361 h 1722677"/>
                <a:gd name="connsiteX2317" fmla="*/ 796355 w 1266576"/>
                <a:gd name="connsiteY2317" fmla="*/ 512253 h 1722677"/>
                <a:gd name="connsiteX2318" fmla="*/ 801916 w 1266576"/>
                <a:gd name="connsiteY2318" fmla="*/ 511751 h 1722677"/>
                <a:gd name="connsiteX2319" fmla="*/ 872988 w 1266576"/>
                <a:gd name="connsiteY2319" fmla="*/ 483280 h 1722677"/>
                <a:gd name="connsiteX2320" fmla="*/ 925497 w 1266576"/>
                <a:gd name="connsiteY2320" fmla="*/ 462377 h 1722677"/>
                <a:gd name="connsiteX2321" fmla="*/ 941802 w 1266576"/>
                <a:gd name="connsiteY2321" fmla="*/ 455771 h 1722677"/>
                <a:gd name="connsiteX2322" fmla="*/ 945983 w 1266576"/>
                <a:gd name="connsiteY2322" fmla="*/ 453555 h 1722677"/>
                <a:gd name="connsiteX2323" fmla="*/ 946944 w 1266576"/>
                <a:gd name="connsiteY2323" fmla="*/ 451423 h 1722677"/>
                <a:gd name="connsiteX2324" fmla="*/ 325649 w 1266576"/>
                <a:gd name="connsiteY2324" fmla="*/ 981077 h 1722677"/>
                <a:gd name="connsiteX2325" fmla="*/ 324437 w 1266576"/>
                <a:gd name="connsiteY2325" fmla="*/ 976687 h 1722677"/>
                <a:gd name="connsiteX2326" fmla="*/ 318333 w 1266576"/>
                <a:gd name="connsiteY2326" fmla="*/ 967949 h 1722677"/>
                <a:gd name="connsiteX2327" fmla="*/ 289403 w 1266576"/>
                <a:gd name="connsiteY2327" fmla="*/ 923843 h 1722677"/>
                <a:gd name="connsiteX2328" fmla="*/ 264569 w 1266576"/>
                <a:gd name="connsiteY2328" fmla="*/ 886217 h 1722677"/>
                <a:gd name="connsiteX2329" fmla="*/ 227445 w 1266576"/>
                <a:gd name="connsiteY2329" fmla="*/ 830112 h 1722677"/>
                <a:gd name="connsiteX2330" fmla="*/ 219083 w 1266576"/>
                <a:gd name="connsiteY2330" fmla="*/ 817569 h 1722677"/>
                <a:gd name="connsiteX2331" fmla="*/ 192076 w 1266576"/>
                <a:gd name="connsiteY2331" fmla="*/ 775762 h 1722677"/>
                <a:gd name="connsiteX2332" fmla="*/ 179534 w 1266576"/>
                <a:gd name="connsiteY2332" fmla="*/ 757451 h 1722677"/>
                <a:gd name="connsiteX2333" fmla="*/ 159466 w 1266576"/>
                <a:gd name="connsiteY2333" fmla="*/ 726723 h 1722677"/>
                <a:gd name="connsiteX2334" fmla="*/ 139901 w 1266576"/>
                <a:gd name="connsiteY2334" fmla="*/ 697458 h 1722677"/>
                <a:gd name="connsiteX2335" fmla="*/ 121171 w 1266576"/>
                <a:gd name="connsiteY2335" fmla="*/ 668653 h 1722677"/>
                <a:gd name="connsiteX2336" fmla="*/ 117827 w 1266576"/>
                <a:gd name="connsiteY2336" fmla="*/ 663552 h 1722677"/>
                <a:gd name="connsiteX2337" fmla="*/ 115987 w 1266576"/>
                <a:gd name="connsiteY2337" fmla="*/ 662591 h 1722677"/>
                <a:gd name="connsiteX2338" fmla="*/ 115360 w 1266576"/>
                <a:gd name="connsiteY2338" fmla="*/ 664639 h 1722677"/>
                <a:gd name="connsiteX2339" fmla="*/ 115360 w 1266576"/>
                <a:gd name="connsiteY2339" fmla="*/ 667691 h 1722677"/>
                <a:gd name="connsiteX2340" fmla="*/ 117618 w 1266576"/>
                <a:gd name="connsiteY2340" fmla="*/ 693611 h 1722677"/>
                <a:gd name="connsiteX2341" fmla="*/ 123136 w 1266576"/>
                <a:gd name="connsiteY2341" fmla="*/ 750720 h 1722677"/>
                <a:gd name="connsiteX2342" fmla="*/ 125686 w 1266576"/>
                <a:gd name="connsiteY2342" fmla="*/ 775804 h 1722677"/>
                <a:gd name="connsiteX2343" fmla="*/ 130787 w 1266576"/>
                <a:gd name="connsiteY2343" fmla="*/ 785671 h 1722677"/>
                <a:gd name="connsiteX2344" fmla="*/ 133504 w 1266576"/>
                <a:gd name="connsiteY2344" fmla="*/ 788388 h 1722677"/>
                <a:gd name="connsiteX2345" fmla="*/ 171131 w 1266576"/>
                <a:gd name="connsiteY2345" fmla="*/ 826349 h 1722677"/>
                <a:gd name="connsiteX2346" fmla="*/ 204994 w 1266576"/>
                <a:gd name="connsiteY2346" fmla="*/ 860631 h 1722677"/>
                <a:gd name="connsiteX2347" fmla="*/ 228950 w 1266576"/>
                <a:gd name="connsiteY2347" fmla="*/ 884252 h 1722677"/>
                <a:gd name="connsiteX2348" fmla="*/ 252111 w 1266576"/>
                <a:gd name="connsiteY2348" fmla="*/ 907538 h 1722677"/>
                <a:gd name="connsiteX2349" fmla="*/ 261392 w 1266576"/>
                <a:gd name="connsiteY2349" fmla="*/ 916652 h 1722677"/>
                <a:gd name="connsiteX2350" fmla="*/ 282296 w 1266576"/>
                <a:gd name="connsiteY2350" fmla="*/ 938057 h 1722677"/>
                <a:gd name="connsiteX2351" fmla="*/ 310892 w 1266576"/>
                <a:gd name="connsiteY2351" fmla="*/ 966653 h 1722677"/>
                <a:gd name="connsiteX2352" fmla="*/ 325649 w 1266576"/>
                <a:gd name="connsiteY2352" fmla="*/ 981077 h 1722677"/>
                <a:gd name="connsiteX2353" fmla="*/ 617672 w 1266576"/>
                <a:gd name="connsiteY2353" fmla="*/ 413588 h 1722677"/>
                <a:gd name="connsiteX2354" fmla="*/ 616878 w 1266576"/>
                <a:gd name="connsiteY2354" fmla="*/ 415009 h 1722677"/>
                <a:gd name="connsiteX2355" fmla="*/ 622103 w 1266576"/>
                <a:gd name="connsiteY2355" fmla="*/ 426005 h 1722677"/>
                <a:gd name="connsiteX2356" fmla="*/ 638826 w 1266576"/>
                <a:gd name="connsiteY2356" fmla="*/ 462084 h 1722677"/>
                <a:gd name="connsiteX2357" fmla="*/ 649738 w 1266576"/>
                <a:gd name="connsiteY2357" fmla="*/ 485621 h 1722677"/>
                <a:gd name="connsiteX2358" fmla="*/ 662280 w 1266576"/>
                <a:gd name="connsiteY2358" fmla="*/ 511793 h 1722677"/>
                <a:gd name="connsiteX2359" fmla="*/ 675658 w 1266576"/>
                <a:gd name="connsiteY2359" fmla="*/ 540096 h 1722677"/>
                <a:gd name="connsiteX2360" fmla="*/ 693761 w 1266576"/>
                <a:gd name="connsiteY2360" fmla="*/ 578893 h 1722677"/>
                <a:gd name="connsiteX2361" fmla="*/ 701495 w 1266576"/>
                <a:gd name="connsiteY2361" fmla="*/ 594654 h 1722677"/>
                <a:gd name="connsiteX2362" fmla="*/ 705145 w 1266576"/>
                <a:gd name="connsiteY2362" fmla="*/ 595862 h 1722677"/>
                <a:gd name="connsiteX2363" fmla="*/ 705425 w 1266576"/>
                <a:gd name="connsiteY2363" fmla="*/ 595699 h 1722677"/>
                <a:gd name="connsiteX2364" fmla="*/ 707850 w 1266576"/>
                <a:gd name="connsiteY2364" fmla="*/ 593902 h 1722677"/>
                <a:gd name="connsiteX2365" fmla="*/ 742884 w 1266576"/>
                <a:gd name="connsiteY2365" fmla="*/ 560832 h 1722677"/>
                <a:gd name="connsiteX2366" fmla="*/ 779967 w 1266576"/>
                <a:gd name="connsiteY2366" fmla="*/ 525505 h 1722677"/>
                <a:gd name="connsiteX2367" fmla="*/ 784816 w 1266576"/>
                <a:gd name="connsiteY2367" fmla="*/ 520614 h 1722677"/>
                <a:gd name="connsiteX2368" fmla="*/ 784570 w 1266576"/>
                <a:gd name="connsiteY2368" fmla="*/ 517432 h 1722677"/>
                <a:gd name="connsiteX2369" fmla="*/ 784357 w 1266576"/>
                <a:gd name="connsiteY2369" fmla="*/ 517269 h 1722677"/>
                <a:gd name="connsiteX2370" fmla="*/ 768846 w 1266576"/>
                <a:gd name="connsiteY2370" fmla="*/ 507528 h 1722677"/>
                <a:gd name="connsiteX2371" fmla="*/ 733728 w 1266576"/>
                <a:gd name="connsiteY2371" fmla="*/ 485872 h 1722677"/>
                <a:gd name="connsiteX2372" fmla="*/ 698778 w 1266576"/>
                <a:gd name="connsiteY2372" fmla="*/ 463965 h 1722677"/>
                <a:gd name="connsiteX2373" fmla="*/ 671603 w 1266576"/>
                <a:gd name="connsiteY2373" fmla="*/ 446866 h 1722677"/>
                <a:gd name="connsiteX2374" fmla="*/ 638617 w 1266576"/>
                <a:gd name="connsiteY2374" fmla="*/ 425963 h 1722677"/>
                <a:gd name="connsiteX2375" fmla="*/ 621058 w 1266576"/>
                <a:gd name="connsiteY2375" fmla="*/ 415135 h 1722677"/>
                <a:gd name="connsiteX2376" fmla="*/ 617672 w 1266576"/>
                <a:gd name="connsiteY2376" fmla="*/ 413588 h 1722677"/>
                <a:gd name="connsiteX2377" fmla="*/ 761446 w 1266576"/>
                <a:gd name="connsiteY2377" fmla="*/ 1490788 h 1722677"/>
                <a:gd name="connsiteX2378" fmla="*/ 760694 w 1266576"/>
                <a:gd name="connsiteY2378" fmla="*/ 1486607 h 1722677"/>
                <a:gd name="connsiteX2379" fmla="*/ 758729 w 1266576"/>
                <a:gd name="connsiteY2379" fmla="*/ 1477619 h 1722677"/>
                <a:gd name="connsiteX2380" fmla="*/ 749239 w 1266576"/>
                <a:gd name="connsiteY2380" fmla="*/ 1424190 h 1722677"/>
                <a:gd name="connsiteX2381" fmla="*/ 738034 w 1266576"/>
                <a:gd name="connsiteY2381" fmla="*/ 1363360 h 1722677"/>
                <a:gd name="connsiteX2382" fmla="*/ 728001 w 1266576"/>
                <a:gd name="connsiteY2382" fmla="*/ 1309973 h 1722677"/>
                <a:gd name="connsiteX2383" fmla="*/ 718636 w 1266576"/>
                <a:gd name="connsiteY2383" fmla="*/ 1303576 h 1722677"/>
                <a:gd name="connsiteX2384" fmla="*/ 668969 w 1266576"/>
                <a:gd name="connsiteY2384" fmla="*/ 1316118 h 1722677"/>
                <a:gd name="connsiteX2385" fmla="*/ 634896 w 1266576"/>
                <a:gd name="connsiteY2385" fmla="*/ 1324480 h 1722677"/>
                <a:gd name="connsiteX2386" fmla="*/ 619637 w 1266576"/>
                <a:gd name="connsiteY2386" fmla="*/ 1329288 h 1722677"/>
                <a:gd name="connsiteX2387" fmla="*/ 618625 w 1266576"/>
                <a:gd name="connsiteY2387" fmla="*/ 1331424 h 1722677"/>
                <a:gd name="connsiteX2388" fmla="*/ 618842 w 1266576"/>
                <a:gd name="connsiteY2388" fmla="*/ 1331838 h 1722677"/>
                <a:gd name="connsiteX2389" fmla="*/ 621184 w 1266576"/>
                <a:gd name="connsiteY2389" fmla="*/ 1334806 h 1722677"/>
                <a:gd name="connsiteX2390" fmla="*/ 646268 w 1266576"/>
                <a:gd name="connsiteY2390" fmla="*/ 1363569 h 1722677"/>
                <a:gd name="connsiteX2391" fmla="*/ 667464 w 1266576"/>
                <a:gd name="connsiteY2391" fmla="*/ 1387692 h 1722677"/>
                <a:gd name="connsiteX2392" fmla="*/ 692172 w 1266576"/>
                <a:gd name="connsiteY2392" fmla="*/ 1415870 h 1722677"/>
                <a:gd name="connsiteX2393" fmla="*/ 724949 w 1266576"/>
                <a:gd name="connsiteY2393" fmla="*/ 1453204 h 1722677"/>
                <a:gd name="connsiteX2394" fmla="*/ 754214 w 1266576"/>
                <a:gd name="connsiteY2394" fmla="*/ 1486649 h 1722677"/>
                <a:gd name="connsiteX2395" fmla="*/ 758812 w 1266576"/>
                <a:gd name="connsiteY2395" fmla="*/ 1491750 h 1722677"/>
                <a:gd name="connsiteX2396" fmla="*/ 760819 w 1266576"/>
                <a:gd name="connsiteY2396" fmla="*/ 1492293 h 1722677"/>
                <a:gd name="connsiteX2397" fmla="*/ 761446 w 1266576"/>
                <a:gd name="connsiteY2397" fmla="*/ 1490914 h 1722677"/>
                <a:gd name="connsiteX2398" fmla="*/ 1148245 w 1266576"/>
                <a:gd name="connsiteY2398" fmla="*/ 880907 h 1722677"/>
                <a:gd name="connsiteX2399" fmla="*/ 1147994 w 1266576"/>
                <a:gd name="connsiteY2399" fmla="*/ 880907 h 1722677"/>
                <a:gd name="connsiteX2400" fmla="*/ 1147994 w 1266576"/>
                <a:gd name="connsiteY2400" fmla="*/ 882412 h 1722677"/>
                <a:gd name="connsiteX2401" fmla="*/ 1151632 w 1266576"/>
                <a:gd name="connsiteY2401" fmla="*/ 884711 h 1722677"/>
                <a:gd name="connsiteX2402" fmla="*/ 1157610 w 1266576"/>
                <a:gd name="connsiteY2402" fmla="*/ 881325 h 1722677"/>
                <a:gd name="connsiteX2403" fmla="*/ 1202135 w 1266576"/>
                <a:gd name="connsiteY2403" fmla="*/ 854485 h 1722677"/>
                <a:gd name="connsiteX2404" fmla="*/ 1246032 w 1266576"/>
                <a:gd name="connsiteY2404" fmla="*/ 828105 h 1722677"/>
                <a:gd name="connsiteX2405" fmla="*/ 1249209 w 1266576"/>
                <a:gd name="connsiteY2405" fmla="*/ 817528 h 1722677"/>
                <a:gd name="connsiteX2406" fmla="*/ 1248122 w 1266576"/>
                <a:gd name="connsiteY2406" fmla="*/ 815521 h 1722677"/>
                <a:gd name="connsiteX2407" fmla="*/ 1218857 w 1266576"/>
                <a:gd name="connsiteY2407" fmla="*/ 761757 h 1722677"/>
                <a:gd name="connsiteX2408" fmla="*/ 1200421 w 1266576"/>
                <a:gd name="connsiteY2408" fmla="*/ 727392 h 1722677"/>
                <a:gd name="connsiteX2409" fmla="*/ 1178597 w 1266576"/>
                <a:gd name="connsiteY2409" fmla="*/ 687090 h 1722677"/>
                <a:gd name="connsiteX2410" fmla="*/ 1169023 w 1266576"/>
                <a:gd name="connsiteY2410" fmla="*/ 669656 h 1722677"/>
                <a:gd name="connsiteX2411" fmla="*/ 1167268 w 1266576"/>
                <a:gd name="connsiteY2411" fmla="*/ 668778 h 1722677"/>
                <a:gd name="connsiteX2412" fmla="*/ 1166640 w 1266576"/>
                <a:gd name="connsiteY2412" fmla="*/ 669991 h 1722677"/>
                <a:gd name="connsiteX2413" fmla="*/ 1165177 w 1266576"/>
                <a:gd name="connsiteY2413" fmla="*/ 687508 h 1722677"/>
                <a:gd name="connsiteX2414" fmla="*/ 1162042 w 1266576"/>
                <a:gd name="connsiteY2414" fmla="*/ 724800 h 1722677"/>
                <a:gd name="connsiteX2415" fmla="*/ 1160286 w 1266576"/>
                <a:gd name="connsiteY2415" fmla="*/ 740017 h 1722677"/>
                <a:gd name="connsiteX2416" fmla="*/ 1158739 w 1266576"/>
                <a:gd name="connsiteY2416" fmla="*/ 762133 h 1722677"/>
                <a:gd name="connsiteX2417" fmla="*/ 1155812 w 1266576"/>
                <a:gd name="connsiteY2417" fmla="*/ 791774 h 1722677"/>
                <a:gd name="connsiteX2418" fmla="*/ 1151632 w 1266576"/>
                <a:gd name="connsiteY2418" fmla="*/ 841316 h 1722677"/>
                <a:gd name="connsiteX2419" fmla="*/ 960532 w 1266576"/>
                <a:gd name="connsiteY2419" fmla="*/ 948885 h 1722677"/>
                <a:gd name="connsiteX2420" fmla="*/ 962246 w 1266576"/>
                <a:gd name="connsiteY2420" fmla="*/ 943492 h 1722677"/>
                <a:gd name="connsiteX2421" fmla="*/ 971192 w 1266576"/>
                <a:gd name="connsiteY2421" fmla="*/ 906367 h 1722677"/>
                <a:gd name="connsiteX2422" fmla="*/ 983734 w 1266576"/>
                <a:gd name="connsiteY2422" fmla="*/ 849761 h 1722677"/>
                <a:gd name="connsiteX2423" fmla="*/ 994521 w 1266576"/>
                <a:gd name="connsiteY2423" fmla="*/ 804400 h 1722677"/>
                <a:gd name="connsiteX2424" fmla="*/ 1000248 w 1266576"/>
                <a:gd name="connsiteY2424" fmla="*/ 779818 h 1722677"/>
                <a:gd name="connsiteX2425" fmla="*/ 1001753 w 1266576"/>
                <a:gd name="connsiteY2425" fmla="*/ 771456 h 1722677"/>
                <a:gd name="connsiteX2426" fmla="*/ 999274 w 1266576"/>
                <a:gd name="connsiteY2426" fmla="*/ 768291 h 1722677"/>
                <a:gd name="connsiteX2427" fmla="*/ 999161 w 1266576"/>
                <a:gd name="connsiteY2427" fmla="*/ 768279 h 1722677"/>
                <a:gd name="connsiteX2428" fmla="*/ 996109 w 1266576"/>
                <a:gd name="connsiteY2428" fmla="*/ 768028 h 1722677"/>
                <a:gd name="connsiteX2429" fmla="*/ 958483 w 1266576"/>
                <a:gd name="connsiteY2429" fmla="*/ 766439 h 1722677"/>
                <a:gd name="connsiteX2430" fmla="*/ 893515 w 1266576"/>
                <a:gd name="connsiteY2430" fmla="*/ 764098 h 1722677"/>
                <a:gd name="connsiteX2431" fmla="*/ 887411 w 1266576"/>
                <a:gd name="connsiteY2431" fmla="*/ 764307 h 1722677"/>
                <a:gd name="connsiteX2432" fmla="*/ 885546 w 1266576"/>
                <a:gd name="connsiteY2432" fmla="*/ 766289 h 1722677"/>
                <a:gd name="connsiteX2433" fmla="*/ 885739 w 1266576"/>
                <a:gd name="connsiteY2433" fmla="*/ 767066 h 1722677"/>
                <a:gd name="connsiteX2434" fmla="*/ 888373 w 1266576"/>
                <a:gd name="connsiteY2434" fmla="*/ 774215 h 1722677"/>
                <a:gd name="connsiteX2435" fmla="*/ 896483 w 1266576"/>
                <a:gd name="connsiteY2435" fmla="*/ 793990 h 1722677"/>
                <a:gd name="connsiteX2436" fmla="*/ 913206 w 1266576"/>
                <a:gd name="connsiteY2436" fmla="*/ 835045 h 1722677"/>
                <a:gd name="connsiteX2437" fmla="*/ 934611 w 1266576"/>
                <a:gd name="connsiteY2437" fmla="*/ 887345 h 1722677"/>
                <a:gd name="connsiteX2438" fmla="*/ 949662 w 1266576"/>
                <a:gd name="connsiteY2438" fmla="*/ 924135 h 1722677"/>
                <a:gd name="connsiteX2439" fmla="*/ 956016 w 1266576"/>
                <a:gd name="connsiteY2439" fmla="*/ 939688 h 1722677"/>
                <a:gd name="connsiteX2440" fmla="*/ 960532 w 1266576"/>
                <a:gd name="connsiteY2440" fmla="*/ 949011 h 1722677"/>
                <a:gd name="connsiteX2441" fmla="*/ 784942 w 1266576"/>
                <a:gd name="connsiteY2441" fmla="*/ 776389 h 1722677"/>
                <a:gd name="connsiteX2442" fmla="*/ 786363 w 1266576"/>
                <a:gd name="connsiteY2442" fmla="*/ 776389 h 1722677"/>
                <a:gd name="connsiteX2443" fmla="*/ 787032 w 1266576"/>
                <a:gd name="connsiteY2443" fmla="*/ 772752 h 1722677"/>
                <a:gd name="connsiteX2444" fmla="*/ 787032 w 1266576"/>
                <a:gd name="connsiteY2444" fmla="*/ 726764 h 1722677"/>
                <a:gd name="connsiteX2445" fmla="*/ 787492 w 1266576"/>
                <a:gd name="connsiteY2445" fmla="*/ 679397 h 1722677"/>
                <a:gd name="connsiteX2446" fmla="*/ 787492 w 1266576"/>
                <a:gd name="connsiteY2446" fmla="*/ 607447 h 1722677"/>
                <a:gd name="connsiteX2447" fmla="*/ 787492 w 1266576"/>
                <a:gd name="connsiteY2447" fmla="*/ 589094 h 1722677"/>
                <a:gd name="connsiteX2448" fmla="*/ 787492 w 1266576"/>
                <a:gd name="connsiteY2448" fmla="*/ 529352 h 1722677"/>
                <a:gd name="connsiteX2449" fmla="*/ 787492 w 1266576"/>
                <a:gd name="connsiteY2449" fmla="*/ 527052 h 1722677"/>
                <a:gd name="connsiteX2450" fmla="*/ 785899 w 1266576"/>
                <a:gd name="connsiteY2450" fmla="*/ 525731 h 1722677"/>
                <a:gd name="connsiteX2451" fmla="*/ 785235 w 1266576"/>
                <a:gd name="connsiteY2451" fmla="*/ 525965 h 1722677"/>
                <a:gd name="connsiteX2452" fmla="*/ 781054 w 1266576"/>
                <a:gd name="connsiteY2452" fmla="*/ 529268 h 1722677"/>
                <a:gd name="connsiteX2453" fmla="*/ 748737 w 1266576"/>
                <a:gd name="connsiteY2453" fmla="*/ 559662 h 1722677"/>
                <a:gd name="connsiteX2454" fmla="*/ 726705 w 1266576"/>
                <a:gd name="connsiteY2454" fmla="*/ 580900 h 1722677"/>
                <a:gd name="connsiteX2455" fmla="*/ 707724 w 1266576"/>
                <a:gd name="connsiteY2455" fmla="*/ 598668 h 1722677"/>
                <a:gd name="connsiteX2456" fmla="*/ 706177 w 1266576"/>
                <a:gd name="connsiteY2456" fmla="*/ 605399 h 1722677"/>
                <a:gd name="connsiteX2457" fmla="*/ 716211 w 1266576"/>
                <a:gd name="connsiteY2457" fmla="*/ 627724 h 1722677"/>
                <a:gd name="connsiteX2458" fmla="*/ 733352 w 1266576"/>
                <a:gd name="connsiteY2458" fmla="*/ 664430 h 1722677"/>
                <a:gd name="connsiteX2459" fmla="*/ 754256 w 1266576"/>
                <a:gd name="connsiteY2459" fmla="*/ 710418 h 1722677"/>
                <a:gd name="connsiteX2460" fmla="*/ 776706 w 1266576"/>
                <a:gd name="connsiteY2460" fmla="*/ 759081 h 1722677"/>
                <a:gd name="connsiteX2461" fmla="*/ 784775 w 1266576"/>
                <a:gd name="connsiteY2461" fmla="*/ 776515 h 1722677"/>
                <a:gd name="connsiteX2462" fmla="*/ 347013 w 1266576"/>
                <a:gd name="connsiteY2462" fmla="*/ 1007248 h 1722677"/>
                <a:gd name="connsiteX2463" fmla="*/ 346428 w 1266576"/>
                <a:gd name="connsiteY2463" fmla="*/ 1009338 h 1722677"/>
                <a:gd name="connsiteX2464" fmla="*/ 350023 w 1266576"/>
                <a:gd name="connsiteY2464" fmla="*/ 1021044 h 1722677"/>
                <a:gd name="connsiteX2465" fmla="*/ 367206 w 1266576"/>
                <a:gd name="connsiteY2465" fmla="*/ 1074975 h 1722677"/>
                <a:gd name="connsiteX2466" fmla="*/ 388569 w 1266576"/>
                <a:gd name="connsiteY2466" fmla="*/ 1140403 h 1722677"/>
                <a:gd name="connsiteX2467" fmla="*/ 400066 w 1266576"/>
                <a:gd name="connsiteY2467" fmla="*/ 1176023 h 1722677"/>
                <a:gd name="connsiteX2468" fmla="*/ 402533 w 1266576"/>
                <a:gd name="connsiteY2468" fmla="*/ 1181583 h 1722677"/>
                <a:gd name="connsiteX2469" fmla="*/ 404456 w 1266576"/>
                <a:gd name="connsiteY2469" fmla="*/ 1182419 h 1722677"/>
                <a:gd name="connsiteX2470" fmla="*/ 407340 w 1266576"/>
                <a:gd name="connsiteY2470" fmla="*/ 1181500 h 1722677"/>
                <a:gd name="connsiteX2471" fmla="*/ 453328 w 1266576"/>
                <a:gd name="connsiteY2471" fmla="*/ 1158673 h 1722677"/>
                <a:gd name="connsiteX2472" fmla="*/ 497226 w 1266576"/>
                <a:gd name="connsiteY2472" fmla="*/ 1136850 h 1722677"/>
                <a:gd name="connsiteX2473" fmla="*/ 501908 w 1266576"/>
                <a:gd name="connsiteY2473" fmla="*/ 1134300 h 1722677"/>
                <a:gd name="connsiteX2474" fmla="*/ 502840 w 1266576"/>
                <a:gd name="connsiteY2474" fmla="*/ 1131122 h 1722677"/>
                <a:gd name="connsiteX2475" fmla="*/ 502243 w 1266576"/>
                <a:gd name="connsiteY2475" fmla="*/ 1130411 h 1722677"/>
                <a:gd name="connsiteX2476" fmla="*/ 494550 w 1266576"/>
                <a:gd name="connsiteY2476" fmla="*/ 1124182 h 1722677"/>
                <a:gd name="connsiteX2477" fmla="*/ 466038 w 1266576"/>
                <a:gd name="connsiteY2477" fmla="*/ 1100979 h 1722677"/>
                <a:gd name="connsiteX2478" fmla="*/ 409013 w 1266576"/>
                <a:gd name="connsiteY2478" fmla="*/ 1055911 h 1722677"/>
                <a:gd name="connsiteX2479" fmla="*/ 401780 w 1266576"/>
                <a:gd name="connsiteY2479" fmla="*/ 1050309 h 1722677"/>
                <a:gd name="connsiteX2480" fmla="*/ 382089 w 1266576"/>
                <a:gd name="connsiteY2480" fmla="*/ 1034464 h 1722677"/>
                <a:gd name="connsiteX2481" fmla="*/ 363527 w 1266576"/>
                <a:gd name="connsiteY2481" fmla="*/ 1019790 h 1722677"/>
                <a:gd name="connsiteX2482" fmla="*/ 349479 w 1266576"/>
                <a:gd name="connsiteY2482" fmla="*/ 1008042 h 1722677"/>
                <a:gd name="connsiteX2483" fmla="*/ 347013 w 1266576"/>
                <a:gd name="connsiteY2483" fmla="*/ 1007248 h 1722677"/>
                <a:gd name="connsiteX2484" fmla="*/ 987372 w 1266576"/>
                <a:gd name="connsiteY2484" fmla="*/ 1103404 h 1722677"/>
                <a:gd name="connsiteX2485" fmla="*/ 985490 w 1266576"/>
                <a:gd name="connsiteY2485" fmla="*/ 1103404 h 1722677"/>
                <a:gd name="connsiteX2486" fmla="*/ 964252 w 1266576"/>
                <a:gd name="connsiteY2486" fmla="*/ 1106247 h 1722677"/>
                <a:gd name="connsiteX2487" fmla="*/ 919602 w 1266576"/>
                <a:gd name="connsiteY2487" fmla="*/ 1112602 h 1722677"/>
                <a:gd name="connsiteX2488" fmla="*/ 893055 w 1266576"/>
                <a:gd name="connsiteY2488" fmla="*/ 1115737 h 1722677"/>
                <a:gd name="connsiteX2489" fmla="*/ 881015 w 1266576"/>
                <a:gd name="connsiteY2489" fmla="*/ 1117660 h 1722677"/>
                <a:gd name="connsiteX2490" fmla="*/ 879819 w 1266576"/>
                <a:gd name="connsiteY2490" fmla="*/ 1119905 h 1722677"/>
                <a:gd name="connsiteX2491" fmla="*/ 879886 w 1266576"/>
                <a:gd name="connsiteY2491" fmla="*/ 1120085 h 1722677"/>
                <a:gd name="connsiteX2492" fmla="*/ 881725 w 1266576"/>
                <a:gd name="connsiteY2492" fmla="*/ 1122510 h 1722677"/>
                <a:gd name="connsiteX2493" fmla="*/ 903340 w 1266576"/>
                <a:gd name="connsiteY2493" fmla="*/ 1144082 h 1722677"/>
                <a:gd name="connsiteX2494" fmla="*/ 940422 w 1266576"/>
                <a:gd name="connsiteY2494" fmla="*/ 1181709 h 1722677"/>
                <a:gd name="connsiteX2495" fmla="*/ 991176 w 1266576"/>
                <a:gd name="connsiteY2495" fmla="*/ 1232630 h 1722677"/>
                <a:gd name="connsiteX2496" fmla="*/ 1037624 w 1266576"/>
                <a:gd name="connsiteY2496" fmla="*/ 1279203 h 1722677"/>
                <a:gd name="connsiteX2497" fmla="*/ 1039421 w 1266576"/>
                <a:gd name="connsiteY2497" fmla="*/ 1280624 h 1722677"/>
                <a:gd name="connsiteX2498" fmla="*/ 1040759 w 1266576"/>
                <a:gd name="connsiteY2498" fmla="*/ 1280624 h 1722677"/>
                <a:gd name="connsiteX2499" fmla="*/ 1041052 w 1266576"/>
                <a:gd name="connsiteY2499" fmla="*/ 1279997 h 1722677"/>
                <a:gd name="connsiteX2500" fmla="*/ 1040425 w 1266576"/>
                <a:gd name="connsiteY2500" fmla="*/ 1277029 h 1722677"/>
                <a:gd name="connsiteX2501" fmla="*/ 1030015 w 1266576"/>
                <a:gd name="connsiteY2501" fmla="*/ 1240991 h 1722677"/>
                <a:gd name="connsiteX2502" fmla="*/ 1013585 w 1266576"/>
                <a:gd name="connsiteY2502" fmla="*/ 1182837 h 1722677"/>
                <a:gd name="connsiteX2503" fmla="*/ 1001043 w 1266576"/>
                <a:gd name="connsiteY2503" fmla="*/ 1138731 h 1722677"/>
                <a:gd name="connsiteX2504" fmla="*/ 992012 w 1266576"/>
                <a:gd name="connsiteY2504" fmla="*/ 1107083 h 1722677"/>
                <a:gd name="connsiteX2505" fmla="*/ 987539 w 1266576"/>
                <a:gd name="connsiteY2505" fmla="*/ 1103404 h 1722677"/>
                <a:gd name="connsiteX2506" fmla="*/ 334722 w 1266576"/>
                <a:gd name="connsiteY2506" fmla="*/ 1002482 h 1722677"/>
                <a:gd name="connsiteX2507" fmla="*/ 329914 w 1266576"/>
                <a:gd name="connsiteY2507" fmla="*/ 1003067 h 1722677"/>
                <a:gd name="connsiteX2508" fmla="*/ 297304 w 1266576"/>
                <a:gd name="connsiteY2508" fmla="*/ 1007248 h 1722677"/>
                <a:gd name="connsiteX2509" fmla="*/ 267036 w 1266576"/>
                <a:gd name="connsiteY2509" fmla="*/ 1011011 h 1722677"/>
                <a:gd name="connsiteX2510" fmla="*/ 239025 w 1266576"/>
                <a:gd name="connsiteY2510" fmla="*/ 1014690 h 1722677"/>
                <a:gd name="connsiteX2511" fmla="*/ 232294 w 1266576"/>
                <a:gd name="connsiteY2511" fmla="*/ 1016905 h 1722677"/>
                <a:gd name="connsiteX2512" fmla="*/ 236182 w 1266576"/>
                <a:gd name="connsiteY2512" fmla="*/ 1022131 h 1722677"/>
                <a:gd name="connsiteX2513" fmla="*/ 237269 w 1266576"/>
                <a:gd name="connsiteY2513" fmla="*/ 1023176 h 1722677"/>
                <a:gd name="connsiteX2514" fmla="*/ 269001 w 1266576"/>
                <a:gd name="connsiteY2514" fmla="*/ 1054155 h 1722677"/>
                <a:gd name="connsiteX2515" fmla="*/ 304955 w 1266576"/>
                <a:gd name="connsiteY2515" fmla="*/ 1089482 h 1722677"/>
                <a:gd name="connsiteX2516" fmla="*/ 345591 w 1266576"/>
                <a:gd name="connsiteY2516" fmla="*/ 1128865 h 1722677"/>
                <a:gd name="connsiteX2517" fmla="*/ 379873 w 1266576"/>
                <a:gd name="connsiteY2517" fmla="*/ 1162603 h 1722677"/>
                <a:gd name="connsiteX2518" fmla="*/ 389029 w 1266576"/>
                <a:gd name="connsiteY2518" fmla="*/ 1171800 h 1722677"/>
                <a:gd name="connsiteX2519" fmla="*/ 394338 w 1266576"/>
                <a:gd name="connsiteY2519" fmla="*/ 1175981 h 1722677"/>
                <a:gd name="connsiteX2520" fmla="*/ 395676 w 1266576"/>
                <a:gd name="connsiteY2520" fmla="*/ 1175772 h 1722677"/>
                <a:gd name="connsiteX2521" fmla="*/ 396094 w 1266576"/>
                <a:gd name="connsiteY2521" fmla="*/ 1174434 h 1722677"/>
                <a:gd name="connsiteX2522" fmla="*/ 393586 w 1266576"/>
                <a:gd name="connsiteY2522" fmla="*/ 1167202 h 1722677"/>
                <a:gd name="connsiteX2523" fmla="*/ 384639 w 1266576"/>
                <a:gd name="connsiteY2523" fmla="*/ 1139609 h 1722677"/>
                <a:gd name="connsiteX2524" fmla="*/ 373728 w 1266576"/>
                <a:gd name="connsiteY2524" fmla="*/ 1106163 h 1722677"/>
                <a:gd name="connsiteX2525" fmla="*/ 362565 w 1266576"/>
                <a:gd name="connsiteY2525" fmla="*/ 1071255 h 1722677"/>
                <a:gd name="connsiteX2526" fmla="*/ 354204 w 1266576"/>
                <a:gd name="connsiteY2526" fmla="*/ 1046588 h 1722677"/>
                <a:gd name="connsiteX2527" fmla="*/ 341160 w 1266576"/>
                <a:gd name="connsiteY2527" fmla="*/ 1006621 h 1722677"/>
                <a:gd name="connsiteX2528" fmla="*/ 334722 w 1266576"/>
                <a:gd name="connsiteY2528" fmla="*/ 1002482 h 1722677"/>
                <a:gd name="connsiteX2529" fmla="*/ 1010575 w 1266576"/>
                <a:gd name="connsiteY2529" fmla="*/ 604772 h 1722677"/>
                <a:gd name="connsiteX2530" fmla="*/ 1000039 w 1266576"/>
                <a:gd name="connsiteY2530" fmla="*/ 617690 h 1722677"/>
                <a:gd name="connsiteX2531" fmla="*/ 961744 w 1266576"/>
                <a:gd name="connsiteY2531" fmla="*/ 665392 h 1722677"/>
                <a:gd name="connsiteX2532" fmla="*/ 936660 w 1266576"/>
                <a:gd name="connsiteY2532" fmla="*/ 696245 h 1722677"/>
                <a:gd name="connsiteX2533" fmla="*/ 893306 w 1266576"/>
                <a:gd name="connsiteY2533" fmla="*/ 749758 h 1722677"/>
                <a:gd name="connsiteX2534" fmla="*/ 887871 w 1266576"/>
                <a:gd name="connsiteY2534" fmla="*/ 757158 h 1722677"/>
                <a:gd name="connsiteX2535" fmla="*/ 888230 w 1266576"/>
                <a:gd name="connsiteY2535" fmla="*/ 759616 h 1722677"/>
                <a:gd name="connsiteX2536" fmla="*/ 889167 w 1266576"/>
                <a:gd name="connsiteY2536" fmla="*/ 759959 h 1722677"/>
                <a:gd name="connsiteX2537" fmla="*/ 892219 w 1266576"/>
                <a:gd name="connsiteY2537" fmla="*/ 760168 h 1722677"/>
                <a:gd name="connsiteX2538" fmla="*/ 957271 w 1266576"/>
                <a:gd name="connsiteY2538" fmla="*/ 762969 h 1722677"/>
                <a:gd name="connsiteX2539" fmla="*/ 999329 w 1266576"/>
                <a:gd name="connsiteY2539" fmla="*/ 764516 h 1722677"/>
                <a:gd name="connsiteX2540" fmla="*/ 1003509 w 1266576"/>
                <a:gd name="connsiteY2540" fmla="*/ 761172 h 1722677"/>
                <a:gd name="connsiteX2541" fmla="*/ 1004011 w 1266576"/>
                <a:gd name="connsiteY2541" fmla="*/ 755068 h 1722677"/>
                <a:gd name="connsiteX2542" fmla="*/ 1004722 w 1266576"/>
                <a:gd name="connsiteY2542" fmla="*/ 739014 h 1722677"/>
                <a:gd name="connsiteX2543" fmla="*/ 1006770 w 1266576"/>
                <a:gd name="connsiteY2543" fmla="*/ 703143 h 1722677"/>
                <a:gd name="connsiteX2544" fmla="*/ 1007523 w 1266576"/>
                <a:gd name="connsiteY2544" fmla="*/ 679439 h 1722677"/>
                <a:gd name="connsiteX2545" fmla="*/ 1008401 w 1266576"/>
                <a:gd name="connsiteY2545" fmla="*/ 662716 h 1722677"/>
                <a:gd name="connsiteX2546" fmla="*/ 1008651 w 1266576"/>
                <a:gd name="connsiteY2546" fmla="*/ 655818 h 1722677"/>
                <a:gd name="connsiteX2547" fmla="*/ 1010031 w 1266576"/>
                <a:gd name="connsiteY2547" fmla="*/ 631403 h 1722677"/>
                <a:gd name="connsiteX2548" fmla="*/ 1010951 w 1266576"/>
                <a:gd name="connsiteY2548" fmla="*/ 615349 h 1722677"/>
                <a:gd name="connsiteX2549" fmla="*/ 1010575 w 1266576"/>
                <a:gd name="connsiteY2549" fmla="*/ 604772 h 1722677"/>
                <a:gd name="connsiteX2550" fmla="*/ 1165261 w 1266576"/>
                <a:gd name="connsiteY2550" fmla="*/ 560080 h 1722677"/>
                <a:gd name="connsiteX2551" fmla="*/ 1165595 w 1266576"/>
                <a:gd name="connsiteY2551" fmla="*/ 560080 h 1722677"/>
                <a:gd name="connsiteX2552" fmla="*/ 1165595 w 1266576"/>
                <a:gd name="connsiteY2552" fmla="*/ 537128 h 1722677"/>
                <a:gd name="connsiteX2553" fmla="*/ 1166139 w 1266576"/>
                <a:gd name="connsiteY2553" fmla="*/ 477427 h 1722677"/>
                <a:gd name="connsiteX2554" fmla="*/ 1161624 w 1266576"/>
                <a:gd name="connsiteY2554" fmla="*/ 469359 h 1722677"/>
                <a:gd name="connsiteX2555" fmla="*/ 1112208 w 1266576"/>
                <a:gd name="connsiteY2555" fmla="*/ 438714 h 1722677"/>
                <a:gd name="connsiteX2556" fmla="*/ 1102383 w 1266576"/>
                <a:gd name="connsiteY2556" fmla="*/ 432819 h 1722677"/>
                <a:gd name="connsiteX2557" fmla="*/ 1092057 w 1266576"/>
                <a:gd name="connsiteY2557" fmla="*/ 426297 h 1722677"/>
                <a:gd name="connsiteX2558" fmla="*/ 1073285 w 1266576"/>
                <a:gd name="connsiteY2558" fmla="*/ 414633 h 1722677"/>
                <a:gd name="connsiteX2559" fmla="*/ 1065384 w 1266576"/>
                <a:gd name="connsiteY2559" fmla="*/ 409909 h 1722677"/>
                <a:gd name="connsiteX2560" fmla="*/ 1063252 w 1266576"/>
                <a:gd name="connsiteY2560" fmla="*/ 409533 h 1722677"/>
                <a:gd name="connsiteX2561" fmla="*/ 1063252 w 1266576"/>
                <a:gd name="connsiteY2561" fmla="*/ 412334 h 1722677"/>
                <a:gd name="connsiteX2562" fmla="*/ 1064422 w 1266576"/>
                <a:gd name="connsiteY2562" fmla="*/ 415135 h 1722677"/>
                <a:gd name="connsiteX2563" fmla="*/ 1088419 w 1266576"/>
                <a:gd name="connsiteY2563" fmla="*/ 471407 h 1722677"/>
                <a:gd name="connsiteX2564" fmla="*/ 1109657 w 1266576"/>
                <a:gd name="connsiteY2564" fmla="*/ 522244 h 1722677"/>
                <a:gd name="connsiteX2565" fmla="*/ 1142058 w 1266576"/>
                <a:gd name="connsiteY2565" fmla="*/ 599044 h 1722677"/>
                <a:gd name="connsiteX2566" fmla="*/ 1161247 w 1266576"/>
                <a:gd name="connsiteY2566" fmla="*/ 644070 h 1722677"/>
                <a:gd name="connsiteX2567" fmla="*/ 1162376 w 1266576"/>
                <a:gd name="connsiteY2567" fmla="*/ 646077 h 1722677"/>
                <a:gd name="connsiteX2568" fmla="*/ 1163003 w 1266576"/>
                <a:gd name="connsiteY2568" fmla="*/ 646453 h 1722677"/>
                <a:gd name="connsiteX2569" fmla="*/ 1164090 w 1266576"/>
                <a:gd name="connsiteY2569" fmla="*/ 645742 h 1722677"/>
                <a:gd name="connsiteX2570" fmla="*/ 1164466 w 1266576"/>
                <a:gd name="connsiteY2570" fmla="*/ 641938 h 1722677"/>
                <a:gd name="connsiteX2571" fmla="*/ 1164843 w 1266576"/>
                <a:gd name="connsiteY2571" fmla="*/ 599838 h 1722677"/>
                <a:gd name="connsiteX2572" fmla="*/ 1165303 w 1266576"/>
                <a:gd name="connsiteY2572" fmla="*/ 559913 h 1722677"/>
                <a:gd name="connsiteX2573" fmla="*/ 841005 w 1266576"/>
                <a:gd name="connsiteY2573" fmla="*/ 973969 h 1722677"/>
                <a:gd name="connsiteX2574" fmla="*/ 846984 w 1266576"/>
                <a:gd name="connsiteY2574" fmla="*/ 942489 h 1722677"/>
                <a:gd name="connsiteX2575" fmla="*/ 854216 w 1266576"/>
                <a:gd name="connsiteY2575" fmla="*/ 901852 h 1722677"/>
                <a:gd name="connsiteX2576" fmla="*/ 862912 w 1266576"/>
                <a:gd name="connsiteY2576" fmla="*/ 852938 h 1722677"/>
                <a:gd name="connsiteX2577" fmla="*/ 869309 w 1266576"/>
                <a:gd name="connsiteY2577" fmla="*/ 816859 h 1722677"/>
                <a:gd name="connsiteX2578" fmla="*/ 877419 w 1266576"/>
                <a:gd name="connsiteY2578" fmla="*/ 772460 h 1722677"/>
                <a:gd name="connsiteX2579" fmla="*/ 871315 w 1266576"/>
                <a:gd name="connsiteY2579" fmla="*/ 766648 h 1722677"/>
                <a:gd name="connsiteX2580" fmla="*/ 869852 w 1266576"/>
                <a:gd name="connsiteY2580" fmla="*/ 767150 h 1722677"/>
                <a:gd name="connsiteX2581" fmla="*/ 828756 w 1266576"/>
                <a:gd name="connsiteY2581" fmla="*/ 779149 h 1722677"/>
                <a:gd name="connsiteX2582" fmla="*/ 798780 w 1266576"/>
                <a:gd name="connsiteY2582" fmla="*/ 788221 h 1722677"/>
                <a:gd name="connsiteX2583" fmla="*/ 795143 w 1266576"/>
                <a:gd name="connsiteY2583" fmla="*/ 789433 h 1722677"/>
                <a:gd name="connsiteX2584" fmla="*/ 792049 w 1266576"/>
                <a:gd name="connsiteY2584" fmla="*/ 794450 h 1722677"/>
                <a:gd name="connsiteX2585" fmla="*/ 796021 w 1266576"/>
                <a:gd name="connsiteY2585" fmla="*/ 810002 h 1722677"/>
                <a:gd name="connsiteX2586" fmla="*/ 802668 w 1266576"/>
                <a:gd name="connsiteY2586" fmla="*/ 835881 h 1722677"/>
                <a:gd name="connsiteX2587" fmla="*/ 815837 w 1266576"/>
                <a:gd name="connsiteY2587" fmla="*/ 885339 h 1722677"/>
                <a:gd name="connsiteX2588" fmla="*/ 825244 w 1266576"/>
                <a:gd name="connsiteY2588" fmla="*/ 921543 h 1722677"/>
                <a:gd name="connsiteX2589" fmla="*/ 830930 w 1266576"/>
                <a:gd name="connsiteY2589" fmla="*/ 942196 h 1722677"/>
                <a:gd name="connsiteX2590" fmla="*/ 838706 w 1266576"/>
                <a:gd name="connsiteY2590" fmla="*/ 970959 h 1722677"/>
                <a:gd name="connsiteX2591" fmla="*/ 841047 w 1266576"/>
                <a:gd name="connsiteY2591" fmla="*/ 973802 h 1722677"/>
                <a:gd name="connsiteX2592" fmla="*/ 556466 w 1266576"/>
                <a:gd name="connsiteY2592" fmla="*/ 178716 h 1722677"/>
                <a:gd name="connsiteX2593" fmla="*/ 552536 w 1266576"/>
                <a:gd name="connsiteY2593" fmla="*/ 171860 h 1722677"/>
                <a:gd name="connsiteX2594" fmla="*/ 529961 w 1266576"/>
                <a:gd name="connsiteY2594" fmla="*/ 143891 h 1722677"/>
                <a:gd name="connsiteX2595" fmla="*/ 483973 w 1266576"/>
                <a:gd name="connsiteY2595" fmla="*/ 85361 h 1722677"/>
                <a:gd name="connsiteX2596" fmla="*/ 466748 w 1266576"/>
                <a:gd name="connsiteY2596" fmla="*/ 63872 h 1722677"/>
                <a:gd name="connsiteX2597" fmla="*/ 460226 w 1266576"/>
                <a:gd name="connsiteY2597" fmla="*/ 62660 h 1722677"/>
                <a:gd name="connsiteX2598" fmla="*/ 444507 w 1266576"/>
                <a:gd name="connsiteY2598" fmla="*/ 72108 h 1722677"/>
                <a:gd name="connsiteX2599" fmla="*/ 420342 w 1266576"/>
                <a:gd name="connsiteY2599" fmla="*/ 86740 h 1722677"/>
                <a:gd name="connsiteX2600" fmla="*/ 387733 w 1266576"/>
                <a:gd name="connsiteY2600" fmla="*/ 106682 h 1722677"/>
                <a:gd name="connsiteX2601" fmla="*/ 367624 w 1266576"/>
                <a:gd name="connsiteY2601" fmla="*/ 119225 h 1722677"/>
                <a:gd name="connsiteX2602" fmla="*/ 366662 w 1266576"/>
                <a:gd name="connsiteY2602" fmla="*/ 121022 h 1722677"/>
                <a:gd name="connsiteX2603" fmla="*/ 368209 w 1266576"/>
                <a:gd name="connsiteY2603" fmla="*/ 122360 h 1722677"/>
                <a:gd name="connsiteX2604" fmla="*/ 369672 w 1266576"/>
                <a:gd name="connsiteY2604" fmla="*/ 122862 h 1722677"/>
                <a:gd name="connsiteX2605" fmla="*/ 428202 w 1266576"/>
                <a:gd name="connsiteY2605" fmla="*/ 140546 h 1722677"/>
                <a:gd name="connsiteX2606" fmla="*/ 463362 w 1266576"/>
                <a:gd name="connsiteY2606" fmla="*/ 151040 h 1722677"/>
                <a:gd name="connsiteX2607" fmla="*/ 527076 w 1266576"/>
                <a:gd name="connsiteY2607" fmla="*/ 170229 h 1722677"/>
                <a:gd name="connsiteX2608" fmla="*/ 548188 w 1266576"/>
                <a:gd name="connsiteY2608" fmla="*/ 176918 h 1722677"/>
                <a:gd name="connsiteX2609" fmla="*/ 556466 w 1266576"/>
                <a:gd name="connsiteY2609" fmla="*/ 178716 h 1722677"/>
                <a:gd name="connsiteX2610" fmla="*/ 1137166 w 1266576"/>
                <a:gd name="connsiteY2610" fmla="*/ 897045 h 1722677"/>
                <a:gd name="connsiteX2611" fmla="*/ 1136330 w 1266576"/>
                <a:gd name="connsiteY2611" fmla="*/ 896041 h 1722677"/>
                <a:gd name="connsiteX2612" fmla="*/ 1129181 w 1266576"/>
                <a:gd name="connsiteY2612" fmla="*/ 898341 h 1722677"/>
                <a:gd name="connsiteX2613" fmla="*/ 1081856 w 1266576"/>
                <a:gd name="connsiteY2613" fmla="*/ 915816 h 1722677"/>
                <a:gd name="connsiteX2614" fmla="*/ 1040843 w 1266576"/>
                <a:gd name="connsiteY2614" fmla="*/ 930490 h 1722677"/>
                <a:gd name="connsiteX2615" fmla="*/ 1002715 w 1266576"/>
                <a:gd name="connsiteY2615" fmla="*/ 944161 h 1722677"/>
                <a:gd name="connsiteX2616" fmla="*/ 975331 w 1266576"/>
                <a:gd name="connsiteY2616" fmla="*/ 953860 h 1722677"/>
                <a:gd name="connsiteX2617" fmla="*/ 970900 w 1266576"/>
                <a:gd name="connsiteY2617" fmla="*/ 968242 h 1722677"/>
                <a:gd name="connsiteX2618" fmla="*/ 998451 w 1266576"/>
                <a:gd name="connsiteY2618" fmla="*/ 1009589 h 1722677"/>
                <a:gd name="connsiteX2619" fmla="*/ 1013250 w 1266576"/>
                <a:gd name="connsiteY2619" fmla="*/ 1031872 h 1722677"/>
                <a:gd name="connsiteX2620" fmla="*/ 1015550 w 1266576"/>
                <a:gd name="connsiteY2620" fmla="*/ 1034924 h 1722677"/>
                <a:gd name="connsiteX2621" fmla="*/ 1020399 w 1266576"/>
                <a:gd name="connsiteY2621" fmla="*/ 1035259 h 1722677"/>
                <a:gd name="connsiteX2622" fmla="*/ 1037122 w 1266576"/>
                <a:gd name="connsiteY2622" fmla="*/ 1016278 h 1722677"/>
                <a:gd name="connsiteX2623" fmla="*/ 1074498 w 1266576"/>
                <a:gd name="connsiteY2623" fmla="*/ 971796 h 1722677"/>
                <a:gd name="connsiteX2624" fmla="*/ 1082525 w 1266576"/>
                <a:gd name="connsiteY2624" fmla="*/ 962598 h 1722677"/>
                <a:gd name="connsiteX2625" fmla="*/ 1105184 w 1266576"/>
                <a:gd name="connsiteY2625" fmla="*/ 935758 h 1722677"/>
                <a:gd name="connsiteX2626" fmla="*/ 1133362 w 1266576"/>
                <a:gd name="connsiteY2626" fmla="*/ 902312 h 1722677"/>
                <a:gd name="connsiteX2627" fmla="*/ 1137166 w 1266576"/>
                <a:gd name="connsiteY2627" fmla="*/ 897045 h 1722677"/>
                <a:gd name="connsiteX2628" fmla="*/ 358468 w 1266576"/>
                <a:gd name="connsiteY2628" fmla="*/ 125872 h 1722677"/>
                <a:gd name="connsiteX2629" fmla="*/ 355583 w 1266576"/>
                <a:gd name="connsiteY2629" fmla="*/ 127502 h 1722677"/>
                <a:gd name="connsiteX2630" fmla="*/ 340700 w 1266576"/>
                <a:gd name="connsiteY2630" fmla="*/ 138205 h 1722677"/>
                <a:gd name="connsiteX2631" fmla="*/ 269837 w 1266576"/>
                <a:gd name="connsiteY2631" fmla="*/ 190171 h 1722677"/>
                <a:gd name="connsiteX2632" fmla="*/ 269837 w 1266576"/>
                <a:gd name="connsiteY2632" fmla="*/ 194352 h 1722677"/>
                <a:gd name="connsiteX2633" fmla="*/ 271844 w 1266576"/>
                <a:gd name="connsiteY2633" fmla="*/ 195397 h 1722677"/>
                <a:gd name="connsiteX2634" fmla="*/ 334554 w 1266576"/>
                <a:gd name="connsiteY2634" fmla="*/ 225289 h 1722677"/>
                <a:gd name="connsiteX2635" fmla="*/ 361980 w 1266576"/>
                <a:gd name="connsiteY2635" fmla="*/ 238751 h 1722677"/>
                <a:gd name="connsiteX2636" fmla="*/ 404665 w 1266576"/>
                <a:gd name="connsiteY2636" fmla="*/ 259320 h 1722677"/>
                <a:gd name="connsiteX2637" fmla="*/ 417876 w 1266576"/>
                <a:gd name="connsiteY2637" fmla="*/ 265340 h 1722677"/>
                <a:gd name="connsiteX2638" fmla="*/ 419841 w 1266576"/>
                <a:gd name="connsiteY2638" fmla="*/ 265340 h 1722677"/>
                <a:gd name="connsiteX2639" fmla="*/ 419841 w 1266576"/>
                <a:gd name="connsiteY2639" fmla="*/ 263292 h 1722677"/>
                <a:gd name="connsiteX2640" fmla="*/ 419130 w 1266576"/>
                <a:gd name="connsiteY2640" fmla="*/ 261954 h 1722677"/>
                <a:gd name="connsiteX2641" fmla="*/ 405668 w 1266576"/>
                <a:gd name="connsiteY2641" fmla="*/ 231100 h 1722677"/>
                <a:gd name="connsiteX2642" fmla="*/ 386019 w 1266576"/>
                <a:gd name="connsiteY2642" fmla="*/ 186367 h 1722677"/>
                <a:gd name="connsiteX2643" fmla="*/ 367916 w 1266576"/>
                <a:gd name="connsiteY2643" fmla="*/ 144810 h 1722677"/>
                <a:gd name="connsiteX2644" fmla="*/ 360433 w 1266576"/>
                <a:gd name="connsiteY2644" fmla="*/ 128088 h 1722677"/>
                <a:gd name="connsiteX2645" fmla="*/ 358468 w 1266576"/>
                <a:gd name="connsiteY2645" fmla="*/ 125872 h 1722677"/>
                <a:gd name="connsiteX2646" fmla="*/ 1012247 w 1266576"/>
                <a:gd name="connsiteY2646" fmla="*/ 591644 h 1722677"/>
                <a:gd name="connsiteX2647" fmla="*/ 1014128 w 1266576"/>
                <a:gd name="connsiteY2647" fmla="*/ 585498 h 1722677"/>
                <a:gd name="connsiteX2648" fmla="*/ 1020608 w 1266576"/>
                <a:gd name="connsiteY2648" fmla="*/ 556234 h 1722677"/>
                <a:gd name="connsiteX2649" fmla="*/ 1025625 w 1266576"/>
                <a:gd name="connsiteY2649" fmla="*/ 533072 h 1722677"/>
                <a:gd name="connsiteX2650" fmla="*/ 1034530 w 1266576"/>
                <a:gd name="connsiteY2650" fmla="*/ 494317 h 1722677"/>
                <a:gd name="connsiteX2651" fmla="*/ 1045776 w 1266576"/>
                <a:gd name="connsiteY2651" fmla="*/ 445110 h 1722677"/>
                <a:gd name="connsiteX2652" fmla="*/ 1052298 w 1266576"/>
                <a:gd name="connsiteY2652" fmla="*/ 415846 h 1722677"/>
                <a:gd name="connsiteX2653" fmla="*/ 1053176 w 1266576"/>
                <a:gd name="connsiteY2653" fmla="*/ 409783 h 1722677"/>
                <a:gd name="connsiteX2654" fmla="*/ 1051809 w 1266576"/>
                <a:gd name="connsiteY2654" fmla="*/ 407855 h 1722677"/>
                <a:gd name="connsiteX2655" fmla="*/ 1050668 w 1266576"/>
                <a:gd name="connsiteY2655" fmla="*/ 408069 h 1722677"/>
                <a:gd name="connsiteX2656" fmla="*/ 1038836 w 1266576"/>
                <a:gd name="connsiteY2656" fmla="*/ 413337 h 1722677"/>
                <a:gd name="connsiteX2657" fmla="*/ 985114 w 1266576"/>
                <a:gd name="connsiteY2657" fmla="*/ 439216 h 1722677"/>
                <a:gd name="connsiteX2658" fmla="*/ 957480 w 1266576"/>
                <a:gd name="connsiteY2658" fmla="*/ 452343 h 1722677"/>
                <a:gd name="connsiteX2659" fmla="*/ 954595 w 1266576"/>
                <a:gd name="connsiteY2659" fmla="*/ 459492 h 1722677"/>
                <a:gd name="connsiteX2660" fmla="*/ 955766 w 1266576"/>
                <a:gd name="connsiteY2660" fmla="*/ 462293 h 1722677"/>
                <a:gd name="connsiteX2661" fmla="*/ 983776 w 1266576"/>
                <a:gd name="connsiteY2661" fmla="*/ 526801 h 1722677"/>
                <a:gd name="connsiteX2662" fmla="*/ 1009237 w 1266576"/>
                <a:gd name="connsiteY2662" fmla="*/ 584119 h 1722677"/>
                <a:gd name="connsiteX2663" fmla="*/ 1012247 w 1266576"/>
                <a:gd name="connsiteY2663" fmla="*/ 591644 h 1722677"/>
                <a:gd name="connsiteX2664" fmla="*/ 310390 w 1266576"/>
                <a:gd name="connsiteY2664" fmla="*/ 271151 h 1722677"/>
                <a:gd name="connsiteX2665" fmla="*/ 310390 w 1266576"/>
                <a:gd name="connsiteY2665" fmla="*/ 271151 h 1722677"/>
                <a:gd name="connsiteX2666" fmla="*/ 357047 w 1266576"/>
                <a:gd name="connsiteY2666" fmla="*/ 270106 h 1722677"/>
                <a:gd name="connsiteX2667" fmla="*/ 408260 w 1266576"/>
                <a:gd name="connsiteY2667" fmla="*/ 269354 h 1722677"/>
                <a:gd name="connsiteX2668" fmla="*/ 412065 w 1266576"/>
                <a:gd name="connsiteY2668" fmla="*/ 269103 h 1722677"/>
                <a:gd name="connsiteX2669" fmla="*/ 413193 w 1266576"/>
                <a:gd name="connsiteY2669" fmla="*/ 268350 h 1722677"/>
                <a:gd name="connsiteX2670" fmla="*/ 412734 w 1266576"/>
                <a:gd name="connsiteY2670" fmla="*/ 267096 h 1722677"/>
                <a:gd name="connsiteX2671" fmla="*/ 409389 w 1266576"/>
                <a:gd name="connsiteY2671" fmla="*/ 265298 h 1722677"/>
                <a:gd name="connsiteX2672" fmla="*/ 374815 w 1266576"/>
                <a:gd name="connsiteY2672" fmla="*/ 248910 h 1722677"/>
                <a:gd name="connsiteX2673" fmla="*/ 321093 w 1266576"/>
                <a:gd name="connsiteY2673" fmla="*/ 223031 h 1722677"/>
                <a:gd name="connsiteX2674" fmla="*/ 294211 w 1266576"/>
                <a:gd name="connsiteY2674" fmla="*/ 210238 h 1722677"/>
                <a:gd name="connsiteX2675" fmla="*/ 272889 w 1266576"/>
                <a:gd name="connsiteY2675" fmla="*/ 199870 h 1722677"/>
                <a:gd name="connsiteX2676" fmla="*/ 265029 w 1266576"/>
                <a:gd name="connsiteY2676" fmla="*/ 196902 h 1722677"/>
                <a:gd name="connsiteX2677" fmla="*/ 262270 w 1266576"/>
                <a:gd name="connsiteY2677" fmla="*/ 197571 h 1722677"/>
                <a:gd name="connsiteX2678" fmla="*/ 259553 w 1266576"/>
                <a:gd name="connsiteY2678" fmla="*/ 200247 h 1722677"/>
                <a:gd name="connsiteX2679" fmla="*/ 236600 w 1266576"/>
                <a:gd name="connsiteY2679" fmla="*/ 229804 h 1722677"/>
                <a:gd name="connsiteX2680" fmla="*/ 214694 w 1266576"/>
                <a:gd name="connsiteY2680" fmla="*/ 258275 h 1722677"/>
                <a:gd name="connsiteX2681" fmla="*/ 206959 w 1266576"/>
                <a:gd name="connsiteY2681" fmla="*/ 268727 h 1722677"/>
                <a:gd name="connsiteX2682" fmla="*/ 208715 w 1266576"/>
                <a:gd name="connsiteY2682" fmla="*/ 272907 h 1722677"/>
                <a:gd name="connsiteX2683" fmla="*/ 220128 w 1266576"/>
                <a:gd name="connsiteY2683" fmla="*/ 272907 h 1722677"/>
                <a:gd name="connsiteX2684" fmla="*/ 277488 w 1266576"/>
                <a:gd name="connsiteY2684" fmla="*/ 271611 h 1722677"/>
                <a:gd name="connsiteX2685" fmla="*/ 951627 w 1266576"/>
                <a:gd name="connsiteY2685" fmla="*/ 450922 h 1722677"/>
                <a:gd name="connsiteX2686" fmla="*/ 954679 w 1266576"/>
                <a:gd name="connsiteY2686" fmla="*/ 449793 h 1722677"/>
                <a:gd name="connsiteX2687" fmla="*/ 993350 w 1266576"/>
                <a:gd name="connsiteY2687" fmla="*/ 431481 h 1722677"/>
                <a:gd name="connsiteX2688" fmla="*/ 1040968 w 1266576"/>
                <a:gd name="connsiteY2688" fmla="*/ 408738 h 1722677"/>
                <a:gd name="connsiteX2689" fmla="*/ 1048326 w 1266576"/>
                <a:gd name="connsiteY2689" fmla="*/ 404558 h 1722677"/>
                <a:gd name="connsiteX2690" fmla="*/ 1048535 w 1266576"/>
                <a:gd name="connsiteY2690" fmla="*/ 400084 h 1722677"/>
                <a:gd name="connsiteX2691" fmla="*/ 1034237 w 1266576"/>
                <a:gd name="connsiteY2691" fmla="*/ 392810 h 1722677"/>
                <a:gd name="connsiteX2692" fmla="*/ 1000792 w 1266576"/>
                <a:gd name="connsiteY2692" fmla="*/ 376338 h 1722677"/>
                <a:gd name="connsiteX2693" fmla="*/ 980306 w 1266576"/>
                <a:gd name="connsiteY2693" fmla="*/ 365970 h 1722677"/>
                <a:gd name="connsiteX2694" fmla="*/ 936325 w 1266576"/>
                <a:gd name="connsiteY2694" fmla="*/ 344481 h 1722677"/>
                <a:gd name="connsiteX2695" fmla="*/ 902880 w 1266576"/>
                <a:gd name="connsiteY2695" fmla="*/ 327758 h 1722677"/>
                <a:gd name="connsiteX2696" fmla="*/ 900246 w 1266576"/>
                <a:gd name="connsiteY2696" fmla="*/ 327758 h 1722677"/>
                <a:gd name="connsiteX2697" fmla="*/ 900246 w 1266576"/>
                <a:gd name="connsiteY2697" fmla="*/ 329890 h 1722677"/>
                <a:gd name="connsiteX2698" fmla="*/ 902043 w 1266576"/>
                <a:gd name="connsiteY2698" fmla="*/ 334907 h 1722677"/>
                <a:gd name="connsiteX2699" fmla="*/ 918097 w 1266576"/>
                <a:gd name="connsiteY2699" fmla="*/ 372951 h 1722677"/>
                <a:gd name="connsiteX2700" fmla="*/ 942304 w 1266576"/>
                <a:gd name="connsiteY2700" fmla="*/ 430771 h 1722677"/>
                <a:gd name="connsiteX2701" fmla="*/ 950122 w 1266576"/>
                <a:gd name="connsiteY2701" fmla="*/ 448246 h 1722677"/>
                <a:gd name="connsiteX2702" fmla="*/ 951627 w 1266576"/>
                <a:gd name="connsiteY2702" fmla="*/ 451214 h 1722677"/>
                <a:gd name="connsiteX2703" fmla="*/ 912161 w 1266576"/>
                <a:gd name="connsiteY2703" fmla="*/ 1682682 h 1722677"/>
                <a:gd name="connsiteX2704" fmla="*/ 913958 w 1266576"/>
                <a:gd name="connsiteY2704" fmla="*/ 1682682 h 1722677"/>
                <a:gd name="connsiteX2705" fmla="*/ 914669 w 1266576"/>
                <a:gd name="connsiteY2705" fmla="*/ 1682682 h 1722677"/>
                <a:gd name="connsiteX2706" fmla="*/ 915380 w 1266576"/>
                <a:gd name="connsiteY2706" fmla="*/ 1680968 h 1722677"/>
                <a:gd name="connsiteX2707" fmla="*/ 912453 w 1266576"/>
                <a:gd name="connsiteY2707" fmla="*/ 1677457 h 1722677"/>
                <a:gd name="connsiteX2708" fmla="*/ 879008 w 1266576"/>
                <a:gd name="connsiteY2708" fmla="*/ 1644011 h 1722677"/>
                <a:gd name="connsiteX2709" fmla="*/ 842134 w 1266576"/>
                <a:gd name="connsiteY2709" fmla="*/ 1607304 h 1722677"/>
                <a:gd name="connsiteX2710" fmla="*/ 822610 w 1266576"/>
                <a:gd name="connsiteY2710" fmla="*/ 1587864 h 1722677"/>
                <a:gd name="connsiteX2711" fmla="*/ 816214 w 1266576"/>
                <a:gd name="connsiteY2711" fmla="*/ 1587864 h 1722677"/>
                <a:gd name="connsiteX2712" fmla="*/ 799700 w 1266576"/>
                <a:gd name="connsiteY2712" fmla="*/ 1602747 h 1722677"/>
                <a:gd name="connsiteX2713" fmla="*/ 779758 w 1266576"/>
                <a:gd name="connsiteY2713" fmla="*/ 1620641 h 1722677"/>
                <a:gd name="connsiteX2714" fmla="*/ 743177 w 1266576"/>
                <a:gd name="connsiteY2714" fmla="*/ 1653167 h 1722677"/>
                <a:gd name="connsiteX2715" fmla="*/ 741713 w 1266576"/>
                <a:gd name="connsiteY2715" fmla="*/ 1654923 h 1722677"/>
                <a:gd name="connsiteX2716" fmla="*/ 741893 w 1266576"/>
                <a:gd name="connsiteY2716" fmla="*/ 1657163 h 1722677"/>
                <a:gd name="connsiteX2717" fmla="*/ 742340 w 1266576"/>
                <a:gd name="connsiteY2717" fmla="*/ 1657431 h 1722677"/>
                <a:gd name="connsiteX2718" fmla="*/ 746061 w 1266576"/>
                <a:gd name="connsiteY2718" fmla="*/ 1658225 h 1722677"/>
                <a:gd name="connsiteX2719" fmla="*/ 785360 w 1266576"/>
                <a:gd name="connsiteY2719" fmla="*/ 1664120 h 1722677"/>
                <a:gd name="connsiteX2720" fmla="*/ 837619 w 1266576"/>
                <a:gd name="connsiteY2720" fmla="*/ 1671938 h 1722677"/>
                <a:gd name="connsiteX2721" fmla="*/ 887536 w 1266576"/>
                <a:gd name="connsiteY2721" fmla="*/ 1679505 h 1722677"/>
                <a:gd name="connsiteX2722" fmla="*/ 912161 w 1266576"/>
                <a:gd name="connsiteY2722" fmla="*/ 1682766 h 1722677"/>
                <a:gd name="connsiteX2723" fmla="*/ 621769 w 1266576"/>
                <a:gd name="connsiteY2723" fmla="*/ 1098346 h 1722677"/>
                <a:gd name="connsiteX2724" fmla="*/ 626159 w 1266576"/>
                <a:gd name="connsiteY2724" fmla="*/ 1108505 h 1722677"/>
                <a:gd name="connsiteX2725" fmla="*/ 648316 w 1266576"/>
                <a:gd name="connsiteY2725" fmla="*/ 1148723 h 1722677"/>
                <a:gd name="connsiteX2726" fmla="*/ 663660 w 1266576"/>
                <a:gd name="connsiteY2726" fmla="*/ 1177988 h 1722677"/>
                <a:gd name="connsiteX2727" fmla="*/ 683142 w 1266576"/>
                <a:gd name="connsiteY2727" fmla="*/ 1213566 h 1722677"/>
                <a:gd name="connsiteX2728" fmla="*/ 703334 w 1266576"/>
                <a:gd name="connsiteY2728" fmla="*/ 1250481 h 1722677"/>
                <a:gd name="connsiteX2729" fmla="*/ 716629 w 1266576"/>
                <a:gd name="connsiteY2729" fmla="*/ 1275565 h 1722677"/>
                <a:gd name="connsiteX2730" fmla="*/ 722733 w 1266576"/>
                <a:gd name="connsiteY2730" fmla="*/ 1286143 h 1722677"/>
                <a:gd name="connsiteX2731" fmla="*/ 724029 w 1266576"/>
                <a:gd name="connsiteY2731" fmla="*/ 1286644 h 1722677"/>
                <a:gd name="connsiteX2732" fmla="*/ 724865 w 1266576"/>
                <a:gd name="connsiteY2732" fmla="*/ 1285641 h 1722677"/>
                <a:gd name="connsiteX2733" fmla="*/ 724447 w 1266576"/>
                <a:gd name="connsiteY2733" fmla="*/ 1278032 h 1722677"/>
                <a:gd name="connsiteX2734" fmla="*/ 721604 w 1266576"/>
                <a:gd name="connsiteY2734" fmla="*/ 1219126 h 1722677"/>
                <a:gd name="connsiteX2735" fmla="*/ 719347 w 1266576"/>
                <a:gd name="connsiteY2735" fmla="*/ 1180914 h 1722677"/>
                <a:gd name="connsiteX2736" fmla="*/ 718594 w 1266576"/>
                <a:gd name="connsiteY2736" fmla="*/ 1158757 h 1722677"/>
                <a:gd name="connsiteX2737" fmla="*/ 717340 w 1266576"/>
                <a:gd name="connsiteY2737" fmla="*/ 1137351 h 1722677"/>
                <a:gd name="connsiteX2738" fmla="*/ 712741 w 1266576"/>
                <a:gd name="connsiteY2738" fmla="*/ 1131206 h 1722677"/>
                <a:gd name="connsiteX2739" fmla="*/ 694764 w 1266576"/>
                <a:gd name="connsiteY2739" fmla="*/ 1124684 h 1722677"/>
                <a:gd name="connsiteX2740" fmla="*/ 657514 w 1266576"/>
                <a:gd name="connsiteY2740" fmla="*/ 1110846 h 1722677"/>
                <a:gd name="connsiteX2741" fmla="*/ 630214 w 1266576"/>
                <a:gd name="connsiteY2741" fmla="*/ 1100812 h 1722677"/>
                <a:gd name="connsiteX2742" fmla="*/ 621769 w 1266576"/>
                <a:gd name="connsiteY2742" fmla="*/ 1098346 h 1722677"/>
                <a:gd name="connsiteX2743" fmla="*/ 790377 w 1266576"/>
                <a:gd name="connsiteY2743" fmla="*/ 1237187 h 1722677"/>
                <a:gd name="connsiteX2744" fmla="*/ 786614 w 1266576"/>
                <a:gd name="connsiteY2744" fmla="*/ 1240322 h 1722677"/>
                <a:gd name="connsiteX2745" fmla="*/ 766672 w 1266576"/>
                <a:gd name="connsiteY2745" fmla="*/ 1261477 h 1722677"/>
                <a:gd name="connsiteX2746" fmla="*/ 737407 w 1266576"/>
                <a:gd name="connsiteY2746" fmla="*/ 1291703 h 1722677"/>
                <a:gd name="connsiteX2747" fmla="*/ 733645 w 1266576"/>
                <a:gd name="connsiteY2747" fmla="*/ 1296511 h 1722677"/>
                <a:gd name="connsiteX2748" fmla="*/ 734109 w 1266576"/>
                <a:gd name="connsiteY2748" fmla="*/ 1298768 h 1722677"/>
                <a:gd name="connsiteX2749" fmla="*/ 734564 w 1266576"/>
                <a:gd name="connsiteY2749" fmla="*/ 1298977 h 1722677"/>
                <a:gd name="connsiteX2750" fmla="*/ 746897 w 1266576"/>
                <a:gd name="connsiteY2750" fmla="*/ 1303158 h 1722677"/>
                <a:gd name="connsiteX2751" fmla="*/ 770936 w 1266576"/>
                <a:gd name="connsiteY2751" fmla="*/ 1310892 h 1722677"/>
                <a:gd name="connsiteX2752" fmla="*/ 816381 w 1266576"/>
                <a:gd name="connsiteY2752" fmla="*/ 1324229 h 1722677"/>
                <a:gd name="connsiteX2753" fmla="*/ 843430 w 1266576"/>
                <a:gd name="connsiteY2753" fmla="*/ 1332590 h 1722677"/>
                <a:gd name="connsiteX2754" fmla="*/ 896734 w 1266576"/>
                <a:gd name="connsiteY2754" fmla="*/ 1349062 h 1722677"/>
                <a:gd name="connsiteX2755" fmla="*/ 908524 w 1266576"/>
                <a:gd name="connsiteY2755" fmla="*/ 1352323 h 1722677"/>
                <a:gd name="connsiteX2756" fmla="*/ 910279 w 1266576"/>
                <a:gd name="connsiteY2756" fmla="*/ 1351529 h 1722677"/>
                <a:gd name="connsiteX2757" fmla="*/ 909820 w 1266576"/>
                <a:gd name="connsiteY2757" fmla="*/ 1350191 h 1722677"/>
                <a:gd name="connsiteX2758" fmla="*/ 890505 w 1266576"/>
                <a:gd name="connsiteY2758" fmla="*/ 1331712 h 1722677"/>
                <a:gd name="connsiteX2759" fmla="*/ 864961 w 1266576"/>
                <a:gd name="connsiteY2759" fmla="*/ 1307590 h 1722677"/>
                <a:gd name="connsiteX2760" fmla="*/ 841800 w 1266576"/>
                <a:gd name="connsiteY2760" fmla="*/ 1285390 h 1722677"/>
                <a:gd name="connsiteX2761" fmla="*/ 796857 w 1266576"/>
                <a:gd name="connsiteY2761" fmla="*/ 1242831 h 1722677"/>
                <a:gd name="connsiteX2762" fmla="*/ 790377 w 1266576"/>
                <a:gd name="connsiteY2762" fmla="*/ 1237187 h 1722677"/>
                <a:gd name="connsiteX2763" fmla="*/ 833773 w 1266576"/>
                <a:gd name="connsiteY2763" fmla="*/ 33478 h 1722677"/>
                <a:gd name="connsiteX2764" fmla="*/ 831891 w 1266576"/>
                <a:gd name="connsiteY2764" fmla="*/ 35736 h 1722677"/>
                <a:gd name="connsiteX2765" fmla="*/ 825871 w 1266576"/>
                <a:gd name="connsiteY2765" fmla="*/ 52459 h 1722677"/>
                <a:gd name="connsiteX2766" fmla="*/ 810193 w 1266576"/>
                <a:gd name="connsiteY2766" fmla="*/ 100370 h 1722677"/>
                <a:gd name="connsiteX2767" fmla="*/ 808939 w 1266576"/>
                <a:gd name="connsiteY2767" fmla="*/ 104550 h 1722677"/>
                <a:gd name="connsiteX2768" fmla="*/ 810850 w 1266576"/>
                <a:gd name="connsiteY2768" fmla="*/ 108683 h 1722677"/>
                <a:gd name="connsiteX2769" fmla="*/ 810988 w 1266576"/>
                <a:gd name="connsiteY2769" fmla="*/ 108731 h 1722677"/>
                <a:gd name="connsiteX2770" fmla="*/ 823530 w 1266576"/>
                <a:gd name="connsiteY2770" fmla="*/ 114375 h 1722677"/>
                <a:gd name="connsiteX2771" fmla="*/ 871692 w 1266576"/>
                <a:gd name="connsiteY2771" fmla="*/ 135989 h 1722677"/>
                <a:gd name="connsiteX2772" fmla="*/ 912286 w 1266576"/>
                <a:gd name="connsiteY2772" fmla="*/ 153841 h 1722677"/>
                <a:gd name="connsiteX2773" fmla="*/ 964043 w 1266576"/>
                <a:gd name="connsiteY2773" fmla="*/ 176709 h 1722677"/>
                <a:gd name="connsiteX2774" fmla="*/ 969645 w 1266576"/>
                <a:gd name="connsiteY2774" fmla="*/ 178674 h 1722677"/>
                <a:gd name="connsiteX2775" fmla="*/ 966468 w 1266576"/>
                <a:gd name="connsiteY2775" fmla="*/ 173281 h 1722677"/>
                <a:gd name="connsiteX2776" fmla="*/ 962287 w 1266576"/>
                <a:gd name="connsiteY2776" fmla="*/ 168724 h 1722677"/>
                <a:gd name="connsiteX2777" fmla="*/ 939712 w 1266576"/>
                <a:gd name="connsiteY2777" fmla="*/ 144810 h 1722677"/>
                <a:gd name="connsiteX2778" fmla="*/ 900915 w 1266576"/>
                <a:gd name="connsiteY2778" fmla="*/ 103672 h 1722677"/>
                <a:gd name="connsiteX2779" fmla="*/ 886031 w 1266576"/>
                <a:gd name="connsiteY2779" fmla="*/ 88246 h 1722677"/>
                <a:gd name="connsiteX2780" fmla="*/ 846440 w 1266576"/>
                <a:gd name="connsiteY2780" fmla="*/ 45811 h 1722677"/>
                <a:gd name="connsiteX2781" fmla="*/ 835779 w 1266576"/>
                <a:gd name="connsiteY2781" fmla="*/ 34858 h 1722677"/>
                <a:gd name="connsiteX2782" fmla="*/ 833773 w 1266576"/>
                <a:gd name="connsiteY2782" fmla="*/ 33478 h 1722677"/>
                <a:gd name="connsiteX2783" fmla="*/ 1213464 w 1266576"/>
                <a:gd name="connsiteY2783" fmla="*/ 573584 h 1722677"/>
                <a:gd name="connsiteX2784" fmla="*/ 1211917 w 1266576"/>
                <a:gd name="connsiteY2784" fmla="*/ 573584 h 1722677"/>
                <a:gd name="connsiteX2785" fmla="*/ 1208238 w 1266576"/>
                <a:gd name="connsiteY2785" fmla="*/ 580189 h 1722677"/>
                <a:gd name="connsiteX2786" fmla="*/ 1186959 w 1266576"/>
                <a:gd name="connsiteY2786" fmla="*/ 623376 h 1722677"/>
                <a:gd name="connsiteX2787" fmla="*/ 1170779 w 1266576"/>
                <a:gd name="connsiteY2787" fmla="*/ 654606 h 1722677"/>
                <a:gd name="connsiteX2788" fmla="*/ 1170779 w 1266576"/>
                <a:gd name="connsiteY2788" fmla="*/ 665977 h 1722677"/>
                <a:gd name="connsiteX2789" fmla="*/ 1186499 w 1266576"/>
                <a:gd name="connsiteY2789" fmla="*/ 694782 h 1722677"/>
                <a:gd name="connsiteX2790" fmla="*/ 1203598 w 1266576"/>
                <a:gd name="connsiteY2790" fmla="*/ 726388 h 1722677"/>
                <a:gd name="connsiteX2791" fmla="*/ 1227721 w 1266576"/>
                <a:gd name="connsiteY2791" fmla="*/ 771498 h 1722677"/>
                <a:gd name="connsiteX2792" fmla="*/ 1243398 w 1266576"/>
                <a:gd name="connsiteY2792" fmla="*/ 800345 h 1722677"/>
                <a:gd name="connsiteX2793" fmla="*/ 1249460 w 1266576"/>
                <a:gd name="connsiteY2793" fmla="*/ 810044 h 1722677"/>
                <a:gd name="connsiteX2794" fmla="*/ 1250296 w 1266576"/>
                <a:gd name="connsiteY2794" fmla="*/ 808330 h 1722677"/>
                <a:gd name="connsiteX2795" fmla="*/ 1215429 w 1266576"/>
                <a:gd name="connsiteY2795" fmla="*/ 584788 h 1722677"/>
                <a:gd name="connsiteX2796" fmla="*/ 1213464 w 1266576"/>
                <a:gd name="connsiteY2796" fmla="*/ 573584 h 1722677"/>
                <a:gd name="connsiteX2797" fmla="*/ 556592 w 1266576"/>
                <a:gd name="connsiteY2797" fmla="*/ 82351 h 1722677"/>
                <a:gd name="connsiteX2798" fmla="*/ 556884 w 1266576"/>
                <a:gd name="connsiteY2798" fmla="*/ 82351 h 1722677"/>
                <a:gd name="connsiteX2799" fmla="*/ 556048 w 1266576"/>
                <a:gd name="connsiteY2799" fmla="*/ 64039 h 1722677"/>
                <a:gd name="connsiteX2800" fmla="*/ 554710 w 1266576"/>
                <a:gd name="connsiteY2800" fmla="*/ 37325 h 1722677"/>
                <a:gd name="connsiteX2801" fmla="*/ 553247 w 1266576"/>
                <a:gd name="connsiteY2801" fmla="*/ 20602 h 1722677"/>
                <a:gd name="connsiteX2802" fmla="*/ 549526 w 1266576"/>
                <a:gd name="connsiteY2802" fmla="*/ 18888 h 1722677"/>
                <a:gd name="connsiteX2803" fmla="*/ 528623 w 1266576"/>
                <a:gd name="connsiteY2803" fmla="*/ 28796 h 1722677"/>
                <a:gd name="connsiteX2804" fmla="*/ 475235 w 1266576"/>
                <a:gd name="connsiteY2804" fmla="*/ 54884 h 1722677"/>
                <a:gd name="connsiteX2805" fmla="*/ 472978 w 1266576"/>
                <a:gd name="connsiteY2805" fmla="*/ 65419 h 1722677"/>
                <a:gd name="connsiteX2806" fmla="*/ 498522 w 1266576"/>
                <a:gd name="connsiteY2806" fmla="*/ 97861 h 1722677"/>
                <a:gd name="connsiteX2807" fmla="*/ 540329 w 1266576"/>
                <a:gd name="connsiteY2807" fmla="*/ 150663 h 1722677"/>
                <a:gd name="connsiteX2808" fmla="*/ 558389 w 1266576"/>
                <a:gd name="connsiteY2808" fmla="*/ 173406 h 1722677"/>
                <a:gd name="connsiteX2809" fmla="*/ 560271 w 1266576"/>
                <a:gd name="connsiteY2809" fmla="*/ 174159 h 1722677"/>
                <a:gd name="connsiteX2810" fmla="*/ 561232 w 1266576"/>
                <a:gd name="connsiteY2810" fmla="*/ 172403 h 1722677"/>
                <a:gd name="connsiteX2811" fmla="*/ 560731 w 1266576"/>
                <a:gd name="connsiteY2811" fmla="*/ 154050 h 1722677"/>
                <a:gd name="connsiteX2812" fmla="*/ 557511 w 1266576"/>
                <a:gd name="connsiteY2812" fmla="*/ 92217 h 1722677"/>
                <a:gd name="connsiteX2813" fmla="*/ 556592 w 1266576"/>
                <a:gd name="connsiteY2813" fmla="*/ 82351 h 1722677"/>
                <a:gd name="connsiteX2814" fmla="*/ 1216014 w 1266576"/>
                <a:gd name="connsiteY2814" fmla="*/ 1129910 h 1722677"/>
                <a:gd name="connsiteX2815" fmla="*/ 1214677 w 1266576"/>
                <a:gd name="connsiteY2815" fmla="*/ 1129408 h 1722677"/>
                <a:gd name="connsiteX2816" fmla="*/ 1207946 w 1266576"/>
                <a:gd name="connsiteY2816" fmla="*/ 1140362 h 1722677"/>
                <a:gd name="connsiteX2817" fmla="*/ 1193062 w 1266576"/>
                <a:gd name="connsiteY2817" fmla="*/ 1167076 h 1722677"/>
                <a:gd name="connsiteX2818" fmla="*/ 1180311 w 1266576"/>
                <a:gd name="connsiteY2818" fmla="*/ 1188816 h 1722677"/>
                <a:gd name="connsiteX2819" fmla="*/ 1158446 w 1266576"/>
                <a:gd name="connsiteY2819" fmla="*/ 1227404 h 1722677"/>
                <a:gd name="connsiteX2820" fmla="*/ 1147702 w 1266576"/>
                <a:gd name="connsiteY2820" fmla="*/ 1245924 h 1722677"/>
                <a:gd name="connsiteX2821" fmla="*/ 1140595 w 1266576"/>
                <a:gd name="connsiteY2821" fmla="*/ 1258466 h 1722677"/>
                <a:gd name="connsiteX2822" fmla="*/ 1139131 w 1266576"/>
                <a:gd name="connsiteY2822" fmla="*/ 1269211 h 1722677"/>
                <a:gd name="connsiteX2823" fmla="*/ 1154642 w 1266576"/>
                <a:gd name="connsiteY2823" fmla="*/ 1325190 h 1722677"/>
                <a:gd name="connsiteX2824" fmla="*/ 1156063 w 1266576"/>
                <a:gd name="connsiteY2824" fmla="*/ 1336437 h 1722677"/>
                <a:gd name="connsiteX2825" fmla="*/ 1157986 w 1266576"/>
                <a:gd name="connsiteY2825" fmla="*/ 1342039 h 1722677"/>
                <a:gd name="connsiteX2826" fmla="*/ 1169149 w 1266576"/>
                <a:gd name="connsiteY2826" fmla="*/ 1357549 h 1722677"/>
                <a:gd name="connsiteX2827" fmla="*/ 1170696 w 1266576"/>
                <a:gd name="connsiteY2827" fmla="*/ 1359221 h 1722677"/>
                <a:gd name="connsiteX2828" fmla="*/ 1172941 w 1266576"/>
                <a:gd name="connsiteY2828" fmla="*/ 1359226 h 1722677"/>
                <a:gd name="connsiteX2829" fmla="*/ 1173246 w 1266576"/>
                <a:gd name="connsiteY2829" fmla="*/ 1358803 h 1722677"/>
                <a:gd name="connsiteX2830" fmla="*/ 1174417 w 1266576"/>
                <a:gd name="connsiteY2830" fmla="*/ 1355166 h 1722677"/>
                <a:gd name="connsiteX2831" fmla="*/ 1176423 w 1266576"/>
                <a:gd name="connsiteY2831" fmla="*/ 1343878 h 1722677"/>
                <a:gd name="connsiteX2832" fmla="*/ 1185788 w 1266576"/>
                <a:gd name="connsiteY2832" fmla="*/ 1295048 h 1722677"/>
                <a:gd name="connsiteX2833" fmla="*/ 1191098 w 1266576"/>
                <a:gd name="connsiteY2833" fmla="*/ 1264947 h 1722677"/>
                <a:gd name="connsiteX2834" fmla="*/ 1207820 w 1266576"/>
                <a:gd name="connsiteY2834" fmla="*/ 1175521 h 1722677"/>
                <a:gd name="connsiteX2835" fmla="*/ 1210036 w 1266576"/>
                <a:gd name="connsiteY2835" fmla="*/ 1163523 h 1722677"/>
                <a:gd name="connsiteX2836" fmla="*/ 1214217 w 1266576"/>
                <a:gd name="connsiteY2836" fmla="*/ 1140947 h 1722677"/>
                <a:gd name="connsiteX2837" fmla="*/ 1216014 w 1266576"/>
                <a:gd name="connsiteY2837" fmla="*/ 1129910 h 1722677"/>
                <a:gd name="connsiteX2838" fmla="*/ 946150 w 1266576"/>
                <a:gd name="connsiteY2838" fmla="*/ 1682850 h 1722677"/>
                <a:gd name="connsiteX2839" fmla="*/ 946150 w 1266576"/>
                <a:gd name="connsiteY2839" fmla="*/ 1683101 h 1722677"/>
                <a:gd name="connsiteX2840" fmla="*/ 1001043 w 1266576"/>
                <a:gd name="connsiteY2840" fmla="*/ 1678334 h 1722677"/>
                <a:gd name="connsiteX2841" fmla="*/ 1033861 w 1266576"/>
                <a:gd name="connsiteY2841" fmla="*/ 1675910 h 1722677"/>
                <a:gd name="connsiteX2842" fmla="*/ 1052925 w 1266576"/>
                <a:gd name="connsiteY2842" fmla="*/ 1674405 h 1722677"/>
                <a:gd name="connsiteX2843" fmla="*/ 1057106 w 1266576"/>
                <a:gd name="connsiteY2843" fmla="*/ 1670224 h 1722677"/>
                <a:gd name="connsiteX2844" fmla="*/ 1055266 w 1266576"/>
                <a:gd name="connsiteY2844" fmla="*/ 1639705 h 1722677"/>
                <a:gd name="connsiteX2845" fmla="*/ 1053051 w 1266576"/>
                <a:gd name="connsiteY2845" fmla="*/ 1610691 h 1722677"/>
                <a:gd name="connsiteX2846" fmla="*/ 1051086 w 1266576"/>
                <a:gd name="connsiteY2846" fmla="*/ 1578667 h 1722677"/>
                <a:gd name="connsiteX2847" fmla="*/ 1050626 w 1266576"/>
                <a:gd name="connsiteY2847" fmla="*/ 1575656 h 1722677"/>
                <a:gd name="connsiteX2848" fmla="*/ 1047198 w 1266576"/>
                <a:gd name="connsiteY2848" fmla="*/ 1574570 h 1722677"/>
                <a:gd name="connsiteX2849" fmla="*/ 1041470 w 1266576"/>
                <a:gd name="connsiteY2849" fmla="*/ 1579628 h 1722677"/>
                <a:gd name="connsiteX2850" fmla="*/ 986661 w 1266576"/>
                <a:gd name="connsiteY2850" fmla="*/ 1630800 h 1722677"/>
                <a:gd name="connsiteX2851" fmla="*/ 966259 w 1266576"/>
                <a:gd name="connsiteY2851" fmla="*/ 1650324 h 1722677"/>
                <a:gd name="connsiteX2852" fmla="*/ 935907 w 1266576"/>
                <a:gd name="connsiteY2852" fmla="*/ 1678334 h 1722677"/>
                <a:gd name="connsiteX2853" fmla="*/ 935364 w 1266576"/>
                <a:gd name="connsiteY2853" fmla="*/ 1678836 h 1722677"/>
                <a:gd name="connsiteX2854" fmla="*/ 932813 w 1266576"/>
                <a:gd name="connsiteY2854" fmla="*/ 1683017 h 1722677"/>
                <a:gd name="connsiteX2855" fmla="*/ 936994 w 1266576"/>
                <a:gd name="connsiteY2855" fmla="*/ 1683602 h 1722677"/>
                <a:gd name="connsiteX2856" fmla="*/ 946150 w 1266576"/>
                <a:gd name="connsiteY2856" fmla="*/ 1682850 h 1722677"/>
                <a:gd name="connsiteX2857" fmla="*/ 515997 w 1266576"/>
                <a:gd name="connsiteY2857" fmla="*/ 1255707 h 1722677"/>
                <a:gd name="connsiteX2858" fmla="*/ 514910 w 1266576"/>
                <a:gd name="connsiteY2858" fmla="*/ 1245464 h 1722677"/>
                <a:gd name="connsiteX2859" fmla="*/ 511942 w 1266576"/>
                <a:gd name="connsiteY2859" fmla="*/ 1203657 h 1722677"/>
                <a:gd name="connsiteX2860" fmla="*/ 510311 w 1266576"/>
                <a:gd name="connsiteY2860" fmla="*/ 1183088 h 1722677"/>
                <a:gd name="connsiteX2861" fmla="*/ 508263 w 1266576"/>
                <a:gd name="connsiteY2861" fmla="*/ 1150312 h 1722677"/>
                <a:gd name="connsiteX2862" fmla="*/ 507050 w 1266576"/>
                <a:gd name="connsiteY2862" fmla="*/ 1139693 h 1722677"/>
                <a:gd name="connsiteX2863" fmla="*/ 504429 w 1266576"/>
                <a:gd name="connsiteY2863" fmla="*/ 1137577 h 1722677"/>
                <a:gd name="connsiteX2864" fmla="*/ 503622 w 1266576"/>
                <a:gd name="connsiteY2864" fmla="*/ 1137811 h 1722677"/>
                <a:gd name="connsiteX2865" fmla="*/ 498104 w 1266576"/>
                <a:gd name="connsiteY2865" fmla="*/ 1140403 h 1722677"/>
                <a:gd name="connsiteX2866" fmla="*/ 450903 w 1266576"/>
                <a:gd name="connsiteY2866" fmla="*/ 1163899 h 1722677"/>
                <a:gd name="connsiteX2867" fmla="*/ 412692 w 1266576"/>
                <a:gd name="connsiteY2867" fmla="*/ 1183172 h 1722677"/>
                <a:gd name="connsiteX2868" fmla="*/ 412357 w 1266576"/>
                <a:gd name="connsiteY2868" fmla="*/ 1191282 h 1722677"/>
                <a:gd name="connsiteX2869" fmla="*/ 467543 w 1266576"/>
                <a:gd name="connsiteY2869" fmla="*/ 1226902 h 1722677"/>
                <a:gd name="connsiteX2870" fmla="*/ 510520 w 1266576"/>
                <a:gd name="connsiteY2870" fmla="*/ 1254704 h 1722677"/>
                <a:gd name="connsiteX2871" fmla="*/ 514701 w 1266576"/>
                <a:gd name="connsiteY2871" fmla="*/ 1256669 h 1722677"/>
                <a:gd name="connsiteX2872" fmla="*/ 515997 w 1266576"/>
                <a:gd name="connsiteY2872" fmla="*/ 1255707 h 1722677"/>
                <a:gd name="connsiteX2873" fmla="*/ 916676 w 1266576"/>
                <a:gd name="connsiteY2873" fmla="*/ 1350567 h 1722677"/>
                <a:gd name="connsiteX2874" fmla="*/ 916676 w 1266576"/>
                <a:gd name="connsiteY2874" fmla="*/ 1346387 h 1722677"/>
                <a:gd name="connsiteX2875" fmla="*/ 914544 w 1266576"/>
                <a:gd name="connsiteY2875" fmla="*/ 1334346 h 1722677"/>
                <a:gd name="connsiteX2876" fmla="*/ 905346 w 1266576"/>
                <a:gd name="connsiteY2876" fmla="*/ 1285557 h 1722677"/>
                <a:gd name="connsiteX2877" fmla="*/ 895981 w 1266576"/>
                <a:gd name="connsiteY2877" fmla="*/ 1236058 h 1722677"/>
                <a:gd name="connsiteX2878" fmla="*/ 895229 w 1266576"/>
                <a:gd name="connsiteY2878" fmla="*/ 1233090 h 1722677"/>
                <a:gd name="connsiteX2879" fmla="*/ 889919 w 1266576"/>
                <a:gd name="connsiteY2879" fmla="*/ 1228909 h 1722677"/>
                <a:gd name="connsiteX2880" fmla="*/ 881558 w 1266576"/>
                <a:gd name="connsiteY2880" fmla="*/ 1229243 h 1722677"/>
                <a:gd name="connsiteX2881" fmla="*/ 863247 w 1266576"/>
                <a:gd name="connsiteY2881" fmla="*/ 1230623 h 1722677"/>
                <a:gd name="connsiteX2882" fmla="*/ 854091 w 1266576"/>
                <a:gd name="connsiteY2882" fmla="*/ 1230999 h 1722677"/>
                <a:gd name="connsiteX2883" fmla="*/ 812953 w 1266576"/>
                <a:gd name="connsiteY2883" fmla="*/ 1234009 h 1722677"/>
                <a:gd name="connsiteX2884" fmla="*/ 797777 w 1266576"/>
                <a:gd name="connsiteY2884" fmla="*/ 1235556 h 1722677"/>
                <a:gd name="connsiteX2885" fmla="*/ 797191 w 1266576"/>
                <a:gd name="connsiteY2885" fmla="*/ 1237270 h 1722677"/>
                <a:gd name="connsiteX2886" fmla="*/ 799658 w 1266576"/>
                <a:gd name="connsiteY2886" fmla="*/ 1240113 h 1722677"/>
                <a:gd name="connsiteX2887" fmla="*/ 829634 w 1266576"/>
                <a:gd name="connsiteY2887" fmla="*/ 1268417 h 1722677"/>
                <a:gd name="connsiteX2888" fmla="*/ 847778 w 1266576"/>
                <a:gd name="connsiteY2888" fmla="*/ 1285934 h 1722677"/>
                <a:gd name="connsiteX2889" fmla="*/ 879509 w 1266576"/>
                <a:gd name="connsiteY2889" fmla="*/ 1315700 h 1722677"/>
                <a:gd name="connsiteX2890" fmla="*/ 913749 w 1266576"/>
                <a:gd name="connsiteY2890" fmla="*/ 1348393 h 1722677"/>
                <a:gd name="connsiteX2891" fmla="*/ 916676 w 1266576"/>
                <a:gd name="connsiteY2891" fmla="*/ 1350567 h 1722677"/>
                <a:gd name="connsiteX2892" fmla="*/ 1084531 w 1266576"/>
                <a:gd name="connsiteY2892" fmla="*/ 307440 h 1722677"/>
                <a:gd name="connsiteX2893" fmla="*/ 1081187 w 1266576"/>
                <a:gd name="connsiteY2893" fmla="*/ 315550 h 1722677"/>
                <a:gd name="connsiteX2894" fmla="*/ 1064715 w 1266576"/>
                <a:gd name="connsiteY2894" fmla="*/ 380686 h 1722677"/>
                <a:gd name="connsiteX2895" fmla="*/ 1060534 w 1266576"/>
                <a:gd name="connsiteY2895" fmla="*/ 398537 h 1722677"/>
                <a:gd name="connsiteX2896" fmla="*/ 1062875 w 1266576"/>
                <a:gd name="connsiteY2896" fmla="*/ 404223 h 1722677"/>
                <a:gd name="connsiteX2897" fmla="*/ 1066094 w 1266576"/>
                <a:gd name="connsiteY2897" fmla="*/ 406272 h 1722677"/>
                <a:gd name="connsiteX2898" fmla="*/ 1093311 w 1266576"/>
                <a:gd name="connsiteY2898" fmla="*/ 423245 h 1722677"/>
                <a:gd name="connsiteX2899" fmla="*/ 1122576 w 1266576"/>
                <a:gd name="connsiteY2899" fmla="*/ 441306 h 1722677"/>
                <a:gd name="connsiteX2900" fmla="*/ 1139299 w 1266576"/>
                <a:gd name="connsiteY2900" fmla="*/ 451925 h 1722677"/>
                <a:gd name="connsiteX2901" fmla="*/ 1159408 w 1266576"/>
                <a:gd name="connsiteY2901" fmla="*/ 464467 h 1722677"/>
                <a:gd name="connsiteX2902" fmla="*/ 1160829 w 1266576"/>
                <a:gd name="connsiteY2902" fmla="*/ 465094 h 1722677"/>
                <a:gd name="connsiteX2903" fmla="*/ 1162125 w 1266576"/>
                <a:gd name="connsiteY2903" fmla="*/ 464718 h 1722677"/>
                <a:gd name="connsiteX2904" fmla="*/ 1162418 w 1266576"/>
                <a:gd name="connsiteY2904" fmla="*/ 463338 h 1722677"/>
                <a:gd name="connsiteX2905" fmla="*/ 1159575 w 1266576"/>
                <a:gd name="connsiteY2905" fmla="*/ 457109 h 1722677"/>
                <a:gd name="connsiteX2906" fmla="*/ 1127843 w 1266576"/>
                <a:gd name="connsiteY2906" fmla="*/ 392726 h 1722677"/>
                <a:gd name="connsiteX2907" fmla="*/ 1106940 w 1266576"/>
                <a:gd name="connsiteY2907" fmla="*/ 350125 h 1722677"/>
                <a:gd name="connsiteX2908" fmla="*/ 1087792 w 1266576"/>
                <a:gd name="connsiteY2908" fmla="*/ 311871 h 1722677"/>
                <a:gd name="connsiteX2909" fmla="*/ 1084531 w 1266576"/>
                <a:gd name="connsiteY2909" fmla="*/ 307440 h 1722677"/>
                <a:gd name="connsiteX2910" fmla="*/ 1057106 w 1266576"/>
                <a:gd name="connsiteY2910" fmla="*/ 395235 h 1722677"/>
                <a:gd name="connsiteX2911" fmla="*/ 1060283 w 1266576"/>
                <a:gd name="connsiteY2911" fmla="*/ 381397 h 1722677"/>
                <a:gd name="connsiteX2912" fmla="*/ 1072825 w 1266576"/>
                <a:gd name="connsiteY2912" fmla="*/ 331772 h 1722677"/>
                <a:gd name="connsiteX2913" fmla="*/ 1079556 w 1266576"/>
                <a:gd name="connsiteY2913" fmla="*/ 305099 h 1722677"/>
                <a:gd name="connsiteX2914" fmla="*/ 1076379 w 1266576"/>
                <a:gd name="connsiteY2914" fmla="*/ 294229 h 1722677"/>
                <a:gd name="connsiteX2915" fmla="*/ 1069481 w 1266576"/>
                <a:gd name="connsiteY2915" fmla="*/ 287122 h 1722677"/>
                <a:gd name="connsiteX2916" fmla="*/ 1041554 w 1266576"/>
                <a:gd name="connsiteY2916" fmla="*/ 255683 h 1722677"/>
                <a:gd name="connsiteX2917" fmla="*/ 1005056 w 1266576"/>
                <a:gd name="connsiteY2917" fmla="*/ 215464 h 1722677"/>
                <a:gd name="connsiteX2918" fmla="*/ 989546 w 1266576"/>
                <a:gd name="connsiteY2918" fmla="*/ 198742 h 1722677"/>
                <a:gd name="connsiteX2919" fmla="*/ 988208 w 1266576"/>
                <a:gd name="connsiteY2919" fmla="*/ 198198 h 1722677"/>
                <a:gd name="connsiteX2920" fmla="*/ 987623 w 1266576"/>
                <a:gd name="connsiteY2920" fmla="*/ 200079 h 1722677"/>
                <a:gd name="connsiteX2921" fmla="*/ 999203 w 1266576"/>
                <a:gd name="connsiteY2921" fmla="*/ 233274 h 1722677"/>
                <a:gd name="connsiteX2922" fmla="*/ 1011244 w 1266576"/>
                <a:gd name="connsiteY2922" fmla="*/ 267890 h 1722677"/>
                <a:gd name="connsiteX2923" fmla="*/ 1020525 w 1266576"/>
                <a:gd name="connsiteY2923" fmla="*/ 294521 h 1722677"/>
                <a:gd name="connsiteX2924" fmla="*/ 1028886 w 1266576"/>
                <a:gd name="connsiteY2924" fmla="*/ 317515 h 1722677"/>
                <a:gd name="connsiteX2925" fmla="*/ 1044647 w 1266576"/>
                <a:gd name="connsiteY2925" fmla="*/ 362207 h 1722677"/>
                <a:gd name="connsiteX2926" fmla="*/ 1055183 w 1266576"/>
                <a:gd name="connsiteY2926" fmla="*/ 393270 h 1722677"/>
                <a:gd name="connsiteX2927" fmla="*/ 1057106 w 1266576"/>
                <a:gd name="connsiteY2927" fmla="*/ 395276 h 1722677"/>
                <a:gd name="connsiteX2928" fmla="*/ 299311 w 1266576"/>
                <a:gd name="connsiteY2928" fmla="*/ 416640 h 1722677"/>
                <a:gd name="connsiteX2929" fmla="*/ 296426 w 1266576"/>
                <a:gd name="connsiteY2929" fmla="*/ 414591 h 1722677"/>
                <a:gd name="connsiteX2930" fmla="*/ 270422 w 1266576"/>
                <a:gd name="connsiteY2930" fmla="*/ 403345 h 1722677"/>
                <a:gd name="connsiteX2931" fmla="*/ 230915 w 1266576"/>
                <a:gd name="connsiteY2931" fmla="*/ 386957 h 1722677"/>
                <a:gd name="connsiteX2932" fmla="*/ 168873 w 1266576"/>
                <a:gd name="connsiteY2932" fmla="*/ 361036 h 1722677"/>
                <a:gd name="connsiteX2933" fmla="*/ 163229 w 1266576"/>
                <a:gd name="connsiteY2933" fmla="*/ 358737 h 1722677"/>
                <a:gd name="connsiteX2934" fmla="*/ 158630 w 1266576"/>
                <a:gd name="connsiteY2934" fmla="*/ 361329 h 1722677"/>
                <a:gd name="connsiteX2935" fmla="*/ 152108 w 1266576"/>
                <a:gd name="connsiteY2935" fmla="*/ 382483 h 1722677"/>
                <a:gd name="connsiteX2936" fmla="*/ 139106 w 1266576"/>
                <a:gd name="connsiteY2936" fmla="*/ 421699 h 1722677"/>
                <a:gd name="connsiteX2937" fmla="*/ 137727 w 1266576"/>
                <a:gd name="connsiteY2937" fmla="*/ 425879 h 1722677"/>
                <a:gd name="connsiteX2938" fmla="*/ 139082 w 1266576"/>
                <a:gd name="connsiteY2938" fmla="*/ 428768 h 1722677"/>
                <a:gd name="connsiteX2939" fmla="*/ 140110 w 1266576"/>
                <a:gd name="connsiteY2939" fmla="*/ 428889 h 1722677"/>
                <a:gd name="connsiteX2940" fmla="*/ 146255 w 1266576"/>
                <a:gd name="connsiteY2940" fmla="*/ 428638 h 1722677"/>
                <a:gd name="connsiteX2941" fmla="*/ 203406 w 1266576"/>
                <a:gd name="connsiteY2941" fmla="*/ 424165 h 1722677"/>
                <a:gd name="connsiteX2942" fmla="*/ 241534 w 1266576"/>
                <a:gd name="connsiteY2942" fmla="*/ 421113 h 1722677"/>
                <a:gd name="connsiteX2943" fmla="*/ 288776 w 1266576"/>
                <a:gd name="connsiteY2943" fmla="*/ 417643 h 1722677"/>
                <a:gd name="connsiteX2944" fmla="*/ 299311 w 1266576"/>
                <a:gd name="connsiteY2944" fmla="*/ 416640 h 1722677"/>
                <a:gd name="connsiteX2945" fmla="*/ 1054974 w 1266576"/>
                <a:gd name="connsiteY2945" fmla="*/ 1126022 h 1722677"/>
                <a:gd name="connsiteX2946" fmla="*/ 1054054 w 1266576"/>
                <a:gd name="connsiteY2946" fmla="*/ 1153447 h 1722677"/>
                <a:gd name="connsiteX2947" fmla="*/ 1051504 w 1266576"/>
                <a:gd name="connsiteY2947" fmla="*/ 1211475 h 1722677"/>
                <a:gd name="connsiteX2948" fmla="*/ 1051044 w 1266576"/>
                <a:gd name="connsiteY2948" fmla="*/ 1225982 h 1722677"/>
                <a:gd name="connsiteX2949" fmla="*/ 1048870 w 1266576"/>
                <a:gd name="connsiteY2949" fmla="*/ 1274855 h 1722677"/>
                <a:gd name="connsiteX2950" fmla="*/ 1061412 w 1266576"/>
                <a:gd name="connsiteY2950" fmla="*/ 1295758 h 1722677"/>
                <a:gd name="connsiteX2951" fmla="*/ 1099540 w 1266576"/>
                <a:gd name="connsiteY2951" fmla="*/ 1315240 h 1722677"/>
                <a:gd name="connsiteX2952" fmla="*/ 1106940 w 1266576"/>
                <a:gd name="connsiteY2952" fmla="*/ 1317247 h 1722677"/>
                <a:gd name="connsiteX2953" fmla="*/ 1106187 w 1266576"/>
                <a:gd name="connsiteY2953" fmla="*/ 1310056 h 1722677"/>
                <a:gd name="connsiteX2954" fmla="*/ 1093227 w 1266576"/>
                <a:gd name="connsiteY2954" fmla="*/ 1262062 h 1722677"/>
                <a:gd name="connsiteX2955" fmla="*/ 1080685 w 1266576"/>
                <a:gd name="connsiteY2955" fmla="*/ 1214778 h 1722677"/>
                <a:gd name="connsiteX2956" fmla="*/ 1074163 w 1266576"/>
                <a:gd name="connsiteY2956" fmla="*/ 1191199 h 1722677"/>
                <a:gd name="connsiteX2957" fmla="*/ 1066889 w 1266576"/>
                <a:gd name="connsiteY2957" fmla="*/ 1163105 h 1722677"/>
                <a:gd name="connsiteX2958" fmla="*/ 1060200 w 1266576"/>
                <a:gd name="connsiteY2958" fmla="*/ 1138020 h 1722677"/>
                <a:gd name="connsiteX2959" fmla="*/ 1054974 w 1266576"/>
                <a:gd name="connsiteY2959" fmla="*/ 1126022 h 1722677"/>
                <a:gd name="connsiteX2960" fmla="*/ 872737 w 1266576"/>
                <a:gd name="connsiteY2960" fmla="*/ 1121841 h 1722677"/>
                <a:gd name="connsiteX2961" fmla="*/ 852502 w 1266576"/>
                <a:gd name="connsiteY2961" fmla="*/ 1149810 h 1722677"/>
                <a:gd name="connsiteX2962" fmla="*/ 829048 w 1266576"/>
                <a:gd name="connsiteY2962" fmla="*/ 1182754 h 1722677"/>
                <a:gd name="connsiteX2963" fmla="*/ 798153 w 1266576"/>
                <a:gd name="connsiteY2963" fmla="*/ 1225439 h 1722677"/>
                <a:gd name="connsiteX2964" fmla="*/ 795812 w 1266576"/>
                <a:gd name="connsiteY2964" fmla="*/ 1229369 h 1722677"/>
                <a:gd name="connsiteX2965" fmla="*/ 796773 w 1266576"/>
                <a:gd name="connsiteY2965" fmla="*/ 1230957 h 1722677"/>
                <a:gd name="connsiteX2966" fmla="*/ 800536 w 1266576"/>
                <a:gd name="connsiteY2966" fmla="*/ 1230957 h 1722677"/>
                <a:gd name="connsiteX2967" fmla="*/ 824157 w 1266576"/>
                <a:gd name="connsiteY2967" fmla="*/ 1229201 h 1722677"/>
                <a:gd name="connsiteX2968" fmla="*/ 879802 w 1266576"/>
                <a:gd name="connsiteY2968" fmla="*/ 1225313 h 1722677"/>
                <a:gd name="connsiteX2969" fmla="*/ 890463 w 1266576"/>
                <a:gd name="connsiteY2969" fmla="*/ 1224352 h 1722677"/>
                <a:gd name="connsiteX2970" fmla="*/ 893122 w 1266576"/>
                <a:gd name="connsiteY2970" fmla="*/ 1221576 h 1722677"/>
                <a:gd name="connsiteX2971" fmla="*/ 893097 w 1266576"/>
                <a:gd name="connsiteY2971" fmla="*/ 1221258 h 1722677"/>
                <a:gd name="connsiteX2972" fmla="*/ 892637 w 1266576"/>
                <a:gd name="connsiteY2972" fmla="*/ 1218248 h 1722677"/>
                <a:gd name="connsiteX2973" fmla="*/ 884819 w 1266576"/>
                <a:gd name="connsiteY2973" fmla="*/ 1180078 h 1722677"/>
                <a:gd name="connsiteX2974" fmla="*/ 876458 w 1266576"/>
                <a:gd name="connsiteY2974" fmla="*/ 1138271 h 1722677"/>
                <a:gd name="connsiteX2975" fmla="*/ 872737 w 1266576"/>
                <a:gd name="connsiteY2975" fmla="*/ 1122050 h 1722677"/>
                <a:gd name="connsiteX2976" fmla="*/ 605172 w 1266576"/>
                <a:gd name="connsiteY2976" fmla="*/ 1320174 h 1722677"/>
                <a:gd name="connsiteX2977" fmla="*/ 606217 w 1266576"/>
                <a:gd name="connsiteY2977" fmla="*/ 1319296 h 1722677"/>
                <a:gd name="connsiteX2978" fmla="*/ 602036 w 1266576"/>
                <a:gd name="connsiteY2978" fmla="*/ 1311185 h 1722677"/>
                <a:gd name="connsiteX2979" fmla="*/ 564410 w 1266576"/>
                <a:gd name="connsiteY2979" fmla="*/ 1241117 h 1722677"/>
                <a:gd name="connsiteX2980" fmla="*/ 547018 w 1266576"/>
                <a:gd name="connsiteY2980" fmla="*/ 1208005 h 1722677"/>
                <a:gd name="connsiteX2981" fmla="*/ 521934 w 1266576"/>
                <a:gd name="connsiteY2981" fmla="*/ 1161558 h 1722677"/>
                <a:gd name="connsiteX2982" fmla="*/ 513321 w 1266576"/>
                <a:gd name="connsiteY2982" fmla="*/ 1146256 h 1722677"/>
                <a:gd name="connsiteX2983" fmla="*/ 512067 w 1266576"/>
                <a:gd name="connsiteY2983" fmla="*/ 1145838 h 1722677"/>
                <a:gd name="connsiteX2984" fmla="*/ 511231 w 1266576"/>
                <a:gd name="connsiteY2984" fmla="*/ 1146925 h 1722677"/>
                <a:gd name="connsiteX2985" fmla="*/ 512569 w 1266576"/>
                <a:gd name="connsiteY2985" fmla="*/ 1167494 h 1722677"/>
                <a:gd name="connsiteX2986" fmla="*/ 516750 w 1266576"/>
                <a:gd name="connsiteY2986" fmla="*/ 1219293 h 1722677"/>
                <a:gd name="connsiteX2987" fmla="*/ 518631 w 1266576"/>
                <a:gd name="connsiteY2987" fmla="*/ 1249812 h 1722677"/>
                <a:gd name="connsiteX2988" fmla="*/ 519049 w 1266576"/>
                <a:gd name="connsiteY2988" fmla="*/ 1256627 h 1722677"/>
                <a:gd name="connsiteX2989" fmla="*/ 522477 w 1266576"/>
                <a:gd name="connsiteY2989" fmla="*/ 1262313 h 1722677"/>
                <a:gd name="connsiteX2990" fmla="*/ 545513 w 1266576"/>
                <a:gd name="connsiteY2990" fmla="*/ 1278659 h 1722677"/>
                <a:gd name="connsiteX2991" fmla="*/ 585439 w 1266576"/>
                <a:gd name="connsiteY2991" fmla="*/ 1306879 h 1722677"/>
                <a:gd name="connsiteX2992" fmla="*/ 605172 w 1266576"/>
                <a:gd name="connsiteY2992" fmla="*/ 1320383 h 1722677"/>
                <a:gd name="connsiteX2993" fmla="*/ 816214 w 1266576"/>
                <a:gd name="connsiteY2993" fmla="*/ 1014522 h 1722677"/>
                <a:gd name="connsiteX2994" fmla="*/ 816214 w 1266576"/>
                <a:gd name="connsiteY2994" fmla="*/ 1014062 h 1722677"/>
                <a:gd name="connsiteX2995" fmla="*/ 782768 w 1266576"/>
                <a:gd name="connsiteY2995" fmla="*/ 1015609 h 1722677"/>
                <a:gd name="connsiteX2996" fmla="*/ 723945 w 1266576"/>
                <a:gd name="connsiteY2996" fmla="*/ 1017700 h 1722677"/>
                <a:gd name="connsiteX2997" fmla="*/ 713619 w 1266576"/>
                <a:gd name="connsiteY2997" fmla="*/ 1025810 h 1722677"/>
                <a:gd name="connsiteX2998" fmla="*/ 704338 w 1266576"/>
                <a:gd name="connsiteY2998" fmla="*/ 1063437 h 1722677"/>
                <a:gd name="connsiteX2999" fmla="*/ 701286 w 1266576"/>
                <a:gd name="connsiteY2999" fmla="*/ 1076815 h 1722677"/>
                <a:gd name="connsiteX3000" fmla="*/ 703125 w 1266576"/>
                <a:gd name="connsiteY3000" fmla="*/ 1078738 h 1722677"/>
                <a:gd name="connsiteX3001" fmla="*/ 704630 w 1266576"/>
                <a:gd name="connsiteY3001" fmla="*/ 1078320 h 1722677"/>
                <a:gd name="connsiteX3002" fmla="*/ 749448 w 1266576"/>
                <a:gd name="connsiteY3002" fmla="*/ 1061597 h 1722677"/>
                <a:gd name="connsiteX3003" fmla="*/ 798529 w 1266576"/>
                <a:gd name="connsiteY3003" fmla="*/ 1042575 h 1722677"/>
                <a:gd name="connsiteX3004" fmla="*/ 846398 w 1266576"/>
                <a:gd name="connsiteY3004" fmla="*/ 1023971 h 1722677"/>
                <a:gd name="connsiteX3005" fmla="*/ 867845 w 1266576"/>
                <a:gd name="connsiteY3005" fmla="*/ 1015902 h 1722677"/>
                <a:gd name="connsiteX3006" fmla="*/ 870270 w 1266576"/>
                <a:gd name="connsiteY3006" fmla="*/ 1014439 h 1722677"/>
                <a:gd name="connsiteX3007" fmla="*/ 867385 w 1266576"/>
                <a:gd name="connsiteY3007" fmla="*/ 1012975 h 1722677"/>
                <a:gd name="connsiteX3008" fmla="*/ 856683 w 1266576"/>
                <a:gd name="connsiteY3008" fmla="*/ 1012975 h 1722677"/>
                <a:gd name="connsiteX3009" fmla="*/ 1044856 w 1266576"/>
                <a:gd name="connsiteY3009" fmla="*/ 1275984 h 1722677"/>
                <a:gd name="connsiteX3010" fmla="*/ 1047699 w 1266576"/>
                <a:gd name="connsiteY3010" fmla="*/ 1219461 h 1722677"/>
                <a:gd name="connsiteX3011" fmla="*/ 1049455 w 1266576"/>
                <a:gd name="connsiteY3011" fmla="*/ 1172093 h 1722677"/>
                <a:gd name="connsiteX3012" fmla="*/ 1050375 w 1266576"/>
                <a:gd name="connsiteY3012" fmla="*/ 1146089 h 1722677"/>
                <a:gd name="connsiteX3013" fmla="*/ 1051420 w 1266576"/>
                <a:gd name="connsiteY3013" fmla="*/ 1114776 h 1722677"/>
                <a:gd name="connsiteX3014" fmla="*/ 1046445 w 1266576"/>
                <a:gd name="connsiteY3014" fmla="*/ 1108755 h 1722677"/>
                <a:gd name="connsiteX3015" fmla="*/ 1037331 w 1266576"/>
                <a:gd name="connsiteY3015" fmla="*/ 1107794 h 1722677"/>
                <a:gd name="connsiteX3016" fmla="*/ 1019856 w 1266576"/>
                <a:gd name="connsiteY3016" fmla="*/ 1105662 h 1722677"/>
                <a:gd name="connsiteX3017" fmla="*/ 999203 w 1266576"/>
                <a:gd name="connsiteY3017" fmla="*/ 1103404 h 1722677"/>
                <a:gd name="connsiteX3018" fmla="*/ 996318 w 1266576"/>
                <a:gd name="connsiteY3018" fmla="*/ 1106540 h 1722677"/>
                <a:gd name="connsiteX3019" fmla="*/ 1002130 w 1266576"/>
                <a:gd name="connsiteY3019" fmla="*/ 1128739 h 1722677"/>
                <a:gd name="connsiteX3020" fmla="*/ 1019563 w 1266576"/>
                <a:gd name="connsiteY3020" fmla="*/ 1189736 h 1722677"/>
                <a:gd name="connsiteX3021" fmla="*/ 1037331 w 1266576"/>
                <a:gd name="connsiteY3021" fmla="*/ 1253073 h 1722677"/>
                <a:gd name="connsiteX3022" fmla="*/ 1042766 w 1266576"/>
                <a:gd name="connsiteY3022" fmla="*/ 1271385 h 1722677"/>
                <a:gd name="connsiteX3023" fmla="*/ 1044856 w 1266576"/>
                <a:gd name="connsiteY3023" fmla="*/ 1276193 h 1722677"/>
                <a:gd name="connsiteX3024" fmla="*/ 721771 w 1266576"/>
                <a:gd name="connsiteY3024" fmla="*/ 1153823 h 1722677"/>
                <a:gd name="connsiteX3025" fmla="*/ 722398 w 1266576"/>
                <a:gd name="connsiteY3025" fmla="*/ 1153823 h 1722677"/>
                <a:gd name="connsiteX3026" fmla="*/ 722398 w 1266576"/>
                <a:gd name="connsiteY3026" fmla="*/ 1162185 h 1722677"/>
                <a:gd name="connsiteX3027" fmla="*/ 724823 w 1266576"/>
                <a:gd name="connsiteY3027" fmla="*/ 1203407 h 1722677"/>
                <a:gd name="connsiteX3028" fmla="*/ 728419 w 1266576"/>
                <a:gd name="connsiteY3028" fmla="*/ 1280624 h 1722677"/>
                <a:gd name="connsiteX3029" fmla="*/ 729297 w 1266576"/>
                <a:gd name="connsiteY3029" fmla="*/ 1290532 h 1722677"/>
                <a:gd name="connsiteX3030" fmla="*/ 730768 w 1266576"/>
                <a:gd name="connsiteY3030" fmla="*/ 1291904 h 1722677"/>
                <a:gd name="connsiteX3031" fmla="*/ 731512 w 1266576"/>
                <a:gd name="connsiteY3031" fmla="*/ 1291661 h 1722677"/>
                <a:gd name="connsiteX3032" fmla="*/ 734815 w 1266576"/>
                <a:gd name="connsiteY3032" fmla="*/ 1288484 h 1722677"/>
                <a:gd name="connsiteX3033" fmla="*/ 761237 w 1266576"/>
                <a:gd name="connsiteY3033" fmla="*/ 1260849 h 1722677"/>
                <a:gd name="connsiteX3034" fmla="*/ 784691 w 1266576"/>
                <a:gd name="connsiteY3034" fmla="*/ 1236643 h 1722677"/>
                <a:gd name="connsiteX3035" fmla="*/ 785151 w 1266576"/>
                <a:gd name="connsiteY3035" fmla="*/ 1229494 h 1722677"/>
                <a:gd name="connsiteX3036" fmla="*/ 765460 w 1266576"/>
                <a:gd name="connsiteY3036" fmla="*/ 1201316 h 1722677"/>
                <a:gd name="connsiteX3037" fmla="*/ 757475 w 1266576"/>
                <a:gd name="connsiteY3037" fmla="*/ 1190112 h 1722677"/>
                <a:gd name="connsiteX3038" fmla="*/ 726328 w 1266576"/>
                <a:gd name="connsiteY3038" fmla="*/ 1144668 h 1722677"/>
                <a:gd name="connsiteX3039" fmla="*/ 724489 w 1266576"/>
                <a:gd name="connsiteY3039" fmla="*/ 1142243 h 1722677"/>
                <a:gd name="connsiteX3040" fmla="*/ 723235 w 1266576"/>
                <a:gd name="connsiteY3040" fmla="*/ 1141658 h 1722677"/>
                <a:gd name="connsiteX3041" fmla="*/ 721855 w 1266576"/>
                <a:gd name="connsiteY3041" fmla="*/ 1143121 h 1722677"/>
                <a:gd name="connsiteX3042" fmla="*/ 721771 w 1266576"/>
                <a:gd name="connsiteY3042" fmla="*/ 1154032 h 1722677"/>
                <a:gd name="connsiteX3043" fmla="*/ 1143354 w 1266576"/>
                <a:gd name="connsiteY3043" fmla="*/ 1301026 h 1722677"/>
                <a:gd name="connsiteX3044" fmla="*/ 1142643 w 1266576"/>
                <a:gd name="connsiteY3044" fmla="*/ 1296469 h 1722677"/>
                <a:gd name="connsiteX3045" fmla="*/ 1076797 w 1266576"/>
                <a:gd name="connsiteY3045" fmla="*/ 1059047 h 1722677"/>
                <a:gd name="connsiteX3046" fmla="*/ 1076463 w 1266576"/>
                <a:gd name="connsiteY3046" fmla="*/ 1058378 h 1722677"/>
                <a:gd name="connsiteX3047" fmla="*/ 1075961 w 1266576"/>
                <a:gd name="connsiteY3047" fmla="*/ 1057793 h 1722677"/>
                <a:gd name="connsiteX3048" fmla="*/ 1074874 w 1266576"/>
                <a:gd name="connsiteY3048" fmla="*/ 1057291 h 1722677"/>
                <a:gd name="connsiteX3049" fmla="*/ 1073327 w 1266576"/>
                <a:gd name="connsiteY3049" fmla="*/ 1060552 h 1722677"/>
                <a:gd name="connsiteX3050" fmla="*/ 1059698 w 1266576"/>
                <a:gd name="connsiteY3050" fmla="*/ 1096339 h 1722677"/>
                <a:gd name="connsiteX3051" fmla="*/ 1057064 w 1266576"/>
                <a:gd name="connsiteY3051" fmla="*/ 1103488 h 1722677"/>
                <a:gd name="connsiteX3052" fmla="*/ 1057357 w 1266576"/>
                <a:gd name="connsiteY3052" fmla="*/ 1111849 h 1722677"/>
                <a:gd name="connsiteX3053" fmla="*/ 1061537 w 1266576"/>
                <a:gd name="connsiteY3053" fmla="*/ 1120879 h 1722677"/>
                <a:gd name="connsiteX3054" fmla="*/ 1078887 w 1266576"/>
                <a:gd name="connsiteY3054" fmla="*/ 1159258 h 1722677"/>
                <a:gd name="connsiteX3055" fmla="*/ 1103177 w 1266576"/>
                <a:gd name="connsiteY3055" fmla="*/ 1213607 h 1722677"/>
                <a:gd name="connsiteX3056" fmla="*/ 1132442 w 1266576"/>
                <a:gd name="connsiteY3056" fmla="*/ 1279245 h 1722677"/>
                <a:gd name="connsiteX3057" fmla="*/ 1143354 w 1266576"/>
                <a:gd name="connsiteY3057" fmla="*/ 1301235 h 1722677"/>
                <a:gd name="connsiteX3058" fmla="*/ 1184367 w 1266576"/>
                <a:gd name="connsiteY3058" fmla="*/ 1097551 h 1722677"/>
                <a:gd name="connsiteX3059" fmla="*/ 1182987 w 1266576"/>
                <a:gd name="connsiteY3059" fmla="*/ 1095837 h 1722677"/>
                <a:gd name="connsiteX3060" fmla="*/ 1172410 w 1266576"/>
                <a:gd name="connsiteY3060" fmla="*/ 1091364 h 1722677"/>
                <a:gd name="connsiteX3061" fmla="*/ 1091889 w 1266576"/>
                <a:gd name="connsiteY3061" fmla="*/ 1059967 h 1722677"/>
                <a:gd name="connsiteX3062" fmla="*/ 1083152 w 1266576"/>
                <a:gd name="connsiteY3062" fmla="*/ 1057166 h 1722677"/>
                <a:gd name="connsiteX3063" fmla="*/ 1081300 w 1266576"/>
                <a:gd name="connsiteY3063" fmla="*/ 1058219 h 1722677"/>
                <a:gd name="connsiteX3064" fmla="*/ 1081270 w 1266576"/>
                <a:gd name="connsiteY3064" fmla="*/ 1058880 h 1722677"/>
                <a:gd name="connsiteX3065" fmla="*/ 1081897 w 1266576"/>
                <a:gd name="connsiteY3065" fmla="*/ 1061095 h 1722677"/>
                <a:gd name="connsiteX3066" fmla="*/ 1088587 w 1266576"/>
                <a:gd name="connsiteY3066" fmla="*/ 1077358 h 1722677"/>
                <a:gd name="connsiteX3067" fmla="*/ 1117852 w 1266576"/>
                <a:gd name="connsiteY3067" fmla="*/ 1145546 h 1722677"/>
                <a:gd name="connsiteX3068" fmla="*/ 1124332 w 1266576"/>
                <a:gd name="connsiteY3068" fmla="*/ 1147260 h 1722677"/>
                <a:gd name="connsiteX3069" fmla="*/ 1129098 w 1266576"/>
                <a:gd name="connsiteY3069" fmla="*/ 1143497 h 1722677"/>
                <a:gd name="connsiteX3070" fmla="*/ 1178012 w 1266576"/>
                <a:gd name="connsiteY3070" fmla="*/ 1104198 h 1722677"/>
                <a:gd name="connsiteX3071" fmla="*/ 1183196 w 1266576"/>
                <a:gd name="connsiteY3071" fmla="*/ 1099642 h 1722677"/>
                <a:gd name="connsiteX3072" fmla="*/ 1184367 w 1266576"/>
                <a:gd name="connsiteY3072" fmla="*/ 1097760 h 1722677"/>
                <a:gd name="connsiteX3073" fmla="*/ 687155 w 1266576"/>
                <a:gd name="connsiteY3073" fmla="*/ 4130 h 1722677"/>
                <a:gd name="connsiteX3074" fmla="*/ 687155 w 1266576"/>
                <a:gd name="connsiteY3074" fmla="*/ 4130 h 1722677"/>
                <a:gd name="connsiteX3075" fmla="*/ 674195 w 1266576"/>
                <a:gd name="connsiteY3075" fmla="*/ 3210 h 1722677"/>
                <a:gd name="connsiteX3076" fmla="*/ 670809 w 1266576"/>
                <a:gd name="connsiteY3076" fmla="*/ 3921 h 1722677"/>
                <a:gd name="connsiteX3077" fmla="*/ 672523 w 1266576"/>
                <a:gd name="connsiteY3077" fmla="*/ 6805 h 1722677"/>
                <a:gd name="connsiteX3078" fmla="*/ 704338 w 1266576"/>
                <a:gd name="connsiteY3078" fmla="*/ 30594 h 1722677"/>
                <a:gd name="connsiteX3079" fmla="*/ 734982 w 1266576"/>
                <a:gd name="connsiteY3079" fmla="*/ 53378 h 1722677"/>
                <a:gd name="connsiteX3080" fmla="*/ 791673 w 1266576"/>
                <a:gd name="connsiteY3080" fmla="*/ 96273 h 1722677"/>
                <a:gd name="connsiteX3081" fmla="*/ 796146 w 1266576"/>
                <a:gd name="connsiteY3081" fmla="*/ 99199 h 1722677"/>
                <a:gd name="connsiteX3082" fmla="*/ 797568 w 1266576"/>
                <a:gd name="connsiteY3082" fmla="*/ 99199 h 1722677"/>
                <a:gd name="connsiteX3083" fmla="*/ 798069 w 1266576"/>
                <a:gd name="connsiteY3083" fmla="*/ 97192 h 1722677"/>
                <a:gd name="connsiteX3084" fmla="*/ 797609 w 1266576"/>
                <a:gd name="connsiteY3084" fmla="*/ 95729 h 1722677"/>
                <a:gd name="connsiteX3085" fmla="*/ 784524 w 1266576"/>
                <a:gd name="connsiteY3085" fmla="*/ 64792 h 1722677"/>
                <a:gd name="connsiteX3086" fmla="*/ 771982 w 1266576"/>
                <a:gd name="connsiteY3086" fmla="*/ 36070 h 1722677"/>
                <a:gd name="connsiteX3087" fmla="*/ 761070 w 1266576"/>
                <a:gd name="connsiteY3087" fmla="*/ 10986 h 1722677"/>
                <a:gd name="connsiteX3088" fmla="*/ 756722 w 1266576"/>
                <a:gd name="connsiteY3088" fmla="*/ 7767 h 1722677"/>
                <a:gd name="connsiteX3089" fmla="*/ 726203 w 1266576"/>
                <a:gd name="connsiteY3089" fmla="*/ 6304 h 1722677"/>
                <a:gd name="connsiteX3090" fmla="*/ 687155 w 1266576"/>
                <a:gd name="connsiteY3090" fmla="*/ 4130 h 1722677"/>
                <a:gd name="connsiteX3091" fmla="*/ 388444 w 1266576"/>
                <a:gd name="connsiteY3091" fmla="*/ 1184510 h 1722677"/>
                <a:gd name="connsiteX3092" fmla="*/ 388444 w 1266576"/>
                <a:gd name="connsiteY3092" fmla="*/ 1183130 h 1722677"/>
                <a:gd name="connsiteX3093" fmla="*/ 351486 w 1266576"/>
                <a:gd name="connsiteY3093" fmla="*/ 1166825 h 1722677"/>
                <a:gd name="connsiteX3094" fmla="*/ 296510 w 1266576"/>
                <a:gd name="connsiteY3094" fmla="*/ 1143873 h 1722677"/>
                <a:gd name="connsiteX3095" fmla="*/ 260723 w 1266576"/>
                <a:gd name="connsiteY3095" fmla="*/ 1128530 h 1722677"/>
                <a:gd name="connsiteX3096" fmla="*/ 255664 w 1266576"/>
                <a:gd name="connsiteY3096" fmla="*/ 1126858 h 1722677"/>
                <a:gd name="connsiteX3097" fmla="*/ 253584 w 1266576"/>
                <a:gd name="connsiteY3097" fmla="*/ 1128104 h 1722677"/>
                <a:gd name="connsiteX3098" fmla="*/ 253532 w 1266576"/>
                <a:gd name="connsiteY3098" fmla="*/ 1128488 h 1722677"/>
                <a:gd name="connsiteX3099" fmla="*/ 253867 w 1266576"/>
                <a:gd name="connsiteY3099" fmla="*/ 1133045 h 1722677"/>
                <a:gd name="connsiteX3100" fmla="*/ 260096 w 1266576"/>
                <a:gd name="connsiteY3100" fmla="*/ 1169167 h 1722677"/>
                <a:gd name="connsiteX3101" fmla="*/ 262855 w 1266576"/>
                <a:gd name="connsiteY3101" fmla="*/ 1182629 h 1722677"/>
                <a:gd name="connsiteX3102" fmla="*/ 269210 w 1266576"/>
                <a:gd name="connsiteY3102" fmla="*/ 1187311 h 1722677"/>
                <a:gd name="connsiteX3103" fmla="*/ 290573 w 1266576"/>
                <a:gd name="connsiteY3103" fmla="*/ 1186517 h 1722677"/>
                <a:gd name="connsiteX3104" fmla="*/ 373100 w 1266576"/>
                <a:gd name="connsiteY3104" fmla="*/ 1185346 h 1722677"/>
                <a:gd name="connsiteX3105" fmla="*/ 388444 w 1266576"/>
                <a:gd name="connsiteY3105" fmla="*/ 1184510 h 1722677"/>
                <a:gd name="connsiteX3106" fmla="*/ 960406 w 1266576"/>
                <a:gd name="connsiteY3106" fmla="*/ 961009 h 1722677"/>
                <a:gd name="connsiteX3107" fmla="*/ 958023 w 1266576"/>
                <a:gd name="connsiteY3107" fmla="*/ 961971 h 1722677"/>
                <a:gd name="connsiteX3108" fmla="*/ 950331 w 1266576"/>
                <a:gd name="connsiteY3108" fmla="*/ 966988 h 1722677"/>
                <a:gd name="connsiteX3109" fmla="*/ 903925 w 1266576"/>
                <a:gd name="connsiteY3109" fmla="*/ 1000433 h 1722677"/>
                <a:gd name="connsiteX3110" fmla="*/ 894769 w 1266576"/>
                <a:gd name="connsiteY3110" fmla="*/ 1007373 h 1722677"/>
                <a:gd name="connsiteX3111" fmla="*/ 893766 w 1266576"/>
                <a:gd name="connsiteY3111" fmla="*/ 1009213 h 1722677"/>
                <a:gd name="connsiteX3112" fmla="*/ 895354 w 1266576"/>
                <a:gd name="connsiteY3112" fmla="*/ 1010509 h 1722677"/>
                <a:gd name="connsiteX3113" fmla="*/ 917679 w 1266576"/>
                <a:gd name="connsiteY3113" fmla="*/ 1015777 h 1722677"/>
                <a:gd name="connsiteX3114" fmla="*/ 969771 w 1266576"/>
                <a:gd name="connsiteY3114" fmla="*/ 1028068 h 1722677"/>
                <a:gd name="connsiteX3115" fmla="*/ 1000248 w 1266576"/>
                <a:gd name="connsiteY3115" fmla="*/ 1035468 h 1722677"/>
                <a:gd name="connsiteX3116" fmla="*/ 1008610 w 1266576"/>
                <a:gd name="connsiteY3116" fmla="*/ 1036889 h 1722677"/>
                <a:gd name="connsiteX3117" fmla="*/ 1010449 w 1266576"/>
                <a:gd name="connsiteY3117" fmla="*/ 1034590 h 1722677"/>
                <a:gd name="connsiteX3118" fmla="*/ 1007941 w 1266576"/>
                <a:gd name="connsiteY3118" fmla="*/ 1029866 h 1722677"/>
                <a:gd name="connsiteX3119" fmla="*/ 995984 w 1266576"/>
                <a:gd name="connsiteY3119" fmla="*/ 1012098 h 1722677"/>
                <a:gd name="connsiteX3120" fmla="*/ 972196 w 1266576"/>
                <a:gd name="connsiteY3120" fmla="*/ 976520 h 1722677"/>
                <a:gd name="connsiteX3121" fmla="*/ 962706 w 1266576"/>
                <a:gd name="connsiteY3121" fmla="*/ 962598 h 1722677"/>
                <a:gd name="connsiteX3122" fmla="*/ 960406 w 1266576"/>
                <a:gd name="connsiteY3122" fmla="*/ 961009 h 1722677"/>
                <a:gd name="connsiteX3123" fmla="*/ 827418 w 1266576"/>
                <a:gd name="connsiteY3123" fmla="*/ 1585523 h 1722677"/>
                <a:gd name="connsiteX3124" fmla="*/ 829801 w 1266576"/>
                <a:gd name="connsiteY3124" fmla="*/ 1590373 h 1722677"/>
                <a:gd name="connsiteX3125" fmla="*/ 853631 w 1266576"/>
                <a:gd name="connsiteY3125" fmla="*/ 1614077 h 1722677"/>
                <a:gd name="connsiteX3126" fmla="*/ 906308 w 1266576"/>
                <a:gd name="connsiteY3126" fmla="*/ 1666294 h 1722677"/>
                <a:gd name="connsiteX3127" fmla="*/ 919644 w 1266576"/>
                <a:gd name="connsiteY3127" fmla="*/ 1678836 h 1722677"/>
                <a:gd name="connsiteX3128" fmla="*/ 921651 w 1266576"/>
                <a:gd name="connsiteY3128" fmla="*/ 1679422 h 1722677"/>
                <a:gd name="connsiteX3129" fmla="*/ 922738 w 1266576"/>
                <a:gd name="connsiteY3129" fmla="*/ 1677707 h 1722677"/>
                <a:gd name="connsiteX3130" fmla="*/ 923574 w 1266576"/>
                <a:gd name="connsiteY3130" fmla="*/ 1660985 h 1722677"/>
                <a:gd name="connsiteX3131" fmla="*/ 924661 w 1266576"/>
                <a:gd name="connsiteY3131" fmla="*/ 1610523 h 1722677"/>
                <a:gd name="connsiteX3132" fmla="*/ 920146 w 1266576"/>
                <a:gd name="connsiteY3132" fmla="*/ 1604085 h 1722677"/>
                <a:gd name="connsiteX3133" fmla="*/ 914962 w 1266576"/>
                <a:gd name="connsiteY3133" fmla="*/ 1602873 h 1722677"/>
                <a:gd name="connsiteX3134" fmla="*/ 882143 w 1266576"/>
                <a:gd name="connsiteY3134" fmla="*/ 1596142 h 1722677"/>
                <a:gd name="connsiteX3135" fmla="*/ 863456 w 1266576"/>
                <a:gd name="connsiteY3135" fmla="*/ 1592254 h 1722677"/>
                <a:gd name="connsiteX3136" fmla="*/ 830428 w 1266576"/>
                <a:gd name="connsiteY3136" fmla="*/ 1585899 h 1722677"/>
                <a:gd name="connsiteX3137" fmla="*/ 827418 w 1266576"/>
                <a:gd name="connsiteY3137" fmla="*/ 1585523 h 1722677"/>
                <a:gd name="connsiteX3138" fmla="*/ 1043769 w 1266576"/>
                <a:gd name="connsiteY3138" fmla="*/ 1295173 h 1722677"/>
                <a:gd name="connsiteX3139" fmla="*/ 1041428 w 1266576"/>
                <a:gd name="connsiteY3139" fmla="*/ 1296636 h 1722677"/>
                <a:gd name="connsiteX3140" fmla="*/ 1016637 w 1266576"/>
                <a:gd name="connsiteY3140" fmla="*/ 1316954 h 1722677"/>
                <a:gd name="connsiteX3141" fmla="*/ 980390 w 1266576"/>
                <a:gd name="connsiteY3141" fmla="*/ 1347348 h 1722677"/>
                <a:gd name="connsiteX3142" fmla="*/ 974662 w 1266576"/>
                <a:gd name="connsiteY3142" fmla="*/ 1353996 h 1722677"/>
                <a:gd name="connsiteX3143" fmla="*/ 982188 w 1266576"/>
                <a:gd name="connsiteY3143" fmla="*/ 1357340 h 1722677"/>
                <a:gd name="connsiteX3144" fmla="*/ 1022615 w 1266576"/>
                <a:gd name="connsiteY3144" fmla="*/ 1368503 h 1722677"/>
                <a:gd name="connsiteX3145" fmla="*/ 1057148 w 1266576"/>
                <a:gd name="connsiteY3145" fmla="*/ 1378202 h 1722677"/>
                <a:gd name="connsiteX3146" fmla="*/ 1065844 w 1266576"/>
                <a:gd name="connsiteY3146" fmla="*/ 1379372 h 1722677"/>
                <a:gd name="connsiteX3147" fmla="*/ 1064715 w 1266576"/>
                <a:gd name="connsiteY3147" fmla="*/ 1371220 h 1722677"/>
                <a:gd name="connsiteX3148" fmla="*/ 1055852 w 1266576"/>
                <a:gd name="connsiteY3148" fmla="*/ 1336437 h 1722677"/>
                <a:gd name="connsiteX3149" fmla="*/ 1046445 w 1266576"/>
                <a:gd name="connsiteY3149" fmla="*/ 1298810 h 1722677"/>
                <a:gd name="connsiteX3150" fmla="*/ 1045400 w 1266576"/>
                <a:gd name="connsiteY3150" fmla="*/ 1296009 h 1722677"/>
                <a:gd name="connsiteX3151" fmla="*/ 1043769 w 1266576"/>
                <a:gd name="connsiteY3151" fmla="*/ 1295173 h 1722677"/>
                <a:gd name="connsiteX3152" fmla="*/ 1170863 w 1266576"/>
                <a:gd name="connsiteY3152" fmla="*/ 483573 h 1722677"/>
                <a:gd name="connsiteX3153" fmla="*/ 1170027 w 1266576"/>
                <a:gd name="connsiteY3153" fmla="*/ 486667 h 1722677"/>
                <a:gd name="connsiteX3154" fmla="*/ 1168396 w 1266576"/>
                <a:gd name="connsiteY3154" fmla="*/ 649254 h 1722677"/>
                <a:gd name="connsiteX3155" fmla="*/ 1170403 w 1266576"/>
                <a:gd name="connsiteY3155" fmla="*/ 647247 h 1722677"/>
                <a:gd name="connsiteX3156" fmla="*/ 1179182 w 1266576"/>
                <a:gd name="connsiteY3156" fmla="*/ 630274 h 1722677"/>
                <a:gd name="connsiteX3157" fmla="*/ 1204016 w 1266576"/>
                <a:gd name="connsiteY3157" fmla="*/ 581234 h 1722677"/>
                <a:gd name="connsiteX3158" fmla="*/ 1210663 w 1266576"/>
                <a:gd name="connsiteY3158" fmla="*/ 567480 h 1722677"/>
                <a:gd name="connsiteX3159" fmla="*/ 1210371 w 1266576"/>
                <a:gd name="connsiteY3159" fmla="*/ 560205 h 1722677"/>
                <a:gd name="connsiteX3160" fmla="*/ 1203305 w 1266576"/>
                <a:gd name="connsiteY3160" fmla="*/ 545782 h 1722677"/>
                <a:gd name="connsiteX3161" fmla="*/ 1175294 w 1266576"/>
                <a:gd name="connsiteY3161" fmla="*/ 488882 h 1722677"/>
                <a:gd name="connsiteX3162" fmla="*/ 1170863 w 1266576"/>
                <a:gd name="connsiteY3162" fmla="*/ 483573 h 1722677"/>
                <a:gd name="connsiteX3163" fmla="*/ 792843 w 1266576"/>
                <a:gd name="connsiteY3163" fmla="*/ 1205539 h 1722677"/>
                <a:gd name="connsiteX3164" fmla="*/ 792843 w 1266576"/>
                <a:gd name="connsiteY3164" fmla="*/ 1210681 h 1722677"/>
                <a:gd name="connsiteX3165" fmla="*/ 792843 w 1266576"/>
                <a:gd name="connsiteY3165" fmla="*/ 1222889 h 1722677"/>
                <a:gd name="connsiteX3166" fmla="*/ 793763 w 1266576"/>
                <a:gd name="connsiteY3166" fmla="*/ 1223892 h 1722677"/>
                <a:gd name="connsiteX3167" fmla="*/ 795059 w 1266576"/>
                <a:gd name="connsiteY3167" fmla="*/ 1223432 h 1722677"/>
                <a:gd name="connsiteX3168" fmla="*/ 795979 w 1266576"/>
                <a:gd name="connsiteY3168" fmla="*/ 1222262 h 1722677"/>
                <a:gd name="connsiteX3169" fmla="*/ 824659 w 1266576"/>
                <a:gd name="connsiteY3169" fmla="*/ 1182587 h 1722677"/>
                <a:gd name="connsiteX3170" fmla="*/ 865086 w 1266576"/>
                <a:gd name="connsiteY3170" fmla="*/ 1125854 h 1722677"/>
                <a:gd name="connsiteX3171" fmla="*/ 867929 w 1266576"/>
                <a:gd name="connsiteY3171" fmla="*/ 1120085 h 1722677"/>
                <a:gd name="connsiteX3172" fmla="*/ 861950 w 1266576"/>
                <a:gd name="connsiteY3172" fmla="*/ 1120085 h 1722677"/>
                <a:gd name="connsiteX3173" fmla="*/ 851248 w 1266576"/>
                <a:gd name="connsiteY3173" fmla="*/ 1120754 h 1722677"/>
                <a:gd name="connsiteX3174" fmla="*/ 806347 w 1266576"/>
                <a:gd name="connsiteY3174" fmla="*/ 1125227 h 1722677"/>
                <a:gd name="connsiteX3175" fmla="*/ 798864 w 1266576"/>
                <a:gd name="connsiteY3175" fmla="*/ 1126482 h 1722677"/>
                <a:gd name="connsiteX3176" fmla="*/ 796021 w 1266576"/>
                <a:gd name="connsiteY3176" fmla="*/ 1129659 h 1722677"/>
                <a:gd name="connsiteX3177" fmla="*/ 795686 w 1266576"/>
                <a:gd name="connsiteY3177" fmla="*/ 1135010 h 1722677"/>
                <a:gd name="connsiteX3178" fmla="*/ 794976 w 1266576"/>
                <a:gd name="connsiteY3178" fmla="*/ 1156457 h 1722677"/>
                <a:gd name="connsiteX3179" fmla="*/ 792843 w 1266576"/>
                <a:gd name="connsiteY3179" fmla="*/ 1205539 h 1722677"/>
                <a:gd name="connsiteX3180" fmla="*/ 1185537 w 1266576"/>
                <a:gd name="connsiteY3180" fmla="*/ 1104491 h 1722677"/>
                <a:gd name="connsiteX3181" fmla="*/ 1182903 w 1266576"/>
                <a:gd name="connsiteY3181" fmla="*/ 1105578 h 1722677"/>
                <a:gd name="connsiteX3182" fmla="*/ 1166181 w 1266576"/>
                <a:gd name="connsiteY3182" fmla="*/ 1118831 h 1722677"/>
                <a:gd name="connsiteX3183" fmla="*/ 1149458 w 1266576"/>
                <a:gd name="connsiteY3183" fmla="*/ 1132335 h 1722677"/>
                <a:gd name="connsiteX3184" fmla="*/ 1124373 w 1266576"/>
                <a:gd name="connsiteY3184" fmla="*/ 1152318 h 1722677"/>
                <a:gd name="connsiteX3185" fmla="*/ 1121113 w 1266576"/>
                <a:gd name="connsiteY3185" fmla="*/ 1158882 h 1722677"/>
                <a:gd name="connsiteX3186" fmla="*/ 1121656 w 1266576"/>
                <a:gd name="connsiteY3186" fmla="*/ 1203114 h 1722677"/>
                <a:gd name="connsiteX3187" fmla="*/ 1122576 w 1266576"/>
                <a:gd name="connsiteY3187" fmla="*/ 1209134 h 1722677"/>
                <a:gd name="connsiteX3188" fmla="*/ 1131230 w 1266576"/>
                <a:gd name="connsiteY3188" fmla="*/ 1240782 h 1722677"/>
                <a:gd name="connsiteX3189" fmla="*/ 1133195 w 1266576"/>
                <a:gd name="connsiteY3189" fmla="*/ 1245506 h 1722677"/>
                <a:gd name="connsiteX3190" fmla="*/ 1134658 w 1266576"/>
                <a:gd name="connsiteY3190" fmla="*/ 1244127 h 1722677"/>
                <a:gd name="connsiteX3191" fmla="*/ 1183698 w 1266576"/>
                <a:gd name="connsiteY3191" fmla="*/ 1110051 h 1722677"/>
                <a:gd name="connsiteX3192" fmla="*/ 1185537 w 1266576"/>
                <a:gd name="connsiteY3192" fmla="*/ 1104491 h 1722677"/>
                <a:gd name="connsiteX3193" fmla="*/ 790168 w 1266576"/>
                <a:gd name="connsiteY3193" fmla="*/ 1175020 h 1722677"/>
                <a:gd name="connsiteX3194" fmla="*/ 790795 w 1266576"/>
                <a:gd name="connsiteY3194" fmla="*/ 1175020 h 1722677"/>
                <a:gd name="connsiteX3195" fmla="*/ 790795 w 1266576"/>
                <a:gd name="connsiteY3195" fmla="*/ 1158297 h 1722677"/>
                <a:gd name="connsiteX3196" fmla="*/ 791715 w 1266576"/>
                <a:gd name="connsiteY3196" fmla="*/ 1129993 h 1722677"/>
                <a:gd name="connsiteX3197" fmla="*/ 789624 w 1266576"/>
                <a:gd name="connsiteY3197" fmla="*/ 1127054 h 1722677"/>
                <a:gd name="connsiteX3198" fmla="*/ 789039 w 1266576"/>
                <a:gd name="connsiteY3198" fmla="*/ 1127025 h 1722677"/>
                <a:gd name="connsiteX3199" fmla="*/ 784440 w 1266576"/>
                <a:gd name="connsiteY3199" fmla="*/ 1127025 h 1722677"/>
                <a:gd name="connsiteX3200" fmla="*/ 734982 w 1266576"/>
                <a:gd name="connsiteY3200" fmla="*/ 1131498 h 1722677"/>
                <a:gd name="connsiteX3201" fmla="*/ 725910 w 1266576"/>
                <a:gd name="connsiteY3201" fmla="*/ 1132836 h 1722677"/>
                <a:gd name="connsiteX3202" fmla="*/ 724297 w 1266576"/>
                <a:gd name="connsiteY3202" fmla="*/ 1135027 h 1722677"/>
                <a:gd name="connsiteX3203" fmla="*/ 724572 w 1266576"/>
                <a:gd name="connsiteY3203" fmla="*/ 1135763 h 1722677"/>
                <a:gd name="connsiteX3204" fmla="*/ 726161 w 1266576"/>
                <a:gd name="connsiteY3204" fmla="*/ 1138397 h 1722677"/>
                <a:gd name="connsiteX3205" fmla="*/ 756011 w 1266576"/>
                <a:gd name="connsiteY3205" fmla="*/ 1181834 h 1722677"/>
                <a:gd name="connsiteX3206" fmla="*/ 782433 w 1266576"/>
                <a:gd name="connsiteY3206" fmla="*/ 1219461 h 1722677"/>
                <a:gd name="connsiteX3207" fmla="*/ 787116 w 1266576"/>
                <a:gd name="connsiteY3207" fmla="*/ 1223850 h 1722677"/>
                <a:gd name="connsiteX3208" fmla="*/ 788955 w 1266576"/>
                <a:gd name="connsiteY3208" fmla="*/ 1217161 h 1722677"/>
                <a:gd name="connsiteX3209" fmla="*/ 790168 w 1266576"/>
                <a:gd name="connsiteY3209" fmla="*/ 1175020 h 1722677"/>
                <a:gd name="connsiteX3210" fmla="*/ 1064715 w 1266576"/>
                <a:gd name="connsiteY3210" fmla="*/ 1136850 h 1722677"/>
                <a:gd name="connsiteX3211" fmla="*/ 1064715 w 1266576"/>
                <a:gd name="connsiteY3211" fmla="*/ 1141030 h 1722677"/>
                <a:gd name="connsiteX3212" fmla="*/ 1072365 w 1266576"/>
                <a:gd name="connsiteY3212" fmla="*/ 1169083 h 1722677"/>
                <a:gd name="connsiteX3213" fmla="*/ 1088294 w 1266576"/>
                <a:gd name="connsiteY3213" fmla="*/ 1228156 h 1722677"/>
                <a:gd name="connsiteX3214" fmla="*/ 1107274 w 1266576"/>
                <a:gd name="connsiteY3214" fmla="*/ 1299855 h 1722677"/>
                <a:gd name="connsiteX3215" fmla="*/ 1111790 w 1266576"/>
                <a:gd name="connsiteY3215" fmla="*/ 1316829 h 1722677"/>
                <a:gd name="connsiteX3216" fmla="*/ 1118270 w 1266576"/>
                <a:gd name="connsiteY3216" fmla="*/ 1323393 h 1722677"/>
                <a:gd name="connsiteX3217" fmla="*/ 1143563 w 1266576"/>
                <a:gd name="connsiteY3217" fmla="*/ 1329162 h 1722677"/>
                <a:gd name="connsiteX3218" fmla="*/ 1150085 w 1266576"/>
                <a:gd name="connsiteY3218" fmla="*/ 1328953 h 1722677"/>
                <a:gd name="connsiteX3219" fmla="*/ 1148622 w 1266576"/>
                <a:gd name="connsiteY3219" fmla="*/ 1323142 h 1722677"/>
                <a:gd name="connsiteX3220" fmla="*/ 1139090 w 1266576"/>
                <a:gd name="connsiteY3220" fmla="*/ 1302238 h 1722677"/>
                <a:gd name="connsiteX3221" fmla="*/ 1118813 w 1266576"/>
                <a:gd name="connsiteY3221" fmla="*/ 1256000 h 1722677"/>
                <a:gd name="connsiteX3222" fmla="*/ 1088921 w 1266576"/>
                <a:gd name="connsiteY3222" fmla="*/ 1189777 h 1722677"/>
                <a:gd name="connsiteX3223" fmla="*/ 1066721 w 1266576"/>
                <a:gd name="connsiteY3223" fmla="*/ 1140278 h 1722677"/>
                <a:gd name="connsiteX3224" fmla="*/ 1064715 w 1266576"/>
                <a:gd name="connsiteY3224" fmla="*/ 1136850 h 1722677"/>
                <a:gd name="connsiteX3225" fmla="*/ 1147535 w 1266576"/>
                <a:gd name="connsiteY3225" fmla="*/ 1014397 h 1722677"/>
                <a:gd name="connsiteX3226" fmla="*/ 1143814 w 1266576"/>
                <a:gd name="connsiteY3226" fmla="*/ 1016111 h 1722677"/>
                <a:gd name="connsiteX3227" fmla="*/ 1124624 w 1266576"/>
                <a:gd name="connsiteY3227" fmla="*/ 1027023 h 1722677"/>
                <a:gd name="connsiteX3228" fmla="*/ 1088587 w 1266576"/>
                <a:gd name="connsiteY3228" fmla="*/ 1047048 h 1722677"/>
                <a:gd name="connsiteX3229" fmla="*/ 1084657 w 1266576"/>
                <a:gd name="connsiteY3229" fmla="*/ 1049389 h 1722677"/>
                <a:gd name="connsiteX3230" fmla="*/ 1083152 w 1266576"/>
                <a:gd name="connsiteY3230" fmla="*/ 1051814 h 1722677"/>
                <a:gd name="connsiteX3231" fmla="*/ 1085075 w 1266576"/>
                <a:gd name="connsiteY3231" fmla="*/ 1053821 h 1722677"/>
                <a:gd name="connsiteX3232" fmla="*/ 1112835 w 1266576"/>
                <a:gd name="connsiteY3232" fmla="*/ 1064649 h 1722677"/>
                <a:gd name="connsiteX3233" fmla="*/ 1144190 w 1266576"/>
                <a:gd name="connsiteY3233" fmla="*/ 1076815 h 1722677"/>
                <a:gd name="connsiteX3234" fmla="*/ 1182653 w 1266576"/>
                <a:gd name="connsiteY3234" fmla="*/ 1091740 h 1722677"/>
                <a:gd name="connsiteX3235" fmla="*/ 1184576 w 1266576"/>
                <a:gd name="connsiteY3235" fmla="*/ 1091447 h 1722677"/>
                <a:gd name="connsiteX3236" fmla="*/ 1184576 w 1266576"/>
                <a:gd name="connsiteY3236" fmla="*/ 1089315 h 1722677"/>
                <a:gd name="connsiteX3237" fmla="*/ 1180897 w 1266576"/>
                <a:gd name="connsiteY3237" fmla="*/ 1080954 h 1722677"/>
                <a:gd name="connsiteX3238" fmla="*/ 1154265 w 1266576"/>
                <a:gd name="connsiteY3238" fmla="*/ 1024263 h 1722677"/>
                <a:gd name="connsiteX3239" fmla="*/ 1150085 w 1266576"/>
                <a:gd name="connsiteY3239" fmla="*/ 1016195 h 1722677"/>
                <a:gd name="connsiteX3240" fmla="*/ 1147535 w 1266576"/>
                <a:gd name="connsiteY3240" fmla="*/ 1014481 h 1722677"/>
                <a:gd name="connsiteX3241" fmla="*/ 754088 w 1266576"/>
                <a:gd name="connsiteY3241" fmla="*/ 1662950 h 1722677"/>
                <a:gd name="connsiteX3242" fmla="*/ 753879 w 1266576"/>
                <a:gd name="connsiteY3242" fmla="*/ 1663995 h 1722677"/>
                <a:gd name="connsiteX3243" fmla="*/ 758060 w 1266576"/>
                <a:gd name="connsiteY3243" fmla="*/ 1666127 h 1722677"/>
                <a:gd name="connsiteX3244" fmla="*/ 778964 w 1266576"/>
                <a:gd name="connsiteY3244" fmla="*/ 1675241 h 1722677"/>
                <a:gd name="connsiteX3245" fmla="*/ 817384 w 1266576"/>
                <a:gd name="connsiteY3245" fmla="*/ 1692256 h 1722677"/>
                <a:gd name="connsiteX3246" fmla="*/ 849701 w 1266576"/>
                <a:gd name="connsiteY3246" fmla="*/ 1706094 h 1722677"/>
                <a:gd name="connsiteX3247" fmla="*/ 875830 w 1266576"/>
                <a:gd name="connsiteY3247" fmla="*/ 1716839 h 1722677"/>
                <a:gd name="connsiteX3248" fmla="*/ 884192 w 1266576"/>
                <a:gd name="connsiteY3248" fmla="*/ 1715501 h 1722677"/>
                <a:gd name="connsiteX3249" fmla="*/ 903047 w 1266576"/>
                <a:gd name="connsiteY3249" fmla="*/ 1701119 h 1722677"/>
                <a:gd name="connsiteX3250" fmla="*/ 915589 w 1266576"/>
                <a:gd name="connsiteY3250" fmla="*/ 1691169 h 1722677"/>
                <a:gd name="connsiteX3251" fmla="*/ 916592 w 1266576"/>
                <a:gd name="connsiteY3251" fmla="*/ 1688577 h 1722677"/>
                <a:gd name="connsiteX3252" fmla="*/ 914920 w 1266576"/>
                <a:gd name="connsiteY3252" fmla="*/ 1687407 h 1722677"/>
                <a:gd name="connsiteX3253" fmla="*/ 905137 w 1266576"/>
                <a:gd name="connsiteY3253" fmla="*/ 1685693 h 1722677"/>
                <a:gd name="connsiteX3254" fmla="*/ 877126 w 1266576"/>
                <a:gd name="connsiteY3254" fmla="*/ 1681512 h 1722677"/>
                <a:gd name="connsiteX3255" fmla="*/ 836323 w 1266576"/>
                <a:gd name="connsiteY3255" fmla="*/ 1675115 h 1722677"/>
                <a:gd name="connsiteX3256" fmla="*/ 775075 w 1266576"/>
                <a:gd name="connsiteY3256" fmla="*/ 1665918 h 1722677"/>
                <a:gd name="connsiteX3257" fmla="*/ 924159 w 1266576"/>
                <a:gd name="connsiteY3257" fmla="*/ 1506591 h 1722677"/>
                <a:gd name="connsiteX3258" fmla="*/ 887453 w 1266576"/>
                <a:gd name="connsiteY3258" fmla="*/ 1505588 h 1722677"/>
                <a:gd name="connsiteX3259" fmla="*/ 861491 w 1266576"/>
                <a:gd name="connsiteY3259" fmla="*/ 1505588 h 1722677"/>
                <a:gd name="connsiteX3260" fmla="*/ 857101 w 1266576"/>
                <a:gd name="connsiteY3260" fmla="*/ 1506466 h 1722677"/>
                <a:gd name="connsiteX3261" fmla="*/ 856378 w 1266576"/>
                <a:gd name="connsiteY3261" fmla="*/ 1508343 h 1722677"/>
                <a:gd name="connsiteX3262" fmla="*/ 856808 w 1266576"/>
                <a:gd name="connsiteY3262" fmla="*/ 1508891 h 1722677"/>
                <a:gd name="connsiteX3263" fmla="*/ 857435 w 1266576"/>
                <a:gd name="connsiteY3263" fmla="*/ 1509350 h 1722677"/>
                <a:gd name="connsiteX3264" fmla="*/ 902838 w 1266576"/>
                <a:gd name="connsiteY3264" fmla="*/ 1540246 h 1722677"/>
                <a:gd name="connsiteX3265" fmla="*/ 919561 w 1266576"/>
                <a:gd name="connsiteY3265" fmla="*/ 1551074 h 1722677"/>
                <a:gd name="connsiteX3266" fmla="*/ 924494 w 1266576"/>
                <a:gd name="connsiteY3266" fmla="*/ 1551074 h 1722677"/>
                <a:gd name="connsiteX3267" fmla="*/ 945105 w 1266576"/>
                <a:gd name="connsiteY3267" fmla="*/ 1536609 h 1722677"/>
                <a:gd name="connsiteX3268" fmla="*/ 972990 w 1266576"/>
                <a:gd name="connsiteY3268" fmla="*/ 1516583 h 1722677"/>
                <a:gd name="connsiteX3269" fmla="*/ 982898 w 1266576"/>
                <a:gd name="connsiteY3269" fmla="*/ 1509559 h 1722677"/>
                <a:gd name="connsiteX3270" fmla="*/ 983484 w 1266576"/>
                <a:gd name="connsiteY3270" fmla="*/ 1507595 h 1722677"/>
                <a:gd name="connsiteX3271" fmla="*/ 982271 w 1266576"/>
                <a:gd name="connsiteY3271" fmla="*/ 1506967 h 1722677"/>
                <a:gd name="connsiteX3272" fmla="*/ 980766 w 1266576"/>
                <a:gd name="connsiteY3272" fmla="*/ 1506967 h 1722677"/>
                <a:gd name="connsiteX3273" fmla="*/ 122802 w 1266576"/>
                <a:gd name="connsiteY3273" fmla="*/ 1139275 h 1722677"/>
                <a:gd name="connsiteX3274" fmla="*/ 126313 w 1266576"/>
                <a:gd name="connsiteY3274" fmla="*/ 1141449 h 1722677"/>
                <a:gd name="connsiteX3275" fmla="*/ 162477 w 1266576"/>
                <a:gd name="connsiteY3275" fmla="*/ 1156039 h 1722677"/>
                <a:gd name="connsiteX3276" fmla="*/ 208882 w 1266576"/>
                <a:gd name="connsiteY3276" fmla="*/ 1173891 h 1722677"/>
                <a:gd name="connsiteX3277" fmla="*/ 234468 w 1266576"/>
                <a:gd name="connsiteY3277" fmla="*/ 1183966 h 1722677"/>
                <a:gd name="connsiteX3278" fmla="*/ 235848 w 1266576"/>
                <a:gd name="connsiteY3278" fmla="*/ 1183966 h 1722677"/>
                <a:gd name="connsiteX3279" fmla="*/ 236182 w 1266576"/>
                <a:gd name="connsiteY3279" fmla="*/ 1182670 h 1722677"/>
                <a:gd name="connsiteX3280" fmla="*/ 232002 w 1266576"/>
                <a:gd name="connsiteY3280" fmla="*/ 1175438 h 1722677"/>
                <a:gd name="connsiteX3281" fmla="*/ 215906 w 1266576"/>
                <a:gd name="connsiteY3281" fmla="*/ 1150353 h 1722677"/>
                <a:gd name="connsiteX3282" fmla="*/ 200019 w 1266576"/>
                <a:gd name="connsiteY3282" fmla="*/ 1125269 h 1722677"/>
                <a:gd name="connsiteX3283" fmla="*/ 196215 w 1266576"/>
                <a:gd name="connsiteY3283" fmla="*/ 1120461 h 1722677"/>
                <a:gd name="connsiteX3284" fmla="*/ 192034 w 1266576"/>
                <a:gd name="connsiteY3284" fmla="*/ 1119124 h 1722677"/>
                <a:gd name="connsiteX3285" fmla="*/ 187561 w 1266576"/>
                <a:gd name="connsiteY3285" fmla="*/ 1120294 h 1722677"/>
                <a:gd name="connsiteX3286" fmla="*/ 127359 w 1266576"/>
                <a:gd name="connsiteY3286" fmla="*/ 1137853 h 1722677"/>
                <a:gd name="connsiteX3287" fmla="*/ 122802 w 1266576"/>
                <a:gd name="connsiteY3287" fmla="*/ 1139275 h 1722677"/>
                <a:gd name="connsiteX3288" fmla="*/ 1031520 w 1266576"/>
                <a:gd name="connsiteY3288" fmla="*/ 1292539 h 1722677"/>
                <a:gd name="connsiteX3289" fmla="*/ 1031520 w 1266576"/>
                <a:gd name="connsiteY3289" fmla="*/ 1292539 h 1722677"/>
                <a:gd name="connsiteX3290" fmla="*/ 1026921 w 1266576"/>
                <a:gd name="connsiteY3290" fmla="*/ 1292790 h 1722677"/>
                <a:gd name="connsiteX3291" fmla="*/ 999496 w 1266576"/>
                <a:gd name="connsiteY3291" fmla="*/ 1294588 h 1722677"/>
                <a:gd name="connsiteX3292" fmla="*/ 945147 w 1266576"/>
                <a:gd name="connsiteY3292" fmla="*/ 1296720 h 1722677"/>
                <a:gd name="connsiteX3293" fmla="*/ 940757 w 1266576"/>
                <a:gd name="connsiteY3293" fmla="*/ 1305583 h 1722677"/>
                <a:gd name="connsiteX3294" fmla="*/ 960490 w 1266576"/>
                <a:gd name="connsiteY3294" fmla="*/ 1339029 h 1722677"/>
                <a:gd name="connsiteX3295" fmla="*/ 967555 w 1266576"/>
                <a:gd name="connsiteY3295" fmla="*/ 1349940 h 1722677"/>
                <a:gd name="connsiteX3296" fmla="*/ 970498 w 1266576"/>
                <a:gd name="connsiteY3296" fmla="*/ 1350605 h 1722677"/>
                <a:gd name="connsiteX3297" fmla="*/ 970900 w 1266576"/>
                <a:gd name="connsiteY3297" fmla="*/ 1350275 h 1722677"/>
                <a:gd name="connsiteX3298" fmla="*/ 988500 w 1266576"/>
                <a:gd name="connsiteY3298" fmla="*/ 1335642 h 1722677"/>
                <a:gd name="connsiteX3299" fmla="*/ 1013208 w 1266576"/>
                <a:gd name="connsiteY3299" fmla="*/ 1315199 h 1722677"/>
                <a:gd name="connsiteX3300" fmla="*/ 1034990 w 1266576"/>
                <a:gd name="connsiteY3300" fmla="*/ 1297263 h 1722677"/>
                <a:gd name="connsiteX3301" fmla="*/ 1036829 w 1266576"/>
                <a:gd name="connsiteY3301" fmla="*/ 1295717 h 1722677"/>
                <a:gd name="connsiteX3302" fmla="*/ 1037749 w 1266576"/>
                <a:gd name="connsiteY3302" fmla="*/ 1293752 h 1722677"/>
                <a:gd name="connsiteX3303" fmla="*/ 1036035 w 1266576"/>
                <a:gd name="connsiteY3303" fmla="*/ 1292581 h 1722677"/>
                <a:gd name="connsiteX3304" fmla="*/ 1031520 w 1266576"/>
                <a:gd name="connsiteY3304" fmla="*/ 1292539 h 1722677"/>
                <a:gd name="connsiteX3305" fmla="*/ 1032900 w 1266576"/>
                <a:gd name="connsiteY3305" fmla="*/ 197195 h 1722677"/>
                <a:gd name="connsiteX3306" fmla="*/ 1028175 w 1266576"/>
                <a:gd name="connsiteY3306" fmla="*/ 191718 h 1722677"/>
                <a:gd name="connsiteX3307" fmla="*/ 996987 w 1266576"/>
                <a:gd name="connsiteY3307" fmla="*/ 165881 h 1722677"/>
                <a:gd name="connsiteX3308" fmla="*/ 974202 w 1266576"/>
                <a:gd name="connsiteY3308" fmla="*/ 146775 h 1722677"/>
                <a:gd name="connsiteX3309" fmla="*/ 944938 w 1266576"/>
                <a:gd name="connsiteY3309" fmla="*/ 123238 h 1722677"/>
                <a:gd name="connsiteX3310" fmla="*/ 919853 w 1266576"/>
                <a:gd name="connsiteY3310" fmla="*/ 102335 h 1722677"/>
                <a:gd name="connsiteX3311" fmla="*/ 897277 w 1266576"/>
                <a:gd name="connsiteY3311" fmla="*/ 84065 h 1722677"/>
                <a:gd name="connsiteX3312" fmla="*/ 861282 w 1266576"/>
                <a:gd name="connsiteY3312" fmla="*/ 54507 h 1722677"/>
                <a:gd name="connsiteX3313" fmla="*/ 858397 w 1266576"/>
                <a:gd name="connsiteY3313" fmla="*/ 54047 h 1722677"/>
                <a:gd name="connsiteX3314" fmla="*/ 863121 w 1266576"/>
                <a:gd name="connsiteY3314" fmla="*/ 59273 h 1722677"/>
                <a:gd name="connsiteX3315" fmla="*/ 876917 w 1266576"/>
                <a:gd name="connsiteY3315" fmla="*/ 73529 h 1722677"/>
                <a:gd name="connsiteX3316" fmla="*/ 894685 w 1266576"/>
                <a:gd name="connsiteY3316" fmla="*/ 92259 h 1722677"/>
                <a:gd name="connsiteX3317" fmla="*/ 910447 w 1266576"/>
                <a:gd name="connsiteY3317" fmla="*/ 108982 h 1722677"/>
                <a:gd name="connsiteX3318" fmla="*/ 943474 w 1266576"/>
                <a:gd name="connsiteY3318" fmla="*/ 143974 h 1722677"/>
                <a:gd name="connsiteX3319" fmla="*/ 956644 w 1266576"/>
                <a:gd name="connsiteY3319" fmla="*/ 157812 h 1722677"/>
                <a:gd name="connsiteX3320" fmla="*/ 976376 w 1266576"/>
                <a:gd name="connsiteY3320" fmla="*/ 179050 h 1722677"/>
                <a:gd name="connsiteX3321" fmla="*/ 990674 w 1266576"/>
                <a:gd name="connsiteY3321" fmla="*/ 187412 h 1722677"/>
                <a:gd name="connsiteX3322" fmla="*/ 993685 w 1266576"/>
                <a:gd name="connsiteY3322" fmla="*/ 187997 h 1722677"/>
                <a:gd name="connsiteX3323" fmla="*/ 1009989 w 1266576"/>
                <a:gd name="connsiteY3323" fmla="*/ 192178 h 1722677"/>
                <a:gd name="connsiteX3324" fmla="*/ 1137417 w 1266576"/>
                <a:gd name="connsiteY3324" fmla="*/ 1256669 h 1722677"/>
                <a:gd name="connsiteX3325" fmla="*/ 1139549 w 1266576"/>
                <a:gd name="connsiteY3325" fmla="*/ 1253826 h 1722677"/>
                <a:gd name="connsiteX3326" fmla="*/ 1151799 w 1266576"/>
                <a:gd name="connsiteY3326" fmla="*/ 1231794 h 1722677"/>
                <a:gd name="connsiteX3327" fmla="*/ 1173748 w 1266576"/>
                <a:gd name="connsiteY3327" fmla="*/ 1194167 h 1722677"/>
                <a:gd name="connsiteX3328" fmla="*/ 1214886 w 1266576"/>
                <a:gd name="connsiteY3328" fmla="*/ 1121799 h 1722677"/>
                <a:gd name="connsiteX3329" fmla="*/ 1216558 w 1266576"/>
                <a:gd name="connsiteY3329" fmla="*/ 1118413 h 1722677"/>
                <a:gd name="connsiteX3330" fmla="*/ 1215304 w 1266576"/>
                <a:gd name="connsiteY3330" fmla="*/ 1113772 h 1722677"/>
                <a:gd name="connsiteX3331" fmla="*/ 1193773 w 1266576"/>
                <a:gd name="connsiteY3331" fmla="*/ 1100687 h 1722677"/>
                <a:gd name="connsiteX3332" fmla="*/ 1191298 w 1266576"/>
                <a:gd name="connsiteY3332" fmla="*/ 1101264 h 1722677"/>
                <a:gd name="connsiteX3333" fmla="*/ 1191181 w 1266576"/>
                <a:gd name="connsiteY3333" fmla="*/ 1101481 h 1722677"/>
                <a:gd name="connsiteX3334" fmla="*/ 1189843 w 1266576"/>
                <a:gd name="connsiteY3334" fmla="*/ 1104198 h 1722677"/>
                <a:gd name="connsiteX3335" fmla="*/ 1178346 w 1266576"/>
                <a:gd name="connsiteY3335" fmla="*/ 1135763 h 1722677"/>
                <a:gd name="connsiteX3336" fmla="*/ 1169107 w 1266576"/>
                <a:gd name="connsiteY3336" fmla="*/ 1160847 h 1722677"/>
                <a:gd name="connsiteX3337" fmla="*/ 1156565 w 1266576"/>
                <a:gd name="connsiteY3337" fmla="*/ 1195254 h 1722677"/>
                <a:gd name="connsiteX3338" fmla="*/ 1142810 w 1266576"/>
                <a:gd name="connsiteY3338" fmla="*/ 1233299 h 1722677"/>
                <a:gd name="connsiteX3339" fmla="*/ 1136497 w 1266576"/>
                <a:gd name="connsiteY3339" fmla="*/ 1250481 h 1722677"/>
                <a:gd name="connsiteX3340" fmla="*/ 1135870 w 1266576"/>
                <a:gd name="connsiteY3340" fmla="*/ 1255665 h 1722677"/>
                <a:gd name="connsiteX3341" fmla="*/ 1137375 w 1266576"/>
                <a:gd name="connsiteY3341" fmla="*/ 1256543 h 1722677"/>
                <a:gd name="connsiteX3342" fmla="*/ 1055099 w 1266576"/>
                <a:gd name="connsiteY3342" fmla="*/ 1569887 h 1722677"/>
                <a:gd name="connsiteX3343" fmla="*/ 1053929 w 1266576"/>
                <a:gd name="connsiteY3343" fmla="*/ 1572061 h 1722677"/>
                <a:gd name="connsiteX3344" fmla="*/ 1055225 w 1266576"/>
                <a:gd name="connsiteY3344" fmla="*/ 1594930 h 1722677"/>
                <a:gd name="connsiteX3345" fmla="*/ 1057649 w 1266576"/>
                <a:gd name="connsiteY3345" fmla="*/ 1627623 h 1722677"/>
                <a:gd name="connsiteX3346" fmla="*/ 1059740 w 1266576"/>
                <a:gd name="connsiteY3346" fmla="*/ 1663451 h 1722677"/>
                <a:gd name="connsiteX3347" fmla="*/ 1060032 w 1266576"/>
                <a:gd name="connsiteY3347" fmla="*/ 1665709 h 1722677"/>
                <a:gd name="connsiteX3348" fmla="*/ 1060952 w 1266576"/>
                <a:gd name="connsiteY3348" fmla="*/ 1666796 h 1722677"/>
                <a:gd name="connsiteX3349" fmla="*/ 1062248 w 1266576"/>
                <a:gd name="connsiteY3349" fmla="*/ 1666461 h 1722677"/>
                <a:gd name="connsiteX3350" fmla="*/ 1064380 w 1266576"/>
                <a:gd name="connsiteY3350" fmla="*/ 1663326 h 1722677"/>
                <a:gd name="connsiteX3351" fmla="*/ 1076003 w 1266576"/>
                <a:gd name="connsiteY3351" fmla="*/ 1642673 h 1722677"/>
                <a:gd name="connsiteX3352" fmla="*/ 1088085 w 1266576"/>
                <a:gd name="connsiteY3352" fmla="*/ 1621477 h 1722677"/>
                <a:gd name="connsiteX3353" fmla="*/ 1105686 w 1266576"/>
                <a:gd name="connsiteY3353" fmla="*/ 1590205 h 1722677"/>
                <a:gd name="connsiteX3354" fmla="*/ 1101087 w 1266576"/>
                <a:gd name="connsiteY3354" fmla="*/ 1580172 h 1722677"/>
                <a:gd name="connsiteX3355" fmla="*/ 1069815 w 1266576"/>
                <a:gd name="connsiteY3355" fmla="*/ 1572939 h 1722677"/>
                <a:gd name="connsiteX3356" fmla="*/ 1055057 w 1266576"/>
                <a:gd name="connsiteY3356" fmla="*/ 1569762 h 1722677"/>
                <a:gd name="connsiteX3357" fmla="*/ 1088545 w 1266576"/>
                <a:gd name="connsiteY3357" fmla="*/ 306018 h 1722677"/>
                <a:gd name="connsiteX3358" fmla="*/ 1091889 w 1266576"/>
                <a:gd name="connsiteY3358" fmla="*/ 313753 h 1722677"/>
                <a:gd name="connsiteX3359" fmla="*/ 1098620 w 1266576"/>
                <a:gd name="connsiteY3359" fmla="*/ 327465 h 1722677"/>
                <a:gd name="connsiteX3360" fmla="*/ 1105059 w 1266576"/>
                <a:gd name="connsiteY3360" fmla="*/ 340467 h 1722677"/>
                <a:gd name="connsiteX3361" fmla="*/ 1121280 w 1266576"/>
                <a:gd name="connsiteY3361" fmla="*/ 372450 h 1722677"/>
                <a:gd name="connsiteX3362" fmla="*/ 1145528 w 1266576"/>
                <a:gd name="connsiteY3362" fmla="*/ 421949 h 1722677"/>
                <a:gd name="connsiteX3363" fmla="*/ 1151214 w 1266576"/>
                <a:gd name="connsiteY3363" fmla="*/ 433572 h 1722677"/>
                <a:gd name="connsiteX3364" fmla="*/ 1160997 w 1266576"/>
                <a:gd name="connsiteY3364" fmla="*/ 452594 h 1722677"/>
                <a:gd name="connsiteX3365" fmla="*/ 1162293 w 1266576"/>
                <a:gd name="connsiteY3365" fmla="*/ 453263 h 1722677"/>
                <a:gd name="connsiteX3366" fmla="*/ 1162794 w 1266576"/>
                <a:gd name="connsiteY3366" fmla="*/ 452050 h 1722677"/>
                <a:gd name="connsiteX3367" fmla="*/ 1157986 w 1266576"/>
                <a:gd name="connsiteY3367" fmla="*/ 426548 h 1722677"/>
                <a:gd name="connsiteX3368" fmla="*/ 1151297 w 1266576"/>
                <a:gd name="connsiteY3368" fmla="*/ 395151 h 1722677"/>
                <a:gd name="connsiteX3369" fmla="*/ 1143772 w 1266576"/>
                <a:gd name="connsiteY3369" fmla="*/ 357525 h 1722677"/>
                <a:gd name="connsiteX3370" fmla="*/ 1141054 w 1266576"/>
                <a:gd name="connsiteY3370" fmla="*/ 344983 h 1722677"/>
                <a:gd name="connsiteX3371" fmla="*/ 1135410 w 1266576"/>
                <a:gd name="connsiteY3371" fmla="*/ 336621 h 1722677"/>
                <a:gd name="connsiteX3372" fmla="*/ 1120987 w 1266576"/>
                <a:gd name="connsiteY3372" fmla="*/ 326713 h 1722677"/>
                <a:gd name="connsiteX3373" fmla="*/ 1092433 w 1266576"/>
                <a:gd name="connsiteY3373" fmla="*/ 307523 h 1722677"/>
                <a:gd name="connsiteX3374" fmla="*/ 1088670 w 1266576"/>
                <a:gd name="connsiteY3374" fmla="*/ 305893 h 1722677"/>
                <a:gd name="connsiteX3375" fmla="*/ 805260 w 1266576"/>
                <a:gd name="connsiteY3375" fmla="*/ 101498 h 1722677"/>
                <a:gd name="connsiteX3376" fmla="*/ 807978 w 1266576"/>
                <a:gd name="connsiteY3376" fmla="*/ 95645 h 1722677"/>
                <a:gd name="connsiteX3377" fmla="*/ 811907 w 1266576"/>
                <a:gd name="connsiteY3377" fmla="*/ 83312 h 1722677"/>
                <a:gd name="connsiteX3378" fmla="*/ 827794 w 1266576"/>
                <a:gd name="connsiteY3378" fmla="*/ 35485 h 1722677"/>
                <a:gd name="connsiteX3379" fmla="*/ 828756 w 1266576"/>
                <a:gd name="connsiteY3379" fmla="*/ 31764 h 1722677"/>
                <a:gd name="connsiteX3380" fmla="*/ 827125 w 1266576"/>
                <a:gd name="connsiteY3380" fmla="*/ 28629 h 1722677"/>
                <a:gd name="connsiteX3381" fmla="*/ 822944 w 1266576"/>
                <a:gd name="connsiteY3381" fmla="*/ 26873 h 1722677"/>
                <a:gd name="connsiteX3382" fmla="*/ 778378 w 1266576"/>
                <a:gd name="connsiteY3382" fmla="*/ 13202 h 1722677"/>
                <a:gd name="connsiteX3383" fmla="*/ 768094 w 1266576"/>
                <a:gd name="connsiteY3383" fmla="*/ 10317 h 1722677"/>
                <a:gd name="connsiteX3384" fmla="*/ 766384 w 1266576"/>
                <a:gd name="connsiteY3384" fmla="*/ 11375 h 1722677"/>
                <a:gd name="connsiteX3385" fmla="*/ 766421 w 1266576"/>
                <a:gd name="connsiteY3385" fmla="*/ 12157 h 1722677"/>
                <a:gd name="connsiteX3386" fmla="*/ 770059 w 1266576"/>
                <a:gd name="connsiteY3386" fmla="*/ 22190 h 1722677"/>
                <a:gd name="connsiteX3387" fmla="*/ 781179 w 1266576"/>
                <a:gd name="connsiteY3387" fmla="*/ 47275 h 1722677"/>
                <a:gd name="connsiteX3388" fmla="*/ 797484 w 1266576"/>
                <a:gd name="connsiteY3388" fmla="*/ 85946 h 1722677"/>
                <a:gd name="connsiteX3389" fmla="*/ 803086 w 1266576"/>
                <a:gd name="connsiteY3389" fmla="*/ 98488 h 1722677"/>
                <a:gd name="connsiteX3390" fmla="*/ 805260 w 1266576"/>
                <a:gd name="connsiteY3390" fmla="*/ 101498 h 1722677"/>
                <a:gd name="connsiteX3391" fmla="*/ 838288 w 1266576"/>
                <a:gd name="connsiteY3391" fmla="*/ 1044582 h 1722677"/>
                <a:gd name="connsiteX3392" fmla="*/ 842928 w 1266576"/>
                <a:gd name="connsiteY3392" fmla="*/ 1045041 h 1722677"/>
                <a:gd name="connsiteX3393" fmla="*/ 890296 w 1266576"/>
                <a:gd name="connsiteY3393" fmla="*/ 1043578 h 1722677"/>
                <a:gd name="connsiteX3394" fmla="*/ 913958 w 1266576"/>
                <a:gd name="connsiteY3394" fmla="*/ 1042951 h 1722677"/>
                <a:gd name="connsiteX3395" fmla="*/ 944478 w 1266576"/>
                <a:gd name="connsiteY3395" fmla="*/ 1042491 h 1722677"/>
                <a:gd name="connsiteX3396" fmla="*/ 987204 w 1266576"/>
                <a:gd name="connsiteY3396" fmla="*/ 1040944 h 1722677"/>
                <a:gd name="connsiteX3397" fmla="*/ 999747 w 1266576"/>
                <a:gd name="connsiteY3397" fmla="*/ 1039732 h 1722677"/>
                <a:gd name="connsiteX3398" fmla="*/ 993643 w 1266576"/>
                <a:gd name="connsiteY3398" fmla="*/ 1037558 h 1722677"/>
                <a:gd name="connsiteX3399" fmla="*/ 960950 w 1266576"/>
                <a:gd name="connsiteY3399" fmla="*/ 1029656 h 1722677"/>
                <a:gd name="connsiteX3400" fmla="*/ 940046 w 1266576"/>
                <a:gd name="connsiteY3400" fmla="*/ 1024305 h 1722677"/>
                <a:gd name="connsiteX3401" fmla="*/ 906600 w 1266576"/>
                <a:gd name="connsiteY3401" fmla="*/ 1016613 h 1722677"/>
                <a:gd name="connsiteX3402" fmla="*/ 894727 w 1266576"/>
                <a:gd name="connsiteY3402" fmla="*/ 1013728 h 1722677"/>
                <a:gd name="connsiteX3403" fmla="*/ 882185 w 1266576"/>
                <a:gd name="connsiteY3403" fmla="*/ 1015651 h 1722677"/>
                <a:gd name="connsiteX3404" fmla="*/ 877001 w 1266576"/>
                <a:gd name="connsiteY3404" fmla="*/ 1018870 h 1722677"/>
                <a:gd name="connsiteX3405" fmla="*/ 851290 w 1266576"/>
                <a:gd name="connsiteY3405" fmla="*/ 1035342 h 1722677"/>
                <a:gd name="connsiteX3406" fmla="*/ 841632 w 1266576"/>
                <a:gd name="connsiteY3406" fmla="*/ 1041572 h 1722677"/>
                <a:gd name="connsiteX3407" fmla="*/ 838288 w 1266576"/>
                <a:gd name="connsiteY3407" fmla="*/ 1044582 h 1722677"/>
                <a:gd name="connsiteX3408" fmla="*/ 1227470 w 1266576"/>
                <a:gd name="connsiteY3408" fmla="*/ 931995 h 1722677"/>
                <a:gd name="connsiteX3409" fmla="*/ 1224292 w 1266576"/>
                <a:gd name="connsiteY3409" fmla="*/ 941527 h 1722677"/>
                <a:gd name="connsiteX3410" fmla="*/ 1215471 w 1266576"/>
                <a:gd name="connsiteY3410" fmla="*/ 985717 h 1722677"/>
                <a:gd name="connsiteX3411" fmla="*/ 1204810 w 1266576"/>
                <a:gd name="connsiteY3411" fmla="*/ 1036471 h 1722677"/>
                <a:gd name="connsiteX3412" fmla="*/ 1197118 w 1266576"/>
                <a:gd name="connsiteY3412" fmla="*/ 1074641 h 1722677"/>
                <a:gd name="connsiteX3413" fmla="*/ 1193857 w 1266576"/>
                <a:gd name="connsiteY3413" fmla="*/ 1091865 h 1722677"/>
                <a:gd name="connsiteX3414" fmla="*/ 1196741 w 1266576"/>
                <a:gd name="connsiteY3414" fmla="*/ 1098220 h 1722677"/>
                <a:gd name="connsiteX3415" fmla="*/ 1211876 w 1266576"/>
                <a:gd name="connsiteY3415" fmla="*/ 1107125 h 1722677"/>
                <a:gd name="connsiteX3416" fmla="*/ 1219359 w 1266576"/>
                <a:gd name="connsiteY3416" fmla="*/ 1102944 h 1722677"/>
                <a:gd name="connsiteX3417" fmla="*/ 1221408 w 1266576"/>
                <a:gd name="connsiteY3417" fmla="*/ 1066321 h 1722677"/>
                <a:gd name="connsiteX3418" fmla="*/ 1222787 w 1266576"/>
                <a:gd name="connsiteY3418" fmla="*/ 1040359 h 1722677"/>
                <a:gd name="connsiteX3419" fmla="*/ 1224627 w 1266576"/>
                <a:gd name="connsiteY3419" fmla="*/ 999179 h 1722677"/>
                <a:gd name="connsiteX3420" fmla="*/ 1227804 w 1266576"/>
                <a:gd name="connsiteY3420" fmla="*/ 939646 h 1722677"/>
                <a:gd name="connsiteX3421" fmla="*/ 1227470 w 1266576"/>
                <a:gd name="connsiteY3421" fmla="*/ 931995 h 1722677"/>
                <a:gd name="connsiteX3422" fmla="*/ 1201466 w 1266576"/>
                <a:gd name="connsiteY3422" fmla="*/ 985425 h 1722677"/>
                <a:gd name="connsiteX3423" fmla="*/ 1201466 w 1266576"/>
                <a:gd name="connsiteY3423" fmla="*/ 983460 h 1722677"/>
                <a:gd name="connsiteX3424" fmla="*/ 1199505 w 1266576"/>
                <a:gd name="connsiteY3424" fmla="*/ 981750 h 1722677"/>
                <a:gd name="connsiteX3425" fmla="*/ 1198706 w 1266576"/>
                <a:gd name="connsiteY3425" fmla="*/ 981996 h 1722677"/>
                <a:gd name="connsiteX3426" fmla="*/ 1195989 w 1266576"/>
                <a:gd name="connsiteY3426" fmla="*/ 983418 h 1722677"/>
                <a:gd name="connsiteX3427" fmla="*/ 1168354 w 1266576"/>
                <a:gd name="connsiteY3427" fmla="*/ 1001060 h 1722677"/>
                <a:gd name="connsiteX3428" fmla="*/ 1154265 w 1266576"/>
                <a:gd name="connsiteY3428" fmla="*/ 1010258 h 1722677"/>
                <a:gd name="connsiteX3429" fmla="*/ 1153346 w 1266576"/>
                <a:gd name="connsiteY3429" fmla="*/ 1013603 h 1722677"/>
                <a:gd name="connsiteX3430" fmla="*/ 1154684 w 1266576"/>
                <a:gd name="connsiteY3430" fmla="*/ 1016362 h 1722677"/>
                <a:gd name="connsiteX3431" fmla="*/ 1185495 w 1266576"/>
                <a:gd name="connsiteY3431" fmla="*/ 1082041 h 1722677"/>
                <a:gd name="connsiteX3432" fmla="*/ 1186917 w 1266576"/>
                <a:gd name="connsiteY3432" fmla="*/ 1084716 h 1722677"/>
                <a:gd name="connsiteX3433" fmla="*/ 1189258 w 1266576"/>
                <a:gd name="connsiteY3433" fmla="*/ 1086221 h 1722677"/>
                <a:gd name="connsiteX3434" fmla="*/ 1190220 w 1266576"/>
                <a:gd name="connsiteY3434" fmla="*/ 1084340 h 1722677"/>
                <a:gd name="connsiteX3435" fmla="*/ 1192686 w 1266576"/>
                <a:gd name="connsiteY3435" fmla="*/ 1063855 h 1722677"/>
                <a:gd name="connsiteX3436" fmla="*/ 1195822 w 1266576"/>
                <a:gd name="connsiteY3436" fmla="*/ 1034255 h 1722677"/>
                <a:gd name="connsiteX3437" fmla="*/ 1201466 w 1266576"/>
                <a:gd name="connsiteY3437" fmla="*/ 985383 h 1722677"/>
                <a:gd name="connsiteX3438" fmla="*/ 817551 w 1266576"/>
                <a:gd name="connsiteY3438" fmla="*/ 1576242 h 1722677"/>
                <a:gd name="connsiteX3439" fmla="*/ 819475 w 1266576"/>
                <a:gd name="connsiteY3439" fmla="*/ 1569762 h 1722677"/>
                <a:gd name="connsiteX3440" fmla="*/ 824073 w 1266576"/>
                <a:gd name="connsiteY3440" fmla="*/ 1546517 h 1722677"/>
                <a:gd name="connsiteX3441" fmla="*/ 831891 w 1266576"/>
                <a:gd name="connsiteY3441" fmla="*/ 1505212 h 1722677"/>
                <a:gd name="connsiteX3442" fmla="*/ 831891 w 1266576"/>
                <a:gd name="connsiteY3442" fmla="*/ 1501449 h 1722677"/>
                <a:gd name="connsiteX3443" fmla="*/ 830512 w 1266576"/>
                <a:gd name="connsiteY3443" fmla="*/ 1499944 h 1722677"/>
                <a:gd name="connsiteX3444" fmla="*/ 827460 w 1266576"/>
                <a:gd name="connsiteY3444" fmla="*/ 1499693 h 1722677"/>
                <a:gd name="connsiteX3445" fmla="*/ 788537 w 1266576"/>
                <a:gd name="connsiteY3445" fmla="*/ 1502160 h 1722677"/>
                <a:gd name="connsiteX3446" fmla="*/ 771814 w 1266576"/>
                <a:gd name="connsiteY3446" fmla="*/ 1503581 h 1722677"/>
                <a:gd name="connsiteX3447" fmla="*/ 770393 w 1266576"/>
                <a:gd name="connsiteY3447" fmla="*/ 1505671 h 1722677"/>
                <a:gd name="connsiteX3448" fmla="*/ 771940 w 1266576"/>
                <a:gd name="connsiteY3448" fmla="*/ 1509141 h 1722677"/>
                <a:gd name="connsiteX3449" fmla="*/ 786112 w 1266576"/>
                <a:gd name="connsiteY3449" fmla="*/ 1530045 h 1722677"/>
                <a:gd name="connsiteX3450" fmla="*/ 801456 w 1266576"/>
                <a:gd name="connsiteY3450" fmla="*/ 1552913 h 1722677"/>
                <a:gd name="connsiteX3451" fmla="*/ 817551 w 1266576"/>
                <a:gd name="connsiteY3451" fmla="*/ 1576242 h 1722677"/>
                <a:gd name="connsiteX3452" fmla="*/ 1107274 w 1266576"/>
                <a:gd name="connsiteY3452" fmla="*/ 1492628 h 1722677"/>
                <a:gd name="connsiteX3453" fmla="*/ 1101003 w 1266576"/>
                <a:gd name="connsiteY3453" fmla="*/ 1493380 h 1722677"/>
                <a:gd name="connsiteX3454" fmla="*/ 1047867 w 1266576"/>
                <a:gd name="connsiteY3454" fmla="*/ 1500153 h 1722677"/>
                <a:gd name="connsiteX3455" fmla="*/ 1004554 w 1266576"/>
                <a:gd name="connsiteY3455" fmla="*/ 1505421 h 1722677"/>
                <a:gd name="connsiteX3456" fmla="*/ 1003091 w 1266576"/>
                <a:gd name="connsiteY3456" fmla="*/ 1505755 h 1722677"/>
                <a:gd name="connsiteX3457" fmla="*/ 1002130 w 1266576"/>
                <a:gd name="connsiteY3457" fmla="*/ 1506842 h 1722677"/>
                <a:gd name="connsiteX3458" fmla="*/ 1002966 w 1266576"/>
                <a:gd name="connsiteY3458" fmla="*/ 1507971 h 1722677"/>
                <a:gd name="connsiteX3459" fmla="*/ 1006436 w 1266576"/>
                <a:gd name="connsiteY3459" fmla="*/ 1509559 h 1722677"/>
                <a:gd name="connsiteX3460" fmla="*/ 1066094 w 1266576"/>
                <a:gd name="connsiteY3460" fmla="*/ 1534978 h 1722677"/>
                <a:gd name="connsiteX3461" fmla="*/ 1078971 w 1266576"/>
                <a:gd name="connsiteY3461" fmla="*/ 1532344 h 1722677"/>
                <a:gd name="connsiteX3462" fmla="*/ 1080016 w 1266576"/>
                <a:gd name="connsiteY3462" fmla="*/ 1531257 h 1722677"/>
                <a:gd name="connsiteX3463" fmla="*/ 1103637 w 1266576"/>
                <a:gd name="connsiteY3463" fmla="*/ 1504166 h 1722677"/>
                <a:gd name="connsiteX3464" fmla="*/ 1110619 w 1266576"/>
                <a:gd name="connsiteY3464" fmla="*/ 1496056 h 1722677"/>
                <a:gd name="connsiteX3465" fmla="*/ 1111162 w 1266576"/>
                <a:gd name="connsiteY3465" fmla="*/ 1493297 h 1722677"/>
                <a:gd name="connsiteX3466" fmla="*/ 1109197 w 1266576"/>
                <a:gd name="connsiteY3466" fmla="*/ 1492502 h 1722677"/>
                <a:gd name="connsiteX3467" fmla="*/ 1107274 w 1266576"/>
                <a:gd name="connsiteY3467" fmla="*/ 1492460 h 1722677"/>
                <a:gd name="connsiteX3468" fmla="*/ 1012999 w 1266576"/>
                <a:gd name="connsiteY3468" fmla="*/ 1046588 h 1722677"/>
                <a:gd name="connsiteX3469" fmla="*/ 1011411 w 1266576"/>
                <a:gd name="connsiteY3469" fmla="*/ 1045585 h 1722677"/>
                <a:gd name="connsiteX3470" fmla="*/ 1002464 w 1266576"/>
                <a:gd name="connsiteY3470" fmla="*/ 1047508 h 1722677"/>
                <a:gd name="connsiteX3471" fmla="*/ 955180 w 1266576"/>
                <a:gd name="connsiteY3471" fmla="*/ 1060050 h 1722677"/>
                <a:gd name="connsiteX3472" fmla="*/ 922822 w 1266576"/>
                <a:gd name="connsiteY3472" fmla="*/ 1069206 h 1722677"/>
                <a:gd name="connsiteX3473" fmla="*/ 920146 w 1266576"/>
                <a:gd name="connsiteY3473" fmla="*/ 1070502 h 1722677"/>
                <a:gd name="connsiteX3474" fmla="*/ 920146 w 1266576"/>
                <a:gd name="connsiteY3474" fmla="*/ 1072383 h 1722677"/>
                <a:gd name="connsiteX3475" fmla="*/ 922822 w 1266576"/>
                <a:gd name="connsiteY3475" fmla="*/ 1073763 h 1722677"/>
                <a:gd name="connsiteX3476" fmla="*/ 983233 w 1266576"/>
                <a:gd name="connsiteY3476" fmla="*/ 1095335 h 1722677"/>
                <a:gd name="connsiteX3477" fmla="*/ 994646 w 1266576"/>
                <a:gd name="connsiteY3477" fmla="*/ 1090402 h 1722677"/>
                <a:gd name="connsiteX3478" fmla="*/ 1012498 w 1266576"/>
                <a:gd name="connsiteY3478" fmla="*/ 1049013 h 1722677"/>
                <a:gd name="connsiteX3479" fmla="*/ 1012999 w 1266576"/>
                <a:gd name="connsiteY3479" fmla="*/ 1046588 h 1722677"/>
                <a:gd name="connsiteX3480" fmla="*/ 233339 w 1266576"/>
                <a:gd name="connsiteY3480" fmla="*/ 1011429 h 1722677"/>
                <a:gd name="connsiteX3481" fmla="*/ 239945 w 1266576"/>
                <a:gd name="connsiteY3481" fmla="*/ 1010760 h 1722677"/>
                <a:gd name="connsiteX3482" fmla="*/ 272471 w 1266576"/>
                <a:gd name="connsiteY3482" fmla="*/ 1006579 h 1722677"/>
                <a:gd name="connsiteX3483" fmla="*/ 320215 w 1266576"/>
                <a:gd name="connsiteY3483" fmla="*/ 1000559 h 1722677"/>
                <a:gd name="connsiteX3484" fmla="*/ 323225 w 1266576"/>
                <a:gd name="connsiteY3484" fmla="*/ 1000099 h 1722677"/>
                <a:gd name="connsiteX3485" fmla="*/ 325022 w 1266576"/>
                <a:gd name="connsiteY3485" fmla="*/ 998970 h 1722677"/>
                <a:gd name="connsiteX3486" fmla="*/ 323726 w 1266576"/>
                <a:gd name="connsiteY3486" fmla="*/ 997549 h 1722677"/>
                <a:gd name="connsiteX3487" fmla="*/ 320089 w 1266576"/>
                <a:gd name="connsiteY3487" fmla="*/ 996462 h 1722677"/>
                <a:gd name="connsiteX3488" fmla="*/ 275648 w 1266576"/>
                <a:gd name="connsiteY3488" fmla="*/ 985383 h 1722677"/>
                <a:gd name="connsiteX3489" fmla="*/ 234928 w 1266576"/>
                <a:gd name="connsiteY3489" fmla="*/ 975098 h 1722677"/>
                <a:gd name="connsiteX3490" fmla="*/ 219292 w 1266576"/>
                <a:gd name="connsiteY3490" fmla="*/ 971587 h 1722677"/>
                <a:gd name="connsiteX3491" fmla="*/ 217118 w 1266576"/>
                <a:gd name="connsiteY3491" fmla="*/ 973719 h 1722677"/>
                <a:gd name="connsiteX3492" fmla="*/ 220881 w 1266576"/>
                <a:gd name="connsiteY3492" fmla="*/ 989271 h 1722677"/>
                <a:gd name="connsiteX3493" fmla="*/ 225981 w 1266576"/>
                <a:gd name="connsiteY3493" fmla="*/ 1007666 h 1722677"/>
                <a:gd name="connsiteX3494" fmla="*/ 231584 w 1266576"/>
                <a:gd name="connsiteY3494" fmla="*/ 1011596 h 1722677"/>
                <a:gd name="connsiteX3495" fmla="*/ 321134 w 1266576"/>
                <a:gd name="connsiteY3495" fmla="*/ 992490 h 1722677"/>
                <a:gd name="connsiteX3496" fmla="*/ 321845 w 1266576"/>
                <a:gd name="connsiteY3496" fmla="*/ 991194 h 1722677"/>
                <a:gd name="connsiteX3497" fmla="*/ 316828 w 1266576"/>
                <a:gd name="connsiteY3497" fmla="*/ 988058 h 1722677"/>
                <a:gd name="connsiteX3498" fmla="*/ 289988 w 1266576"/>
                <a:gd name="connsiteY3498" fmla="*/ 973426 h 1722677"/>
                <a:gd name="connsiteX3499" fmla="*/ 217077 w 1266576"/>
                <a:gd name="connsiteY3499" fmla="*/ 933166 h 1722677"/>
                <a:gd name="connsiteX3500" fmla="*/ 204534 w 1266576"/>
                <a:gd name="connsiteY3500" fmla="*/ 926226 h 1722677"/>
                <a:gd name="connsiteX3501" fmla="*/ 201064 w 1266576"/>
                <a:gd name="connsiteY3501" fmla="*/ 924637 h 1722677"/>
                <a:gd name="connsiteX3502" fmla="*/ 199643 w 1266576"/>
                <a:gd name="connsiteY3502" fmla="*/ 924637 h 1722677"/>
                <a:gd name="connsiteX3503" fmla="*/ 199141 w 1266576"/>
                <a:gd name="connsiteY3503" fmla="*/ 926602 h 1722677"/>
                <a:gd name="connsiteX3504" fmla="*/ 212938 w 1266576"/>
                <a:gd name="connsiteY3504" fmla="*/ 961427 h 1722677"/>
                <a:gd name="connsiteX3505" fmla="*/ 220463 w 1266576"/>
                <a:gd name="connsiteY3505" fmla="*/ 967991 h 1722677"/>
                <a:gd name="connsiteX3506" fmla="*/ 247972 w 1266576"/>
                <a:gd name="connsiteY3506" fmla="*/ 974513 h 1722677"/>
                <a:gd name="connsiteX3507" fmla="*/ 307338 w 1266576"/>
                <a:gd name="connsiteY3507" fmla="*/ 989313 h 1722677"/>
                <a:gd name="connsiteX3508" fmla="*/ 321009 w 1266576"/>
                <a:gd name="connsiteY3508" fmla="*/ 992532 h 1722677"/>
                <a:gd name="connsiteX3509" fmla="*/ 1051755 w 1266576"/>
                <a:gd name="connsiteY3509" fmla="*/ 1295925 h 1722677"/>
                <a:gd name="connsiteX3510" fmla="*/ 1050709 w 1266576"/>
                <a:gd name="connsiteY3510" fmla="*/ 1296887 h 1722677"/>
                <a:gd name="connsiteX3511" fmla="*/ 1051086 w 1266576"/>
                <a:gd name="connsiteY3511" fmla="*/ 1300650 h 1722677"/>
                <a:gd name="connsiteX3512" fmla="*/ 1063377 w 1266576"/>
                <a:gd name="connsiteY3512" fmla="*/ 1350358 h 1722677"/>
                <a:gd name="connsiteX3513" fmla="*/ 1068979 w 1266576"/>
                <a:gd name="connsiteY3513" fmla="*/ 1371764 h 1722677"/>
                <a:gd name="connsiteX3514" fmla="*/ 1070066 w 1266576"/>
                <a:gd name="connsiteY3514" fmla="*/ 1375443 h 1722677"/>
                <a:gd name="connsiteX3515" fmla="*/ 1071864 w 1266576"/>
                <a:gd name="connsiteY3515" fmla="*/ 1376467 h 1722677"/>
                <a:gd name="connsiteX3516" fmla="*/ 1072491 w 1266576"/>
                <a:gd name="connsiteY3516" fmla="*/ 1376111 h 1722677"/>
                <a:gd name="connsiteX3517" fmla="*/ 1074372 w 1266576"/>
                <a:gd name="connsiteY3517" fmla="*/ 1373770 h 1722677"/>
                <a:gd name="connsiteX3518" fmla="*/ 1102508 w 1266576"/>
                <a:gd name="connsiteY3518" fmla="*/ 1333761 h 1722677"/>
                <a:gd name="connsiteX3519" fmla="*/ 1107149 w 1266576"/>
                <a:gd name="connsiteY3519" fmla="*/ 1326737 h 1722677"/>
                <a:gd name="connsiteX3520" fmla="*/ 1106438 w 1266576"/>
                <a:gd name="connsiteY3520" fmla="*/ 1322891 h 1722677"/>
                <a:gd name="connsiteX3521" fmla="*/ 1104390 w 1266576"/>
                <a:gd name="connsiteY3521" fmla="*/ 1321888 h 1722677"/>
                <a:gd name="connsiteX3522" fmla="*/ 1057440 w 1266576"/>
                <a:gd name="connsiteY3522" fmla="*/ 1297807 h 1722677"/>
                <a:gd name="connsiteX3523" fmla="*/ 1053260 w 1266576"/>
                <a:gd name="connsiteY3523" fmla="*/ 1296009 h 1722677"/>
                <a:gd name="connsiteX3524" fmla="*/ 1051629 w 1266576"/>
                <a:gd name="connsiteY3524" fmla="*/ 1295967 h 1722677"/>
                <a:gd name="connsiteX3525" fmla="*/ 624403 w 1266576"/>
                <a:gd name="connsiteY3525" fmla="*/ 1090151 h 1722677"/>
                <a:gd name="connsiteX3526" fmla="*/ 652288 w 1266576"/>
                <a:gd name="connsiteY3526" fmla="*/ 1087267 h 1722677"/>
                <a:gd name="connsiteX3527" fmla="*/ 687113 w 1266576"/>
                <a:gd name="connsiteY3527" fmla="*/ 1083086 h 1722677"/>
                <a:gd name="connsiteX3528" fmla="*/ 698694 w 1266576"/>
                <a:gd name="connsiteY3528" fmla="*/ 1072885 h 1722677"/>
                <a:gd name="connsiteX3529" fmla="*/ 708978 w 1266576"/>
                <a:gd name="connsiteY3529" fmla="*/ 1029071 h 1722677"/>
                <a:gd name="connsiteX3530" fmla="*/ 709480 w 1266576"/>
                <a:gd name="connsiteY3530" fmla="*/ 1025309 h 1722677"/>
                <a:gd name="connsiteX3531" fmla="*/ 708811 w 1266576"/>
                <a:gd name="connsiteY3531" fmla="*/ 1024096 h 1722677"/>
                <a:gd name="connsiteX3532" fmla="*/ 707390 w 1266576"/>
                <a:gd name="connsiteY3532" fmla="*/ 1024096 h 1722677"/>
                <a:gd name="connsiteX3533" fmla="*/ 703627 w 1266576"/>
                <a:gd name="connsiteY3533" fmla="*/ 1026730 h 1722677"/>
                <a:gd name="connsiteX3534" fmla="*/ 673693 w 1266576"/>
                <a:gd name="connsiteY3534" fmla="*/ 1050267 h 1722677"/>
                <a:gd name="connsiteX3535" fmla="*/ 657514 w 1266576"/>
                <a:gd name="connsiteY3535" fmla="*/ 1063019 h 1722677"/>
                <a:gd name="connsiteX3536" fmla="*/ 640122 w 1266576"/>
                <a:gd name="connsiteY3536" fmla="*/ 1076689 h 1722677"/>
                <a:gd name="connsiteX3537" fmla="*/ 624403 w 1266576"/>
                <a:gd name="connsiteY3537" fmla="*/ 1090151 h 1722677"/>
                <a:gd name="connsiteX3538" fmla="*/ 830470 w 1266576"/>
                <a:gd name="connsiteY3538" fmla="*/ 1581593 h 1722677"/>
                <a:gd name="connsiteX3539" fmla="*/ 830679 w 1266576"/>
                <a:gd name="connsiteY3539" fmla="*/ 1582680 h 1722677"/>
                <a:gd name="connsiteX3540" fmla="*/ 841841 w 1266576"/>
                <a:gd name="connsiteY3540" fmla="*/ 1585105 h 1722677"/>
                <a:gd name="connsiteX3541" fmla="*/ 870270 w 1266576"/>
                <a:gd name="connsiteY3541" fmla="*/ 1590791 h 1722677"/>
                <a:gd name="connsiteX3542" fmla="*/ 899535 w 1266576"/>
                <a:gd name="connsiteY3542" fmla="*/ 1596435 h 1722677"/>
                <a:gd name="connsiteX3543" fmla="*/ 918223 w 1266576"/>
                <a:gd name="connsiteY3543" fmla="*/ 1600239 h 1722677"/>
                <a:gd name="connsiteX3544" fmla="*/ 923992 w 1266576"/>
                <a:gd name="connsiteY3544" fmla="*/ 1594846 h 1722677"/>
                <a:gd name="connsiteX3545" fmla="*/ 923658 w 1266576"/>
                <a:gd name="connsiteY3545" fmla="*/ 1590289 h 1722677"/>
                <a:gd name="connsiteX3546" fmla="*/ 921567 w 1266576"/>
                <a:gd name="connsiteY3546" fmla="*/ 1569009 h 1722677"/>
                <a:gd name="connsiteX3547" fmla="*/ 920564 w 1266576"/>
                <a:gd name="connsiteY3547" fmla="*/ 1561442 h 1722677"/>
                <a:gd name="connsiteX3548" fmla="*/ 917387 w 1266576"/>
                <a:gd name="connsiteY3548" fmla="*/ 1558612 h 1722677"/>
                <a:gd name="connsiteX3549" fmla="*/ 916718 w 1266576"/>
                <a:gd name="connsiteY3549" fmla="*/ 1558725 h 1722677"/>
                <a:gd name="connsiteX3550" fmla="*/ 907771 w 1266576"/>
                <a:gd name="connsiteY3550" fmla="*/ 1560690 h 1722677"/>
                <a:gd name="connsiteX3551" fmla="*/ 877545 w 1266576"/>
                <a:gd name="connsiteY3551" fmla="*/ 1569051 h 1722677"/>
                <a:gd name="connsiteX3552" fmla="*/ 835487 w 1266576"/>
                <a:gd name="connsiteY3552" fmla="*/ 1580046 h 1722677"/>
                <a:gd name="connsiteX3553" fmla="*/ 830470 w 1266576"/>
                <a:gd name="connsiteY3553" fmla="*/ 1581593 h 1722677"/>
                <a:gd name="connsiteX3554" fmla="*/ 677289 w 1266576"/>
                <a:gd name="connsiteY3554" fmla="*/ 1020584 h 1722677"/>
                <a:gd name="connsiteX3555" fmla="*/ 677289 w 1266576"/>
                <a:gd name="connsiteY3555" fmla="*/ 1020584 h 1722677"/>
                <a:gd name="connsiteX3556" fmla="*/ 656720 w 1266576"/>
                <a:gd name="connsiteY3556" fmla="*/ 1021295 h 1722677"/>
                <a:gd name="connsiteX3557" fmla="*/ 614913 w 1266576"/>
                <a:gd name="connsiteY3557" fmla="*/ 1024013 h 1722677"/>
                <a:gd name="connsiteX3558" fmla="*/ 604294 w 1266576"/>
                <a:gd name="connsiteY3558" fmla="*/ 1024640 h 1722677"/>
                <a:gd name="connsiteX3559" fmla="*/ 598650 w 1266576"/>
                <a:gd name="connsiteY3559" fmla="*/ 1030660 h 1722677"/>
                <a:gd name="connsiteX3560" fmla="*/ 597312 w 1266576"/>
                <a:gd name="connsiteY3560" fmla="*/ 1041279 h 1722677"/>
                <a:gd name="connsiteX3561" fmla="*/ 595514 w 1266576"/>
                <a:gd name="connsiteY3561" fmla="*/ 1058754 h 1722677"/>
                <a:gd name="connsiteX3562" fmla="*/ 599904 w 1266576"/>
                <a:gd name="connsiteY3562" fmla="*/ 1062266 h 1722677"/>
                <a:gd name="connsiteX3563" fmla="*/ 608265 w 1266576"/>
                <a:gd name="connsiteY3563" fmla="*/ 1058796 h 1722677"/>
                <a:gd name="connsiteX3564" fmla="*/ 641335 w 1266576"/>
                <a:gd name="connsiteY3564" fmla="*/ 1044958 h 1722677"/>
                <a:gd name="connsiteX3565" fmla="*/ 690583 w 1266576"/>
                <a:gd name="connsiteY3565" fmla="*/ 1024054 h 1722677"/>
                <a:gd name="connsiteX3566" fmla="*/ 697147 w 1266576"/>
                <a:gd name="connsiteY3566" fmla="*/ 1020501 h 1722677"/>
                <a:gd name="connsiteX3567" fmla="*/ 689455 w 1266576"/>
                <a:gd name="connsiteY3567" fmla="*/ 1019832 h 1722677"/>
                <a:gd name="connsiteX3568" fmla="*/ 677289 w 1266576"/>
                <a:gd name="connsiteY3568" fmla="*/ 1020584 h 1722677"/>
                <a:gd name="connsiteX3569" fmla="*/ 927504 w 1266576"/>
                <a:gd name="connsiteY3569" fmla="*/ 1552621 h 1722677"/>
                <a:gd name="connsiteX3570" fmla="*/ 937830 w 1266576"/>
                <a:gd name="connsiteY3570" fmla="*/ 1554837 h 1722677"/>
                <a:gd name="connsiteX3571" fmla="*/ 948533 w 1266576"/>
                <a:gd name="connsiteY3571" fmla="*/ 1555631 h 1722677"/>
                <a:gd name="connsiteX3572" fmla="*/ 974370 w 1266576"/>
                <a:gd name="connsiteY3572" fmla="*/ 1558265 h 1722677"/>
                <a:gd name="connsiteX3573" fmla="*/ 989587 w 1266576"/>
                <a:gd name="connsiteY3573" fmla="*/ 1559435 h 1722677"/>
                <a:gd name="connsiteX3574" fmla="*/ 1001043 w 1266576"/>
                <a:gd name="connsiteY3574" fmla="*/ 1559812 h 1722677"/>
                <a:gd name="connsiteX3575" fmla="*/ 1003175 w 1266576"/>
                <a:gd name="connsiteY3575" fmla="*/ 1557219 h 1722677"/>
                <a:gd name="connsiteX3576" fmla="*/ 1002715 w 1266576"/>
                <a:gd name="connsiteY3576" fmla="*/ 1554168 h 1722677"/>
                <a:gd name="connsiteX3577" fmla="*/ 992263 w 1266576"/>
                <a:gd name="connsiteY3577" fmla="*/ 1515036 h 1722677"/>
                <a:gd name="connsiteX3578" fmla="*/ 984487 w 1266576"/>
                <a:gd name="connsiteY3578" fmla="*/ 1512570 h 1722677"/>
                <a:gd name="connsiteX3579" fmla="*/ 957062 w 1266576"/>
                <a:gd name="connsiteY3579" fmla="*/ 1532010 h 1722677"/>
                <a:gd name="connsiteX3580" fmla="*/ 931559 w 1266576"/>
                <a:gd name="connsiteY3580" fmla="*/ 1550238 h 1722677"/>
                <a:gd name="connsiteX3581" fmla="*/ 927504 w 1266576"/>
                <a:gd name="connsiteY3581" fmla="*/ 1552621 h 1722677"/>
                <a:gd name="connsiteX3582" fmla="*/ 982480 w 1266576"/>
                <a:gd name="connsiteY3582" fmla="*/ 1099683 h 1722677"/>
                <a:gd name="connsiteX3583" fmla="*/ 973826 w 1266576"/>
                <a:gd name="connsiteY3583" fmla="*/ 1096046 h 1722677"/>
                <a:gd name="connsiteX3584" fmla="*/ 932897 w 1266576"/>
                <a:gd name="connsiteY3584" fmla="*/ 1081288 h 1722677"/>
                <a:gd name="connsiteX3585" fmla="*/ 914209 w 1266576"/>
                <a:gd name="connsiteY3585" fmla="*/ 1074683 h 1722677"/>
                <a:gd name="connsiteX3586" fmla="*/ 906266 w 1266576"/>
                <a:gd name="connsiteY3586" fmla="*/ 1077107 h 1722677"/>
                <a:gd name="connsiteX3587" fmla="*/ 891383 w 1266576"/>
                <a:gd name="connsiteY3587" fmla="*/ 1096464 h 1722677"/>
                <a:gd name="connsiteX3588" fmla="*/ 881934 w 1266576"/>
                <a:gd name="connsiteY3588" fmla="*/ 1109424 h 1722677"/>
                <a:gd name="connsiteX3589" fmla="*/ 881307 w 1266576"/>
                <a:gd name="connsiteY3589" fmla="*/ 1112811 h 1722677"/>
                <a:gd name="connsiteX3590" fmla="*/ 884066 w 1266576"/>
                <a:gd name="connsiteY3590" fmla="*/ 1113521 h 1722677"/>
                <a:gd name="connsiteX3591" fmla="*/ 887118 w 1266576"/>
                <a:gd name="connsiteY3591" fmla="*/ 1113229 h 1722677"/>
                <a:gd name="connsiteX3592" fmla="*/ 930096 w 1266576"/>
                <a:gd name="connsiteY3592" fmla="*/ 1107585 h 1722677"/>
                <a:gd name="connsiteX3593" fmla="*/ 972405 w 1266576"/>
                <a:gd name="connsiteY3593" fmla="*/ 1101690 h 1722677"/>
                <a:gd name="connsiteX3594" fmla="*/ 982480 w 1266576"/>
                <a:gd name="connsiteY3594" fmla="*/ 1099683 h 1722677"/>
                <a:gd name="connsiteX3595" fmla="*/ 1214593 w 1266576"/>
                <a:gd name="connsiteY3595" fmla="*/ 887262 h 1722677"/>
                <a:gd name="connsiteX3596" fmla="*/ 1213590 w 1266576"/>
                <a:gd name="connsiteY3596" fmla="*/ 885924 h 1722677"/>
                <a:gd name="connsiteX3597" fmla="*/ 1211332 w 1266576"/>
                <a:gd name="connsiteY3597" fmla="*/ 885924 h 1722677"/>
                <a:gd name="connsiteX3598" fmla="*/ 1165762 w 1266576"/>
                <a:gd name="connsiteY3598" fmla="*/ 890648 h 1722677"/>
                <a:gd name="connsiteX3599" fmla="*/ 1150586 w 1266576"/>
                <a:gd name="connsiteY3599" fmla="*/ 892320 h 1722677"/>
                <a:gd name="connsiteX3600" fmla="*/ 1146113 w 1266576"/>
                <a:gd name="connsiteY3600" fmla="*/ 895790 h 1722677"/>
                <a:gd name="connsiteX3601" fmla="*/ 1145402 w 1266576"/>
                <a:gd name="connsiteY3601" fmla="*/ 897964 h 1722677"/>
                <a:gd name="connsiteX3602" fmla="*/ 1132860 w 1266576"/>
                <a:gd name="connsiteY3602" fmla="*/ 942071 h 1722677"/>
                <a:gd name="connsiteX3603" fmla="*/ 1132359 w 1266576"/>
                <a:gd name="connsiteY3603" fmla="*/ 945081 h 1722677"/>
                <a:gd name="connsiteX3604" fmla="*/ 1133822 w 1266576"/>
                <a:gd name="connsiteY3604" fmla="*/ 946168 h 1722677"/>
                <a:gd name="connsiteX3605" fmla="*/ 1135870 w 1266576"/>
                <a:gd name="connsiteY3605" fmla="*/ 945206 h 1722677"/>
                <a:gd name="connsiteX3606" fmla="*/ 1158195 w 1266576"/>
                <a:gd name="connsiteY3606" fmla="*/ 929194 h 1722677"/>
                <a:gd name="connsiteX3607" fmla="*/ 1196950 w 1266576"/>
                <a:gd name="connsiteY3607" fmla="*/ 900724 h 1722677"/>
                <a:gd name="connsiteX3608" fmla="*/ 1211207 w 1266576"/>
                <a:gd name="connsiteY3608" fmla="*/ 890439 h 1722677"/>
                <a:gd name="connsiteX3609" fmla="*/ 1214468 w 1266576"/>
                <a:gd name="connsiteY3609" fmla="*/ 887262 h 1722677"/>
                <a:gd name="connsiteX3610" fmla="*/ 845269 w 1266576"/>
                <a:gd name="connsiteY3610" fmla="*/ 1049055 h 1722677"/>
                <a:gd name="connsiteX3611" fmla="*/ 848781 w 1266576"/>
                <a:gd name="connsiteY3611" fmla="*/ 1050644 h 1722677"/>
                <a:gd name="connsiteX3612" fmla="*/ 867093 w 1266576"/>
                <a:gd name="connsiteY3612" fmla="*/ 1056079 h 1722677"/>
                <a:gd name="connsiteX3613" fmla="*/ 903674 w 1266576"/>
                <a:gd name="connsiteY3613" fmla="*/ 1067074 h 1722677"/>
                <a:gd name="connsiteX3614" fmla="*/ 913415 w 1266576"/>
                <a:gd name="connsiteY3614" fmla="*/ 1067325 h 1722677"/>
                <a:gd name="connsiteX3615" fmla="*/ 920104 w 1266576"/>
                <a:gd name="connsiteY3615" fmla="*/ 1065861 h 1722677"/>
                <a:gd name="connsiteX3616" fmla="*/ 995357 w 1266576"/>
                <a:gd name="connsiteY3616" fmla="*/ 1045669 h 1722677"/>
                <a:gd name="connsiteX3617" fmla="*/ 998785 w 1266576"/>
                <a:gd name="connsiteY3617" fmla="*/ 1044164 h 1722677"/>
                <a:gd name="connsiteX3618" fmla="*/ 995775 w 1266576"/>
                <a:gd name="connsiteY3618" fmla="*/ 1043411 h 1722677"/>
                <a:gd name="connsiteX3619" fmla="*/ 846858 w 1266576"/>
                <a:gd name="connsiteY3619" fmla="*/ 1047968 h 1722677"/>
                <a:gd name="connsiteX3620" fmla="*/ 845269 w 1266576"/>
                <a:gd name="connsiteY3620" fmla="*/ 1049055 h 1722677"/>
                <a:gd name="connsiteX3621" fmla="*/ 996778 w 1266576"/>
                <a:gd name="connsiteY3621" fmla="*/ 1509769 h 1722677"/>
                <a:gd name="connsiteX3622" fmla="*/ 995900 w 1266576"/>
                <a:gd name="connsiteY3622" fmla="*/ 1511734 h 1722677"/>
                <a:gd name="connsiteX3623" fmla="*/ 997196 w 1266576"/>
                <a:gd name="connsiteY3623" fmla="*/ 1518506 h 1722677"/>
                <a:gd name="connsiteX3624" fmla="*/ 1005558 w 1266576"/>
                <a:gd name="connsiteY3624" fmla="*/ 1550280 h 1722677"/>
                <a:gd name="connsiteX3625" fmla="*/ 1018100 w 1266576"/>
                <a:gd name="connsiteY3625" fmla="*/ 1556969 h 1722677"/>
                <a:gd name="connsiteX3626" fmla="*/ 1060869 w 1266576"/>
                <a:gd name="connsiteY3626" fmla="*/ 1542754 h 1722677"/>
                <a:gd name="connsiteX3627" fmla="*/ 1065300 w 1266576"/>
                <a:gd name="connsiteY3627" fmla="*/ 1540246 h 1722677"/>
                <a:gd name="connsiteX3628" fmla="*/ 1061663 w 1266576"/>
                <a:gd name="connsiteY3628" fmla="*/ 1537194 h 1722677"/>
                <a:gd name="connsiteX3629" fmla="*/ 1053301 w 1266576"/>
                <a:gd name="connsiteY3629" fmla="*/ 1533390 h 1722677"/>
                <a:gd name="connsiteX3630" fmla="*/ 1026545 w 1266576"/>
                <a:gd name="connsiteY3630" fmla="*/ 1522060 h 1722677"/>
                <a:gd name="connsiteX3631" fmla="*/ 1001252 w 1266576"/>
                <a:gd name="connsiteY3631" fmla="*/ 1511315 h 1722677"/>
                <a:gd name="connsiteX3632" fmla="*/ 996778 w 1266576"/>
                <a:gd name="connsiteY3632" fmla="*/ 1509894 h 1722677"/>
                <a:gd name="connsiteX3633" fmla="*/ 1157108 w 1266576"/>
                <a:gd name="connsiteY3633" fmla="*/ 888014 h 1722677"/>
                <a:gd name="connsiteX3634" fmla="*/ 1184283 w 1266576"/>
                <a:gd name="connsiteY3634" fmla="*/ 885046 h 1722677"/>
                <a:gd name="connsiteX3635" fmla="*/ 1195654 w 1266576"/>
                <a:gd name="connsiteY3635" fmla="*/ 883750 h 1722677"/>
                <a:gd name="connsiteX3636" fmla="*/ 1218481 w 1266576"/>
                <a:gd name="connsiteY3636" fmla="*/ 881367 h 1722677"/>
                <a:gd name="connsiteX3637" fmla="*/ 1225087 w 1266576"/>
                <a:gd name="connsiteY3637" fmla="*/ 876894 h 1722677"/>
                <a:gd name="connsiteX3638" fmla="*/ 1229017 w 1266576"/>
                <a:gd name="connsiteY3638" fmla="*/ 869494 h 1722677"/>
                <a:gd name="connsiteX3639" fmla="*/ 1244318 w 1266576"/>
                <a:gd name="connsiteY3639" fmla="*/ 841274 h 1722677"/>
                <a:gd name="connsiteX3640" fmla="*/ 1247621 w 1266576"/>
                <a:gd name="connsiteY3640" fmla="*/ 834376 h 1722677"/>
                <a:gd name="connsiteX3641" fmla="*/ 1247621 w 1266576"/>
                <a:gd name="connsiteY3641" fmla="*/ 832369 h 1722677"/>
                <a:gd name="connsiteX3642" fmla="*/ 1245447 w 1266576"/>
                <a:gd name="connsiteY3642" fmla="*/ 832745 h 1722677"/>
                <a:gd name="connsiteX3643" fmla="*/ 1242186 w 1266576"/>
                <a:gd name="connsiteY3643" fmla="*/ 834710 h 1722677"/>
                <a:gd name="connsiteX3644" fmla="*/ 1210789 w 1266576"/>
                <a:gd name="connsiteY3644" fmla="*/ 853649 h 1722677"/>
                <a:gd name="connsiteX3645" fmla="*/ 1161624 w 1266576"/>
                <a:gd name="connsiteY3645" fmla="*/ 883206 h 1722677"/>
                <a:gd name="connsiteX3646" fmla="*/ 1157108 w 1266576"/>
                <a:gd name="connsiteY3646" fmla="*/ 886049 h 1722677"/>
                <a:gd name="connsiteX3647" fmla="*/ 1156649 w 1266576"/>
                <a:gd name="connsiteY3647" fmla="*/ 887304 h 1722677"/>
                <a:gd name="connsiteX3648" fmla="*/ 1157861 w 1266576"/>
                <a:gd name="connsiteY3648" fmla="*/ 887972 h 1722677"/>
                <a:gd name="connsiteX3649" fmla="*/ 1157108 w 1266576"/>
                <a:gd name="connsiteY3649" fmla="*/ 888140 h 1722677"/>
                <a:gd name="connsiteX3650" fmla="*/ 697691 w 1266576"/>
                <a:gd name="connsiteY3650" fmla="*/ 1026605 h 1722677"/>
                <a:gd name="connsiteX3651" fmla="*/ 695767 w 1266576"/>
                <a:gd name="connsiteY3651" fmla="*/ 1026228 h 1722677"/>
                <a:gd name="connsiteX3652" fmla="*/ 678208 w 1266576"/>
                <a:gd name="connsiteY3652" fmla="*/ 1033754 h 1722677"/>
                <a:gd name="connsiteX3653" fmla="*/ 638701 w 1266576"/>
                <a:gd name="connsiteY3653" fmla="*/ 1050476 h 1722677"/>
                <a:gd name="connsiteX3654" fmla="*/ 607011 w 1266576"/>
                <a:gd name="connsiteY3654" fmla="*/ 1063813 h 1722677"/>
                <a:gd name="connsiteX3655" fmla="*/ 597563 w 1266576"/>
                <a:gd name="connsiteY3655" fmla="*/ 1068537 h 1722677"/>
                <a:gd name="connsiteX3656" fmla="*/ 604126 w 1266576"/>
                <a:gd name="connsiteY3656" fmla="*/ 1077484 h 1722677"/>
                <a:gd name="connsiteX3657" fmla="*/ 615038 w 1266576"/>
                <a:gd name="connsiteY3657" fmla="*/ 1089273 h 1722677"/>
                <a:gd name="connsiteX3658" fmla="*/ 618508 w 1266576"/>
                <a:gd name="connsiteY3658" fmla="*/ 1089566 h 1722677"/>
                <a:gd name="connsiteX3659" fmla="*/ 622229 w 1266576"/>
                <a:gd name="connsiteY3659" fmla="*/ 1086890 h 1722677"/>
                <a:gd name="connsiteX3660" fmla="*/ 656970 w 1266576"/>
                <a:gd name="connsiteY3660" fmla="*/ 1059298 h 1722677"/>
                <a:gd name="connsiteX3661" fmla="*/ 666544 w 1266576"/>
                <a:gd name="connsiteY3661" fmla="*/ 1051689 h 1722677"/>
                <a:gd name="connsiteX3662" fmla="*/ 690667 w 1266576"/>
                <a:gd name="connsiteY3662" fmla="*/ 1032834 h 1722677"/>
                <a:gd name="connsiteX3663" fmla="*/ 697691 w 1266576"/>
                <a:gd name="connsiteY3663" fmla="*/ 1026605 h 1722677"/>
                <a:gd name="connsiteX3664" fmla="*/ 948198 w 1266576"/>
                <a:gd name="connsiteY3664" fmla="*/ 963894 h 1722677"/>
                <a:gd name="connsiteX3665" fmla="*/ 947446 w 1266576"/>
                <a:gd name="connsiteY3665" fmla="*/ 962891 h 1722677"/>
                <a:gd name="connsiteX3666" fmla="*/ 930430 w 1266576"/>
                <a:gd name="connsiteY3666" fmla="*/ 966779 h 1722677"/>
                <a:gd name="connsiteX3667" fmla="*/ 900873 w 1266576"/>
                <a:gd name="connsiteY3667" fmla="*/ 974346 h 1722677"/>
                <a:gd name="connsiteX3668" fmla="*/ 857812 w 1266576"/>
                <a:gd name="connsiteY3668" fmla="*/ 984714 h 1722677"/>
                <a:gd name="connsiteX3669" fmla="*/ 850454 w 1266576"/>
                <a:gd name="connsiteY3669" fmla="*/ 986762 h 1722677"/>
                <a:gd name="connsiteX3670" fmla="*/ 849325 w 1266576"/>
                <a:gd name="connsiteY3670" fmla="*/ 988393 h 1722677"/>
                <a:gd name="connsiteX3671" fmla="*/ 850077 w 1266576"/>
                <a:gd name="connsiteY3671" fmla="*/ 989564 h 1722677"/>
                <a:gd name="connsiteX3672" fmla="*/ 884735 w 1266576"/>
                <a:gd name="connsiteY3672" fmla="*/ 1007290 h 1722677"/>
                <a:gd name="connsiteX3673" fmla="*/ 888916 w 1266576"/>
                <a:gd name="connsiteY3673" fmla="*/ 1006955 h 1722677"/>
                <a:gd name="connsiteX3674" fmla="*/ 893933 w 1266576"/>
                <a:gd name="connsiteY3674" fmla="*/ 1003485 h 1722677"/>
                <a:gd name="connsiteX3675" fmla="*/ 910656 w 1266576"/>
                <a:gd name="connsiteY3675" fmla="*/ 991278 h 1722677"/>
                <a:gd name="connsiteX3676" fmla="*/ 942345 w 1266576"/>
                <a:gd name="connsiteY3676" fmla="*/ 968660 h 1722677"/>
                <a:gd name="connsiteX3677" fmla="*/ 948198 w 1266576"/>
                <a:gd name="connsiteY3677" fmla="*/ 963769 h 1722677"/>
                <a:gd name="connsiteX3678" fmla="*/ 876207 w 1266576"/>
                <a:gd name="connsiteY3678" fmla="*/ 1009338 h 1722677"/>
                <a:gd name="connsiteX3679" fmla="*/ 876708 w 1266576"/>
                <a:gd name="connsiteY3679" fmla="*/ 1007833 h 1722677"/>
                <a:gd name="connsiteX3680" fmla="*/ 872528 w 1266576"/>
                <a:gd name="connsiteY3680" fmla="*/ 1004907 h 1722677"/>
                <a:gd name="connsiteX3681" fmla="*/ 844517 w 1266576"/>
                <a:gd name="connsiteY3681" fmla="*/ 990943 h 1722677"/>
                <a:gd name="connsiteX3682" fmla="*/ 835696 w 1266576"/>
                <a:gd name="connsiteY3682" fmla="*/ 989940 h 1722677"/>
                <a:gd name="connsiteX3683" fmla="*/ 800745 w 1266576"/>
                <a:gd name="connsiteY3683" fmla="*/ 998301 h 1722677"/>
                <a:gd name="connsiteX3684" fmla="*/ 778462 w 1266576"/>
                <a:gd name="connsiteY3684" fmla="*/ 1003694 h 1722677"/>
                <a:gd name="connsiteX3685" fmla="*/ 742759 w 1266576"/>
                <a:gd name="connsiteY3685" fmla="*/ 1012056 h 1722677"/>
                <a:gd name="connsiteX3686" fmla="*/ 737449 w 1266576"/>
                <a:gd name="connsiteY3686" fmla="*/ 1013728 h 1722677"/>
                <a:gd name="connsiteX3687" fmla="*/ 737449 w 1266576"/>
                <a:gd name="connsiteY3687" fmla="*/ 1014481 h 1722677"/>
                <a:gd name="connsiteX3688" fmla="*/ 966301 w 1266576"/>
                <a:gd name="connsiteY3688" fmla="*/ 1399900 h 1722677"/>
                <a:gd name="connsiteX3689" fmla="*/ 990925 w 1266576"/>
                <a:gd name="connsiteY3689" fmla="*/ 1464115 h 1722677"/>
                <a:gd name="connsiteX3690" fmla="*/ 992472 w 1266576"/>
                <a:gd name="connsiteY3690" fmla="*/ 1465746 h 1722677"/>
                <a:gd name="connsiteX3691" fmla="*/ 1000583 w 1266576"/>
                <a:gd name="connsiteY3691" fmla="*/ 1460102 h 1722677"/>
                <a:gd name="connsiteX3692" fmla="*/ 1019647 w 1266576"/>
                <a:gd name="connsiteY3692" fmla="*/ 1443379 h 1722677"/>
                <a:gd name="connsiteX3693" fmla="*/ 1019647 w 1266576"/>
                <a:gd name="connsiteY3693" fmla="*/ 1433262 h 1722677"/>
                <a:gd name="connsiteX3694" fmla="*/ 1016511 w 1266576"/>
                <a:gd name="connsiteY3694" fmla="*/ 1431046 h 1722677"/>
                <a:gd name="connsiteX3695" fmla="*/ 982188 w 1266576"/>
                <a:gd name="connsiteY3695" fmla="*/ 1408094 h 1722677"/>
                <a:gd name="connsiteX3696" fmla="*/ 966301 w 1266576"/>
                <a:gd name="connsiteY3696" fmla="*/ 1399774 h 1722677"/>
                <a:gd name="connsiteX3697" fmla="*/ 1043895 w 1266576"/>
                <a:gd name="connsiteY3697" fmla="*/ 1104867 h 1722677"/>
                <a:gd name="connsiteX3698" fmla="*/ 1047699 w 1266576"/>
                <a:gd name="connsiteY3698" fmla="*/ 1104240 h 1722677"/>
                <a:gd name="connsiteX3699" fmla="*/ 1046738 w 1266576"/>
                <a:gd name="connsiteY3699" fmla="*/ 1098764 h 1722677"/>
                <a:gd name="connsiteX3700" fmla="*/ 1046361 w 1266576"/>
                <a:gd name="connsiteY3700" fmla="*/ 1098095 h 1722677"/>
                <a:gd name="connsiteX3701" fmla="*/ 1021026 w 1266576"/>
                <a:gd name="connsiteY3701" fmla="*/ 1052107 h 1722677"/>
                <a:gd name="connsiteX3702" fmla="*/ 1019061 w 1266576"/>
                <a:gd name="connsiteY3702" fmla="*/ 1048846 h 1722677"/>
                <a:gd name="connsiteX3703" fmla="*/ 1017122 w 1266576"/>
                <a:gd name="connsiteY3703" fmla="*/ 1048319 h 1722677"/>
                <a:gd name="connsiteX3704" fmla="*/ 1016595 w 1266576"/>
                <a:gd name="connsiteY3704" fmla="*/ 1048846 h 1722677"/>
                <a:gd name="connsiteX3705" fmla="*/ 1015257 w 1266576"/>
                <a:gd name="connsiteY3705" fmla="*/ 1051563 h 1722677"/>
                <a:gd name="connsiteX3706" fmla="*/ 1007815 w 1266576"/>
                <a:gd name="connsiteY3706" fmla="*/ 1069122 h 1722677"/>
                <a:gd name="connsiteX3707" fmla="*/ 997740 w 1266576"/>
                <a:gd name="connsiteY3707" fmla="*/ 1093036 h 1722677"/>
                <a:gd name="connsiteX3708" fmla="*/ 1002506 w 1266576"/>
                <a:gd name="connsiteY3708" fmla="*/ 1100101 h 1722677"/>
                <a:gd name="connsiteX3709" fmla="*/ 1011578 w 1266576"/>
                <a:gd name="connsiteY3709" fmla="*/ 1101063 h 1722677"/>
                <a:gd name="connsiteX3710" fmla="*/ 1132108 w 1266576"/>
                <a:gd name="connsiteY3710" fmla="*/ 330392 h 1722677"/>
                <a:gd name="connsiteX3711" fmla="*/ 1132108 w 1266576"/>
                <a:gd name="connsiteY3711" fmla="*/ 328427 h 1722677"/>
                <a:gd name="connsiteX3712" fmla="*/ 1051796 w 1266576"/>
                <a:gd name="connsiteY3712" fmla="*/ 217095 h 1722677"/>
                <a:gd name="connsiteX3713" fmla="*/ 1051796 w 1266576"/>
                <a:gd name="connsiteY3713" fmla="*/ 219980 h 1722677"/>
                <a:gd name="connsiteX3714" fmla="*/ 1058862 w 1266576"/>
                <a:gd name="connsiteY3714" fmla="*/ 236702 h 1722677"/>
                <a:gd name="connsiteX3715" fmla="*/ 1068519 w 1266576"/>
                <a:gd name="connsiteY3715" fmla="*/ 259153 h 1722677"/>
                <a:gd name="connsiteX3716" fmla="*/ 1082859 w 1266576"/>
                <a:gd name="connsiteY3716" fmla="*/ 293727 h 1722677"/>
                <a:gd name="connsiteX3717" fmla="*/ 1087960 w 1266576"/>
                <a:gd name="connsiteY3717" fmla="*/ 300124 h 1722677"/>
                <a:gd name="connsiteX3718" fmla="*/ 1115594 w 1266576"/>
                <a:gd name="connsiteY3718" fmla="*/ 319229 h 1722677"/>
                <a:gd name="connsiteX3719" fmla="*/ 1123955 w 1266576"/>
                <a:gd name="connsiteY3719" fmla="*/ 324581 h 1722677"/>
                <a:gd name="connsiteX3720" fmla="*/ 1132108 w 1266576"/>
                <a:gd name="connsiteY3720" fmla="*/ 330392 h 1722677"/>
                <a:gd name="connsiteX3721" fmla="*/ 1053301 w 1266576"/>
                <a:gd name="connsiteY3721" fmla="*/ 1102401 h 1722677"/>
                <a:gd name="connsiteX3722" fmla="*/ 1055016 w 1266576"/>
                <a:gd name="connsiteY3722" fmla="*/ 1099349 h 1722677"/>
                <a:gd name="connsiteX3723" fmla="*/ 1071738 w 1266576"/>
                <a:gd name="connsiteY3723" fmla="*/ 1054323 h 1722677"/>
                <a:gd name="connsiteX3724" fmla="*/ 1068686 w 1266576"/>
                <a:gd name="connsiteY3724" fmla="*/ 1048762 h 1722677"/>
                <a:gd name="connsiteX3725" fmla="*/ 1064924 w 1266576"/>
                <a:gd name="connsiteY3725" fmla="*/ 1048261 h 1722677"/>
                <a:gd name="connsiteX3726" fmla="*/ 1039840 w 1266576"/>
                <a:gd name="connsiteY3726" fmla="*/ 1045752 h 1722677"/>
                <a:gd name="connsiteX3727" fmla="*/ 1023911 w 1266576"/>
                <a:gd name="connsiteY3727" fmla="*/ 1044038 h 1722677"/>
                <a:gd name="connsiteX3728" fmla="*/ 1022322 w 1266576"/>
                <a:gd name="connsiteY3728" fmla="*/ 1046546 h 1722677"/>
                <a:gd name="connsiteX3729" fmla="*/ 1023242 w 1266576"/>
                <a:gd name="connsiteY3729" fmla="*/ 1048637 h 1722677"/>
                <a:gd name="connsiteX3730" fmla="*/ 1047574 w 1266576"/>
                <a:gd name="connsiteY3730" fmla="*/ 1092743 h 1722677"/>
                <a:gd name="connsiteX3731" fmla="*/ 1053301 w 1266576"/>
                <a:gd name="connsiteY3731" fmla="*/ 1102401 h 1722677"/>
                <a:gd name="connsiteX3732" fmla="*/ 522603 w 1266576"/>
                <a:gd name="connsiteY3732" fmla="*/ 1125980 h 1722677"/>
                <a:gd name="connsiteX3733" fmla="*/ 527828 w 1266576"/>
                <a:gd name="connsiteY3733" fmla="*/ 1124517 h 1722677"/>
                <a:gd name="connsiteX3734" fmla="*/ 546349 w 1266576"/>
                <a:gd name="connsiteY3734" fmla="*/ 1117368 h 1722677"/>
                <a:gd name="connsiteX3735" fmla="*/ 606049 w 1266576"/>
                <a:gd name="connsiteY3735" fmla="*/ 1095670 h 1722677"/>
                <a:gd name="connsiteX3736" fmla="*/ 610230 w 1266576"/>
                <a:gd name="connsiteY3736" fmla="*/ 1093830 h 1722677"/>
                <a:gd name="connsiteX3737" fmla="*/ 611305 w 1266576"/>
                <a:gd name="connsiteY3737" fmla="*/ 1091075 h 1722677"/>
                <a:gd name="connsiteX3738" fmla="*/ 611024 w 1266576"/>
                <a:gd name="connsiteY3738" fmla="*/ 1090611 h 1722677"/>
                <a:gd name="connsiteX3739" fmla="*/ 594302 w 1266576"/>
                <a:gd name="connsiteY3739" fmla="*/ 1071965 h 1722677"/>
                <a:gd name="connsiteX3740" fmla="*/ 590790 w 1266576"/>
                <a:gd name="connsiteY3740" fmla="*/ 1071965 h 1722677"/>
                <a:gd name="connsiteX3741" fmla="*/ 588323 w 1266576"/>
                <a:gd name="connsiteY3741" fmla="*/ 1073805 h 1722677"/>
                <a:gd name="connsiteX3742" fmla="*/ 558598 w 1266576"/>
                <a:gd name="connsiteY3742" fmla="*/ 1096631 h 1722677"/>
                <a:gd name="connsiteX3743" fmla="*/ 524944 w 1266576"/>
                <a:gd name="connsiteY3743" fmla="*/ 1123095 h 1722677"/>
                <a:gd name="connsiteX3744" fmla="*/ 522603 w 1266576"/>
                <a:gd name="connsiteY3744" fmla="*/ 1125980 h 1722677"/>
                <a:gd name="connsiteX3745" fmla="*/ 65526 w 1266576"/>
                <a:gd name="connsiteY3745" fmla="*/ 944537 h 1722677"/>
                <a:gd name="connsiteX3746" fmla="*/ 69707 w 1266576"/>
                <a:gd name="connsiteY3746" fmla="*/ 943199 h 1722677"/>
                <a:gd name="connsiteX3747" fmla="*/ 82500 w 1266576"/>
                <a:gd name="connsiteY3747" fmla="*/ 936427 h 1722677"/>
                <a:gd name="connsiteX3748" fmla="*/ 124808 w 1266576"/>
                <a:gd name="connsiteY3748" fmla="*/ 915523 h 1722677"/>
                <a:gd name="connsiteX3749" fmla="*/ 126731 w 1266576"/>
                <a:gd name="connsiteY3749" fmla="*/ 914269 h 1722677"/>
                <a:gd name="connsiteX3750" fmla="*/ 127283 w 1266576"/>
                <a:gd name="connsiteY3750" fmla="*/ 911664 h 1722677"/>
                <a:gd name="connsiteX3751" fmla="*/ 127233 w 1266576"/>
                <a:gd name="connsiteY3751" fmla="*/ 911593 h 1722677"/>
                <a:gd name="connsiteX3752" fmla="*/ 123847 w 1266576"/>
                <a:gd name="connsiteY3752" fmla="*/ 907413 h 1722677"/>
                <a:gd name="connsiteX3753" fmla="*/ 108086 w 1266576"/>
                <a:gd name="connsiteY3753" fmla="*/ 888809 h 1722677"/>
                <a:gd name="connsiteX3754" fmla="*/ 100518 w 1266576"/>
                <a:gd name="connsiteY3754" fmla="*/ 889143 h 1722677"/>
                <a:gd name="connsiteX3755" fmla="*/ 99097 w 1266576"/>
                <a:gd name="connsiteY3755" fmla="*/ 890941 h 1722677"/>
                <a:gd name="connsiteX3756" fmla="*/ 87767 w 1266576"/>
                <a:gd name="connsiteY3756" fmla="*/ 908123 h 1722677"/>
                <a:gd name="connsiteX3757" fmla="*/ 70334 w 1266576"/>
                <a:gd name="connsiteY3757" fmla="*/ 934002 h 1722677"/>
                <a:gd name="connsiteX3758" fmla="*/ 64815 w 1266576"/>
                <a:gd name="connsiteY3758" fmla="*/ 943074 h 1722677"/>
                <a:gd name="connsiteX3759" fmla="*/ 65526 w 1266576"/>
                <a:gd name="connsiteY3759" fmla="*/ 944537 h 1722677"/>
                <a:gd name="connsiteX3760" fmla="*/ 1131815 w 1266576"/>
                <a:gd name="connsiteY3760" fmla="*/ 1375944 h 1722677"/>
                <a:gd name="connsiteX3761" fmla="*/ 1131815 w 1266576"/>
                <a:gd name="connsiteY3761" fmla="*/ 1378285 h 1722677"/>
                <a:gd name="connsiteX3762" fmla="*/ 1135034 w 1266576"/>
                <a:gd name="connsiteY3762" fmla="*/ 1400987 h 1722677"/>
                <a:gd name="connsiteX3763" fmla="*/ 1135996 w 1266576"/>
                <a:gd name="connsiteY3763" fmla="*/ 1408554 h 1722677"/>
                <a:gd name="connsiteX3764" fmla="*/ 1137334 w 1266576"/>
                <a:gd name="connsiteY3764" fmla="*/ 1410184 h 1722677"/>
                <a:gd name="connsiteX3765" fmla="*/ 1138713 w 1266576"/>
                <a:gd name="connsiteY3765" fmla="*/ 1409683 h 1722677"/>
                <a:gd name="connsiteX3766" fmla="*/ 1141264 w 1266576"/>
                <a:gd name="connsiteY3766" fmla="*/ 1406923 h 1722677"/>
                <a:gd name="connsiteX3767" fmla="*/ 1155102 w 1266576"/>
                <a:gd name="connsiteY3767" fmla="*/ 1388654 h 1722677"/>
                <a:gd name="connsiteX3768" fmla="*/ 1169191 w 1266576"/>
                <a:gd name="connsiteY3768" fmla="*/ 1369590 h 1722677"/>
                <a:gd name="connsiteX3769" fmla="*/ 1169191 w 1266576"/>
                <a:gd name="connsiteY3769" fmla="*/ 1363987 h 1722677"/>
                <a:gd name="connsiteX3770" fmla="*/ 1154600 w 1266576"/>
                <a:gd name="connsiteY3770" fmla="*/ 1344380 h 1722677"/>
                <a:gd name="connsiteX3771" fmla="*/ 1151456 w 1266576"/>
                <a:gd name="connsiteY3771" fmla="*/ 1343832 h 1722677"/>
                <a:gd name="connsiteX3772" fmla="*/ 1150754 w 1266576"/>
                <a:gd name="connsiteY3772" fmla="*/ 1344631 h 1722677"/>
                <a:gd name="connsiteX3773" fmla="*/ 1141514 w 1266576"/>
                <a:gd name="connsiteY3773" fmla="*/ 1359556 h 1722677"/>
                <a:gd name="connsiteX3774" fmla="*/ 1133780 w 1266576"/>
                <a:gd name="connsiteY3774" fmla="*/ 1369840 h 1722677"/>
                <a:gd name="connsiteX3775" fmla="*/ 1131815 w 1266576"/>
                <a:gd name="connsiteY3775" fmla="*/ 1375944 h 1722677"/>
                <a:gd name="connsiteX3776" fmla="*/ 1035659 w 1266576"/>
                <a:gd name="connsiteY3776" fmla="*/ 1568842 h 1722677"/>
                <a:gd name="connsiteX3777" fmla="*/ 1034614 w 1266576"/>
                <a:gd name="connsiteY3777" fmla="*/ 1567964 h 1722677"/>
                <a:gd name="connsiteX3778" fmla="*/ 1022406 w 1266576"/>
                <a:gd name="connsiteY3778" fmla="*/ 1567504 h 1722677"/>
                <a:gd name="connsiteX3779" fmla="*/ 1002548 w 1266576"/>
                <a:gd name="connsiteY3779" fmla="*/ 1567002 h 1722677"/>
                <a:gd name="connsiteX3780" fmla="*/ 970482 w 1266576"/>
                <a:gd name="connsiteY3780" fmla="*/ 1565915 h 1722677"/>
                <a:gd name="connsiteX3781" fmla="*/ 962413 w 1266576"/>
                <a:gd name="connsiteY3781" fmla="*/ 1569469 h 1722677"/>
                <a:gd name="connsiteX3782" fmla="*/ 936325 w 1266576"/>
                <a:gd name="connsiteY3782" fmla="*/ 1596351 h 1722677"/>
                <a:gd name="connsiteX3783" fmla="*/ 935698 w 1266576"/>
                <a:gd name="connsiteY3783" fmla="*/ 1598818 h 1722677"/>
                <a:gd name="connsiteX3784" fmla="*/ 937830 w 1266576"/>
                <a:gd name="connsiteY3784" fmla="*/ 1598818 h 1722677"/>
                <a:gd name="connsiteX3785" fmla="*/ 942889 w 1266576"/>
                <a:gd name="connsiteY3785" fmla="*/ 1597145 h 1722677"/>
                <a:gd name="connsiteX3786" fmla="*/ 991302 w 1266576"/>
                <a:gd name="connsiteY3786" fmla="*/ 1583265 h 1722677"/>
                <a:gd name="connsiteX3787" fmla="*/ 1029388 w 1266576"/>
                <a:gd name="connsiteY3787" fmla="*/ 1572186 h 1722677"/>
                <a:gd name="connsiteX3788" fmla="*/ 1035074 w 1266576"/>
                <a:gd name="connsiteY3788" fmla="*/ 1570012 h 1722677"/>
                <a:gd name="connsiteX3789" fmla="*/ 1035492 w 1266576"/>
                <a:gd name="connsiteY3789" fmla="*/ 1568842 h 1722677"/>
                <a:gd name="connsiteX3790" fmla="*/ 763913 w 1266576"/>
                <a:gd name="connsiteY3790" fmla="*/ 1104784 h 1722677"/>
                <a:gd name="connsiteX3791" fmla="*/ 770351 w 1266576"/>
                <a:gd name="connsiteY3791" fmla="*/ 1101230 h 1722677"/>
                <a:gd name="connsiteX3792" fmla="*/ 777040 w 1266576"/>
                <a:gd name="connsiteY3792" fmla="*/ 1081748 h 1722677"/>
                <a:gd name="connsiteX3793" fmla="*/ 781221 w 1266576"/>
                <a:gd name="connsiteY3793" fmla="*/ 1069206 h 1722677"/>
                <a:gd name="connsiteX3794" fmla="*/ 782684 w 1266576"/>
                <a:gd name="connsiteY3794" fmla="*/ 1063269 h 1722677"/>
                <a:gd name="connsiteX3795" fmla="*/ 781409 w 1266576"/>
                <a:gd name="connsiteY3795" fmla="*/ 1061493 h 1722677"/>
                <a:gd name="connsiteX3796" fmla="*/ 780803 w 1266576"/>
                <a:gd name="connsiteY3796" fmla="*/ 1061513 h 1722677"/>
                <a:gd name="connsiteX3797" fmla="*/ 778002 w 1266576"/>
                <a:gd name="connsiteY3797" fmla="*/ 1062642 h 1722677"/>
                <a:gd name="connsiteX3798" fmla="*/ 736195 w 1266576"/>
                <a:gd name="connsiteY3798" fmla="*/ 1083337 h 1722677"/>
                <a:gd name="connsiteX3799" fmla="*/ 721186 w 1266576"/>
                <a:gd name="connsiteY3799" fmla="*/ 1090904 h 1722677"/>
                <a:gd name="connsiteX3800" fmla="*/ 718218 w 1266576"/>
                <a:gd name="connsiteY3800" fmla="*/ 1093161 h 1722677"/>
                <a:gd name="connsiteX3801" fmla="*/ 718427 w 1266576"/>
                <a:gd name="connsiteY3801" fmla="*/ 1094416 h 1722677"/>
                <a:gd name="connsiteX3802" fmla="*/ 721270 w 1266576"/>
                <a:gd name="connsiteY3802" fmla="*/ 1095503 h 1722677"/>
                <a:gd name="connsiteX3803" fmla="*/ 756722 w 1266576"/>
                <a:gd name="connsiteY3803" fmla="*/ 1103404 h 1722677"/>
                <a:gd name="connsiteX3804" fmla="*/ 1027005 w 1266576"/>
                <a:gd name="connsiteY3804" fmla="*/ 1413111 h 1722677"/>
                <a:gd name="connsiteX3805" fmla="*/ 1026796 w 1266576"/>
                <a:gd name="connsiteY3805" fmla="*/ 1413111 h 1722677"/>
                <a:gd name="connsiteX3806" fmla="*/ 1026796 w 1266576"/>
                <a:gd name="connsiteY3806" fmla="*/ 1395552 h 1722677"/>
                <a:gd name="connsiteX3807" fmla="*/ 1021737 w 1266576"/>
                <a:gd name="connsiteY3807" fmla="*/ 1390493 h 1722677"/>
                <a:gd name="connsiteX3808" fmla="*/ 1017180 w 1266576"/>
                <a:gd name="connsiteY3808" fmla="*/ 1390493 h 1722677"/>
                <a:gd name="connsiteX3809" fmla="*/ 1005767 w 1266576"/>
                <a:gd name="connsiteY3809" fmla="*/ 1391287 h 1722677"/>
                <a:gd name="connsiteX3810" fmla="*/ 972321 w 1266576"/>
                <a:gd name="connsiteY3810" fmla="*/ 1393043 h 1722677"/>
                <a:gd name="connsiteX3811" fmla="*/ 971610 w 1266576"/>
                <a:gd name="connsiteY3811" fmla="*/ 1393043 h 1722677"/>
                <a:gd name="connsiteX3812" fmla="*/ 970607 w 1266576"/>
                <a:gd name="connsiteY3812" fmla="*/ 1393963 h 1722677"/>
                <a:gd name="connsiteX3813" fmla="*/ 970983 w 1266576"/>
                <a:gd name="connsiteY3813" fmla="*/ 1395343 h 1722677"/>
                <a:gd name="connsiteX3814" fmla="*/ 973868 w 1266576"/>
                <a:gd name="connsiteY3814" fmla="*/ 1397851 h 1722677"/>
                <a:gd name="connsiteX3815" fmla="*/ 1009237 w 1266576"/>
                <a:gd name="connsiteY3815" fmla="*/ 1421723 h 1722677"/>
                <a:gd name="connsiteX3816" fmla="*/ 1024496 w 1266576"/>
                <a:gd name="connsiteY3816" fmla="*/ 1431840 h 1722677"/>
                <a:gd name="connsiteX3817" fmla="*/ 1026779 w 1266576"/>
                <a:gd name="connsiteY3817" fmla="*/ 1431506 h 1722677"/>
                <a:gd name="connsiteX3818" fmla="*/ 1027088 w 1266576"/>
                <a:gd name="connsiteY3818" fmla="*/ 1430335 h 1722677"/>
                <a:gd name="connsiteX3819" fmla="*/ 1026879 w 1266576"/>
                <a:gd name="connsiteY3819" fmla="*/ 1413152 h 1722677"/>
                <a:gd name="connsiteX3820" fmla="*/ 1112082 w 1266576"/>
                <a:gd name="connsiteY3820" fmla="*/ 1328368 h 1722677"/>
                <a:gd name="connsiteX3821" fmla="*/ 1105477 w 1266576"/>
                <a:gd name="connsiteY3821" fmla="*/ 1336144 h 1722677"/>
                <a:gd name="connsiteX3822" fmla="*/ 1079347 w 1266576"/>
                <a:gd name="connsiteY3822" fmla="*/ 1373770 h 1722677"/>
                <a:gd name="connsiteX3823" fmla="*/ 1077048 w 1266576"/>
                <a:gd name="connsiteY3823" fmla="*/ 1379707 h 1722677"/>
                <a:gd name="connsiteX3824" fmla="*/ 1082775 w 1266576"/>
                <a:gd name="connsiteY3824" fmla="*/ 1378285 h 1722677"/>
                <a:gd name="connsiteX3825" fmla="*/ 1084991 w 1266576"/>
                <a:gd name="connsiteY3825" fmla="*/ 1377700 h 1722677"/>
                <a:gd name="connsiteX3826" fmla="*/ 1126338 w 1266576"/>
                <a:gd name="connsiteY3826" fmla="*/ 1366579 h 1722677"/>
                <a:gd name="connsiteX3827" fmla="*/ 1129934 w 1266576"/>
                <a:gd name="connsiteY3827" fmla="*/ 1357884 h 1722677"/>
                <a:gd name="connsiteX3828" fmla="*/ 1116932 w 1266576"/>
                <a:gd name="connsiteY3828" fmla="*/ 1335391 h 1722677"/>
                <a:gd name="connsiteX3829" fmla="*/ 1112082 w 1266576"/>
                <a:gd name="connsiteY3829" fmla="*/ 1328368 h 1722677"/>
                <a:gd name="connsiteX3830" fmla="*/ 1040467 w 1266576"/>
                <a:gd name="connsiteY3830" fmla="*/ 1435603 h 1722677"/>
                <a:gd name="connsiteX3831" fmla="*/ 1050793 w 1266576"/>
                <a:gd name="connsiteY3831" fmla="*/ 1434349 h 1722677"/>
                <a:gd name="connsiteX3832" fmla="*/ 1097199 w 1266576"/>
                <a:gd name="connsiteY3832" fmla="*/ 1430670 h 1722677"/>
                <a:gd name="connsiteX3833" fmla="*/ 1101003 w 1266576"/>
                <a:gd name="connsiteY3833" fmla="*/ 1430670 h 1722677"/>
                <a:gd name="connsiteX3834" fmla="*/ 1102634 w 1266576"/>
                <a:gd name="connsiteY3834" fmla="*/ 1429374 h 1722677"/>
                <a:gd name="connsiteX3835" fmla="*/ 1102341 w 1266576"/>
                <a:gd name="connsiteY3835" fmla="*/ 1427994 h 1722677"/>
                <a:gd name="connsiteX3836" fmla="*/ 1100251 w 1266576"/>
                <a:gd name="connsiteY3836" fmla="*/ 1425778 h 1722677"/>
                <a:gd name="connsiteX3837" fmla="*/ 1078553 w 1266576"/>
                <a:gd name="connsiteY3837" fmla="*/ 1406505 h 1722677"/>
                <a:gd name="connsiteX3838" fmla="*/ 1072156 w 1266576"/>
                <a:gd name="connsiteY3838" fmla="*/ 1401070 h 1722677"/>
                <a:gd name="connsiteX3839" fmla="*/ 1065091 w 1266576"/>
                <a:gd name="connsiteY3839" fmla="*/ 1401697 h 1722677"/>
                <a:gd name="connsiteX3840" fmla="*/ 1064171 w 1266576"/>
                <a:gd name="connsiteY3840" fmla="*/ 1402910 h 1722677"/>
                <a:gd name="connsiteX3841" fmla="*/ 1038125 w 1266576"/>
                <a:gd name="connsiteY3841" fmla="*/ 1430837 h 1722677"/>
                <a:gd name="connsiteX3842" fmla="*/ 1036495 w 1266576"/>
                <a:gd name="connsiteY3842" fmla="*/ 1433345 h 1722677"/>
                <a:gd name="connsiteX3843" fmla="*/ 1037206 w 1266576"/>
                <a:gd name="connsiteY3843" fmla="*/ 1435143 h 1722677"/>
                <a:gd name="connsiteX3844" fmla="*/ 1040258 w 1266576"/>
                <a:gd name="connsiteY3844" fmla="*/ 1435603 h 1722677"/>
                <a:gd name="connsiteX3845" fmla="*/ 1111539 w 1266576"/>
                <a:gd name="connsiteY3845" fmla="*/ 1487611 h 1722677"/>
                <a:gd name="connsiteX3846" fmla="*/ 1109281 w 1266576"/>
                <a:gd name="connsiteY3846" fmla="*/ 1485102 h 1722677"/>
                <a:gd name="connsiteX3847" fmla="*/ 1081229 w 1266576"/>
                <a:gd name="connsiteY3847" fmla="*/ 1468171 h 1722677"/>
                <a:gd name="connsiteX3848" fmla="*/ 1075668 w 1266576"/>
                <a:gd name="connsiteY3848" fmla="*/ 1469007 h 1722677"/>
                <a:gd name="connsiteX3849" fmla="*/ 1056103 w 1266576"/>
                <a:gd name="connsiteY3849" fmla="*/ 1484810 h 1722677"/>
                <a:gd name="connsiteX3850" fmla="*/ 1045902 w 1266576"/>
                <a:gd name="connsiteY3850" fmla="*/ 1489408 h 1722677"/>
                <a:gd name="connsiteX3851" fmla="*/ 1021570 w 1266576"/>
                <a:gd name="connsiteY3851" fmla="*/ 1491123 h 1722677"/>
                <a:gd name="connsiteX3852" fmla="*/ 1003551 w 1266576"/>
                <a:gd name="connsiteY3852" fmla="*/ 1499986 h 1722677"/>
                <a:gd name="connsiteX3853" fmla="*/ 1003885 w 1266576"/>
                <a:gd name="connsiteY3853" fmla="*/ 1501156 h 1722677"/>
                <a:gd name="connsiteX3854" fmla="*/ 1011453 w 1266576"/>
                <a:gd name="connsiteY3854" fmla="*/ 1500947 h 1722677"/>
                <a:gd name="connsiteX3855" fmla="*/ 1046236 w 1266576"/>
                <a:gd name="connsiteY3855" fmla="*/ 1496432 h 1722677"/>
                <a:gd name="connsiteX3856" fmla="*/ 1098495 w 1266576"/>
                <a:gd name="connsiteY3856" fmla="*/ 1489785 h 1722677"/>
                <a:gd name="connsiteX3857" fmla="*/ 1111162 w 1266576"/>
                <a:gd name="connsiteY3857" fmla="*/ 1487611 h 1722677"/>
                <a:gd name="connsiteX3858" fmla="*/ 963542 w 1266576"/>
                <a:gd name="connsiteY3858" fmla="*/ 1403997 h 1722677"/>
                <a:gd name="connsiteX3859" fmla="*/ 962789 w 1266576"/>
                <a:gd name="connsiteY3859" fmla="*/ 1407592 h 1722677"/>
                <a:gd name="connsiteX3860" fmla="*/ 961075 w 1266576"/>
                <a:gd name="connsiteY3860" fmla="*/ 1428872 h 1722677"/>
                <a:gd name="connsiteX3861" fmla="*/ 958023 w 1266576"/>
                <a:gd name="connsiteY3861" fmla="*/ 1469968 h 1722677"/>
                <a:gd name="connsiteX3862" fmla="*/ 958023 w 1266576"/>
                <a:gd name="connsiteY3862" fmla="*/ 1474483 h 1722677"/>
                <a:gd name="connsiteX3863" fmla="*/ 960494 w 1266576"/>
                <a:gd name="connsiteY3863" fmla="*/ 1476599 h 1722677"/>
                <a:gd name="connsiteX3864" fmla="*/ 960699 w 1266576"/>
                <a:gd name="connsiteY3864" fmla="*/ 1476574 h 1722677"/>
                <a:gd name="connsiteX3865" fmla="*/ 962956 w 1266576"/>
                <a:gd name="connsiteY3865" fmla="*/ 1476281 h 1722677"/>
                <a:gd name="connsiteX3866" fmla="*/ 984320 w 1266576"/>
                <a:gd name="connsiteY3866" fmla="*/ 1470595 h 1722677"/>
                <a:gd name="connsiteX3867" fmla="*/ 987121 w 1266576"/>
                <a:gd name="connsiteY3867" fmla="*/ 1464283 h 1722677"/>
                <a:gd name="connsiteX3868" fmla="*/ 984863 w 1266576"/>
                <a:gd name="connsiteY3868" fmla="*/ 1458597 h 1722677"/>
                <a:gd name="connsiteX3869" fmla="*/ 973534 w 1266576"/>
                <a:gd name="connsiteY3869" fmla="*/ 1428663 h 1722677"/>
                <a:gd name="connsiteX3870" fmla="*/ 965465 w 1266576"/>
                <a:gd name="connsiteY3870" fmla="*/ 1407300 h 1722677"/>
                <a:gd name="connsiteX3871" fmla="*/ 963165 w 1266576"/>
                <a:gd name="connsiteY3871" fmla="*/ 1403871 h 1722677"/>
                <a:gd name="connsiteX3872" fmla="*/ 524818 w 1266576"/>
                <a:gd name="connsiteY3872" fmla="*/ 1116406 h 1722677"/>
                <a:gd name="connsiteX3873" fmla="*/ 525822 w 1266576"/>
                <a:gd name="connsiteY3873" fmla="*/ 1117451 h 1722677"/>
                <a:gd name="connsiteX3874" fmla="*/ 536566 w 1266576"/>
                <a:gd name="connsiteY3874" fmla="*/ 1109090 h 1722677"/>
                <a:gd name="connsiteX3875" fmla="*/ 587863 w 1266576"/>
                <a:gd name="connsiteY3875" fmla="*/ 1069331 h 1722677"/>
                <a:gd name="connsiteX3876" fmla="*/ 591584 w 1266576"/>
                <a:gd name="connsiteY3876" fmla="*/ 1062308 h 1722677"/>
                <a:gd name="connsiteX3877" fmla="*/ 593967 w 1266576"/>
                <a:gd name="connsiteY3877" fmla="*/ 1042617 h 1722677"/>
                <a:gd name="connsiteX3878" fmla="*/ 594469 w 1266576"/>
                <a:gd name="connsiteY3878" fmla="*/ 1035760 h 1722677"/>
                <a:gd name="connsiteX3879" fmla="*/ 593507 w 1266576"/>
                <a:gd name="connsiteY3879" fmla="*/ 1033210 h 1722677"/>
                <a:gd name="connsiteX3880" fmla="*/ 591124 w 1266576"/>
                <a:gd name="connsiteY3880" fmla="*/ 1034799 h 1722677"/>
                <a:gd name="connsiteX3881" fmla="*/ 588198 w 1266576"/>
                <a:gd name="connsiteY3881" fmla="*/ 1038311 h 1722677"/>
                <a:gd name="connsiteX3882" fmla="*/ 540078 w 1266576"/>
                <a:gd name="connsiteY3882" fmla="*/ 1097551 h 1722677"/>
                <a:gd name="connsiteX3883" fmla="*/ 930138 w 1266576"/>
                <a:gd name="connsiteY3883" fmla="*/ 1355710 h 1722677"/>
                <a:gd name="connsiteX3884" fmla="*/ 934737 w 1266576"/>
                <a:gd name="connsiteY3884" fmla="*/ 1355710 h 1722677"/>
                <a:gd name="connsiteX3885" fmla="*/ 956727 w 1266576"/>
                <a:gd name="connsiteY3885" fmla="*/ 1354121 h 1722677"/>
                <a:gd name="connsiteX3886" fmla="*/ 960908 w 1266576"/>
                <a:gd name="connsiteY3886" fmla="*/ 1346512 h 1722677"/>
                <a:gd name="connsiteX3887" fmla="*/ 938876 w 1266576"/>
                <a:gd name="connsiteY3887" fmla="*/ 1308886 h 1722677"/>
                <a:gd name="connsiteX3888" fmla="*/ 934987 w 1266576"/>
                <a:gd name="connsiteY3888" fmla="*/ 1303242 h 1722677"/>
                <a:gd name="connsiteX3889" fmla="*/ 933232 w 1266576"/>
                <a:gd name="connsiteY3889" fmla="*/ 1303576 h 1722677"/>
                <a:gd name="connsiteX3890" fmla="*/ 931977 w 1266576"/>
                <a:gd name="connsiteY3890" fmla="*/ 1307172 h 1722677"/>
                <a:gd name="connsiteX3891" fmla="*/ 924159 w 1266576"/>
                <a:gd name="connsiteY3891" fmla="*/ 1348352 h 1722677"/>
                <a:gd name="connsiteX3892" fmla="*/ 930138 w 1266576"/>
                <a:gd name="connsiteY3892" fmla="*/ 1355710 h 1722677"/>
                <a:gd name="connsiteX3893" fmla="*/ 758729 w 1266576"/>
                <a:gd name="connsiteY3893" fmla="*/ 1108463 h 1722677"/>
                <a:gd name="connsiteX3894" fmla="*/ 755384 w 1266576"/>
                <a:gd name="connsiteY3894" fmla="*/ 1107167 h 1722677"/>
                <a:gd name="connsiteX3895" fmla="*/ 731512 w 1266576"/>
                <a:gd name="connsiteY3895" fmla="*/ 1101690 h 1722677"/>
                <a:gd name="connsiteX3896" fmla="*/ 712783 w 1266576"/>
                <a:gd name="connsiteY3896" fmla="*/ 1097886 h 1722677"/>
                <a:gd name="connsiteX3897" fmla="*/ 707181 w 1266576"/>
                <a:gd name="connsiteY3897" fmla="*/ 1099474 h 1722677"/>
                <a:gd name="connsiteX3898" fmla="*/ 696896 w 1266576"/>
                <a:gd name="connsiteY3898" fmla="*/ 1109801 h 1722677"/>
                <a:gd name="connsiteX3899" fmla="*/ 697482 w 1266576"/>
                <a:gd name="connsiteY3899" fmla="*/ 1113480 h 1722677"/>
                <a:gd name="connsiteX3900" fmla="*/ 718385 w 1266576"/>
                <a:gd name="connsiteY3900" fmla="*/ 1124851 h 1722677"/>
                <a:gd name="connsiteX3901" fmla="*/ 722064 w 1266576"/>
                <a:gd name="connsiteY3901" fmla="*/ 1125144 h 1722677"/>
                <a:gd name="connsiteX3902" fmla="*/ 746354 w 1266576"/>
                <a:gd name="connsiteY3902" fmla="*/ 1122301 h 1722677"/>
                <a:gd name="connsiteX3903" fmla="*/ 755468 w 1266576"/>
                <a:gd name="connsiteY3903" fmla="*/ 1121214 h 1722677"/>
                <a:gd name="connsiteX3904" fmla="*/ 759022 w 1266576"/>
                <a:gd name="connsiteY3904" fmla="*/ 1118873 h 1722677"/>
                <a:gd name="connsiteX3905" fmla="*/ 761781 w 1266576"/>
                <a:gd name="connsiteY3905" fmla="*/ 1114316 h 1722677"/>
                <a:gd name="connsiteX3906" fmla="*/ 760903 w 1266576"/>
                <a:gd name="connsiteY3906" fmla="*/ 1112769 h 1722677"/>
                <a:gd name="connsiteX3907" fmla="*/ 757893 w 1266576"/>
                <a:gd name="connsiteY3907" fmla="*/ 1113062 h 1722677"/>
                <a:gd name="connsiteX3908" fmla="*/ 740041 w 1266576"/>
                <a:gd name="connsiteY3908" fmla="*/ 1117242 h 1722677"/>
                <a:gd name="connsiteX3909" fmla="*/ 735526 w 1266576"/>
                <a:gd name="connsiteY3909" fmla="*/ 1117911 h 1722677"/>
                <a:gd name="connsiteX3910" fmla="*/ 734564 w 1266576"/>
                <a:gd name="connsiteY3910" fmla="*/ 1116991 h 1722677"/>
                <a:gd name="connsiteX3911" fmla="*/ 735066 w 1266576"/>
                <a:gd name="connsiteY3911" fmla="*/ 1115779 h 1722677"/>
                <a:gd name="connsiteX3912" fmla="*/ 741588 w 1266576"/>
                <a:gd name="connsiteY3912" fmla="*/ 1113647 h 1722677"/>
                <a:gd name="connsiteX3913" fmla="*/ 758645 w 1266576"/>
                <a:gd name="connsiteY3913" fmla="*/ 1108463 h 1722677"/>
                <a:gd name="connsiteX3914" fmla="*/ 902043 w 1266576"/>
                <a:gd name="connsiteY3914" fmla="*/ 1241911 h 1722677"/>
                <a:gd name="connsiteX3915" fmla="*/ 901040 w 1266576"/>
                <a:gd name="connsiteY3915" fmla="*/ 1242413 h 1722677"/>
                <a:gd name="connsiteX3916" fmla="*/ 903758 w 1266576"/>
                <a:gd name="connsiteY3916" fmla="*/ 1257379 h 1722677"/>
                <a:gd name="connsiteX3917" fmla="*/ 910321 w 1266576"/>
                <a:gd name="connsiteY3917" fmla="*/ 1291076 h 1722677"/>
                <a:gd name="connsiteX3918" fmla="*/ 918139 w 1266576"/>
                <a:gd name="connsiteY3918" fmla="*/ 1333092 h 1722677"/>
                <a:gd name="connsiteX3919" fmla="*/ 919477 w 1266576"/>
                <a:gd name="connsiteY3919" fmla="*/ 1339070 h 1722677"/>
                <a:gd name="connsiteX3920" fmla="*/ 920898 w 1266576"/>
                <a:gd name="connsiteY3920" fmla="*/ 1342415 h 1722677"/>
                <a:gd name="connsiteX3921" fmla="*/ 923323 w 1266576"/>
                <a:gd name="connsiteY3921" fmla="*/ 1339112 h 1722677"/>
                <a:gd name="connsiteX3922" fmla="*/ 923867 w 1266576"/>
                <a:gd name="connsiteY3922" fmla="*/ 1336102 h 1722677"/>
                <a:gd name="connsiteX3923" fmla="*/ 927588 w 1266576"/>
                <a:gd name="connsiteY3923" fmla="*/ 1315826 h 1722677"/>
                <a:gd name="connsiteX3924" fmla="*/ 930807 w 1266576"/>
                <a:gd name="connsiteY3924" fmla="*/ 1299354 h 1722677"/>
                <a:gd name="connsiteX3925" fmla="*/ 930138 w 1266576"/>
                <a:gd name="connsiteY3925" fmla="*/ 1294212 h 1722677"/>
                <a:gd name="connsiteX3926" fmla="*/ 927797 w 1266576"/>
                <a:gd name="connsiteY3926" fmla="*/ 1289404 h 1722677"/>
                <a:gd name="connsiteX3927" fmla="*/ 909276 w 1266576"/>
                <a:gd name="connsiteY3927" fmla="*/ 1255205 h 1722677"/>
                <a:gd name="connsiteX3928" fmla="*/ 901960 w 1266576"/>
                <a:gd name="connsiteY3928" fmla="*/ 1241911 h 1722677"/>
                <a:gd name="connsiteX3929" fmla="*/ 137643 w 1266576"/>
                <a:gd name="connsiteY3929" fmla="*/ 923634 h 1722677"/>
                <a:gd name="connsiteX3930" fmla="*/ 130912 w 1266576"/>
                <a:gd name="connsiteY3930" fmla="*/ 925599 h 1722677"/>
                <a:gd name="connsiteX3931" fmla="*/ 78152 w 1266576"/>
                <a:gd name="connsiteY3931" fmla="*/ 945541 h 1722677"/>
                <a:gd name="connsiteX3932" fmla="*/ 63268 w 1266576"/>
                <a:gd name="connsiteY3932" fmla="*/ 951477 h 1722677"/>
                <a:gd name="connsiteX3933" fmla="*/ 61471 w 1266576"/>
                <a:gd name="connsiteY3933" fmla="*/ 956870 h 1722677"/>
                <a:gd name="connsiteX3934" fmla="*/ 69539 w 1266576"/>
                <a:gd name="connsiteY3934" fmla="*/ 972423 h 1722677"/>
                <a:gd name="connsiteX3935" fmla="*/ 72488 w 1266576"/>
                <a:gd name="connsiteY3935" fmla="*/ 973928 h 1722677"/>
                <a:gd name="connsiteX3936" fmla="*/ 73302 w 1266576"/>
                <a:gd name="connsiteY3936" fmla="*/ 973468 h 1722677"/>
                <a:gd name="connsiteX3937" fmla="*/ 81329 w 1266576"/>
                <a:gd name="connsiteY3937" fmla="*/ 967698 h 1722677"/>
                <a:gd name="connsiteX3938" fmla="*/ 101940 w 1266576"/>
                <a:gd name="connsiteY3938" fmla="*/ 951895 h 1722677"/>
                <a:gd name="connsiteX3939" fmla="*/ 132877 w 1266576"/>
                <a:gd name="connsiteY3939" fmla="*/ 928400 h 1722677"/>
                <a:gd name="connsiteX3940" fmla="*/ 137643 w 1266576"/>
                <a:gd name="connsiteY3940" fmla="*/ 923634 h 1722677"/>
                <a:gd name="connsiteX3941" fmla="*/ 154951 w 1266576"/>
                <a:gd name="connsiteY3941" fmla="*/ 1068913 h 1722677"/>
                <a:gd name="connsiteX3942" fmla="*/ 153488 w 1266576"/>
                <a:gd name="connsiteY3942" fmla="*/ 1066363 h 1722677"/>
                <a:gd name="connsiteX3943" fmla="*/ 128905 w 1266576"/>
                <a:gd name="connsiteY3943" fmla="*/ 1030367 h 1722677"/>
                <a:gd name="connsiteX3944" fmla="*/ 117074 w 1266576"/>
                <a:gd name="connsiteY3944" fmla="*/ 1013644 h 1722677"/>
                <a:gd name="connsiteX3945" fmla="*/ 111639 w 1266576"/>
                <a:gd name="connsiteY3945" fmla="*/ 1013644 h 1722677"/>
                <a:gd name="connsiteX3946" fmla="*/ 98679 w 1266576"/>
                <a:gd name="connsiteY3946" fmla="*/ 1031621 h 1722677"/>
                <a:gd name="connsiteX3947" fmla="*/ 99306 w 1266576"/>
                <a:gd name="connsiteY3947" fmla="*/ 1035509 h 1722677"/>
                <a:gd name="connsiteX3948" fmla="*/ 111472 w 1266576"/>
                <a:gd name="connsiteY3948" fmla="*/ 1043369 h 1722677"/>
                <a:gd name="connsiteX3949" fmla="*/ 151983 w 1266576"/>
                <a:gd name="connsiteY3949" fmla="*/ 1069457 h 1722677"/>
                <a:gd name="connsiteX3950" fmla="*/ 154073 w 1266576"/>
                <a:gd name="connsiteY3950" fmla="*/ 1070126 h 1722677"/>
                <a:gd name="connsiteX3951" fmla="*/ 154951 w 1266576"/>
                <a:gd name="connsiteY3951" fmla="*/ 1068997 h 1722677"/>
                <a:gd name="connsiteX3952" fmla="*/ 1201675 w 1266576"/>
                <a:gd name="connsiteY3952" fmla="*/ 535623 h 1722677"/>
                <a:gd name="connsiteX3953" fmla="*/ 1202762 w 1266576"/>
                <a:gd name="connsiteY3953" fmla="*/ 534996 h 1722677"/>
                <a:gd name="connsiteX3954" fmla="*/ 1159282 w 1266576"/>
                <a:gd name="connsiteY3954" fmla="*/ 397367 h 1722677"/>
                <a:gd name="connsiteX3955" fmla="*/ 1153680 w 1266576"/>
                <a:gd name="connsiteY3955" fmla="*/ 382483 h 1722677"/>
                <a:gd name="connsiteX3956" fmla="*/ 1153262 w 1266576"/>
                <a:gd name="connsiteY3956" fmla="*/ 387459 h 1722677"/>
                <a:gd name="connsiteX3957" fmla="*/ 1159450 w 1266576"/>
                <a:gd name="connsiteY3957" fmla="*/ 417351 h 1722677"/>
                <a:gd name="connsiteX3958" fmla="*/ 1168438 w 1266576"/>
                <a:gd name="connsiteY3958" fmla="*/ 463087 h 1722677"/>
                <a:gd name="connsiteX3959" fmla="*/ 1176800 w 1266576"/>
                <a:gd name="connsiteY3959" fmla="*/ 485789 h 1722677"/>
                <a:gd name="connsiteX3960" fmla="*/ 1197118 w 1266576"/>
                <a:gd name="connsiteY3960" fmla="*/ 526885 h 1722677"/>
                <a:gd name="connsiteX3961" fmla="*/ 957940 w 1266576"/>
                <a:gd name="connsiteY3961" fmla="*/ 1415076 h 1722677"/>
                <a:gd name="connsiteX3962" fmla="*/ 957940 w 1266576"/>
                <a:gd name="connsiteY3962" fmla="*/ 1410310 h 1722677"/>
                <a:gd name="connsiteX3963" fmla="*/ 957020 w 1266576"/>
                <a:gd name="connsiteY3963" fmla="*/ 1409432 h 1722677"/>
                <a:gd name="connsiteX3964" fmla="*/ 955849 w 1266576"/>
                <a:gd name="connsiteY3964" fmla="*/ 1410142 h 1722677"/>
                <a:gd name="connsiteX3965" fmla="*/ 950456 w 1266576"/>
                <a:gd name="connsiteY3965" fmla="*/ 1422684 h 1722677"/>
                <a:gd name="connsiteX3966" fmla="*/ 932646 w 1266576"/>
                <a:gd name="connsiteY3966" fmla="*/ 1464784 h 1722677"/>
                <a:gd name="connsiteX3967" fmla="*/ 925288 w 1266576"/>
                <a:gd name="connsiteY3967" fmla="*/ 1483179 h 1722677"/>
                <a:gd name="connsiteX3968" fmla="*/ 926053 w 1266576"/>
                <a:gd name="connsiteY3968" fmla="*/ 1485353 h 1722677"/>
                <a:gd name="connsiteX3969" fmla="*/ 927253 w 1266576"/>
                <a:gd name="connsiteY3969" fmla="*/ 1485437 h 1722677"/>
                <a:gd name="connsiteX3970" fmla="*/ 949369 w 1266576"/>
                <a:gd name="connsiteY3970" fmla="*/ 1479667 h 1722677"/>
                <a:gd name="connsiteX3971" fmla="*/ 953550 w 1266576"/>
                <a:gd name="connsiteY3971" fmla="*/ 1474107 h 1722677"/>
                <a:gd name="connsiteX3972" fmla="*/ 956225 w 1266576"/>
                <a:gd name="connsiteY3972" fmla="*/ 1436857 h 1722677"/>
                <a:gd name="connsiteX3973" fmla="*/ 957940 w 1266576"/>
                <a:gd name="connsiteY3973" fmla="*/ 1415076 h 1722677"/>
                <a:gd name="connsiteX3974" fmla="*/ 805176 w 1266576"/>
                <a:gd name="connsiteY3974" fmla="*/ 1120796 h 1722677"/>
                <a:gd name="connsiteX3975" fmla="*/ 812033 w 1266576"/>
                <a:gd name="connsiteY3975" fmla="*/ 1121130 h 1722677"/>
                <a:gd name="connsiteX3976" fmla="*/ 845478 w 1266576"/>
                <a:gd name="connsiteY3976" fmla="*/ 1117828 h 1722677"/>
                <a:gd name="connsiteX3977" fmla="*/ 865964 w 1266576"/>
                <a:gd name="connsiteY3977" fmla="*/ 1115612 h 1722677"/>
                <a:gd name="connsiteX3978" fmla="*/ 868974 w 1266576"/>
                <a:gd name="connsiteY3978" fmla="*/ 1110051 h 1722677"/>
                <a:gd name="connsiteX3979" fmla="*/ 860905 w 1266576"/>
                <a:gd name="connsiteY3979" fmla="*/ 1091071 h 1722677"/>
                <a:gd name="connsiteX3980" fmla="*/ 857644 w 1266576"/>
                <a:gd name="connsiteY3980" fmla="*/ 1087601 h 1722677"/>
                <a:gd name="connsiteX3981" fmla="*/ 806682 w 1266576"/>
                <a:gd name="connsiteY3981" fmla="*/ 1118915 h 1722677"/>
                <a:gd name="connsiteX3982" fmla="*/ 805176 w 1266576"/>
                <a:gd name="connsiteY3982" fmla="*/ 1120796 h 1722677"/>
                <a:gd name="connsiteX3983" fmla="*/ 1121740 w 1266576"/>
                <a:gd name="connsiteY3983" fmla="*/ 1439616 h 1722677"/>
                <a:gd name="connsiteX3984" fmla="*/ 1121280 w 1266576"/>
                <a:gd name="connsiteY3984" fmla="*/ 1435018 h 1722677"/>
                <a:gd name="connsiteX3985" fmla="*/ 1120151 w 1266576"/>
                <a:gd name="connsiteY3985" fmla="*/ 1434391 h 1722677"/>
                <a:gd name="connsiteX3986" fmla="*/ 1116179 w 1266576"/>
                <a:gd name="connsiteY3986" fmla="*/ 1436523 h 1722677"/>
                <a:gd name="connsiteX3987" fmla="*/ 1098202 w 1266576"/>
                <a:gd name="connsiteY3987" fmla="*/ 1450695 h 1722677"/>
                <a:gd name="connsiteX3988" fmla="*/ 1084531 w 1266576"/>
                <a:gd name="connsiteY3988" fmla="*/ 1461690 h 1722677"/>
                <a:gd name="connsiteX3989" fmla="*/ 1084531 w 1266576"/>
                <a:gd name="connsiteY3989" fmla="*/ 1465871 h 1722677"/>
                <a:gd name="connsiteX3990" fmla="*/ 1112584 w 1266576"/>
                <a:gd name="connsiteY3990" fmla="*/ 1482928 h 1722677"/>
                <a:gd name="connsiteX3991" fmla="*/ 1113922 w 1266576"/>
                <a:gd name="connsiteY3991" fmla="*/ 1483681 h 1722677"/>
                <a:gd name="connsiteX3992" fmla="*/ 1116765 w 1266576"/>
                <a:gd name="connsiteY3992" fmla="*/ 1483117 h 1722677"/>
                <a:gd name="connsiteX3993" fmla="*/ 1117015 w 1266576"/>
                <a:gd name="connsiteY3993" fmla="*/ 1482594 h 1722677"/>
                <a:gd name="connsiteX3994" fmla="*/ 1117810 w 1266576"/>
                <a:gd name="connsiteY3994" fmla="*/ 1479667 h 1722677"/>
                <a:gd name="connsiteX3995" fmla="*/ 1119775 w 1266576"/>
                <a:gd name="connsiteY3995" fmla="*/ 1458430 h 1722677"/>
                <a:gd name="connsiteX3996" fmla="*/ 1120527 w 1266576"/>
                <a:gd name="connsiteY3996" fmla="*/ 1450068 h 1722677"/>
                <a:gd name="connsiteX3997" fmla="*/ 1121740 w 1266576"/>
                <a:gd name="connsiteY3997" fmla="*/ 1439616 h 1722677"/>
                <a:gd name="connsiteX3998" fmla="*/ 972530 w 1266576"/>
                <a:gd name="connsiteY3998" fmla="*/ 1701245 h 1722677"/>
                <a:gd name="connsiteX3999" fmla="*/ 969060 w 1266576"/>
                <a:gd name="connsiteY3999" fmla="*/ 1700074 h 1722677"/>
                <a:gd name="connsiteX4000" fmla="*/ 946150 w 1266576"/>
                <a:gd name="connsiteY4000" fmla="*/ 1694096 h 1722677"/>
                <a:gd name="connsiteX4001" fmla="*/ 929176 w 1266576"/>
                <a:gd name="connsiteY4001" fmla="*/ 1689539 h 1722677"/>
                <a:gd name="connsiteX4002" fmla="*/ 921442 w 1266576"/>
                <a:gd name="connsiteY4002" fmla="*/ 1690918 h 1722677"/>
                <a:gd name="connsiteX4003" fmla="*/ 891299 w 1266576"/>
                <a:gd name="connsiteY4003" fmla="*/ 1714456 h 1722677"/>
                <a:gd name="connsiteX4004" fmla="*/ 888414 w 1266576"/>
                <a:gd name="connsiteY4004" fmla="*/ 1717550 h 1722677"/>
                <a:gd name="connsiteX4005" fmla="*/ 931726 w 1266576"/>
                <a:gd name="connsiteY4005" fmla="*/ 1709899 h 1722677"/>
                <a:gd name="connsiteX4006" fmla="*/ 969353 w 1266576"/>
                <a:gd name="connsiteY4006" fmla="*/ 1703252 h 1722677"/>
                <a:gd name="connsiteX4007" fmla="*/ 971443 w 1266576"/>
                <a:gd name="connsiteY4007" fmla="*/ 1702374 h 1722677"/>
                <a:gd name="connsiteX4008" fmla="*/ 972530 w 1266576"/>
                <a:gd name="connsiteY4008" fmla="*/ 1701245 h 1722677"/>
                <a:gd name="connsiteX4009" fmla="*/ 588407 w 1266576"/>
                <a:gd name="connsiteY4009" fmla="*/ 1610105 h 1722677"/>
                <a:gd name="connsiteX4010" fmla="*/ 589536 w 1266576"/>
                <a:gd name="connsiteY4010" fmla="*/ 1609018 h 1722677"/>
                <a:gd name="connsiteX4011" fmla="*/ 584561 w 1266576"/>
                <a:gd name="connsiteY4011" fmla="*/ 1604629 h 1722677"/>
                <a:gd name="connsiteX4012" fmla="*/ 569092 w 1266576"/>
                <a:gd name="connsiteY4012" fmla="*/ 1593466 h 1722677"/>
                <a:gd name="connsiteX4013" fmla="*/ 556968 w 1266576"/>
                <a:gd name="connsiteY4013" fmla="*/ 1585565 h 1722677"/>
                <a:gd name="connsiteX4014" fmla="*/ 537820 w 1266576"/>
                <a:gd name="connsiteY4014" fmla="*/ 1569093 h 1722677"/>
                <a:gd name="connsiteX4015" fmla="*/ 488822 w 1266576"/>
                <a:gd name="connsiteY4015" fmla="*/ 1527662 h 1722677"/>
                <a:gd name="connsiteX4016" fmla="*/ 486314 w 1266576"/>
                <a:gd name="connsiteY4016" fmla="*/ 1525864 h 1722677"/>
                <a:gd name="connsiteX4017" fmla="*/ 482886 w 1266576"/>
                <a:gd name="connsiteY4017" fmla="*/ 1524735 h 1722677"/>
                <a:gd name="connsiteX4018" fmla="*/ 485729 w 1266576"/>
                <a:gd name="connsiteY4018" fmla="*/ 1529209 h 1722677"/>
                <a:gd name="connsiteX4019" fmla="*/ 523021 w 1266576"/>
                <a:gd name="connsiteY4019" fmla="*/ 1572730 h 1722677"/>
                <a:gd name="connsiteX4020" fmla="*/ 532385 w 1266576"/>
                <a:gd name="connsiteY4020" fmla="*/ 1580464 h 1722677"/>
                <a:gd name="connsiteX4021" fmla="*/ 543924 w 1266576"/>
                <a:gd name="connsiteY4021" fmla="*/ 1586443 h 1722677"/>
                <a:gd name="connsiteX4022" fmla="*/ 560396 w 1266576"/>
                <a:gd name="connsiteY4022" fmla="*/ 1594470 h 1722677"/>
                <a:gd name="connsiteX4023" fmla="*/ 588407 w 1266576"/>
                <a:gd name="connsiteY4023" fmla="*/ 1610105 h 1722677"/>
                <a:gd name="connsiteX4024" fmla="*/ 102065 w 1266576"/>
                <a:gd name="connsiteY4024" fmla="*/ 983836 h 1722677"/>
                <a:gd name="connsiteX4025" fmla="*/ 107291 w 1266576"/>
                <a:gd name="connsiteY4025" fmla="*/ 980993 h 1722677"/>
                <a:gd name="connsiteX4026" fmla="*/ 146464 w 1266576"/>
                <a:gd name="connsiteY4026" fmla="*/ 941235 h 1722677"/>
                <a:gd name="connsiteX4027" fmla="*/ 148262 w 1266576"/>
                <a:gd name="connsiteY4027" fmla="*/ 938810 h 1722677"/>
                <a:gd name="connsiteX4028" fmla="*/ 147969 w 1266576"/>
                <a:gd name="connsiteY4028" fmla="*/ 937514 h 1722677"/>
                <a:gd name="connsiteX4029" fmla="*/ 146590 w 1266576"/>
                <a:gd name="connsiteY4029" fmla="*/ 937096 h 1722677"/>
                <a:gd name="connsiteX4030" fmla="*/ 144499 w 1266576"/>
                <a:gd name="connsiteY4030" fmla="*/ 937932 h 1722677"/>
                <a:gd name="connsiteX4031" fmla="*/ 127066 w 1266576"/>
                <a:gd name="connsiteY4031" fmla="*/ 947464 h 1722677"/>
                <a:gd name="connsiteX4032" fmla="*/ 103947 w 1266576"/>
                <a:gd name="connsiteY4032" fmla="*/ 960967 h 1722677"/>
                <a:gd name="connsiteX4033" fmla="*/ 83545 w 1266576"/>
                <a:gd name="connsiteY4033" fmla="*/ 972966 h 1722677"/>
                <a:gd name="connsiteX4034" fmla="*/ 78486 w 1266576"/>
                <a:gd name="connsiteY4034" fmla="*/ 977147 h 1722677"/>
                <a:gd name="connsiteX4035" fmla="*/ 84255 w 1266576"/>
                <a:gd name="connsiteY4035" fmla="*/ 979697 h 1722677"/>
                <a:gd name="connsiteX4036" fmla="*/ 96798 w 1266576"/>
                <a:gd name="connsiteY4036" fmla="*/ 982958 h 1722677"/>
                <a:gd name="connsiteX4037" fmla="*/ 102065 w 1266576"/>
                <a:gd name="connsiteY4037" fmla="*/ 983836 h 1722677"/>
                <a:gd name="connsiteX4038" fmla="*/ 833062 w 1266576"/>
                <a:gd name="connsiteY4038" fmla="*/ 1575280 h 1722677"/>
                <a:gd name="connsiteX4039" fmla="*/ 833522 w 1266576"/>
                <a:gd name="connsiteY4039" fmla="*/ 1576325 h 1722677"/>
                <a:gd name="connsiteX4040" fmla="*/ 836406 w 1266576"/>
                <a:gd name="connsiteY4040" fmla="*/ 1575698 h 1722677"/>
                <a:gd name="connsiteX4041" fmla="*/ 862870 w 1266576"/>
                <a:gd name="connsiteY4041" fmla="*/ 1568466 h 1722677"/>
                <a:gd name="connsiteX4042" fmla="*/ 905012 w 1266576"/>
                <a:gd name="connsiteY4042" fmla="*/ 1557721 h 1722677"/>
                <a:gd name="connsiteX4043" fmla="*/ 910781 w 1266576"/>
                <a:gd name="connsiteY4043" fmla="*/ 1555714 h 1722677"/>
                <a:gd name="connsiteX4044" fmla="*/ 911785 w 1266576"/>
                <a:gd name="connsiteY4044" fmla="*/ 1554711 h 1722677"/>
                <a:gd name="connsiteX4045" fmla="*/ 910739 w 1266576"/>
                <a:gd name="connsiteY4045" fmla="*/ 1552997 h 1722677"/>
                <a:gd name="connsiteX4046" fmla="*/ 886449 w 1266576"/>
                <a:gd name="connsiteY4046" fmla="*/ 1544009 h 1722677"/>
                <a:gd name="connsiteX4047" fmla="*/ 877168 w 1266576"/>
                <a:gd name="connsiteY4047" fmla="*/ 1545388 h 1722677"/>
                <a:gd name="connsiteX4048" fmla="*/ 835988 w 1266576"/>
                <a:gd name="connsiteY4048" fmla="*/ 1572981 h 1722677"/>
                <a:gd name="connsiteX4049" fmla="*/ 833062 w 1266576"/>
                <a:gd name="connsiteY4049" fmla="*/ 1575280 h 1722677"/>
                <a:gd name="connsiteX4050" fmla="*/ 234134 w 1266576"/>
                <a:gd name="connsiteY4050" fmla="*/ 1078654 h 1722677"/>
                <a:gd name="connsiteX4051" fmla="*/ 234134 w 1266576"/>
                <a:gd name="connsiteY4051" fmla="*/ 1078654 h 1722677"/>
                <a:gd name="connsiteX4052" fmla="*/ 234134 w 1266576"/>
                <a:gd name="connsiteY4052" fmla="*/ 1061054 h 1722677"/>
                <a:gd name="connsiteX4053" fmla="*/ 234134 w 1266576"/>
                <a:gd name="connsiteY4053" fmla="*/ 1056455 h 1722677"/>
                <a:gd name="connsiteX4054" fmla="*/ 231542 w 1266576"/>
                <a:gd name="connsiteY4054" fmla="*/ 1053110 h 1722677"/>
                <a:gd name="connsiteX4055" fmla="*/ 228573 w 1266576"/>
                <a:gd name="connsiteY4055" fmla="*/ 1052400 h 1722677"/>
                <a:gd name="connsiteX4056" fmla="*/ 205203 w 1266576"/>
                <a:gd name="connsiteY4056" fmla="*/ 1048511 h 1722677"/>
                <a:gd name="connsiteX4057" fmla="*/ 203698 w 1266576"/>
                <a:gd name="connsiteY4057" fmla="*/ 1048511 h 1722677"/>
                <a:gd name="connsiteX4058" fmla="*/ 202486 w 1266576"/>
                <a:gd name="connsiteY4058" fmla="*/ 1050058 h 1722677"/>
                <a:gd name="connsiteX4059" fmla="*/ 203447 w 1266576"/>
                <a:gd name="connsiteY4059" fmla="*/ 1052901 h 1722677"/>
                <a:gd name="connsiteX4060" fmla="*/ 229535 w 1266576"/>
                <a:gd name="connsiteY4060" fmla="*/ 1097927 h 1722677"/>
                <a:gd name="connsiteX4061" fmla="*/ 231625 w 1266576"/>
                <a:gd name="connsiteY4061" fmla="*/ 1101105 h 1722677"/>
                <a:gd name="connsiteX4062" fmla="*/ 232921 w 1266576"/>
                <a:gd name="connsiteY4062" fmla="*/ 1101732 h 1722677"/>
                <a:gd name="connsiteX4063" fmla="*/ 233883 w 1266576"/>
                <a:gd name="connsiteY4063" fmla="*/ 1100728 h 1722677"/>
                <a:gd name="connsiteX4064" fmla="*/ 234217 w 1266576"/>
                <a:gd name="connsiteY4064" fmla="*/ 1097718 h 1722677"/>
                <a:gd name="connsiteX4065" fmla="*/ 234134 w 1266576"/>
                <a:gd name="connsiteY4065" fmla="*/ 1078654 h 1722677"/>
                <a:gd name="connsiteX4066" fmla="*/ 939670 w 1266576"/>
                <a:gd name="connsiteY4066" fmla="*/ 1688285 h 1722677"/>
                <a:gd name="connsiteX4067" fmla="*/ 944603 w 1266576"/>
                <a:gd name="connsiteY4067" fmla="*/ 1689915 h 1722677"/>
                <a:gd name="connsiteX4068" fmla="*/ 980724 w 1266576"/>
                <a:gd name="connsiteY4068" fmla="*/ 1699573 h 1722677"/>
                <a:gd name="connsiteX4069" fmla="*/ 988166 w 1266576"/>
                <a:gd name="connsiteY4069" fmla="*/ 1698778 h 1722677"/>
                <a:gd name="connsiteX4070" fmla="*/ 1034948 w 1266576"/>
                <a:gd name="connsiteY4070" fmla="*/ 1682055 h 1722677"/>
                <a:gd name="connsiteX4071" fmla="*/ 1037707 w 1266576"/>
                <a:gd name="connsiteY4071" fmla="*/ 1679296 h 1722677"/>
                <a:gd name="connsiteX4072" fmla="*/ 939670 w 1266576"/>
                <a:gd name="connsiteY4072" fmla="*/ 1688285 h 1722677"/>
                <a:gd name="connsiteX4073" fmla="*/ 1109323 w 1266576"/>
                <a:gd name="connsiteY4073" fmla="*/ 1576074 h 1722677"/>
                <a:gd name="connsiteX4074" fmla="*/ 1109323 w 1266576"/>
                <a:gd name="connsiteY4074" fmla="*/ 1574695 h 1722677"/>
                <a:gd name="connsiteX4075" fmla="*/ 1104390 w 1266576"/>
                <a:gd name="connsiteY4075" fmla="*/ 1547687 h 1722677"/>
                <a:gd name="connsiteX4076" fmla="*/ 1099791 w 1266576"/>
                <a:gd name="connsiteY4076" fmla="*/ 1545890 h 1722677"/>
                <a:gd name="connsiteX4077" fmla="*/ 1072282 w 1266576"/>
                <a:gd name="connsiteY4077" fmla="*/ 1559101 h 1722677"/>
                <a:gd name="connsiteX4078" fmla="*/ 1062081 w 1266576"/>
                <a:gd name="connsiteY4078" fmla="*/ 1564285 h 1722677"/>
                <a:gd name="connsiteX4079" fmla="*/ 1060827 w 1266576"/>
                <a:gd name="connsiteY4079" fmla="*/ 1565915 h 1722677"/>
                <a:gd name="connsiteX4080" fmla="*/ 1062206 w 1266576"/>
                <a:gd name="connsiteY4080" fmla="*/ 1567379 h 1722677"/>
                <a:gd name="connsiteX4081" fmla="*/ 1073327 w 1266576"/>
                <a:gd name="connsiteY4081" fmla="*/ 1570180 h 1722677"/>
                <a:gd name="connsiteX4082" fmla="*/ 1096321 w 1266576"/>
                <a:gd name="connsiteY4082" fmla="*/ 1575573 h 1722677"/>
                <a:gd name="connsiteX4083" fmla="*/ 1106773 w 1266576"/>
                <a:gd name="connsiteY4083" fmla="*/ 1577621 h 1722677"/>
                <a:gd name="connsiteX4084" fmla="*/ 1109323 w 1266576"/>
                <a:gd name="connsiteY4084" fmla="*/ 1576074 h 1722677"/>
                <a:gd name="connsiteX4085" fmla="*/ 1129307 w 1266576"/>
                <a:gd name="connsiteY4085" fmla="*/ 957623 h 1722677"/>
                <a:gd name="connsiteX4086" fmla="*/ 1129725 w 1266576"/>
                <a:gd name="connsiteY4086" fmla="*/ 961218 h 1722677"/>
                <a:gd name="connsiteX4087" fmla="*/ 1132275 w 1266576"/>
                <a:gd name="connsiteY4087" fmla="*/ 971628 h 1722677"/>
                <a:gd name="connsiteX4088" fmla="*/ 1136456 w 1266576"/>
                <a:gd name="connsiteY4088" fmla="*/ 988686 h 1722677"/>
                <a:gd name="connsiteX4089" fmla="*/ 1138086 w 1266576"/>
                <a:gd name="connsiteY4089" fmla="*/ 989940 h 1722677"/>
                <a:gd name="connsiteX4090" fmla="*/ 1139382 w 1266576"/>
                <a:gd name="connsiteY4090" fmla="*/ 989271 h 1722677"/>
                <a:gd name="connsiteX4091" fmla="*/ 1148622 w 1266576"/>
                <a:gd name="connsiteY4091" fmla="*/ 975266 h 1722677"/>
                <a:gd name="connsiteX4092" fmla="*/ 1166557 w 1266576"/>
                <a:gd name="connsiteY4092" fmla="*/ 947715 h 1722677"/>
                <a:gd name="connsiteX4093" fmla="*/ 1164132 w 1266576"/>
                <a:gd name="connsiteY4093" fmla="*/ 942865 h 1722677"/>
                <a:gd name="connsiteX4094" fmla="*/ 1158195 w 1266576"/>
                <a:gd name="connsiteY4094" fmla="*/ 943827 h 1722677"/>
                <a:gd name="connsiteX4095" fmla="*/ 1147618 w 1266576"/>
                <a:gd name="connsiteY4095" fmla="*/ 948007 h 1722677"/>
                <a:gd name="connsiteX4096" fmla="*/ 1131522 w 1266576"/>
                <a:gd name="connsiteY4096" fmla="*/ 955115 h 1722677"/>
                <a:gd name="connsiteX4097" fmla="*/ 1129307 w 1266576"/>
                <a:gd name="connsiteY4097" fmla="*/ 957623 h 1722677"/>
                <a:gd name="connsiteX4098" fmla="*/ 810152 w 1266576"/>
                <a:gd name="connsiteY4098" fmla="*/ 1057416 h 1722677"/>
                <a:gd name="connsiteX4099" fmla="*/ 810152 w 1266576"/>
                <a:gd name="connsiteY4099" fmla="*/ 1057416 h 1722677"/>
                <a:gd name="connsiteX4100" fmla="*/ 795644 w 1266576"/>
                <a:gd name="connsiteY4100" fmla="*/ 1057416 h 1722677"/>
                <a:gd name="connsiteX4101" fmla="*/ 791188 w 1266576"/>
                <a:gd name="connsiteY4101" fmla="*/ 1061300 h 1722677"/>
                <a:gd name="connsiteX4102" fmla="*/ 791255 w 1266576"/>
                <a:gd name="connsiteY4102" fmla="*/ 1062391 h 1722677"/>
                <a:gd name="connsiteX4103" fmla="*/ 792174 w 1266576"/>
                <a:gd name="connsiteY4103" fmla="*/ 1067617 h 1722677"/>
                <a:gd name="connsiteX4104" fmla="*/ 800076 w 1266576"/>
                <a:gd name="connsiteY4104" fmla="*/ 1094666 h 1722677"/>
                <a:gd name="connsiteX4105" fmla="*/ 800954 w 1266576"/>
                <a:gd name="connsiteY4105" fmla="*/ 1096673 h 1722677"/>
                <a:gd name="connsiteX4106" fmla="*/ 802835 w 1266576"/>
                <a:gd name="connsiteY4106" fmla="*/ 1097008 h 1722677"/>
                <a:gd name="connsiteX4107" fmla="*/ 804800 w 1266576"/>
                <a:gd name="connsiteY4107" fmla="*/ 1094750 h 1722677"/>
                <a:gd name="connsiteX4108" fmla="*/ 823028 w 1266576"/>
                <a:gd name="connsiteY4108" fmla="*/ 1067534 h 1722677"/>
                <a:gd name="connsiteX4109" fmla="*/ 827209 w 1266576"/>
                <a:gd name="connsiteY4109" fmla="*/ 1060343 h 1722677"/>
                <a:gd name="connsiteX4110" fmla="*/ 825328 w 1266576"/>
                <a:gd name="connsiteY4110" fmla="*/ 1057333 h 1722677"/>
                <a:gd name="connsiteX4111" fmla="*/ 810152 w 1266576"/>
                <a:gd name="connsiteY4111" fmla="*/ 1057416 h 1722677"/>
                <a:gd name="connsiteX4112" fmla="*/ 136598 w 1266576"/>
                <a:gd name="connsiteY4112" fmla="*/ 1003067 h 1722677"/>
                <a:gd name="connsiteX4113" fmla="*/ 136598 w 1266576"/>
                <a:gd name="connsiteY4113" fmla="*/ 1003276 h 1722677"/>
                <a:gd name="connsiteX4114" fmla="*/ 156373 w 1266576"/>
                <a:gd name="connsiteY4114" fmla="*/ 1001938 h 1722677"/>
                <a:gd name="connsiteX4115" fmla="*/ 161975 w 1266576"/>
                <a:gd name="connsiteY4115" fmla="*/ 997507 h 1722677"/>
                <a:gd name="connsiteX4116" fmla="*/ 162686 w 1266576"/>
                <a:gd name="connsiteY4116" fmla="*/ 994539 h 1722677"/>
                <a:gd name="connsiteX4117" fmla="*/ 169960 w 1266576"/>
                <a:gd name="connsiteY4117" fmla="*/ 968033 h 1722677"/>
                <a:gd name="connsiteX4118" fmla="*/ 170838 w 1266576"/>
                <a:gd name="connsiteY4118" fmla="*/ 962431 h 1722677"/>
                <a:gd name="connsiteX4119" fmla="*/ 165319 w 1266576"/>
                <a:gd name="connsiteY4119" fmla="*/ 964897 h 1722677"/>
                <a:gd name="connsiteX4120" fmla="*/ 160721 w 1266576"/>
                <a:gd name="connsiteY4120" fmla="*/ 969078 h 1722677"/>
                <a:gd name="connsiteX4121" fmla="*/ 136974 w 1266576"/>
                <a:gd name="connsiteY4121" fmla="*/ 989396 h 1722677"/>
                <a:gd name="connsiteX4122" fmla="*/ 123972 w 1266576"/>
                <a:gd name="connsiteY4122" fmla="*/ 1001228 h 1722677"/>
                <a:gd name="connsiteX4123" fmla="*/ 123512 w 1266576"/>
                <a:gd name="connsiteY4123" fmla="*/ 1002566 h 1722677"/>
                <a:gd name="connsiteX4124" fmla="*/ 125143 w 1266576"/>
                <a:gd name="connsiteY4124" fmla="*/ 1003736 h 1722677"/>
                <a:gd name="connsiteX4125" fmla="*/ 136598 w 1266576"/>
                <a:gd name="connsiteY4125" fmla="*/ 1003360 h 1722677"/>
                <a:gd name="connsiteX4126" fmla="*/ 1142643 w 1266576"/>
                <a:gd name="connsiteY4126" fmla="*/ 946210 h 1722677"/>
                <a:gd name="connsiteX4127" fmla="*/ 1146113 w 1266576"/>
                <a:gd name="connsiteY4127" fmla="*/ 945123 h 1722677"/>
                <a:gd name="connsiteX4128" fmla="*/ 1198163 w 1266576"/>
                <a:gd name="connsiteY4128" fmla="*/ 922839 h 1722677"/>
                <a:gd name="connsiteX4129" fmla="*/ 1205186 w 1266576"/>
                <a:gd name="connsiteY4129" fmla="*/ 916359 h 1722677"/>
                <a:gd name="connsiteX4130" fmla="*/ 1216516 w 1266576"/>
                <a:gd name="connsiteY4130" fmla="*/ 893784 h 1722677"/>
                <a:gd name="connsiteX4131" fmla="*/ 1217812 w 1266576"/>
                <a:gd name="connsiteY4131" fmla="*/ 889603 h 1722677"/>
                <a:gd name="connsiteX4132" fmla="*/ 1142643 w 1266576"/>
                <a:gd name="connsiteY4132" fmla="*/ 946210 h 1722677"/>
                <a:gd name="connsiteX4133" fmla="*/ 826164 w 1266576"/>
                <a:gd name="connsiteY4133" fmla="*/ 1573901 h 1722677"/>
                <a:gd name="connsiteX4134" fmla="*/ 829508 w 1266576"/>
                <a:gd name="connsiteY4134" fmla="*/ 1572521 h 1722677"/>
                <a:gd name="connsiteX4135" fmla="*/ 848572 w 1266576"/>
                <a:gd name="connsiteY4135" fmla="*/ 1559979 h 1722677"/>
                <a:gd name="connsiteX4136" fmla="*/ 873656 w 1266576"/>
                <a:gd name="connsiteY4136" fmla="*/ 1542963 h 1722677"/>
                <a:gd name="connsiteX4137" fmla="*/ 874911 w 1266576"/>
                <a:gd name="connsiteY4137" fmla="*/ 1542085 h 1722677"/>
                <a:gd name="connsiteX4138" fmla="*/ 875446 w 1266576"/>
                <a:gd name="connsiteY4138" fmla="*/ 1539598 h 1722677"/>
                <a:gd name="connsiteX4139" fmla="*/ 874702 w 1266576"/>
                <a:gd name="connsiteY4139" fmla="*/ 1538950 h 1722677"/>
                <a:gd name="connsiteX4140" fmla="*/ 856516 w 1266576"/>
                <a:gd name="connsiteY4140" fmla="*/ 1529334 h 1722677"/>
                <a:gd name="connsiteX4141" fmla="*/ 854509 w 1266576"/>
                <a:gd name="connsiteY4141" fmla="*/ 1528247 h 1722677"/>
                <a:gd name="connsiteX4142" fmla="*/ 850922 w 1266576"/>
                <a:gd name="connsiteY4142" fmla="*/ 1529004 h 1722677"/>
                <a:gd name="connsiteX4143" fmla="*/ 850704 w 1266576"/>
                <a:gd name="connsiteY4143" fmla="*/ 1529418 h 1722677"/>
                <a:gd name="connsiteX4144" fmla="*/ 849910 w 1266576"/>
                <a:gd name="connsiteY4144" fmla="*/ 1530714 h 1722677"/>
                <a:gd name="connsiteX4145" fmla="*/ 830344 w 1266576"/>
                <a:gd name="connsiteY4145" fmla="*/ 1565163 h 1722677"/>
                <a:gd name="connsiteX4146" fmla="*/ 826164 w 1266576"/>
                <a:gd name="connsiteY4146" fmla="*/ 1573901 h 1722677"/>
                <a:gd name="connsiteX4147" fmla="*/ 898615 w 1266576"/>
                <a:gd name="connsiteY4147" fmla="*/ 1070586 h 1722677"/>
                <a:gd name="connsiteX4148" fmla="*/ 895438 w 1266576"/>
                <a:gd name="connsiteY4148" fmla="*/ 1068662 h 1722677"/>
                <a:gd name="connsiteX4149" fmla="*/ 883774 w 1266576"/>
                <a:gd name="connsiteY4149" fmla="*/ 1065192 h 1722677"/>
                <a:gd name="connsiteX4150" fmla="*/ 848029 w 1266576"/>
                <a:gd name="connsiteY4150" fmla="*/ 1054114 h 1722677"/>
                <a:gd name="connsiteX4151" fmla="*/ 839918 w 1266576"/>
                <a:gd name="connsiteY4151" fmla="*/ 1051981 h 1722677"/>
                <a:gd name="connsiteX4152" fmla="*/ 838622 w 1266576"/>
                <a:gd name="connsiteY4152" fmla="*/ 1052483 h 1722677"/>
                <a:gd name="connsiteX4153" fmla="*/ 838622 w 1266576"/>
                <a:gd name="connsiteY4153" fmla="*/ 1053905 h 1722677"/>
                <a:gd name="connsiteX4154" fmla="*/ 839876 w 1266576"/>
                <a:gd name="connsiteY4154" fmla="*/ 1055786 h 1722677"/>
                <a:gd name="connsiteX4155" fmla="*/ 857477 w 1266576"/>
                <a:gd name="connsiteY4155" fmla="*/ 1077944 h 1722677"/>
                <a:gd name="connsiteX4156" fmla="*/ 864668 w 1266576"/>
                <a:gd name="connsiteY4156" fmla="*/ 1080578 h 1722677"/>
                <a:gd name="connsiteX4157" fmla="*/ 894267 w 1266576"/>
                <a:gd name="connsiteY4157" fmla="*/ 1072801 h 1722677"/>
                <a:gd name="connsiteX4158" fmla="*/ 898615 w 1266576"/>
                <a:gd name="connsiteY4158" fmla="*/ 1070586 h 1722677"/>
                <a:gd name="connsiteX4159" fmla="*/ 924452 w 1266576"/>
                <a:gd name="connsiteY4159" fmla="*/ 1560146 h 1722677"/>
                <a:gd name="connsiteX4160" fmla="*/ 924452 w 1266576"/>
                <a:gd name="connsiteY4160" fmla="*/ 1563365 h 1722677"/>
                <a:gd name="connsiteX4161" fmla="*/ 927755 w 1266576"/>
                <a:gd name="connsiteY4161" fmla="*/ 1594470 h 1722677"/>
                <a:gd name="connsiteX4162" fmla="*/ 928340 w 1266576"/>
                <a:gd name="connsiteY4162" fmla="*/ 1596644 h 1722677"/>
                <a:gd name="connsiteX4163" fmla="*/ 930221 w 1266576"/>
                <a:gd name="connsiteY4163" fmla="*/ 1597103 h 1722677"/>
                <a:gd name="connsiteX4164" fmla="*/ 932061 w 1266576"/>
                <a:gd name="connsiteY4164" fmla="*/ 1595766 h 1722677"/>
                <a:gd name="connsiteX4165" fmla="*/ 953801 w 1266576"/>
                <a:gd name="connsiteY4165" fmla="*/ 1573315 h 1722677"/>
                <a:gd name="connsiteX4166" fmla="*/ 958859 w 1266576"/>
                <a:gd name="connsiteY4166" fmla="*/ 1567588 h 1722677"/>
                <a:gd name="connsiteX4167" fmla="*/ 957605 w 1266576"/>
                <a:gd name="connsiteY4167" fmla="*/ 1564327 h 1722677"/>
                <a:gd name="connsiteX4168" fmla="*/ 934444 w 1266576"/>
                <a:gd name="connsiteY4168" fmla="*/ 1559519 h 1722677"/>
                <a:gd name="connsiteX4169" fmla="*/ 928382 w 1266576"/>
                <a:gd name="connsiteY4169" fmla="*/ 1558515 h 1722677"/>
                <a:gd name="connsiteX4170" fmla="*/ 924452 w 1266576"/>
                <a:gd name="connsiteY4170" fmla="*/ 1560146 h 1722677"/>
                <a:gd name="connsiteX4171" fmla="*/ 1138337 w 1266576"/>
                <a:gd name="connsiteY4171" fmla="*/ 1014857 h 1722677"/>
                <a:gd name="connsiteX4172" fmla="*/ 1137417 w 1266576"/>
                <a:gd name="connsiteY4172" fmla="*/ 1013519 h 1722677"/>
                <a:gd name="connsiteX4173" fmla="*/ 1135160 w 1266576"/>
                <a:gd name="connsiteY4173" fmla="*/ 1013519 h 1722677"/>
                <a:gd name="connsiteX4174" fmla="*/ 1100878 w 1266576"/>
                <a:gd name="connsiteY4174" fmla="*/ 1016153 h 1722677"/>
                <a:gd name="connsiteX4175" fmla="*/ 1092517 w 1266576"/>
                <a:gd name="connsiteY4175" fmla="*/ 1021337 h 1722677"/>
                <a:gd name="connsiteX4176" fmla="*/ 1082065 w 1266576"/>
                <a:gd name="connsiteY4176" fmla="*/ 1040903 h 1722677"/>
                <a:gd name="connsiteX4177" fmla="*/ 1080142 w 1266576"/>
                <a:gd name="connsiteY4177" fmla="*/ 1045083 h 1722677"/>
                <a:gd name="connsiteX4178" fmla="*/ 1080476 w 1266576"/>
                <a:gd name="connsiteY4178" fmla="*/ 1046379 h 1722677"/>
                <a:gd name="connsiteX4179" fmla="*/ 1081856 w 1266576"/>
                <a:gd name="connsiteY4179" fmla="*/ 1046379 h 1722677"/>
                <a:gd name="connsiteX4180" fmla="*/ 1096655 w 1266576"/>
                <a:gd name="connsiteY4180" fmla="*/ 1038394 h 1722677"/>
                <a:gd name="connsiteX4181" fmla="*/ 1113378 w 1266576"/>
                <a:gd name="connsiteY4181" fmla="*/ 1028862 h 1722677"/>
                <a:gd name="connsiteX4182" fmla="*/ 1135578 w 1266576"/>
                <a:gd name="connsiteY4182" fmla="*/ 1016822 h 1722677"/>
                <a:gd name="connsiteX4183" fmla="*/ 1138337 w 1266576"/>
                <a:gd name="connsiteY4183" fmla="*/ 1014857 h 1722677"/>
                <a:gd name="connsiteX4184" fmla="*/ 1030558 w 1266576"/>
                <a:gd name="connsiteY4184" fmla="*/ 1411397 h 1722677"/>
                <a:gd name="connsiteX4185" fmla="*/ 1031227 w 1266576"/>
                <a:gd name="connsiteY4185" fmla="*/ 1411397 h 1722677"/>
                <a:gd name="connsiteX4186" fmla="*/ 1031227 w 1266576"/>
                <a:gd name="connsiteY4186" fmla="*/ 1425904 h 1722677"/>
                <a:gd name="connsiteX4187" fmla="*/ 1032607 w 1266576"/>
                <a:gd name="connsiteY4187" fmla="*/ 1430461 h 1722677"/>
                <a:gd name="connsiteX4188" fmla="*/ 1035910 w 1266576"/>
                <a:gd name="connsiteY4188" fmla="*/ 1427827 h 1722677"/>
                <a:gd name="connsiteX4189" fmla="*/ 1038920 w 1266576"/>
                <a:gd name="connsiteY4189" fmla="*/ 1424399 h 1722677"/>
                <a:gd name="connsiteX4190" fmla="*/ 1056103 w 1266576"/>
                <a:gd name="connsiteY4190" fmla="*/ 1406045 h 1722677"/>
                <a:gd name="connsiteX4191" fmla="*/ 1062583 w 1266576"/>
                <a:gd name="connsiteY4191" fmla="*/ 1397684 h 1722677"/>
                <a:gd name="connsiteX4192" fmla="*/ 1052131 w 1266576"/>
                <a:gd name="connsiteY4192" fmla="*/ 1394339 h 1722677"/>
                <a:gd name="connsiteX4193" fmla="*/ 1034948 w 1266576"/>
                <a:gd name="connsiteY4193" fmla="*/ 1391162 h 1722677"/>
                <a:gd name="connsiteX4194" fmla="*/ 1030517 w 1266576"/>
                <a:gd name="connsiteY4194" fmla="*/ 1395343 h 1722677"/>
                <a:gd name="connsiteX4195" fmla="*/ 1030558 w 1266576"/>
                <a:gd name="connsiteY4195" fmla="*/ 1411397 h 1722677"/>
                <a:gd name="connsiteX4196" fmla="*/ 987037 w 1266576"/>
                <a:gd name="connsiteY4196" fmla="*/ 1486148 h 1722677"/>
                <a:gd name="connsiteX4197" fmla="*/ 1012121 w 1266576"/>
                <a:gd name="connsiteY4197" fmla="*/ 1486148 h 1722677"/>
                <a:gd name="connsiteX4198" fmla="*/ 1028844 w 1266576"/>
                <a:gd name="connsiteY4198" fmla="*/ 1485479 h 1722677"/>
                <a:gd name="connsiteX4199" fmla="*/ 1029680 w 1266576"/>
                <a:gd name="connsiteY4199" fmla="*/ 1484434 h 1722677"/>
                <a:gd name="connsiteX4200" fmla="*/ 1029262 w 1266576"/>
                <a:gd name="connsiteY4200" fmla="*/ 1483848 h 1722677"/>
                <a:gd name="connsiteX4201" fmla="*/ 1025751 w 1266576"/>
                <a:gd name="connsiteY4201" fmla="*/ 1482427 h 1722677"/>
                <a:gd name="connsiteX4202" fmla="*/ 996486 w 1266576"/>
                <a:gd name="connsiteY4202" fmla="*/ 1474065 h 1722677"/>
                <a:gd name="connsiteX4203" fmla="*/ 989755 w 1266576"/>
                <a:gd name="connsiteY4203" fmla="*/ 1473396 h 1722677"/>
                <a:gd name="connsiteX4204" fmla="*/ 980766 w 1266576"/>
                <a:gd name="connsiteY4204" fmla="*/ 1475027 h 1722677"/>
                <a:gd name="connsiteX4205" fmla="*/ 946944 w 1266576"/>
                <a:gd name="connsiteY4205" fmla="*/ 1484392 h 1722677"/>
                <a:gd name="connsiteX4206" fmla="*/ 944938 w 1266576"/>
                <a:gd name="connsiteY4206" fmla="*/ 1485395 h 1722677"/>
                <a:gd name="connsiteX4207" fmla="*/ 944938 w 1266576"/>
                <a:gd name="connsiteY4207" fmla="*/ 1486022 h 1722677"/>
                <a:gd name="connsiteX4208" fmla="*/ 945272 w 1266576"/>
                <a:gd name="connsiteY4208" fmla="*/ 1486607 h 1722677"/>
                <a:gd name="connsiteX4209" fmla="*/ 949704 w 1266576"/>
                <a:gd name="connsiteY4209" fmla="*/ 1487235 h 1722677"/>
                <a:gd name="connsiteX4210" fmla="*/ 1048828 w 1266576"/>
                <a:gd name="connsiteY4210" fmla="*/ 1381630 h 1722677"/>
                <a:gd name="connsiteX4211" fmla="*/ 1049121 w 1266576"/>
                <a:gd name="connsiteY4211" fmla="*/ 1380334 h 1722677"/>
                <a:gd name="connsiteX4212" fmla="*/ 1045693 w 1266576"/>
                <a:gd name="connsiteY4212" fmla="*/ 1379080 h 1722677"/>
                <a:gd name="connsiteX4213" fmla="*/ 1026629 w 1266576"/>
                <a:gd name="connsiteY4213" fmla="*/ 1373645 h 1722677"/>
                <a:gd name="connsiteX4214" fmla="*/ 997364 w 1266576"/>
                <a:gd name="connsiteY4214" fmla="*/ 1365576 h 1722677"/>
                <a:gd name="connsiteX4215" fmla="*/ 979178 w 1266576"/>
                <a:gd name="connsiteY4215" fmla="*/ 1360141 h 1722677"/>
                <a:gd name="connsiteX4216" fmla="*/ 976460 w 1266576"/>
                <a:gd name="connsiteY4216" fmla="*/ 1360559 h 1722677"/>
                <a:gd name="connsiteX4217" fmla="*/ 977087 w 1266576"/>
                <a:gd name="connsiteY4217" fmla="*/ 1362650 h 1722677"/>
                <a:gd name="connsiteX4218" fmla="*/ 989211 w 1266576"/>
                <a:gd name="connsiteY4218" fmla="*/ 1377324 h 1722677"/>
                <a:gd name="connsiteX4219" fmla="*/ 997238 w 1266576"/>
                <a:gd name="connsiteY4219" fmla="*/ 1380877 h 1722677"/>
                <a:gd name="connsiteX4220" fmla="*/ 1045191 w 1266576"/>
                <a:gd name="connsiteY4220" fmla="*/ 1381923 h 1722677"/>
                <a:gd name="connsiteX4221" fmla="*/ 1048828 w 1266576"/>
                <a:gd name="connsiteY4221" fmla="*/ 1381505 h 1722677"/>
                <a:gd name="connsiteX4222" fmla="*/ 175604 w 1266576"/>
                <a:gd name="connsiteY4222" fmla="*/ 962055 h 1722677"/>
                <a:gd name="connsiteX4223" fmla="*/ 173848 w 1266576"/>
                <a:gd name="connsiteY4223" fmla="*/ 966235 h 1722677"/>
                <a:gd name="connsiteX4224" fmla="*/ 166699 w 1266576"/>
                <a:gd name="connsiteY4224" fmla="*/ 991988 h 1722677"/>
                <a:gd name="connsiteX4225" fmla="*/ 174057 w 1266576"/>
                <a:gd name="connsiteY4225" fmla="*/ 1006495 h 1722677"/>
                <a:gd name="connsiteX4226" fmla="*/ 189275 w 1266576"/>
                <a:gd name="connsiteY4226" fmla="*/ 1011470 h 1722677"/>
                <a:gd name="connsiteX4227" fmla="*/ 191080 w 1266576"/>
                <a:gd name="connsiteY4227" fmla="*/ 1010233 h 1722677"/>
                <a:gd name="connsiteX4228" fmla="*/ 191073 w 1266576"/>
                <a:gd name="connsiteY4228" fmla="*/ 1009631 h 1722677"/>
                <a:gd name="connsiteX4229" fmla="*/ 190278 w 1266576"/>
                <a:gd name="connsiteY4229" fmla="*/ 1006704 h 1722677"/>
                <a:gd name="connsiteX4230" fmla="*/ 183046 w 1266576"/>
                <a:gd name="connsiteY4230" fmla="*/ 983334 h 1722677"/>
                <a:gd name="connsiteX4231" fmla="*/ 177987 w 1266576"/>
                <a:gd name="connsiteY4231" fmla="*/ 966611 h 1722677"/>
                <a:gd name="connsiteX4232" fmla="*/ 175604 w 1266576"/>
                <a:gd name="connsiteY4232" fmla="*/ 962055 h 1722677"/>
                <a:gd name="connsiteX4233" fmla="*/ 168162 w 1266576"/>
                <a:gd name="connsiteY4233" fmla="*/ 1177653 h 1722677"/>
                <a:gd name="connsiteX4234" fmla="*/ 167828 w 1266576"/>
                <a:gd name="connsiteY4234" fmla="*/ 1179075 h 1722677"/>
                <a:gd name="connsiteX4235" fmla="*/ 172636 w 1266576"/>
                <a:gd name="connsiteY4235" fmla="*/ 1181165 h 1722677"/>
                <a:gd name="connsiteX4236" fmla="*/ 197218 w 1266576"/>
                <a:gd name="connsiteY4236" fmla="*/ 1191575 h 1722677"/>
                <a:gd name="connsiteX4237" fmla="*/ 228155 w 1266576"/>
                <a:gd name="connsiteY4237" fmla="*/ 1204703 h 1722677"/>
                <a:gd name="connsiteX4238" fmla="*/ 235681 w 1266576"/>
                <a:gd name="connsiteY4238" fmla="*/ 1201400 h 1722677"/>
                <a:gd name="connsiteX4239" fmla="*/ 238482 w 1266576"/>
                <a:gd name="connsiteY4239" fmla="*/ 1195129 h 1722677"/>
                <a:gd name="connsiteX4240" fmla="*/ 237454 w 1266576"/>
                <a:gd name="connsiteY4240" fmla="*/ 1190877 h 1722677"/>
                <a:gd name="connsiteX4241" fmla="*/ 236224 w 1266576"/>
                <a:gd name="connsiteY4241" fmla="*/ 1190446 h 1722677"/>
                <a:gd name="connsiteX4242" fmla="*/ 220547 w 1266576"/>
                <a:gd name="connsiteY4242" fmla="*/ 1187311 h 1722677"/>
                <a:gd name="connsiteX4243" fmla="*/ 202486 w 1266576"/>
                <a:gd name="connsiteY4243" fmla="*/ 1184092 h 1722677"/>
                <a:gd name="connsiteX4244" fmla="*/ 901709 w 1266576"/>
                <a:gd name="connsiteY4244" fmla="*/ 1076021 h 1722677"/>
                <a:gd name="connsiteX4245" fmla="*/ 900580 w 1266576"/>
                <a:gd name="connsiteY4245" fmla="*/ 1075268 h 1722677"/>
                <a:gd name="connsiteX4246" fmla="*/ 897570 w 1266576"/>
                <a:gd name="connsiteY4246" fmla="*/ 1075770 h 1722677"/>
                <a:gd name="connsiteX4247" fmla="*/ 868013 w 1266576"/>
                <a:gd name="connsiteY4247" fmla="*/ 1083629 h 1722677"/>
                <a:gd name="connsiteX4248" fmla="*/ 865839 w 1266576"/>
                <a:gd name="connsiteY4248" fmla="*/ 1084340 h 1722677"/>
                <a:gd name="connsiteX4249" fmla="*/ 863748 w 1266576"/>
                <a:gd name="connsiteY4249" fmla="*/ 1089190 h 1722677"/>
                <a:gd name="connsiteX4250" fmla="*/ 870855 w 1266576"/>
                <a:gd name="connsiteY4250" fmla="*/ 1105244 h 1722677"/>
                <a:gd name="connsiteX4251" fmla="*/ 880095 w 1266576"/>
                <a:gd name="connsiteY4251" fmla="*/ 1106247 h 1722677"/>
                <a:gd name="connsiteX4252" fmla="*/ 881015 w 1266576"/>
                <a:gd name="connsiteY4252" fmla="*/ 1105035 h 1722677"/>
                <a:gd name="connsiteX4253" fmla="*/ 896943 w 1266576"/>
                <a:gd name="connsiteY4253" fmla="*/ 1083504 h 1722677"/>
                <a:gd name="connsiteX4254" fmla="*/ 901584 w 1266576"/>
                <a:gd name="connsiteY4254" fmla="*/ 1077484 h 1722677"/>
                <a:gd name="connsiteX4255" fmla="*/ 901834 w 1266576"/>
                <a:gd name="connsiteY4255" fmla="*/ 1076021 h 1722677"/>
                <a:gd name="connsiteX4256" fmla="*/ 147092 w 1266576"/>
                <a:gd name="connsiteY4256" fmla="*/ 1089357 h 1722677"/>
                <a:gd name="connsiteX4257" fmla="*/ 146423 w 1266576"/>
                <a:gd name="connsiteY4257" fmla="*/ 1088061 h 1722677"/>
                <a:gd name="connsiteX4258" fmla="*/ 143914 w 1266576"/>
                <a:gd name="connsiteY4258" fmla="*/ 1086347 h 1722677"/>
                <a:gd name="connsiteX4259" fmla="*/ 116154 w 1266576"/>
                <a:gd name="connsiteY4259" fmla="*/ 1071840 h 1722677"/>
                <a:gd name="connsiteX4260" fmla="*/ 113270 w 1266576"/>
                <a:gd name="connsiteY4260" fmla="*/ 1070795 h 1722677"/>
                <a:gd name="connsiteX4261" fmla="*/ 111556 w 1266576"/>
                <a:gd name="connsiteY4261" fmla="*/ 1072634 h 1722677"/>
                <a:gd name="connsiteX4262" fmla="*/ 113144 w 1266576"/>
                <a:gd name="connsiteY4262" fmla="*/ 1077735 h 1722677"/>
                <a:gd name="connsiteX4263" fmla="*/ 122760 w 1266576"/>
                <a:gd name="connsiteY4263" fmla="*/ 1101899 h 1722677"/>
                <a:gd name="connsiteX4264" fmla="*/ 128027 w 1266576"/>
                <a:gd name="connsiteY4264" fmla="*/ 1103906 h 1722677"/>
                <a:gd name="connsiteX4265" fmla="*/ 145795 w 1266576"/>
                <a:gd name="connsiteY4265" fmla="*/ 1091991 h 1722677"/>
                <a:gd name="connsiteX4266" fmla="*/ 146757 w 1266576"/>
                <a:gd name="connsiteY4266" fmla="*/ 1090820 h 1722677"/>
                <a:gd name="connsiteX4267" fmla="*/ 147092 w 1266576"/>
                <a:gd name="connsiteY4267" fmla="*/ 1089357 h 1722677"/>
                <a:gd name="connsiteX4268" fmla="*/ 1150754 w 1266576"/>
                <a:gd name="connsiteY4268" fmla="*/ 1336437 h 1722677"/>
                <a:gd name="connsiteX4269" fmla="*/ 1148162 w 1266576"/>
                <a:gd name="connsiteY4269" fmla="*/ 1334472 h 1722677"/>
                <a:gd name="connsiteX4270" fmla="*/ 1119398 w 1266576"/>
                <a:gd name="connsiteY4270" fmla="*/ 1327406 h 1722677"/>
                <a:gd name="connsiteX4271" fmla="*/ 1118061 w 1266576"/>
                <a:gd name="connsiteY4271" fmla="*/ 1327866 h 1722677"/>
                <a:gd name="connsiteX4272" fmla="*/ 1118061 w 1266576"/>
                <a:gd name="connsiteY4272" fmla="*/ 1330667 h 1722677"/>
                <a:gd name="connsiteX4273" fmla="*/ 1129599 w 1266576"/>
                <a:gd name="connsiteY4273" fmla="*/ 1350316 h 1722677"/>
                <a:gd name="connsiteX4274" fmla="*/ 1134574 w 1266576"/>
                <a:gd name="connsiteY4274" fmla="*/ 1358678 h 1722677"/>
                <a:gd name="connsiteX4275" fmla="*/ 1137242 w 1266576"/>
                <a:gd name="connsiteY4275" fmla="*/ 1359648 h 1722677"/>
                <a:gd name="connsiteX4276" fmla="*/ 1138212 w 1266576"/>
                <a:gd name="connsiteY4276" fmla="*/ 1358678 h 1722677"/>
                <a:gd name="connsiteX4277" fmla="*/ 1150043 w 1266576"/>
                <a:gd name="connsiteY4277" fmla="*/ 1338276 h 1722677"/>
                <a:gd name="connsiteX4278" fmla="*/ 1150754 w 1266576"/>
                <a:gd name="connsiteY4278" fmla="*/ 1336437 h 1722677"/>
                <a:gd name="connsiteX4279" fmla="*/ 89356 w 1266576"/>
                <a:gd name="connsiteY4279" fmla="*/ 859585 h 1722677"/>
                <a:gd name="connsiteX4280" fmla="*/ 89649 w 1266576"/>
                <a:gd name="connsiteY4280" fmla="*/ 857913 h 1722677"/>
                <a:gd name="connsiteX4281" fmla="*/ 74723 w 1266576"/>
                <a:gd name="connsiteY4281" fmla="*/ 852562 h 1722677"/>
                <a:gd name="connsiteX4282" fmla="*/ 45793 w 1266576"/>
                <a:gd name="connsiteY4282" fmla="*/ 843030 h 1722677"/>
                <a:gd name="connsiteX4283" fmla="*/ 37641 w 1266576"/>
                <a:gd name="connsiteY4283" fmla="*/ 840898 h 1722677"/>
                <a:gd name="connsiteX4284" fmla="*/ 35425 w 1266576"/>
                <a:gd name="connsiteY4284" fmla="*/ 842361 h 1722677"/>
                <a:gd name="connsiteX4285" fmla="*/ 45918 w 1266576"/>
                <a:gd name="connsiteY4285" fmla="*/ 857621 h 1722677"/>
                <a:gd name="connsiteX4286" fmla="*/ 56579 w 1266576"/>
                <a:gd name="connsiteY4286" fmla="*/ 857913 h 1722677"/>
                <a:gd name="connsiteX4287" fmla="*/ 65735 w 1266576"/>
                <a:gd name="connsiteY4287" fmla="*/ 858498 h 1722677"/>
                <a:gd name="connsiteX4288" fmla="*/ 50475 w 1266576"/>
                <a:gd name="connsiteY4288" fmla="*/ 861467 h 1722677"/>
                <a:gd name="connsiteX4289" fmla="*/ 53653 w 1266576"/>
                <a:gd name="connsiteY4289" fmla="*/ 863892 h 1722677"/>
                <a:gd name="connsiteX4290" fmla="*/ 83210 w 1266576"/>
                <a:gd name="connsiteY4290" fmla="*/ 873883 h 1722677"/>
                <a:gd name="connsiteX4291" fmla="*/ 101982 w 1266576"/>
                <a:gd name="connsiteY4291" fmla="*/ 880155 h 1722677"/>
                <a:gd name="connsiteX4292" fmla="*/ 105547 w 1266576"/>
                <a:gd name="connsiteY4292" fmla="*/ 878721 h 1722677"/>
                <a:gd name="connsiteX4293" fmla="*/ 105661 w 1266576"/>
                <a:gd name="connsiteY4293" fmla="*/ 878399 h 1722677"/>
                <a:gd name="connsiteX4294" fmla="*/ 108754 w 1266576"/>
                <a:gd name="connsiteY4294" fmla="*/ 868198 h 1722677"/>
                <a:gd name="connsiteX4295" fmla="*/ 107300 w 1266576"/>
                <a:gd name="connsiteY4295" fmla="*/ 864962 h 1722677"/>
                <a:gd name="connsiteX4296" fmla="*/ 106664 w 1266576"/>
                <a:gd name="connsiteY4296" fmla="*/ 864811 h 1722677"/>
                <a:gd name="connsiteX4297" fmla="*/ 102107 w 1266576"/>
                <a:gd name="connsiteY4297" fmla="*/ 864393 h 1722677"/>
                <a:gd name="connsiteX4298" fmla="*/ 68661 w 1266576"/>
                <a:gd name="connsiteY4298" fmla="*/ 862136 h 1722677"/>
                <a:gd name="connsiteX4299" fmla="*/ 50475 w 1266576"/>
                <a:gd name="connsiteY4299" fmla="*/ 861467 h 1722677"/>
                <a:gd name="connsiteX4300" fmla="*/ 1173330 w 1266576"/>
                <a:gd name="connsiteY4300" fmla="*/ 969872 h 1722677"/>
                <a:gd name="connsiteX4301" fmla="*/ 1173330 w 1266576"/>
                <a:gd name="connsiteY4301" fmla="*/ 969872 h 1722677"/>
                <a:gd name="connsiteX4302" fmla="*/ 1173330 w 1266576"/>
                <a:gd name="connsiteY4302" fmla="*/ 977523 h 1722677"/>
                <a:gd name="connsiteX4303" fmla="*/ 1174458 w 1266576"/>
                <a:gd name="connsiteY4303" fmla="*/ 979195 h 1722677"/>
                <a:gd name="connsiteX4304" fmla="*/ 1175671 w 1266576"/>
                <a:gd name="connsiteY4304" fmla="*/ 978568 h 1722677"/>
                <a:gd name="connsiteX4305" fmla="*/ 1177594 w 1266576"/>
                <a:gd name="connsiteY4305" fmla="*/ 976185 h 1722677"/>
                <a:gd name="connsiteX4306" fmla="*/ 1198246 w 1266576"/>
                <a:gd name="connsiteY4306" fmla="*/ 945917 h 1722677"/>
                <a:gd name="connsiteX4307" fmla="*/ 1200462 w 1266576"/>
                <a:gd name="connsiteY4307" fmla="*/ 941736 h 1722677"/>
                <a:gd name="connsiteX4308" fmla="*/ 1199605 w 1266576"/>
                <a:gd name="connsiteY4308" fmla="*/ 939855 h 1722677"/>
                <a:gd name="connsiteX4309" fmla="*/ 1198915 w 1266576"/>
                <a:gd name="connsiteY4309" fmla="*/ 939771 h 1722677"/>
                <a:gd name="connsiteX4310" fmla="*/ 1178012 w 1266576"/>
                <a:gd name="connsiteY4310" fmla="*/ 943618 h 1722677"/>
                <a:gd name="connsiteX4311" fmla="*/ 1174040 w 1266576"/>
                <a:gd name="connsiteY4311" fmla="*/ 948342 h 1722677"/>
                <a:gd name="connsiteX4312" fmla="*/ 1173330 w 1266576"/>
                <a:gd name="connsiteY4312" fmla="*/ 969872 h 1722677"/>
                <a:gd name="connsiteX4313" fmla="*/ 1124917 w 1266576"/>
                <a:gd name="connsiteY4313" fmla="*/ 1372014 h 1722677"/>
                <a:gd name="connsiteX4314" fmla="*/ 1123955 w 1266576"/>
                <a:gd name="connsiteY4314" fmla="*/ 1370969 h 1722677"/>
                <a:gd name="connsiteX4315" fmla="*/ 1118019 w 1266576"/>
                <a:gd name="connsiteY4315" fmla="*/ 1372223 h 1722677"/>
                <a:gd name="connsiteX4316" fmla="*/ 1095234 w 1266576"/>
                <a:gd name="connsiteY4316" fmla="*/ 1378202 h 1722677"/>
                <a:gd name="connsiteX4317" fmla="*/ 1077006 w 1266576"/>
                <a:gd name="connsiteY4317" fmla="*/ 1383720 h 1722677"/>
                <a:gd name="connsiteX4318" fmla="*/ 1076128 w 1266576"/>
                <a:gd name="connsiteY4318" fmla="*/ 1384724 h 1722677"/>
                <a:gd name="connsiteX4319" fmla="*/ 1076755 w 1266576"/>
                <a:gd name="connsiteY4319" fmla="*/ 1386020 h 1722677"/>
                <a:gd name="connsiteX4320" fmla="*/ 1092935 w 1266576"/>
                <a:gd name="connsiteY4320" fmla="*/ 1395970 h 1722677"/>
                <a:gd name="connsiteX4321" fmla="*/ 1099122 w 1266576"/>
                <a:gd name="connsiteY4321" fmla="*/ 1395384 h 1722677"/>
                <a:gd name="connsiteX4322" fmla="*/ 1123705 w 1266576"/>
                <a:gd name="connsiteY4322" fmla="*/ 1373812 h 1722677"/>
                <a:gd name="connsiteX4323" fmla="*/ 1124917 w 1266576"/>
                <a:gd name="connsiteY4323" fmla="*/ 1372014 h 1722677"/>
                <a:gd name="connsiteX4324" fmla="*/ 1094022 w 1266576"/>
                <a:gd name="connsiteY4324" fmla="*/ 1100269 h 1722677"/>
                <a:gd name="connsiteX4325" fmla="*/ 1098202 w 1266576"/>
                <a:gd name="connsiteY4325" fmla="*/ 1122552 h 1722677"/>
                <a:gd name="connsiteX4326" fmla="*/ 1115385 w 1266576"/>
                <a:gd name="connsiteY4326" fmla="*/ 1183590 h 1722677"/>
                <a:gd name="connsiteX4327" fmla="*/ 1116765 w 1266576"/>
                <a:gd name="connsiteY4327" fmla="*/ 1185806 h 1722677"/>
                <a:gd name="connsiteX4328" fmla="*/ 1117308 w 1266576"/>
                <a:gd name="connsiteY4328" fmla="*/ 1183214 h 1722677"/>
                <a:gd name="connsiteX4329" fmla="*/ 1117517 w 1266576"/>
                <a:gd name="connsiteY4329" fmla="*/ 1161098 h 1722677"/>
                <a:gd name="connsiteX4330" fmla="*/ 1114800 w 1266576"/>
                <a:gd name="connsiteY4330" fmla="*/ 1147761 h 1722677"/>
                <a:gd name="connsiteX4331" fmla="*/ 1095986 w 1266576"/>
                <a:gd name="connsiteY4331" fmla="*/ 1104240 h 1722677"/>
                <a:gd name="connsiteX4332" fmla="*/ 1094022 w 1266576"/>
                <a:gd name="connsiteY4332" fmla="*/ 1100101 h 1722677"/>
                <a:gd name="connsiteX4333" fmla="*/ 1169274 w 1266576"/>
                <a:gd name="connsiteY4333" fmla="*/ 969287 h 1722677"/>
                <a:gd name="connsiteX4334" fmla="*/ 1169274 w 1266576"/>
                <a:gd name="connsiteY4334" fmla="*/ 969287 h 1722677"/>
                <a:gd name="connsiteX4335" fmla="*/ 1169274 w 1266576"/>
                <a:gd name="connsiteY4335" fmla="*/ 954738 h 1722677"/>
                <a:gd name="connsiteX4336" fmla="*/ 1168229 w 1266576"/>
                <a:gd name="connsiteY4336" fmla="*/ 953819 h 1722677"/>
                <a:gd name="connsiteX4337" fmla="*/ 1167560 w 1266576"/>
                <a:gd name="connsiteY4337" fmla="*/ 953819 h 1722677"/>
                <a:gd name="connsiteX4338" fmla="*/ 1165470 w 1266576"/>
                <a:gd name="connsiteY4338" fmla="*/ 955992 h 1722677"/>
                <a:gd name="connsiteX4339" fmla="*/ 1149541 w 1266576"/>
                <a:gd name="connsiteY4339" fmla="*/ 981077 h 1722677"/>
                <a:gd name="connsiteX4340" fmla="*/ 1142978 w 1266576"/>
                <a:gd name="connsiteY4340" fmla="*/ 991403 h 1722677"/>
                <a:gd name="connsiteX4341" fmla="*/ 1142978 w 1266576"/>
                <a:gd name="connsiteY4341" fmla="*/ 992824 h 1722677"/>
                <a:gd name="connsiteX4342" fmla="*/ 1144232 w 1266576"/>
                <a:gd name="connsiteY4342" fmla="*/ 993410 h 1722677"/>
                <a:gd name="connsiteX4343" fmla="*/ 1166431 w 1266576"/>
                <a:gd name="connsiteY4343" fmla="*/ 987682 h 1722677"/>
                <a:gd name="connsiteX4344" fmla="*/ 1169149 w 1266576"/>
                <a:gd name="connsiteY4344" fmla="*/ 983502 h 1722677"/>
                <a:gd name="connsiteX4345" fmla="*/ 66906 w 1266576"/>
                <a:gd name="connsiteY4345" fmla="*/ 931995 h 1722677"/>
                <a:gd name="connsiteX4346" fmla="*/ 68160 w 1266576"/>
                <a:gd name="connsiteY4346" fmla="*/ 931243 h 1722677"/>
                <a:gd name="connsiteX4347" fmla="*/ 82416 w 1266576"/>
                <a:gd name="connsiteY4347" fmla="*/ 910339 h 1722677"/>
                <a:gd name="connsiteX4348" fmla="*/ 95711 w 1266576"/>
                <a:gd name="connsiteY4348" fmla="*/ 889896 h 1722677"/>
                <a:gd name="connsiteX4349" fmla="*/ 97801 w 1266576"/>
                <a:gd name="connsiteY4349" fmla="*/ 885715 h 1722677"/>
                <a:gd name="connsiteX4350" fmla="*/ 96923 w 1266576"/>
                <a:gd name="connsiteY4350" fmla="*/ 883165 h 1722677"/>
                <a:gd name="connsiteX4351" fmla="*/ 86179 w 1266576"/>
                <a:gd name="connsiteY4351" fmla="*/ 879360 h 1722677"/>
                <a:gd name="connsiteX4352" fmla="*/ 83085 w 1266576"/>
                <a:gd name="connsiteY4352" fmla="*/ 880949 h 1722677"/>
                <a:gd name="connsiteX4353" fmla="*/ 81663 w 1266576"/>
                <a:gd name="connsiteY4353" fmla="*/ 884502 h 1722677"/>
                <a:gd name="connsiteX4354" fmla="*/ 70208 w 1266576"/>
                <a:gd name="connsiteY4354" fmla="*/ 916903 h 1722677"/>
                <a:gd name="connsiteX4355" fmla="*/ 66028 w 1266576"/>
                <a:gd name="connsiteY4355" fmla="*/ 930741 h 1722677"/>
                <a:gd name="connsiteX4356" fmla="*/ 66320 w 1266576"/>
                <a:gd name="connsiteY4356" fmla="*/ 931410 h 1722677"/>
                <a:gd name="connsiteX4357" fmla="*/ 66906 w 1266576"/>
                <a:gd name="connsiteY4357" fmla="*/ 931995 h 1722677"/>
                <a:gd name="connsiteX4358" fmla="*/ 779632 w 1266576"/>
                <a:gd name="connsiteY4358" fmla="*/ 1105035 h 1722677"/>
                <a:gd name="connsiteX4359" fmla="*/ 793763 w 1266576"/>
                <a:gd name="connsiteY4359" fmla="*/ 1103237 h 1722677"/>
                <a:gd name="connsiteX4360" fmla="*/ 796564 w 1266576"/>
                <a:gd name="connsiteY4360" fmla="*/ 1099056 h 1722677"/>
                <a:gd name="connsiteX4361" fmla="*/ 788412 w 1266576"/>
                <a:gd name="connsiteY4361" fmla="*/ 1068119 h 1722677"/>
                <a:gd name="connsiteX4362" fmla="*/ 787743 w 1266576"/>
                <a:gd name="connsiteY4362" fmla="*/ 1066781 h 1722677"/>
                <a:gd name="connsiteX4363" fmla="*/ 786698 w 1266576"/>
                <a:gd name="connsiteY4363" fmla="*/ 1065987 h 1722677"/>
                <a:gd name="connsiteX4364" fmla="*/ 785527 w 1266576"/>
                <a:gd name="connsiteY4364" fmla="*/ 1066781 h 1722677"/>
                <a:gd name="connsiteX4365" fmla="*/ 784148 w 1266576"/>
                <a:gd name="connsiteY4365" fmla="*/ 1070962 h 1722677"/>
                <a:gd name="connsiteX4366" fmla="*/ 773947 w 1266576"/>
                <a:gd name="connsiteY4366" fmla="*/ 1101272 h 1722677"/>
                <a:gd name="connsiteX4367" fmla="*/ 777124 w 1266576"/>
                <a:gd name="connsiteY4367" fmla="*/ 1105035 h 1722677"/>
                <a:gd name="connsiteX4368" fmla="*/ 175855 w 1266576"/>
                <a:gd name="connsiteY4368" fmla="*/ 1054574 h 1722677"/>
                <a:gd name="connsiteX4369" fmla="*/ 174224 w 1266576"/>
                <a:gd name="connsiteY4369" fmla="*/ 1056664 h 1722677"/>
                <a:gd name="connsiteX4370" fmla="*/ 167953 w 1266576"/>
                <a:gd name="connsiteY4370" fmla="*/ 1075435 h 1722677"/>
                <a:gd name="connsiteX4371" fmla="*/ 169667 w 1266576"/>
                <a:gd name="connsiteY4371" fmla="*/ 1083170 h 1722677"/>
                <a:gd name="connsiteX4372" fmla="*/ 187812 w 1266576"/>
                <a:gd name="connsiteY4372" fmla="*/ 1103739 h 1722677"/>
                <a:gd name="connsiteX4373" fmla="*/ 189735 w 1266576"/>
                <a:gd name="connsiteY4373" fmla="*/ 1104533 h 1722677"/>
                <a:gd name="connsiteX4374" fmla="*/ 177193 w 1266576"/>
                <a:gd name="connsiteY4374" fmla="*/ 1057291 h 1722677"/>
                <a:gd name="connsiteX4375" fmla="*/ 175855 w 1266576"/>
                <a:gd name="connsiteY4375" fmla="*/ 1054574 h 1722677"/>
                <a:gd name="connsiteX4376" fmla="*/ 199977 w 1266576"/>
                <a:gd name="connsiteY4376" fmla="*/ 1062141 h 1722677"/>
                <a:gd name="connsiteX4377" fmla="*/ 199977 w 1266576"/>
                <a:gd name="connsiteY4377" fmla="*/ 1062141 h 1722677"/>
                <a:gd name="connsiteX4378" fmla="*/ 201315 w 1266576"/>
                <a:gd name="connsiteY4378" fmla="*/ 1082710 h 1722677"/>
                <a:gd name="connsiteX4379" fmla="*/ 205078 w 1266576"/>
                <a:gd name="connsiteY4379" fmla="*/ 1089817 h 1722677"/>
                <a:gd name="connsiteX4380" fmla="*/ 226650 w 1266576"/>
                <a:gd name="connsiteY4380" fmla="*/ 1104324 h 1722677"/>
                <a:gd name="connsiteX4381" fmla="*/ 228657 w 1266576"/>
                <a:gd name="connsiteY4381" fmla="*/ 1104324 h 1722677"/>
                <a:gd name="connsiteX4382" fmla="*/ 228197 w 1266576"/>
                <a:gd name="connsiteY4382" fmla="*/ 1102275 h 1722677"/>
                <a:gd name="connsiteX4383" fmla="*/ 215028 w 1266576"/>
                <a:gd name="connsiteY4383" fmla="*/ 1079867 h 1722677"/>
                <a:gd name="connsiteX4384" fmla="*/ 202110 w 1266576"/>
                <a:gd name="connsiteY4384" fmla="*/ 1057375 h 1722677"/>
                <a:gd name="connsiteX4385" fmla="*/ 200396 w 1266576"/>
                <a:gd name="connsiteY4385" fmla="*/ 1056329 h 1722677"/>
                <a:gd name="connsiteX4386" fmla="*/ 199685 w 1266576"/>
                <a:gd name="connsiteY4386" fmla="*/ 1058294 h 1722677"/>
                <a:gd name="connsiteX4387" fmla="*/ 199977 w 1266576"/>
                <a:gd name="connsiteY4387" fmla="*/ 1062141 h 1722677"/>
                <a:gd name="connsiteX4388" fmla="*/ 237604 w 1266576"/>
                <a:gd name="connsiteY4388" fmla="*/ 1142326 h 1722677"/>
                <a:gd name="connsiteX4389" fmla="*/ 236099 w 1266576"/>
                <a:gd name="connsiteY4389" fmla="*/ 1127945 h 1722677"/>
                <a:gd name="connsiteX4390" fmla="*/ 235555 w 1266576"/>
                <a:gd name="connsiteY4390" fmla="*/ 1119583 h 1722677"/>
                <a:gd name="connsiteX4391" fmla="*/ 230956 w 1266576"/>
                <a:gd name="connsiteY4391" fmla="*/ 1111222 h 1722677"/>
                <a:gd name="connsiteX4392" fmla="*/ 218414 w 1266576"/>
                <a:gd name="connsiteY4392" fmla="*/ 1102610 h 1722677"/>
                <a:gd name="connsiteX4393" fmla="*/ 210053 w 1266576"/>
                <a:gd name="connsiteY4393" fmla="*/ 1097342 h 1722677"/>
                <a:gd name="connsiteX4394" fmla="*/ 208799 w 1266576"/>
                <a:gd name="connsiteY4394" fmla="*/ 1097718 h 1722677"/>
                <a:gd name="connsiteX4395" fmla="*/ 208799 w 1266576"/>
                <a:gd name="connsiteY4395" fmla="*/ 1098429 h 1722677"/>
                <a:gd name="connsiteX4396" fmla="*/ 210680 w 1266576"/>
                <a:gd name="connsiteY4396" fmla="*/ 1102610 h 1722677"/>
                <a:gd name="connsiteX4397" fmla="*/ 216575 w 1266576"/>
                <a:gd name="connsiteY4397" fmla="*/ 1111473 h 1722677"/>
                <a:gd name="connsiteX4398" fmla="*/ 231918 w 1266576"/>
                <a:gd name="connsiteY4398" fmla="*/ 1137770 h 1722677"/>
                <a:gd name="connsiteX4399" fmla="*/ 236099 w 1266576"/>
                <a:gd name="connsiteY4399" fmla="*/ 1143999 h 1722677"/>
                <a:gd name="connsiteX4400" fmla="*/ 237269 w 1266576"/>
                <a:gd name="connsiteY4400" fmla="*/ 1143706 h 1722677"/>
                <a:gd name="connsiteX4401" fmla="*/ 237395 w 1266576"/>
                <a:gd name="connsiteY4401" fmla="*/ 1142326 h 1722677"/>
                <a:gd name="connsiteX4402" fmla="*/ 962329 w 1266576"/>
                <a:gd name="connsiteY4402" fmla="*/ 1389406 h 1722677"/>
                <a:gd name="connsiteX4403" fmla="*/ 963667 w 1266576"/>
                <a:gd name="connsiteY4403" fmla="*/ 1389406 h 1722677"/>
                <a:gd name="connsiteX4404" fmla="*/ 981142 w 1266576"/>
                <a:gd name="connsiteY4404" fmla="*/ 1384013 h 1722677"/>
                <a:gd name="connsiteX4405" fmla="*/ 981686 w 1266576"/>
                <a:gd name="connsiteY4405" fmla="*/ 1383553 h 1722677"/>
                <a:gd name="connsiteX4406" fmla="*/ 981686 w 1266576"/>
                <a:gd name="connsiteY4406" fmla="*/ 1381672 h 1722677"/>
                <a:gd name="connsiteX4407" fmla="*/ 978216 w 1266576"/>
                <a:gd name="connsiteY4407" fmla="*/ 1380167 h 1722677"/>
                <a:gd name="connsiteX4408" fmla="*/ 935907 w 1266576"/>
                <a:gd name="connsiteY4408" fmla="*/ 1364740 h 1722677"/>
                <a:gd name="connsiteX4409" fmla="*/ 935155 w 1266576"/>
                <a:gd name="connsiteY4409" fmla="*/ 1364740 h 1722677"/>
                <a:gd name="connsiteX4410" fmla="*/ 934486 w 1266576"/>
                <a:gd name="connsiteY4410" fmla="*/ 1364949 h 1722677"/>
                <a:gd name="connsiteX4411" fmla="*/ 934486 w 1266576"/>
                <a:gd name="connsiteY4411" fmla="*/ 1366203 h 1722677"/>
                <a:gd name="connsiteX4412" fmla="*/ 960406 w 1266576"/>
                <a:gd name="connsiteY4412" fmla="*/ 1388779 h 1722677"/>
                <a:gd name="connsiteX4413" fmla="*/ 962120 w 1266576"/>
                <a:gd name="connsiteY4413" fmla="*/ 1389406 h 1722677"/>
                <a:gd name="connsiteX4414" fmla="*/ 213983 w 1266576"/>
                <a:gd name="connsiteY4414" fmla="*/ 978903 h 1722677"/>
                <a:gd name="connsiteX4415" fmla="*/ 212436 w 1266576"/>
                <a:gd name="connsiteY4415" fmla="*/ 982289 h 1722677"/>
                <a:gd name="connsiteX4416" fmla="*/ 206123 w 1266576"/>
                <a:gd name="connsiteY4416" fmla="*/ 1008168 h 1722677"/>
                <a:gd name="connsiteX4417" fmla="*/ 203573 w 1266576"/>
                <a:gd name="connsiteY4417" fmla="*/ 1018452 h 1722677"/>
                <a:gd name="connsiteX4418" fmla="*/ 205830 w 1266576"/>
                <a:gd name="connsiteY4418" fmla="*/ 1021044 h 1722677"/>
                <a:gd name="connsiteX4419" fmla="*/ 220379 w 1266576"/>
                <a:gd name="connsiteY4419" fmla="*/ 1014606 h 1722677"/>
                <a:gd name="connsiteX4420" fmla="*/ 222511 w 1266576"/>
                <a:gd name="connsiteY4420" fmla="*/ 1010133 h 1722677"/>
                <a:gd name="connsiteX4421" fmla="*/ 221592 w 1266576"/>
                <a:gd name="connsiteY4421" fmla="*/ 1005659 h 1722677"/>
                <a:gd name="connsiteX4422" fmla="*/ 215446 w 1266576"/>
                <a:gd name="connsiteY4422" fmla="*/ 982080 h 1722677"/>
                <a:gd name="connsiteX4423" fmla="*/ 213816 w 1266576"/>
                <a:gd name="connsiteY4423" fmla="*/ 978903 h 1722677"/>
                <a:gd name="connsiteX4424" fmla="*/ 982815 w 1266576"/>
                <a:gd name="connsiteY4424" fmla="*/ 1376070 h 1722677"/>
                <a:gd name="connsiteX4425" fmla="*/ 981937 w 1266576"/>
                <a:gd name="connsiteY4425" fmla="*/ 1374063 h 1722677"/>
                <a:gd name="connsiteX4426" fmla="*/ 972363 w 1266576"/>
                <a:gd name="connsiteY4426" fmla="*/ 1362148 h 1722677"/>
                <a:gd name="connsiteX4427" fmla="*/ 960281 w 1266576"/>
                <a:gd name="connsiteY4427" fmla="*/ 1357298 h 1722677"/>
                <a:gd name="connsiteX4428" fmla="*/ 948073 w 1266576"/>
                <a:gd name="connsiteY4428" fmla="*/ 1358093 h 1722677"/>
                <a:gd name="connsiteX4429" fmla="*/ 935071 w 1266576"/>
                <a:gd name="connsiteY4429" fmla="*/ 1358678 h 1722677"/>
                <a:gd name="connsiteX4430" fmla="*/ 934235 w 1266576"/>
                <a:gd name="connsiteY4430" fmla="*/ 1359640 h 1722677"/>
                <a:gd name="connsiteX4431" fmla="*/ 935029 w 1266576"/>
                <a:gd name="connsiteY4431" fmla="*/ 1360768 h 1722677"/>
                <a:gd name="connsiteX4432" fmla="*/ 935656 w 1266576"/>
                <a:gd name="connsiteY4432" fmla="*/ 1361186 h 1722677"/>
                <a:gd name="connsiteX4433" fmla="*/ 977463 w 1266576"/>
                <a:gd name="connsiteY4433" fmla="*/ 1375819 h 1722677"/>
                <a:gd name="connsiteX4434" fmla="*/ 982480 w 1266576"/>
                <a:gd name="connsiteY4434" fmla="*/ 1376070 h 1722677"/>
                <a:gd name="connsiteX4435" fmla="*/ 140486 w 1266576"/>
                <a:gd name="connsiteY4435" fmla="*/ 1025852 h 1722677"/>
                <a:gd name="connsiteX4436" fmla="*/ 146841 w 1266576"/>
                <a:gd name="connsiteY4436" fmla="*/ 1030033 h 1722677"/>
                <a:gd name="connsiteX4437" fmla="*/ 170294 w 1266576"/>
                <a:gd name="connsiteY4437" fmla="*/ 1040944 h 1722677"/>
                <a:gd name="connsiteX4438" fmla="*/ 172427 w 1266576"/>
                <a:gd name="connsiteY4438" fmla="*/ 1041613 h 1722677"/>
                <a:gd name="connsiteX4439" fmla="*/ 174893 w 1266576"/>
                <a:gd name="connsiteY4439" fmla="*/ 1040317 h 1722677"/>
                <a:gd name="connsiteX4440" fmla="*/ 177903 w 1266576"/>
                <a:gd name="connsiteY4440" fmla="*/ 1030116 h 1722677"/>
                <a:gd name="connsiteX4441" fmla="*/ 171590 w 1266576"/>
                <a:gd name="connsiteY4441" fmla="*/ 1022800 h 1722677"/>
                <a:gd name="connsiteX4442" fmla="*/ 148053 w 1266576"/>
                <a:gd name="connsiteY4442" fmla="*/ 1024347 h 1722677"/>
                <a:gd name="connsiteX4443" fmla="*/ 140486 w 1266576"/>
                <a:gd name="connsiteY4443" fmla="*/ 1025852 h 1722677"/>
                <a:gd name="connsiteX4444" fmla="*/ 209050 w 1266576"/>
                <a:gd name="connsiteY4444" fmla="*/ 1130704 h 1722677"/>
                <a:gd name="connsiteX4445" fmla="*/ 207837 w 1266576"/>
                <a:gd name="connsiteY4445" fmla="*/ 1131498 h 1722677"/>
                <a:gd name="connsiteX4446" fmla="*/ 209593 w 1266576"/>
                <a:gd name="connsiteY4446" fmla="*/ 1134634 h 1722677"/>
                <a:gd name="connsiteX4447" fmla="*/ 223431 w 1266576"/>
                <a:gd name="connsiteY4447" fmla="*/ 1156583 h 1722677"/>
                <a:gd name="connsiteX4448" fmla="*/ 237353 w 1266576"/>
                <a:gd name="connsiteY4448" fmla="*/ 1177486 h 1722677"/>
                <a:gd name="connsiteX4449" fmla="*/ 239151 w 1266576"/>
                <a:gd name="connsiteY4449" fmla="*/ 1178448 h 1722677"/>
                <a:gd name="connsiteX4450" fmla="*/ 240279 w 1266576"/>
                <a:gd name="connsiteY4450" fmla="*/ 1176817 h 1722677"/>
                <a:gd name="connsiteX4451" fmla="*/ 239694 w 1266576"/>
                <a:gd name="connsiteY4451" fmla="*/ 1162352 h 1722677"/>
                <a:gd name="connsiteX4452" fmla="*/ 235221 w 1266576"/>
                <a:gd name="connsiteY4452" fmla="*/ 1153991 h 1722677"/>
                <a:gd name="connsiteX4453" fmla="*/ 216115 w 1266576"/>
                <a:gd name="connsiteY4453" fmla="*/ 1136432 h 1722677"/>
                <a:gd name="connsiteX4454" fmla="*/ 209050 w 1266576"/>
                <a:gd name="connsiteY4454" fmla="*/ 1130704 h 1722677"/>
                <a:gd name="connsiteX4455" fmla="*/ 201441 w 1266576"/>
                <a:gd name="connsiteY4455" fmla="*/ 1095962 h 1722677"/>
                <a:gd name="connsiteX4456" fmla="*/ 198305 w 1266576"/>
                <a:gd name="connsiteY4456" fmla="*/ 1108839 h 1722677"/>
                <a:gd name="connsiteX4457" fmla="*/ 201608 w 1266576"/>
                <a:gd name="connsiteY4457" fmla="*/ 1118329 h 1722677"/>
                <a:gd name="connsiteX4458" fmla="*/ 217327 w 1266576"/>
                <a:gd name="connsiteY4458" fmla="*/ 1132753 h 1722677"/>
                <a:gd name="connsiteX4459" fmla="*/ 226316 w 1266576"/>
                <a:gd name="connsiteY4459" fmla="*/ 1141114 h 1722677"/>
                <a:gd name="connsiteX4460" fmla="*/ 228824 w 1266576"/>
                <a:gd name="connsiteY4460" fmla="*/ 1141699 h 1722677"/>
                <a:gd name="connsiteX4461" fmla="*/ 228490 w 1266576"/>
                <a:gd name="connsiteY4461" fmla="*/ 1139651 h 1722677"/>
                <a:gd name="connsiteX4462" fmla="*/ 206625 w 1266576"/>
                <a:gd name="connsiteY4462" fmla="*/ 1102944 h 1722677"/>
                <a:gd name="connsiteX4463" fmla="*/ 201441 w 1266576"/>
                <a:gd name="connsiteY4463" fmla="*/ 1095962 h 1722677"/>
                <a:gd name="connsiteX4464" fmla="*/ 1077884 w 1266576"/>
                <a:gd name="connsiteY4464" fmla="*/ 1398855 h 1722677"/>
                <a:gd name="connsiteX4465" fmla="*/ 1077299 w 1266576"/>
                <a:gd name="connsiteY4465" fmla="*/ 1400151 h 1722677"/>
                <a:gd name="connsiteX4466" fmla="*/ 1079933 w 1266576"/>
                <a:gd name="connsiteY4466" fmla="*/ 1402826 h 1722677"/>
                <a:gd name="connsiteX4467" fmla="*/ 1101756 w 1266576"/>
                <a:gd name="connsiteY4467" fmla="*/ 1422016 h 1722677"/>
                <a:gd name="connsiteX4468" fmla="*/ 1103554 w 1266576"/>
                <a:gd name="connsiteY4468" fmla="*/ 1423437 h 1722677"/>
                <a:gd name="connsiteX4469" fmla="*/ 1106731 w 1266576"/>
                <a:gd name="connsiteY4469" fmla="*/ 1422057 h 1722677"/>
                <a:gd name="connsiteX4470" fmla="*/ 1106731 w 1266576"/>
                <a:gd name="connsiteY4470" fmla="*/ 1397600 h 1722677"/>
                <a:gd name="connsiteX4471" fmla="*/ 1105176 w 1266576"/>
                <a:gd name="connsiteY4471" fmla="*/ 1396150 h 1722677"/>
                <a:gd name="connsiteX4472" fmla="*/ 1104557 w 1266576"/>
                <a:gd name="connsiteY4472" fmla="*/ 1396304 h 1722677"/>
                <a:gd name="connsiteX4473" fmla="*/ 1102550 w 1266576"/>
                <a:gd name="connsiteY4473" fmla="*/ 1397433 h 1722677"/>
                <a:gd name="connsiteX4474" fmla="*/ 1086914 w 1266576"/>
                <a:gd name="connsiteY4474" fmla="*/ 1400443 h 1722677"/>
                <a:gd name="connsiteX4475" fmla="*/ 1077884 w 1266576"/>
                <a:gd name="connsiteY4475" fmla="*/ 1398855 h 1722677"/>
                <a:gd name="connsiteX4476" fmla="*/ 1099916 w 1266576"/>
                <a:gd name="connsiteY4476" fmla="*/ 1524276 h 1722677"/>
                <a:gd name="connsiteX4477" fmla="*/ 1098160 w 1266576"/>
                <a:gd name="connsiteY4477" fmla="*/ 1524610 h 1722677"/>
                <a:gd name="connsiteX4478" fmla="*/ 1065760 w 1266576"/>
                <a:gd name="connsiteY4478" fmla="*/ 1555714 h 1722677"/>
                <a:gd name="connsiteX4479" fmla="*/ 1065467 w 1266576"/>
                <a:gd name="connsiteY4479" fmla="*/ 1557136 h 1722677"/>
                <a:gd name="connsiteX4480" fmla="*/ 1067474 w 1266576"/>
                <a:gd name="connsiteY4480" fmla="*/ 1557136 h 1722677"/>
                <a:gd name="connsiteX4481" fmla="*/ 1084657 w 1266576"/>
                <a:gd name="connsiteY4481" fmla="*/ 1549025 h 1722677"/>
                <a:gd name="connsiteX4482" fmla="*/ 1100251 w 1266576"/>
                <a:gd name="connsiteY4482" fmla="*/ 1540998 h 1722677"/>
                <a:gd name="connsiteX4483" fmla="*/ 1102258 w 1266576"/>
                <a:gd name="connsiteY4483" fmla="*/ 1538114 h 1722677"/>
                <a:gd name="connsiteX4484" fmla="*/ 1099916 w 1266576"/>
                <a:gd name="connsiteY4484" fmla="*/ 1524401 h 1722677"/>
                <a:gd name="connsiteX4485" fmla="*/ 824742 w 1266576"/>
                <a:gd name="connsiteY4485" fmla="*/ 1565832 h 1722677"/>
                <a:gd name="connsiteX4486" fmla="*/ 827083 w 1266576"/>
                <a:gd name="connsiteY4486" fmla="*/ 1564076 h 1722677"/>
                <a:gd name="connsiteX4487" fmla="*/ 845353 w 1266576"/>
                <a:gd name="connsiteY4487" fmla="*/ 1531592 h 1722677"/>
                <a:gd name="connsiteX4488" fmla="*/ 847443 w 1266576"/>
                <a:gd name="connsiteY4488" fmla="*/ 1527411 h 1722677"/>
                <a:gd name="connsiteX4489" fmla="*/ 846762 w 1266576"/>
                <a:gd name="connsiteY4489" fmla="*/ 1523448 h 1722677"/>
                <a:gd name="connsiteX4490" fmla="*/ 846398 w 1266576"/>
                <a:gd name="connsiteY4490" fmla="*/ 1523230 h 1722677"/>
                <a:gd name="connsiteX4491" fmla="*/ 838330 w 1266576"/>
                <a:gd name="connsiteY4491" fmla="*/ 1519050 h 1722677"/>
                <a:gd name="connsiteX4492" fmla="*/ 835821 w 1266576"/>
                <a:gd name="connsiteY4492" fmla="*/ 1520011 h 1722677"/>
                <a:gd name="connsiteX4493" fmla="*/ 834734 w 1266576"/>
                <a:gd name="connsiteY4493" fmla="*/ 1522812 h 1722677"/>
                <a:gd name="connsiteX4494" fmla="*/ 827794 w 1266576"/>
                <a:gd name="connsiteY4494" fmla="*/ 1553624 h 1722677"/>
                <a:gd name="connsiteX4495" fmla="*/ 1121907 w 1266576"/>
                <a:gd name="connsiteY4495" fmla="*/ 1405251 h 1722677"/>
                <a:gd name="connsiteX4496" fmla="*/ 1121907 w 1266576"/>
                <a:gd name="connsiteY4496" fmla="*/ 1405251 h 1722677"/>
                <a:gd name="connsiteX4497" fmla="*/ 1121071 w 1266576"/>
                <a:gd name="connsiteY4497" fmla="*/ 1386145 h 1722677"/>
                <a:gd name="connsiteX4498" fmla="*/ 1119524 w 1266576"/>
                <a:gd name="connsiteY4498" fmla="*/ 1383093 h 1722677"/>
                <a:gd name="connsiteX4499" fmla="*/ 1116932 w 1266576"/>
                <a:gd name="connsiteY4499" fmla="*/ 1384431 h 1722677"/>
                <a:gd name="connsiteX4500" fmla="*/ 1113587 w 1266576"/>
                <a:gd name="connsiteY4500" fmla="*/ 1390995 h 1722677"/>
                <a:gd name="connsiteX4501" fmla="*/ 1111539 w 1266576"/>
                <a:gd name="connsiteY4501" fmla="*/ 1419215 h 1722677"/>
                <a:gd name="connsiteX4502" fmla="*/ 1112500 w 1266576"/>
                <a:gd name="connsiteY4502" fmla="*/ 1426364 h 1722677"/>
                <a:gd name="connsiteX4503" fmla="*/ 1119566 w 1266576"/>
                <a:gd name="connsiteY4503" fmla="*/ 1423855 h 1722677"/>
                <a:gd name="connsiteX4504" fmla="*/ 1122618 w 1266576"/>
                <a:gd name="connsiteY4504" fmla="*/ 1418253 h 1722677"/>
                <a:gd name="connsiteX4505" fmla="*/ 1121907 w 1266576"/>
                <a:gd name="connsiteY4505" fmla="*/ 1405376 h 1722677"/>
                <a:gd name="connsiteX4506" fmla="*/ 231416 w 1266576"/>
                <a:gd name="connsiteY4506" fmla="*/ 1043411 h 1722677"/>
                <a:gd name="connsiteX4507" fmla="*/ 231416 w 1266576"/>
                <a:gd name="connsiteY4507" fmla="*/ 1042491 h 1722677"/>
                <a:gd name="connsiteX4508" fmla="*/ 225062 w 1266576"/>
                <a:gd name="connsiteY4508" fmla="*/ 1019790 h 1722677"/>
                <a:gd name="connsiteX4509" fmla="*/ 221869 w 1266576"/>
                <a:gd name="connsiteY4509" fmla="*/ 1017988 h 1722677"/>
                <a:gd name="connsiteX4510" fmla="*/ 221341 w 1266576"/>
                <a:gd name="connsiteY4510" fmla="*/ 1018201 h 1722677"/>
                <a:gd name="connsiteX4511" fmla="*/ 206876 w 1266576"/>
                <a:gd name="connsiteY4511" fmla="*/ 1024890 h 1722677"/>
                <a:gd name="connsiteX4512" fmla="*/ 206458 w 1266576"/>
                <a:gd name="connsiteY4512" fmla="*/ 1028402 h 1722677"/>
                <a:gd name="connsiteX4513" fmla="*/ 219794 w 1266576"/>
                <a:gd name="connsiteY4513" fmla="*/ 1038520 h 1722677"/>
                <a:gd name="connsiteX4514" fmla="*/ 229368 w 1266576"/>
                <a:gd name="connsiteY4514" fmla="*/ 1044665 h 1722677"/>
                <a:gd name="connsiteX4515" fmla="*/ 231280 w 1266576"/>
                <a:gd name="connsiteY4515" fmla="*/ 1043875 h 1722677"/>
                <a:gd name="connsiteX4516" fmla="*/ 231375 w 1266576"/>
                <a:gd name="connsiteY4516" fmla="*/ 1043536 h 1722677"/>
                <a:gd name="connsiteX4517" fmla="*/ 992556 w 1266576"/>
                <a:gd name="connsiteY4517" fmla="*/ 1711237 h 1722677"/>
                <a:gd name="connsiteX4518" fmla="*/ 985950 w 1266576"/>
                <a:gd name="connsiteY4518" fmla="*/ 1706220 h 1722677"/>
                <a:gd name="connsiteX4519" fmla="*/ 978759 w 1266576"/>
                <a:gd name="connsiteY4519" fmla="*/ 1704631 h 1722677"/>
                <a:gd name="connsiteX4520" fmla="*/ 953215 w 1266576"/>
                <a:gd name="connsiteY4520" fmla="*/ 1709439 h 1722677"/>
                <a:gd name="connsiteX4521" fmla="*/ 932312 w 1266576"/>
                <a:gd name="connsiteY4521" fmla="*/ 1713076 h 1722677"/>
                <a:gd name="connsiteX4522" fmla="*/ 921985 w 1266576"/>
                <a:gd name="connsiteY4522" fmla="*/ 1715334 h 1722677"/>
                <a:gd name="connsiteX4523" fmla="*/ 924745 w 1266576"/>
                <a:gd name="connsiteY4523" fmla="*/ 1716128 h 1722677"/>
                <a:gd name="connsiteX4524" fmla="*/ 985783 w 1266576"/>
                <a:gd name="connsiteY4524" fmla="*/ 1712533 h 1722677"/>
                <a:gd name="connsiteX4525" fmla="*/ 992556 w 1266576"/>
                <a:gd name="connsiteY4525" fmla="*/ 1711237 h 1722677"/>
                <a:gd name="connsiteX4526" fmla="*/ 979470 w 1266576"/>
                <a:gd name="connsiteY4526" fmla="*/ 1503121 h 1722677"/>
                <a:gd name="connsiteX4527" fmla="*/ 960908 w 1266576"/>
                <a:gd name="connsiteY4527" fmla="*/ 1496223 h 1722677"/>
                <a:gd name="connsiteX4528" fmla="*/ 951041 w 1266576"/>
                <a:gd name="connsiteY4528" fmla="*/ 1496892 h 1722677"/>
                <a:gd name="connsiteX4529" fmla="*/ 910739 w 1266576"/>
                <a:gd name="connsiteY4529" fmla="*/ 1500153 h 1722677"/>
                <a:gd name="connsiteX4530" fmla="*/ 905388 w 1266576"/>
                <a:gd name="connsiteY4530" fmla="*/ 1500655 h 1722677"/>
                <a:gd name="connsiteX4531" fmla="*/ 899326 w 1266576"/>
                <a:gd name="connsiteY4531" fmla="*/ 1502034 h 1722677"/>
                <a:gd name="connsiteX4532" fmla="*/ 63143 w 1266576"/>
                <a:gd name="connsiteY4532" fmla="*/ 1008837 h 1722677"/>
                <a:gd name="connsiteX4533" fmla="*/ 57374 w 1266576"/>
                <a:gd name="connsiteY4533" fmla="*/ 993828 h 1722677"/>
                <a:gd name="connsiteX4534" fmla="*/ 48761 w 1266576"/>
                <a:gd name="connsiteY4534" fmla="*/ 973384 h 1722677"/>
                <a:gd name="connsiteX4535" fmla="*/ 44037 w 1266576"/>
                <a:gd name="connsiteY4535" fmla="*/ 966277 h 1722677"/>
                <a:gd name="connsiteX4536" fmla="*/ 38644 w 1266576"/>
                <a:gd name="connsiteY4536" fmla="*/ 972255 h 1722677"/>
                <a:gd name="connsiteX4537" fmla="*/ 37808 w 1266576"/>
                <a:gd name="connsiteY4537" fmla="*/ 973510 h 1722677"/>
                <a:gd name="connsiteX4538" fmla="*/ 37526 w 1266576"/>
                <a:gd name="connsiteY4538" fmla="*/ 979417 h 1722677"/>
                <a:gd name="connsiteX4539" fmla="*/ 37808 w 1266576"/>
                <a:gd name="connsiteY4539" fmla="*/ 979697 h 1722677"/>
                <a:gd name="connsiteX4540" fmla="*/ 59966 w 1266576"/>
                <a:gd name="connsiteY4540" fmla="*/ 1006997 h 1722677"/>
                <a:gd name="connsiteX4541" fmla="*/ 63143 w 1266576"/>
                <a:gd name="connsiteY4541" fmla="*/ 1008837 h 1722677"/>
                <a:gd name="connsiteX4542" fmla="*/ 686444 w 1266576"/>
                <a:gd name="connsiteY4542" fmla="*/ 1087225 h 1722677"/>
                <a:gd name="connsiteX4543" fmla="*/ 679463 w 1266576"/>
                <a:gd name="connsiteY4543" fmla="*/ 1087225 h 1722677"/>
                <a:gd name="connsiteX4544" fmla="*/ 658308 w 1266576"/>
                <a:gd name="connsiteY4544" fmla="*/ 1090026 h 1722677"/>
                <a:gd name="connsiteX4545" fmla="*/ 636443 w 1266576"/>
                <a:gd name="connsiteY4545" fmla="*/ 1093161 h 1722677"/>
                <a:gd name="connsiteX4546" fmla="*/ 635774 w 1266576"/>
                <a:gd name="connsiteY4546" fmla="*/ 1094207 h 1722677"/>
                <a:gd name="connsiteX4547" fmla="*/ 636694 w 1266576"/>
                <a:gd name="connsiteY4547" fmla="*/ 1095168 h 1722677"/>
                <a:gd name="connsiteX4548" fmla="*/ 664538 w 1266576"/>
                <a:gd name="connsiteY4548" fmla="*/ 1099349 h 1722677"/>
                <a:gd name="connsiteX4549" fmla="*/ 671770 w 1266576"/>
                <a:gd name="connsiteY4549" fmla="*/ 1098053 h 1722677"/>
                <a:gd name="connsiteX4550" fmla="*/ 685107 w 1266576"/>
                <a:gd name="connsiteY4550" fmla="*/ 1089231 h 1722677"/>
                <a:gd name="connsiteX4551" fmla="*/ 686444 w 1266576"/>
                <a:gd name="connsiteY4551" fmla="*/ 1087225 h 1722677"/>
                <a:gd name="connsiteX4552" fmla="*/ 138772 w 1266576"/>
                <a:gd name="connsiteY4552" fmla="*/ 918951 h 1722677"/>
                <a:gd name="connsiteX4553" fmla="*/ 138772 w 1266576"/>
                <a:gd name="connsiteY4553" fmla="*/ 915816 h 1722677"/>
                <a:gd name="connsiteX4554" fmla="*/ 115402 w 1266576"/>
                <a:gd name="connsiteY4554" fmla="*/ 872128 h 1722677"/>
                <a:gd name="connsiteX4555" fmla="*/ 113855 w 1266576"/>
                <a:gd name="connsiteY4555" fmla="*/ 870790 h 1722677"/>
                <a:gd name="connsiteX4556" fmla="*/ 112057 w 1266576"/>
                <a:gd name="connsiteY4556" fmla="*/ 872796 h 1722677"/>
                <a:gd name="connsiteX4557" fmla="*/ 110092 w 1266576"/>
                <a:gd name="connsiteY4557" fmla="*/ 879360 h 1722677"/>
                <a:gd name="connsiteX4558" fmla="*/ 111723 w 1266576"/>
                <a:gd name="connsiteY4558" fmla="*/ 887094 h 1722677"/>
                <a:gd name="connsiteX4559" fmla="*/ 119624 w 1266576"/>
                <a:gd name="connsiteY4559" fmla="*/ 896376 h 1722677"/>
                <a:gd name="connsiteX4560" fmla="*/ 674697 w 1266576"/>
                <a:gd name="connsiteY4560" fmla="*/ 1646896 h 1722677"/>
                <a:gd name="connsiteX4561" fmla="*/ 680341 w 1266576"/>
                <a:gd name="connsiteY4561" fmla="*/ 1645098 h 1722677"/>
                <a:gd name="connsiteX4562" fmla="*/ 680341 w 1266576"/>
                <a:gd name="connsiteY4562" fmla="*/ 1643802 h 1722677"/>
                <a:gd name="connsiteX4563" fmla="*/ 679212 w 1266576"/>
                <a:gd name="connsiteY4563" fmla="*/ 1642840 h 1722677"/>
                <a:gd name="connsiteX4564" fmla="*/ 646686 w 1266576"/>
                <a:gd name="connsiteY4564" fmla="*/ 1628082 h 1722677"/>
                <a:gd name="connsiteX4565" fmla="*/ 642505 w 1266576"/>
                <a:gd name="connsiteY4565" fmla="*/ 1626912 h 1722677"/>
                <a:gd name="connsiteX4566" fmla="*/ 627371 w 1266576"/>
                <a:gd name="connsiteY4566" fmla="*/ 1625240 h 1722677"/>
                <a:gd name="connsiteX4567" fmla="*/ 625824 w 1266576"/>
                <a:gd name="connsiteY4567" fmla="*/ 1626368 h 1722677"/>
                <a:gd name="connsiteX4568" fmla="*/ 626828 w 1266576"/>
                <a:gd name="connsiteY4568" fmla="*/ 1627414 h 1722677"/>
                <a:gd name="connsiteX4569" fmla="*/ 670265 w 1266576"/>
                <a:gd name="connsiteY4569" fmla="*/ 1645767 h 1722677"/>
                <a:gd name="connsiteX4570" fmla="*/ 674697 w 1266576"/>
                <a:gd name="connsiteY4570" fmla="*/ 1646896 h 1722677"/>
                <a:gd name="connsiteX4571" fmla="*/ 1035993 w 1266576"/>
                <a:gd name="connsiteY4571" fmla="*/ 1687490 h 1722677"/>
                <a:gd name="connsiteX4572" fmla="*/ 1032272 w 1266576"/>
                <a:gd name="connsiteY4572" fmla="*/ 1686989 h 1722677"/>
                <a:gd name="connsiteX4573" fmla="*/ 997029 w 1266576"/>
                <a:gd name="connsiteY4573" fmla="*/ 1699531 h 1722677"/>
                <a:gd name="connsiteX4574" fmla="*/ 990340 w 1266576"/>
                <a:gd name="connsiteY4574" fmla="*/ 1702875 h 1722677"/>
                <a:gd name="connsiteX4575" fmla="*/ 996277 w 1266576"/>
                <a:gd name="connsiteY4575" fmla="*/ 1709272 h 1722677"/>
                <a:gd name="connsiteX4576" fmla="*/ 1001335 w 1266576"/>
                <a:gd name="connsiteY4576" fmla="*/ 1709481 h 1722677"/>
                <a:gd name="connsiteX4577" fmla="*/ 1004638 w 1266576"/>
                <a:gd name="connsiteY4577" fmla="*/ 1707516 h 1722677"/>
                <a:gd name="connsiteX4578" fmla="*/ 1030600 w 1266576"/>
                <a:gd name="connsiteY4578" fmla="*/ 1691504 h 1722677"/>
                <a:gd name="connsiteX4579" fmla="*/ 1035993 w 1266576"/>
                <a:gd name="connsiteY4579" fmla="*/ 1687616 h 1722677"/>
                <a:gd name="connsiteX4580" fmla="*/ 1125502 w 1266576"/>
                <a:gd name="connsiteY4580" fmla="*/ 962514 h 1722677"/>
                <a:gd name="connsiteX4581" fmla="*/ 1113713 w 1266576"/>
                <a:gd name="connsiteY4581" fmla="*/ 983042 h 1722677"/>
                <a:gd name="connsiteX4582" fmla="*/ 1114699 w 1266576"/>
                <a:gd name="connsiteY4582" fmla="*/ 986077 h 1722677"/>
                <a:gd name="connsiteX4583" fmla="*/ 1114925 w 1266576"/>
                <a:gd name="connsiteY4583" fmla="*/ 986177 h 1722677"/>
                <a:gd name="connsiteX4584" fmla="*/ 1128763 w 1266576"/>
                <a:gd name="connsiteY4584" fmla="*/ 992281 h 1722677"/>
                <a:gd name="connsiteX4585" fmla="*/ 1130268 w 1266576"/>
                <a:gd name="connsiteY4585" fmla="*/ 992490 h 1722677"/>
                <a:gd name="connsiteX4586" fmla="*/ 1132267 w 1266576"/>
                <a:gd name="connsiteY4586" fmla="*/ 990826 h 1722677"/>
                <a:gd name="connsiteX4587" fmla="*/ 1132275 w 1266576"/>
                <a:gd name="connsiteY4587" fmla="*/ 990734 h 1722677"/>
                <a:gd name="connsiteX4588" fmla="*/ 1132024 w 1266576"/>
                <a:gd name="connsiteY4588" fmla="*/ 987724 h 1722677"/>
                <a:gd name="connsiteX4589" fmla="*/ 1126798 w 1266576"/>
                <a:gd name="connsiteY4589" fmla="*/ 964814 h 1722677"/>
                <a:gd name="connsiteX4590" fmla="*/ 1125502 w 1266576"/>
                <a:gd name="connsiteY4590" fmla="*/ 962514 h 1722677"/>
                <a:gd name="connsiteX4591" fmla="*/ 49096 w 1266576"/>
                <a:gd name="connsiteY4591" fmla="*/ 877646 h 1722677"/>
                <a:gd name="connsiteX4592" fmla="*/ 49096 w 1266576"/>
                <a:gd name="connsiteY4592" fmla="*/ 872295 h 1722677"/>
                <a:gd name="connsiteX4593" fmla="*/ 47256 w 1266576"/>
                <a:gd name="connsiteY4593" fmla="*/ 867738 h 1722677"/>
                <a:gd name="connsiteX4594" fmla="*/ 42365 w 1266576"/>
                <a:gd name="connsiteY4594" fmla="*/ 870288 h 1722677"/>
                <a:gd name="connsiteX4595" fmla="*/ 42030 w 1266576"/>
                <a:gd name="connsiteY4595" fmla="*/ 870957 h 1722677"/>
                <a:gd name="connsiteX4596" fmla="*/ 36010 w 1266576"/>
                <a:gd name="connsiteY4596" fmla="*/ 886551 h 1722677"/>
                <a:gd name="connsiteX4597" fmla="*/ 36261 w 1266576"/>
                <a:gd name="connsiteY4597" fmla="*/ 891610 h 1722677"/>
                <a:gd name="connsiteX4598" fmla="*/ 44330 w 1266576"/>
                <a:gd name="connsiteY4598" fmla="*/ 902563 h 1722677"/>
                <a:gd name="connsiteX4599" fmla="*/ 45709 w 1266576"/>
                <a:gd name="connsiteY4599" fmla="*/ 902814 h 1722677"/>
                <a:gd name="connsiteX4600" fmla="*/ 46629 w 1266576"/>
                <a:gd name="connsiteY4600" fmla="*/ 901769 h 1722677"/>
                <a:gd name="connsiteX4601" fmla="*/ 49096 w 1266576"/>
                <a:gd name="connsiteY4601" fmla="*/ 877646 h 1722677"/>
                <a:gd name="connsiteX4602" fmla="*/ 71881 w 1266576"/>
                <a:gd name="connsiteY4602" fmla="*/ 834585 h 1722677"/>
                <a:gd name="connsiteX4603" fmla="*/ 71379 w 1266576"/>
                <a:gd name="connsiteY4603" fmla="*/ 835964 h 1722677"/>
                <a:gd name="connsiteX4604" fmla="*/ 107249 w 1266576"/>
                <a:gd name="connsiteY4604" fmla="*/ 857704 h 1722677"/>
                <a:gd name="connsiteX4605" fmla="*/ 109340 w 1266576"/>
                <a:gd name="connsiteY4605" fmla="*/ 858624 h 1722677"/>
                <a:gd name="connsiteX4606" fmla="*/ 112684 w 1266576"/>
                <a:gd name="connsiteY4606" fmla="*/ 857662 h 1722677"/>
                <a:gd name="connsiteX4607" fmla="*/ 114440 w 1266576"/>
                <a:gd name="connsiteY4607" fmla="*/ 855154 h 1722677"/>
                <a:gd name="connsiteX4608" fmla="*/ 112684 w 1266576"/>
                <a:gd name="connsiteY4608" fmla="*/ 849385 h 1722677"/>
                <a:gd name="connsiteX4609" fmla="*/ 91237 w 1266576"/>
                <a:gd name="connsiteY4609" fmla="*/ 841316 h 1722677"/>
                <a:gd name="connsiteX4610" fmla="*/ 71881 w 1266576"/>
                <a:gd name="connsiteY4610" fmla="*/ 834585 h 1722677"/>
                <a:gd name="connsiteX4611" fmla="*/ 269126 w 1266576"/>
                <a:gd name="connsiteY4611" fmla="*/ 1225815 h 1722677"/>
                <a:gd name="connsiteX4612" fmla="*/ 269126 w 1266576"/>
                <a:gd name="connsiteY4612" fmla="*/ 1224310 h 1722677"/>
                <a:gd name="connsiteX4613" fmla="*/ 262563 w 1266576"/>
                <a:gd name="connsiteY4613" fmla="*/ 1197763 h 1722677"/>
                <a:gd name="connsiteX4614" fmla="*/ 262061 w 1266576"/>
                <a:gd name="connsiteY4614" fmla="*/ 1196341 h 1722677"/>
                <a:gd name="connsiteX4615" fmla="*/ 258549 w 1266576"/>
                <a:gd name="connsiteY4615" fmla="*/ 1195045 h 1722677"/>
                <a:gd name="connsiteX4616" fmla="*/ 251233 w 1266576"/>
                <a:gd name="connsiteY4616" fmla="*/ 1201567 h 1722677"/>
                <a:gd name="connsiteX4617" fmla="*/ 251024 w 1266576"/>
                <a:gd name="connsiteY4617" fmla="*/ 1206208 h 1722677"/>
                <a:gd name="connsiteX4618" fmla="*/ 266618 w 1266576"/>
                <a:gd name="connsiteY4618" fmla="*/ 1225773 h 1722677"/>
                <a:gd name="connsiteX4619" fmla="*/ 267747 w 1266576"/>
                <a:gd name="connsiteY4619" fmla="*/ 1226777 h 1722677"/>
                <a:gd name="connsiteX4620" fmla="*/ 268416 w 1266576"/>
                <a:gd name="connsiteY4620" fmla="*/ 1226777 h 1722677"/>
                <a:gd name="connsiteX4621" fmla="*/ 269126 w 1266576"/>
                <a:gd name="connsiteY4621" fmla="*/ 1225815 h 1722677"/>
                <a:gd name="connsiteX4622" fmla="*/ 150102 w 1266576"/>
                <a:gd name="connsiteY4622" fmla="*/ 1120963 h 1722677"/>
                <a:gd name="connsiteX4623" fmla="*/ 154282 w 1266576"/>
                <a:gd name="connsiteY4623" fmla="*/ 1124893 h 1722677"/>
                <a:gd name="connsiteX4624" fmla="*/ 173430 w 1266576"/>
                <a:gd name="connsiteY4624" fmla="*/ 1119793 h 1722677"/>
                <a:gd name="connsiteX4625" fmla="*/ 181415 w 1266576"/>
                <a:gd name="connsiteY4625" fmla="*/ 1117284 h 1722677"/>
                <a:gd name="connsiteX4626" fmla="*/ 181833 w 1266576"/>
                <a:gd name="connsiteY4626" fmla="*/ 1116741 h 1722677"/>
                <a:gd name="connsiteX4627" fmla="*/ 181373 w 1266576"/>
                <a:gd name="connsiteY4627" fmla="*/ 1115570 h 1722677"/>
                <a:gd name="connsiteX4628" fmla="*/ 176231 w 1266576"/>
                <a:gd name="connsiteY4628" fmla="*/ 1114190 h 1722677"/>
                <a:gd name="connsiteX4629" fmla="*/ 161139 w 1266576"/>
                <a:gd name="connsiteY4629" fmla="*/ 1112016 h 1722677"/>
                <a:gd name="connsiteX4630" fmla="*/ 150102 w 1266576"/>
                <a:gd name="connsiteY4630" fmla="*/ 1120963 h 1722677"/>
                <a:gd name="connsiteX4631" fmla="*/ 22883 w 1266576"/>
                <a:gd name="connsiteY4631" fmla="*/ 914896 h 1722677"/>
                <a:gd name="connsiteX4632" fmla="*/ 17782 w 1266576"/>
                <a:gd name="connsiteY4632" fmla="*/ 912011 h 1722677"/>
                <a:gd name="connsiteX4633" fmla="*/ 9672 w 1266576"/>
                <a:gd name="connsiteY4633" fmla="*/ 913851 h 1722677"/>
                <a:gd name="connsiteX4634" fmla="*/ 7622 w 1266576"/>
                <a:gd name="connsiteY4634" fmla="*/ 916527 h 1722677"/>
                <a:gd name="connsiteX4635" fmla="*/ 7874 w 1266576"/>
                <a:gd name="connsiteY4635" fmla="*/ 917321 h 1722677"/>
                <a:gd name="connsiteX4636" fmla="*/ 18159 w 1266576"/>
                <a:gd name="connsiteY4636" fmla="*/ 937556 h 1722677"/>
                <a:gd name="connsiteX4637" fmla="*/ 19873 w 1266576"/>
                <a:gd name="connsiteY4637" fmla="*/ 938475 h 1722677"/>
                <a:gd name="connsiteX4638" fmla="*/ 21043 w 1266576"/>
                <a:gd name="connsiteY4638" fmla="*/ 936678 h 1722677"/>
                <a:gd name="connsiteX4639" fmla="*/ 22883 w 1266576"/>
                <a:gd name="connsiteY4639" fmla="*/ 914896 h 1722677"/>
                <a:gd name="connsiteX4640" fmla="*/ 182335 w 1266576"/>
                <a:gd name="connsiteY4640" fmla="*/ 1110971 h 1722677"/>
                <a:gd name="connsiteX4641" fmla="*/ 182586 w 1266576"/>
                <a:gd name="connsiteY4641" fmla="*/ 1109550 h 1722677"/>
                <a:gd name="connsiteX4642" fmla="*/ 176900 w 1266576"/>
                <a:gd name="connsiteY4642" fmla="*/ 1105829 h 1722677"/>
                <a:gd name="connsiteX4643" fmla="*/ 163940 w 1266576"/>
                <a:gd name="connsiteY4643" fmla="*/ 1097677 h 1722677"/>
                <a:gd name="connsiteX4644" fmla="*/ 152652 w 1266576"/>
                <a:gd name="connsiteY4644" fmla="*/ 1102484 h 1722677"/>
                <a:gd name="connsiteX4645" fmla="*/ 155996 w 1266576"/>
                <a:gd name="connsiteY4645" fmla="*/ 1107209 h 1722677"/>
                <a:gd name="connsiteX4646" fmla="*/ 179367 w 1266576"/>
                <a:gd name="connsiteY4646" fmla="*/ 1110929 h 1722677"/>
                <a:gd name="connsiteX4647" fmla="*/ 182335 w 1266576"/>
                <a:gd name="connsiteY4647" fmla="*/ 1110971 h 1722677"/>
                <a:gd name="connsiteX4648" fmla="*/ 37641 w 1266576"/>
                <a:gd name="connsiteY4648" fmla="*/ 911468 h 1722677"/>
                <a:gd name="connsiteX4649" fmla="*/ 36345 w 1266576"/>
                <a:gd name="connsiteY4649" fmla="*/ 911761 h 1722677"/>
                <a:gd name="connsiteX4650" fmla="*/ 37014 w 1266576"/>
                <a:gd name="connsiteY4650" fmla="*/ 915440 h 1722677"/>
                <a:gd name="connsiteX4651" fmla="*/ 45375 w 1266576"/>
                <a:gd name="connsiteY4651" fmla="*/ 951979 h 1722677"/>
                <a:gd name="connsiteX4652" fmla="*/ 46295 w 1266576"/>
                <a:gd name="connsiteY4652" fmla="*/ 954028 h 1722677"/>
                <a:gd name="connsiteX4653" fmla="*/ 48176 w 1266576"/>
                <a:gd name="connsiteY4653" fmla="*/ 954947 h 1722677"/>
                <a:gd name="connsiteX4654" fmla="*/ 52858 w 1266576"/>
                <a:gd name="connsiteY4654" fmla="*/ 946586 h 1722677"/>
                <a:gd name="connsiteX4655" fmla="*/ 42407 w 1266576"/>
                <a:gd name="connsiteY4655" fmla="*/ 921962 h 1722677"/>
                <a:gd name="connsiteX4656" fmla="*/ 37641 w 1266576"/>
                <a:gd name="connsiteY4656" fmla="*/ 911468 h 1722677"/>
                <a:gd name="connsiteX4657" fmla="*/ 1125460 w 1266576"/>
                <a:gd name="connsiteY4657" fmla="*/ 1400945 h 1722677"/>
                <a:gd name="connsiteX4658" fmla="*/ 1125460 w 1266576"/>
                <a:gd name="connsiteY4658" fmla="*/ 1412609 h 1722677"/>
                <a:gd name="connsiteX4659" fmla="*/ 1125837 w 1266576"/>
                <a:gd name="connsiteY4659" fmla="*/ 1417166 h 1722677"/>
                <a:gd name="connsiteX4660" fmla="*/ 1129265 w 1266576"/>
                <a:gd name="connsiteY4660" fmla="*/ 1418838 h 1722677"/>
                <a:gd name="connsiteX4661" fmla="*/ 1132693 w 1266576"/>
                <a:gd name="connsiteY4661" fmla="*/ 1413571 h 1722677"/>
                <a:gd name="connsiteX4662" fmla="*/ 1130310 w 1266576"/>
                <a:gd name="connsiteY4662" fmla="*/ 1390117 h 1722677"/>
                <a:gd name="connsiteX4663" fmla="*/ 1129139 w 1266576"/>
                <a:gd name="connsiteY4663" fmla="*/ 1381755 h 1722677"/>
                <a:gd name="connsiteX4664" fmla="*/ 1126882 w 1266576"/>
                <a:gd name="connsiteY4664" fmla="*/ 1377575 h 1722677"/>
                <a:gd name="connsiteX4665" fmla="*/ 1124164 w 1266576"/>
                <a:gd name="connsiteY4665" fmla="*/ 1382383 h 1722677"/>
                <a:gd name="connsiteX4666" fmla="*/ 1124164 w 1266576"/>
                <a:gd name="connsiteY4666" fmla="*/ 1383929 h 1722677"/>
                <a:gd name="connsiteX4667" fmla="*/ 1125377 w 1266576"/>
                <a:gd name="connsiteY4667" fmla="*/ 1400945 h 1722677"/>
                <a:gd name="connsiteX4668" fmla="*/ 117994 w 1266576"/>
                <a:gd name="connsiteY4668" fmla="*/ 1099223 h 1722677"/>
                <a:gd name="connsiteX4669" fmla="*/ 116531 w 1266576"/>
                <a:gd name="connsiteY4669" fmla="*/ 1095043 h 1722677"/>
                <a:gd name="connsiteX4670" fmla="*/ 109883 w 1266576"/>
                <a:gd name="connsiteY4670" fmla="*/ 1078027 h 1722677"/>
                <a:gd name="connsiteX4671" fmla="*/ 109005 w 1266576"/>
                <a:gd name="connsiteY4671" fmla="*/ 1075895 h 1722677"/>
                <a:gd name="connsiteX4672" fmla="*/ 101814 w 1266576"/>
                <a:gd name="connsiteY4672" fmla="*/ 1075477 h 1722677"/>
                <a:gd name="connsiteX4673" fmla="*/ 98679 w 1266576"/>
                <a:gd name="connsiteY4673" fmla="*/ 1079658 h 1722677"/>
                <a:gd name="connsiteX4674" fmla="*/ 98930 w 1266576"/>
                <a:gd name="connsiteY4674" fmla="*/ 1083838 h 1722677"/>
                <a:gd name="connsiteX4675" fmla="*/ 117994 w 1266576"/>
                <a:gd name="connsiteY4675" fmla="*/ 1099223 h 1722677"/>
                <a:gd name="connsiteX4676" fmla="*/ 690249 w 1266576"/>
                <a:gd name="connsiteY4676" fmla="*/ 1093370 h 1722677"/>
                <a:gd name="connsiteX4677" fmla="*/ 681428 w 1266576"/>
                <a:gd name="connsiteY4677" fmla="*/ 1096631 h 1722677"/>
                <a:gd name="connsiteX4678" fmla="*/ 681888 w 1266576"/>
                <a:gd name="connsiteY4678" fmla="*/ 1098931 h 1722677"/>
                <a:gd name="connsiteX4679" fmla="*/ 682974 w 1266576"/>
                <a:gd name="connsiteY4679" fmla="*/ 1102777 h 1722677"/>
                <a:gd name="connsiteX4680" fmla="*/ 683267 w 1266576"/>
                <a:gd name="connsiteY4680" fmla="*/ 1105871 h 1722677"/>
                <a:gd name="connsiteX4681" fmla="*/ 689371 w 1266576"/>
                <a:gd name="connsiteY4681" fmla="*/ 1108923 h 1722677"/>
                <a:gd name="connsiteX4682" fmla="*/ 692883 w 1266576"/>
                <a:gd name="connsiteY4682" fmla="*/ 1108337 h 1722677"/>
                <a:gd name="connsiteX4683" fmla="*/ 702206 w 1266576"/>
                <a:gd name="connsiteY4683" fmla="*/ 1098346 h 1722677"/>
                <a:gd name="connsiteX4684" fmla="*/ 702130 w 1266576"/>
                <a:gd name="connsiteY4684" fmla="*/ 1096276 h 1722677"/>
                <a:gd name="connsiteX4685" fmla="*/ 701453 w 1266576"/>
                <a:gd name="connsiteY4685" fmla="*/ 1095921 h 1722677"/>
                <a:gd name="connsiteX4686" fmla="*/ 690249 w 1266576"/>
                <a:gd name="connsiteY4686" fmla="*/ 1093245 h 1722677"/>
                <a:gd name="connsiteX4687" fmla="*/ 61889 w 1266576"/>
                <a:gd name="connsiteY4687" fmla="*/ 916359 h 1722677"/>
                <a:gd name="connsiteX4688" fmla="*/ 64272 w 1266576"/>
                <a:gd name="connsiteY4688" fmla="*/ 913475 h 1722677"/>
                <a:gd name="connsiteX4689" fmla="*/ 72633 w 1266576"/>
                <a:gd name="connsiteY4689" fmla="*/ 891568 h 1722677"/>
                <a:gd name="connsiteX4690" fmla="*/ 71044 w 1266576"/>
                <a:gd name="connsiteY4690" fmla="*/ 884544 h 1722677"/>
                <a:gd name="connsiteX4691" fmla="*/ 65735 w 1266576"/>
                <a:gd name="connsiteY4691" fmla="*/ 878399 h 1722677"/>
                <a:gd name="connsiteX4692" fmla="*/ 63770 w 1266576"/>
                <a:gd name="connsiteY4692" fmla="*/ 886760 h 1722677"/>
                <a:gd name="connsiteX4693" fmla="*/ 63436 w 1266576"/>
                <a:gd name="connsiteY4693" fmla="*/ 891317 h 1722677"/>
                <a:gd name="connsiteX4694" fmla="*/ 61889 w 1266576"/>
                <a:gd name="connsiteY4694" fmla="*/ 916359 h 1722677"/>
                <a:gd name="connsiteX4695" fmla="*/ 196507 w 1266576"/>
                <a:gd name="connsiteY4695" fmla="*/ 1064900 h 1722677"/>
                <a:gd name="connsiteX4696" fmla="*/ 196089 w 1266576"/>
                <a:gd name="connsiteY4696" fmla="*/ 1056915 h 1722677"/>
                <a:gd name="connsiteX4697" fmla="*/ 184885 w 1266576"/>
                <a:gd name="connsiteY4697" fmla="*/ 1046965 h 1722677"/>
                <a:gd name="connsiteX4698" fmla="*/ 183004 w 1266576"/>
                <a:gd name="connsiteY4698" fmla="*/ 1050560 h 1722677"/>
                <a:gd name="connsiteX4699" fmla="*/ 190780 w 1266576"/>
                <a:gd name="connsiteY4699" fmla="*/ 1066154 h 1722677"/>
                <a:gd name="connsiteX4700" fmla="*/ 195964 w 1266576"/>
                <a:gd name="connsiteY4700" fmla="*/ 1075226 h 1722677"/>
                <a:gd name="connsiteX4701" fmla="*/ 196507 w 1266576"/>
                <a:gd name="connsiteY4701" fmla="*/ 1064900 h 1722677"/>
                <a:gd name="connsiteX4702" fmla="*/ 1129516 w 1266576"/>
                <a:gd name="connsiteY4702" fmla="*/ 1001353 h 1722677"/>
                <a:gd name="connsiteX4703" fmla="*/ 1126757 w 1266576"/>
                <a:gd name="connsiteY4703" fmla="*/ 1001060 h 1722677"/>
                <a:gd name="connsiteX4704" fmla="*/ 1107274 w 1266576"/>
                <a:gd name="connsiteY4704" fmla="*/ 1004112 h 1722677"/>
                <a:gd name="connsiteX4705" fmla="*/ 1105059 w 1266576"/>
                <a:gd name="connsiteY4705" fmla="*/ 1004489 h 1722677"/>
                <a:gd name="connsiteX4706" fmla="*/ 1098913 w 1266576"/>
                <a:gd name="connsiteY4706" fmla="*/ 1009673 h 1722677"/>
                <a:gd name="connsiteX4707" fmla="*/ 1099419 w 1266576"/>
                <a:gd name="connsiteY4707" fmla="*/ 1012102 h 1722677"/>
                <a:gd name="connsiteX4708" fmla="*/ 1100376 w 1266576"/>
                <a:gd name="connsiteY4708" fmla="*/ 1012390 h 1722677"/>
                <a:gd name="connsiteX4709" fmla="*/ 1120026 w 1266576"/>
                <a:gd name="connsiteY4709" fmla="*/ 1010885 h 1722677"/>
                <a:gd name="connsiteX4710" fmla="*/ 1121405 w 1266576"/>
                <a:gd name="connsiteY4710" fmla="*/ 1010342 h 1722677"/>
                <a:gd name="connsiteX4711" fmla="*/ 1129516 w 1266576"/>
                <a:gd name="connsiteY4711" fmla="*/ 1001353 h 1722677"/>
                <a:gd name="connsiteX4712" fmla="*/ 10842 w 1266576"/>
                <a:gd name="connsiteY4712" fmla="*/ 908918 h 1722677"/>
                <a:gd name="connsiteX4713" fmla="*/ 22548 w 1266576"/>
                <a:gd name="connsiteY4713" fmla="*/ 906660 h 1722677"/>
                <a:gd name="connsiteX4714" fmla="*/ 24931 w 1266576"/>
                <a:gd name="connsiteY4714" fmla="*/ 903943 h 1722677"/>
                <a:gd name="connsiteX4715" fmla="*/ 33293 w 1266576"/>
                <a:gd name="connsiteY4715" fmla="*/ 882579 h 1722677"/>
                <a:gd name="connsiteX4716" fmla="*/ 33669 w 1266576"/>
                <a:gd name="connsiteY4716" fmla="*/ 878399 h 1722677"/>
                <a:gd name="connsiteX4717" fmla="*/ 18744 w 1266576"/>
                <a:gd name="connsiteY4717" fmla="*/ 896710 h 1722677"/>
                <a:gd name="connsiteX4718" fmla="*/ 11637 w 1266576"/>
                <a:gd name="connsiteY4718" fmla="*/ 905657 h 1722677"/>
                <a:gd name="connsiteX4719" fmla="*/ 10759 w 1266576"/>
                <a:gd name="connsiteY4719" fmla="*/ 907747 h 1722677"/>
                <a:gd name="connsiteX4720" fmla="*/ 10842 w 1266576"/>
                <a:gd name="connsiteY4720" fmla="*/ 908918 h 1722677"/>
                <a:gd name="connsiteX4721" fmla="*/ 1035324 w 1266576"/>
                <a:gd name="connsiteY4721" fmla="*/ 1481172 h 1722677"/>
                <a:gd name="connsiteX4722" fmla="*/ 1037248 w 1266576"/>
                <a:gd name="connsiteY4722" fmla="*/ 1480629 h 1722677"/>
                <a:gd name="connsiteX4723" fmla="*/ 1036620 w 1266576"/>
                <a:gd name="connsiteY4723" fmla="*/ 1479291 h 1722677"/>
                <a:gd name="connsiteX4724" fmla="*/ 1026001 w 1266576"/>
                <a:gd name="connsiteY4724" fmla="*/ 1470554 h 1722677"/>
                <a:gd name="connsiteX4725" fmla="*/ 1021528 w 1266576"/>
                <a:gd name="connsiteY4725" fmla="*/ 1467669 h 1722677"/>
                <a:gd name="connsiteX4726" fmla="*/ 1017891 w 1266576"/>
                <a:gd name="connsiteY4726" fmla="*/ 1466958 h 1722677"/>
                <a:gd name="connsiteX4727" fmla="*/ 1003718 w 1266576"/>
                <a:gd name="connsiteY4727" fmla="*/ 1469926 h 1722677"/>
                <a:gd name="connsiteX4728" fmla="*/ 1003008 w 1266576"/>
                <a:gd name="connsiteY4728" fmla="*/ 1470930 h 1722677"/>
                <a:gd name="connsiteX4729" fmla="*/ 1003885 w 1266576"/>
                <a:gd name="connsiteY4729" fmla="*/ 1471975 h 1722677"/>
                <a:gd name="connsiteX4730" fmla="*/ 1035324 w 1266576"/>
                <a:gd name="connsiteY4730" fmla="*/ 1481172 h 1722677"/>
                <a:gd name="connsiteX4731" fmla="*/ 88060 w 1266576"/>
                <a:gd name="connsiteY4731" fmla="*/ 998886 h 1722677"/>
                <a:gd name="connsiteX4732" fmla="*/ 88938 w 1266576"/>
                <a:gd name="connsiteY4732" fmla="*/ 998636 h 1722677"/>
                <a:gd name="connsiteX4733" fmla="*/ 98595 w 1266576"/>
                <a:gd name="connsiteY4733" fmla="*/ 989062 h 1722677"/>
                <a:gd name="connsiteX4734" fmla="*/ 98042 w 1266576"/>
                <a:gd name="connsiteY4734" fmla="*/ 986884 h 1722677"/>
                <a:gd name="connsiteX4735" fmla="*/ 97467 w 1266576"/>
                <a:gd name="connsiteY4735" fmla="*/ 986679 h 1722677"/>
                <a:gd name="connsiteX4736" fmla="*/ 86388 w 1266576"/>
                <a:gd name="connsiteY4736" fmla="*/ 983878 h 1722677"/>
                <a:gd name="connsiteX4737" fmla="*/ 76856 w 1266576"/>
                <a:gd name="connsiteY4737" fmla="*/ 982122 h 1722677"/>
                <a:gd name="connsiteX4738" fmla="*/ 81036 w 1266576"/>
                <a:gd name="connsiteY4738" fmla="*/ 990483 h 1722677"/>
                <a:gd name="connsiteX4739" fmla="*/ 83628 w 1266576"/>
                <a:gd name="connsiteY4739" fmla="*/ 995166 h 1722677"/>
                <a:gd name="connsiteX4740" fmla="*/ 86053 w 1266576"/>
                <a:gd name="connsiteY4740" fmla="*/ 998092 h 1722677"/>
                <a:gd name="connsiteX4741" fmla="*/ 88060 w 1266576"/>
                <a:gd name="connsiteY4741" fmla="*/ 998886 h 1722677"/>
                <a:gd name="connsiteX4742" fmla="*/ 588156 w 1266576"/>
                <a:gd name="connsiteY4742" fmla="*/ 1603500 h 1722677"/>
                <a:gd name="connsiteX4743" fmla="*/ 605213 w 1266576"/>
                <a:gd name="connsiteY4743" fmla="*/ 1617254 h 1722677"/>
                <a:gd name="connsiteX4744" fmla="*/ 612864 w 1266576"/>
                <a:gd name="connsiteY4744" fmla="*/ 1620306 h 1722677"/>
                <a:gd name="connsiteX4745" fmla="*/ 627204 w 1266576"/>
                <a:gd name="connsiteY4745" fmla="*/ 1621979 h 1722677"/>
                <a:gd name="connsiteX4746" fmla="*/ 628082 w 1266576"/>
                <a:gd name="connsiteY4746" fmla="*/ 1621059 h 1722677"/>
                <a:gd name="connsiteX4747" fmla="*/ 628082 w 1266576"/>
                <a:gd name="connsiteY4747" fmla="*/ 1620432 h 1722677"/>
                <a:gd name="connsiteX4748" fmla="*/ 618550 w 1266576"/>
                <a:gd name="connsiteY4748" fmla="*/ 1615791 h 1722677"/>
                <a:gd name="connsiteX4749" fmla="*/ 592337 w 1266576"/>
                <a:gd name="connsiteY4749" fmla="*/ 1603625 h 1722677"/>
                <a:gd name="connsiteX4750" fmla="*/ 588156 w 1266576"/>
                <a:gd name="connsiteY4750" fmla="*/ 1603500 h 1722677"/>
                <a:gd name="connsiteX4751" fmla="*/ 107918 w 1266576"/>
                <a:gd name="connsiteY4751" fmla="*/ 1011094 h 1722677"/>
                <a:gd name="connsiteX4752" fmla="*/ 104114 w 1266576"/>
                <a:gd name="connsiteY4752" fmla="*/ 1011554 h 1722677"/>
                <a:gd name="connsiteX4753" fmla="*/ 90108 w 1266576"/>
                <a:gd name="connsiteY4753" fmla="*/ 1015233 h 1722677"/>
                <a:gd name="connsiteX4754" fmla="*/ 88018 w 1266576"/>
                <a:gd name="connsiteY4754" fmla="*/ 1016111 h 1722677"/>
                <a:gd name="connsiteX4755" fmla="*/ 86848 w 1266576"/>
                <a:gd name="connsiteY4755" fmla="*/ 1018619 h 1722677"/>
                <a:gd name="connsiteX4756" fmla="*/ 94164 w 1266576"/>
                <a:gd name="connsiteY4756" fmla="*/ 1029991 h 1722677"/>
                <a:gd name="connsiteX4757" fmla="*/ 101898 w 1266576"/>
                <a:gd name="connsiteY4757" fmla="*/ 1021170 h 1722677"/>
                <a:gd name="connsiteX4758" fmla="*/ 107918 w 1266576"/>
                <a:gd name="connsiteY4758" fmla="*/ 1011094 h 1722677"/>
                <a:gd name="connsiteX4759" fmla="*/ 197385 w 1266576"/>
                <a:gd name="connsiteY4759" fmla="*/ 1091740 h 1722677"/>
                <a:gd name="connsiteX4760" fmla="*/ 194626 w 1266576"/>
                <a:gd name="connsiteY4760" fmla="*/ 1080870 h 1722677"/>
                <a:gd name="connsiteX4761" fmla="*/ 186265 w 1266576"/>
                <a:gd name="connsiteY4761" fmla="*/ 1064607 h 1722677"/>
                <a:gd name="connsiteX4762" fmla="*/ 184885 w 1266576"/>
                <a:gd name="connsiteY4762" fmla="*/ 1062809 h 1722677"/>
                <a:gd name="connsiteX4763" fmla="*/ 184133 w 1266576"/>
                <a:gd name="connsiteY4763" fmla="*/ 1062809 h 1722677"/>
                <a:gd name="connsiteX4764" fmla="*/ 183673 w 1266576"/>
                <a:gd name="connsiteY4764" fmla="*/ 1063311 h 1722677"/>
                <a:gd name="connsiteX4765" fmla="*/ 184133 w 1266576"/>
                <a:gd name="connsiteY4765" fmla="*/ 1067032 h 1722677"/>
                <a:gd name="connsiteX4766" fmla="*/ 192787 w 1266576"/>
                <a:gd name="connsiteY4766" fmla="*/ 1097927 h 1722677"/>
                <a:gd name="connsiteX4767" fmla="*/ 193748 w 1266576"/>
                <a:gd name="connsiteY4767" fmla="*/ 1100854 h 1722677"/>
                <a:gd name="connsiteX4768" fmla="*/ 194752 w 1266576"/>
                <a:gd name="connsiteY4768" fmla="*/ 1101690 h 1722677"/>
                <a:gd name="connsiteX4769" fmla="*/ 195797 w 1266576"/>
                <a:gd name="connsiteY4769" fmla="*/ 1100854 h 1722677"/>
                <a:gd name="connsiteX4770" fmla="*/ 197385 w 1266576"/>
                <a:gd name="connsiteY4770" fmla="*/ 1091740 h 1722677"/>
                <a:gd name="connsiteX4771" fmla="*/ 1233950 w 1266576"/>
                <a:gd name="connsiteY4771" fmla="*/ 871124 h 1722677"/>
                <a:gd name="connsiteX4772" fmla="*/ 1238130 w 1266576"/>
                <a:gd name="connsiteY4772" fmla="*/ 868240 h 1722677"/>
                <a:gd name="connsiteX4773" fmla="*/ 1246701 w 1266576"/>
                <a:gd name="connsiteY4773" fmla="*/ 860714 h 1722677"/>
                <a:gd name="connsiteX4774" fmla="*/ 1250882 w 1266576"/>
                <a:gd name="connsiteY4774" fmla="*/ 852980 h 1722677"/>
                <a:gd name="connsiteX4775" fmla="*/ 1251843 w 1266576"/>
                <a:gd name="connsiteY4775" fmla="*/ 843155 h 1722677"/>
                <a:gd name="connsiteX4776" fmla="*/ 1251843 w 1266576"/>
                <a:gd name="connsiteY4776" fmla="*/ 837804 h 1722677"/>
                <a:gd name="connsiteX4777" fmla="*/ 1233950 w 1266576"/>
                <a:gd name="connsiteY4777" fmla="*/ 871124 h 1722677"/>
                <a:gd name="connsiteX4778" fmla="*/ 59589 w 1266576"/>
                <a:gd name="connsiteY4778" fmla="*/ 886927 h 1722677"/>
                <a:gd name="connsiteX4779" fmla="*/ 58377 w 1266576"/>
                <a:gd name="connsiteY4779" fmla="*/ 886718 h 1722677"/>
                <a:gd name="connsiteX4780" fmla="*/ 53026 w 1266576"/>
                <a:gd name="connsiteY4780" fmla="*/ 900807 h 1722677"/>
                <a:gd name="connsiteX4781" fmla="*/ 50559 w 1266576"/>
                <a:gd name="connsiteY4781" fmla="*/ 907998 h 1722677"/>
                <a:gd name="connsiteX4782" fmla="*/ 50852 w 1266576"/>
                <a:gd name="connsiteY4782" fmla="*/ 912388 h 1722677"/>
                <a:gd name="connsiteX4783" fmla="*/ 53402 w 1266576"/>
                <a:gd name="connsiteY4783" fmla="*/ 917948 h 1722677"/>
                <a:gd name="connsiteX4784" fmla="*/ 55241 w 1266576"/>
                <a:gd name="connsiteY4784" fmla="*/ 921251 h 1722677"/>
                <a:gd name="connsiteX4785" fmla="*/ 56496 w 1266576"/>
                <a:gd name="connsiteY4785" fmla="*/ 921920 h 1722677"/>
                <a:gd name="connsiteX4786" fmla="*/ 57541 w 1266576"/>
                <a:gd name="connsiteY4786" fmla="*/ 920958 h 1722677"/>
                <a:gd name="connsiteX4787" fmla="*/ 58126 w 1266576"/>
                <a:gd name="connsiteY4787" fmla="*/ 918784 h 1722677"/>
                <a:gd name="connsiteX4788" fmla="*/ 59464 w 1266576"/>
                <a:gd name="connsiteY4788" fmla="*/ 899804 h 1722677"/>
                <a:gd name="connsiteX4789" fmla="*/ 59589 w 1266576"/>
                <a:gd name="connsiteY4789" fmla="*/ 886927 h 1722677"/>
                <a:gd name="connsiteX4790" fmla="*/ 202569 w 1266576"/>
                <a:gd name="connsiteY4790" fmla="*/ 1031162 h 1722677"/>
                <a:gd name="connsiteX4791" fmla="*/ 201232 w 1266576"/>
                <a:gd name="connsiteY4791" fmla="*/ 1032290 h 1722677"/>
                <a:gd name="connsiteX4792" fmla="*/ 199768 w 1266576"/>
                <a:gd name="connsiteY4792" fmla="*/ 1040652 h 1722677"/>
                <a:gd name="connsiteX4793" fmla="*/ 202133 w 1266576"/>
                <a:gd name="connsiteY4793" fmla="*/ 1043975 h 1722677"/>
                <a:gd name="connsiteX4794" fmla="*/ 202277 w 1266576"/>
                <a:gd name="connsiteY4794" fmla="*/ 1043996 h 1722677"/>
                <a:gd name="connsiteX4795" fmla="*/ 224100 w 1266576"/>
                <a:gd name="connsiteY4795" fmla="*/ 1047634 h 1722677"/>
                <a:gd name="connsiteX4796" fmla="*/ 224727 w 1266576"/>
                <a:gd name="connsiteY4796" fmla="*/ 1047341 h 1722677"/>
                <a:gd name="connsiteX4797" fmla="*/ 224727 w 1266576"/>
                <a:gd name="connsiteY4797" fmla="*/ 1046003 h 1722677"/>
                <a:gd name="connsiteX4798" fmla="*/ 224184 w 1266576"/>
                <a:gd name="connsiteY4798" fmla="*/ 1045501 h 1722677"/>
                <a:gd name="connsiteX4799" fmla="*/ 205329 w 1266576"/>
                <a:gd name="connsiteY4799" fmla="*/ 1032499 h 1722677"/>
                <a:gd name="connsiteX4800" fmla="*/ 202569 w 1266576"/>
                <a:gd name="connsiteY4800" fmla="*/ 1031162 h 1722677"/>
                <a:gd name="connsiteX4801" fmla="*/ 120920 w 1266576"/>
                <a:gd name="connsiteY4801" fmla="*/ 1111347 h 1722677"/>
                <a:gd name="connsiteX4802" fmla="*/ 118286 w 1266576"/>
                <a:gd name="connsiteY4802" fmla="*/ 1109006 h 1722677"/>
                <a:gd name="connsiteX4803" fmla="*/ 103821 w 1266576"/>
                <a:gd name="connsiteY4803" fmla="*/ 1102359 h 1722677"/>
                <a:gd name="connsiteX4804" fmla="*/ 99013 w 1266576"/>
                <a:gd name="connsiteY4804" fmla="*/ 1101272 h 1722677"/>
                <a:gd name="connsiteX4805" fmla="*/ 101271 w 1266576"/>
                <a:gd name="connsiteY4805" fmla="*/ 1105244 h 1722677"/>
                <a:gd name="connsiteX4806" fmla="*/ 112224 w 1266576"/>
                <a:gd name="connsiteY4806" fmla="*/ 1117786 h 1722677"/>
                <a:gd name="connsiteX4807" fmla="*/ 115736 w 1266576"/>
                <a:gd name="connsiteY4807" fmla="*/ 1120670 h 1722677"/>
                <a:gd name="connsiteX4808" fmla="*/ 117116 w 1266576"/>
                <a:gd name="connsiteY4808" fmla="*/ 1120670 h 1722677"/>
                <a:gd name="connsiteX4809" fmla="*/ 120920 w 1266576"/>
                <a:gd name="connsiteY4809" fmla="*/ 1111347 h 1722677"/>
                <a:gd name="connsiteX4810" fmla="*/ 1177886 w 1266576"/>
                <a:gd name="connsiteY4810" fmla="*/ 939939 h 1722677"/>
                <a:gd name="connsiteX4811" fmla="*/ 1200797 w 1266576"/>
                <a:gd name="connsiteY4811" fmla="*/ 935758 h 1722677"/>
                <a:gd name="connsiteX4812" fmla="*/ 1202176 w 1266576"/>
                <a:gd name="connsiteY4812" fmla="*/ 935173 h 1722677"/>
                <a:gd name="connsiteX4813" fmla="*/ 1203222 w 1266576"/>
                <a:gd name="connsiteY4813" fmla="*/ 933375 h 1722677"/>
                <a:gd name="connsiteX4814" fmla="*/ 1202135 w 1266576"/>
                <a:gd name="connsiteY4814" fmla="*/ 929194 h 1722677"/>
                <a:gd name="connsiteX4815" fmla="*/ 1198740 w 1266576"/>
                <a:gd name="connsiteY4815" fmla="*/ 927150 h 1722677"/>
                <a:gd name="connsiteX4816" fmla="*/ 1197954 w 1266576"/>
                <a:gd name="connsiteY4816" fmla="*/ 927480 h 1722677"/>
                <a:gd name="connsiteX4817" fmla="*/ 1177719 w 1266576"/>
                <a:gd name="connsiteY4817" fmla="*/ 936343 h 1722677"/>
                <a:gd name="connsiteX4818" fmla="*/ 1175587 w 1266576"/>
                <a:gd name="connsiteY4818" fmla="*/ 938350 h 1722677"/>
                <a:gd name="connsiteX4819" fmla="*/ 1175587 w 1266576"/>
                <a:gd name="connsiteY4819" fmla="*/ 939771 h 1722677"/>
                <a:gd name="connsiteX4820" fmla="*/ 1176172 w 1266576"/>
                <a:gd name="connsiteY4820" fmla="*/ 940189 h 1722677"/>
                <a:gd name="connsiteX4821" fmla="*/ 29530 w 1266576"/>
                <a:gd name="connsiteY4821" fmla="*/ 874803 h 1722677"/>
                <a:gd name="connsiteX4822" fmla="*/ 12306 w 1266576"/>
                <a:gd name="connsiteY4822" fmla="*/ 886509 h 1722677"/>
                <a:gd name="connsiteX4823" fmla="*/ 9337 w 1266576"/>
                <a:gd name="connsiteY4823" fmla="*/ 889812 h 1722677"/>
                <a:gd name="connsiteX4824" fmla="*/ 7205 w 1266576"/>
                <a:gd name="connsiteY4824" fmla="*/ 901685 h 1722677"/>
                <a:gd name="connsiteX4825" fmla="*/ 8167 w 1266576"/>
                <a:gd name="connsiteY4825" fmla="*/ 902563 h 1722677"/>
                <a:gd name="connsiteX4826" fmla="*/ 8919 w 1266576"/>
                <a:gd name="connsiteY4826" fmla="*/ 902563 h 1722677"/>
                <a:gd name="connsiteX4827" fmla="*/ 10591 w 1266576"/>
                <a:gd name="connsiteY4827" fmla="*/ 901100 h 1722677"/>
                <a:gd name="connsiteX4828" fmla="*/ 29321 w 1266576"/>
                <a:gd name="connsiteY4828" fmla="*/ 877061 h 1722677"/>
                <a:gd name="connsiteX4829" fmla="*/ 29530 w 1266576"/>
                <a:gd name="connsiteY4829" fmla="*/ 874803 h 1722677"/>
                <a:gd name="connsiteX4830" fmla="*/ 1165470 w 1266576"/>
                <a:gd name="connsiteY4830" fmla="*/ 1386020 h 1722677"/>
                <a:gd name="connsiteX4831" fmla="*/ 1164968 w 1266576"/>
                <a:gd name="connsiteY4831" fmla="*/ 1385560 h 1722677"/>
                <a:gd name="connsiteX4832" fmla="*/ 1163630 w 1266576"/>
                <a:gd name="connsiteY4832" fmla="*/ 1386061 h 1722677"/>
                <a:gd name="connsiteX4833" fmla="*/ 1151088 w 1266576"/>
                <a:gd name="connsiteY4833" fmla="*/ 1405209 h 1722677"/>
                <a:gd name="connsiteX4834" fmla="*/ 1151548 w 1266576"/>
                <a:gd name="connsiteY4834" fmla="*/ 1410728 h 1722677"/>
                <a:gd name="connsiteX4835" fmla="*/ 1154516 w 1266576"/>
                <a:gd name="connsiteY4835" fmla="*/ 1414239 h 1722677"/>
                <a:gd name="connsiteX4836" fmla="*/ 1157079 w 1266576"/>
                <a:gd name="connsiteY4836" fmla="*/ 1413800 h 1722677"/>
                <a:gd name="connsiteX4837" fmla="*/ 1157150 w 1266576"/>
                <a:gd name="connsiteY4837" fmla="*/ 1413696 h 1722677"/>
                <a:gd name="connsiteX4838" fmla="*/ 1158154 w 1266576"/>
                <a:gd name="connsiteY4838" fmla="*/ 1411606 h 1722677"/>
                <a:gd name="connsiteX4839" fmla="*/ 1165679 w 1266576"/>
                <a:gd name="connsiteY4839" fmla="*/ 1387525 h 1722677"/>
                <a:gd name="connsiteX4840" fmla="*/ 1165470 w 1266576"/>
                <a:gd name="connsiteY4840" fmla="*/ 1386020 h 1722677"/>
                <a:gd name="connsiteX4841" fmla="*/ 156122 w 1266576"/>
                <a:gd name="connsiteY4841" fmla="*/ 1009505 h 1722677"/>
                <a:gd name="connsiteX4842" fmla="*/ 146757 w 1266576"/>
                <a:gd name="connsiteY4842" fmla="*/ 1009715 h 1722677"/>
                <a:gd name="connsiteX4843" fmla="*/ 140026 w 1266576"/>
                <a:gd name="connsiteY4843" fmla="*/ 1016947 h 1722677"/>
                <a:gd name="connsiteX4844" fmla="*/ 139650 w 1266576"/>
                <a:gd name="connsiteY4844" fmla="*/ 1017616 h 1722677"/>
                <a:gd name="connsiteX4845" fmla="*/ 139650 w 1266576"/>
                <a:gd name="connsiteY4845" fmla="*/ 1019038 h 1722677"/>
                <a:gd name="connsiteX4846" fmla="*/ 140904 w 1266576"/>
                <a:gd name="connsiteY4846" fmla="*/ 1019581 h 1722677"/>
                <a:gd name="connsiteX4847" fmla="*/ 163145 w 1266576"/>
                <a:gd name="connsiteY4847" fmla="*/ 1014439 h 1722677"/>
                <a:gd name="connsiteX4848" fmla="*/ 167326 w 1266576"/>
                <a:gd name="connsiteY4848" fmla="*/ 1012934 h 1722677"/>
                <a:gd name="connsiteX4849" fmla="*/ 168037 w 1266576"/>
                <a:gd name="connsiteY4849" fmla="*/ 1011805 h 1722677"/>
                <a:gd name="connsiteX4850" fmla="*/ 166950 w 1266576"/>
                <a:gd name="connsiteY4850" fmla="*/ 1010843 h 1722677"/>
                <a:gd name="connsiteX4851" fmla="*/ 821690 w 1266576"/>
                <a:gd name="connsiteY4851" fmla="*/ 1097300 h 1722677"/>
                <a:gd name="connsiteX4852" fmla="*/ 827042 w 1266576"/>
                <a:gd name="connsiteY4852" fmla="*/ 1096590 h 1722677"/>
                <a:gd name="connsiteX4853" fmla="*/ 849241 w 1266576"/>
                <a:gd name="connsiteY4853" fmla="*/ 1086598 h 1722677"/>
                <a:gd name="connsiteX4854" fmla="*/ 853422 w 1266576"/>
                <a:gd name="connsiteY4854" fmla="*/ 1084340 h 1722677"/>
                <a:gd name="connsiteX4855" fmla="*/ 854007 w 1266576"/>
                <a:gd name="connsiteY4855" fmla="*/ 1081790 h 1722677"/>
                <a:gd name="connsiteX4856" fmla="*/ 852042 w 1266576"/>
                <a:gd name="connsiteY4856" fmla="*/ 1081163 h 1722677"/>
                <a:gd name="connsiteX4857" fmla="*/ 849868 w 1266576"/>
                <a:gd name="connsiteY4857" fmla="*/ 1081874 h 1722677"/>
                <a:gd name="connsiteX4858" fmla="*/ 838957 w 1266576"/>
                <a:gd name="connsiteY4858" fmla="*/ 1083880 h 1722677"/>
                <a:gd name="connsiteX4859" fmla="*/ 836156 w 1266576"/>
                <a:gd name="connsiteY4859" fmla="*/ 1084633 h 1722677"/>
                <a:gd name="connsiteX4860" fmla="*/ 821690 w 1266576"/>
                <a:gd name="connsiteY4860" fmla="*/ 1097384 h 1722677"/>
                <a:gd name="connsiteX4861" fmla="*/ 198222 w 1266576"/>
                <a:gd name="connsiteY4861" fmla="*/ 940817 h 1722677"/>
                <a:gd name="connsiteX4862" fmla="*/ 201733 w 1266576"/>
                <a:gd name="connsiteY4862" fmla="*/ 966277 h 1722677"/>
                <a:gd name="connsiteX4863" fmla="*/ 202611 w 1266576"/>
                <a:gd name="connsiteY4863" fmla="*/ 968367 h 1722677"/>
                <a:gd name="connsiteX4864" fmla="*/ 203782 w 1266576"/>
                <a:gd name="connsiteY4864" fmla="*/ 969245 h 1722677"/>
                <a:gd name="connsiteX4865" fmla="*/ 209677 w 1266576"/>
                <a:gd name="connsiteY4865" fmla="*/ 963434 h 1722677"/>
                <a:gd name="connsiteX4866" fmla="*/ 200228 w 1266576"/>
                <a:gd name="connsiteY4866" fmla="*/ 939270 h 1722677"/>
                <a:gd name="connsiteX4867" fmla="*/ 199685 w 1266576"/>
                <a:gd name="connsiteY4867" fmla="*/ 938726 h 1722677"/>
                <a:gd name="connsiteX4868" fmla="*/ 198974 w 1266576"/>
                <a:gd name="connsiteY4868" fmla="*/ 938726 h 1722677"/>
                <a:gd name="connsiteX4869" fmla="*/ 198514 w 1266576"/>
                <a:gd name="connsiteY4869" fmla="*/ 939144 h 1722677"/>
                <a:gd name="connsiteX4870" fmla="*/ 198222 w 1266576"/>
                <a:gd name="connsiteY4870" fmla="*/ 940817 h 1722677"/>
                <a:gd name="connsiteX4871" fmla="*/ 198222 w 1266576"/>
                <a:gd name="connsiteY4871" fmla="*/ 993744 h 1722677"/>
                <a:gd name="connsiteX4872" fmla="*/ 198556 w 1266576"/>
                <a:gd name="connsiteY4872" fmla="*/ 993744 h 1722677"/>
                <a:gd name="connsiteX4873" fmla="*/ 198556 w 1266576"/>
                <a:gd name="connsiteY4873" fmla="*/ 980073 h 1722677"/>
                <a:gd name="connsiteX4874" fmla="*/ 195337 w 1266576"/>
                <a:gd name="connsiteY4874" fmla="*/ 978067 h 1722677"/>
                <a:gd name="connsiteX4875" fmla="*/ 190696 w 1266576"/>
                <a:gd name="connsiteY4875" fmla="*/ 983083 h 1722677"/>
                <a:gd name="connsiteX4876" fmla="*/ 196466 w 1266576"/>
                <a:gd name="connsiteY4876" fmla="*/ 1006663 h 1722677"/>
                <a:gd name="connsiteX4877" fmla="*/ 197511 w 1266576"/>
                <a:gd name="connsiteY4877" fmla="*/ 1007122 h 1722677"/>
                <a:gd name="connsiteX4878" fmla="*/ 198222 w 1266576"/>
                <a:gd name="connsiteY4878" fmla="*/ 1005868 h 1722677"/>
                <a:gd name="connsiteX4879" fmla="*/ 198347 w 1266576"/>
                <a:gd name="connsiteY4879" fmla="*/ 993744 h 1722677"/>
                <a:gd name="connsiteX4880" fmla="*/ 1024287 w 1266576"/>
                <a:gd name="connsiteY4880" fmla="*/ 1385643 h 1722677"/>
                <a:gd name="connsiteX4881" fmla="*/ 1023953 w 1266576"/>
                <a:gd name="connsiteY4881" fmla="*/ 1386145 h 1722677"/>
                <a:gd name="connsiteX4882" fmla="*/ 1052465 w 1266576"/>
                <a:gd name="connsiteY4882" fmla="*/ 1390869 h 1722677"/>
                <a:gd name="connsiteX4883" fmla="*/ 1060827 w 1266576"/>
                <a:gd name="connsiteY4883" fmla="*/ 1391747 h 1722677"/>
                <a:gd name="connsiteX4884" fmla="*/ 1065007 w 1266576"/>
                <a:gd name="connsiteY4884" fmla="*/ 1388904 h 1722677"/>
                <a:gd name="connsiteX4885" fmla="*/ 1064568 w 1266576"/>
                <a:gd name="connsiteY4885" fmla="*/ 1386041 h 1722677"/>
                <a:gd name="connsiteX4886" fmla="*/ 1063293 w 1266576"/>
                <a:gd name="connsiteY4886" fmla="*/ 1385643 h 1722677"/>
                <a:gd name="connsiteX4887" fmla="*/ 89147 w 1266576"/>
                <a:gd name="connsiteY4887" fmla="*/ 1052107 h 1722677"/>
                <a:gd name="connsiteX4888" fmla="*/ 89481 w 1266576"/>
                <a:gd name="connsiteY4888" fmla="*/ 1056288 h 1722677"/>
                <a:gd name="connsiteX4889" fmla="*/ 94206 w 1266576"/>
                <a:gd name="connsiteY4889" fmla="*/ 1074014 h 1722677"/>
                <a:gd name="connsiteX4890" fmla="*/ 95669 w 1266576"/>
                <a:gd name="connsiteY4890" fmla="*/ 1075477 h 1722677"/>
                <a:gd name="connsiteX4891" fmla="*/ 97467 w 1266576"/>
                <a:gd name="connsiteY4891" fmla="*/ 1074348 h 1722677"/>
                <a:gd name="connsiteX4892" fmla="*/ 101271 w 1266576"/>
                <a:gd name="connsiteY4892" fmla="*/ 1068621 h 1722677"/>
                <a:gd name="connsiteX4893" fmla="*/ 100477 w 1266576"/>
                <a:gd name="connsiteY4893" fmla="*/ 1061932 h 1722677"/>
                <a:gd name="connsiteX4894" fmla="*/ 91697 w 1266576"/>
                <a:gd name="connsiteY4894" fmla="*/ 1053361 h 1722677"/>
                <a:gd name="connsiteX4895" fmla="*/ 89147 w 1266576"/>
                <a:gd name="connsiteY4895" fmla="*/ 1052107 h 1722677"/>
                <a:gd name="connsiteX4896" fmla="*/ 29028 w 1266576"/>
                <a:gd name="connsiteY4896" fmla="*/ 946920 h 1722677"/>
                <a:gd name="connsiteX4897" fmla="*/ 31119 w 1266576"/>
                <a:gd name="connsiteY4897" fmla="*/ 961260 h 1722677"/>
                <a:gd name="connsiteX4898" fmla="*/ 34087 w 1266576"/>
                <a:gd name="connsiteY4898" fmla="*/ 969622 h 1722677"/>
                <a:gd name="connsiteX4899" fmla="*/ 40442 w 1266576"/>
                <a:gd name="connsiteY4899" fmla="*/ 962765 h 1722677"/>
                <a:gd name="connsiteX4900" fmla="*/ 40734 w 1266576"/>
                <a:gd name="connsiteY4900" fmla="*/ 957924 h 1722677"/>
                <a:gd name="connsiteX4901" fmla="*/ 40107 w 1266576"/>
                <a:gd name="connsiteY4901" fmla="*/ 957372 h 1722677"/>
                <a:gd name="connsiteX4902" fmla="*/ 29028 w 1266576"/>
                <a:gd name="connsiteY4902" fmla="*/ 946920 h 1722677"/>
                <a:gd name="connsiteX4903" fmla="*/ 169876 w 1266576"/>
                <a:gd name="connsiteY4903" fmla="*/ 900222 h 1722677"/>
                <a:gd name="connsiteX4904" fmla="*/ 167243 w 1266576"/>
                <a:gd name="connsiteY4904" fmla="*/ 894369 h 1722677"/>
                <a:gd name="connsiteX4905" fmla="*/ 143831 w 1266576"/>
                <a:gd name="connsiteY4905" fmla="*/ 881827 h 1722677"/>
                <a:gd name="connsiteX4906" fmla="*/ 142409 w 1266576"/>
                <a:gd name="connsiteY4906" fmla="*/ 881283 h 1722677"/>
                <a:gd name="connsiteX4907" fmla="*/ 141071 w 1266576"/>
                <a:gd name="connsiteY4907" fmla="*/ 881701 h 1722677"/>
                <a:gd name="connsiteX4908" fmla="*/ 141657 w 1266576"/>
                <a:gd name="connsiteY4908" fmla="*/ 883039 h 1722677"/>
                <a:gd name="connsiteX4909" fmla="*/ 159926 w 1266576"/>
                <a:gd name="connsiteY4909" fmla="*/ 896710 h 1722677"/>
                <a:gd name="connsiteX4910" fmla="*/ 167326 w 1266576"/>
                <a:gd name="connsiteY4910" fmla="*/ 901978 h 1722677"/>
                <a:gd name="connsiteX4911" fmla="*/ 169751 w 1266576"/>
                <a:gd name="connsiteY4911" fmla="*/ 900807 h 1722677"/>
                <a:gd name="connsiteX4912" fmla="*/ 169876 w 1266576"/>
                <a:gd name="connsiteY4912" fmla="*/ 900222 h 1722677"/>
                <a:gd name="connsiteX4913" fmla="*/ 1109406 w 1266576"/>
                <a:gd name="connsiteY4913" fmla="*/ 1000559 h 1722677"/>
                <a:gd name="connsiteX4914" fmla="*/ 1122450 w 1266576"/>
                <a:gd name="connsiteY4914" fmla="*/ 998385 h 1722677"/>
                <a:gd name="connsiteX4915" fmla="*/ 1125335 w 1266576"/>
                <a:gd name="connsiteY4915" fmla="*/ 997423 h 1722677"/>
                <a:gd name="connsiteX4916" fmla="*/ 1126088 w 1266576"/>
                <a:gd name="connsiteY4916" fmla="*/ 996336 h 1722677"/>
                <a:gd name="connsiteX4917" fmla="*/ 1125335 w 1266576"/>
                <a:gd name="connsiteY4917" fmla="*/ 995166 h 1722677"/>
                <a:gd name="connsiteX4918" fmla="*/ 1117726 w 1266576"/>
                <a:gd name="connsiteY4918" fmla="*/ 991737 h 1722677"/>
                <a:gd name="connsiteX4919" fmla="*/ 1106564 w 1266576"/>
                <a:gd name="connsiteY4919" fmla="*/ 996169 h 1722677"/>
                <a:gd name="connsiteX4920" fmla="*/ 1105477 w 1266576"/>
                <a:gd name="connsiteY4920" fmla="*/ 998970 h 1722677"/>
                <a:gd name="connsiteX4921" fmla="*/ 1106689 w 1266576"/>
                <a:gd name="connsiteY4921" fmla="*/ 1000517 h 1722677"/>
                <a:gd name="connsiteX4922" fmla="*/ 1109406 w 1266576"/>
                <a:gd name="connsiteY4922" fmla="*/ 1000642 h 1722677"/>
                <a:gd name="connsiteX4923" fmla="*/ 130452 w 1266576"/>
                <a:gd name="connsiteY4923" fmla="*/ 1008126 h 1722677"/>
                <a:gd name="connsiteX4924" fmla="*/ 130452 w 1266576"/>
                <a:gd name="connsiteY4924" fmla="*/ 1008628 h 1722677"/>
                <a:gd name="connsiteX4925" fmla="*/ 122802 w 1266576"/>
                <a:gd name="connsiteY4925" fmla="*/ 1008628 h 1722677"/>
                <a:gd name="connsiteX4926" fmla="*/ 121580 w 1266576"/>
                <a:gd name="connsiteY4926" fmla="*/ 1010371 h 1722677"/>
                <a:gd name="connsiteX4927" fmla="*/ 121798 w 1266576"/>
                <a:gd name="connsiteY4927" fmla="*/ 1010927 h 1722677"/>
                <a:gd name="connsiteX4928" fmla="*/ 129407 w 1266576"/>
                <a:gd name="connsiteY4928" fmla="*/ 1019288 h 1722677"/>
                <a:gd name="connsiteX4929" fmla="*/ 132125 w 1266576"/>
                <a:gd name="connsiteY4929" fmla="*/ 1019288 h 1722677"/>
                <a:gd name="connsiteX4930" fmla="*/ 134340 w 1266576"/>
                <a:gd name="connsiteY4930" fmla="*/ 1017156 h 1722677"/>
                <a:gd name="connsiteX4931" fmla="*/ 139399 w 1266576"/>
                <a:gd name="connsiteY4931" fmla="*/ 1009087 h 1722677"/>
                <a:gd name="connsiteX4932" fmla="*/ 13393 w 1266576"/>
                <a:gd name="connsiteY4932" fmla="*/ 973175 h 1722677"/>
                <a:gd name="connsiteX4933" fmla="*/ 17322 w 1266576"/>
                <a:gd name="connsiteY4933" fmla="*/ 958668 h 1722677"/>
                <a:gd name="connsiteX4934" fmla="*/ 10633 w 1266576"/>
                <a:gd name="connsiteY4934" fmla="*/ 949512 h 1722677"/>
                <a:gd name="connsiteX4935" fmla="*/ 8493 w 1266576"/>
                <a:gd name="connsiteY4935" fmla="*/ 951377 h 1722677"/>
                <a:gd name="connsiteX4936" fmla="*/ 8543 w 1266576"/>
                <a:gd name="connsiteY4936" fmla="*/ 951979 h 1722677"/>
                <a:gd name="connsiteX4937" fmla="*/ 13434 w 1266576"/>
                <a:gd name="connsiteY4937" fmla="*/ 973175 h 1722677"/>
                <a:gd name="connsiteX4938" fmla="*/ 831055 w 1266576"/>
                <a:gd name="connsiteY4938" fmla="*/ 1075393 h 1722677"/>
                <a:gd name="connsiteX4939" fmla="*/ 831055 w 1266576"/>
                <a:gd name="connsiteY4939" fmla="*/ 1080536 h 1722677"/>
                <a:gd name="connsiteX4940" fmla="*/ 832727 w 1266576"/>
                <a:gd name="connsiteY4940" fmla="*/ 1081756 h 1722677"/>
                <a:gd name="connsiteX4941" fmla="*/ 833354 w 1266576"/>
                <a:gd name="connsiteY4941" fmla="*/ 1081497 h 1722677"/>
                <a:gd name="connsiteX4942" fmla="*/ 836699 w 1266576"/>
                <a:gd name="connsiteY4942" fmla="*/ 1077693 h 1722677"/>
                <a:gd name="connsiteX4943" fmla="*/ 839249 w 1266576"/>
                <a:gd name="connsiteY4943" fmla="*/ 1064356 h 1722677"/>
                <a:gd name="connsiteX4944" fmla="*/ 836741 w 1266576"/>
                <a:gd name="connsiteY4944" fmla="*/ 1058462 h 1722677"/>
                <a:gd name="connsiteX4945" fmla="*/ 834224 w 1266576"/>
                <a:gd name="connsiteY4945" fmla="*/ 1058817 h 1722677"/>
                <a:gd name="connsiteX4946" fmla="*/ 834149 w 1266576"/>
                <a:gd name="connsiteY4946" fmla="*/ 1058921 h 1722677"/>
                <a:gd name="connsiteX4947" fmla="*/ 833062 w 1266576"/>
                <a:gd name="connsiteY4947" fmla="*/ 1061723 h 1722677"/>
                <a:gd name="connsiteX4948" fmla="*/ 831055 w 1266576"/>
                <a:gd name="connsiteY4948" fmla="*/ 1075393 h 1722677"/>
                <a:gd name="connsiteX4949" fmla="*/ 26938 w 1266576"/>
                <a:gd name="connsiteY4949" fmla="*/ 920707 h 1722677"/>
                <a:gd name="connsiteX4950" fmla="*/ 26395 w 1266576"/>
                <a:gd name="connsiteY4950" fmla="*/ 929069 h 1722677"/>
                <a:gd name="connsiteX4951" fmla="*/ 33376 w 1266576"/>
                <a:gd name="connsiteY4951" fmla="*/ 945499 h 1722677"/>
                <a:gd name="connsiteX4952" fmla="*/ 36136 w 1266576"/>
                <a:gd name="connsiteY4952" fmla="*/ 948175 h 1722677"/>
                <a:gd name="connsiteX4953" fmla="*/ 37473 w 1266576"/>
                <a:gd name="connsiteY4953" fmla="*/ 948175 h 1722677"/>
                <a:gd name="connsiteX4954" fmla="*/ 37891 w 1266576"/>
                <a:gd name="connsiteY4954" fmla="*/ 946879 h 1722677"/>
                <a:gd name="connsiteX4955" fmla="*/ 28443 w 1266576"/>
                <a:gd name="connsiteY4955" fmla="*/ 921794 h 1722677"/>
                <a:gd name="connsiteX4956" fmla="*/ 26938 w 1266576"/>
                <a:gd name="connsiteY4956" fmla="*/ 920540 h 1722677"/>
                <a:gd name="connsiteX4957" fmla="*/ 1050459 w 1266576"/>
                <a:gd name="connsiteY4957" fmla="*/ 1480963 h 1722677"/>
                <a:gd name="connsiteX4958" fmla="*/ 1056437 w 1266576"/>
                <a:gd name="connsiteY4958" fmla="*/ 1468129 h 1722677"/>
                <a:gd name="connsiteX4959" fmla="*/ 1055680 w 1266576"/>
                <a:gd name="connsiteY4959" fmla="*/ 1465888 h 1722677"/>
                <a:gd name="connsiteX4960" fmla="*/ 1055266 w 1266576"/>
                <a:gd name="connsiteY4960" fmla="*/ 1465746 h 1722677"/>
                <a:gd name="connsiteX4961" fmla="*/ 1052298 w 1266576"/>
                <a:gd name="connsiteY4961" fmla="*/ 1465328 h 1722677"/>
                <a:gd name="connsiteX4962" fmla="*/ 1046111 w 1266576"/>
                <a:gd name="connsiteY4962" fmla="*/ 1473940 h 1722677"/>
                <a:gd name="connsiteX4963" fmla="*/ 1050459 w 1266576"/>
                <a:gd name="connsiteY4963" fmla="*/ 1480963 h 1722677"/>
                <a:gd name="connsiteX4964" fmla="*/ 124892 w 1266576"/>
                <a:gd name="connsiteY4964" fmla="*/ 1113438 h 1722677"/>
                <a:gd name="connsiteX4965" fmla="*/ 121840 w 1266576"/>
                <a:gd name="connsiteY4965" fmla="*/ 1123471 h 1722677"/>
                <a:gd name="connsiteX4966" fmla="*/ 123554 w 1266576"/>
                <a:gd name="connsiteY4966" fmla="*/ 1125562 h 1722677"/>
                <a:gd name="connsiteX4967" fmla="*/ 137100 w 1266576"/>
                <a:gd name="connsiteY4967" fmla="*/ 1125854 h 1722677"/>
                <a:gd name="connsiteX4968" fmla="*/ 138061 w 1266576"/>
                <a:gd name="connsiteY4968" fmla="*/ 1124935 h 1722677"/>
                <a:gd name="connsiteX4969" fmla="*/ 137810 w 1266576"/>
                <a:gd name="connsiteY4969" fmla="*/ 1123597 h 1722677"/>
                <a:gd name="connsiteX4970" fmla="*/ 124892 w 1266576"/>
                <a:gd name="connsiteY4970" fmla="*/ 1113438 h 1722677"/>
                <a:gd name="connsiteX4971" fmla="*/ 1054388 w 1266576"/>
                <a:gd name="connsiteY4971" fmla="*/ 1440703 h 1722677"/>
                <a:gd name="connsiteX4972" fmla="*/ 1055183 w 1266576"/>
                <a:gd name="connsiteY4972" fmla="*/ 1441999 h 1722677"/>
                <a:gd name="connsiteX4973" fmla="*/ 1076588 w 1266576"/>
                <a:gd name="connsiteY4973" fmla="*/ 1447560 h 1722677"/>
                <a:gd name="connsiteX4974" fmla="*/ 1085409 w 1266576"/>
                <a:gd name="connsiteY4974" fmla="*/ 1442501 h 1722677"/>
                <a:gd name="connsiteX4975" fmla="*/ 1054388 w 1266576"/>
                <a:gd name="connsiteY4975" fmla="*/ 1440703 h 1722677"/>
                <a:gd name="connsiteX4976" fmla="*/ 104908 w 1266576"/>
                <a:gd name="connsiteY4976" fmla="*/ 1003987 h 1722677"/>
                <a:gd name="connsiteX4977" fmla="*/ 108504 w 1266576"/>
                <a:gd name="connsiteY4977" fmla="*/ 998050 h 1722677"/>
                <a:gd name="connsiteX4978" fmla="*/ 105243 w 1266576"/>
                <a:gd name="connsiteY4978" fmla="*/ 992072 h 1722677"/>
                <a:gd name="connsiteX4979" fmla="*/ 102902 w 1266576"/>
                <a:gd name="connsiteY4979" fmla="*/ 991441 h 1722677"/>
                <a:gd name="connsiteX4980" fmla="*/ 102609 w 1266576"/>
                <a:gd name="connsiteY4980" fmla="*/ 991654 h 1722677"/>
                <a:gd name="connsiteX4981" fmla="*/ 101396 w 1266576"/>
                <a:gd name="connsiteY4981" fmla="*/ 992574 h 1722677"/>
                <a:gd name="connsiteX4982" fmla="*/ 93913 w 1266576"/>
                <a:gd name="connsiteY4982" fmla="*/ 1001520 h 1722677"/>
                <a:gd name="connsiteX4983" fmla="*/ 136305 w 1266576"/>
                <a:gd name="connsiteY4983" fmla="*/ 1070627 h 1722677"/>
                <a:gd name="connsiteX4984" fmla="*/ 134884 w 1266576"/>
                <a:gd name="connsiteY4984" fmla="*/ 1068244 h 1722677"/>
                <a:gd name="connsiteX4985" fmla="*/ 116990 w 1266576"/>
                <a:gd name="connsiteY4985" fmla="*/ 1058169 h 1722677"/>
                <a:gd name="connsiteX4986" fmla="*/ 112433 w 1266576"/>
                <a:gd name="connsiteY4986" fmla="*/ 1059590 h 1722677"/>
                <a:gd name="connsiteX4987" fmla="*/ 113729 w 1266576"/>
                <a:gd name="connsiteY4987" fmla="*/ 1064816 h 1722677"/>
                <a:gd name="connsiteX4988" fmla="*/ 129156 w 1266576"/>
                <a:gd name="connsiteY4988" fmla="*/ 1068997 h 1722677"/>
                <a:gd name="connsiteX4989" fmla="*/ 136305 w 1266576"/>
                <a:gd name="connsiteY4989" fmla="*/ 1070627 h 1722677"/>
                <a:gd name="connsiteX4990" fmla="*/ 1065300 w 1266576"/>
                <a:gd name="connsiteY4990" fmla="*/ 1548064 h 1722677"/>
                <a:gd name="connsiteX4991" fmla="*/ 1064422 w 1266576"/>
                <a:gd name="connsiteY4991" fmla="*/ 1547144 h 1722677"/>
                <a:gd name="connsiteX4992" fmla="*/ 1052423 w 1266576"/>
                <a:gd name="connsiteY4992" fmla="*/ 1551743 h 1722677"/>
                <a:gd name="connsiteX4993" fmla="*/ 1050291 w 1266576"/>
                <a:gd name="connsiteY4993" fmla="*/ 1561609 h 1722677"/>
                <a:gd name="connsiteX4994" fmla="*/ 1053046 w 1266576"/>
                <a:gd name="connsiteY4994" fmla="*/ 1562295 h 1722677"/>
                <a:gd name="connsiteX4995" fmla="*/ 1053552 w 1266576"/>
                <a:gd name="connsiteY4995" fmla="*/ 1561860 h 1722677"/>
                <a:gd name="connsiteX4996" fmla="*/ 1065300 w 1266576"/>
                <a:gd name="connsiteY4996" fmla="*/ 1548064 h 1722677"/>
                <a:gd name="connsiteX4997" fmla="*/ 1035032 w 1266576"/>
                <a:gd name="connsiteY4997" fmla="*/ 1446222 h 1722677"/>
                <a:gd name="connsiteX4998" fmla="*/ 1036871 w 1266576"/>
                <a:gd name="connsiteY4998" fmla="*/ 1452117 h 1722677"/>
                <a:gd name="connsiteX4999" fmla="*/ 1051211 w 1266576"/>
                <a:gd name="connsiteY4999" fmla="*/ 1461440 h 1722677"/>
                <a:gd name="connsiteX5000" fmla="*/ 1052465 w 1266576"/>
                <a:gd name="connsiteY5000" fmla="*/ 1460854 h 1722677"/>
                <a:gd name="connsiteX5001" fmla="*/ 1051964 w 1266576"/>
                <a:gd name="connsiteY5001" fmla="*/ 1458848 h 1722677"/>
                <a:gd name="connsiteX5002" fmla="*/ 1037248 w 1266576"/>
                <a:gd name="connsiteY5002" fmla="*/ 1446807 h 1722677"/>
                <a:gd name="connsiteX5003" fmla="*/ 1035032 w 1266576"/>
                <a:gd name="connsiteY5003" fmla="*/ 1446222 h 1722677"/>
                <a:gd name="connsiteX5004" fmla="*/ 6076 w 1266576"/>
                <a:gd name="connsiteY5004" fmla="*/ 924930 h 1722677"/>
                <a:gd name="connsiteX5005" fmla="*/ 6536 w 1266576"/>
                <a:gd name="connsiteY5005" fmla="*/ 934587 h 1722677"/>
                <a:gd name="connsiteX5006" fmla="*/ 6912 w 1266576"/>
                <a:gd name="connsiteY5006" fmla="*/ 941402 h 1722677"/>
                <a:gd name="connsiteX5007" fmla="*/ 10545 w 1266576"/>
                <a:gd name="connsiteY5007" fmla="*/ 945290 h 1722677"/>
                <a:gd name="connsiteX5008" fmla="*/ 10800 w 1266576"/>
                <a:gd name="connsiteY5008" fmla="*/ 945290 h 1722677"/>
                <a:gd name="connsiteX5009" fmla="*/ 14605 w 1266576"/>
                <a:gd name="connsiteY5009" fmla="*/ 945290 h 1722677"/>
                <a:gd name="connsiteX5010" fmla="*/ 16453 w 1266576"/>
                <a:gd name="connsiteY5010" fmla="*/ 943630 h 1722677"/>
                <a:gd name="connsiteX5011" fmla="*/ 16194 w 1266576"/>
                <a:gd name="connsiteY5011" fmla="*/ 942614 h 1722677"/>
                <a:gd name="connsiteX5012" fmla="*/ 7205 w 1266576"/>
                <a:gd name="connsiteY5012" fmla="*/ 925013 h 1722677"/>
                <a:gd name="connsiteX5013" fmla="*/ 6076 w 1266576"/>
                <a:gd name="connsiteY5013" fmla="*/ 924930 h 1722677"/>
                <a:gd name="connsiteX5014" fmla="*/ 241366 w 1266576"/>
                <a:gd name="connsiteY5014" fmla="*/ 1141992 h 1722677"/>
                <a:gd name="connsiteX5015" fmla="*/ 246969 w 1266576"/>
                <a:gd name="connsiteY5015" fmla="*/ 1125813 h 1722677"/>
                <a:gd name="connsiteX5016" fmla="*/ 241241 w 1266576"/>
                <a:gd name="connsiteY5016" fmla="*/ 1119040 h 1722677"/>
                <a:gd name="connsiteX5017" fmla="*/ 239611 w 1266576"/>
                <a:gd name="connsiteY5017" fmla="*/ 1120127 h 1722677"/>
                <a:gd name="connsiteX5018" fmla="*/ 239360 w 1266576"/>
                <a:gd name="connsiteY5018" fmla="*/ 1123137 h 1722677"/>
                <a:gd name="connsiteX5019" fmla="*/ 241366 w 1266576"/>
                <a:gd name="connsiteY5019" fmla="*/ 1141992 h 1722677"/>
                <a:gd name="connsiteX5020" fmla="*/ 145503 w 1266576"/>
                <a:gd name="connsiteY5020" fmla="*/ 1123430 h 1722677"/>
                <a:gd name="connsiteX5021" fmla="*/ 146339 w 1266576"/>
                <a:gd name="connsiteY5021" fmla="*/ 1113689 h 1722677"/>
                <a:gd name="connsiteX5022" fmla="*/ 144332 w 1266576"/>
                <a:gd name="connsiteY5022" fmla="*/ 1110888 h 1722677"/>
                <a:gd name="connsiteX5023" fmla="*/ 130452 w 1266576"/>
                <a:gd name="connsiteY5023" fmla="*/ 1111807 h 1722677"/>
                <a:gd name="connsiteX5024" fmla="*/ 145503 w 1266576"/>
                <a:gd name="connsiteY5024" fmla="*/ 1123430 h 1722677"/>
                <a:gd name="connsiteX5025" fmla="*/ 202820 w 1266576"/>
                <a:gd name="connsiteY5025" fmla="*/ 1000559 h 1722677"/>
                <a:gd name="connsiteX5026" fmla="*/ 210011 w 1266576"/>
                <a:gd name="connsiteY5026" fmla="*/ 975475 h 1722677"/>
                <a:gd name="connsiteX5027" fmla="*/ 210011 w 1266576"/>
                <a:gd name="connsiteY5027" fmla="*/ 974722 h 1722677"/>
                <a:gd name="connsiteX5028" fmla="*/ 208425 w 1266576"/>
                <a:gd name="connsiteY5028" fmla="*/ 973050 h 1722677"/>
                <a:gd name="connsiteX5029" fmla="*/ 208004 w 1266576"/>
                <a:gd name="connsiteY5029" fmla="*/ 973092 h 1722677"/>
                <a:gd name="connsiteX5030" fmla="*/ 202904 w 1266576"/>
                <a:gd name="connsiteY5030" fmla="*/ 978652 h 1722677"/>
                <a:gd name="connsiteX5031" fmla="*/ 202820 w 1266576"/>
                <a:gd name="connsiteY5031" fmla="*/ 1000559 h 1722677"/>
                <a:gd name="connsiteX5032" fmla="*/ 1030266 w 1266576"/>
                <a:gd name="connsiteY5032" fmla="*/ 1462108 h 1722677"/>
                <a:gd name="connsiteX5033" fmla="*/ 1032398 w 1266576"/>
                <a:gd name="connsiteY5033" fmla="*/ 1461858 h 1722677"/>
                <a:gd name="connsiteX5034" fmla="*/ 1035115 w 1266576"/>
                <a:gd name="connsiteY5034" fmla="*/ 1458304 h 1722677"/>
                <a:gd name="connsiteX5035" fmla="*/ 1030935 w 1266576"/>
                <a:gd name="connsiteY5035" fmla="*/ 1447016 h 1722677"/>
                <a:gd name="connsiteX5036" fmla="*/ 1028995 w 1266576"/>
                <a:gd name="connsiteY5036" fmla="*/ 1446489 h 1722677"/>
                <a:gd name="connsiteX5037" fmla="*/ 1028468 w 1266576"/>
                <a:gd name="connsiteY5037" fmla="*/ 1447016 h 1722677"/>
                <a:gd name="connsiteX5038" fmla="*/ 1025249 w 1266576"/>
                <a:gd name="connsiteY5038" fmla="*/ 1456339 h 1722677"/>
                <a:gd name="connsiteX5039" fmla="*/ 1029430 w 1266576"/>
                <a:gd name="connsiteY5039" fmla="*/ 1461983 h 1722677"/>
                <a:gd name="connsiteX5040" fmla="*/ 1040717 w 1266576"/>
                <a:gd name="connsiteY5040" fmla="*/ 1564201 h 1722677"/>
                <a:gd name="connsiteX5041" fmla="*/ 1040717 w 1266576"/>
                <a:gd name="connsiteY5041" fmla="*/ 1564201 h 1722677"/>
                <a:gd name="connsiteX5042" fmla="*/ 1041470 w 1266576"/>
                <a:gd name="connsiteY5042" fmla="*/ 1564201 h 1722677"/>
                <a:gd name="connsiteX5043" fmla="*/ 1045274 w 1266576"/>
                <a:gd name="connsiteY5043" fmla="*/ 1562863 h 1722677"/>
                <a:gd name="connsiteX5044" fmla="*/ 1043769 w 1266576"/>
                <a:gd name="connsiteY5044" fmla="*/ 1559603 h 1722677"/>
                <a:gd name="connsiteX5045" fmla="*/ 1037833 w 1266576"/>
                <a:gd name="connsiteY5045" fmla="*/ 1557261 h 1722677"/>
                <a:gd name="connsiteX5046" fmla="*/ 1023786 w 1266576"/>
                <a:gd name="connsiteY5046" fmla="*/ 1560564 h 1722677"/>
                <a:gd name="connsiteX5047" fmla="*/ 1023113 w 1266576"/>
                <a:gd name="connsiteY5047" fmla="*/ 1561814 h 1722677"/>
                <a:gd name="connsiteX5048" fmla="*/ 1024078 w 1266576"/>
                <a:gd name="connsiteY5048" fmla="*/ 1562529 h 1722677"/>
                <a:gd name="connsiteX5049" fmla="*/ 187853 w 1266576"/>
                <a:gd name="connsiteY5049" fmla="*/ 1043035 h 1722677"/>
                <a:gd name="connsiteX5050" fmla="*/ 193874 w 1266576"/>
                <a:gd name="connsiteY5050" fmla="*/ 1037516 h 1722677"/>
                <a:gd name="connsiteX5051" fmla="*/ 193330 w 1266576"/>
                <a:gd name="connsiteY5051" fmla="*/ 1035259 h 1722677"/>
                <a:gd name="connsiteX5052" fmla="*/ 191700 w 1266576"/>
                <a:gd name="connsiteY5052" fmla="*/ 1029029 h 1722677"/>
                <a:gd name="connsiteX5053" fmla="*/ 186892 w 1266576"/>
                <a:gd name="connsiteY5053" fmla="*/ 1033921 h 1722677"/>
                <a:gd name="connsiteX5054" fmla="*/ 184885 w 1266576"/>
                <a:gd name="connsiteY5054" fmla="*/ 1037140 h 1722677"/>
                <a:gd name="connsiteX5055" fmla="*/ 187937 w 1266576"/>
                <a:gd name="connsiteY5055" fmla="*/ 1043035 h 1722677"/>
                <a:gd name="connsiteX5056" fmla="*/ 180663 w 1266576"/>
                <a:gd name="connsiteY5056" fmla="*/ 931452 h 1722677"/>
                <a:gd name="connsiteX5057" fmla="*/ 179617 w 1266576"/>
                <a:gd name="connsiteY5057" fmla="*/ 928442 h 1722677"/>
                <a:gd name="connsiteX5058" fmla="*/ 173137 w 1266576"/>
                <a:gd name="connsiteY5058" fmla="*/ 915565 h 1722677"/>
                <a:gd name="connsiteX5059" fmla="*/ 172594 w 1266576"/>
                <a:gd name="connsiteY5059" fmla="*/ 915063 h 1722677"/>
                <a:gd name="connsiteX5060" fmla="*/ 171256 w 1266576"/>
                <a:gd name="connsiteY5060" fmla="*/ 915063 h 1722677"/>
                <a:gd name="connsiteX5061" fmla="*/ 167744 w 1266576"/>
                <a:gd name="connsiteY5061" fmla="*/ 923425 h 1722677"/>
                <a:gd name="connsiteX5062" fmla="*/ 168831 w 1266576"/>
                <a:gd name="connsiteY5062" fmla="*/ 926059 h 1722677"/>
                <a:gd name="connsiteX5063" fmla="*/ 173305 w 1266576"/>
                <a:gd name="connsiteY5063" fmla="*/ 928818 h 1722677"/>
                <a:gd name="connsiteX5064" fmla="*/ 180704 w 1266576"/>
                <a:gd name="connsiteY5064" fmla="*/ 931452 h 1722677"/>
                <a:gd name="connsiteX5065" fmla="*/ 165863 w 1266576"/>
                <a:gd name="connsiteY5065" fmla="*/ 874343 h 1722677"/>
                <a:gd name="connsiteX5066" fmla="*/ 164901 w 1266576"/>
                <a:gd name="connsiteY5066" fmla="*/ 870163 h 1722677"/>
                <a:gd name="connsiteX5067" fmla="*/ 151732 w 1266576"/>
                <a:gd name="connsiteY5067" fmla="*/ 842570 h 1722677"/>
                <a:gd name="connsiteX5068" fmla="*/ 149934 w 1266576"/>
                <a:gd name="connsiteY5068" fmla="*/ 841692 h 1722677"/>
                <a:gd name="connsiteX5069" fmla="*/ 149642 w 1266576"/>
                <a:gd name="connsiteY5069" fmla="*/ 843072 h 1722677"/>
                <a:gd name="connsiteX5070" fmla="*/ 157125 w 1266576"/>
                <a:gd name="connsiteY5070" fmla="*/ 862303 h 1722677"/>
                <a:gd name="connsiteX5071" fmla="*/ 165905 w 1266576"/>
                <a:gd name="connsiteY5071" fmla="*/ 874343 h 1722677"/>
                <a:gd name="connsiteX5072" fmla="*/ 170336 w 1266576"/>
                <a:gd name="connsiteY5072" fmla="*/ 935005 h 1722677"/>
                <a:gd name="connsiteX5073" fmla="*/ 174977 w 1266576"/>
                <a:gd name="connsiteY5073" fmla="*/ 946377 h 1722677"/>
                <a:gd name="connsiteX5074" fmla="*/ 177152 w 1266576"/>
                <a:gd name="connsiteY5074" fmla="*/ 946941 h 1722677"/>
                <a:gd name="connsiteX5075" fmla="*/ 177569 w 1266576"/>
                <a:gd name="connsiteY5075" fmla="*/ 946586 h 1722677"/>
                <a:gd name="connsiteX5076" fmla="*/ 179492 w 1266576"/>
                <a:gd name="connsiteY5076" fmla="*/ 944287 h 1722677"/>
                <a:gd name="connsiteX5077" fmla="*/ 177569 w 1266576"/>
                <a:gd name="connsiteY5077" fmla="*/ 935214 h 1722677"/>
                <a:gd name="connsiteX5078" fmla="*/ 172218 w 1266576"/>
                <a:gd name="connsiteY5078" fmla="*/ 932371 h 1722677"/>
                <a:gd name="connsiteX5079" fmla="*/ 170378 w 1266576"/>
                <a:gd name="connsiteY5079" fmla="*/ 935005 h 1722677"/>
                <a:gd name="connsiteX5080" fmla="*/ 176356 w 1266576"/>
                <a:gd name="connsiteY5080" fmla="*/ 912764 h 1722677"/>
                <a:gd name="connsiteX5081" fmla="*/ 184258 w 1266576"/>
                <a:gd name="connsiteY5081" fmla="*/ 928985 h 1722677"/>
                <a:gd name="connsiteX5082" fmla="*/ 185345 w 1266576"/>
                <a:gd name="connsiteY5082" fmla="*/ 929863 h 1722677"/>
                <a:gd name="connsiteX5083" fmla="*/ 186557 w 1266576"/>
                <a:gd name="connsiteY5083" fmla="*/ 929278 h 1722677"/>
                <a:gd name="connsiteX5084" fmla="*/ 189358 w 1266576"/>
                <a:gd name="connsiteY5084" fmla="*/ 922296 h 1722677"/>
                <a:gd name="connsiteX5085" fmla="*/ 187685 w 1266576"/>
                <a:gd name="connsiteY5085" fmla="*/ 917622 h 1722677"/>
                <a:gd name="connsiteX5086" fmla="*/ 187101 w 1266576"/>
                <a:gd name="connsiteY5086" fmla="*/ 917405 h 1722677"/>
                <a:gd name="connsiteX5087" fmla="*/ 176398 w 1266576"/>
                <a:gd name="connsiteY5087" fmla="*/ 912764 h 1722677"/>
                <a:gd name="connsiteX5088" fmla="*/ 51312 w 1266576"/>
                <a:gd name="connsiteY5088" fmla="*/ 887680 h 1722677"/>
                <a:gd name="connsiteX5089" fmla="*/ 51312 w 1266576"/>
                <a:gd name="connsiteY5089" fmla="*/ 890188 h 1722677"/>
                <a:gd name="connsiteX5090" fmla="*/ 52064 w 1266576"/>
                <a:gd name="connsiteY5090" fmla="*/ 892697 h 1722677"/>
                <a:gd name="connsiteX5091" fmla="*/ 53695 w 1266576"/>
                <a:gd name="connsiteY5091" fmla="*/ 890773 h 1722677"/>
                <a:gd name="connsiteX5092" fmla="*/ 57875 w 1266576"/>
                <a:gd name="connsiteY5092" fmla="*/ 877897 h 1722677"/>
                <a:gd name="connsiteX5093" fmla="*/ 58962 w 1266576"/>
                <a:gd name="connsiteY5093" fmla="*/ 872713 h 1722677"/>
                <a:gd name="connsiteX5094" fmla="*/ 56161 w 1266576"/>
                <a:gd name="connsiteY5094" fmla="*/ 869745 h 1722677"/>
                <a:gd name="connsiteX5095" fmla="*/ 53013 w 1266576"/>
                <a:gd name="connsiteY5095" fmla="*/ 871948 h 1722677"/>
                <a:gd name="connsiteX5096" fmla="*/ 52984 w 1266576"/>
                <a:gd name="connsiteY5096" fmla="*/ 872169 h 1722677"/>
                <a:gd name="connsiteX5097" fmla="*/ 51353 w 1266576"/>
                <a:gd name="connsiteY5097" fmla="*/ 887638 h 1722677"/>
                <a:gd name="connsiteX5098" fmla="*/ 132668 w 1266576"/>
                <a:gd name="connsiteY5098" fmla="*/ 1075101 h 1722677"/>
                <a:gd name="connsiteX5099" fmla="*/ 133044 w 1266576"/>
                <a:gd name="connsiteY5099" fmla="*/ 1076104 h 1722677"/>
                <a:gd name="connsiteX5100" fmla="*/ 150520 w 1266576"/>
                <a:gd name="connsiteY5100" fmla="*/ 1085469 h 1722677"/>
                <a:gd name="connsiteX5101" fmla="*/ 154073 w 1266576"/>
                <a:gd name="connsiteY5101" fmla="*/ 1083462 h 1722677"/>
                <a:gd name="connsiteX5102" fmla="*/ 152401 w 1266576"/>
                <a:gd name="connsiteY5102" fmla="*/ 1079992 h 1722677"/>
                <a:gd name="connsiteX5103" fmla="*/ 145879 w 1266576"/>
                <a:gd name="connsiteY5103" fmla="*/ 1077776 h 1722677"/>
                <a:gd name="connsiteX5104" fmla="*/ 132710 w 1266576"/>
                <a:gd name="connsiteY5104" fmla="*/ 1075059 h 1722677"/>
                <a:gd name="connsiteX5105" fmla="*/ 246676 w 1266576"/>
                <a:gd name="connsiteY5105" fmla="*/ 1114023 h 1722677"/>
                <a:gd name="connsiteX5106" fmla="*/ 245004 w 1266576"/>
                <a:gd name="connsiteY5106" fmla="*/ 1099892 h 1722677"/>
                <a:gd name="connsiteX5107" fmla="*/ 243499 w 1266576"/>
                <a:gd name="connsiteY5107" fmla="*/ 1097635 h 1722677"/>
                <a:gd name="connsiteX5108" fmla="*/ 242161 w 1266576"/>
                <a:gd name="connsiteY5108" fmla="*/ 1099391 h 1722677"/>
                <a:gd name="connsiteX5109" fmla="*/ 239360 w 1266576"/>
                <a:gd name="connsiteY5109" fmla="*/ 1108839 h 1722677"/>
                <a:gd name="connsiteX5110" fmla="*/ 241492 w 1266576"/>
                <a:gd name="connsiteY5110" fmla="*/ 1114023 h 1722677"/>
                <a:gd name="connsiteX5111" fmla="*/ 244084 w 1266576"/>
                <a:gd name="connsiteY5111" fmla="*/ 1115612 h 1722677"/>
                <a:gd name="connsiteX5112" fmla="*/ 246369 w 1266576"/>
                <a:gd name="connsiteY5112" fmla="*/ 1115302 h 1722677"/>
                <a:gd name="connsiteX5113" fmla="*/ 246676 w 1266576"/>
                <a:gd name="connsiteY5113" fmla="*/ 1114023 h 1722677"/>
                <a:gd name="connsiteX5114" fmla="*/ 21712 w 1266576"/>
                <a:gd name="connsiteY5114" fmla="*/ 962264 h 1722677"/>
                <a:gd name="connsiteX5115" fmla="*/ 20374 w 1266576"/>
                <a:gd name="connsiteY5115" fmla="*/ 962055 h 1722677"/>
                <a:gd name="connsiteX5116" fmla="*/ 16194 w 1266576"/>
                <a:gd name="connsiteY5116" fmla="*/ 974806 h 1722677"/>
                <a:gd name="connsiteX5117" fmla="*/ 19789 w 1266576"/>
                <a:gd name="connsiteY5117" fmla="*/ 978986 h 1722677"/>
                <a:gd name="connsiteX5118" fmla="*/ 21336 w 1266576"/>
                <a:gd name="connsiteY5118" fmla="*/ 978986 h 1722677"/>
                <a:gd name="connsiteX5119" fmla="*/ 23970 w 1266576"/>
                <a:gd name="connsiteY5119" fmla="*/ 976227 h 1722677"/>
                <a:gd name="connsiteX5120" fmla="*/ 21712 w 1266576"/>
                <a:gd name="connsiteY5120" fmla="*/ 962264 h 1722677"/>
                <a:gd name="connsiteX5121" fmla="*/ 790168 w 1266576"/>
                <a:gd name="connsiteY5121" fmla="*/ 1107585 h 1722677"/>
                <a:gd name="connsiteX5122" fmla="*/ 784524 w 1266576"/>
                <a:gd name="connsiteY5122" fmla="*/ 1108254 h 1722677"/>
                <a:gd name="connsiteX5123" fmla="*/ 783771 w 1266576"/>
                <a:gd name="connsiteY5123" fmla="*/ 1109341 h 1722677"/>
                <a:gd name="connsiteX5124" fmla="*/ 784524 w 1266576"/>
                <a:gd name="connsiteY5124" fmla="*/ 1110470 h 1722677"/>
                <a:gd name="connsiteX5125" fmla="*/ 797484 w 1266576"/>
                <a:gd name="connsiteY5125" fmla="*/ 1114650 h 1722677"/>
                <a:gd name="connsiteX5126" fmla="*/ 801665 w 1266576"/>
                <a:gd name="connsiteY5126" fmla="*/ 1115110 h 1722677"/>
                <a:gd name="connsiteX5127" fmla="*/ 800703 w 1266576"/>
                <a:gd name="connsiteY5127" fmla="*/ 1110344 h 1722677"/>
                <a:gd name="connsiteX5128" fmla="*/ 796522 w 1266576"/>
                <a:gd name="connsiteY5128" fmla="*/ 1107794 h 1722677"/>
                <a:gd name="connsiteX5129" fmla="*/ 195755 w 1266576"/>
                <a:gd name="connsiteY5129" fmla="*/ 951937 h 1722677"/>
                <a:gd name="connsiteX5130" fmla="*/ 193121 w 1266576"/>
                <a:gd name="connsiteY5130" fmla="*/ 931577 h 1722677"/>
                <a:gd name="connsiteX5131" fmla="*/ 192703 w 1266576"/>
                <a:gd name="connsiteY5131" fmla="*/ 930950 h 1722677"/>
                <a:gd name="connsiteX5132" fmla="*/ 191407 w 1266576"/>
                <a:gd name="connsiteY5132" fmla="*/ 930950 h 1722677"/>
                <a:gd name="connsiteX5133" fmla="*/ 188982 w 1266576"/>
                <a:gd name="connsiteY5133" fmla="*/ 938643 h 1722677"/>
                <a:gd name="connsiteX5134" fmla="*/ 195755 w 1266576"/>
                <a:gd name="connsiteY5134" fmla="*/ 951937 h 1722677"/>
                <a:gd name="connsiteX5135" fmla="*/ 249226 w 1266576"/>
                <a:gd name="connsiteY5135" fmla="*/ 1137142 h 1722677"/>
                <a:gd name="connsiteX5136" fmla="*/ 248641 w 1266576"/>
                <a:gd name="connsiteY5136" fmla="*/ 1137393 h 1722677"/>
                <a:gd name="connsiteX5137" fmla="*/ 244460 w 1266576"/>
                <a:gd name="connsiteY5137" fmla="*/ 1153322 h 1722677"/>
                <a:gd name="connsiteX5138" fmla="*/ 247888 w 1266576"/>
                <a:gd name="connsiteY5138" fmla="*/ 1156583 h 1722677"/>
                <a:gd name="connsiteX5139" fmla="*/ 250881 w 1266576"/>
                <a:gd name="connsiteY5139" fmla="*/ 1154676 h 1722677"/>
                <a:gd name="connsiteX5140" fmla="*/ 250940 w 1266576"/>
                <a:gd name="connsiteY5140" fmla="*/ 1154116 h 1722677"/>
                <a:gd name="connsiteX5141" fmla="*/ 250940 w 1266576"/>
                <a:gd name="connsiteY5141" fmla="*/ 1151858 h 1722677"/>
                <a:gd name="connsiteX5142" fmla="*/ 249226 w 1266576"/>
                <a:gd name="connsiteY5142" fmla="*/ 1137142 h 1722677"/>
                <a:gd name="connsiteX5143" fmla="*/ 1210998 w 1266576"/>
                <a:gd name="connsiteY5143" fmla="*/ 937890 h 1722677"/>
                <a:gd name="connsiteX5144" fmla="*/ 1209911 w 1266576"/>
                <a:gd name="connsiteY5144" fmla="*/ 936552 h 1722677"/>
                <a:gd name="connsiteX5145" fmla="*/ 1208866 w 1266576"/>
                <a:gd name="connsiteY5145" fmla="*/ 937514 h 1722677"/>
                <a:gd name="connsiteX5146" fmla="*/ 1206733 w 1266576"/>
                <a:gd name="connsiteY5146" fmla="*/ 943994 h 1722677"/>
                <a:gd name="connsiteX5147" fmla="*/ 1202135 w 1266576"/>
                <a:gd name="connsiteY5147" fmla="*/ 966193 h 1722677"/>
                <a:gd name="connsiteX5148" fmla="*/ 1202135 w 1266576"/>
                <a:gd name="connsiteY5148" fmla="*/ 968451 h 1722677"/>
                <a:gd name="connsiteX5149" fmla="*/ 1202553 w 1266576"/>
                <a:gd name="connsiteY5149" fmla="*/ 969036 h 1722677"/>
                <a:gd name="connsiteX5150" fmla="*/ 1203222 w 1266576"/>
                <a:gd name="connsiteY5150" fmla="*/ 969036 h 1722677"/>
                <a:gd name="connsiteX5151" fmla="*/ 1204183 w 1266576"/>
                <a:gd name="connsiteY5151" fmla="*/ 967030 h 1722677"/>
                <a:gd name="connsiteX5152" fmla="*/ 1210412 w 1266576"/>
                <a:gd name="connsiteY5152" fmla="*/ 941945 h 1722677"/>
                <a:gd name="connsiteX5153" fmla="*/ 1210998 w 1266576"/>
                <a:gd name="connsiteY5153" fmla="*/ 937890 h 1722677"/>
                <a:gd name="connsiteX5154" fmla="*/ 760401 w 1266576"/>
                <a:gd name="connsiteY5154" fmla="*/ 1126022 h 1722677"/>
                <a:gd name="connsiteX5155" fmla="*/ 774741 w 1266576"/>
                <a:gd name="connsiteY5155" fmla="*/ 1124517 h 1722677"/>
                <a:gd name="connsiteX5156" fmla="*/ 788370 w 1266576"/>
                <a:gd name="connsiteY5156" fmla="*/ 1123095 h 1722677"/>
                <a:gd name="connsiteX5157" fmla="*/ 796230 w 1266576"/>
                <a:gd name="connsiteY5157" fmla="*/ 1120503 h 1722677"/>
                <a:gd name="connsiteX5158" fmla="*/ 796564 w 1266576"/>
                <a:gd name="connsiteY5158" fmla="*/ 1119207 h 1722677"/>
                <a:gd name="connsiteX5159" fmla="*/ 795435 w 1266576"/>
                <a:gd name="connsiteY5159" fmla="*/ 1118413 h 1722677"/>
                <a:gd name="connsiteX5160" fmla="*/ 790001 w 1266576"/>
                <a:gd name="connsiteY5160" fmla="*/ 1120545 h 1722677"/>
                <a:gd name="connsiteX5161" fmla="*/ 777918 w 1266576"/>
                <a:gd name="connsiteY5161" fmla="*/ 1122134 h 1722677"/>
                <a:gd name="connsiteX5162" fmla="*/ 760401 w 1266576"/>
                <a:gd name="connsiteY5162" fmla="*/ 1125896 h 1722677"/>
                <a:gd name="connsiteX5163" fmla="*/ 238315 w 1266576"/>
                <a:gd name="connsiteY5163" fmla="*/ 1072383 h 1722677"/>
                <a:gd name="connsiteX5164" fmla="*/ 238315 w 1266576"/>
                <a:gd name="connsiteY5164" fmla="*/ 1097886 h 1722677"/>
                <a:gd name="connsiteX5165" fmla="*/ 238315 w 1266576"/>
                <a:gd name="connsiteY5165" fmla="*/ 1072383 h 1722677"/>
                <a:gd name="connsiteX5166" fmla="*/ 39773 w 1266576"/>
                <a:gd name="connsiteY5166" fmla="*/ 904821 h 1722677"/>
                <a:gd name="connsiteX5167" fmla="*/ 49848 w 1266576"/>
                <a:gd name="connsiteY5167" fmla="*/ 929111 h 1722677"/>
                <a:gd name="connsiteX5168" fmla="*/ 39773 w 1266576"/>
                <a:gd name="connsiteY5168" fmla="*/ 904821 h 1722677"/>
                <a:gd name="connsiteX5169" fmla="*/ 100560 w 1266576"/>
                <a:gd name="connsiteY5169" fmla="*/ 1116448 h 1722677"/>
                <a:gd name="connsiteX5170" fmla="*/ 100017 w 1266576"/>
                <a:gd name="connsiteY5170" fmla="*/ 1116866 h 1722677"/>
                <a:gd name="connsiteX5171" fmla="*/ 100017 w 1266576"/>
                <a:gd name="connsiteY5171" fmla="*/ 1117535 h 1722677"/>
                <a:gd name="connsiteX5172" fmla="*/ 112015 w 1266576"/>
                <a:gd name="connsiteY5172" fmla="*/ 1132042 h 1722677"/>
                <a:gd name="connsiteX5173" fmla="*/ 112642 w 1266576"/>
                <a:gd name="connsiteY5173" fmla="*/ 1132460 h 1722677"/>
                <a:gd name="connsiteX5174" fmla="*/ 115025 w 1266576"/>
                <a:gd name="connsiteY5174" fmla="*/ 1131373 h 1722677"/>
                <a:gd name="connsiteX5175" fmla="*/ 114106 w 1266576"/>
                <a:gd name="connsiteY5175" fmla="*/ 1127192 h 1722677"/>
                <a:gd name="connsiteX5176" fmla="*/ 101355 w 1266576"/>
                <a:gd name="connsiteY5176" fmla="*/ 1116615 h 1722677"/>
                <a:gd name="connsiteX5177" fmla="*/ 100560 w 1266576"/>
                <a:gd name="connsiteY5177" fmla="*/ 1116448 h 1722677"/>
                <a:gd name="connsiteX5178" fmla="*/ 244669 w 1266576"/>
                <a:gd name="connsiteY5178" fmla="*/ 1177152 h 1722677"/>
                <a:gd name="connsiteX5179" fmla="*/ 249770 w 1266576"/>
                <a:gd name="connsiteY5179" fmla="*/ 1164902 h 1722677"/>
                <a:gd name="connsiteX5180" fmla="*/ 245380 w 1266576"/>
                <a:gd name="connsiteY5180" fmla="*/ 1160303 h 1722677"/>
                <a:gd name="connsiteX5181" fmla="*/ 243248 w 1266576"/>
                <a:gd name="connsiteY5181" fmla="*/ 1161934 h 1722677"/>
                <a:gd name="connsiteX5182" fmla="*/ 244669 w 1266576"/>
                <a:gd name="connsiteY5182" fmla="*/ 1177152 h 1722677"/>
                <a:gd name="connsiteX5183" fmla="*/ 951209 w 1266576"/>
                <a:gd name="connsiteY5183" fmla="*/ 1491959 h 1722677"/>
                <a:gd name="connsiteX5184" fmla="*/ 951209 w 1266576"/>
                <a:gd name="connsiteY5184" fmla="*/ 1491248 h 1722677"/>
                <a:gd name="connsiteX5185" fmla="*/ 923867 w 1266576"/>
                <a:gd name="connsiteY5185" fmla="*/ 1491248 h 1722677"/>
                <a:gd name="connsiteX5186" fmla="*/ 918641 w 1266576"/>
                <a:gd name="connsiteY5186" fmla="*/ 1492001 h 1722677"/>
                <a:gd name="connsiteX5187" fmla="*/ 913122 w 1266576"/>
                <a:gd name="connsiteY5187" fmla="*/ 1494258 h 1722677"/>
                <a:gd name="connsiteX5188" fmla="*/ 1231567 w 1266576"/>
                <a:gd name="connsiteY5188" fmla="*/ 941151 h 1722677"/>
                <a:gd name="connsiteX5189" fmla="*/ 1232821 w 1266576"/>
                <a:gd name="connsiteY5189" fmla="*/ 936970 h 1722677"/>
                <a:gd name="connsiteX5190" fmla="*/ 1234242 w 1266576"/>
                <a:gd name="connsiteY5190" fmla="*/ 919453 h 1722677"/>
                <a:gd name="connsiteX5191" fmla="*/ 1234786 w 1266576"/>
                <a:gd name="connsiteY5191" fmla="*/ 905699 h 1722677"/>
                <a:gd name="connsiteX5192" fmla="*/ 1233782 w 1266576"/>
                <a:gd name="connsiteY5192" fmla="*/ 904026 h 1722677"/>
                <a:gd name="connsiteX5193" fmla="*/ 1232779 w 1266576"/>
                <a:gd name="connsiteY5193" fmla="*/ 905949 h 1722677"/>
                <a:gd name="connsiteX5194" fmla="*/ 1232779 w 1266576"/>
                <a:gd name="connsiteY5194" fmla="*/ 909001 h 1722677"/>
                <a:gd name="connsiteX5195" fmla="*/ 1231776 w 1266576"/>
                <a:gd name="connsiteY5195" fmla="*/ 941151 h 1722677"/>
                <a:gd name="connsiteX5196" fmla="*/ 99306 w 1266576"/>
                <a:gd name="connsiteY5196" fmla="*/ 1053236 h 1722677"/>
                <a:gd name="connsiteX5197" fmla="*/ 99306 w 1266576"/>
                <a:gd name="connsiteY5197" fmla="*/ 1052567 h 1722677"/>
                <a:gd name="connsiteX5198" fmla="*/ 94164 w 1266576"/>
                <a:gd name="connsiteY5198" fmla="*/ 1040861 h 1722677"/>
                <a:gd name="connsiteX5199" fmla="*/ 91028 w 1266576"/>
                <a:gd name="connsiteY5199" fmla="*/ 1040443 h 1722677"/>
                <a:gd name="connsiteX5200" fmla="*/ 89858 w 1266576"/>
                <a:gd name="connsiteY5200" fmla="*/ 1041362 h 1722677"/>
                <a:gd name="connsiteX5201" fmla="*/ 89481 w 1266576"/>
                <a:gd name="connsiteY5201" fmla="*/ 1045250 h 1722677"/>
                <a:gd name="connsiteX5202" fmla="*/ 98052 w 1266576"/>
                <a:gd name="connsiteY5202" fmla="*/ 1053612 h 1722677"/>
                <a:gd name="connsiteX5203" fmla="*/ 98763 w 1266576"/>
                <a:gd name="connsiteY5203" fmla="*/ 1053612 h 1722677"/>
                <a:gd name="connsiteX5204" fmla="*/ 99306 w 1266576"/>
                <a:gd name="connsiteY5204" fmla="*/ 1053236 h 1722677"/>
                <a:gd name="connsiteX5205" fmla="*/ 1006519 w 1266576"/>
                <a:gd name="connsiteY5205" fmla="*/ 1387358 h 1722677"/>
                <a:gd name="connsiteX5206" fmla="*/ 1001879 w 1266576"/>
                <a:gd name="connsiteY5206" fmla="*/ 1385894 h 1722677"/>
                <a:gd name="connsiteX5207" fmla="*/ 992890 w 1266576"/>
                <a:gd name="connsiteY5207" fmla="*/ 1385100 h 1722677"/>
                <a:gd name="connsiteX5208" fmla="*/ 983358 w 1266576"/>
                <a:gd name="connsiteY5208" fmla="*/ 1387107 h 1722677"/>
                <a:gd name="connsiteX5209" fmla="*/ 982898 w 1266576"/>
                <a:gd name="connsiteY5209" fmla="*/ 1388277 h 1722677"/>
                <a:gd name="connsiteX5210" fmla="*/ 983358 w 1266576"/>
                <a:gd name="connsiteY5210" fmla="*/ 1388737 h 1722677"/>
                <a:gd name="connsiteX5211" fmla="*/ 987079 w 1266576"/>
                <a:gd name="connsiteY5211" fmla="*/ 1389113 h 1722677"/>
                <a:gd name="connsiteX5212" fmla="*/ 1006645 w 1266576"/>
                <a:gd name="connsiteY5212" fmla="*/ 1387399 h 1722677"/>
                <a:gd name="connsiteX5213" fmla="*/ 1082316 w 1266576"/>
                <a:gd name="connsiteY5213" fmla="*/ 1395719 h 1722677"/>
                <a:gd name="connsiteX5214" fmla="*/ 1072867 w 1266576"/>
                <a:gd name="connsiteY5214" fmla="*/ 1388152 h 1722677"/>
                <a:gd name="connsiteX5215" fmla="*/ 1070191 w 1266576"/>
                <a:gd name="connsiteY5215" fmla="*/ 1388152 h 1722677"/>
                <a:gd name="connsiteX5216" fmla="*/ 1068728 w 1266576"/>
                <a:gd name="connsiteY5216" fmla="*/ 1391413 h 1722677"/>
                <a:gd name="connsiteX5217" fmla="*/ 1071153 w 1266576"/>
                <a:gd name="connsiteY5217" fmla="*/ 1393796 h 1722677"/>
                <a:gd name="connsiteX5218" fmla="*/ 1082441 w 1266576"/>
                <a:gd name="connsiteY5218" fmla="*/ 1395719 h 1722677"/>
                <a:gd name="connsiteX5219" fmla="*/ 22841 w 1266576"/>
                <a:gd name="connsiteY5219" fmla="*/ 872922 h 1722677"/>
                <a:gd name="connsiteX5220" fmla="*/ 23802 w 1266576"/>
                <a:gd name="connsiteY5220" fmla="*/ 873465 h 1722677"/>
                <a:gd name="connsiteX5221" fmla="*/ 36595 w 1266576"/>
                <a:gd name="connsiteY5221" fmla="*/ 865104 h 1722677"/>
                <a:gd name="connsiteX5222" fmla="*/ 35801 w 1266576"/>
                <a:gd name="connsiteY5222" fmla="*/ 862094 h 1722677"/>
                <a:gd name="connsiteX5223" fmla="*/ 31620 w 1266576"/>
                <a:gd name="connsiteY5223" fmla="*/ 862470 h 1722677"/>
                <a:gd name="connsiteX5224" fmla="*/ 29446 w 1266576"/>
                <a:gd name="connsiteY5224" fmla="*/ 864644 h 1722677"/>
                <a:gd name="connsiteX5225" fmla="*/ 22841 w 1266576"/>
                <a:gd name="connsiteY5225" fmla="*/ 872922 h 1722677"/>
                <a:gd name="connsiteX5226" fmla="*/ 161557 w 1266576"/>
                <a:gd name="connsiteY5226" fmla="*/ 1019790 h 1722677"/>
                <a:gd name="connsiteX5227" fmla="*/ 178280 w 1266576"/>
                <a:gd name="connsiteY5227" fmla="*/ 1018578 h 1722677"/>
                <a:gd name="connsiteX5228" fmla="*/ 180913 w 1266576"/>
                <a:gd name="connsiteY5228" fmla="*/ 1017491 h 1722677"/>
                <a:gd name="connsiteX5229" fmla="*/ 181248 w 1266576"/>
                <a:gd name="connsiteY5229" fmla="*/ 1016111 h 1722677"/>
                <a:gd name="connsiteX5230" fmla="*/ 180537 w 1266576"/>
                <a:gd name="connsiteY5230" fmla="*/ 1014899 h 1722677"/>
                <a:gd name="connsiteX5231" fmla="*/ 178280 w 1266576"/>
                <a:gd name="connsiteY5231" fmla="*/ 1014899 h 1722677"/>
                <a:gd name="connsiteX5232" fmla="*/ 161264 w 1266576"/>
                <a:gd name="connsiteY5232" fmla="*/ 1018745 h 1722677"/>
                <a:gd name="connsiteX5233" fmla="*/ 160804 w 1266576"/>
                <a:gd name="connsiteY5233" fmla="*/ 1019247 h 1722677"/>
                <a:gd name="connsiteX5234" fmla="*/ 1149709 w 1266576"/>
                <a:gd name="connsiteY5234" fmla="*/ 1420260 h 1722677"/>
                <a:gd name="connsiteX5235" fmla="*/ 1143187 w 1266576"/>
                <a:gd name="connsiteY5235" fmla="*/ 1418169 h 1722677"/>
                <a:gd name="connsiteX5236" fmla="*/ 1139006 w 1266576"/>
                <a:gd name="connsiteY5236" fmla="*/ 1420511 h 1722677"/>
                <a:gd name="connsiteX5237" fmla="*/ 1138128 w 1266576"/>
                <a:gd name="connsiteY5237" fmla="*/ 1423353 h 1722677"/>
                <a:gd name="connsiteX5238" fmla="*/ 1139269 w 1266576"/>
                <a:gd name="connsiteY5238" fmla="*/ 1425427 h 1722677"/>
                <a:gd name="connsiteX5239" fmla="*/ 1140386 w 1266576"/>
                <a:gd name="connsiteY5239" fmla="*/ 1425360 h 1722677"/>
                <a:gd name="connsiteX5240" fmla="*/ 1149709 w 1266576"/>
                <a:gd name="connsiteY5240" fmla="*/ 1420260 h 1722677"/>
                <a:gd name="connsiteX5241" fmla="*/ 101146 w 1266576"/>
                <a:gd name="connsiteY5241" fmla="*/ 1045710 h 1722677"/>
                <a:gd name="connsiteX5242" fmla="*/ 104406 w 1266576"/>
                <a:gd name="connsiteY5242" fmla="*/ 1055075 h 1722677"/>
                <a:gd name="connsiteX5243" fmla="*/ 106204 w 1266576"/>
                <a:gd name="connsiteY5243" fmla="*/ 1058336 h 1722677"/>
                <a:gd name="connsiteX5244" fmla="*/ 107500 w 1266576"/>
                <a:gd name="connsiteY5244" fmla="*/ 1058629 h 1722677"/>
                <a:gd name="connsiteX5245" fmla="*/ 109173 w 1266576"/>
                <a:gd name="connsiteY5245" fmla="*/ 1052400 h 1722677"/>
                <a:gd name="connsiteX5246" fmla="*/ 101146 w 1266576"/>
                <a:gd name="connsiteY5246" fmla="*/ 1045710 h 1722677"/>
                <a:gd name="connsiteX5247" fmla="*/ 133253 w 1266576"/>
                <a:gd name="connsiteY5247" fmla="*/ 1129325 h 1722677"/>
                <a:gd name="connsiteX5248" fmla="*/ 122676 w 1266576"/>
                <a:gd name="connsiteY5248" fmla="*/ 1129325 h 1722677"/>
                <a:gd name="connsiteX5249" fmla="*/ 119164 w 1266576"/>
                <a:gd name="connsiteY5249" fmla="*/ 1131749 h 1722677"/>
                <a:gd name="connsiteX5250" fmla="*/ 119164 w 1266576"/>
                <a:gd name="connsiteY5250" fmla="*/ 1133923 h 1722677"/>
                <a:gd name="connsiteX5251" fmla="*/ 121004 w 1266576"/>
                <a:gd name="connsiteY5251" fmla="*/ 1134801 h 1722677"/>
                <a:gd name="connsiteX5252" fmla="*/ 133253 w 1266576"/>
                <a:gd name="connsiteY5252" fmla="*/ 1129492 h 1722677"/>
                <a:gd name="connsiteX5253" fmla="*/ 81496 w 1266576"/>
                <a:gd name="connsiteY5253" fmla="*/ 1029907 h 1722677"/>
                <a:gd name="connsiteX5254" fmla="*/ 80618 w 1266576"/>
                <a:gd name="connsiteY5254" fmla="*/ 1022340 h 1722677"/>
                <a:gd name="connsiteX5255" fmla="*/ 77148 w 1266576"/>
                <a:gd name="connsiteY5255" fmla="*/ 1021086 h 1722677"/>
                <a:gd name="connsiteX5256" fmla="*/ 74723 w 1266576"/>
                <a:gd name="connsiteY5256" fmla="*/ 1024389 h 1722677"/>
                <a:gd name="connsiteX5257" fmla="*/ 80075 w 1266576"/>
                <a:gd name="connsiteY5257" fmla="*/ 1032332 h 1722677"/>
                <a:gd name="connsiteX5258" fmla="*/ 81204 w 1266576"/>
                <a:gd name="connsiteY5258" fmla="*/ 1031914 h 1722677"/>
                <a:gd name="connsiteX5259" fmla="*/ 81496 w 1266576"/>
                <a:gd name="connsiteY5259" fmla="*/ 1029907 h 1722677"/>
                <a:gd name="connsiteX5260" fmla="*/ 990842 w 1266576"/>
                <a:gd name="connsiteY5260" fmla="*/ 1496139 h 1722677"/>
                <a:gd name="connsiteX5261" fmla="*/ 988835 w 1266576"/>
                <a:gd name="connsiteY5261" fmla="*/ 1494425 h 1722677"/>
                <a:gd name="connsiteX5262" fmla="*/ 980724 w 1266576"/>
                <a:gd name="connsiteY5262" fmla="*/ 1495011 h 1722677"/>
                <a:gd name="connsiteX5263" fmla="*/ 979763 w 1266576"/>
                <a:gd name="connsiteY5263" fmla="*/ 1496056 h 1722677"/>
                <a:gd name="connsiteX5264" fmla="*/ 980432 w 1266576"/>
                <a:gd name="connsiteY5264" fmla="*/ 1497268 h 1722677"/>
                <a:gd name="connsiteX5265" fmla="*/ 987079 w 1266576"/>
                <a:gd name="connsiteY5265" fmla="*/ 1500738 h 1722677"/>
                <a:gd name="connsiteX5266" fmla="*/ 989884 w 1266576"/>
                <a:gd name="connsiteY5266" fmla="*/ 1499806 h 1722677"/>
                <a:gd name="connsiteX5267" fmla="*/ 990047 w 1266576"/>
                <a:gd name="connsiteY5267" fmla="*/ 1499359 h 1722677"/>
                <a:gd name="connsiteX5268" fmla="*/ 990842 w 1266576"/>
                <a:gd name="connsiteY5268" fmla="*/ 1496139 h 1722677"/>
                <a:gd name="connsiteX5269" fmla="*/ 100978 w 1266576"/>
                <a:gd name="connsiteY5269" fmla="*/ 1007248 h 1722677"/>
                <a:gd name="connsiteX5270" fmla="*/ 90903 w 1266576"/>
                <a:gd name="connsiteY5270" fmla="*/ 1005659 h 1722677"/>
                <a:gd name="connsiteX5271" fmla="*/ 87057 w 1266576"/>
                <a:gd name="connsiteY5271" fmla="*/ 1009338 h 1722677"/>
                <a:gd name="connsiteX5272" fmla="*/ 88403 w 1266576"/>
                <a:gd name="connsiteY5272" fmla="*/ 1011353 h 1722677"/>
                <a:gd name="connsiteX5273" fmla="*/ 88771 w 1266576"/>
                <a:gd name="connsiteY5273" fmla="*/ 1011387 h 1722677"/>
                <a:gd name="connsiteX5274" fmla="*/ 100978 w 1266576"/>
                <a:gd name="connsiteY5274" fmla="*/ 1007248 h 1722677"/>
                <a:gd name="connsiteX5275" fmla="*/ 847987 w 1266576"/>
                <a:gd name="connsiteY5275" fmla="*/ 1519510 h 1722677"/>
                <a:gd name="connsiteX5276" fmla="*/ 845311 w 1266576"/>
                <a:gd name="connsiteY5276" fmla="*/ 1509810 h 1722677"/>
                <a:gd name="connsiteX5277" fmla="*/ 843321 w 1266576"/>
                <a:gd name="connsiteY5277" fmla="*/ 1508899 h 1722677"/>
                <a:gd name="connsiteX5278" fmla="*/ 842845 w 1266576"/>
                <a:gd name="connsiteY5278" fmla="*/ 1509183 h 1722677"/>
                <a:gd name="connsiteX5279" fmla="*/ 840336 w 1266576"/>
                <a:gd name="connsiteY5279" fmla="*/ 1511984 h 1722677"/>
                <a:gd name="connsiteX5280" fmla="*/ 840796 w 1266576"/>
                <a:gd name="connsiteY5280" fmla="*/ 1515789 h 1722677"/>
                <a:gd name="connsiteX5281" fmla="*/ 847987 w 1266576"/>
                <a:gd name="connsiteY5281" fmla="*/ 1519510 h 1722677"/>
                <a:gd name="connsiteX5282" fmla="*/ 1125795 w 1266576"/>
                <a:gd name="connsiteY5282" fmla="*/ 1442543 h 1722677"/>
                <a:gd name="connsiteX5283" fmla="*/ 1123830 w 1266576"/>
                <a:gd name="connsiteY5283" fmla="*/ 1464366 h 1722677"/>
                <a:gd name="connsiteX5284" fmla="*/ 1125795 w 1266576"/>
                <a:gd name="connsiteY5284" fmla="*/ 1442543 h 1722677"/>
                <a:gd name="connsiteX5285" fmla="*/ 813245 w 1266576"/>
                <a:gd name="connsiteY5285" fmla="*/ 1053737 h 1722677"/>
                <a:gd name="connsiteX5286" fmla="*/ 825453 w 1266576"/>
                <a:gd name="connsiteY5286" fmla="*/ 1053737 h 1722677"/>
                <a:gd name="connsiteX5287" fmla="*/ 829216 w 1266576"/>
                <a:gd name="connsiteY5287" fmla="*/ 1051313 h 1722677"/>
                <a:gd name="connsiteX5288" fmla="*/ 825411 w 1266576"/>
                <a:gd name="connsiteY5288" fmla="*/ 1049807 h 1722677"/>
                <a:gd name="connsiteX5289" fmla="*/ 813245 w 1266576"/>
                <a:gd name="connsiteY5289" fmla="*/ 1053946 h 1722677"/>
                <a:gd name="connsiteX5290" fmla="*/ 69665 w 1266576"/>
                <a:gd name="connsiteY5290" fmla="*/ 1009087 h 1722677"/>
                <a:gd name="connsiteX5291" fmla="*/ 70668 w 1266576"/>
                <a:gd name="connsiteY5291" fmla="*/ 1008335 h 1722677"/>
                <a:gd name="connsiteX5292" fmla="*/ 72257 w 1266576"/>
                <a:gd name="connsiteY5292" fmla="*/ 999346 h 1722677"/>
                <a:gd name="connsiteX5293" fmla="*/ 69916 w 1266576"/>
                <a:gd name="connsiteY5293" fmla="*/ 997089 h 1722677"/>
                <a:gd name="connsiteX5294" fmla="*/ 67658 w 1266576"/>
                <a:gd name="connsiteY5294" fmla="*/ 997340 h 1722677"/>
                <a:gd name="connsiteX5295" fmla="*/ 65863 w 1266576"/>
                <a:gd name="connsiteY5295" fmla="*/ 999764 h 1722677"/>
                <a:gd name="connsiteX5296" fmla="*/ 65986 w 1266576"/>
                <a:gd name="connsiteY5296" fmla="*/ 1000224 h 1722677"/>
                <a:gd name="connsiteX5297" fmla="*/ 68536 w 1266576"/>
                <a:gd name="connsiteY5297" fmla="*/ 1008168 h 1722677"/>
                <a:gd name="connsiteX5298" fmla="*/ 69665 w 1266576"/>
                <a:gd name="connsiteY5298" fmla="*/ 1009087 h 1722677"/>
                <a:gd name="connsiteX5299" fmla="*/ 704045 w 1266576"/>
                <a:gd name="connsiteY5299" fmla="*/ 1090862 h 1722677"/>
                <a:gd name="connsiteX5300" fmla="*/ 702582 w 1266576"/>
                <a:gd name="connsiteY5300" fmla="*/ 1087601 h 1722677"/>
                <a:gd name="connsiteX5301" fmla="*/ 696980 w 1266576"/>
                <a:gd name="connsiteY5301" fmla="*/ 1086096 h 1722677"/>
                <a:gd name="connsiteX5302" fmla="*/ 695140 w 1266576"/>
                <a:gd name="connsiteY5302" fmla="*/ 1087434 h 1722677"/>
                <a:gd name="connsiteX5303" fmla="*/ 695140 w 1266576"/>
                <a:gd name="connsiteY5303" fmla="*/ 1089942 h 1722677"/>
                <a:gd name="connsiteX5304" fmla="*/ 702373 w 1266576"/>
                <a:gd name="connsiteY5304" fmla="*/ 1091782 h 1722677"/>
                <a:gd name="connsiteX5305" fmla="*/ 704045 w 1266576"/>
                <a:gd name="connsiteY5305" fmla="*/ 1090862 h 1722677"/>
                <a:gd name="connsiteX5306" fmla="*/ 71086 w 1266576"/>
                <a:gd name="connsiteY5306" fmla="*/ 874594 h 1722677"/>
                <a:gd name="connsiteX5307" fmla="*/ 69456 w 1266576"/>
                <a:gd name="connsiteY5307" fmla="*/ 875389 h 1722677"/>
                <a:gd name="connsiteX5308" fmla="*/ 69456 w 1266576"/>
                <a:gd name="connsiteY5308" fmla="*/ 876810 h 1722677"/>
                <a:gd name="connsiteX5309" fmla="*/ 73177 w 1266576"/>
                <a:gd name="connsiteY5309" fmla="*/ 881618 h 1722677"/>
                <a:gd name="connsiteX5310" fmla="*/ 77148 w 1266576"/>
                <a:gd name="connsiteY5310" fmla="*/ 881032 h 1722677"/>
                <a:gd name="connsiteX5311" fmla="*/ 75560 w 1266576"/>
                <a:gd name="connsiteY5311" fmla="*/ 876183 h 1722677"/>
                <a:gd name="connsiteX5312" fmla="*/ 71086 w 1266576"/>
                <a:gd name="connsiteY5312" fmla="*/ 874594 h 1722677"/>
                <a:gd name="connsiteX5313" fmla="*/ 59213 w 1266576"/>
                <a:gd name="connsiteY5313" fmla="*/ 962389 h 1722677"/>
                <a:gd name="connsiteX5314" fmla="*/ 59213 w 1266576"/>
                <a:gd name="connsiteY5314" fmla="*/ 969203 h 1722677"/>
                <a:gd name="connsiteX5315" fmla="*/ 63394 w 1266576"/>
                <a:gd name="connsiteY5315" fmla="*/ 973635 h 1722677"/>
                <a:gd name="connsiteX5316" fmla="*/ 65191 w 1266576"/>
                <a:gd name="connsiteY5316" fmla="*/ 971963 h 1722677"/>
                <a:gd name="connsiteX5317" fmla="*/ 59171 w 1266576"/>
                <a:gd name="connsiteY5317" fmla="*/ 962305 h 1722677"/>
                <a:gd name="connsiteX5318" fmla="*/ 88102 w 1266576"/>
                <a:gd name="connsiteY5318" fmla="*/ 1068412 h 1722677"/>
                <a:gd name="connsiteX5319" fmla="*/ 88102 w 1266576"/>
                <a:gd name="connsiteY5319" fmla="*/ 1074934 h 1722677"/>
                <a:gd name="connsiteX5320" fmla="*/ 89189 w 1266576"/>
                <a:gd name="connsiteY5320" fmla="*/ 1083295 h 1722677"/>
                <a:gd name="connsiteX5321" fmla="*/ 90067 w 1266576"/>
                <a:gd name="connsiteY5321" fmla="*/ 1084173 h 1722677"/>
                <a:gd name="connsiteX5322" fmla="*/ 91237 w 1266576"/>
                <a:gd name="connsiteY5322" fmla="*/ 1083420 h 1722677"/>
                <a:gd name="connsiteX5323" fmla="*/ 91990 w 1266576"/>
                <a:gd name="connsiteY5323" fmla="*/ 1079783 h 1722677"/>
                <a:gd name="connsiteX5324" fmla="*/ 88060 w 1266576"/>
                <a:gd name="connsiteY5324" fmla="*/ 1068328 h 1722677"/>
                <a:gd name="connsiteX5325" fmla="*/ 1164801 w 1266576"/>
                <a:gd name="connsiteY5325" fmla="*/ 997340 h 1722677"/>
                <a:gd name="connsiteX5326" fmla="*/ 1166724 w 1266576"/>
                <a:gd name="connsiteY5326" fmla="*/ 997131 h 1722677"/>
                <a:gd name="connsiteX5327" fmla="*/ 1170905 w 1266576"/>
                <a:gd name="connsiteY5327" fmla="*/ 993577 h 1722677"/>
                <a:gd name="connsiteX5328" fmla="*/ 1165721 w 1266576"/>
                <a:gd name="connsiteY5328" fmla="*/ 992490 h 1722677"/>
                <a:gd name="connsiteX5329" fmla="*/ 1162794 w 1266576"/>
                <a:gd name="connsiteY5329" fmla="*/ 993075 h 1722677"/>
                <a:gd name="connsiteX5330" fmla="*/ 1160704 w 1266576"/>
                <a:gd name="connsiteY5330" fmla="*/ 995500 h 1722677"/>
                <a:gd name="connsiteX5331" fmla="*/ 1162878 w 1266576"/>
                <a:gd name="connsiteY5331" fmla="*/ 997131 h 1722677"/>
                <a:gd name="connsiteX5332" fmla="*/ 1164759 w 1266576"/>
                <a:gd name="connsiteY5332" fmla="*/ 997298 h 1722677"/>
                <a:gd name="connsiteX5333" fmla="*/ 55283 w 1266576"/>
                <a:gd name="connsiteY5333" fmla="*/ 963894 h 1722677"/>
                <a:gd name="connsiteX5334" fmla="*/ 55283 w 1266576"/>
                <a:gd name="connsiteY5334" fmla="*/ 960382 h 1722677"/>
                <a:gd name="connsiteX5335" fmla="*/ 53778 w 1266576"/>
                <a:gd name="connsiteY5335" fmla="*/ 957414 h 1722677"/>
                <a:gd name="connsiteX5336" fmla="*/ 50559 w 1266576"/>
                <a:gd name="connsiteY5336" fmla="*/ 959003 h 1722677"/>
                <a:gd name="connsiteX5337" fmla="*/ 49806 w 1266576"/>
                <a:gd name="connsiteY5337" fmla="*/ 961511 h 1722677"/>
                <a:gd name="connsiteX5338" fmla="*/ 53402 w 1266576"/>
                <a:gd name="connsiteY5338" fmla="*/ 966235 h 1722677"/>
                <a:gd name="connsiteX5339" fmla="*/ 54071 w 1266576"/>
                <a:gd name="connsiteY5339" fmla="*/ 966235 h 1722677"/>
                <a:gd name="connsiteX5340" fmla="*/ 55116 w 1266576"/>
                <a:gd name="connsiteY5340" fmla="*/ 965441 h 1722677"/>
                <a:gd name="connsiteX5341" fmla="*/ 55241 w 1266576"/>
                <a:gd name="connsiteY5341" fmla="*/ 963727 h 1722677"/>
                <a:gd name="connsiteX5342" fmla="*/ 62725 w 1266576"/>
                <a:gd name="connsiteY5342" fmla="*/ 983711 h 1722677"/>
                <a:gd name="connsiteX5343" fmla="*/ 63728 w 1266576"/>
                <a:gd name="connsiteY5343" fmla="*/ 990734 h 1722677"/>
                <a:gd name="connsiteX5344" fmla="*/ 67909 w 1266576"/>
                <a:gd name="connsiteY5344" fmla="*/ 992908 h 1722677"/>
                <a:gd name="connsiteX5345" fmla="*/ 69414 w 1266576"/>
                <a:gd name="connsiteY5345" fmla="*/ 990860 h 1722677"/>
                <a:gd name="connsiteX5346" fmla="*/ 62725 w 1266576"/>
                <a:gd name="connsiteY5346" fmla="*/ 983711 h 1722677"/>
                <a:gd name="connsiteX5347" fmla="*/ 251484 w 1266576"/>
                <a:gd name="connsiteY5347" fmla="*/ 1175354 h 1722677"/>
                <a:gd name="connsiteX5348" fmla="*/ 250397 w 1266576"/>
                <a:gd name="connsiteY5348" fmla="*/ 1175354 h 1722677"/>
                <a:gd name="connsiteX5349" fmla="*/ 247847 w 1266576"/>
                <a:gd name="connsiteY5349" fmla="*/ 1180873 h 1722677"/>
                <a:gd name="connsiteX5350" fmla="*/ 247136 w 1266576"/>
                <a:gd name="connsiteY5350" fmla="*/ 1183757 h 1722677"/>
                <a:gd name="connsiteX5351" fmla="*/ 248766 w 1266576"/>
                <a:gd name="connsiteY5351" fmla="*/ 1185680 h 1722677"/>
                <a:gd name="connsiteX5352" fmla="*/ 251149 w 1266576"/>
                <a:gd name="connsiteY5352" fmla="*/ 1184259 h 1722677"/>
                <a:gd name="connsiteX5353" fmla="*/ 251484 w 1266576"/>
                <a:gd name="connsiteY5353" fmla="*/ 1182837 h 1722677"/>
                <a:gd name="connsiteX5354" fmla="*/ 251400 w 1266576"/>
                <a:gd name="connsiteY5354" fmla="*/ 1175354 h 1722677"/>
                <a:gd name="connsiteX5355" fmla="*/ 86220 w 1266576"/>
                <a:gd name="connsiteY5355" fmla="*/ 1026396 h 1722677"/>
                <a:gd name="connsiteX5356" fmla="*/ 85175 w 1266576"/>
                <a:gd name="connsiteY5356" fmla="*/ 1027148 h 1722677"/>
                <a:gd name="connsiteX5357" fmla="*/ 86304 w 1266576"/>
                <a:gd name="connsiteY5357" fmla="*/ 1036053 h 1722677"/>
                <a:gd name="connsiteX5358" fmla="*/ 87098 w 1266576"/>
                <a:gd name="connsiteY5358" fmla="*/ 1037182 h 1722677"/>
                <a:gd name="connsiteX5359" fmla="*/ 89147 w 1266576"/>
                <a:gd name="connsiteY5359" fmla="*/ 1036596 h 1722677"/>
                <a:gd name="connsiteX5360" fmla="*/ 90318 w 1266576"/>
                <a:gd name="connsiteY5360" fmla="*/ 1032688 h 1722677"/>
                <a:gd name="connsiteX5361" fmla="*/ 90150 w 1266576"/>
                <a:gd name="connsiteY5361" fmla="*/ 1032416 h 1722677"/>
                <a:gd name="connsiteX5362" fmla="*/ 86220 w 1266576"/>
                <a:gd name="connsiteY5362" fmla="*/ 1026396 h 1722677"/>
                <a:gd name="connsiteX5363" fmla="*/ 187435 w 1266576"/>
                <a:gd name="connsiteY5363" fmla="*/ 1023971 h 1722677"/>
                <a:gd name="connsiteX5364" fmla="*/ 186683 w 1266576"/>
                <a:gd name="connsiteY5364" fmla="*/ 1022800 h 1722677"/>
                <a:gd name="connsiteX5365" fmla="*/ 184049 w 1266576"/>
                <a:gd name="connsiteY5365" fmla="*/ 1023260 h 1722677"/>
                <a:gd name="connsiteX5366" fmla="*/ 181164 w 1266576"/>
                <a:gd name="connsiteY5366" fmla="*/ 1033336 h 1722677"/>
                <a:gd name="connsiteX5367" fmla="*/ 181499 w 1266576"/>
                <a:gd name="connsiteY5367" fmla="*/ 1033963 h 1722677"/>
                <a:gd name="connsiteX5368" fmla="*/ 182168 w 1266576"/>
                <a:gd name="connsiteY5368" fmla="*/ 1033963 h 1722677"/>
                <a:gd name="connsiteX5369" fmla="*/ 187394 w 1266576"/>
                <a:gd name="connsiteY5369" fmla="*/ 1024849 h 1722677"/>
                <a:gd name="connsiteX5370" fmla="*/ 187435 w 1266576"/>
                <a:gd name="connsiteY5370" fmla="*/ 1023971 h 1722677"/>
                <a:gd name="connsiteX5371" fmla="*/ 75267 w 1266576"/>
                <a:gd name="connsiteY5371" fmla="*/ 1005116 h 1722677"/>
                <a:gd name="connsiteX5372" fmla="*/ 73929 w 1266576"/>
                <a:gd name="connsiteY5372" fmla="*/ 1014564 h 1722677"/>
                <a:gd name="connsiteX5373" fmla="*/ 74807 w 1266576"/>
                <a:gd name="connsiteY5373" fmla="*/ 1016404 h 1722677"/>
                <a:gd name="connsiteX5374" fmla="*/ 77441 w 1266576"/>
                <a:gd name="connsiteY5374" fmla="*/ 1015442 h 1722677"/>
                <a:gd name="connsiteX5375" fmla="*/ 78277 w 1266576"/>
                <a:gd name="connsiteY5375" fmla="*/ 1013435 h 1722677"/>
                <a:gd name="connsiteX5376" fmla="*/ 75267 w 1266576"/>
                <a:gd name="connsiteY5376" fmla="*/ 1005116 h 1722677"/>
                <a:gd name="connsiteX5377" fmla="*/ 1130143 w 1266576"/>
                <a:gd name="connsiteY5377" fmla="*/ 1440160 h 1722677"/>
                <a:gd name="connsiteX5378" fmla="*/ 1131773 w 1266576"/>
                <a:gd name="connsiteY5378" fmla="*/ 1432258 h 1722677"/>
                <a:gd name="connsiteX5379" fmla="*/ 1131773 w 1266576"/>
                <a:gd name="connsiteY5379" fmla="*/ 1428579 h 1722677"/>
                <a:gd name="connsiteX5380" fmla="*/ 1129976 w 1266576"/>
                <a:gd name="connsiteY5380" fmla="*/ 1426614 h 1722677"/>
                <a:gd name="connsiteX5381" fmla="*/ 1129098 w 1266576"/>
                <a:gd name="connsiteY5381" fmla="*/ 1428454 h 1722677"/>
                <a:gd name="connsiteX5382" fmla="*/ 1130143 w 1266576"/>
                <a:gd name="connsiteY5382" fmla="*/ 1440160 h 1722677"/>
                <a:gd name="connsiteX5383" fmla="*/ 1073870 w 1266576"/>
                <a:gd name="connsiteY5383" fmla="*/ 1653836 h 1722677"/>
                <a:gd name="connsiteX5384" fmla="*/ 1080518 w 1266576"/>
                <a:gd name="connsiteY5384" fmla="*/ 1643091 h 1722677"/>
                <a:gd name="connsiteX5385" fmla="*/ 1079807 w 1266576"/>
                <a:gd name="connsiteY5385" fmla="*/ 1643300 h 1722677"/>
                <a:gd name="connsiteX5386" fmla="*/ 1073870 w 1266576"/>
                <a:gd name="connsiteY5386" fmla="*/ 1653836 h 1722677"/>
                <a:gd name="connsiteX5387" fmla="*/ 256292 w 1266576"/>
                <a:gd name="connsiteY5387" fmla="*/ 1176775 h 1722677"/>
                <a:gd name="connsiteX5388" fmla="*/ 256292 w 1266576"/>
                <a:gd name="connsiteY5388" fmla="*/ 1184886 h 1722677"/>
                <a:gd name="connsiteX5389" fmla="*/ 257546 w 1266576"/>
                <a:gd name="connsiteY5389" fmla="*/ 1185346 h 1722677"/>
                <a:gd name="connsiteX5390" fmla="*/ 258466 w 1266576"/>
                <a:gd name="connsiteY5390" fmla="*/ 1184426 h 1722677"/>
                <a:gd name="connsiteX5391" fmla="*/ 256292 w 1266576"/>
                <a:gd name="connsiteY5391" fmla="*/ 1176775 h 1722677"/>
                <a:gd name="connsiteX5392" fmla="*/ 684898 w 1266576"/>
                <a:gd name="connsiteY5392" fmla="*/ 1649697 h 1722677"/>
                <a:gd name="connsiteX5393" fmla="*/ 696353 w 1266576"/>
                <a:gd name="connsiteY5393" fmla="*/ 1652958 h 1722677"/>
                <a:gd name="connsiteX5394" fmla="*/ 696938 w 1266576"/>
                <a:gd name="connsiteY5394" fmla="*/ 1652498 h 1722677"/>
                <a:gd name="connsiteX5395" fmla="*/ 696938 w 1266576"/>
                <a:gd name="connsiteY5395" fmla="*/ 1651871 h 1722677"/>
                <a:gd name="connsiteX5396" fmla="*/ 684898 w 1266576"/>
                <a:gd name="connsiteY5396" fmla="*/ 1649697 h 1722677"/>
                <a:gd name="connsiteX5397" fmla="*/ 844182 w 1266576"/>
                <a:gd name="connsiteY5397" fmla="*/ 1076689 h 1722677"/>
                <a:gd name="connsiteX5398" fmla="*/ 848029 w 1266576"/>
                <a:gd name="connsiteY5398" fmla="*/ 1073888 h 1722677"/>
                <a:gd name="connsiteX5399" fmla="*/ 845938 w 1266576"/>
                <a:gd name="connsiteY5399" fmla="*/ 1070544 h 1722677"/>
                <a:gd name="connsiteX5400" fmla="*/ 843555 w 1266576"/>
                <a:gd name="connsiteY5400" fmla="*/ 1073554 h 1722677"/>
                <a:gd name="connsiteX5401" fmla="*/ 844182 w 1266576"/>
                <a:gd name="connsiteY5401" fmla="*/ 1076689 h 1722677"/>
                <a:gd name="connsiteX5402" fmla="*/ 149725 w 1266576"/>
                <a:gd name="connsiteY5402" fmla="*/ 859042 h 1722677"/>
                <a:gd name="connsiteX5403" fmla="*/ 147342 w 1266576"/>
                <a:gd name="connsiteY5403" fmla="*/ 853649 h 1722677"/>
                <a:gd name="connsiteX5404" fmla="*/ 145127 w 1266576"/>
                <a:gd name="connsiteY5404" fmla="*/ 852520 h 1722677"/>
                <a:gd name="connsiteX5405" fmla="*/ 145127 w 1266576"/>
                <a:gd name="connsiteY5405" fmla="*/ 854569 h 1722677"/>
                <a:gd name="connsiteX5406" fmla="*/ 148220 w 1266576"/>
                <a:gd name="connsiteY5406" fmla="*/ 859544 h 1722677"/>
                <a:gd name="connsiteX5407" fmla="*/ 148931 w 1266576"/>
                <a:gd name="connsiteY5407" fmla="*/ 859544 h 1722677"/>
                <a:gd name="connsiteX5408" fmla="*/ 149725 w 1266576"/>
                <a:gd name="connsiteY5408" fmla="*/ 859042 h 1722677"/>
                <a:gd name="connsiteX5409" fmla="*/ 846900 w 1266576"/>
                <a:gd name="connsiteY5409" fmla="*/ 1502870 h 1722677"/>
                <a:gd name="connsiteX5410" fmla="*/ 841172 w 1266576"/>
                <a:gd name="connsiteY5410" fmla="*/ 1500780 h 1722677"/>
                <a:gd name="connsiteX5411" fmla="*/ 839207 w 1266576"/>
                <a:gd name="connsiteY5411" fmla="*/ 1501449 h 1722677"/>
                <a:gd name="connsiteX5412" fmla="*/ 839207 w 1266576"/>
                <a:gd name="connsiteY5412" fmla="*/ 1502829 h 1722677"/>
                <a:gd name="connsiteX5413" fmla="*/ 841457 w 1266576"/>
                <a:gd name="connsiteY5413" fmla="*/ 1504254 h 1722677"/>
                <a:gd name="connsiteX5414" fmla="*/ 841465 w 1266576"/>
                <a:gd name="connsiteY5414" fmla="*/ 1504250 h 1722677"/>
                <a:gd name="connsiteX5415" fmla="*/ 846900 w 1266576"/>
                <a:gd name="connsiteY5415" fmla="*/ 1502703 h 1722677"/>
                <a:gd name="connsiteX5416" fmla="*/ 1060952 w 1266576"/>
                <a:gd name="connsiteY5416" fmla="*/ 1470470 h 1722677"/>
                <a:gd name="connsiteX5417" fmla="*/ 1066513 w 1266576"/>
                <a:gd name="connsiteY5417" fmla="*/ 1463781 h 1722677"/>
                <a:gd name="connsiteX5418" fmla="*/ 1066513 w 1266576"/>
                <a:gd name="connsiteY5418" fmla="*/ 1463154 h 1722677"/>
                <a:gd name="connsiteX5419" fmla="*/ 1060952 w 1266576"/>
                <a:gd name="connsiteY5419" fmla="*/ 1470303 h 1722677"/>
                <a:gd name="connsiteX5420" fmla="*/ 1231274 w 1266576"/>
                <a:gd name="connsiteY5420" fmla="*/ 955825 h 1722677"/>
                <a:gd name="connsiteX5421" fmla="*/ 1231650 w 1266576"/>
                <a:gd name="connsiteY5421" fmla="*/ 955825 h 1722677"/>
                <a:gd name="connsiteX5422" fmla="*/ 1231650 w 1266576"/>
                <a:gd name="connsiteY5422" fmla="*/ 947464 h 1722677"/>
                <a:gd name="connsiteX5423" fmla="*/ 1231274 w 1266576"/>
                <a:gd name="connsiteY5423" fmla="*/ 947464 h 1722677"/>
                <a:gd name="connsiteX5424" fmla="*/ 54698 w 1266576"/>
                <a:gd name="connsiteY5424" fmla="*/ 930908 h 1722677"/>
                <a:gd name="connsiteX5425" fmla="*/ 56245 w 1266576"/>
                <a:gd name="connsiteY5425" fmla="*/ 937263 h 1722677"/>
                <a:gd name="connsiteX5426" fmla="*/ 54698 w 1266576"/>
                <a:gd name="connsiteY5426" fmla="*/ 930908 h 1722677"/>
                <a:gd name="connsiteX5427" fmla="*/ 707682 w 1266576"/>
                <a:gd name="connsiteY5427" fmla="*/ 1082083 h 1722677"/>
                <a:gd name="connsiteX5428" fmla="*/ 705927 w 1266576"/>
                <a:gd name="connsiteY5428" fmla="*/ 1083671 h 1722677"/>
                <a:gd name="connsiteX5429" fmla="*/ 706637 w 1266576"/>
                <a:gd name="connsiteY5429" fmla="*/ 1086305 h 1722677"/>
                <a:gd name="connsiteX5430" fmla="*/ 708811 w 1266576"/>
                <a:gd name="connsiteY5430" fmla="*/ 1085134 h 1722677"/>
                <a:gd name="connsiteX5431" fmla="*/ 709104 w 1266576"/>
                <a:gd name="connsiteY5431" fmla="*/ 1083713 h 1722677"/>
                <a:gd name="connsiteX5432" fmla="*/ 707682 w 1266576"/>
                <a:gd name="connsiteY5432" fmla="*/ 1082083 h 1722677"/>
                <a:gd name="connsiteX5433" fmla="*/ 1229727 w 1266576"/>
                <a:gd name="connsiteY5433" fmla="*/ 1029573 h 1722677"/>
                <a:gd name="connsiteX5434" fmla="*/ 1230187 w 1266576"/>
                <a:gd name="connsiteY5434" fmla="*/ 1037934 h 1722677"/>
                <a:gd name="connsiteX5435" fmla="*/ 1229727 w 1266576"/>
                <a:gd name="connsiteY5435" fmla="*/ 1029573 h 1722677"/>
                <a:gd name="connsiteX5436" fmla="*/ 29864 w 1266576"/>
                <a:gd name="connsiteY5436" fmla="*/ 975224 h 1722677"/>
                <a:gd name="connsiteX5437" fmla="*/ 28694 w 1266576"/>
                <a:gd name="connsiteY5437" fmla="*/ 971043 h 1722677"/>
                <a:gd name="connsiteX5438" fmla="*/ 27481 w 1266576"/>
                <a:gd name="connsiteY5438" fmla="*/ 970583 h 1722677"/>
                <a:gd name="connsiteX5439" fmla="*/ 27105 w 1266576"/>
                <a:gd name="connsiteY5439" fmla="*/ 971168 h 1722677"/>
                <a:gd name="connsiteX5440" fmla="*/ 28025 w 1266576"/>
                <a:gd name="connsiteY5440" fmla="*/ 975349 h 1722677"/>
                <a:gd name="connsiteX5441" fmla="*/ 29196 w 1266576"/>
                <a:gd name="connsiteY5441" fmla="*/ 975767 h 1722677"/>
                <a:gd name="connsiteX5442" fmla="*/ 29990 w 1266576"/>
                <a:gd name="connsiteY5442" fmla="*/ 975140 h 1722677"/>
                <a:gd name="connsiteX5443" fmla="*/ 997280 w 1266576"/>
                <a:gd name="connsiteY5443" fmla="*/ 1493171 h 1722677"/>
                <a:gd name="connsiteX5444" fmla="*/ 995315 w 1266576"/>
                <a:gd name="connsiteY5444" fmla="*/ 1494927 h 1722677"/>
                <a:gd name="connsiteX5445" fmla="*/ 995775 w 1266576"/>
                <a:gd name="connsiteY5445" fmla="*/ 1496892 h 1722677"/>
                <a:gd name="connsiteX5446" fmla="*/ 997113 w 1266576"/>
                <a:gd name="connsiteY5446" fmla="*/ 1496892 h 1722677"/>
                <a:gd name="connsiteX5447" fmla="*/ 998701 w 1266576"/>
                <a:gd name="connsiteY5447" fmla="*/ 1495387 h 1722677"/>
                <a:gd name="connsiteX5448" fmla="*/ 998701 w 1266576"/>
                <a:gd name="connsiteY5448" fmla="*/ 1494049 h 1722677"/>
                <a:gd name="connsiteX5449" fmla="*/ 997405 w 1266576"/>
                <a:gd name="connsiteY5449" fmla="*/ 1493087 h 1722677"/>
                <a:gd name="connsiteX5450" fmla="*/ 188982 w 1266576"/>
                <a:gd name="connsiteY5450" fmla="*/ 1016905 h 1722677"/>
                <a:gd name="connsiteX5451" fmla="*/ 186599 w 1266576"/>
                <a:gd name="connsiteY5451" fmla="*/ 1015442 h 1722677"/>
                <a:gd name="connsiteX5452" fmla="*/ 185429 w 1266576"/>
                <a:gd name="connsiteY5452" fmla="*/ 1017031 h 1722677"/>
                <a:gd name="connsiteX5453" fmla="*/ 188188 w 1266576"/>
                <a:gd name="connsiteY5453" fmla="*/ 1018452 h 1722677"/>
                <a:gd name="connsiteX5454" fmla="*/ 188982 w 1266576"/>
                <a:gd name="connsiteY5454" fmla="*/ 1016905 h 1722677"/>
                <a:gd name="connsiteX5455" fmla="*/ 1155478 w 1266576"/>
                <a:gd name="connsiteY5455" fmla="*/ 994706 h 1722677"/>
                <a:gd name="connsiteX5456" fmla="*/ 1153638 w 1266576"/>
                <a:gd name="connsiteY5456" fmla="*/ 995626 h 1722677"/>
                <a:gd name="connsiteX5457" fmla="*/ 1153304 w 1266576"/>
                <a:gd name="connsiteY5457" fmla="*/ 996211 h 1722677"/>
                <a:gd name="connsiteX5458" fmla="*/ 1154349 w 1266576"/>
                <a:gd name="connsiteY5458" fmla="*/ 996880 h 1722677"/>
                <a:gd name="connsiteX5459" fmla="*/ 1156314 w 1266576"/>
                <a:gd name="connsiteY5459" fmla="*/ 996002 h 1722677"/>
                <a:gd name="connsiteX5460" fmla="*/ 1156690 w 1266576"/>
                <a:gd name="connsiteY5460" fmla="*/ 995417 h 1722677"/>
                <a:gd name="connsiteX5461" fmla="*/ 253867 w 1266576"/>
                <a:gd name="connsiteY5461" fmla="*/ 1191575 h 1722677"/>
                <a:gd name="connsiteX5462" fmla="*/ 254452 w 1266576"/>
                <a:gd name="connsiteY5462" fmla="*/ 1192788 h 1722677"/>
                <a:gd name="connsiteX5463" fmla="*/ 256584 w 1266576"/>
                <a:gd name="connsiteY5463" fmla="*/ 1191492 h 1722677"/>
                <a:gd name="connsiteX5464" fmla="*/ 255957 w 1266576"/>
                <a:gd name="connsiteY5464" fmla="*/ 1190321 h 1722677"/>
                <a:gd name="connsiteX5465" fmla="*/ 253867 w 1266576"/>
                <a:gd name="connsiteY5465" fmla="*/ 1191575 h 1722677"/>
                <a:gd name="connsiteX5466" fmla="*/ 69498 w 1266576"/>
                <a:gd name="connsiteY5466" fmla="*/ 981328 h 1722677"/>
                <a:gd name="connsiteX5467" fmla="*/ 67533 w 1266576"/>
                <a:gd name="connsiteY5467" fmla="*/ 979990 h 1722677"/>
                <a:gd name="connsiteX5468" fmla="*/ 67115 w 1266576"/>
                <a:gd name="connsiteY5468" fmla="*/ 980450 h 1722677"/>
                <a:gd name="connsiteX5469" fmla="*/ 68452 w 1266576"/>
                <a:gd name="connsiteY5469" fmla="*/ 982582 h 1722677"/>
                <a:gd name="connsiteX5470" fmla="*/ 1147033 w 1266576"/>
                <a:gd name="connsiteY5470" fmla="*/ 1412191 h 1722677"/>
                <a:gd name="connsiteX5471" fmla="*/ 1145988 w 1266576"/>
                <a:gd name="connsiteY5471" fmla="*/ 1413362 h 1722677"/>
                <a:gd name="connsiteX5472" fmla="*/ 1147409 w 1266576"/>
                <a:gd name="connsiteY5472" fmla="*/ 1414867 h 1722677"/>
                <a:gd name="connsiteX5473" fmla="*/ 1148622 w 1266576"/>
                <a:gd name="connsiteY5473" fmla="*/ 1413529 h 1722677"/>
                <a:gd name="connsiteX5474" fmla="*/ 153990 w 1266576"/>
                <a:gd name="connsiteY5474" fmla="*/ 871668 h 1722677"/>
                <a:gd name="connsiteX5475" fmla="*/ 156331 w 1266576"/>
                <a:gd name="connsiteY5475" fmla="*/ 873047 h 1722677"/>
                <a:gd name="connsiteX5476" fmla="*/ 156791 w 1266576"/>
                <a:gd name="connsiteY5476" fmla="*/ 872504 h 1722677"/>
                <a:gd name="connsiteX5477" fmla="*/ 155447 w 1266576"/>
                <a:gd name="connsiteY5477" fmla="*/ 870485 h 1722677"/>
                <a:gd name="connsiteX5478" fmla="*/ 155202 w 1266576"/>
                <a:gd name="connsiteY5478" fmla="*/ 870455 h 1722677"/>
                <a:gd name="connsiteX5479" fmla="*/ 153990 w 1266576"/>
                <a:gd name="connsiteY5479" fmla="*/ 871668 h 1722677"/>
                <a:gd name="connsiteX5480" fmla="*/ 739999 w 1266576"/>
                <a:gd name="connsiteY5480" fmla="*/ 1126942 h 1722677"/>
                <a:gd name="connsiteX5481" fmla="*/ 740376 w 1266576"/>
                <a:gd name="connsiteY5481" fmla="*/ 1127276 h 1722677"/>
                <a:gd name="connsiteX5482" fmla="*/ 741881 w 1266576"/>
                <a:gd name="connsiteY5482" fmla="*/ 1127276 h 1722677"/>
                <a:gd name="connsiteX5483" fmla="*/ 742215 w 1266576"/>
                <a:gd name="connsiteY5483" fmla="*/ 1126900 h 1722677"/>
                <a:gd name="connsiteX5484" fmla="*/ 741546 w 1266576"/>
                <a:gd name="connsiteY5484" fmla="*/ 1126900 h 1722677"/>
                <a:gd name="connsiteX5485" fmla="*/ 889501 w 1266576"/>
                <a:gd name="connsiteY5485" fmla="*/ 1494843 h 1722677"/>
                <a:gd name="connsiteX5486" fmla="*/ 888205 w 1266576"/>
                <a:gd name="connsiteY5486" fmla="*/ 1494467 h 1722677"/>
                <a:gd name="connsiteX5487" fmla="*/ 886951 w 1266576"/>
                <a:gd name="connsiteY5487" fmla="*/ 1494885 h 1722677"/>
                <a:gd name="connsiteX5488" fmla="*/ 888247 w 1266576"/>
                <a:gd name="connsiteY5488" fmla="*/ 1495220 h 1722677"/>
                <a:gd name="connsiteX5489" fmla="*/ 889627 w 1266576"/>
                <a:gd name="connsiteY5489" fmla="*/ 1494802 h 1722677"/>
                <a:gd name="connsiteX5490" fmla="*/ 147342 w 1266576"/>
                <a:gd name="connsiteY5490" fmla="*/ 835463 h 1722677"/>
                <a:gd name="connsiteX5491" fmla="*/ 147050 w 1266576"/>
                <a:gd name="connsiteY5491" fmla="*/ 836006 h 1722677"/>
                <a:gd name="connsiteX5492" fmla="*/ 147510 w 1266576"/>
                <a:gd name="connsiteY5492" fmla="*/ 836550 h 1722677"/>
                <a:gd name="connsiteX5493" fmla="*/ 147969 w 1266576"/>
                <a:gd name="connsiteY5493" fmla="*/ 835755 h 1722677"/>
                <a:gd name="connsiteX5494" fmla="*/ 67909 w 1266576"/>
                <a:gd name="connsiteY5494" fmla="*/ 1025016 h 1722677"/>
                <a:gd name="connsiteX5495" fmla="*/ 68912 w 1266576"/>
                <a:gd name="connsiteY5495" fmla="*/ 1025852 h 1722677"/>
                <a:gd name="connsiteX5496" fmla="*/ 68912 w 1266576"/>
                <a:gd name="connsiteY5496" fmla="*/ 1025225 h 1722677"/>
                <a:gd name="connsiteX5497" fmla="*/ 67951 w 1266576"/>
                <a:gd name="connsiteY5497" fmla="*/ 1024389 h 1722677"/>
                <a:gd name="connsiteX5498" fmla="*/ 969687 w 1266576"/>
                <a:gd name="connsiteY5498" fmla="*/ 1560522 h 1722677"/>
                <a:gd name="connsiteX5499" fmla="*/ 969060 w 1266576"/>
                <a:gd name="connsiteY5499" fmla="*/ 1560522 h 1722677"/>
                <a:gd name="connsiteX5500" fmla="*/ 969520 w 1266576"/>
                <a:gd name="connsiteY5500" fmla="*/ 1560815 h 1722677"/>
                <a:gd name="connsiteX5501" fmla="*/ 1231316 w 1266576"/>
                <a:gd name="connsiteY5501" fmla="*/ 1007248 h 1722677"/>
                <a:gd name="connsiteX5502" fmla="*/ 1231316 w 1266576"/>
                <a:gd name="connsiteY5502" fmla="*/ 1007875 h 1722677"/>
                <a:gd name="connsiteX5503" fmla="*/ 1231567 w 1266576"/>
                <a:gd name="connsiteY5503" fmla="*/ 1007373 h 1722677"/>
                <a:gd name="connsiteX5504" fmla="*/ 778838 w 1266576"/>
                <a:gd name="connsiteY5504" fmla="*/ 1316620 h 1722677"/>
                <a:gd name="connsiteX5505" fmla="*/ 778378 w 1266576"/>
                <a:gd name="connsiteY5505" fmla="*/ 1316620 h 1722677"/>
                <a:gd name="connsiteX5506" fmla="*/ 778838 w 1266576"/>
                <a:gd name="connsiteY5506" fmla="*/ 1316620 h 1722677"/>
                <a:gd name="connsiteX5507" fmla="*/ 792802 w 1266576"/>
                <a:gd name="connsiteY5507" fmla="*/ 1049055 h 1722677"/>
                <a:gd name="connsiteX5508" fmla="*/ 792802 w 1266576"/>
                <a:gd name="connsiteY5508" fmla="*/ 1048637 h 1722677"/>
                <a:gd name="connsiteX5509" fmla="*/ 792300 w 1266576"/>
                <a:gd name="connsiteY5509" fmla="*/ 1048637 h 1722677"/>
                <a:gd name="connsiteX5510" fmla="*/ 665750 w 1266576"/>
                <a:gd name="connsiteY5510" fmla="*/ 1632723 h 1722677"/>
                <a:gd name="connsiteX5511" fmla="*/ 664914 w 1266576"/>
                <a:gd name="connsiteY5511" fmla="*/ 1632472 h 1722677"/>
                <a:gd name="connsiteX5512" fmla="*/ 664914 w 1266576"/>
                <a:gd name="connsiteY5512" fmla="*/ 1632890 h 172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</a:cxnLst>
              <a:rect l="l" t="t" r="r" b="b"/>
              <a:pathLst>
                <a:path w="1266576" h="1722677">
                  <a:moveTo>
                    <a:pt x="1268" y="899678"/>
                  </a:moveTo>
                  <a:cubicBezTo>
                    <a:pt x="1268" y="894118"/>
                    <a:pt x="1770" y="884461"/>
                    <a:pt x="1812" y="874594"/>
                  </a:cubicBezTo>
                  <a:cubicBezTo>
                    <a:pt x="1715" y="871262"/>
                    <a:pt x="2948" y="868026"/>
                    <a:pt x="5240" y="865606"/>
                  </a:cubicBezTo>
                  <a:cubicBezTo>
                    <a:pt x="17782" y="852144"/>
                    <a:pt x="29363" y="837971"/>
                    <a:pt x="42281" y="824886"/>
                  </a:cubicBezTo>
                  <a:cubicBezTo>
                    <a:pt x="44588" y="822030"/>
                    <a:pt x="48489" y="821010"/>
                    <a:pt x="51897" y="822377"/>
                  </a:cubicBezTo>
                  <a:cubicBezTo>
                    <a:pt x="64690" y="826558"/>
                    <a:pt x="77566" y="830739"/>
                    <a:pt x="90443" y="834919"/>
                  </a:cubicBezTo>
                  <a:cubicBezTo>
                    <a:pt x="101856" y="838640"/>
                    <a:pt x="113228" y="842319"/>
                    <a:pt x="124599" y="846165"/>
                  </a:cubicBezTo>
                  <a:cubicBezTo>
                    <a:pt x="126497" y="846876"/>
                    <a:pt x="128242" y="847938"/>
                    <a:pt x="129742" y="849301"/>
                  </a:cubicBezTo>
                  <a:cubicBezTo>
                    <a:pt x="132501" y="851558"/>
                    <a:pt x="134967" y="854192"/>
                    <a:pt x="137643" y="856534"/>
                  </a:cubicBezTo>
                  <a:cubicBezTo>
                    <a:pt x="138521" y="857286"/>
                    <a:pt x="140152" y="858331"/>
                    <a:pt x="140820" y="857997"/>
                  </a:cubicBezTo>
                  <a:cubicBezTo>
                    <a:pt x="142660" y="857077"/>
                    <a:pt x="141448" y="855321"/>
                    <a:pt x="141113" y="853816"/>
                  </a:cubicBezTo>
                  <a:cubicBezTo>
                    <a:pt x="139357" y="847670"/>
                    <a:pt x="137309" y="841608"/>
                    <a:pt x="135762" y="835421"/>
                  </a:cubicBezTo>
                  <a:cubicBezTo>
                    <a:pt x="132125" y="820830"/>
                    <a:pt x="128864" y="806156"/>
                    <a:pt x="125101" y="791607"/>
                  </a:cubicBezTo>
                  <a:cubicBezTo>
                    <a:pt x="122052" y="777840"/>
                    <a:pt x="120026" y="763868"/>
                    <a:pt x="119039" y="749800"/>
                  </a:cubicBezTo>
                  <a:cubicBezTo>
                    <a:pt x="118412" y="743989"/>
                    <a:pt x="117534" y="738178"/>
                    <a:pt x="116823" y="732367"/>
                  </a:cubicBezTo>
                  <a:cubicBezTo>
                    <a:pt x="114482" y="714390"/>
                    <a:pt x="113813" y="696245"/>
                    <a:pt x="112224" y="678017"/>
                  </a:cubicBezTo>
                  <a:cubicBezTo>
                    <a:pt x="111179" y="666311"/>
                    <a:pt x="110552" y="654564"/>
                    <a:pt x="110301" y="642858"/>
                  </a:cubicBezTo>
                  <a:cubicBezTo>
                    <a:pt x="109925" y="628058"/>
                    <a:pt x="110301" y="613217"/>
                    <a:pt x="110050" y="598417"/>
                  </a:cubicBezTo>
                  <a:cubicBezTo>
                    <a:pt x="109970" y="578554"/>
                    <a:pt x="111214" y="558709"/>
                    <a:pt x="113771" y="539009"/>
                  </a:cubicBezTo>
                  <a:cubicBezTo>
                    <a:pt x="114022" y="536501"/>
                    <a:pt x="114315" y="533950"/>
                    <a:pt x="114440" y="531400"/>
                  </a:cubicBezTo>
                  <a:cubicBezTo>
                    <a:pt x="115572" y="513565"/>
                    <a:pt x="118286" y="495868"/>
                    <a:pt x="122551" y="478514"/>
                  </a:cubicBezTo>
                  <a:cubicBezTo>
                    <a:pt x="125226" y="466307"/>
                    <a:pt x="127777" y="454057"/>
                    <a:pt x="129992" y="441766"/>
                  </a:cubicBezTo>
                  <a:cubicBezTo>
                    <a:pt x="131164" y="435261"/>
                    <a:pt x="132799" y="428848"/>
                    <a:pt x="134884" y="422576"/>
                  </a:cubicBezTo>
                  <a:cubicBezTo>
                    <a:pt x="140193" y="406606"/>
                    <a:pt x="145168" y="390510"/>
                    <a:pt x="150352" y="374498"/>
                  </a:cubicBezTo>
                  <a:cubicBezTo>
                    <a:pt x="154365" y="361598"/>
                    <a:pt x="159572" y="349099"/>
                    <a:pt x="165905" y="337165"/>
                  </a:cubicBezTo>
                  <a:cubicBezTo>
                    <a:pt x="171465" y="327089"/>
                    <a:pt x="176565" y="316805"/>
                    <a:pt x="181750" y="306562"/>
                  </a:cubicBezTo>
                  <a:cubicBezTo>
                    <a:pt x="185679" y="298828"/>
                    <a:pt x="189567" y="291093"/>
                    <a:pt x="193288" y="283275"/>
                  </a:cubicBezTo>
                  <a:cubicBezTo>
                    <a:pt x="197321" y="275595"/>
                    <a:pt x="202156" y="268364"/>
                    <a:pt x="207712" y="261703"/>
                  </a:cubicBezTo>
                  <a:cubicBezTo>
                    <a:pt x="213899" y="253592"/>
                    <a:pt x="220254" y="245691"/>
                    <a:pt x="226609" y="237622"/>
                  </a:cubicBezTo>
                  <a:cubicBezTo>
                    <a:pt x="235513" y="226125"/>
                    <a:pt x="244251" y="214545"/>
                    <a:pt x="253072" y="203006"/>
                  </a:cubicBezTo>
                  <a:cubicBezTo>
                    <a:pt x="257347" y="196976"/>
                    <a:pt x="262587" y="191693"/>
                    <a:pt x="268583" y="187370"/>
                  </a:cubicBezTo>
                  <a:cubicBezTo>
                    <a:pt x="279369" y="180137"/>
                    <a:pt x="289486" y="172069"/>
                    <a:pt x="300022" y="164376"/>
                  </a:cubicBezTo>
                  <a:lnTo>
                    <a:pt x="331544" y="141466"/>
                  </a:lnTo>
                  <a:cubicBezTo>
                    <a:pt x="336896" y="137536"/>
                    <a:pt x="342330" y="133690"/>
                    <a:pt x="347556" y="129635"/>
                  </a:cubicBezTo>
                  <a:cubicBezTo>
                    <a:pt x="354610" y="124173"/>
                    <a:pt x="361981" y="119133"/>
                    <a:pt x="369631" y="114542"/>
                  </a:cubicBezTo>
                  <a:cubicBezTo>
                    <a:pt x="381894" y="107184"/>
                    <a:pt x="394101" y="99756"/>
                    <a:pt x="406253" y="92259"/>
                  </a:cubicBezTo>
                  <a:cubicBezTo>
                    <a:pt x="419924" y="83898"/>
                    <a:pt x="433553" y="75285"/>
                    <a:pt x="447224" y="66840"/>
                  </a:cubicBezTo>
                  <a:cubicBezTo>
                    <a:pt x="452408" y="63621"/>
                    <a:pt x="457509" y="60151"/>
                    <a:pt x="462944" y="57434"/>
                  </a:cubicBezTo>
                  <a:lnTo>
                    <a:pt x="476615" y="50494"/>
                  </a:lnTo>
                  <a:cubicBezTo>
                    <a:pt x="487610" y="45142"/>
                    <a:pt x="498689" y="39917"/>
                    <a:pt x="509726" y="34607"/>
                  </a:cubicBezTo>
                  <a:lnTo>
                    <a:pt x="547687" y="16421"/>
                  </a:lnTo>
                  <a:cubicBezTo>
                    <a:pt x="552729" y="13958"/>
                    <a:pt x="558218" y="12536"/>
                    <a:pt x="563824" y="12240"/>
                  </a:cubicBezTo>
                  <a:cubicBezTo>
                    <a:pt x="566625" y="12240"/>
                    <a:pt x="569385" y="11530"/>
                    <a:pt x="572186" y="11195"/>
                  </a:cubicBezTo>
                  <a:lnTo>
                    <a:pt x="616209" y="5969"/>
                  </a:lnTo>
                  <a:cubicBezTo>
                    <a:pt x="620389" y="5468"/>
                    <a:pt x="624821" y="4841"/>
                    <a:pt x="629085" y="4297"/>
                  </a:cubicBezTo>
                  <a:cubicBezTo>
                    <a:pt x="639704" y="2959"/>
                    <a:pt x="650323" y="1914"/>
                    <a:pt x="660859" y="116"/>
                  </a:cubicBezTo>
                  <a:cubicBezTo>
                    <a:pt x="665938" y="-152"/>
                    <a:pt x="671030" y="44"/>
                    <a:pt x="676076" y="702"/>
                  </a:cubicBezTo>
                  <a:cubicBezTo>
                    <a:pt x="680926" y="702"/>
                    <a:pt x="685776" y="1245"/>
                    <a:pt x="690583" y="1496"/>
                  </a:cubicBezTo>
                  <a:cubicBezTo>
                    <a:pt x="698192" y="1914"/>
                    <a:pt x="705801" y="2374"/>
                    <a:pt x="713452" y="2708"/>
                  </a:cubicBezTo>
                  <a:lnTo>
                    <a:pt x="736404" y="3628"/>
                  </a:lnTo>
                  <a:cubicBezTo>
                    <a:pt x="741755" y="3628"/>
                    <a:pt x="747065" y="4255"/>
                    <a:pt x="752416" y="4297"/>
                  </a:cubicBezTo>
                  <a:cubicBezTo>
                    <a:pt x="760836" y="4749"/>
                    <a:pt x="769143" y="6483"/>
                    <a:pt x="777040" y="9439"/>
                  </a:cubicBezTo>
                  <a:cubicBezTo>
                    <a:pt x="793303" y="14623"/>
                    <a:pt x="809608" y="19766"/>
                    <a:pt x="825955" y="24699"/>
                  </a:cubicBezTo>
                  <a:cubicBezTo>
                    <a:pt x="830838" y="26129"/>
                    <a:pt x="835403" y="28469"/>
                    <a:pt x="839416" y="31597"/>
                  </a:cubicBezTo>
                  <a:cubicBezTo>
                    <a:pt x="847778" y="38035"/>
                    <a:pt x="856139" y="44139"/>
                    <a:pt x="864501" y="50118"/>
                  </a:cubicBezTo>
                  <a:cubicBezTo>
                    <a:pt x="871901" y="55511"/>
                    <a:pt x="879175" y="61113"/>
                    <a:pt x="886742" y="66255"/>
                  </a:cubicBezTo>
                  <a:cubicBezTo>
                    <a:pt x="895279" y="72263"/>
                    <a:pt x="903419" y="78812"/>
                    <a:pt x="911116" y="85863"/>
                  </a:cubicBezTo>
                  <a:cubicBezTo>
                    <a:pt x="926124" y="99324"/>
                    <a:pt x="941468" y="112326"/>
                    <a:pt x="956769" y="125454"/>
                  </a:cubicBezTo>
                  <a:cubicBezTo>
                    <a:pt x="964670" y="132268"/>
                    <a:pt x="972781" y="138916"/>
                    <a:pt x="980683" y="145688"/>
                  </a:cubicBezTo>
                  <a:cubicBezTo>
                    <a:pt x="987455" y="151500"/>
                    <a:pt x="994103" y="157478"/>
                    <a:pt x="1000875" y="163331"/>
                  </a:cubicBezTo>
                  <a:cubicBezTo>
                    <a:pt x="1009529" y="170814"/>
                    <a:pt x="1018309" y="178214"/>
                    <a:pt x="1027005" y="185698"/>
                  </a:cubicBezTo>
                  <a:lnTo>
                    <a:pt x="1041554" y="198240"/>
                  </a:lnTo>
                  <a:cubicBezTo>
                    <a:pt x="1042737" y="199199"/>
                    <a:pt x="1043803" y="200294"/>
                    <a:pt x="1044731" y="201501"/>
                  </a:cubicBezTo>
                  <a:cubicBezTo>
                    <a:pt x="1049664" y="208315"/>
                    <a:pt x="1054430" y="215255"/>
                    <a:pt x="1059322" y="222070"/>
                  </a:cubicBezTo>
                  <a:cubicBezTo>
                    <a:pt x="1069021" y="235532"/>
                    <a:pt x="1078804" y="248910"/>
                    <a:pt x="1088587" y="262372"/>
                  </a:cubicBezTo>
                  <a:lnTo>
                    <a:pt x="1115427" y="299622"/>
                  </a:lnTo>
                  <a:cubicBezTo>
                    <a:pt x="1123370" y="310575"/>
                    <a:pt x="1131230" y="321529"/>
                    <a:pt x="1139257" y="332399"/>
                  </a:cubicBezTo>
                  <a:cubicBezTo>
                    <a:pt x="1142593" y="336913"/>
                    <a:pt x="1145072" y="342000"/>
                    <a:pt x="1146573" y="347407"/>
                  </a:cubicBezTo>
                  <a:cubicBezTo>
                    <a:pt x="1149750" y="358403"/>
                    <a:pt x="1153513" y="369272"/>
                    <a:pt x="1156983" y="380226"/>
                  </a:cubicBezTo>
                  <a:cubicBezTo>
                    <a:pt x="1161498" y="394566"/>
                    <a:pt x="1165888" y="408989"/>
                    <a:pt x="1170529" y="423287"/>
                  </a:cubicBezTo>
                  <a:cubicBezTo>
                    <a:pt x="1174417" y="435411"/>
                    <a:pt x="1178681" y="447410"/>
                    <a:pt x="1182569" y="459534"/>
                  </a:cubicBezTo>
                  <a:cubicBezTo>
                    <a:pt x="1187126" y="473623"/>
                    <a:pt x="1191390" y="487754"/>
                    <a:pt x="1195864" y="501884"/>
                  </a:cubicBezTo>
                  <a:cubicBezTo>
                    <a:pt x="1198372" y="509870"/>
                    <a:pt x="1201006" y="517896"/>
                    <a:pt x="1203598" y="525882"/>
                  </a:cubicBezTo>
                  <a:cubicBezTo>
                    <a:pt x="1207808" y="538704"/>
                    <a:pt x="1211989" y="551539"/>
                    <a:pt x="1216140" y="564386"/>
                  </a:cubicBezTo>
                  <a:cubicBezTo>
                    <a:pt x="1216717" y="566351"/>
                    <a:pt x="1217193" y="568349"/>
                    <a:pt x="1217561" y="570364"/>
                  </a:cubicBezTo>
                  <a:cubicBezTo>
                    <a:pt x="1221993" y="592660"/>
                    <a:pt x="1226454" y="614960"/>
                    <a:pt x="1230940" y="637256"/>
                  </a:cubicBezTo>
                  <a:cubicBezTo>
                    <a:pt x="1234242" y="653477"/>
                    <a:pt x="1237754" y="669656"/>
                    <a:pt x="1241057" y="685919"/>
                  </a:cubicBezTo>
                  <a:cubicBezTo>
                    <a:pt x="1243565" y="698127"/>
                    <a:pt x="1245781" y="710418"/>
                    <a:pt x="1248290" y="722667"/>
                  </a:cubicBezTo>
                  <a:cubicBezTo>
                    <a:pt x="1250798" y="734917"/>
                    <a:pt x="1253432" y="746079"/>
                    <a:pt x="1255898" y="757785"/>
                  </a:cubicBezTo>
                  <a:cubicBezTo>
                    <a:pt x="1259327" y="774006"/>
                    <a:pt x="1262671" y="790228"/>
                    <a:pt x="1266058" y="806449"/>
                  </a:cubicBezTo>
                  <a:cubicBezTo>
                    <a:pt x="1266902" y="810441"/>
                    <a:pt x="1266714" y="814589"/>
                    <a:pt x="1265514" y="818489"/>
                  </a:cubicBezTo>
                  <a:cubicBezTo>
                    <a:pt x="1261626" y="831449"/>
                    <a:pt x="1258198" y="844535"/>
                    <a:pt x="1254226" y="857453"/>
                  </a:cubicBezTo>
                  <a:cubicBezTo>
                    <a:pt x="1251927" y="865020"/>
                    <a:pt x="1248958" y="872378"/>
                    <a:pt x="1246325" y="879820"/>
                  </a:cubicBezTo>
                  <a:cubicBezTo>
                    <a:pt x="1245070" y="883415"/>
                    <a:pt x="1244109" y="887178"/>
                    <a:pt x="1242604" y="890648"/>
                  </a:cubicBezTo>
                  <a:cubicBezTo>
                    <a:pt x="1239740" y="898014"/>
                    <a:pt x="1238319" y="905866"/>
                    <a:pt x="1238423" y="913767"/>
                  </a:cubicBezTo>
                  <a:cubicBezTo>
                    <a:pt x="1238130" y="927020"/>
                    <a:pt x="1237754" y="940315"/>
                    <a:pt x="1236709" y="953526"/>
                  </a:cubicBezTo>
                  <a:cubicBezTo>
                    <a:pt x="1235664" y="966737"/>
                    <a:pt x="1235831" y="979990"/>
                    <a:pt x="1235162" y="993201"/>
                  </a:cubicBezTo>
                  <a:cubicBezTo>
                    <a:pt x="1234359" y="1018394"/>
                    <a:pt x="1232110" y="1043520"/>
                    <a:pt x="1228431" y="1068453"/>
                  </a:cubicBezTo>
                  <a:cubicBezTo>
                    <a:pt x="1227302" y="1075226"/>
                    <a:pt x="1226508" y="1082083"/>
                    <a:pt x="1225839" y="1088939"/>
                  </a:cubicBezTo>
                  <a:cubicBezTo>
                    <a:pt x="1223791" y="1110093"/>
                    <a:pt x="1219317" y="1130746"/>
                    <a:pt x="1215387" y="1151649"/>
                  </a:cubicBezTo>
                  <a:cubicBezTo>
                    <a:pt x="1213172" y="1163397"/>
                    <a:pt x="1211207" y="1175229"/>
                    <a:pt x="1209033" y="1186976"/>
                  </a:cubicBezTo>
                  <a:cubicBezTo>
                    <a:pt x="1207611" y="1194753"/>
                    <a:pt x="1205855" y="1202487"/>
                    <a:pt x="1204392" y="1210221"/>
                  </a:cubicBezTo>
                  <a:cubicBezTo>
                    <a:pt x="1202594" y="1220004"/>
                    <a:pt x="1201048" y="1229829"/>
                    <a:pt x="1199250" y="1239486"/>
                  </a:cubicBezTo>
                  <a:cubicBezTo>
                    <a:pt x="1197619" y="1248516"/>
                    <a:pt x="1195780" y="1257547"/>
                    <a:pt x="1194108" y="1266577"/>
                  </a:cubicBezTo>
                  <a:cubicBezTo>
                    <a:pt x="1191796" y="1278814"/>
                    <a:pt x="1189521" y="1291088"/>
                    <a:pt x="1187293" y="1303409"/>
                  </a:cubicBezTo>
                  <a:lnTo>
                    <a:pt x="1175629" y="1365869"/>
                  </a:lnTo>
                  <a:cubicBezTo>
                    <a:pt x="1174960" y="1369380"/>
                    <a:pt x="1174166" y="1372851"/>
                    <a:pt x="1173162" y="1376279"/>
                  </a:cubicBezTo>
                  <a:cubicBezTo>
                    <a:pt x="1167936" y="1394172"/>
                    <a:pt x="1162543" y="1411982"/>
                    <a:pt x="1157443" y="1429917"/>
                  </a:cubicBezTo>
                  <a:cubicBezTo>
                    <a:pt x="1149081" y="1459851"/>
                    <a:pt x="1140720" y="1489827"/>
                    <a:pt x="1132150" y="1519760"/>
                  </a:cubicBezTo>
                  <a:cubicBezTo>
                    <a:pt x="1127091" y="1537696"/>
                    <a:pt x="1121614" y="1555464"/>
                    <a:pt x="1116806" y="1573441"/>
                  </a:cubicBezTo>
                  <a:cubicBezTo>
                    <a:pt x="1114336" y="1581735"/>
                    <a:pt x="1111075" y="1589770"/>
                    <a:pt x="1107065" y="1597438"/>
                  </a:cubicBezTo>
                  <a:cubicBezTo>
                    <a:pt x="1099206" y="1613492"/>
                    <a:pt x="1091597" y="1629629"/>
                    <a:pt x="1083946" y="1645767"/>
                  </a:cubicBezTo>
                  <a:cubicBezTo>
                    <a:pt x="1081505" y="1651390"/>
                    <a:pt x="1078173" y="1656586"/>
                    <a:pt x="1074080" y="1661152"/>
                  </a:cubicBezTo>
                  <a:cubicBezTo>
                    <a:pt x="1071278" y="1664120"/>
                    <a:pt x="1068770" y="1667339"/>
                    <a:pt x="1066220" y="1670558"/>
                  </a:cubicBezTo>
                  <a:cubicBezTo>
                    <a:pt x="1063084" y="1674576"/>
                    <a:pt x="1059246" y="1677988"/>
                    <a:pt x="1054890" y="1680634"/>
                  </a:cubicBezTo>
                  <a:cubicBezTo>
                    <a:pt x="1037916" y="1691044"/>
                    <a:pt x="1021110" y="1701537"/>
                    <a:pt x="1004262" y="1712198"/>
                  </a:cubicBezTo>
                  <a:cubicBezTo>
                    <a:pt x="1001268" y="1714172"/>
                    <a:pt x="997807" y="1715325"/>
                    <a:pt x="994228" y="1715543"/>
                  </a:cubicBezTo>
                  <a:cubicBezTo>
                    <a:pt x="988375" y="1715794"/>
                    <a:pt x="982522" y="1716253"/>
                    <a:pt x="976669" y="1716630"/>
                  </a:cubicBezTo>
                  <a:lnTo>
                    <a:pt x="923198" y="1720142"/>
                  </a:lnTo>
                  <a:cubicBezTo>
                    <a:pt x="909736" y="1721020"/>
                    <a:pt x="896232" y="1722148"/>
                    <a:pt x="882729" y="1722608"/>
                  </a:cubicBezTo>
                  <a:cubicBezTo>
                    <a:pt x="873824" y="1722901"/>
                    <a:pt x="864877" y="1722190"/>
                    <a:pt x="855972" y="1721897"/>
                  </a:cubicBezTo>
                  <a:cubicBezTo>
                    <a:pt x="852916" y="1721755"/>
                    <a:pt x="849927" y="1720973"/>
                    <a:pt x="847193" y="1719598"/>
                  </a:cubicBezTo>
                  <a:cubicBezTo>
                    <a:pt x="828965" y="1711028"/>
                    <a:pt x="810653" y="1702666"/>
                    <a:pt x="792342" y="1694263"/>
                  </a:cubicBezTo>
                  <a:cubicBezTo>
                    <a:pt x="778880" y="1688117"/>
                    <a:pt x="765460" y="1681930"/>
                    <a:pt x="751998" y="1675868"/>
                  </a:cubicBezTo>
                  <a:cubicBezTo>
                    <a:pt x="744753" y="1672607"/>
                    <a:pt x="737503" y="1669442"/>
                    <a:pt x="730258" y="1666378"/>
                  </a:cubicBezTo>
                  <a:cubicBezTo>
                    <a:pt x="724389" y="1663865"/>
                    <a:pt x="718318" y="1661854"/>
                    <a:pt x="712114" y="1660358"/>
                  </a:cubicBezTo>
                  <a:cubicBezTo>
                    <a:pt x="700199" y="1657598"/>
                    <a:pt x="688368" y="1654421"/>
                    <a:pt x="676494" y="1651369"/>
                  </a:cubicBezTo>
                  <a:cubicBezTo>
                    <a:pt x="674776" y="1650897"/>
                    <a:pt x="673087" y="1650324"/>
                    <a:pt x="671436" y="1649655"/>
                  </a:cubicBezTo>
                  <a:cubicBezTo>
                    <a:pt x="662698" y="1646143"/>
                    <a:pt x="653919" y="1642673"/>
                    <a:pt x="645223" y="1639036"/>
                  </a:cubicBezTo>
                  <a:cubicBezTo>
                    <a:pt x="637906" y="1636026"/>
                    <a:pt x="630716" y="1632765"/>
                    <a:pt x="623441" y="1629629"/>
                  </a:cubicBezTo>
                  <a:lnTo>
                    <a:pt x="611443" y="1624696"/>
                  </a:lnTo>
                  <a:cubicBezTo>
                    <a:pt x="609762" y="1624086"/>
                    <a:pt x="608115" y="1623388"/>
                    <a:pt x="606509" y="1622606"/>
                  </a:cubicBezTo>
                  <a:cubicBezTo>
                    <a:pt x="588700" y="1613199"/>
                    <a:pt x="570932" y="1603709"/>
                    <a:pt x="553122" y="1594344"/>
                  </a:cubicBezTo>
                  <a:cubicBezTo>
                    <a:pt x="544760" y="1589954"/>
                    <a:pt x="536148" y="1585983"/>
                    <a:pt x="528038" y="1581342"/>
                  </a:cubicBezTo>
                  <a:cubicBezTo>
                    <a:pt x="521235" y="1577337"/>
                    <a:pt x="514659" y="1572956"/>
                    <a:pt x="508346" y="1568215"/>
                  </a:cubicBezTo>
                  <a:cubicBezTo>
                    <a:pt x="490495" y="1555046"/>
                    <a:pt x="471974" y="1542838"/>
                    <a:pt x="453705" y="1530212"/>
                  </a:cubicBezTo>
                  <a:cubicBezTo>
                    <a:pt x="443671" y="1523272"/>
                    <a:pt x="433679" y="1516236"/>
                    <a:pt x="423729" y="1509100"/>
                  </a:cubicBezTo>
                  <a:cubicBezTo>
                    <a:pt x="422554" y="1508126"/>
                    <a:pt x="421526" y="1506984"/>
                    <a:pt x="420677" y="1505713"/>
                  </a:cubicBezTo>
                  <a:cubicBezTo>
                    <a:pt x="415576" y="1498899"/>
                    <a:pt x="410476" y="1492210"/>
                    <a:pt x="405543" y="1485395"/>
                  </a:cubicBezTo>
                  <a:cubicBezTo>
                    <a:pt x="398394" y="1475487"/>
                    <a:pt x="391328" y="1465495"/>
                    <a:pt x="384221" y="1455503"/>
                  </a:cubicBezTo>
                  <a:lnTo>
                    <a:pt x="357256" y="1417459"/>
                  </a:lnTo>
                  <a:cubicBezTo>
                    <a:pt x="356043" y="1415828"/>
                    <a:pt x="354873" y="1414156"/>
                    <a:pt x="353577" y="1412567"/>
                  </a:cubicBezTo>
                  <a:cubicBezTo>
                    <a:pt x="348487" y="1406187"/>
                    <a:pt x="344269" y="1399155"/>
                    <a:pt x="341034" y="1391664"/>
                  </a:cubicBezTo>
                  <a:cubicBezTo>
                    <a:pt x="337397" y="1383553"/>
                    <a:pt x="333217" y="1375652"/>
                    <a:pt x="329412" y="1367625"/>
                  </a:cubicBezTo>
                  <a:cubicBezTo>
                    <a:pt x="325608" y="1359598"/>
                    <a:pt x="321970" y="1351404"/>
                    <a:pt x="318166" y="1343335"/>
                  </a:cubicBezTo>
                  <a:cubicBezTo>
                    <a:pt x="315449" y="1337565"/>
                    <a:pt x="312480" y="1331921"/>
                    <a:pt x="309805" y="1326110"/>
                  </a:cubicBezTo>
                  <a:cubicBezTo>
                    <a:pt x="305875" y="1317552"/>
                    <a:pt x="302056" y="1308940"/>
                    <a:pt x="298349" y="1300273"/>
                  </a:cubicBezTo>
                  <a:cubicBezTo>
                    <a:pt x="292747" y="1287146"/>
                    <a:pt x="287229" y="1273977"/>
                    <a:pt x="281627" y="1260849"/>
                  </a:cubicBezTo>
                  <a:cubicBezTo>
                    <a:pt x="278951" y="1254495"/>
                    <a:pt x="276317" y="1248307"/>
                    <a:pt x="273265" y="1241911"/>
                  </a:cubicBezTo>
                  <a:cubicBezTo>
                    <a:pt x="271988" y="1239139"/>
                    <a:pt x="270388" y="1236530"/>
                    <a:pt x="268499" y="1234135"/>
                  </a:cubicBezTo>
                  <a:cubicBezTo>
                    <a:pt x="261685" y="1225522"/>
                    <a:pt x="254703" y="1217077"/>
                    <a:pt x="247596" y="1208549"/>
                  </a:cubicBezTo>
                  <a:cubicBezTo>
                    <a:pt x="245380" y="1205831"/>
                    <a:pt x="244418" y="1205706"/>
                    <a:pt x="241074" y="1207545"/>
                  </a:cubicBezTo>
                  <a:cubicBezTo>
                    <a:pt x="240405" y="1207922"/>
                    <a:pt x="239778" y="1208382"/>
                    <a:pt x="239151" y="1208800"/>
                  </a:cubicBezTo>
                  <a:cubicBezTo>
                    <a:pt x="236377" y="1210781"/>
                    <a:pt x="232727" y="1211036"/>
                    <a:pt x="229702" y="1209469"/>
                  </a:cubicBezTo>
                  <a:cubicBezTo>
                    <a:pt x="227863" y="1208632"/>
                    <a:pt x="225856" y="1208089"/>
                    <a:pt x="223975" y="1207336"/>
                  </a:cubicBezTo>
                  <a:cubicBezTo>
                    <a:pt x="201064" y="1198670"/>
                    <a:pt x="178168" y="1190016"/>
                    <a:pt x="155286" y="1181374"/>
                  </a:cubicBezTo>
                  <a:cubicBezTo>
                    <a:pt x="150916" y="1179978"/>
                    <a:pt x="146983" y="1177469"/>
                    <a:pt x="143872" y="1174100"/>
                  </a:cubicBezTo>
                  <a:cubicBezTo>
                    <a:pt x="138563" y="1167912"/>
                    <a:pt x="132919" y="1162018"/>
                    <a:pt x="127359" y="1156081"/>
                  </a:cubicBezTo>
                  <a:cubicBezTo>
                    <a:pt x="113061" y="1140780"/>
                    <a:pt x="100184" y="1124308"/>
                    <a:pt x="86680" y="1108337"/>
                  </a:cubicBezTo>
                  <a:cubicBezTo>
                    <a:pt x="79239" y="1099558"/>
                    <a:pt x="73260" y="1089733"/>
                    <a:pt x="66571" y="1080410"/>
                  </a:cubicBezTo>
                  <a:cubicBezTo>
                    <a:pt x="61847" y="1073805"/>
                    <a:pt x="57666" y="1066739"/>
                    <a:pt x="52775" y="1060217"/>
                  </a:cubicBezTo>
                  <a:cubicBezTo>
                    <a:pt x="48173" y="1053783"/>
                    <a:pt x="44144" y="1046956"/>
                    <a:pt x="40734" y="1039816"/>
                  </a:cubicBezTo>
                  <a:cubicBezTo>
                    <a:pt x="36554" y="1031454"/>
                    <a:pt x="32122" y="1023093"/>
                    <a:pt x="27774" y="1014731"/>
                  </a:cubicBezTo>
                  <a:cubicBezTo>
                    <a:pt x="22506" y="1004530"/>
                    <a:pt x="16904" y="994497"/>
                    <a:pt x="12013" y="984129"/>
                  </a:cubicBezTo>
                  <a:cubicBezTo>
                    <a:pt x="10354" y="979417"/>
                    <a:pt x="9137" y="974559"/>
                    <a:pt x="8376" y="969622"/>
                  </a:cubicBezTo>
                  <a:cubicBezTo>
                    <a:pt x="6076" y="960717"/>
                    <a:pt x="4195" y="951770"/>
                    <a:pt x="1687" y="942907"/>
                  </a:cubicBezTo>
                  <a:cubicBezTo>
                    <a:pt x="466" y="938927"/>
                    <a:pt x="-99" y="934775"/>
                    <a:pt x="14" y="930616"/>
                  </a:cubicBezTo>
                  <a:cubicBezTo>
                    <a:pt x="474" y="921669"/>
                    <a:pt x="767" y="912764"/>
                    <a:pt x="1268" y="899678"/>
                  </a:cubicBezTo>
                  <a:close/>
                  <a:moveTo>
                    <a:pt x="447768" y="1480127"/>
                  </a:moveTo>
                  <a:lnTo>
                    <a:pt x="449357" y="1481758"/>
                  </a:lnTo>
                  <a:cubicBezTo>
                    <a:pt x="451815" y="1485332"/>
                    <a:pt x="454871" y="1488455"/>
                    <a:pt x="458387" y="1490997"/>
                  </a:cubicBezTo>
                  <a:cubicBezTo>
                    <a:pt x="465201" y="1497143"/>
                    <a:pt x="472141" y="1503205"/>
                    <a:pt x="478914" y="1509392"/>
                  </a:cubicBezTo>
                  <a:cubicBezTo>
                    <a:pt x="490746" y="1520220"/>
                    <a:pt x="502410" y="1531215"/>
                    <a:pt x="514283" y="1542044"/>
                  </a:cubicBezTo>
                  <a:cubicBezTo>
                    <a:pt x="529375" y="1555798"/>
                    <a:pt x="544635" y="1569344"/>
                    <a:pt x="559644" y="1583140"/>
                  </a:cubicBezTo>
                  <a:cubicBezTo>
                    <a:pt x="562395" y="1585778"/>
                    <a:pt x="565610" y="1587877"/>
                    <a:pt x="569134" y="1589327"/>
                  </a:cubicBezTo>
                  <a:cubicBezTo>
                    <a:pt x="581216" y="1594219"/>
                    <a:pt x="593298" y="1599068"/>
                    <a:pt x="605339" y="1604002"/>
                  </a:cubicBezTo>
                  <a:cubicBezTo>
                    <a:pt x="610983" y="1606301"/>
                    <a:pt x="616543" y="1608851"/>
                    <a:pt x="622062" y="1611109"/>
                  </a:cubicBezTo>
                  <a:cubicBezTo>
                    <a:pt x="635565" y="1616460"/>
                    <a:pt x="649153" y="1621602"/>
                    <a:pt x="662614" y="1627037"/>
                  </a:cubicBezTo>
                  <a:cubicBezTo>
                    <a:pt x="676076" y="1632472"/>
                    <a:pt x="689455" y="1638158"/>
                    <a:pt x="702875" y="1643760"/>
                  </a:cubicBezTo>
                  <a:cubicBezTo>
                    <a:pt x="704355" y="1644266"/>
                    <a:pt x="705860" y="1644684"/>
                    <a:pt x="707390" y="1645014"/>
                  </a:cubicBezTo>
                  <a:cubicBezTo>
                    <a:pt x="707097" y="1642422"/>
                    <a:pt x="705216" y="1641879"/>
                    <a:pt x="703836" y="1640834"/>
                  </a:cubicBezTo>
                  <a:cubicBezTo>
                    <a:pt x="691127" y="1632752"/>
                    <a:pt x="678418" y="1624709"/>
                    <a:pt x="665708" y="1616711"/>
                  </a:cubicBezTo>
                  <a:cubicBezTo>
                    <a:pt x="651034" y="1607472"/>
                    <a:pt x="636443" y="1598316"/>
                    <a:pt x="621602" y="1589077"/>
                  </a:cubicBezTo>
                  <a:cubicBezTo>
                    <a:pt x="612989" y="1583642"/>
                    <a:pt x="604461" y="1578039"/>
                    <a:pt x="595807" y="1572646"/>
                  </a:cubicBezTo>
                  <a:cubicBezTo>
                    <a:pt x="580505" y="1563031"/>
                    <a:pt x="565175" y="1553444"/>
                    <a:pt x="549819" y="1543883"/>
                  </a:cubicBezTo>
                  <a:cubicBezTo>
                    <a:pt x="547896" y="1542671"/>
                    <a:pt x="546098" y="1541207"/>
                    <a:pt x="544175" y="1539995"/>
                  </a:cubicBezTo>
                  <a:cubicBezTo>
                    <a:pt x="535521" y="1534602"/>
                    <a:pt x="526825" y="1529292"/>
                    <a:pt x="518213" y="1523816"/>
                  </a:cubicBezTo>
                  <a:cubicBezTo>
                    <a:pt x="509601" y="1518339"/>
                    <a:pt x="501239" y="1512444"/>
                    <a:pt x="492501" y="1507093"/>
                  </a:cubicBezTo>
                  <a:cubicBezTo>
                    <a:pt x="480210" y="1499777"/>
                    <a:pt x="467961" y="1492544"/>
                    <a:pt x="456171" y="1484392"/>
                  </a:cubicBezTo>
                  <a:cubicBezTo>
                    <a:pt x="454185" y="1482765"/>
                    <a:pt x="451748" y="1481787"/>
                    <a:pt x="449189" y="1481591"/>
                  </a:cubicBezTo>
                  <a:lnTo>
                    <a:pt x="447601" y="1479960"/>
                  </a:lnTo>
                  <a:lnTo>
                    <a:pt x="446096" y="1478413"/>
                  </a:lnTo>
                  <a:lnTo>
                    <a:pt x="445636" y="1477953"/>
                  </a:lnTo>
                  <a:cubicBezTo>
                    <a:pt x="445636" y="1477953"/>
                    <a:pt x="445343" y="1477953"/>
                    <a:pt x="445218" y="1477953"/>
                  </a:cubicBezTo>
                  <a:lnTo>
                    <a:pt x="446179" y="1478330"/>
                  </a:lnTo>
                  <a:close/>
                  <a:moveTo>
                    <a:pt x="781806" y="1685525"/>
                  </a:moveTo>
                  <a:lnTo>
                    <a:pt x="781806" y="1685525"/>
                  </a:lnTo>
                  <a:close/>
                  <a:moveTo>
                    <a:pt x="1089841" y="1452576"/>
                  </a:moveTo>
                  <a:lnTo>
                    <a:pt x="1091346" y="1451030"/>
                  </a:lnTo>
                  <a:cubicBezTo>
                    <a:pt x="1092997" y="1450963"/>
                    <a:pt x="1094314" y="1449629"/>
                    <a:pt x="1094356" y="1447978"/>
                  </a:cubicBezTo>
                  <a:cubicBezTo>
                    <a:pt x="1095823" y="1447568"/>
                    <a:pt x="1097228" y="1446962"/>
                    <a:pt x="1098537" y="1446180"/>
                  </a:cubicBezTo>
                  <a:cubicBezTo>
                    <a:pt x="1105435" y="1440745"/>
                    <a:pt x="1112208" y="1435185"/>
                    <a:pt x="1119022" y="1429666"/>
                  </a:cubicBezTo>
                  <a:lnTo>
                    <a:pt x="1119022" y="1429666"/>
                  </a:lnTo>
                  <a:cubicBezTo>
                    <a:pt x="1116183" y="1429691"/>
                    <a:pt x="1113433" y="1430665"/>
                    <a:pt x="1111204" y="1432426"/>
                  </a:cubicBezTo>
                  <a:cubicBezTo>
                    <a:pt x="1104850" y="1436681"/>
                    <a:pt x="1099206" y="1441916"/>
                    <a:pt x="1094481" y="1447936"/>
                  </a:cubicBezTo>
                  <a:lnTo>
                    <a:pt x="1091429" y="1451030"/>
                  </a:lnTo>
                  <a:lnTo>
                    <a:pt x="1089883" y="1452535"/>
                  </a:lnTo>
                  <a:close/>
                  <a:moveTo>
                    <a:pt x="1092851" y="1521475"/>
                  </a:moveTo>
                  <a:lnTo>
                    <a:pt x="1094398" y="1519928"/>
                  </a:lnTo>
                  <a:cubicBezTo>
                    <a:pt x="1098829" y="1519342"/>
                    <a:pt x="1100585" y="1516040"/>
                    <a:pt x="1102049" y="1512402"/>
                  </a:cubicBezTo>
                  <a:lnTo>
                    <a:pt x="1102049" y="1512402"/>
                  </a:lnTo>
                  <a:cubicBezTo>
                    <a:pt x="1098328" y="1513740"/>
                    <a:pt x="1096906" y="1517377"/>
                    <a:pt x="1094398" y="1519928"/>
                  </a:cubicBezTo>
                  <a:lnTo>
                    <a:pt x="1092851" y="1521475"/>
                  </a:lnTo>
                  <a:close/>
                  <a:moveTo>
                    <a:pt x="101438" y="957832"/>
                  </a:moveTo>
                  <a:lnTo>
                    <a:pt x="99975" y="959379"/>
                  </a:lnTo>
                  <a:lnTo>
                    <a:pt x="99975" y="959379"/>
                  </a:lnTo>
                  <a:lnTo>
                    <a:pt x="101480" y="957832"/>
                  </a:lnTo>
                  <a:lnTo>
                    <a:pt x="103110" y="956160"/>
                  </a:lnTo>
                  <a:lnTo>
                    <a:pt x="106246" y="954738"/>
                  </a:lnTo>
                  <a:cubicBezTo>
                    <a:pt x="107681" y="954379"/>
                    <a:pt x="109081" y="953890"/>
                    <a:pt x="110427" y="953275"/>
                  </a:cubicBezTo>
                  <a:cubicBezTo>
                    <a:pt x="119123" y="948509"/>
                    <a:pt x="127777" y="943689"/>
                    <a:pt x="136389" y="938810"/>
                  </a:cubicBezTo>
                  <a:cubicBezTo>
                    <a:pt x="138579" y="937531"/>
                    <a:pt x="140700" y="936134"/>
                    <a:pt x="142744" y="934629"/>
                  </a:cubicBezTo>
                  <a:cubicBezTo>
                    <a:pt x="143895" y="933910"/>
                    <a:pt x="144249" y="932397"/>
                    <a:pt x="143538" y="931243"/>
                  </a:cubicBezTo>
                  <a:cubicBezTo>
                    <a:pt x="142801" y="929654"/>
                    <a:pt x="141075" y="928776"/>
                    <a:pt x="139357" y="929111"/>
                  </a:cubicBezTo>
                  <a:cubicBezTo>
                    <a:pt x="138658" y="929403"/>
                    <a:pt x="137998" y="929784"/>
                    <a:pt x="137392" y="930239"/>
                  </a:cubicBezTo>
                  <a:cubicBezTo>
                    <a:pt x="127860" y="937430"/>
                    <a:pt x="118286" y="944621"/>
                    <a:pt x="108796" y="951895"/>
                  </a:cubicBezTo>
                  <a:cubicBezTo>
                    <a:pt x="107916" y="952786"/>
                    <a:pt x="107131" y="953768"/>
                    <a:pt x="106455" y="954822"/>
                  </a:cubicBezTo>
                  <a:lnTo>
                    <a:pt x="103320" y="956243"/>
                  </a:lnTo>
                  <a:close/>
                  <a:moveTo>
                    <a:pt x="835403" y="1510814"/>
                  </a:moveTo>
                  <a:lnTo>
                    <a:pt x="835403" y="1510814"/>
                  </a:lnTo>
                  <a:close/>
                  <a:moveTo>
                    <a:pt x="1089715" y="1446431"/>
                  </a:moveTo>
                  <a:lnTo>
                    <a:pt x="1091262" y="1444842"/>
                  </a:lnTo>
                  <a:lnTo>
                    <a:pt x="1091262" y="1444842"/>
                  </a:lnTo>
                  <a:lnTo>
                    <a:pt x="1089715" y="1446431"/>
                  </a:lnTo>
                  <a:lnTo>
                    <a:pt x="1088169" y="1447978"/>
                  </a:lnTo>
                  <a:cubicBezTo>
                    <a:pt x="1081626" y="1450064"/>
                    <a:pt x="1076500" y="1455189"/>
                    <a:pt x="1074414" y="1461732"/>
                  </a:cubicBezTo>
                  <a:lnTo>
                    <a:pt x="1074414" y="1461732"/>
                  </a:lnTo>
                  <a:cubicBezTo>
                    <a:pt x="1078093" y="1458346"/>
                    <a:pt x="1081814" y="1455001"/>
                    <a:pt x="1085409" y="1451531"/>
                  </a:cubicBezTo>
                  <a:cubicBezTo>
                    <a:pt x="1086421" y="1450432"/>
                    <a:pt x="1087328" y="1449240"/>
                    <a:pt x="1088127" y="1447978"/>
                  </a:cubicBezTo>
                  <a:close/>
                  <a:moveTo>
                    <a:pt x="67825" y="1074139"/>
                  </a:moveTo>
                  <a:lnTo>
                    <a:pt x="67825" y="1074139"/>
                  </a:lnTo>
                  <a:lnTo>
                    <a:pt x="69414" y="1075686"/>
                  </a:lnTo>
                  <a:cubicBezTo>
                    <a:pt x="75810" y="1088730"/>
                    <a:pt x="83754" y="1100478"/>
                    <a:pt x="97467" y="1108463"/>
                  </a:cubicBezTo>
                  <a:cubicBezTo>
                    <a:pt x="97136" y="1106448"/>
                    <a:pt x="96134" y="1104608"/>
                    <a:pt x="94624" y="1103237"/>
                  </a:cubicBezTo>
                  <a:lnTo>
                    <a:pt x="82082" y="1089817"/>
                  </a:lnTo>
                  <a:lnTo>
                    <a:pt x="69163" y="1075770"/>
                  </a:lnTo>
                  <a:close/>
                  <a:moveTo>
                    <a:pt x="1034614" y="1025058"/>
                  </a:moveTo>
                  <a:lnTo>
                    <a:pt x="1036035" y="1023594"/>
                  </a:lnTo>
                  <a:lnTo>
                    <a:pt x="1037624" y="1021964"/>
                  </a:lnTo>
                  <a:cubicBezTo>
                    <a:pt x="1041951" y="1019849"/>
                    <a:pt x="1045968" y="1017165"/>
                    <a:pt x="1049581" y="1013979"/>
                  </a:cubicBezTo>
                  <a:cubicBezTo>
                    <a:pt x="1059698" y="1005868"/>
                    <a:pt x="1069648" y="997549"/>
                    <a:pt x="1079765" y="989354"/>
                  </a:cubicBezTo>
                  <a:cubicBezTo>
                    <a:pt x="1093980" y="977816"/>
                    <a:pt x="1108236" y="966306"/>
                    <a:pt x="1122534" y="954822"/>
                  </a:cubicBezTo>
                  <a:cubicBezTo>
                    <a:pt x="1125189" y="952815"/>
                    <a:pt x="1127091" y="949972"/>
                    <a:pt x="1127927" y="946753"/>
                  </a:cubicBezTo>
                  <a:cubicBezTo>
                    <a:pt x="1131481" y="933500"/>
                    <a:pt x="1135243" y="920289"/>
                    <a:pt x="1138797" y="906995"/>
                  </a:cubicBezTo>
                  <a:cubicBezTo>
                    <a:pt x="1139257" y="905239"/>
                    <a:pt x="1140344" y="903357"/>
                    <a:pt x="1139382" y="901351"/>
                  </a:cubicBezTo>
                  <a:cubicBezTo>
                    <a:pt x="1138881" y="901351"/>
                    <a:pt x="1138546" y="901351"/>
                    <a:pt x="1138379" y="901643"/>
                  </a:cubicBezTo>
                  <a:lnTo>
                    <a:pt x="1115719" y="928358"/>
                  </a:lnTo>
                  <a:cubicBezTo>
                    <a:pt x="1109616" y="935507"/>
                    <a:pt x="1103386" y="942572"/>
                    <a:pt x="1097324" y="949763"/>
                  </a:cubicBezTo>
                  <a:cubicBezTo>
                    <a:pt x="1088963" y="959671"/>
                    <a:pt x="1080601" y="969663"/>
                    <a:pt x="1072240" y="979613"/>
                  </a:cubicBezTo>
                  <a:cubicBezTo>
                    <a:pt x="1068059" y="984672"/>
                    <a:pt x="1063670" y="989689"/>
                    <a:pt x="1059363" y="994748"/>
                  </a:cubicBezTo>
                  <a:cubicBezTo>
                    <a:pt x="1052758" y="1002482"/>
                    <a:pt x="1046111" y="1010216"/>
                    <a:pt x="1039631" y="1018034"/>
                  </a:cubicBezTo>
                  <a:cubicBezTo>
                    <a:pt x="1038803" y="1019334"/>
                    <a:pt x="1038155" y="1020739"/>
                    <a:pt x="1037707" y="1022215"/>
                  </a:cubicBezTo>
                  <a:lnTo>
                    <a:pt x="1036119" y="1023845"/>
                  </a:lnTo>
                  <a:lnTo>
                    <a:pt x="1034614" y="1025225"/>
                  </a:lnTo>
                  <a:lnTo>
                    <a:pt x="1034614" y="1025434"/>
                  </a:lnTo>
                  <a:close/>
                  <a:moveTo>
                    <a:pt x="50977" y="1002189"/>
                  </a:moveTo>
                  <a:lnTo>
                    <a:pt x="50977" y="1002189"/>
                  </a:lnTo>
                  <a:lnTo>
                    <a:pt x="50977" y="1002189"/>
                  </a:lnTo>
                  <a:close/>
                  <a:moveTo>
                    <a:pt x="361980" y="1150855"/>
                  </a:moveTo>
                  <a:lnTo>
                    <a:pt x="360391" y="1149392"/>
                  </a:lnTo>
                  <a:cubicBezTo>
                    <a:pt x="357214" y="1146089"/>
                    <a:pt x="354162" y="1142661"/>
                    <a:pt x="350901" y="1139442"/>
                  </a:cubicBezTo>
                  <a:cubicBezTo>
                    <a:pt x="341076" y="1129826"/>
                    <a:pt x="331084" y="1120336"/>
                    <a:pt x="321260" y="1110720"/>
                  </a:cubicBezTo>
                  <a:cubicBezTo>
                    <a:pt x="308341" y="1098178"/>
                    <a:pt x="295507" y="1085302"/>
                    <a:pt x="282588" y="1072634"/>
                  </a:cubicBezTo>
                  <a:cubicBezTo>
                    <a:pt x="269670" y="1059967"/>
                    <a:pt x="256292" y="1047090"/>
                    <a:pt x="243122" y="1034297"/>
                  </a:cubicBezTo>
                  <a:lnTo>
                    <a:pt x="232754" y="1023971"/>
                  </a:lnTo>
                  <a:cubicBezTo>
                    <a:pt x="232365" y="1023628"/>
                    <a:pt x="231825" y="1023519"/>
                    <a:pt x="231333" y="1023678"/>
                  </a:cubicBezTo>
                  <a:cubicBezTo>
                    <a:pt x="230998" y="1023678"/>
                    <a:pt x="230706" y="1024389"/>
                    <a:pt x="230664" y="1024807"/>
                  </a:cubicBezTo>
                  <a:cubicBezTo>
                    <a:pt x="230665" y="1025304"/>
                    <a:pt x="230750" y="1025798"/>
                    <a:pt x="230915" y="1026270"/>
                  </a:cubicBezTo>
                  <a:cubicBezTo>
                    <a:pt x="232921" y="1033377"/>
                    <a:pt x="235095" y="1040526"/>
                    <a:pt x="237018" y="1047592"/>
                  </a:cubicBezTo>
                  <a:cubicBezTo>
                    <a:pt x="237885" y="1050280"/>
                    <a:pt x="239565" y="1052629"/>
                    <a:pt x="241826" y="1054323"/>
                  </a:cubicBezTo>
                  <a:cubicBezTo>
                    <a:pt x="251860" y="1062684"/>
                    <a:pt x="261852" y="1071046"/>
                    <a:pt x="271927" y="1079114"/>
                  </a:cubicBezTo>
                  <a:cubicBezTo>
                    <a:pt x="287898" y="1092158"/>
                    <a:pt x="303910" y="1105173"/>
                    <a:pt x="319964" y="1118162"/>
                  </a:cubicBezTo>
                  <a:cubicBezTo>
                    <a:pt x="332060" y="1127890"/>
                    <a:pt x="344184" y="1137644"/>
                    <a:pt x="356336" y="1147427"/>
                  </a:cubicBezTo>
                  <a:cubicBezTo>
                    <a:pt x="357644" y="1148217"/>
                    <a:pt x="359049" y="1148836"/>
                    <a:pt x="360517" y="1149266"/>
                  </a:cubicBezTo>
                  <a:lnTo>
                    <a:pt x="362147" y="1150897"/>
                  </a:lnTo>
                  <a:close/>
                  <a:moveTo>
                    <a:pt x="53945" y="1006872"/>
                  </a:moveTo>
                  <a:lnTo>
                    <a:pt x="53945" y="1006579"/>
                  </a:lnTo>
                  <a:lnTo>
                    <a:pt x="54238" y="1006579"/>
                  </a:lnTo>
                  <a:lnTo>
                    <a:pt x="55827" y="1008084"/>
                  </a:lnTo>
                  <a:cubicBezTo>
                    <a:pt x="56158" y="1011052"/>
                    <a:pt x="57433" y="1013837"/>
                    <a:pt x="59464" y="1016027"/>
                  </a:cubicBezTo>
                  <a:cubicBezTo>
                    <a:pt x="59840" y="1016487"/>
                    <a:pt x="60760" y="1016445"/>
                    <a:pt x="61429" y="1016613"/>
                  </a:cubicBezTo>
                  <a:cubicBezTo>
                    <a:pt x="61429" y="1015986"/>
                    <a:pt x="61931" y="1015024"/>
                    <a:pt x="61680" y="1014690"/>
                  </a:cubicBezTo>
                  <a:cubicBezTo>
                    <a:pt x="59757" y="1012474"/>
                    <a:pt x="57499" y="1010509"/>
                    <a:pt x="55701" y="1008209"/>
                  </a:cubicBezTo>
                  <a:close/>
                  <a:moveTo>
                    <a:pt x="243958" y="1201316"/>
                  </a:moveTo>
                  <a:lnTo>
                    <a:pt x="245505" y="1199728"/>
                  </a:lnTo>
                  <a:lnTo>
                    <a:pt x="245798" y="1199518"/>
                  </a:lnTo>
                  <a:lnTo>
                    <a:pt x="245798" y="1199811"/>
                  </a:lnTo>
                  <a:lnTo>
                    <a:pt x="244126" y="1201316"/>
                  </a:lnTo>
                  <a:lnTo>
                    <a:pt x="244126" y="1201567"/>
                  </a:lnTo>
                  <a:close/>
                  <a:moveTo>
                    <a:pt x="369631" y="1158464"/>
                  </a:moveTo>
                  <a:lnTo>
                    <a:pt x="369380" y="1158255"/>
                  </a:lnTo>
                  <a:lnTo>
                    <a:pt x="369631" y="1158464"/>
                  </a:lnTo>
                  <a:lnTo>
                    <a:pt x="369631" y="1158464"/>
                  </a:lnTo>
                  <a:close/>
                  <a:moveTo>
                    <a:pt x="364990" y="1160053"/>
                  </a:moveTo>
                  <a:lnTo>
                    <a:pt x="363443" y="1158506"/>
                  </a:lnTo>
                  <a:cubicBezTo>
                    <a:pt x="362175" y="1156888"/>
                    <a:pt x="360777" y="1155379"/>
                    <a:pt x="359262" y="1153991"/>
                  </a:cubicBezTo>
                  <a:cubicBezTo>
                    <a:pt x="353200" y="1148932"/>
                    <a:pt x="347055" y="1143999"/>
                    <a:pt x="340867" y="1139024"/>
                  </a:cubicBezTo>
                  <a:cubicBezTo>
                    <a:pt x="331377" y="1131373"/>
                    <a:pt x="321803" y="1123764"/>
                    <a:pt x="312355" y="1116030"/>
                  </a:cubicBezTo>
                  <a:cubicBezTo>
                    <a:pt x="304244" y="1109424"/>
                    <a:pt x="296343" y="1102568"/>
                    <a:pt x="288274" y="1095962"/>
                  </a:cubicBezTo>
                  <a:cubicBezTo>
                    <a:pt x="275648" y="1085678"/>
                    <a:pt x="262967" y="1075448"/>
                    <a:pt x="250230" y="1065276"/>
                  </a:cubicBezTo>
                  <a:cubicBezTo>
                    <a:pt x="247637" y="1063186"/>
                    <a:pt x="245004" y="1061095"/>
                    <a:pt x="242328" y="1059298"/>
                  </a:cubicBezTo>
                  <a:cubicBezTo>
                    <a:pt x="241882" y="1059068"/>
                    <a:pt x="241352" y="1059068"/>
                    <a:pt x="240907" y="1059298"/>
                  </a:cubicBezTo>
                  <a:cubicBezTo>
                    <a:pt x="240520" y="1059578"/>
                    <a:pt x="240300" y="1060034"/>
                    <a:pt x="240321" y="1060510"/>
                  </a:cubicBezTo>
                  <a:cubicBezTo>
                    <a:pt x="241938" y="1067701"/>
                    <a:pt x="243596" y="1074892"/>
                    <a:pt x="245296" y="1082083"/>
                  </a:cubicBezTo>
                  <a:cubicBezTo>
                    <a:pt x="245891" y="1084344"/>
                    <a:pt x="247408" y="1086255"/>
                    <a:pt x="249477" y="1087350"/>
                  </a:cubicBezTo>
                  <a:cubicBezTo>
                    <a:pt x="251609" y="1088730"/>
                    <a:pt x="253658" y="1089942"/>
                    <a:pt x="255999" y="1091280"/>
                  </a:cubicBezTo>
                  <a:lnTo>
                    <a:pt x="303617" y="1121841"/>
                  </a:lnTo>
                  <a:cubicBezTo>
                    <a:pt x="320340" y="1132585"/>
                    <a:pt x="337063" y="1143413"/>
                    <a:pt x="353786" y="1154116"/>
                  </a:cubicBezTo>
                  <a:cubicBezTo>
                    <a:pt x="356586" y="1156340"/>
                    <a:pt x="359887" y="1157845"/>
                    <a:pt x="363401" y="1158506"/>
                  </a:cubicBezTo>
                  <a:lnTo>
                    <a:pt x="364948" y="1160053"/>
                  </a:lnTo>
                  <a:lnTo>
                    <a:pt x="365157" y="1160303"/>
                  </a:lnTo>
                  <a:close/>
                  <a:moveTo>
                    <a:pt x="1075961" y="286578"/>
                  </a:moveTo>
                  <a:lnTo>
                    <a:pt x="1075961" y="286578"/>
                  </a:lnTo>
                  <a:lnTo>
                    <a:pt x="1074372" y="285073"/>
                  </a:lnTo>
                  <a:cubicBezTo>
                    <a:pt x="1074439" y="283821"/>
                    <a:pt x="1074309" y="282566"/>
                    <a:pt x="1073996" y="281352"/>
                  </a:cubicBezTo>
                  <a:cubicBezTo>
                    <a:pt x="1071446" y="274998"/>
                    <a:pt x="1068770" y="268810"/>
                    <a:pt x="1066094" y="262330"/>
                  </a:cubicBezTo>
                  <a:cubicBezTo>
                    <a:pt x="1062415" y="253634"/>
                    <a:pt x="1058695" y="244980"/>
                    <a:pt x="1055057" y="236284"/>
                  </a:cubicBezTo>
                  <a:cubicBezTo>
                    <a:pt x="1050877" y="226669"/>
                    <a:pt x="1046905" y="217053"/>
                    <a:pt x="1043059" y="207354"/>
                  </a:cubicBezTo>
                  <a:cubicBezTo>
                    <a:pt x="1041913" y="203921"/>
                    <a:pt x="1038911" y="201440"/>
                    <a:pt x="1035324" y="200957"/>
                  </a:cubicBezTo>
                  <a:cubicBezTo>
                    <a:pt x="1028593" y="199661"/>
                    <a:pt x="1021904" y="197989"/>
                    <a:pt x="1015215" y="196359"/>
                  </a:cubicBezTo>
                  <a:cubicBezTo>
                    <a:pt x="1008526" y="194728"/>
                    <a:pt x="1002673" y="193307"/>
                    <a:pt x="996653" y="191802"/>
                  </a:cubicBezTo>
                  <a:cubicBezTo>
                    <a:pt x="994939" y="191384"/>
                    <a:pt x="993183" y="191091"/>
                    <a:pt x="991427" y="190840"/>
                  </a:cubicBezTo>
                  <a:cubicBezTo>
                    <a:pt x="991009" y="190840"/>
                    <a:pt x="990173" y="191091"/>
                    <a:pt x="990131" y="191384"/>
                  </a:cubicBezTo>
                  <a:cubicBezTo>
                    <a:pt x="989955" y="192069"/>
                    <a:pt x="989955" y="192788"/>
                    <a:pt x="990131" y="193474"/>
                  </a:cubicBezTo>
                  <a:cubicBezTo>
                    <a:pt x="990348" y="193939"/>
                    <a:pt x="990662" y="194352"/>
                    <a:pt x="991051" y="194686"/>
                  </a:cubicBezTo>
                  <a:lnTo>
                    <a:pt x="1036788" y="244855"/>
                  </a:lnTo>
                  <a:cubicBezTo>
                    <a:pt x="1045484" y="254429"/>
                    <a:pt x="1054138" y="264128"/>
                    <a:pt x="1062959" y="273660"/>
                  </a:cubicBezTo>
                  <a:cubicBezTo>
                    <a:pt x="1066203" y="278002"/>
                    <a:pt x="1070079" y="281835"/>
                    <a:pt x="1074456" y="285031"/>
                  </a:cubicBezTo>
                  <a:close/>
                  <a:moveTo>
                    <a:pt x="643843" y="1598190"/>
                  </a:moveTo>
                  <a:lnTo>
                    <a:pt x="644052" y="1598190"/>
                  </a:lnTo>
                  <a:lnTo>
                    <a:pt x="643843" y="1598190"/>
                  </a:lnTo>
                  <a:lnTo>
                    <a:pt x="640791" y="1596811"/>
                  </a:lnTo>
                  <a:lnTo>
                    <a:pt x="639202" y="1595138"/>
                  </a:lnTo>
                  <a:lnTo>
                    <a:pt x="636192" y="1593717"/>
                  </a:lnTo>
                  <a:lnTo>
                    <a:pt x="636192" y="1593717"/>
                  </a:lnTo>
                  <a:lnTo>
                    <a:pt x="639202" y="1595138"/>
                  </a:lnTo>
                  <a:lnTo>
                    <a:pt x="640791" y="1596769"/>
                  </a:lnTo>
                  <a:close/>
                  <a:moveTo>
                    <a:pt x="625532" y="1585899"/>
                  </a:moveTo>
                  <a:lnTo>
                    <a:pt x="627078" y="1587446"/>
                  </a:lnTo>
                  <a:cubicBezTo>
                    <a:pt x="628061" y="1589089"/>
                    <a:pt x="629737" y="1590197"/>
                    <a:pt x="631635" y="1590456"/>
                  </a:cubicBezTo>
                  <a:lnTo>
                    <a:pt x="631635" y="1590749"/>
                  </a:lnTo>
                  <a:lnTo>
                    <a:pt x="631343" y="1590749"/>
                  </a:lnTo>
                  <a:cubicBezTo>
                    <a:pt x="630532" y="1588947"/>
                    <a:pt x="628763" y="1587760"/>
                    <a:pt x="626786" y="1587697"/>
                  </a:cubicBezTo>
                  <a:lnTo>
                    <a:pt x="625239" y="1586150"/>
                  </a:lnTo>
                  <a:lnTo>
                    <a:pt x="622145" y="1584645"/>
                  </a:lnTo>
                  <a:cubicBezTo>
                    <a:pt x="621184" y="1582053"/>
                    <a:pt x="618759" y="1580924"/>
                    <a:pt x="616710" y="1579461"/>
                  </a:cubicBezTo>
                  <a:cubicBezTo>
                    <a:pt x="612989" y="1576827"/>
                    <a:pt x="609185" y="1574277"/>
                    <a:pt x="605422" y="1571643"/>
                  </a:cubicBezTo>
                  <a:cubicBezTo>
                    <a:pt x="599193" y="1567462"/>
                    <a:pt x="592880" y="1562822"/>
                    <a:pt x="586693" y="1558474"/>
                  </a:cubicBezTo>
                  <a:cubicBezTo>
                    <a:pt x="576450" y="1551367"/>
                    <a:pt x="566207" y="1544259"/>
                    <a:pt x="555881" y="1537319"/>
                  </a:cubicBezTo>
                  <a:cubicBezTo>
                    <a:pt x="549568" y="1533139"/>
                    <a:pt x="543339" y="1528665"/>
                    <a:pt x="536650" y="1524986"/>
                  </a:cubicBezTo>
                  <a:cubicBezTo>
                    <a:pt x="523773" y="1517795"/>
                    <a:pt x="510688" y="1510981"/>
                    <a:pt x="497644" y="1504083"/>
                  </a:cubicBezTo>
                  <a:cubicBezTo>
                    <a:pt x="493839" y="1502076"/>
                    <a:pt x="489826" y="1500529"/>
                    <a:pt x="485896" y="1498731"/>
                  </a:cubicBezTo>
                  <a:lnTo>
                    <a:pt x="482635" y="1497310"/>
                  </a:lnTo>
                  <a:cubicBezTo>
                    <a:pt x="482564" y="1497093"/>
                    <a:pt x="482451" y="1496896"/>
                    <a:pt x="482301" y="1496725"/>
                  </a:cubicBezTo>
                  <a:cubicBezTo>
                    <a:pt x="482133" y="1496700"/>
                    <a:pt x="481966" y="1496700"/>
                    <a:pt x="481799" y="1496725"/>
                  </a:cubicBezTo>
                  <a:lnTo>
                    <a:pt x="482719" y="1497352"/>
                  </a:lnTo>
                  <a:lnTo>
                    <a:pt x="485980" y="1498773"/>
                  </a:lnTo>
                  <a:cubicBezTo>
                    <a:pt x="486899" y="1501115"/>
                    <a:pt x="489157" y="1501992"/>
                    <a:pt x="491038" y="1503205"/>
                  </a:cubicBezTo>
                  <a:lnTo>
                    <a:pt x="511942" y="1516249"/>
                  </a:lnTo>
                  <a:cubicBezTo>
                    <a:pt x="527076" y="1525726"/>
                    <a:pt x="542198" y="1535229"/>
                    <a:pt x="557302" y="1544761"/>
                  </a:cubicBezTo>
                  <a:cubicBezTo>
                    <a:pt x="571350" y="1553582"/>
                    <a:pt x="585313" y="1562445"/>
                    <a:pt x="599360" y="1571309"/>
                  </a:cubicBezTo>
                  <a:cubicBezTo>
                    <a:pt x="605381" y="1575113"/>
                    <a:pt x="611401" y="1578959"/>
                    <a:pt x="617505" y="1582680"/>
                  </a:cubicBezTo>
                  <a:cubicBezTo>
                    <a:pt x="619072" y="1583474"/>
                    <a:pt x="620707" y="1584118"/>
                    <a:pt x="622396" y="1584603"/>
                  </a:cubicBezTo>
                  <a:cubicBezTo>
                    <a:pt x="623090" y="1585619"/>
                    <a:pt x="624323" y="1586129"/>
                    <a:pt x="625532" y="1585899"/>
                  </a:cubicBezTo>
                  <a:close/>
                  <a:moveTo>
                    <a:pt x="311310" y="950432"/>
                  </a:moveTo>
                  <a:lnTo>
                    <a:pt x="309846" y="947213"/>
                  </a:lnTo>
                  <a:cubicBezTo>
                    <a:pt x="309279" y="945520"/>
                    <a:pt x="308623" y="943860"/>
                    <a:pt x="307881" y="942238"/>
                  </a:cubicBezTo>
                  <a:cubicBezTo>
                    <a:pt x="303701" y="934838"/>
                    <a:pt x="299855" y="927480"/>
                    <a:pt x="295841" y="920080"/>
                  </a:cubicBezTo>
                  <a:cubicBezTo>
                    <a:pt x="289319" y="908249"/>
                    <a:pt x="282755" y="896459"/>
                    <a:pt x="276317" y="884586"/>
                  </a:cubicBezTo>
                  <a:cubicBezTo>
                    <a:pt x="269085" y="871375"/>
                    <a:pt x="261977" y="858122"/>
                    <a:pt x="254745" y="844953"/>
                  </a:cubicBezTo>
                  <a:cubicBezTo>
                    <a:pt x="245742" y="828703"/>
                    <a:pt x="236726" y="812440"/>
                    <a:pt x="227696" y="796164"/>
                  </a:cubicBezTo>
                  <a:cubicBezTo>
                    <a:pt x="221048" y="784124"/>
                    <a:pt x="214317" y="772083"/>
                    <a:pt x="207712" y="760043"/>
                  </a:cubicBezTo>
                  <a:cubicBezTo>
                    <a:pt x="195950" y="738554"/>
                    <a:pt x="184258" y="717078"/>
                    <a:pt x="172636" y="695618"/>
                  </a:cubicBezTo>
                  <a:cubicBezTo>
                    <a:pt x="167493" y="686212"/>
                    <a:pt x="162518" y="676763"/>
                    <a:pt x="157334" y="667399"/>
                  </a:cubicBezTo>
                  <a:cubicBezTo>
                    <a:pt x="152150" y="658034"/>
                    <a:pt x="146423" y="648376"/>
                    <a:pt x="141155" y="638802"/>
                  </a:cubicBezTo>
                  <a:cubicBezTo>
                    <a:pt x="133086" y="624003"/>
                    <a:pt x="125268" y="609119"/>
                    <a:pt x="117283" y="594320"/>
                  </a:cubicBezTo>
                  <a:cubicBezTo>
                    <a:pt x="116613" y="593291"/>
                    <a:pt x="115888" y="592300"/>
                    <a:pt x="115109" y="591352"/>
                  </a:cubicBezTo>
                  <a:cubicBezTo>
                    <a:pt x="113769" y="592714"/>
                    <a:pt x="113231" y="594679"/>
                    <a:pt x="113688" y="596536"/>
                  </a:cubicBezTo>
                  <a:cubicBezTo>
                    <a:pt x="113688" y="613635"/>
                    <a:pt x="114273" y="630692"/>
                    <a:pt x="114357" y="647791"/>
                  </a:cubicBezTo>
                  <a:cubicBezTo>
                    <a:pt x="114356" y="651365"/>
                    <a:pt x="115450" y="654852"/>
                    <a:pt x="117492" y="657783"/>
                  </a:cubicBezTo>
                  <a:lnTo>
                    <a:pt x="127693" y="672792"/>
                  </a:lnTo>
                  <a:cubicBezTo>
                    <a:pt x="135469" y="684456"/>
                    <a:pt x="143329" y="696078"/>
                    <a:pt x="151021" y="707784"/>
                  </a:cubicBezTo>
                  <a:cubicBezTo>
                    <a:pt x="161808" y="724131"/>
                    <a:pt x="172468" y="740644"/>
                    <a:pt x="183255" y="757033"/>
                  </a:cubicBezTo>
                  <a:cubicBezTo>
                    <a:pt x="191616" y="769575"/>
                    <a:pt x="199977" y="782117"/>
                    <a:pt x="208339" y="794659"/>
                  </a:cubicBezTo>
                  <a:cubicBezTo>
                    <a:pt x="215321" y="805278"/>
                    <a:pt x="222219" y="816022"/>
                    <a:pt x="229242" y="826683"/>
                  </a:cubicBezTo>
                  <a:cubicBezTo>
                    <a:pt x="234803" y="835045"/>
                    <a:pt x="240363" y="843782"/>
                    <a:pt x="245965" y="852269"/>
                  </a:cubicBezTo>
                  <a:cubicBezTo>
                    <a:pt x="253323" y="863264"/>
                    <a:pt x="260849" y="874176"/>
                    <a:pt x="268123" y="885213"/>
                  </a:cubicBezTo>
                  <a:cubicBezTo>
                    <a:pt x="279745" y="902856"/>
                    <a:pt x="291159" y="920665"/>
                    <a:pt x="302865" y="938308"/>
                  </a:cubicBezTo>
                  <a:cubicBezTo>
                    <a:pt x="304913" y="941360"/>
                    <a:pt x="306460" y="945123"/>
                    <a:pt x="310181" y="946669"/>
                  </a:cubicBezTo>
                  <a:lnTo>
                    <a:pt x="311644" y="949889"/>
                  </a:lnTo>
                  <a:lnTo>
                    <a:pt x="313149" y="952857"/>
                  </a:lnTo>
                  <a:lnTo>
                    <a:pt x="313149" y="952857"/>
                  </a:lnTo>
                  <a:close/>
                  <a:moveTo>
                    <a:pt x="113771" y="1049557"/>
                  </a:moveTo>
                  <a:lnTo>
                    <a:pt x="115360" y="1051187"/>
                  </a:lnTo>
                  <a:cubicBezTo>
                    <a:pt x="116020" y="1053098"/>
                    <a:pt x="117853" y="1054356"/>
                    <a:pt x="119875" y="1054281"/>
                  </a:cubicBezTo>
                  <a:lnTo>
                    <a:pt x="123136" y="1055660"/>
                  </a:lnTo>
                  <a:lnTo>
                    <a:pt x="125895" y="1057333"/>
                  </a:lnTo>
                  <a:lnTo>
                    <a:pt x="126397" y="1057625"/>
                  </a:lnTo>
                  <a:lnTo>
                    <a:pt x="125812" y="1057416"/>
                  </a:lnTo>
                  <a:lnTo>
                    <a:pt x="123052" y="1055744"/>
                  </a:lnTo>
                  <a:lnTo>
                    <a:pt x="119875" y="1054239"/>
                  </a:lnTo>
                  <a:cubicBezTo>
                    <a:pt x="119017" y="1052466"/>
                    <a:pt x="117243" y="1051325"/>
                    <a:pt x="115276" y="1051271"/>
                  </a:cubicBezTo>
                  <a:lnTo>
                    <a:pt x="113688" y="1049640"/>
                  </a:lnTo>
                  <a:lnTo>
                    <a:pt x="113102" y="1049389"/>
                  </a:lnTo>
                  <a:close/>
                  <a:moveTo>
                    <a:pt x="823154" y="1074139"/>
                  </a:moveTo>
                  <a:lnTo>
                    <a:pt x="821690" y="1077233"/>
                  </a:lnTo>
                  <a:cubicBezTo>
                    <a:pt x="820729" y="1078027"/>
                    <a:pt x="819851" y="1078905"/>
                    <a:pt x="819056" y="1079867"/>
                  </a:cubicBezTo>
                  <a:cubicBezTo>
                    <a:pt x="814416" y="1086807"/>
                    <a:pt x="809733" y="1093747"/>
                    <a:pt x="805260" y="1100770"/>
                  </a:cubicBezTo>
                  <a:cubicBezTo>
                    <a:pt x="802643" y="1104157"/>
                    <a:pt x="803199" y="1109015"/>
                    <a:pt x="806514" y="1111724"/>
                  </a:cubicBezTo>
                  <a:cubicBezTo>
                    <a:pt x="807179" y="1112330"/>
                    <a:pt x="808212" y="1112284"/>
                    <a:pt x="808818" y="1111619"/>
                  </a:cubicBezTo>
                  <a:cubicBezTo>
                    <a:pt x="808914" y="1111510"/>
                    <a:pt x="808998" y="1111393"/>
                    <a:pt x="809065" y="1111264"/>
                  </a:cubicBezTo>
                  <a:cubicBezTo>
                    <a:pt x="809524" y="1110344"/>
                    <a:pt x="809942" y="1109424"/>
                    <a:pt x="810319" y="1108463"/>
                  </a:cubicBezTo>
                  <a:cubicBezTo>
                    <a:pt x="813329" y="1100938"/>
                    <a:pt x="816464" y="1093454"/>
                    <a:pt x="819307" y="1085887"/>
                  </a:cubicBezTo>
                  <a:cubicBezTo>
                    <a:pt x="820206" y="1083002"/>
                    <a:pt x="820959" y="1080072"/>
                    <a:pt x="821565" y="1077107"/>
                  </a:cubicBezTo>
                  <a:lnTo>
                    <a:pt x="823154" y="1074056"/>
                  </a:lnTo>
                  <a:lnTo>
                    <a:pt x="823154" y="1074056"/>
                  </a:lnTo>
                  <a:close/>
                  <a:moveTo>
                    <a:pt x="95460" y="934796"/>
                  </a:moveTo>
                  <a:lnTo>
                    <a:pt x="98470" y="933208"/>
                  </a:lnTo>
                  <a:cubicBezTo>
                    <a:pt x="98978" y="933170"/>
                    <a:pt x="99482" y="933082"/>
                    <a:pt x="99975" y="932957"/>
                  </a:cubicBezTo>
                  <a:cubicBezTo>
                    <a:pt x="110642" y="929658"/>
                    <a:pt x="121088" y="925678"/>
                    <a:pt x="131247" y="921042"/>
                  </a:cubicBezTo>
                  <a:cubicBezTo>
                    <a:pt x="131716" y="920870"/>
                    <a:pt x="132114" y="920548"/>
                    <a:pt x="132375" y="920122"/>
                  </a:cubicBezTo>
                  <a:cubicBezTo>
                    <a:pt x="132566" y="919666"/>
                    <a:pt x="132566" y="919156"/>
                    <a:pt x="132375" y="918701"/>
                  </a:cubicBezTo>
                  <a:cubicBezTo>
                    <a:pt x="132166" y="918283"/>
                    <a:pt x="131665" y="917739"/>
                    <a:pt x="131288" y="917781"/>
                  </a:cubicBezTo>
                  <a:cubicBezTo>
                    <a:pt x="130051" y="917798"/>
                    <a:pt x="128823" y="918011"/>
                    <a:pt x="127651" y="918408"/>
                  </a:cubicBezTo>
                  <a:cubicBezTo>
                    <a:pt x="124683" y="919788"/>
                    <a:pt x="121756" y="921334"/>
                    <a:pt x="118830" y="922839"/>
                  </a:cubicBezTo>
                  <a:cubicBezTo>
                    <a:pt x="112057" y="926297"/>
                    <a:pt x="105312" y="929792"/>
                    <a:pt x="98595" y="933333"/>
                  </a:cubicBezTo>
                  <a:lnTo>
                    <a:pt x="95543" y="934838"/>
                  </a:lnTo>
                  <a:lnTo>
                    <a:pt x="94958" y="934838"/>
                  </a:lnTo>
                  <a:close/>
                  <a:moveTo>
                    <a:pt x="181164" y="902730"/>
                  </a:moveTo>
                  <a:lnTo>
                    <a:pt x="181164" y="902730"/>
                  </a:lnTo>
                  <a:lnTo>
                    <a:pt x="179701" y="899595"/>
                  </a:lnTo>
                  <a:cubicBezTo>
                    <a:pt x="179032" y="897964"/>
                    <a:pt x="178405" y="896334"/>
                    <a:pt x="177652" y="894745"/>
                  </a:cubicBezTo>
                  <a:cubicBezTo>
                    <a:pt x="176900" y="893157"/>
                    <a:pt x="174810" y="892488"/>
                    <a:pt x="174893" y="893533"/>
                  </a:cubicBezTo>
                  <a:cubicBezTo>
                    <a:pt x="174922" y="894486"/>
                    <a:pt x="175244" y="895406"/>
                    <a:pt x="175813" y="896167"/>
                  </a:cubicBezTo>
                  <a:cubicBezTo>
                    <a:pt x="177070" y="897358"/>
                    <a:pt x="178396" y="898474"/>
                    <a:pt x="179785" y="899511"/>
                  </a:cubicBezTo>
                  <a:close/>
                  <a:moveTo>
                    <a:pt x="1138755" y="1448103"/>
                  </a:moveTo>
                  <a:lnTo>
                    <a:pt x="1137334" y="1451197"/>
                  </a:lnTo>
                  <a:cubicBezTo>
                    <a:pt x="1131941" y="1455378"/>
                    <a:pt x="1130477" y="1458053"/>
                    <a:pt x="1128972" y="1466749"/>
                  </a:cubicBezTo>
                  <a:cubicBezTo>
                    <a:pt x="1131522" y="1462318"/>
                    <a:pt x="1133571" y="1458889"/>
                    <a:pt x="1135536" y="1455336"/>
                  </a:cubicBezTo>
                  <a:cubicBezTo>
                    <a:pt x="1136163" y="1453977"/>
                    <a:pt x="1136707" y="1452581"/>
                    <a:pt x="1137166" y="1451155"/>
                  </a:cubicBezTo>
                  <a:lnTo>
                    <a:pt x="1138671" y="1448103"/>
                  </a:lnTo>
                  <a:close/>
                  <a:moveTo>
                    <a:pt x="129073" y="853482"/>
                  </a:moveTo>
                  <a:lnTo>
                    <a:pt x="130703" y="855112"/>
                  </a:lnTo>
                  <a:lnTo>
                    <a:pt x="133504" y="858248"/>
                  </a:lnTo>
                  <a:lnTo>
                    <a:pt x="134048" y="858498"/>
                  </a:lnTo>
                  <a:cubicBezTo>
                    <a:pt x="134184" y="858536"/>
                    <a:pt x="134329" y="858536"/>
                    <a:pt x="134466" y="858498"/>
                  </a:cubicBezTo>
                  <a:lnTo>
                    <a:pt x="133421" y="858248"/>
                  </a:lnTo>
                  <a:cubicBezTo>
                    <a:pt x="133272" y="856705"/>
                    <a:pt x="132138" y="855434"/>
                    <a:pt x="130620" y="855112"/>
                  </a:cubicBezTo>
                  <a:lnTo>
                    <a:pt x="128989" y="853482"/>
                  </a:lnTo>
                  <a:cubicBezTo>
                    <a:pt x="128655" y="853147"/>
                    <a:pt x="128696" y="851935"/>
                    <a:pt x="127777" y="852980"/>
                  </a:cubicBezTo>
                  <a:close/>
                  <a:moveTo>
                    <a:pt x="58544" y="1025016"/>
                  </a:moveTo>
                  <a:cubicBezTo>
                    <a:pt x="58502" y="1025221"/>
                    <a:pt x="58502" y="1025434"/>
                    <a:pt x="58544" y="1025643"/>
                  </a:cubicBezTo>
                  <a:cubicBezTo>
                    <a:pt x="58544" y="1025643"/>
                    <a:pt x="58544" y="1025936"/>
                    <a:pt x="58795" y="1026103"/>
                  </a:cubicBezTo>
                  <a:lnTo>
                    <a:pt x="58419" y="1025100"/>
                  </a:lnTo>
                  <a:cubicBezTo>
                    <a:pt x="58448" y="1024865"/>
                    <a:pt x="58448" y="1024623"/>
                    <a:pt x="58419" y="1024389"/>
                  </a:cubicBezTo>
                  <a:cubicBezTo>
                    <a:pt x="58419" y="1024389"/>
                    <a:pt x="58084" y="1024389"/>
                    <a:pt x="57917" y="1024054"/>
                  </a:cubicBezTo>
                  <a:close/>
                  <a:moveTo>
                    <a:pt x="297430" y="973050"/>
                  </a:moveTo>
                  <a:lnTo>
                    <a:pt x="297430" y="973050"/>
                  </a:lnTo>
                  <a:lnTo>
                    <a:pt x="294336" y="971587"/>
                  </a:lnTo>
                  <a:cubicBezTo>
                    <a:pt x="293625" y="968744"/>
                    <a:pt x="290991" y="967824"/>
                    <a:pt x="288985" y="966402"/>
                  </a:cubicBezTo>
                  <a:cubicBezTo>
                    <a:pt x="284219" y="962974"/>
                    <a:pt x="279327" y="959797"/>
                    <a:pt x="274519" y="956452"/>
                  </a:cubicBezTo>
                  <a:cubicBezTo>
                    <a:pt x="261977" y="947882"/>
                    <a:pt x="249853" y="939270"/>
                    <a:pt x="237478" y="930741"/>
                  </a:cubicBezTo>
                  <a:cubicBezTo>
                    <a:pt x="222971" y="920791"/>
                    <a:pt x="208213" y="911468"/>
                    <a:pt x="194041" y="900765"/>
                  </a:cubicBezTo>
                  <a:cubicBezTo>
                    <a:pt x="190581" y="898299"/>
                    <a:pt x="186900" y="896158"/>
                    <a:pt x="183046" y="894369"/>
                  </a:cubicBezTo>
                  <a:cubicBezTo>
                    <a:pt x="182837" y="895330"/>
                    <a:pt x="182502" y="895916"/>
                    <a:pt x="182711" y="896250"/>
                  </a:cubicBezTo>
                  <a:cubicBezTo>
                    <a:pt x="186223" y="902438"/>
                    <a:pt x="189693" y="908792"/>
                    <a:pt x="193456" y="914729"/>
                  </a:cubicBezTo>
                  <a:cubicBezTo>
                    <a:pt x="194607" y="916460"/>
                    <a:pt x="196155" y="917894"/>
                    <a:pt x="197971" y="918910"/>
                  </a:cubicBezTo>
                  <a:cubicBezTo>
                    <a:pt x="203852" y="922451"/>
                    <a:pt x="209816" y="925879"/>
                    <a:pt x="215864" y="929194"/>
                  </a:cubicBezTo>
                  <a:cubicBezTo>
                    <a:pt x="231026" y="937556"/>
                    <a:pt x="246216" y="945917"/>
                    <a:pt x="261434" y="954278"/>
                  </a:cubicBezTo>
                  <a:cubicBezTo>
                    <a:pt x="272429" y="960257"/>
                    <a:pt x="283466" y="966068"/>
                    <a:pt x="294461" y="971963"/>
                  </a:cubicBezTo>
                  <a:close/>
                  <a:moveTo>
                    <a:pt x="792467" y="1685525"/>
                  </a:moveTo>
                  <a:lnTo>
                    <a:pt x="795686" y="1686989"/>
                  </a:lnTo>
                  <a:cubicBezTo>
                    <a:pt x="797396" y="1689204"/>
                    <a:pt x="799725" y="1690860"/>
                    <a:pt x="802375" y="1691755"/>
                  </a:cubicBezTo>
                  <a:cubicBezTo>
                    <a:pt x="817259" y="1699531"/>
                    <a:pt x="832184" y="1707223"/>
                    <a:pt x="847067" y="1714957"/>
                  </a:cubicBezTo>
                  <a:cubicBezTo>
                    <a:pt x="850382" y="1716889"/>
                    <a:pt x="854145" y="1717913"/>
                    <a:pt x="857979" y="1717926"/>
                  </a:cubicBezTo>
                  <a:cubicBezTo>
                    <a:pt x="860445" y="1717926"/>
                    <a:pt x="862954" y="1719305"/>
                    <a:pt x="865379" y="1717717"/>
                  </a:cubicBezTo>
                  <a:cubicBezTo>
                    <a:pt x="864501" y="1714330"/>
                    <a:pt x="861198" y="1714372"/>
                    <a:pt x="858899" y="1713536"/>
                  </a:cubicBezTo>
                  <a:cubicBezTo>
                    <a:pt x="839333" y="1705175"/>
                    <a:pt x="819684" y="1696813"/>
                    <a:pt x="799992" y="1688452"/>
                  </a:cubicBezTo>
                  <a:cubicBezTo>
                    <a:pt x="798630" y="1687984"/>
                    <a:pt x="797233" y="1687637"/>
                    <a:pt x="795812" y="1687407"/>
                  </a:cubicBezTo>
                  <a:lnTo>
                    <a:pt x="792593" y="1685943"/>
                  </a:lnTo>
                  <a:cubicBezTo>
                    <a:pt x="792593" y="1685734"/>
                    <a:pt x="792593" y="1685484"/>
                    <a:pt x="792258" y="1685358"/>
                  </a:cubicBezTo>
                  <a:cubicBezTo>
                    <a:pt x="791924" y="1685233"/>
                    <a:pt x="791924" y="1685358"/>
                    <a:pt x="791715" y="1685358"/>
                  </a:cubicBezTo>
                  <a:close/>
                  <a:moveTo>
                    <a:pt x="772609" y="1680885"/>
                  </a:moveTo>
                  <a:lnTo>
                    <a:pt x="772609" y="1680885"/>
                  </a:lnTo>
                  <a:lnTo>
                    <a:pt x="769473" y="1679463"/>
                  </a:lnTo>
                  <a:cubicBezTo>
                    <a:pt x="768257" y="1677515"/>
                    <a:pt x="766413" y="1676039"/>
                    <a:pt x="764247" y="1675283"/>
                  </a:cubicBezTo>
                  <a:cubicBezTo>
                    <a:pt x="762241" y="1674237"/>
                    <a:pt x="760067" y="1673359"/>
                    <a:pt x="758060" y="1672273"/>
                  </a:cubicBezTo>
                  <a:cubicBezTo>
                    <a:pt x="745535" y="1665399"/>
                    <a:pt x="732641" y="1659233"/>
                    <a:pt x="719430" y="1653794"/>
                  </a:cubicBezTo>
                  <a:cubicBezTo>
                    <a:pt x="709480" y="1649613"/>
                    <a:pt x="699614" y="1645683"/>
                    <a:pt x="689622" y="1641753"/>
                  </a:cubicBezTo>
                  <a:cubicBezTo>
                    <a:pt x="687281" y="1640834"/>
                    <a:pt x="684772" y="1640290"/>
                    <a:pt x="682347" y="1639579"/>
                  </a:cubicBezTo>
                  <a:cubicBezTo>
                    <a:pt x="681135" y="1638827"/>
                    <a:pt x="679923" y="1638033"/>
                    <a:pt x="678668" y="1637322"/>
                  </a:cubicBezTo>
                  <a:cubicBezTo>
                    <a:pt x="678668" y="1637322"/>
                    <a:pt x="678292" y="1637531"/>
                    <a:pt x="678208" y="1637698"/>
                  </a:cubicBezTo>
                  <a:cubicBezTo>
                    <a:pt x="678133" y="1637899"/>
                    <a:pt x="678133" y="1638125"/>
                    <a:pt x="678208" y="1638325"/>
                  </a:cubicBezTo>
                  <a:cubicBezTo>
                    <a:pt x="679546" y="1638743"/>
                    <a:pt x="680926" y="1639120"/>
                    <a:pt x="682389" y="1639454"/>
                  </a:cubicBezTo>
                  <a:cubicBezTo>
                    <a:pt x="683418" y="1640549"/>
                    <a:pt x="684584" y="1641502"/>
                    <a:pt x="685859" y="1642297"/>
                  </a:cubicBezTo>
                  <a:cubicBezTo>
                    <a:pt x="694221" y="1646478"/>
                    <a:pt x="702331" y="1650282"/>
                    <a:pt x="710693" y="1654086"/>
                  </a:cubicBezTo>
                  <a:cubicBezTo>
                    <a:pt x="723205" y="1659659"/>
                    <a:pt x="735748" y="1665236"/>
                    <a:pt x="748319" y="1670809"/>
                  </a:cubicBezTo>
                  <a:cubicBezTo>
                    <a:pt x="755342" y="1673861"/>
                    <a:pt x="762450" y="1676579"/>
                    <a:pt x="769515" y="1679422"/>
                  </a:cubicBezTo>
                  <a:close/>
                  <a:moveTo>
                    <a:pt x="671478" y="1634897"/>
                  </a:moveTo>
                  <a:lnTo>
                    <a:pt x="671478" y="1634897"/>
                  </a:lnTo>
                  <a:lnTo>
                    <a:pt x="672648" y="1635399"/>
                  </a:lnTo>
                  <a:close/>
                  <a:moveTo>
                    <a:pt x="1218523" y="927104"/>
                  </a:moveTo>
                  <a:cubicBezTo>
                    <a:pt x="1218272" y="927522"/>
                    <a:pt x="1217938" y="927856"/>
                    <a:pt x="1217687" y="928274"/>
                  </a:cubicBezTo>
                  <a:cubicBezTo>
                    <a:pt x="1217662" y="928513"/>
                    <a:pt x="1217662" y="928747"/>
                    <a:pt x="1217687" y="928985"/>
                  </a:cubicBezTo>
                  <a:cubicBezTo>
                    <a:pt x="1217938" y="928985"/>
                    <a:pt x="1218314" y="928693"/>
                    <a:pt x="1218356" y="928442"/>
                  </a:cubicBezTo>
                  <a:cubicBezTo>
                    <a:pt x="1218418" y="927969"/>
                    <a:pt x="1218418" y="927493"/>
                    <a:pt x="1218356" y="927020"/>
                  </a:cubicBezTo>
                  <a:cubicBezTo>
                    <a:pt x="1218774" y="926686"/>
                    <a:pt x="1219986" y="926686"/>
                    <a:pt x="1218857" y="925766"/>
                  </a:cubicBezTo>
                  <a:close/>
                  <a:moveTo>
                    <a:pt x="898239" y="79884"/>
                  </a:moveTo>
                  <a:lnTo>
                    <a:pt x="896609" y="78254"/>
                  </a:lnTo>
                  <a:cubicBezTo>
                    <a:pt x="894025" y="74244"/>
                    <a:pt x="890338" y="71065"/>
                    <a:pt x="885990" y="69098"/>
                  </a:cubicBezTo>
                  <a:cubicBezTo>
                    <a:pt x="885860" y="68948"/>
                    <a:pt x="885722" y="68809"/>
                    <a:pt x="885572" y="68680"/>
                  </a:cubicBezTo>
                  <a:cubicBezTo>
                    <a:pt x="885572" y="68680"/>
                    <a:pt x="885279" y="68680"/>
                    <a:pt x="885153" y="68680"/>
                  </a:cubicBezTo>
                  <a:lnTo>
                    <a:pt x="886073" y="69098"/>
                  </a:lnTo>
                  <a:cubicBezTo>
                    <a:pt x="888205" y="73480"/>
                    <a:pt x="892043" y="76791"/>
                    <a:pt x="896692" y="78254"/>
                  </a:cubicBezTo>
                  <a:lnTo>
                    <a:pt x="898281" y="79884"/>
                  </a:lnTo>
                  <a:lnTo>
                    <a:pt x="901333" y="82978"/>
                  </a:lnTo>
                  <a:cubicBezTo>
                    <a:pt x="902704" y="85131"/>
                    <a:pt x="904790" y="86730"/>
                    <a:pt x="907228" y="87493"/>
                  </a:cubicBezTo>
                  <a:lnTo>
                    <a:pt x="910321" y="90629"/>
                  </a:lnTo>
                  <a:lnTo>
                    <a:pt x="910321" y="90629"/>
                  </a:lnTo>
                  <a:cubicBezTo>
                    <a:pt x="910050" y="89038"/>
                    <a:pt x="908816" y="87786"/>
                    <a:pt x="907228" y="87493"/>
                  </a:cubicBezTo>
                  <a:cubicBezTo>
                    <a:pt x="905886" y="85243"/>
                    <a:pt x="903707" y="83618"/>
                    <a:pt x="901166" y="82978"/>
                  </a:cubicBezTo>
                  <a:cubicBezTo>
                    <a:pt x="900961" y="81423"/>
                    <a:pt x="899778" y="80177"/>
                    <a:pt x="898239" y="79884"/>
                  </a:cubicBezTo>
                  <a:close/>
                  <a:moveTo>
                    <a:pt x="296217" y="1250481"/>
                  </a:moveTo>
                  <a:lnTo>
                    <a:pt x="297681" y="1253659"/>
                  </a:lnTo>
                  <a:cubicBezTo>
                    <a:pt x="297890" y="1254637"/>
                    <a:pt x="298169" y="1255603"/>
                    <a:pt x="298517" y="1256543"/>
                  </a:cubicBezTo>
                  <a:cubicBezTo>
                    <a:pt x="301917" y="1263400"/>
                    <a:pt x="305317" y="1270244"/>
                    <a:pt x="308718" y="1277071"/>
                  </a:cubicBezTo>
                  <a:cubicBezTo>
                    <a:pt x="321650" y="1302769"/>
                    <a:pt x="334596" y="1328464"/>
                    <a:pt x="347556" y="1354163"/>
                  </a:cubicBezTo>
                  <a:cubicBezTo>
                    <a:pt x="359053" y="1376906"/>
                    <a:pt x="370634" y="1399565"/>
                    <a:pt x="382047" y="1422350"/>
                  </a:cubicBezTo>
                  <a:cubicBezTo>
                    <a:pt x="383598" y="1425582"/>
                    <a:pt x="385838" y="1428437"/>
                    <a:pt x="388611" y="1430711"/>
                  </a:cubicBezTo>
                  <a:cubicBezTo>
                    <a:pt x="397307" y="1437777"/>
                    <a:pt x="405794" y="1445135"/>
                    <a:pt x="414406" y="1452284"/>
                  </a:cubicBezTo>
                  <a:cubicBezTo>
                    <a:pt x="415242" y="1452995"/>
                    <a:pt x="416078" y="1454249"/>
                    <a:pt x="417959" y="1453622"/>
                  </a:cubicBezTo>
                  <a:cubicBezTo>
                    <a:pt x="416622" y="1451113"/>
                    <a:pt x="415367" y="1448688"/>
                    <a:pt x="414030" y="1446305"/>
                  </a:cubicBezTo>
                  <a:cubicBezTo>
                    <a:pt x="412274" y="1443212"/>
                    <a:pt x="410434" y="1440160"/>
                    <a:pt x="408595" y="1437066"/>
                  </a:cubicBezTo>
                  <a:lnTo>
                    <a:pt x="388569" y="1403620"/>
                  </a:lnTo>
                  <a:cubicBezTo>
                    <a:pt x="385015" y="1397726"/>
                    <a:pt x="381295" y="1391956"/>
                    <a:pt x="377825" y="1386020"/>
                  </a:cubicBezTo>
                  <a:cubicBezTo>
                    <a:pt x="370592" y="1373770"/>
                    <a:pt x="363568" y="1361354"/>
                    <a:pt x="356294" y="1349104"/>
                  </a:cubicBezTo>
                  <a:cubicBezTo>
                    <a:pt x="349020" y="1336855"/>
                    <a:pt x="341996" y="1325609"/>
                    <a:pt x="334931" y="1313819"/>
                  </a:cubicBezTo>
                  <a:cubicBezTo>
                    <a:pt x="330332" y="1306210"/>
                    <a:pt x="325900" y="1298476"/>
                    <a:pt x="321302" y="1290825"/>
                  </a:cubicBezTo>
                  <a:cubicBezTo>
                    <a:pt x="318041" y="1285348"/>
                    <a:pt x="314612" y="1280039"/>
                    <a:pt x="311351" y="1274604"/>
                  </a:cubicBezTo>
                  <a:cubicBezTo>
                    <a:pt x="308091" y="1269169"/>
                    <a:pt x="304788" y="1263107"/>
                    <a:pt x="301318" y="1257463"/>
                  </a:cubicBezTo>
                  <a:cubicBezTo>
                    <a:pt x="300226" y="1256109"/>
                    <a:pt x="298977" y="1254888"/>
                    <a:pt x="297597" y="1253826"/>
                  </a:cubicBezTo>
                  <a:lnTo>
                    <a:pt x="296092" y="1250690"/>
                  </a:lnTo>
                  <a:cubicBezTo>
                    <a:pt x="295982" y="1250001"/>
                    <a:pt x="295785" y="1249327"/>
                    <a:pt x="295507" y="1248684"/>
                  </a:cubicBezTo>
                  <a:cubicBezTo>
                    <a:pt x="295507" y="1248391"/>
                    <a:pt x="294796" y="1248307"/>
                    <a:pt x="294420" y="1248140"/>
                  </a:cubicBezTo>
                  <a:cubicBezTo>
                    <a:pt x="294043" y="1247973"/>
                    <a:pt x="294420" y="1249060"/>
                    <a:pt x="294420" y="1249311"/>
                  </a:cubicBezTo>
                  <a:cubicBezTo>
                    <a:pt x="294971" y="1249687"/>
                    <a:pt x="295560" y="1250009"/>
                    <a:pt x="296175" y="1250272"/>
                  </a:cubicBezTo>
                  <a:close/>
                  <a:moveTo>
                    <a:pt x="826247" y="1100478"/>
                  </a:moveTo>
                  <a:cubicBezTo>
                    <a:pt x="824032" y="1101105"/>
                    <a:pt x="821607" y="1101397"/>
                    <a:pt x="820227" y="1103571"/>
                  </a:cubicBezTo>
                  <a:cubicBezTo>
                    <a:pt x="819500" y="1103684"/>
                    <a:pt x="818785" y="1103864"/>
                    <a:pt x="818095" y="1104115"/>
                  </a:cubicBezTo>
                  <a:cubicBezTo>
                    <a:pt x="817802" y="1104115"/>
                    <a:pt x="817719" y="1104909"/>
                    <a:pt x="817510" y="1105285"/>
                  </a:cubicBezTo>
                  <a:cubicBezTo>
                    <a:pt x="817928" y="1105285"/>
                    <a:pt x="818513" y="1105285"/>
                    <a:pt x="818764" y="1105285"/>
                  </a:cubicBezTo>
                  <a:cubicBezTo>
                    <a:pt x="819266" y="1104775"/>
                    <a:pt x="819717" y="1104215"/>
                    <a:pt x="820102" y="1103613"/>
                  </a:cubicBezTo>
                  <a:cubicBezTo>
                    <a:pt x="822535" y="1103471"/>
                    <a:pt x="824776" y="1102246"/>
                    <a:pt x="826205" y="1100269"/>
                  </a:cubicBezTo>
                  <a:close/>
                  <a:moveTo>
                    <a:pt x="242495" y="1196717"/>
                  </a:moveTo>
                  <a:cubicBezTo>
                    <a:pt x="243708" y="1195463"/>
                    <a:pt x="244962" y="1194293"/>
                    <a:pt x="246091" y="1192997"/>
                  </a:cubicBezTo>
                  <a:cubicBezTo>
                    <a:pt x="246091" y="1192997"/>
                    <a:pt x="246091" y="1191951"/>
                    <a:pt x="245714" y="1191826"/>
                  </a:cubicBezTo>
                  <a:cubicBezTo>
                    <a:pt x="245280" y="1191730"/>
                    <a:pt x="244825" y="1191822"/>
                    <a:pt x="244460" y="1192077"/>
                  </a:cubicBezTo>
                  <a:cubicBezTo>
                    <a:pt x="243192" y="1193298"/>
                    <a:pt x="242507" y="1194999"/>
                    <a:pt x="242579" y="1196759"/>
                  </a:cubicBezTo>
                  <a:close/>
                  <a:moveTo>
                    <a:pt x="337397" y="1343920"/>
                  </a:moveTo>
                  <a:cubicBezTo>
                    <a:pt x="337544" y="1341487"/>
                    <a:pt x="336401" y="1339150"/>
                    <a:pt x="334387" y="1337774"/>
                  </a:cubicBezTo>
                  <a:cubicBezTo>
                    <a:pt x="334454" y="1335450"/>
                    <a:pt x="333715" y="1333176"/>
                    <a:pt x="332297" y="1331336"/>
                  </a:cubicBezTo>
                  <a:cubicBezTo>
                    <a:pt x="322988" y="1312995"/>
                    <a:pt x="313623" y="1294629"/>
                    <a:pt x="304202" y="1276234"/>
                  </a:cubicBezTo>
                  <a:cubicBezTo>
                    <a:pt x="298321" y="1264666"/>
                    <a:pt x="292483" y="1253073"/>
                    <a:pt x="286685" y="1241451"/>
                  </a:cubicBezTo>
                  <a:cubicBezTo>
                    <a:pt x="285013" y="1238023"/>
                    <a:pt x="283675" y="1234427"/>
                    <a:pt x="281961" y="1231041"/>
                  </a:cubicBezTo>
                  <a:cubicBezTo>
                    <a:pt x="278909" y="1224895"/>
                    <a:pt x="275732" y="1218792"/>
                    <a:pt x="272555" y="1212688"/>
                  </a:cubicBezTo>
                  <a:cubicBezTo>
                    <a:pt x="271936" y="1211680"/>
                    <a:pt x="271266" y="1210702"/>
                    <a:pt x="270548" y="1209761"/>
                  </a:cubicBezTo>
                  <a:cubicBezTo>
                    <a:pt x="270247" y="1210622"/>
                    <a:pt x="270078" y="1211525"/>
                    <a:pt x="270046" y="1212437"/>
                  </a:cubicBezTo>
                  <a:cubicBezTo>
                    <a:pt x="271561" y="1223043"/>
                    <a:pt x="274588" y="1233378"/>
                    <a:pt x="279035" y="1243123"/>
                  </a:cubicBezTo>
                  <a:cubicBezTo>
                    <a:pt x="280916" y="1246719"/>
                    <a:pt x="283215" y="1250147"/>
                    <a:pt x="285097" y="1253659"/>
                  </a:cubicBezTo>
                  <a:cubicBezTo>
                    <a:pt x="291702" y="1265168"/>
                    <a:pt x="298294" y="1276653"/>
                    <a:pt x="304871" y="1288108"/>
                  </a:cubicBezTo>
                  <a:cubicBezTo>
                    <a:pt x="313693" y="1303618"/>
                    <a:pt x="322472" y="1319128"/>
                    <a:pt x="331335" y="1334597"/>
                  </a:cubicBezTo>
                  <a:cubicBezTo>
                    <a:pt x="332250" y="1335705"/>
                    <a:pt x="333304" y="1336687"/>
                    <a:pt x="334471" y="1337524"/>
                  </a:cubicBezTo>
                  <a:cubicBezTo>
                    <a:pt x="334225" y="1339999"/>
                    <a:pt x="335408" y="1342398"/>
                    <a:pt x="337523" y="1343711"/>
                  </a:cubicBezTo>
                  <a:cubicBezTo>
                    <a:pt x="338651" y="1347515"/>
                    <a:pt x="341076" y="1350735"/>
                    <a:pt x="340867" y="1348895"/>
                  </a:cubicBezTo>
                  <a:cubicBezTo>
                    <a:pt x="340812" y="1346679"/>
                    <a:pt x="339425" y="1344714"/>
                    <a:pt x="337355" y="1343920"/>
                  </a:cubicBezTo>
                  <a:close/>
                  <a:moveTo>
                    <a:pt x="777333" y="1055870"/>
                  </a:moveTo>
                  <a:cubicBezTo>
                    <a:pt x="780201" y="1055594"/>
                    <a:pt x="782902" y="1054390"/>
                    <a:pt x="785026" y="1052441"/>
                  </a:cubicBezTo>
                  <a:cubicBezTo>
                    <a:pt x="782020" y="1052027"/>
                    <a:pt x="779051" y="1053399"/>
                    <a:pt x="777417" y="1055953"/>
                  </a:cubicBezTo>
                  <a:cubicBezTo>
                    <a:pt x="775677" y="1055623"/>
                    <a:pt x="773888" y="1056154"/>
                    <a:pt x="772609" y="1057375"/>
                  </a:cubicBezTo>
                  <a:cubicBezTo>
                    <a:pt x="767341" y="1057375"/>
                    <a:pt x="763202" y="1060970"/>
                    <a:pt x="758311" y="1062224"/>
                  </a:cubicBezTo>
                  <a:cubicBezTo>
                    <a:pt x="758018" y="1062224"/>
                    <a:pt x="757851" y="1062893"/>
                    <a:pt x="757642" y="1063269"/>
                  </a:cubicBezTo>
                  <a:cubicBezTo>
                    <a:pt x="762638" y="1062759"/>
                    <a:pt x="767450" y="1061129"/>
                    <a:pt x="771731" y="1058503"/>
                  </a:cubicBezTo>
                  <a:cubicBezTo>
                    <a:pt x="772107" y="1058253"/>
                    <a:pt x="772233" y="1057667"/>
                    <a:pt x="772525" y="1057249"/>
                  </a:cubicBezTo>
                  <a:cubicBezTo>
                    <a:pt x="774239" y="1057483"/>
                    <a:pt x="775970" y="1056982"/>
                    <a:pt x="777291" y="1055870"/>
                  </a:cubicBezTo>
                  <a:close/>
                  <a:moveTo>
                    <a:pt x="79991" y="1000726"/>
                  </a:moveTo>
                  <a:lnTo>
                    <a:pt x="79991" y="1000726"/>
                  </a:lnTo>
                  <a:cubicBezTo>
                    <a:pt x="80451" y="1002607"/>
                    <a:pt x="80869" y="1004530"/>
                    <a:pt x="81454" y="1006370"/>
                  </a:cubicBezTo>
                  <a:cubicBezTo>
                    <a:pt x="81454" y="1006663"/>
                    <a:pt x="82291" y="1006913"/>
                    <a:pt x="82625" y="1006830"/>
                  </a:cubicBezTo>
                  <a:cubicBezTo>
                    <a:pt x="82959" y="1006746"/>
                    <a:pt x="83670" y="1006286"/>
                    <a:pt x="83712" y="1005952"/>
                  </a:cubicBezTo>
                  <a:cubicBezTo>
                    <a:pt x="83754" y="1005617"/>
                    <a:pt x="84005" y="1003736"/>
                    <a:pt x="83503" y="1003234"/>
                  </a:cubicBezTo>
                  <a:cubicBezTo>
                    <a:pt x="82442" y="1002256"/>
                    <a:pt x="81262" y="1001412"/>
                    <a:pt x="79991" y="1000726"/>
                  </a:cubicBezTo>
                  <a:close/>
                  <a:moveTo>
                    <a:pt x="862912" y="1500111"/>
                  </a:moveTo>
                  <a:cubicBezTo>
                    <a:pt x="859672" y="1498614"/>
                    <a:pt x="855985" y="1498389"/>
                    <a:pt x="852586" y="1499484"/>
                  </a:cubicBezTo>
                  <a:cubicBezTo>
                    <a:pt x="856766" y="1500362"/>
                    <a:pt x="859609" y="1502452"/>
                    <a:pt x="862828" y="1500027"/>
                  </a:cubicBezTo>
                  <a:cubicBezTo>
                    <a:pt x="863568" y="1500069"/>
                    <a:pt x="864304" y="1500069"/>
                    <a:pt x="865044" y="1500027"/>
                  </a:cubicBezTo>
                  <a:cubicBezTo>
                    <a:pt x="865044" y="1500027"/>
                    <a:pt x="865337" y="1499359"/>
                    <a:pt x="865504" y="1499024"/>
                  </a:cubicBezTo>
                  <a:cubicBezTo>
                    <a:pt x="865671" y="1498690"/>
                    <a:pt x="865002" y="1498815"/>
                    <a:pt x="864793" y="1499024"/>
                  </a:cubicBezTo>
                  <a:close/>
                  <a:moveTo>
                    <a:pt x="1259786" y="822837"/>
                  </a:moveTo>
                  <a:cubicBezTo>
                    <a:pt x="1257738" y="824434"/>
                    <a:pt x="1256551" y="826888"/>
                    <a:pt x="1256567" y="829484"/>
                  </a:cubicBezTo>
                  <a:cubicBezTo>
                    <a:pt x="1256705" y="830191"/>
                    <a:pt x="1256960" y="830868"/>
                    <a:pt x="1257320" y="831491"/>
                  </a:cubicBezTo>
                  <a:cubicBezTo>
                    <a:pt x="1257863" y="831115"/>
                    <a:pt x="1258783" y="830739"/>
                    <a:pt x="1258825" y="830279"/>
                  </a:cubicBezTo>
                  <a:cubicBezTo>
                    <a:pt x="1259243" y="827812"/>
                    <a:pt x="1259410" y="825262"/>
                    <a:pt x="1259703" y="822753"/>
                  </a:cubicBezTo>
                  <a:close/>
                  <a:moveTo>
                    <a:pt x="1239970" y="887304"/>
                  </a:moveTo>
                  <a:cubicBezTo>
                    <a:pt x="1237499" y="889724"/>
                    <a:pt x="1235798" y="892822"/>
                    <a:pt x="1235079" y="896208"/>
                  </a:cubicBezTo>
                  <a:cubicBezTo>
                    <a:pt x="1235095" y="896664"/>
                    <a:pt x="1235329" y="897082"/>
                    <a:pt x="1235706" y="897337"/>
                  </a:cubicBezTo>
                  <a:cubicBezTo>
                    <a:pt x="1236040" y="897337"/>
                    <a:pt x="1236876" y="897337"/>
                    <a:pt x="1236960" y="897045"/>
                  </a:cubicBezTo>
                  <a:cubicBezTo>
                    <a:pt x="1237838" y="893742"/>
                    <a:pt x="1240179" y="890857"/>
                    <a:pt x="1239845" y="887178"/>
                  </a:cubicBezTo>
                  <a:cubicBezTo>
                    <a:pt x="1240054" y="887078"/>
                    <a:pt x="1240250" y="886952"/>
                    <a:pt x="1240430" y="886802"/>
                  </a:cubicBezTo>
                  <a:cubicBezTo>
                    <a:pt x="1240430" y="886802"/>
                    <a:pt x="1240430" y="886467"/>
                    <a:pt x="1240430" y="886300"/>
                  </a:cubicBezTo>
                  <a:close/>
                  <a:moveTo>
                    <a:pt x="136640" y="821499"/>
                  </a:moveTo>
                  <a:cubicBezTo>
                    <a:pt x="136660" y="821248"/>
                    <a:pt x="136660" y="820998"/>
                    <a:pt x="136640" y="820747"/>
                  </a:cubicBezTo>
                  <a:cubicBezTo>
                    <a:pt x="136640" y="820747"/>
                    <a:pt x="136347" y="820496"/>
                    <a:pt x="136180" y="820370"/>
                  </a:cubicBezTo>
                  <a:lnTo>
                    <a:pt x="136891" y="821416"/>
                  </a:lnTo>
                  <a:cubicBezTo>
                    <a:pt x="135971" y="826349"/>
                    <a:pt x="138730" y="830195"/>
                    <a:pt x="140570" y="834292"/>
                  </a:cubicBezTo>
                  <a:cubicBezTo>
                    <a:pt x="140904" y="835003"/>
                    <a:pt x="140946" y="836508"/>
                    <a:pt x="142618" y="835505"/>
                  </a:cubicBezTo>
                  <a:cubicBezTo>
                    <a:pt x="141364" y="830555"/>
                    <a:pt x="139347" y="825830"/>
                    <a:pt x="136640" y="821499"/>
                  </a:cubicBezTo>
                  <a:close/>
                  <a:moveTo>
                    <a:pt x="182628" y="910214"/>
                  </a:moveTo>
                  <a:lnTo>
                    <a:pt x="182628" y="910214"/>
                  </a:lnTo>
                  <a:cubicBezTo>
                    <a:pt x="181182" y="907241"/>
                    <a:pt x="179029" y="904674"/>
                    <a:pt x="176356" y="902730"/>
                  </a:cubicBezTo>
                  <a:cubicBezTo>
                    <a:pt x="176022" y="902438"/>
                    <a:pt x="174977" y="902730"/>
                    <a:pt x="174392" y="902730"/>
                  </a:cubicBezTo>
                  <a:cubicBezTo>
                    <a:pt x="174031" y="903077"/>
                    <a:pt x="173860" y="903575"/>
                    <a:pt x="173932" y="904068"/>
                  </a:cubicBezTo>
                  <a:cubicBezTo>
                    <a:pt x="174093" y="905025"/>
                    <a:pt x="174512" y="905924"/>
                    <a:pt x="175144" y="906660"/>
                  </a:cubicBezTo>
                  <a:cubicBezTo>
                    <a:pt x="177236" y="908600"/>
                    <a:pt x="179881" y="909842"/>
                    <a:pt x="182711" y="910214"/>
                  </a:cubicBezTo>
                  <a:close/>
                  <a:moveTo>
                    <a:pt x="35592" y="926937"/>
                  </a:moveTo>
                  <a:cubicBezTo>
                    <a:pt x="35549" y="927171"/>
                    <a:pt x="35549" y="927413"/>
                    <a:pt x="35592" y="927647"/>
                  </a:cubicBezTo>
                  <a:cubicBezTo>
                    <a:pt x="35592" y="927647"/>
                    <a:pt x="35843" y="927898"/>
                    <a:pt x="35968" y="928024"/>
                  </a:cubicBezTo>
                  <a:lnTo>
                    <a:pt x="35467" y="927062"/>
                  </a:lnTo>
                  <a:cubicBezTo>
                    <a:pt x="34608" y="920017"/>
                    <a:pt x="33295" y="913036"/>
                    <a:pt x="31537" y="906159"/>
                  </a:cubicBezTo>
                  <a:cubicBezTo>
                    <a:pt x="31486" y="905640"/>
                    <a:pt x="31266" y="905155"/>
                    <a:pt x="30910" y="904779"/>
                  </a:cubicBezTo>
                  <a:cubicBezTo>
                    <a:pt x="30592" y="904457"/>
                    <a:pt x="30149" y="904286"/>
                    <a:pt x="29697" y="904319"/>
                  </a:cubicBezTo>
                  <a:cubicBezTo>
                    <a:pt x="29279" y="904319"/>
                    <a:pt x="28694" y="904821"/>
                    <a:pt x="28652" y="905197"/>
                  </a:cubicBezTo>
                  <a:cubicBezTo>
                    <a:pt x="28157" y="906618"/>
                    <a:pt x="28000" y="908136"/>
                    <a:pt x="28192" y="909628"/>
                  </a:cubicBezTo>
                  <a:cubicBezTo>
                    <a:pt x="29506" y="915854"/>
                    <a:pt x="32050" y="921753"/>
                    <a:pt x="35676" y="926978"/>
                  </a:cubicBezTo>
                  <a:close/>
                  <a:moveTo>
                    <a:pt x="781806" y="1114065"/>
                  </a:moveTo>
                  <a:lnTo>
                    <a:pt x="782308" y="1114316"/>
                  </a:lnTo>
                  <a:lnTo>
                    <a:pt x="781723" y="1114107"/>
                  </a:lnTo>
                  <a:cubicBezTo>
                    <a:pt x="779465" y="1112184"/>
                    <a:pt x="776497" y="1112560"/>
                    <a:pt x="773905" y="1111598"/>
                  </a:cubicBezTo>
                  <a:cubicBezTo>
                    <a:pt x="771731" y="1110691"/>
                    <a:pt x="769214" y="1111465"/>
                    <a:pt x="767926" y="1113438"/>
                  </a:cubicBezTo>
                  <a:cubicBezTo>
                    <a:pt x="766672" y="1115026"/>
                    <a:pt x="765334" y="1116490"/>
                    <a:pt x="764038" y="1118078"/>
                  </a:cubicBezTo>
                  <a:cubicBezTo>
                    <a:pt x="763913" y="1118300"/>
                    <a:pt x="763913" y="1118568"/>
                    <a:pt x="764038" y="1118789"/>
                  </a:cubicBezTo>
                  <a:cubicBezTo>
                    <a:pt x="764331" y="1119124"/>
                    <a:pt x="764749" y="1119625"/>
                    <a:pt x="765084" y="1119625"/>
                  </a:cubicBezTo>
                  <a:cubicBezTo>
                    <a:pt x="767094" y="1119592"/>
                    <a:pt x="769105" y="1119450"/>
                    <a:pt x="771104" y="1119207"/>
                  </a:cubicBezTo>
                  <a:cubicBezTo>
                    <a:pt x="772024" y="1119207"/>
                    <a:pt x="773361" y="1118538"/>
                    <a:pt x="773654" y="1117828"/>
                  </a:cubicBezTo>
                  <a:cubicBezTo>
                    <a:pt x="775034" y="1113814"/>
                    <a:pt x="778420" y="1114190"/>
                    <a:pt x="781806" y="1114065"/>
                  </a:cubicBezTo>
                  <a:close/>
                  <a:moveTo>
                    <a:pt x="1099164" y="1434391"/>
                  </a:moveTo>
                  <a:cubicBezTo>
                    <a:pt x="1086622" y="1433680"/>
                    <a:pt x="1076881" y="1434599"/>
                    <a:pt x="1071278" y="1437108"/>
                  </a:cubicBezTo>
                  <a:cubicBezTo>
                    <a:pt x="1076672" y="1437442"/>
                    <a:pt x="1081730" y="1437401"/>
                    <a:pt x="1086664" y="1438111"/>
                  </a:cubicBezTo>
                  <a:cubicBezTo>
                    <a:pt x="1091221" y="1439136"/>
                    <a:pt x="1095982" y="1437689"/>
                    <a:pt x="1099206" y="1434307"/>
                  </a:cubicBezTo>
                  <a:close/>
                  <a:moveTo>
                    <a:pt x="1111413" y="1507929"/>
                  </a:moveTo>
                  <a:cubicBezTo>
                    <a:pt x="1110075" y="1509434"/>
                    <a:pt x="1108612" y="1510814"/>
                    <a:pt x="1107233" y="1512444"/>
                  </a:cubicBezTo>
                  <a:cubicBezTo>
                    <a:pt x="1103399" y="1517051"/>
                    <a:pt x="1102914" y="1523582"/>
                    <a:pt x="1106020" y="1528707"/>
                  </a:cubicBezTo>
                  <a:cubicBezTo>
                    <a:pt x="1106605" y="1527996"/>
                    <a:pt x="1107274" y="1527495"/>
                    <a:pt x="1107442" y="1526868"/>
                  </a:cubicBezTo>
                  <a:cubicBezTo>
                    <a:pt x="1108738" y="1522269"/>
                    <a:pt x="1110075" y="1517670"/>
                    <a:pt x="1111121" y="1512988"/>
                  </a:cubicBezTo>
                  <a:cubicBezTo>
                    <a:pt x="1111330" y="1511265"/>
                    <a:pt x="1111330" y="1509526"/>
                    <a:pt x="1111121" y="1507804"/>
                  </a:cubicBezTo>
                  <a:cubicBezTo>
                    <a:pt x="1111459" y="1507532"/>
                    <a:pt x="1111781" y="1507239"/>
                    <a:pt x="1112082" y="1506926"/>
                  </a:cubicBezTo>
                  <a:cubicBezTo>
                    <a:pt x="1112082" y="1506926"/>
                    <a:pt x="1112082" y="1506591"/>
                    <a:pt x="1112082" y="1506382"/>
                  </a:cubicBezTo>
                  <a:close/>
                  <a:moveTo>
                    <a:pt x="18744" y="870330"/>
                  </a:moveTo>
                  <a:cubicBezTo>
                    <a:pt x="22517" y="867332"/>
                    <a:pt x="25815" y="863779"/>
                    <a:pt x="28527" y="859794"/>
                  </a:cubicBezTo>
                  <a:cubicBezTo>
                    <a:pt x="31077" y="856868"/>
                    <a:pt x="31035" y="853774"/>
                    <a:pt x="29154" y="848757"/>
                  </a:cubicBezTo>
                  <a:cubicBezTo>
                    <a:pt x="25684" y="856450"/>
                    <a:pt x="21001" y="862805"/>
                    <a:pt x="18827" y="870413"/>
                  </a:cubicBezTo>
                  <a:close/>
                  <a:moveTo>
                    <a:pt x="182628" y="962305"/>
                  </a:moveTo>
                  <a:lnTo>
                    <a:pt x="182628" y="962305"/>
                  </a:lnTo>
                  <a:cubicBezTo>
                    <a:pt x="182628" y="967155"/>
                    <a:pt x="185930" y="970667"/>
                    <a:pt x="188062" y="974597"/>
                  </a:cubicBezTo>
                  <a:cubicBezTo>
                    <a:pt x="188732" y="975291"/>
                    <a:pt x="189711" y="975592"/>
                    <a:pt x="190654" y="975391"/>
                  </a:cubicBezTo>
                  <a:cubicBezTo>
                    <a:pt x="192243" y="974889"/>
                    <a:pt x="194417" y="974220"/>
                    <a:pt x="194835" y="972966"/>
                  </a:cubicBezTo>
                  <a:cubicBezTo>
                    <a:pt x="195839" y="971085"/>
                    <a:pt x="193665" y="969789"/>
                    <a:pt x="192243" y="969036"/>
                  </a:cubicBezTo>
                  <a:cubicBezTo>
                    <a:pt x="189024" y="967155"/>
                    <a:pt x="186934" y="963100"/>
                    <a:pt x="182628" y="962431"/>
                  </a:cubicBezTo>
                  <a:close/>
                  <a:moveTo>
                    <a:pt x="1223080" y="908667"/>
                  </a:moveTo>
                  <a:cubicBezTo>
                    <a:pt x="1218289" y="911539"/>
                    <a:pt x="1213937" y="915088"/>
                    <a:pt x="1210162" y="919202"/>
                  </a:cubicBezTo>
                  <a:cubicBezTo>
                    <a:pt x="1209660" y="919662"/>
                    <a:pt x="1209200" y="921000"/>
                    <a:pt x="1209409" y="921167"/>
                  </a:cubicBezTo>
                  <a:cubicBezTo>
                    <a:pt x="1210638" y="922359"/>
                    <a:pt x="1212047" y="923345"/>
                    <a:pt x="1213590" y="924094"/>
                  </a:cubicBezTo>
                  <a:cubicBezTo>
                    <a:pt x="1214572" y="924156"/>
                    <a:pt x="1215517" y="923713"/>
                    <a:pt x="1216098" y="922923"/>
                  </a:cubicBezTo>
                  <a:cubicBezTo>
                    <a:pt x="1218523" y="918199"/>
                    <a:pt x="1220697" y="913349"/>
                    <a:pt x="1222996" y="908583"/>
                  </a:cubicBezTo>
                  <a:close/>
                  <a:moveTo>
                    <a:pt x="867720" y="1529000"/>
                  </a:moveTo>
                  <a:lnTo>
                    <a:pt x="867720" y="1529000"/>
                  </a:lnTo>
                  <a:cubicBezTo>
                    <a:pt x="861282" y="1520638"/>
                    <a:pt x="854592" y="1514033"/>
                    <a:pt x="850997" y="1512570"/>
                  </a:cubicBezTo>
                  <a:cubicBezTo>
                    <a:pt x="851081" y="1515383"/>
                    <a:pt x="851871" y="1518130"/>
                    <a:pt x="853296" y="1520555"/>
                  </a:cubicBezTo>
                  <a:cubicBezTo>
                    <a:pt x="854049" y="1522131"/>
                    <a:pt x="855278" y="1523431"/>
                    <a:pt x="856808" y="1524276"/>
                  </a:cubicBezTo>
                  <a:cubicBezTo>
                    <a:pt x="860111" y="1526504"/>
                    <a:pt x="863773" y="1528147"/>
                    <a:pt x="867636" y="1529125"/>
                  </a:cubicBezTo>
                  <a:close/>
                  <a:moveTo>
                    <a:pt x="1043853" y="1480127"/>
                  </a:moveTo>
                  <a:lnTo>
                    <a:pt x="1044062" y="1480336"/>
                  </a:lnTo>
                  <a:lnTo>
                    <a:pt x="1043811" y="1480086"/>
                  </a:lnTo>
                  <a:cubicBezTo>
                    <a:pt x="1042933" y="1477452"/>
                    <a:pt x="1042181" y="1474734"/>
                    <a:pt x="1041136" y="1472142"/>
                  </a:cubicBezTo>
                  <a:cubicBezTo>
                    <a:pt x="1038251" y="1465328"/>
                    <a:pt x="1037666" y="1465035"/>
                    <a:pt x="1030182" y="1466206"/>
                  </a:cubicBezTo>
                  <a:cubicBezTo>
                    <a:pt x="1029722" y="1466206"/>
                    <a:pt x="1028928" y="1466624"/>
                    <a:pt x="1028886" y="1466833"/>
                  </a:cubicBezTo>
                  <a:cubicBezTo>
                    <a:pt x="1028844" y="1467042"/>
                    <a:pt x="1028886" y="1468463"/>
                    <a:pt x="1029388" y="1468798"/>
                  </a:cubicBezTo>
                  <a:cubicBezTo>
                    <a:pt x="1034070" y="1472769"/>
                    <a:pt x="1038920" y="1476490"/>
                    <a:pt x="1043769" y="1480253"/>
                  </a:cubicBezTo>
                  <a:close/>
                  <a:moveTo>
                    <a:pt x="176607" y="1100185"/>
                  </a:moveTo>
                  <a:lnTo>
                    <a:pt x="176607" y="1100478"/>
                  </a:lnTo>
                  <a:lnTo>
                    <a:pt x="176273" y="1100269"/>
                  </a:lnTo>
                  <a:cubicBezTo>
                    <a:pt x="171973" y="1095009"/>
                    <a:pt x="167202" y="1090151"/>
                    <a:pt x="162017" y="1085762"/>
                  </a:cubicBezTo>
                  <a:cubicBezTo>
                    <a:pt x="161452" y="1085251"/>
                    <a:pt x="160758" y="1084905"/>
                    <a:pt x="160010" y="1084758"/>
                  </a:cubicBezTo>
                  <a:cubicBezTo>
                    <a:pt x="159295" y="1084746"/>
                    <a:pt x="158604" y="1085017"/>
                    <a:pt x="158087" y="1085511"/>
                  </a:cubicBezTo>
                  <a:cubicBezTo>
                    <a:pt x="156990" y="1086355"/>
                    <a:pt x="156787" y="1087931"/>
                    <a:pt x="157634" y="1089031"/>
                  </a:cubicBezTo>
                  <a:cubicBezTo>
                    <a:pt x="157764" y="1089198"/>
                    <a:pt x="157917" y="1089353"/>
                    <a:pt x="158087" y="1089482"/>
                  </a:cubicBezTo>
                  <a:cubicBezTo>
                    <a:pt x="161975" y="1092242"/>
                    <a:pt x="165946" y="1094959"/>
                    <a:pt x="170002" y="1097467"/>
                  </a:cubicBezTo>
                  <a:cubicBezTo>
                    <a:pt x="172125" y="1098554"/>
                    <a:pt x="174334" y="1099462"/>
                    <a:pt x="176607" y="1100185"/>
                  </a:cubicBezTo>
                  <a:close/>
                  <a:moveTo>
                    <a:pt x="110719" y="1100185"/>
                  </a:moveTo>
                  <a:lnTo>
                    <a:pt x="110719" y="1100185"/>
                  </a:lnTo>
                  <a:cubicBezTo>
                    <a:pt x="106539" y="1096004"/>
                    <a:pt x="102107" y="1091824"/>
                    <a:pt x="97676" y="1087643"/>
                  </a:cubicBezTo>
                  <a:cubicBezTo>
                    <a:pt x="95794" y="1085929"/>
                    <a:pt x="94331" y="1086347"/>
                    <a:pt x="92659" y="1088563"/>
                  </a:cubicBezTo>
                  <a:cubicBezTo>
                    <a:pt x="90986" y="1090778"/>
                    <a:pt x="91446" y="1091907"/>
                    <a:pt x="93411" y="1092743"/>
                  </a:cubicBezTo>
                  <a:cubicBezTo>
                    <a:pt x="98786" y="1096046"/>
                    <a:pt x="104618" y="1098542"/>
                    <a:pt x="110719" y="1100143"/>
                  </a:cubicBezTo>
                  <a:close/>
                  <a:moveTo>
                    <a:pt x="149015" y="1095753"/>
                  </a:moveTo>
                  <a:cubicBezTo>
                    <a:pt x="144458" y="1096171"/>
                    <a:pt x="141448" y="1099642"/>
                    <a:pt x="137810" y="1101774"/>
                  </a:cubicBezTo>
                  <a:cubicBezTo>
                    <a:pt x="136263" y="1102693"/>
                    <a:pt x="133880" y="1103321"/>
                    <a:pt x="134048" y="1105954"/>
                  </a:cubicBezTo>
                  <a:cubicBezTo>
                    <a:pt x="135745" y="1106285"/>
                    <a:pt x="137463" y="1106498"/>
                    <a:pt x="139190" y="1106582"/>
                  </a:cubicBezTo>
                  <a:cubicBezTo>
                    <a:pt x="148137" y="1106582"/>
                    <a:pt x="148889" y="1105745"/>
                    <a:pt x="149015" y="1096381"/>
                  </a:cubicBezTo>
                  <a:cubicBezTo>
                    <a:pt x="149054" y="1096130"/>
                    <a:pt x="149054" y="1095879"/>
                    <a:pt x="149015" y="1095628"/>
                  </a:cubicBezTo>
                  <a:lnTo>
                    <a:pt x="149307" y="1095628"/>
                  </a:lnTo>
                  <a:close/>
                  <a:moveTo>
                    <a:pt x="1144859" y="1008335"/>
                  </a:moveTo>
                  <a:cubicBezTo>
                    <a:pt x="1142982" y="1007624"/>
                    <a:pt x="1142037" y="1005521"/>
                    <a:pt x="1142748" y="1003644"/>
                  </a:cubicBezTo>
                  <a:cubicBezTo>
                    <a:pt x="1142890" y="1003268"/>
                    <a:pt x="1143095" y="1002917"/>
                    <a:pt x="1143354" y="1002607"/>
                  </a:cubicBezTo>
                  <a:cubicBezTo>
                    <a:pt x="1143981" y="1001437"/>
                    <a:pt x="1143061" y="1000726"/>
                    <a:pt x="1141974" y="1000517"/>
                  </a:cubicBezTo>
                  <a:cubicBezTo>
                    <a:pt x="1139478" y="999723"/>
                    <a:pt x="1136753" y="1000458"/>
                    <a:pt x="1134993" y="1002398"/>
                  </a:cubicBezTo>
                  <a:cubicBezTo>
                    <a:pt x="1133237" y="1004363"/>
                    <a:pt x="1129558" y="1005826"/>
                    <a:pt x="1131063" y="1008920"/>
                  </a:cubicBezTo>
                  <a:cubicBezTo>
                    <a:pt x="1132024" y="1010927"/>
                    <a:pt x="1135243" y="1009715"/>
                    <a:pt x="1137459" y="1009547"/>
                  </a:cubicBezTo>
                  <a:cubicBezTo>
                    <a:pt x="1139675" y="1009380"/>
                    <a:pt x="1142601" y="1010049"/>
                    <a:pt x="1144775" y="1008251"/>
                  </a:cubicBezTo>
                  <a:cubicBezTo>
                    <a:pt x="1146757" y="1008782"/>
                    <a:pt x="1148868" y="1008331"/>
                    <a:pt x="1150461" y="1007039"/>
                  </a:cubicBezTo>
                  <a:cubicBezTo>
                    <a:pt x="1152062" y="1005826"/>
                    <a:pt x="1153755" y="1004735"/>
                    <a:pt x="1155520" y="1003778"/>
                  </a:cubicBezTo>
                  <a:cubicBezTo>
                    <a:pt x="1156523" y="1003193"/>
                    <a:pt x="1158154" y="1003527"/>
                    <a:pt x="1158363" y="1001813"/>
                  </a:cubicBezTo>
                  <a:cubicBezTo>
                    <a:pt x="1158363" y="1000977"/>
                    <a:pt x="1156189" y="1000977"/>
                    <a:pt x="1154182" y="1002106"/>
                  </a:cubicBezTo>
                  <a:cubicBezTo>
                    <a:pt x="1151130" y="1004071"/>
                    <a:pt x="1147994" y="1006203"/>
                    <a:pt x="1144859" y="1008293"/>
                  </a:cubicBezTo>
                  <a:close/>
                  <a:moveTo>
                    <a:pt x="170462" y="946920"/>
                  </a:moveTo>
                  <a:lnTo>
                    <a:pt x="170462" y="947213"/>
                  </a:lnTo>
                  <a:lnTo>
                    <a:pt x="170462" y="947213"/>
                  </a:lnTo>
                  <a:cubicBezTo>
                    <a:pt x="168957" y="943032"/>
                    <a:pt x="167619" y="938852"/>
                    <a:pt x="165905" y="935089"/>
                  </a:cubicBezTo>
                  <a:cubicBezTo>
                    <a:pt x="164191" y="931326"/>
                    <a:pt x="162727" y="930908"/>
                    <a:pt x="159466" y="934211"/>
                  </a:cubicBezTo>
                  <a:cubicBezTo>
                    <a:pt x="158759" y="934938"/>
                    <a:pt x="158129" y="935737"/>
                    <a:pt x="157585" y="936594"/>
                  </a:cubicBezTo>
                  <a:cubicBezTo>
                    <a:pt x="156779" y="937606"/>
                    <a:pt x="156946" y="939077"/>
                    <a:pt x="157957" y="939884"/>
                  </a:cubicBezTo>
                  <a:cubicBezTo>
                    <a:pt x="157999" y="939918"/>
                    <a:pt x="158042" y="939951"/>
                    <a:pt x="158087" y="939980"/>
                  </a:cubicBezTo>
                  <a:cubicBezTo>
                    <a:pt x="161698" y="943108"/>
                    <a:pt x="165909" y="945470"/>
                    <a:pt x="170462" y="946920"/>
                  </a:cubicBezTo>
                  <a:close/>
                  <a:moveTo>
                    <a:pt x="21838" y="853649"/>
                  </a:moveTo>
                  <a:cubicBezTo>
                    <a:pt x="17188" y="857583"/>
                    <a:pt x="12983" y="862014"/>
                    <a:pt x="9295" y="866860"/>
                  </a:cubicBezTo>
                  <a:cubicBezTo>
                    <a:pt x="5784" y="871041"/>
                    <a:pt x="5700" y="873507"/>
                    <a:pt x="8752" y="879068"/>
                  </a:cubicBezTo>
                  <a:cubicBezTo>
                    <a:pt x="9170" y="878775"/>
                    <a:pt x="9755" y="878608"/>
                    <a:pt x="9964" y="878190"/>
                  </a:cubicBezTo>
                  <a:cubicBezTo>
                    <a:pt x="13727" y="870999"/>
                    <a:pt x="17448" y="863766"/>
                    <a:pt x="21127" y="856492"/>
                  </a:cubicBezTo>
                  <a:cubicBezTo>
                    <a:pt x="21488" y="855539"/>
                    <a:pt x="21699" y="854539"/>
                    <a:pt x="21754" y="853523"/>
                  </a:cubicBezTo>
                  <a:lnTo>
                    <a:pt x="22130" y="853523"/>
                  </a:lnTo>
                  <a:close/>
                  <a:moveTo>
                    <a:pt x="1149709" y="1426656"/>
                  </a:moveTo>
                  <a:cubicBezTo>
                    <a:pt x="1145101" y="1426991"/>
                    <a:pt x="1140716" y="1428759"/>
                    <a:pt x="1137166" y="1431715"/>
                  </a:cubicBezTo>
                  <a:cubicBezTo>
                    <a:pt x="1134156" y="1434098"/>
                    <a:pt x="1134951" y="1438237"/>
                    <a:pt x="1134073" y="1441623"/>
                  </a:cubicBezTo>
                  <a:cubicBezTo>
                    <a:pt x="1133763" y="1442831"/>
                    <a:pt x="1133542" y="1444060"/>
                    <a:pt x="1133404" y="1445302"/>
                  </a:cubicBezTo>
                  <a:cubicBezTo>
                    <a:pt x="1133416" y="1445779"/>
                    <a:pt x="1133667" y="1446222"/>
                    <a:pt x="1134073" y="1446473"/>
                  </a:cubicBezTo>
                  <a:cubicBezTo>
                    <a:pt x="1134524" y="1446611"/>
                    <a:pt x="1135018" y="1446502"/>
                    <a:pt x="1135369" y="1446180"/>
                  </a:cubicBezTo>
                  <a:cubicBezTo>
                    <a:pt x="1140093" y="1439658"/>
                    <a:pt x="1144775" y="1433094"/>
                    <a:pt x="1149458" y="1426572"/>
                  </a:cubicBezTo>
                  <a:lnTo>
                    <a:pt x="1149667" y="1426196"/>
                  </a:lnTo>
                  <a:close/>
                  <a:moveTo>
                    <a:pt x="1212419" y="911719"/>
                  </a:moveTo>
                  <a:cubicBezTo>
                    <a:pt x="1216512" y="909235"/>
                    <a:pt x="1220266" y="906230"/>
                    <a:pt x="1223582" y="902772"/>
                  </a:cubicBezTo>
                  <a:cubicBezTo>
                    <a:pt x="1229560" y="897546"/>
                    <a:pt x="1229727" y="896543"/>
                    <a:pt x="1225714" y="890230"/>
                  </a:cubicBezTo>
                  <a:cubicBezTo>
                    <a:pt x="1225714" y="890230"/>
                    <a:pt x="1225421" y="889728"/>
                    <a:pt x="1225254" y="889687"/>
                  </a:cubicBezTo>
                  <a:cubicBezTo>
                    <a:pt x="1225087" y="889645"/>
                    <a:pt x="1223665" y="889268"/>
                    <a:pt x="1223205" y="889687"/>
                  </a:cubicBezTo>
                  <a:cubicBezTo>
                    <a:pt x="1222382" y="890263"/>
                    <a:pt x="1221721" y="891041"/>
                    <a:pt x="1221282" y="891944"/>
                  </a:cubicBezTo>
                  <a:cubicBezTo>
                    <a:pt x="1218356" y="898132"/>
                    <a:pt x="1215471" y="904331"/>
                    <a:pt x="1212628" y="910548"/>
                  </a:cubicBezTo>
                  <a:cubicBezTo>
                    <a:pt x="1212540" y="911046"/>
                    <a:pt x="1212540" y="911556"/>
                    <a:pt x="1212628" y="912053"/>
                  </a:cubicBezTo>
                  <a:lnTo>
                    <a:pt x="1212210" y="912304"/>
                  </a:lnTo>
                  <a:close/>
                  <a:moveTo>
                    <a:pt x="195002" y="965441"/>
                  </a:moveTo>
                  <a:lnTo>
                    <a:pt x="195002" y="965441"/>
                  </a:lnTo>
                  <a:cubicBezTo>
                    <a:pt x="192215" y="958639"/>
                    <a:pt x="189512" y="951854"/>
                    <a:pt x="186892" y="945081"/>
                  </a:cubicBezTo>
                  <a:cubicBezTo>
                    <a:pt x="186553" y="944349"/>
                    <a:pt x="185683" y="944027"/>
                    <a:pt x="184949" y="944366"/>
                  </a:cubicBezTo>
                  <a:cubicBezTo>
                    <a:pt x="184725" y="944470"/>
                    <a:pt x="184530" y="944629"/>
                    <a:pt x="184383" y="944830"/>
                  </a:cubicBezTo>
                  <a:cubicBezTo>
                    <a:pt x="183002" y="946611"/>
                    <a:pt x="181718" y="948467"/>
                    <a:pt x="180537" y="950390"/>
                  </a:cubicBezTo>
                  <a:cubicBezTo>
                    <a:pt x="179321" y="952046"/>
                    <a:pt x="179678" y="954375"/>
                    <a:pt x="181335" y="955591"/>
                  </a:cubicBezTo>
                  <a:cubicBezTo>
                    <a:pt x="181428" y="955658"/>
                    <a:pt x="181525" y="955725"/>
                    <a:pt x="181624" y="955783"/>
                  </a:cubicBezTo>
                  <a:cubicBezTo>
                    <a:pt x="185442" y="959809"/>
                    <a:pt x="189980" y="963083"/>
                    <a:pt x="195002" y="965441"/>
                  </a:cubicBezTo>
                  <a:close/>
                  <a:moveTo>
                    <a:pt x="1244694" y="869285"/>
                  </a:moveTo>
                  <a:cubicBezTo>
                    <a:pt x="1243227" y="869653"/>
                    <a:pt x="1241818" y="870230"/>
                    <a:pt x="1240513" y="870999"/>
                  </a:cubicBezTo>
                  <a:cubicBezTo>
                    <a:pt x="1236793" y="874051"/>
                    <a:pt x="1233155" y="877186"/>
                    <a:pt x="1229644" y="880489"/>
                  </a:cubicBezTo>
                  <a:cubicBezTo>
                    <a:pt x="1226132" y="883792"/>
                    <a:pt x="1226634" y="883917"/>
                    <a:pt x="1228431" y="887805"/>
                  </a:cubicBezTo>
                  <a:cubicBezTo>
                    <a:pt x="1228766" y="888474"/>
                    <a:pt x="1229100" y="889143"/>
                    <a:pt x="1229476" y="889812"/>
                  </a:cubicBezTo>
                  <a:cubicBezTo>
                    <a:pt x="1230981" y="892571"/>
                    <a:pt x="1232236" y="892697"/>
                    <a:pt x="1233657" y="890146"/>
                  </a:cubicBezTo>
                  <a:cubicBezTo>
                    <a:pt x="1234702" y="888391"/>
                    <a:pt x="1235664" y="886635"/>
                    <a:pt x="1236584" y="884795"/>
                  </a:cubicBezTo>
                  <a:lnTo>
                    <a:pt x="1244443" y="869201"/>
                  </a:lnTo>
                  <a:lnTo>
                    <a:pt x="1244652" y="868574"/>
                  </a:lnTo>
                  <a:lnTo>
                    <a:pt x="1244652" y="868574"/>
                  </a:lnTo>
                  <a:cubicBezTo>
                    <a:pt x="1244736" y="868699"/>
                    <a:pt x="1244694" y="868908"/>
                    <a:pt x="1244694" y="869285"/>
                  </a:cubicBezTo>
                  <a:close/>
                  <a:moveTo>
                    <a:pt x="1134240" y="1468045"/>
                  </a:moveTo>
                  <a:cubicBezTo>
                    <a:pt x="1133487" y="1468672"/>
                    <a:pt x="1132442" y="1469132"/>
                    <a:pt x="1131982" y="1469968"/>
                  </a:cubicBezTo>
                  <a:cubicBezTo>
                    <a:pt x="1128345" y="1476365"/>
                    <a:pt x="1124373" y="1482510"/>
                    <a:pt x="1121363" y="1489325"/>
                  </a:cubicBezTo>
                  <a:cubicBezTo>
                    <a:pt x="1118190" y="1497130"/>
                    <a:pt x="1115962" y="1505283"/>
                    <a:pt x="1114716" y="1513615"/>
                  </a:cubicBezTo>
                  <a:cubicBezTo>
                    <a:pt x="1115477" y="1512745"/>
                    <a:pt x="1116175" y="1511825"/>
                    <a:pt x="1116806" y="1510855"/>
                  </a:cubicBezTo>
                  <a:cubicBezTo>
                    <a:pt x="1122379" y="1498033"/>
                    <a:pt x="1127873" y="1485199"/>
                    <a:pt x="1133278" y="1472351"/>
                  </a:cubicBezTo>
                  <a:cubicBezTo>
                    <a:pt x="1133734" y="1470913"/>
                    <a:pt x="1134014" y="1469425"/>
                    <a:pt x="1134114" y="1467920"/>
                  </a:cubicBezTo>
                  <a:cubicBezTo>
                    <a:pt x="1134491" y="1467627"/>
                    <a:pt x="1135620" y="1467585"/>
                    <a:pt x="1134533" y="1466749"/>
                  </a:cubicBezTo>
                  <a:close/>
                  <a:moveTo>
                    <a:pt x="866089" y="1520095"/>
                  </a:moveTo>
                  <a:cubicBezTo>
                    <a:pt x="865546" y="1519551"/>
                    <a:pt x="865002" y="1519008"/>
                    <a:pt x="864417" y="1518506"/>
                  </a:cubicBezTo>
                  <a:cubicBezTo>
                    <a:pt x="864225" y="1518356"/>
                    <a:pt x="864012" y="1518230"/>
                    <a:pt x="863790" y="1518130"/>
                  </a:cubicBezTo>
                  <a:cubicBezTo>
                    <a:pt x="863790" y="1518506"/>
                    <a:pt x="863790" y="1519091"/>
                    <a:pt x="864041" y="1519217"/>
                  </a:cubicBezTo>
                  <a:cubicBezTo>
                    <a:pt x="864726" y="1519543"/>
                    <a:pt x="865441" y="1519811"/>
                    <a:pt x="866173" y="1520011"/>
                  </a:cubicBezTo>
                  <a:cubicBezTo>
                    <a:pt x="869727" y="1527578"/>
                    <a:pt x="876667" y="1532135"/>
                    <a:pt x="882269" y="1537946"/>
                  </a:cubicBezTo>
                  <a:cubicBezTo>
                    <a:pt x="883519" y="1538854"/>
                    <a:pt x="884940" y="1539498"/>
                    <a:pt x="886449" y="1539828"/>
                  </a:cubicBezTo>
                  <a:lnTo>
                    <a:pt x="904385" y="1546099"/>
                  </a:lnTo>
                  <a:lnTo>
                    <a:pt x="904385" y="1546099"/>
                  </a:lnTo>
                  <a:cubicBezTo>
                    <a:pt x="903013" y="1544598"/>
                    <a:pt x="901529" y="1543202"/>
                    <a:pt x="899953" y="1541918"/>
                  </a:cubicBezTo>
                  <a:cubicBezTo>
                    <a:pt x="889919" y="1535020"/>
                    <a:pt x="879802" y="1528247"/>
                    <a:pt x="869643" y="1521475"/>
                  </a:cubicBezTo>
                  <a:cubicBezTo>
                    <a:pt x="868497" y="1520918"/>
                    <a:pt x="867310" y="1520454"/>
                    <a:pt x="866089" y="1520095"/>
                  </a:cubicBezTo>
                  <a:close/>
                  <a:moveTo>
                    <a:pt x="1023827" y="1444842"/>
                  </a:moveTo>
                  <a:lnTo>
                    <a:pt x="1001293" y="1463990"/>
                  </a:lnTo>
                  <a:cubicBezTo>
                    <a:pt x="1001043" y="1464241"/>
                    <a:pt x="1001293" y="1464868"/>
                    <a:pt x="1001043" y="1465871"/>
                  </a:cubicBezTo>
                  <a:cubicBezTo>
                    <a:pt x="1006544" y="1465374"/>
                    <a:pt x="1011979" y="1464308"/>
                    <a:pt x="1017264" y="1462694"/>
                  </a:cubicBezTo>
                  <a:cubicBezTo>
                    <a:pt x="1018443" y="1462230"/>
                    <a:pt x="1019371" y="1461289"/>
                    <a:pt x="1019814" y="1460102"/>
                  </a:cubicBezTo>
                  <a:cubicBezTo>
                    <a:pt x="1022013" y="1455244"/>
                    <a:pt x="1023342" y="1450035"/>
                    <a:pt x="1023744" y="1444717"/>
                  </a:cubicBezTo>
                  <a:close/>
                  <a:moveTo>
                    <a:pt x="33962" y="1017700"/>
                  </a:moveTo>
                  <a:cubicBezTo>
                    <a:pt x="33858" y="1016989"/>
                    <a:pt x="33690" y="1016291"/>
                    <a:pt x="33460" y="1015609"/>
                  </a:cubicBezTo>
                  <a:cubicBezTo>
                    <a:pt x="33460" y="1015317"/>
                    <a:pt x="32749" y="1015149"/>
                    <a:pt x="32373" y="1014940"/>
                  </a:cubicBezTo>
                  <a:cubicBezTo>
                    <a:pt x="31997" y="1014731"/>
                    <a:pt x="32373" y="1015818"/>
                    <a:pt x="32373" y="1016069"/>
                  </a:cubicBezTo>
                  <a:cubicBezTo>
                    <a:pt x="32831" y="1016638"/>
                    <a:pt x="33334" y="1017169"/>
                    <a:pt x="33878" y="1017658"/>
                  </a:cubicBezTo>
                  <a:cubicBezTo>
                    <a:pt x="34227" y="1018879"/>
                    <a:pt x="34646" y="1020078"/>
                    <a:pt x="35132" y="1021253"/>
                  </a:cubicBezTo>
                  <a:cubicBezTo>
                    <a:pt x="38644" y="1028319"/>
                    <a:pt x="42114" y="1035384"/>
                    <a:pt x="45793" y="1042157"/>
                  </a:cubicBezTo>
                  <a:cubicBezTo>
                    <a:pt x="46939" y="1044402"/>
                    <a:pt x="48342" y="1046509"/>
                    <a:pt x="49974" y="1048428"/>
                  </a:cubicBezTo>
                  <a:cubicBezTo>
                    <a:pt x="55409" y="1054783"/>
                    <a:pt x="60969" y="1060970"/>
                    <a:pt x="66697" y="1067283"/>
                  </a:cubicBezTo>
                  <a:cubicBezTo>
                    <a:pt x="66906" y="1067534"/>
                    <a:pt x="67491" y="1067283"/>
                    <a:pt x="68411" y="1067534"/>
                  </a:cubicBezTo>
                  <a:lnTo>
                    <a:pt x="66738" y="1064900"/>
                  </a:lnTo>
                  <a:cubicBezTo>
                    <a:pt x="56900" y="1050100"/>
                    <a:pt x="47047" y="1035313"/>
                    <a:pt x="37181" y="1020543"/>
                  </a:cubicBezTo>
                  <a:cubicBezTo>
                    <a:pt x="36239" y="1019456"/>
                    <a:pt x="35156" y="1018498"/>
                    <a:pt x="33962" y="1017700"/>
                  </a:cubicBezTo>
                  <a:close/>
                  <a:moveTo>
                    <a:pt x="1195696" y="956285"/>
                  </a:moveTo>
                  <a:lnTo>
                    <a:pt x="1175796" y="985257"/>
                  </a:lnTo>
                  <a:cubicBezTo>
                    <a:pt x="1175341" y="985876"/>
                    <a:pt x="1175044" y="986591"/>
                    <a:pt x="1174918" y="987348"/>
                  </a:cubicBezTo>
                  <a:cubicBezTo>
                    <a:pt x="1174805" y="988063"/>
                    <a:pt x="1174968" y="988798"/>
                    <a:pt x="1175378" y="989396"/>
                  </a:cubicBezTo>
                  <a:cubicBezTo>
                    <a:pt x="1175867" y="989952"/>
                    <a:pt x="1176616" y="990207"/>
                    <a:pt x="1177343" y="990065"/>
                  </a:cubicBezTo>
                  <a:cubicBezTo>
                    <a:pt x="1179425" y="989154"/>
                    <a:pt x="1181428" y="988063"/>
                    <a:pt x="1183321" y="986804"/>
                  </a:cubicBezTo>
                  <a:cubicBezTo>
                    <a:pt x="1183706" y="986257"/>
                    <a:pt x="1183827" y="985567"/>
                    <a:pt x="1183656" y="984923"/>
                  </a:cubicBezTo>
                  <a:cubicBezTo>
                    <a:pt x="1181273" y="983376"/>
                    <a:pt x="1182109" y="981955"/>
                    <a:pt x="1183656" y="980742"/>
                  </a:cubicBezTo>
                  <a:cubicBezTo>
                    <a:pt x="1186557" y="978656"/>
                    <a:pt x="1189588" y="976758"/>
                    <a:pt x="1192728" y="975056"/>
                  </a:cubicBezTo>
                  <a:cubicBezTo>
                    <a:pt x="1197440" y="972828"/>
                    <a:pt x="1199890" y="967552"/>
                    <a:pt x="1198539" y="962514"/>
                  </a:cubicBezTo>
                  <a:cubicBezTo>
                    <a:pt x="1198702" y="962385"/>
                    <a:pt x="1198840" y="962226"/>
                    <a:pt x="1198957" y="962055"/>
                  </a:cubicBezTo>
                  <a:cubicBezTo>
                    <a:pt x="1198957" y="962055"/>
                    <a:pt x="1198957" y="961762"/>
                    <a:pt x="1198957" y="961595"/>
                  </a:cubicBezTo>
                  <a:lnTo>
                    <a:pt x="1198623" y="962598"/>
                  </a:lnTo>
                  <a:cubicBezTo>
                    <a:pt x="1196658" y="963267"/>
                    <a:pt x="1196407" y="965148"/>
                    <a:pt x="1195654" y="966779"/>
                  </a:cubicBezTo>
                  <a:cubicBezTo>
                    <a:pt x="1195065" y="967857"/>
                    <a:pt x="1194392" y="968894"/>
                    <a:pt x="1193648" y="969872"/>
                  </a:cubicBezTo>
                  <a:cubicBezTo>
                    <a:pt x="1193648" y="969872"/>
                    <a:pt x="1193146" y="969872"/>
                    <a:pt x="1192937" y="969872"/>
                  </a:cubicBezTo>
                  <a:cubicBezTo>
                    <a:pt x="1192728" y="969872"/>
                    <a:pt x="1192435" y="969496"/>
                    <a:pt x="1192477" y="969329"/>
                  </a:cubicBezTo>
                  <a:cubicBezTo>
                    <a:pt x="1192582" y="967907"/>
                    <a:pt x="1192849" y="966507"/>
                    <a:pt x="1193272" y="965148"/>
                  </a:cubicBezTo>
                  <a:cubicBezTo>
                    <a:pt x="1194668" y="962447"/>
                    <a:pt x="1195395" y="959450"/>
                    <a:pt x="1195404" y="956411"/>
                  </a:cubicBezTo>
                  <a:lnTo>
                    <a:pt x="1195822" y="956201"/>
                  </a:lnTo>
                  <a:close/>
                  <a:moveTo>
                    <a:pt x="754172" y="1069624"/>
                  </a:moveTo>
                  <a:cubicBezTo>
                    <a:pt x="753156" y="1069520"/>
                    <a:pt x="752136" y="1069520"/>
                    <a:pt x="751120" y="1069624"/>
                  </a:cubicBezTo>
                  <a:lnTo>
                    <a:pt x="717298" y="1079365"/>
                  </a:lnTo>
                  <a:cubicBezTo>
                    <a:pt x="715534" y="1079850"/>
                    <a:pt x="714121" y="1081184"/>
                    <a:pt x="713535" y="1082919"/>
                  </a:cubicBezTo>
                  <a:cubicBezTo>
                    <a:pt x="712958" y="1084608"/>
                    <a:pt x="712469" y="1086322"/>
                    <a:pt x="712072" y="1088061"/>
                  </a:cubicBezTo>
                  <a:cubicBezTo>
                    <a:pt x="711821" y="1088981"/>
                    <a:pt x="713076" y="1090068"/>
                    <a:pt x="714037" y="1089775"/>
                  </a:cubicBezTo>
                  <a:cubicBezTo>
                    <a:pt x="715734" y="1089240"/>
                    <a:pt x="717394" y="1088596"/>
                    <a:pt x="719012" y="1087852"/>
                  </a:cubicBezTo>
                  <a:cubicBezTo>
                    <a:pt x="729715" y="1082501"/>
                    <a:pt x="740417" y="1077095"/>
                    <a:pt x="751120" y="1071631"/>
                  </a:cubicBezTo>
                  <a:cubicBezTo>
                    <a:pt x="752174" y="1070966"/>
                    <a:pt x="753164" y="1070209"/>
                    <a:pt x="754088" y="1069373"/>
                  </a:cubicBezTo>
                  <a:cubicBezTo>
                    <a:pt x="754088" y="1069373"/>
                    <a:pt x="754506" y="1069248"/>
                    <a:pt x="754172" y="1069624"/>
                  </a:cubicBezTo>
                  <a:close/>
                  <a:moveTo>
                    <a:pt x="696018" y="1120127"/>
                  </a:moveTo>
                  <a:lnTo>
                    <a:pt x="696018" y="1120127"/>
                  </a:lnTo>
                  <a:cubicBezTo>
                    <a:pt x="687322" y="1114859"/>
                    <a:pt x="678627" y="1109550"/>
                    <a:pt x="669889" y="1104324"/>
                  </a:cubicBezTo>
                  <a:cubicBezTo>
                    <a:pt x="668785" y="1103676"/>
                    <a:pt x="667585" y="1103208"/>
                    <a:pt x="666335" y="1102944"/>
                  </a:cubicBezTo>
                  <a:cubicBezTo>
                    <a:pt x="662155" y="1102150"/>
                    <a:pt x="658350" y="1101356"/>
                    <a:pt x="654337" y="1100728"/>
                  </a:cubicBezTo>
                  <a:cubicBezTo>
                    <a:pt x="650323" y="1100101"/>
                    <a:pt x="645348" y="1099558"/>
                    <a:pt x="640624" y="1098973"/>
                  </a:cubicBezTo>
                  <a:cubicBezTo>
                    <a:pt x="641335" y="1101105"/>
                    <a:pt x="642923" y="1101314"/>
                    <a:pt x="644303" y="1101815"/>
                  </a:cubicBezTo>
                  <a:cubicBezTo>
                    <a:pt x="656845" y="1106582"/>
                    <a:pt x="669387" y="1111473"/>
                    <a:pt x="682222" y="1115988"/>
                  </a:cubicBezTo>
                  <a:cubicBezTo>
                    <a:pt x="686587" y="1118049"/>
                    <a:pt x="691240" y="1119446"/>
                    <a:pt x="696018" y="1120127"/>
                  </a:cubicBezTo>
                  <a:close/>
                  <a:moveTo>
                    <a:pt x="1040676" y="1443588"/>
                  </a:moveTo>
                  <a:lnTo>
                    <a:pt x="1040676" y="1443588"/>
                  </a:lnTo>
                  <a:cubicBezTo>
                    <a:pt x="1042390" y="1445428"/>
                    <a:pt x="1044020" y="1447392"/>
                    <a:pt x="1045860" y="1449065"/>
                  </a:cubicBezTo>
                  <a:cubicBezTo>
                    <a:pt x="1047737" y="1450771"/>
                    <a:pt x="1049706" y="1452376"/>
                    <a:pt x="1051755" y="1453872"/>
                  </a:cubicBezTo>
                  <a:cubicBezTo>
                    <a:pt x="1063837" y="1463028"/>
                    <a:pt x="1058486" y="1462694"/>
                    <a:pt x="1071613" y="1453580"/>
                  </a:cubicBezTo>
                  <a:cubicBezTo>
                    <a:pt x="1072215" y="1453153"/>
                    <a:pt x="1072583" y="1452476"/>
                    <a:pt x="1072616" y="1451740"/>
                  </a:cubicBezTo>
                  <a:cubicBezTo>
                    <a:pt x="1072336" y="1451038"/>
                    <a:pt x="1071751" y="1450499"/>
                    <a:pt x="1071028" y="1450277"/>
                  </a:cubicBezTo>
                  <a:cubicBezTo>
                    <a:pt x="1064422" y="1448563"/>
                    <a:pt x="1057775" y="1446849"/>
                    <a:pt x="1051086" y="1445344"/>
                  </a:cubicBezTo>
                  <a:cubicBezTo>
                    <a:pt x="1047699" y="1444424"/>
                    <a:pt x="1044187" y="1444090"/>
                    <a:pt x="1040676" y="1443546"/>
                  </a:cubicBezTo>
                  <a:close/>
                  <a:moveTo>
                    <a:pt x="153530" y="882663"/>
                  </a:moveTo>
                  <a:lnTo>
                    <a:pt x="153530" y="882663"/>
                  </a:lnTo>
                  <a:cubicBezTo>
                    <a:pt x="152401" y="880982"/>
                    <a:pt x="151128" y="879398"/>
                    <a:pt x="149725" y="877939"/>
                  </a:cubicBezTo>
                  <a:cubicBezTo>
                    <a:pt x="141907" y="871041"/>
                    <a:pt x="133964" y="864226"/>
                    <a:pt x="126104" y="857370"/>
                  </a:cubicBezTo>
                  <a:cubicBezTo>
                    <a:pt x="119582" y="851768"/>
                    <a:pt x="119290" y="854401"/>
                    <a:pt x="116447" y="860004"/>
                  </a:cubicBezTo>
                  <a:cubicBezTo>
                    <a:pt x="115688" y="861216"/>
                    <a:pt x="116056" y="862817"/>
                    <a:pt x="117271" y="863574"/>
                  </a:cubicBezTo>
                  <a:cubicBezTo>
                    <a:pt x="117420" y="863670"/>
                    <a:pt x="117578" y="863745"/>
                    <a:pt x="117743" y="863808"/>
                  </a:cubicBezTo>
                  <a:cubicBezTo>
                    <a:pt x="120419" y="865271"/>
                    <a:pt x="123136" y="866693"/>
                    <a:pt x="125854" y="867989"/>
                  </a:cubicBezTo>
                  <a:close/>
                  <a:moveTo>
                    <a:pt x="860069" y="1025225"/>
                  </a:moveTo>
                  <a:cubicBezTo>
                    <a:pt x="856616" y="1026094"/>
                    <a:pt x="853213" y="1027140"/>
                    <a:pt x="849868" y="1028360"/>
                  </a:cubicBezTo>
                  <a:cubicBezTo>
                    <a:pt x="844684" y="1030451"/>
                    <a:pt x="839626" y="1032959"/>
                    <a:pt x="834525" y="1035259"/>
                  </a:cubicBezTo>
                  <a:cubicBezTo>
                    <a:pt x="823112" y="1040317"/>
                    <a:pt x="811280" y="1044373"/>
                    <a:pt x="800285" y="1050351"/>
                  </a:cubicBezTo>
                  <a:cubicBezTo>
                    <a:pt x="798529" y="1051313"/>
                    <a:pt x="796648" y="1051981"/>
                    <a:pt x="794850" y="1052776"/>
                  </a:cubicBezTo>
                  <a:cubicBezTo>
                    <a:pt x="795870" y="1053528"/>
                    <a:pt x="797162" y="1053817"/>
                    <a:pt x="798404" y="1053570"/>
                  </a:cubicBezTo>
                  <a:cubicBezTo>
                    <a:pt x="804048" y="1052191"/>
                    <a:pt x="809775" y="1050853"/>
                    <a:pt x="815377" y="1049389"/>
                  </a:cubicBezTo>
                  <a:cubicBezTo>
                    <a:pt x="822890" y="1047822"/>
                    <a:pt x="830085" y="1044991"/>
                    <a:pt x="836657" y="1041028"/>
                  </a:cubicBezTo>
                  <a:cubicBezTo>
                    <a:pt x="841214" y="1037809"/>
                    <a:pt x="846106" y="1035050"/>
                    <a:pt x="850788" y="1031914"/>
                  </a:cubicBezTo>
                  <a:cubicBezTo>
                    <a:pt x="853924" y="1029782"/>
                    <a:pt x="856892" y="1027399"/>
                    <a:pt x="859944" y="1025141"/>
                  </a:cubicBezTo>
                  <a:lnTo>
                    <a:pt x="861992" y="1024389"/>
                  </a:lnTo>
                  <a:cubicBezTo>
                    <a:pt x="862176" y="1024251"/>
                    <a:pt x="862331" y="1024084"/>
                    <a:pt x="862452" y="1023887"/>
                  </a:cubicBezTo>
                  <a:cubicBezTo>
                    <a:pt x="862160" y="1023887"/>
                    <a:pt x="861741" y="1023594"/>
                    <a:pt x="861616" y="1023887"/>
                  </a:cubicBezTo>
                  <a:cubicBezTo>
                    <a:pt x="861018" y="1024297"/>
                    <a:pt x="860445" y="1024744"/>
                    <a:pt x="859902" y="1025225"/>
                  </a:cubicBezTo>
                  <a:close/>
                  <a:moveTo>
                    <a:pt x="64690" y="1028151"/>
                  </a:moveTo>
                  <a:lnTo>
                    <a:pt x="64690" y="1027859"/>
                  </a:lnTo>
                  <a:lnTo>
                    <a:pt x="64982" y="1027859"/>
                  </a:lnTo>
                  <a:cubicBezTo>
                    <a:pt x="65440" y="1030580"/>
                    <a:pt x="66097" y="1033260"/>
                    <a:pt x="66947" y="1035886"/>
                  </a:cubicBezTo>
                  <a:cubicBezTo>
                    <a:pt x="71128" y="1046463"/>
                    <a:pt x="75810" y="1056789"/>
                    <a:pt x="79489" y="1067743"/>
                  </a:cubicBezTo>
                  <a:cubicBezTo>
                    <a:pt x="80274" y="1069883"/>
                    <a:pt x="81181" y="1071978"/>
                    <a:pt x="82207" y="1074014"/>
                  </a:cubicBezTo>
                  <a:cubicBezTo>
                    <a:pt x="82583" y="1074850"/>
                    <a:pt x="83001" y="1075895"/>
                    <a:pt x="84465" y="1075477"/>
                  </a:cubicBezTo>
                  <a:cubicBezTo>
                    <a:pt x="84519" y="1065866"/>
                    <a:pt x="83988" y="1056263"/>
                    <a:pt x="82876" y="1046714"/>
                  </a:cubicBezTo>
                  <a:cubicBezTo>
                    <a:pt x="82859" y="1045167"/>
                    <a:pt x="82279" y="1043683"/>
                    <a:pt x="81245" y="1042533"/>
                  </a:cubicBezTo>
                  <a:cubicBezTo>
                    <a:pt x="75643" y="1038018"/>
                    <a:pt x="71295" y="1031872"/>
                    <a:pt x="64690" y="1028151"/>
                  </a:cubicBezTo>
                  <a:close/>
                  <a:moveTo>
                    <a:pt x="127400" y="885673"/>
                  </a:moveTo>
                  <a:lnTo>
                    <a:pt x="127400" y="885673"/>
                  </a:lnTo>
                  <a:cubicBezTo>
                    <a:pt x="127957" y="887663"/>
                    <a:pt x="128699" y="889595"/>
                    <a:pt x="129616" y="891442"/>
                  </a:cubicBezTo>
                  <a:cubicBezTo>
                    <a:pt x="135929" y="903357"/>
                    <a:pt x="142367" y="915231"/>
                    <a:pt x="148764" y="927146"/>
                  </a:cubicBezTo>
                  <a:cubicBezTo>
                    <a:pt x="149265" y="928024"/>
                    <a:pt x="149725" y="928943"/>
                    <a:pt x="150269" y="929821"/>
                  </a:cubicBezTo>
                  <a:cubicBezTo>
                    <a:pt x="153070" y="934462"/>
                    <a:pt x="154450" y="934545"/>
                    <a:pt x="158003" y="930198"/>
                  </a:cubicBezTo>
                  <a:cubicBezTo>
                    <a:pt x="158839" y="929232"/>
                    <a:pt x="159529" y="928145"/>
                    <a:pt x="160052" y="926978"/>
                  </a:cubicBezTo>
                  <a:cubicBezTo>
                    <a:pt x="160407" y="926063"/>
                    <a:pt x="160407" y="925051"/>
                    <a:pt x="160052" y="924135"/>
                  </a:cubicBezTo>
                  <a:cubicBezTo>
                    <a:pt x="159488" y="922998"/>
                    <a:pt x="158770" y="921945"/>
                    <a:pt x="157920" y="921000"/>
                  </a:cubicBezTo>
                  <a:cubicBezTo>
                    <a:pt x="150185" y="911510"/>
                    <a:pt x="142493" y="902020"/>
                    <a:pt x="134633" y="892655"/>
                  </a:cubicBezTo>
                  <a:cubicBezTo>
                    <a:pt x="132382" y="890301"/>
                    <a:pt x="129995" y="888081"/>
                    <a:pt x="127484" y="886007"/>
                  </a:cubicBezTo>
                  <a:close/>
                  <a:moveTo>
                    <a:pt x="127400" y="878022"/>
                  </a:moveTo>
                  <a:lnTo>
                    <a:pt x="127400" y="878022"/>
                  </a:lnTo>
                  <a:cubicBezTo>
                    <a:pt x="128571" y="879695"/>
                    <a:pt x="129658" y="881409"/>
                    <a:pt x="130954" y="882956"/>
                  </a:cubicBezTo>
                  <a:cubicBezTo>
                    <a:pt x="139817" y="893742"/>
                    <a:pt x="148736" y="904486"/>
                    <a:pt x="157711" y="915189"/>
                  </a:cubicBezTo>
                  <a:cubicBezTo>
                    <a:pt x="158971" y="916711"/>
                    <a:pt x="160370" y="918111"/>
                    <a:pt x="161891" y="919369"/>
                  </a:cubicBezTo>
                  <a:cubicBezTo>
                    <a:pt x="162512" y="919729"/>
                    <a:pt x="163277" y="919729"/>
                    <a:pt x="163898" y="919369"/>
                  </a:cubicBezTo>
                  <a:cubicBezTo>
                    <a:pt x="166638" y="916639"/>
                    <a:pt x="168148" y="912910"/>
                    <a:pt x="168079" y="909043"/>
                  </a:cubicBezTo>
                  <a:cubicBezTo>
                    <a:pt x="168079" y="906535"/>
                    <a:pt x="165278" y="905615"/>
                    <a:pt x="163605" y="904194"/>
                  </a:cubicBezTo>
                  <a:cubicBezTo>
                    <a:pt x="161933" y="902772"/>
                    <a:pt x="159425" y="900598"/>
                    <a:pt x="157083" y="898926"/>
                  </a:cubicBezTo>
                  <a:cubicBezTo>
                    <a:pt x="151021" y="894369"/>
                    <a:pt x="145001" y="889687"/>
                    <a:pt x="138772" y="885297"/>
                  </a:cubicBezTo>
                  <a:cubicBezTo>
                    <a:pt x="135495" y="882232"/>
                    <a:pt x="131664" y="879820"/>
                    <a:pt x="127484" y="878190"/>
                  </a:cubicBezTo>
                  <a:close/>
                  <a:moveTo>
                    <a:pt x="92199" y="853314"/>
                  </a:moveTo>
                  <a:lnTo>
                    <a:pt x="92199" y="853314"/>
                  </a:lnTo>
                  <a:cubicBezTo>
                    <a:pt x="89272" y="851308"/>
                    <a:pt x="86429" y="849134"/>
                    <a:pt x="83419" y="847294"/>
                  </a:cubicBezTo>
                  <a:cubicBezTo>
                    <a:pt x="73846" y="841441"/>
                    <a:pt x="64104" y="835881"/>
                    <a:pt x="54656" y="829861"/>
                  </a:cubicBezTo>
                  <a:cubicBezTo>
                    <a:pt x="45208" y="823840"/>
                    <a:pt x="46880" y="826265"/>
                    <a:pt x="40776" y="831867"/>
                  </a:cubicBezTo>
                  <a:cubicBezTo>
                    <a:pt x="40423" y="832244"/>
                    <a:pt x="40101" y="832649"/>
                    <a:pt x="39815" y="833080"/>
                  </a:cubicBezTo>
                  <a:cubicBezTo>
                    <a:pt x="38941" y="833903"/>
                    <a:pt x="38901" y="835279"/>
                    <a:pt x="39725" y="836153"/>
                  </a:cubicBezTo>
                  <a:cubicBezTo>
                    <a:pt x="39999" y="836445"/>
                    <a:pt x="40348" y="836654"/>
                    <a:pt x="40734" y="836759"/>
                  </a:cubicBezTo>
                  <a:cubicBezTo>
                    <a:pt x="42804" y="837762"/>
                    <a:pt x="44925" y="838653"/>
                    <a:pt x="47089" y="839434"/>
                  </a:cubicBezTo>
                  <a:cubicBezTo>
                    <a:pt x="60133" y="843728"/>
                    <a:pt x="73205" y="848005"/>
                    <a:pt x="86304" y="852269"/>
                  </a:cubicBezTo>
                  <a:cubicBezTo>
                    <a:pt x="88263" y="852825"/>
                    <a:pt x="90261" y="853231"/>
                    <a:pt x="92282" y="853482"/>
                  </a:cubicBezTo>
                  <a:close/>
                  <a:moveTo>
                    <a:pt x="1221658" y="934922"/>
                  </a:moveTo>
                  <a:cubicBezTo>
                    <a:pt x="1220041" y="936201"/>
                    <a:pt x="1218954" y="938032"/>
                    <a:pt x="1218607" y="940064"/>
                  </a:cubicBezTo>
                  <a:lnTo>
                    <a:pt x="1209576" y="965148"/>
                  </a:lnTo>
                  <a:cubicBezTo>
                    <a:pt x="1206315" y="974250"/>
                    <a:pt x="1204250" y="983736"/>
                    <a:pt x="1203431" y="993368"/>
                  </a:cubicBezTo>
                  <a:cubicBezTo>
                    <a:pt x="1202720" y="1002482"/>
                    <a:pt x="1201466" y="1011554"/>
                    <a:pt x="1200630" y="1020668"/>
                  </a:cubicBezTo>
                  <a:cubicBezTo>
                    <a:pt x="1199793" y="1029782"/>
                    <a:pt x="1199208" y="1037892"/>
                    <a:pt x="1198497" y="1046505"/>
                  </a:cubicBezTo>
                  <a:cubicBezTo>
                    <a:pt x="1198343" y="1046689"/>
                    <a:pt x="1198205" y="1046885"/>
                    <a:pt x="1198079" y="1047090"/>
                  </a:cubicBezTo>
                  <a:cubicBezTo>
                    <a:pt x="1198079" y="1047090"/>
                    <a:pt x="1198079" y="1047466"/>
                    <a:pt x="1198079" y="1047675"/>
                  </a:cubicBezTo>
                  <a:lnTo>
                    <a:pt x="1198414" y="1046421"/>
                  </a:lnTo>
                  <a:cubicBezTo>
                    <a:pt x="1200421" y="1044122"/>
                    <a:pt x="1200044" y="1041153"/>
                    <a:pt x="1200630" y="1038478"/>
                  </a:cubicBezTo>
                  <a:cubicBezTo>
                    <a:pt x="1204003" y="1023398"/>
                    <a:pt x="1207277" y="1008281"/>
                    <a:pt x="1210454" y="993117"/>
                  </a:cubicBezTo>
                  <a:cubicBezTo>
                    <a:pt x="1213757" y="977230"/>
                    <a:pt x="1216893" y="961260"/>
                    <a:pt x="1220028" y="945332"/>
                  </a:cubicBezTo>
                  <a:cubicBezTo>
                    <a:pt x="1220697" y="941862"/>
                    <a:pt x="1221073" y="938308"/>
                    <a:pt x="1221575" y="934796"/>
                  </a:cubicBezTo>
                  <a:cubicBezTo>
                    <a:pt x="1221909" y="934211"/>
                    <a:pt x="1222286" y="933584"/>
                    <a:pt x="1222578" y="932957"/>
                  </a:cubicBezTo>
                  <a:cubicBezTo>
                    <a:pt x="1222637" y="932739"/>
                    <a:pt x="1222637" y="932505"/>
                    <a:pt x="1222578" y="932288"/>
                  </a:cubicBezTo>
                  <a:cubicBezTo>
                    <a:pt x="1222286" y="932288"/>
                    <a:pt x="1221700" y="932581"/>
                    <a:pt x="1221658" y="932790"/>
                  </a:cubicBezTo>
                  <a:cubicBezTo>
                    <a:pt x="1221592" y="933500"/>
                    <a:pt x="1221592" y="934211"/>
                    <a:pt x="1221658" y="934922"/>
                  </a:cubicBezTo>
                  <a:close/>
                  <a:moveTo>
                    <a:pt x="150520" y="944036"/>
                  </a:moveTo>
                  <a:cubicBezTo>
                    <a:pt x="148564" y="945156"/>
                    <a:pt x="146717" y="946460"/>
                    <a:pt x="145001" y="947924"/>
                  </a:cubicBezTo>
                  <a:cubicBezTo>
                    <a:pt x="134424" y="958585"/>
                    <a:pt x="124098" y="969413"/>
                    <a:pt x="113395" y="980115"/>
                  </a:cubicBezTo>
                  <a:cubicBezTo>
                    <a:pt x="107124" y="986470"/>
                    <a:pt x="107082" y="986428"/>
                    <a:pt x="110678" y="994288"/>
                  </a:cubicBezTo>
                  <a:cubicBezTo>
                    <a:pt x="111221" y="995458"/>
                    <a:pt x="111765" y="996629"/>
                    <a:pt x="112350" y="997758"/>
                  </a:cubicBezTo>
                  <a:cubicBezTo>
                    <a:pt x="112714" y="998422"/>
                    <a:pt x="113119" y="999066"/>
                    <a:pt x="113562" y="999681"/>
                  </a:cubicBezTo>
                  <a:cubicBezTo>
                    <a:pt x="114607" y="1001270"/>
                    <a:pt x="116071" y="1001186"/>
                    <a:pt x="117158" y="999472"/>
                  </a:cubicBezTo>
                  <a:cubicBezTo>
                    <a:pt x="126230" y="985007"/>
                    <a:pt x="135386" y="970625"/>
                    <a:pt x="144207" y="956034"/>
                  </a:cubicBezTo>
                  <a:cubicBezTo>
                    <a:pt x="147172" y="952514"/>
                    <a:pt x="149301" y="948371"/>
                    <a:pt x="150436" y="943910"/>
                  </a:cubicBezTo>
                  <a:cubicBezTo>
                    <a:pt x="150812" y="943910"/>
                    <a:pt x="151356" y="943576"/>
                    <a:pt x="151607" y="943283"/>
                  </a:cubicBezTo>
                  <a:cubicBezTo>
                    <a:pt x="151858" y="942991"/>
                    <a:pt x="151607" y="942572"/>
                    <a:pt x="151607" y="942238"/>
                  </a:cubicBezTo>
                  <a:cubicBezTo>
                    <a:pt x="151607" y="941903"/>
                    <a:pt x="151105" y="942447"/>
                    <a:pt x="151063" y="942656"/>
                  </a:cubicBezTo>
                  <a:cubicBezTo>
                    <a:pt x="150857" y="943108"/>
                    <a:pt x="150675" y="943567"/>
                    <a:pt x="150520" y="944036"/>
                  </a:cubicBezTo>
                  <a:close/>
                  <a:moveTo>
                    <a:pt x="125895" y="992908"/>
                  </a:moveTo>
                  <a:cubicBezTo>
                    <a:pt x="126638" y="992737"/>
                    <a:pt x="127355" y="992473"/>
                    <a:pt x="128027" y="992114"/>
                  </a:cubicBezTo>
                  <a:lnTo>
                    <a:pt x="139190" y="982791"/>
                  </a:lnTo>
                  <a:cubicBezTo>
                    <a:pt x="148471" y="974889"/>
                    <a:pt x="157794" y="966946"/>
                    <a:pt x="167033" y="958961"/>
                  </a:cubicBezTo>
                  <a:cubicBezTo>
                    <a:pt x="168723" y="957297"/>
                    <a:pt x="170314" y="955541"/>
                    <a:pt x="171799" y="953693"/>
                  </a:cubicBezTo>
                  <a:cubicBezTo>
                    <a:pt x="167918" y="950152"/>
                    <a:pt x="163571" y="947154"/>
                    <a:pt x="158881" y="944788"/>
                  </a:cubicBezTo>
                  <a:cubicBezTo>
                    <a:pt x="157432" y="943839"/>
                    <a:pt x="155488" y="944245"/>
                    <a:pt x="154541" y="945695"/>
                  </a:cubicBezTo>
                  <a:cubicBezTo>
                    <a:pt x="154459" y="945821"/>
                    <a:pt x="154387" y="945950"/>
                    <a:pt x="154324" y="946084"/>
                  </a:cubicBezTo>
                  <a:cubicBezTo>
                    <a:pt x="153572" y="947129"/>
                    <a:pt x="152945" y="948258"/>
                    <a:pt x="152276" y="949303"/>
                  </a:cubicBezTo>
                  <a:cubicBezTo>
                    <a:pt x="145503" y="959839"/>
                    <a:pt x="138563" y="970207"/>
                    <a:pt x="132125" y="980868"/>
                  </a:cubicBezTo>
                  <a:cubicBezTo>
                    <a:pt x="129176" y="984400"/>
                    <a:pt x="127075" y="988564"/>
                    <a:pt x="125979" y="993034"/>
                  </a:cubicBezTo>
                  <a:lnTo>
                    <a:pt x="125686" y="993034"/>
                  </a:lnTo>
                  <a:close/>
                  <a:moveTo>
                    <a:pt x="136640" y="1029824"/>
                  </a:moveTo>
                  <a:lnTo>
                    <a:pt x="136640" y="1029824"/>
                  </a:lnTo>
                  <a:cubicBezTo>
                    <a:pt x="137022" y="1031024"/>
                    <a:pt x="137512" y="1032182"/>
                    <a:pt x="138103" y="1033294"/>
                  </a:cubicBezTo>
                  <a:cubicBezTo>
                    <a:pt x="144458" y="1043745"/>
                    <a:pt x="150645" y="1054197"/>
                    <a:pt x="157334" y="1064524"/>
                  </a:cubicBezTo>
                  <a:cubicBezTo>
                    <a:pt x="159132" y="1067325"/>
                    <a:pt x="160177" y="1071046"/>
                    <a:pt x="163898" y="1072342"/>
                  </a:cubicBezTo>
                  <a:cubicBezTo>
                    <a:pt x="165278" y="1069373"/>
                    <a:pt x="166866" y="1066489"/>
                    <a:pt x="168079" y="1063395"/>
                  </a:cubicBezTo>
                  <a:cubicBezTo>
                    <a:pt x="169751" y="1058629"/>
                    <a:pt x="171172" y="1053737"/>
                    <a:pt x="172636" y="1048888"/>
                  </a:cubicBezTo>
                  <a:cubicBezTo>
                    <a:pt x="173033" y="1047608"/>
                    <a:pt x="172426" y="1046237"/>
                    <a:pt x="171214" y="1045669"/>
                  </a:cubicBezTo>
                  <a:cubicBezTo>
                    <a:pt x="170336" y="1045167"/>
                    <a:pt x="169458" y="1044623"/>
                    <a:pt x="168539" y="1044164"/>
                  </a:cubicBezTo>
                  <a:cubicBezTo>
                    <a:pt x="159634" y="1039983"/>
                    <a:pt x="150729" y="1035384"/>
                    <a:pt x="141740" y="1031120"/>
                  </a:cubicBezTo>
                  <a:cubicBezTo>
                    <a:pt x="140108" y="1030497"/>
                    <a:pt x="138412" y="1030062"/>
                    <a:pt x="136682" y="1029824"/>
                  </a:cubicBezTo>
                  <a:close/>
                  <a:moveTo>
                    <a:pt x="922613" y="1270214"/>
                  </a:moveTo>
                  <a:lnTo>
                    <a:pt x="922613" y="1270214"/>
                  </a:lnTo>
                  <a:cubicBezTo>
                    <a:pt x="919393" y="1259762"/>
                    <a:pt x="916341" y="1249311"/>
                    <a:pt x="912913" y="1238943"/>
                  </a:cubicBezTo>
                  <a:cubicBezTo>
                    <a:pt x="909485" y="1228574"/>
                    <a:pt x="905973" y="1219293"/>
                    <a:pt x="902671" y="1209469"/>
                  </a:cubicBezTo>
                  <a:cubicBezTo>
                    <a:pt x="898490" y="1197177"/>
                    <a:pt x="894685" y="1184802"/>
                    <a:pt x="890588" y="1172469"/>
                  </a:cubicBezTo>
                  <a:cubicBezTo>
                    <a:pt x="889083" y="1167954"/>
                    <a:pt x="887327" y="1163523"/>
                    <a:pt x="885655" y="1159007"/>
                  </a:cubicBezTo>
                  <a:cubicBezTo>
                    <a:pt x="884982" y="1160141"/>
                    <a:pt x="884786" y="1161495"/>
                    <a:pt x="885112" y="1162770"/>
                  </a:cubicBezTo>
                  <a:cubicBezTo>
                    <a:pt x="886868" y="1171466"/>
                    <a:pt x="888749" y="1180204"/>
                    <a:pt x="890463" y="1188900"/>
                  </a:cubicBezTo>
                  <a:cubicBezTo>
                    <a:pt x="892762" y="1200397"/>
                    <a:pt x="894936" y="1211893"/>
                    <a:pt x="897277" y="1223349"/>
                  </a:cubicBezTo>
                  <a:cubicBezTo>
                    <a:pt x="897670" y="1225079"/>
                    <a:pt x="898318" y="1226743"/>
                    <a:pt x="899201" y="1228282"/>
                  </a:cubicBezTo>
                  <a:cubicBezTo>
                    <a:pt x="905054" y="1239319"/>
                    <a:pt x="910907" y="1250314"/>
                    <a:pt x="916885" y="1261226"/>
                  </a:cubicBezTo>
                  <a:cubicBezTo>
                    <a:pt x="918683" y="1264445"/>
                    <a:pt x="920815" y="1267288"/>
                    <a:pt x="922780" y="1270214"/>
                  </a:cubicBezTo>
                  <a:close/>
                  <a:moveTo>
                    <a:pt x="70835" y="1063395"/>
                  </a:moveTo>
                  <a:lnTo>
                    <a:pt x="70835" y="1063395"/>
                  </a:lnTo>
                  <a:cubicBezTo>
                    <a:pt x="69999" y="1061012"/>
                    <a:pt x="69372" y="1058545"/>
                    <a:pt x="68327" y="1056246"/>
                  </a:cubicBezTo>
                  <a:cubicBezTo>
                    <a:pt x="58516" y="1035008"/>
                    <a:pt x="48664" y="1013799"/>
                    <a:pt x="38769" y="992615"/>
                  </a:cubicBezTo>
                  <a:cubicBezTo>
                    <a:pt x="37139" y="989187"/>
                    <a:pt x="35425" y="985759"/>
                    <a:pt x="33585" y="982456"/>
                  </a:cubicBezTo>
                  <a:cubicBezTo>
                    <a:pt x="33209" y="981787"/>
                    <a:pt x="31620" y="981077"/>
                    <a:pt x="31119" y="981328"/>
                  </a:cubicBezTo>
                  <a:cubicBezTo>
                    <a:pt x="27901" y="982870"/>
                    <a:pt x="24359" y="983619"/>
                    <a:pt x="20792" y="983502"/>
                  </a:cubicBezTo>
                  <a:cubicBezTo>
                    <a:pt x="19824" y="983451"/>
                    <a:pt x="18997" y="984191"/>
                    <a:pt x="18944" y="985161"/>
                  </a:cubicBezTo>
                  <a:cubicBezTo>
                    <a:pt x="18925" y="985517"/>
                    <a:pt x="19016" y="985872"/>
                    <a:pt x="19204" y="986177"/>
                  </a:cubicBezTo>
                  <a:cubicBezTo>
                    <a:pt x="19831" y="987306"/>
                    <a:pt x="20542" y="988351"/>
                    <a:pt x="21210" y="989396"/>
                  </a:cubicBezTo>
                  <a:cubicBezTo>
                    <a:pt x="30659" y="1003862"/>
                    <a:pt x="40121" y="1018327"/>
                    <a:pt x="49597" y="1032792"/>
                  </a:cubicBezTo>
                  <a:cubicBezTo>
                    <a:pt x="55450" y="1041697"/>
                    <a:pt x="61387" y="1050602"/>
                    <a:pt x="67365" y="1059423"/>
                  </a:cubicBezTo>
                  <a:cubicBezTo>
                    <a:pt x="68408" y="1060845"/>
                    <a:pt x="69568" y="1062170"/>
                    <a:pt x="70835" y="1063395"/>
                  </a:cubicBezTo>
                  <a:close/>
                  <a:moveTo>
                    <a:pt x="1232069" y="663761"/>
                  </a:moveTo>
                  <a:lnTo>
                    <a:pt x="1232069" y="658995"/>
                  </a:lnTo>
                  <a:cubicBezTo>
                    <a:pt x="1231111" y="660408"/>
                    <a:pt x="1231111" y="662265"/>
                    <a:pt x="1232069" y="663678"/>
                  </a:cubicBezTo>
                  <a:cubicBezTo>
                    <a:pt x="1233155" y="671245"/>
                    <a:pt x="1234326" y="678812"/>
                    <a:pt x="1235329" y="686379"/>
                  </a:cubicBezTo>
                  <a:cubicBezTo>
                    <a:pt x="1238841" y="712132"/>
                    <a:pt x="1243356" y="737718"/>
                    <a:pt x="1246952" y="763471"/>
                  </a:cubicBezTo>
                  <a:cubicBezTo>
                    <a:pt x="1249209" y="779609"/>
                    <a:pt x="1252219" y="795662"/>
                    <a:pt x="1254937" y="811716"/>
                  </a:cubicBezTo>
                  <a:cubicBezTo>
                    <a:pt x="1255230" y="813472"/>
                    <a:pt x="1255564" y="815228"/>
                    <a:pt x="1255982" y="816984"/>
                  </a:cubicBezTo>
                  <a:cubicBezTo>
                    <a:pt x="1256204" y="817833"/>
                    <a:pt x="1257069" y="818343"/>
                    <a:pt x="1257918" y="818125"/>
                  </a:cubicBezTo>
                  <a:cubicBezTo>
                    <a:pt x="1258093" y="818079"/>
                    <a:pt x="1258256" y="818004"/>
                    <a:pt x="1258407" y="817904"/>
                  </a:cubicBezTo>
                  <a:cubicBezTo>
                    <a:pt x="1261609" y="815655"/>
                    <a:pt x="1263236" y="811771"/>
                    <a:pt x="1262588" y="807912"/>
                  </a:cubicBezTo>
                  <a:cubicBezTo>
                    <a:pt x="1261041" y="800428"/>
                    <a:pt x="1259703" y="792903"/>
                    <a:pt x="1258407" y="785420"/>
                  </a:cubicBezTo>
                  <a:cubicBezTo>
                    <a:pt x="1254812" y="767944"/>
                    <a:pt x="1251091" y="750469"/>
                    <a:pt x="1247495" y="733036"/>
                  </a:cubicBezTo>
                  <a:cubicBezTo>
                    <a:pt x="1245698" y="724298"/>
                    <a:pt x="1244109" y="715518"/>
                    <a:pt x="1242311" y="706781"/>
                  </a:cubicBezTo>
                  <a:cubicBezTo>
                    <a:pt x="1240513" y="698043"/>
                    <a:pt x="1238632" y="688845"/>
                    <a:pt x="1236500" y="679941"/>
                  </a:cubicBezTo>
                  <a:cubicBezTo>
                    <a:pt x="1235848" y="674355"/>
                    <a:pt x="1234351" y="668899"/>
                    <a:pt x="1232069" y="663761"/>
                  </a:cubicBezTo>
                  <a:close/>
                  <a:moveTo>
                    <a:pt x="214819" y="1181458"/>
                  </a:moveTo>
                  <a:cubicBezTo>
                    <a:pt x="215161" y="1181788"/>
                    <a:pt x="215557" y="1182056"/>
                    <a:pt x="215990" y="1182252"/>
                  </a:cubicBezTo>
                  <a:cubicBezTo>
                    <a:pt x="216388" y="1182353"/>
                    <a:pt x="216804" y="1182353"/>
                    <a:pt x="217202" y="1182252"/>
                  </a:cubicBezTo>
                  <a:cubicBezTo>
                    <a:pt x="216888" y="1182001"/>
                    <a:pt x="216534" y="1181805"/>
                    <a:pt x="216157" y="1181667"/>
                  </a:cubicBezTo>
                  <a:cubicBezTo>
                    <a:pt x="215685" y="1181604"/>
                    <a:pt x="215207" y="1181604"/>
                    <a:pt x="214735" y="1181667"/>
                  </a:cubicBezTo>
                  <a:cubicBezTo>
                    <a:pt x="212169" y="1179179"/>
                    <a:pt x="208951" y="1177469"/>
                    <a:pt x="205454" y="1176734"/>
                  </a:cubicBezTo>
                  <a:cubicBezTo>
                    <a:pt x="195504" y="1172804"/>
                    <a:pt x="185429" y="1169167"/>
                    <a:pt x="175479" y="1165237"/>
                  </a:cubicBezTo>
                  <a:cubicBezTo>
                    <a:pt x="159843" y="1159091"/>
                    <a:pt x="144290" y="1152695"/>
                    <a:pt x="128655" y="1146633"/>
                  </a:cubicBezTo>
                  <a:cubicBezTo>
                    <a:pt x="127109" y="1146143"/>
                    <a:pt x="125530" y="1145767"/>
                    <a:pt x="123930" y="1145504"/>
                  </a:cubicBezTo>
                  <a:cubicBezTo>
                    <a:pt x="125394" y="1147552"/>
                    <a:pt x="126021" y="1148598"/>
                    <a:pt x="126815" y="1149475"/>
                  </a:cubicBezTo>
                  <a:cubicBezTo>
                    <a:pt x="131414" y="1154618"/>
                    <a:pt x="136138" y="1159593"/>
                    <a:pt x="140653" y="1164777"/>
                  </a:cubicBezTo>
                  <a:cubicBezTo>
                    <a:pt x="143588" y="1168335"/>
                    <a:pt x="147780" y="1170626"/>
                    <a:pt x="152359" y="1171173"/>
                  </a:cubicBezTo>
                  <a:cubicBezTo>
                    <a:pt x="161933" y="1172637"/>
                    <a:pt x="171423" y="1174602"/>
                    <a:pt x="180913" y="1176357"/>
                  </a:cubicBezTo>
                  <a:cubicBezTo>
                    <a:pt x="189693" y="1177946"/>
                    <a:pt x="198431" y="1179618"/>
                    <a:pt x="207210" y="1181082"/>
                  </a:cubicBezTo>
                  <a:cubicBezTo>
                    <a:pt x="209737" y="1181353"/>
                    <a:pt x="212277" y="1181479"/>
                    <a:pt x="214819" y="1181458"/>
                  </a:cubicBezTo>
                  <a:close/>
                  <a:moveTo>
                    <a:pt x="1144984" y="1455837"/>
                  </a:moveTo>
                  <a:cubicBezTo>
                    <a:pt x="1143019" y="1456506"/>
                    <a:pt x="1142685" y="1458346"/>
                    <a:pt x="1142016" y="1460018"/>
                  </a:cubicBezTo>
                  <a:cubicBezTo>
                    <a:pt x="1132095" y="1483179"/>
                    <a:pt x="1122170" y="1506328"/>
                    <a:pt x="1112249" y="1529460"/>
                  </a:cubicBezTo>
                  <a:cubicBezTo>
                    <a:pt x="1107274" y="1541124"/>
                    <a:pt x="1107149" y="1541166"/>
                    <a:pt x="1109741" y="1553750"/>
                  </a:cubicBezTo>
                  <a:cubicBezTo>
                    <a:pt x="1110330" y="1558762"/>
                    <a:pt x="1111468" y="1563700"/>
                    <a:pt x="1113127" y="1568466"/>
                  </a:cubicBezTo>
                  <a:cubicBezTo>
                    <a:pt x="1114883" y="1567880"/>
                    <a:pt x="1115134" y="1566584"/>
                    <a:pt x="1115469" y="1565372"/>
                  </a:cubicBezTo>
                  <a:cubicBezTo>
                    <a:pt x="1116430" y="1561693"/>
                    <a:pt x="1117350" y="1557972"/>
                    <a:pt x="1118353" y="1554293"/>
                  </a:cubicBezTo>
                  <a:cubicBezTo>
                    <a:pt x="1122534" y="1540120"/>
                    <a:pt x="1126715" y="1525990"/>
                    <a:pt x="1130519" y="1511775"/>
                  </a:cubicBezTo>
                  <a:cubicBezTo>
                    <a:pt x="1135147" y="1495052"/>
                    <a:pt x="1139704" y="1478330"/>
                    <a:pt x="1144190" y="1461607"/>
                  </a:cubicBezTo>
                  <a:cubicBezTo>
                    <a:pt x="1144583" y="1459621"/>
                    <a:pt x="1144805" y="1457610"/>
                    <a:pt x="1144859" y="1455587"/>
                  </a:cubicBezTo>
                  <a:cubicBezTo>
                    <a:pt x="1145030" y="1455470"/>
                    <a:pt x="1145185" y="1455327"/>
                    <a:pt x="1145319" y="1455169"/>
                  </a:cubicBezTo>
                  <a:cubicBezTo>
                    <a:pt x="1145319" y="1455169"/>
                    <a:pt x="1145319" y="1454876"/>
                    <a:pt x="1145319" y="1454751"/>
                  </a:cubicBezTo>
                  <a:close/>
                  <a:moveTo>
                    <a:pt x="513614" y="1567462"/>
                  </a:moveTo>
                  <a:lnTo>
                    <a:pt x="513614" y="1567462"/>
                  </a:lnTo>
                  <a:cubicBezTo>
                    <a:pt x="512109" y="1565414"/>
                    <a:pt x="510688" y="1563282"/>
                    <a:pt x="509057" y="1561358"/>
                  </a:cubicBezTo>
                  <a:cubicBezTo>
                    <a:pt x="502828" y="1553959"/>
                    <a:pt x="496515" y="1546601"/>
                    <a:pt x="490327" y="1539243"/>
                  </a:cubicBezTo>
                  <a:cubicBezTo>
                    <a:pt x="481423" y="1528749"/>
                    <a:pt x="472476" y="1518339"/>
                    <a:pt x="463696" y="1507762"/>
                  </a:cubicBezTo>
                  <a:cubicBezTo>
                    <a:pt x="461957" y="1505508"/>
                    <a:pt x="459089" y="1504438"/>
                    <a:pt x="456297" y="1505003"/>
                  </a:cubicBezTo>
                  <a:cubicBezTo>
                    <a:pt x="451489" y="1505630"/>
                    <a:pt x="446681" y="1505964"/>
                    <a:pt x="441873" y="1506549"/>
                  </a:cubicBezTo>
                  <a:cubicBezTo>
                    <a:pt x="438570" y="1506967"/>
                    <a:pt x="435351" y="1507553"/>
                    <a:pt x="432090" y="1508138"/>
                  </a:cubicBezTo>
                  <a:cubicBezTo>
                    <a:pt x="431635" y="1508322"/>
                    <a:pt x="431296" y="1508711"/>
                    <a:pt x="431170" y="1509183"/>
                  </a:cubicBezTo>
                  <a:cubicBezTo>
                    <a:pt x="431116" y="1509668"/>
                    <a:pt x="431271" y="1510153"/>
                    <a:pt x="431589" y="1510521"/>
                  </a:cubicBezTo>
                  <a:cubicBezTo>
                    <a:pt x="432082" y="1511102"/>
                    <a:pt x="432646" y="1511621"/>
                    <a:pt x="433261" y="1512068"/>
                  </a:cubicBezTo>
                  <a:lnTo>
                    <a:pt x="478998" y="1543883"/>
                  </a:lnTo>
                  <a:cubicBezTo>
                    <a:pt x="485896" y="1548691"/>
                    <a:pt x="492710" y="1553582"/>
                    <a:pt x="499650" y="1558307"/>
                  </a:cubicBezTo>
                  <a:cubicBezTo>
                    <a:pt x="504207" y="1561567"/>
                    <a:pt x="508932" y="1564494"/>
                    <a:pt x="513614" y="1567462"/>
                  </a:cubicBezTo>
                  <a:close/>
                  <a:moveTo>
                    <a:pt x="299060" y="1287355"/>
                  </a:moveTo>
                  <a:cubicBezTo>
                    <a:pt x="298057" y="1284011"/>
                    <a:pt x="298099" y="1284011"/>
                    <a:pt x="295507" y="1282129"/>
                  </a:cubicBezTo>
                  <a:lnTo>
                    <a:pt x="299186" y="1287272"/>
                  </a:lnTo>
                  <a:cubicBezTo>
                    <a:pt x="299113" y="1289792"/>
                    <a:pt x="299750" y="1292284"/>
                    <a:pt x="301025" y="1294462"/>
                  </a:cubicBezTo>
                  <a:cubicBezTo>
                    <a:pt x="304746" y="1302531"/>
                    <a:pt x="308550" y="1310600"/>
                    <a:pt x="312229" y="1318710"/>
                  </a:cubicBezTo>
                  <a:cubicBezTo>
                    <a:pt x="317330" y="1330082"/>
                    <a:pt x="322347" y="1341495"/>
                    <a:pt x="327489" y="1352825"/>
                  </a:cubicBezTo>
                  <a:cubicBezTo>
                    <a:pt x="332631" y="1364155"/>
                    <a:pt x="337564" y="1374523"/>
                    <a:pt x="342414" y="1385434"/>
                  </a:cubicBezTo>
                  <a:cubicBezTo>
                    <a:pt x="348727" y="1399482"/>
                    <a:pt x="348602" y="1399565"/>
                    <a:pt x="361854" y="1410017"/>
                  </a:cubicBezTo>
                  <a:cubicBezTo>
                    <a:pt x="365617" y="1413027"/>
                    <a:pt x="369463" y="1415912"/>
                    <a:pt x="373351" y="1418796"/>
                  </a:cubicBezTo>
                  <a:cubicBezTo>
                    <a:pt x="373560" y="1418796"/>
                    <a:pt x="374229" y="1418796"/>
                    <a:pt x="374647" y="1418462"/>
                  </a:cubicBezTo>
                  <a:cubicBezTo>
                    <a:pt x="374752" y="1418253"/>
                    <a:pt x="374752" y="1418002"/>
                    <a:pt x="374647" y="1417793"/>
                  </a:cubicBezTo>
                  <a:cubicBezTo>
                    <a:pt x="374402" y="1417070"/>
                    <a:pt x="374094" y="1416372"/>
                    <a:pt x="373728" y="1415703"/>
                  </a:cubicBezTo>
                  <a:cubicBezTo>
                    <a:pt x="367038" y="1403997"/>
                    <a:pt x="360363" y="1392278"/>
                    <a:pt x="353702" y="1380543"/>
                  </a:cubicBezTo>
                  <a:cubicBezTo>
                    <a:pt x="349898" y="1373937"/>
                    <a:pt x="346219" y="1367248"/>
                    <a:pt x="342414" y="1360643"/>
                  </a:cubicBezTo>
                  <a:lnTo>
                    <a:pt x="318710" y="1319672"/>
                  </a:lnTo>
                  <a:cubicBezTo>
                    <a:pt x="312857" y="1309555"/>
                    <a:pt x="307004" y="1299396"/>
                    <a:pt x="301109" y="1289278"/>
                  </a:cubicBezTo>
                  <a:cubicBezTo>
                    <a:pt x="300517" y="1288547"/>
                    <a:pt x="299827" y="1287899"/>
                    <a:pt x="299060" y="1287355"/>
                  </a:cubicBezTo>
                  <a:close/>
                  <a:moveTo>
                    <a:pt x="947070" y="1383511"/>
                  </a:moveTo>
                  <a:cubicBezTo>
                    <a:pt x="947170" y="1383733"/>
                    <a:pt x="947295" y="1383946"/>
                    <a:pt x="947446" y="1384138"/>
                  </a:cubicBezTo>
                  <a:cubicBezTo>
                    <a:pt x="947446" y="1384138"/>
                    <a:pt x="947822" y="1384138"/>
                    <a:pt x="947989" y="1384138"/>
                  </a:cubicBezTo>
                  <a:lnTo>
                    <a:pt x="946986" y="1383595"/>
                  </a:lnTo>
                  <a:cubicBezTo>
                    <a:pt x="942513" y="1377282"/>
                    <a:pt x="935740" y="1373394"/>
                    <a:pt x="930263" y="1368126"/>
                  </a:cubicBezTo>
                  <a:cubicBezTo>
                    <a:pt x="924063" y="1362048"/>
                    <a:pt x="916358" y="1357716"/>
                    <a:pt x="907938" y="1355584"/>
                  </a:cubicBezTo>
                  <a:cubicBezTo>
                    <a:pt x="893724" y="1351822"/>
                    <a:pt x="879760" y="1347223"/>
                    <a:pt x="865671" y="1342749"/>
                  </a:cubicBezTo>
                  <a:lnTo>
                    <a:pt x="811782" y="1326319"/>
                  </a:lnTo>
                  <a:cubicBezTo>
                    <a:pt x="804717" y="1324187"/>
                    <a:pt x="797693" y="1322139"/>
                    <a:pt x="790628" y="1319881"/>
                  </a:cubicBezTo>
                  <a:cubicBezTo>
                    <a:pt x="788642" y="1319467"/>
                    <a:pt x="786631" y="1319204"/>
                    <a:pt x="784607" y="1319087"/>
                  </a:cubicBezTo>
                  <a:lnTo>
                    <a:pt x="784607" y="1319087"/>
                  </a:lnTo>
                  <a:cubicBezTo>
                    <a:pt x="786405" y="1320048"/>
                    <a:pt x="788119" y="1321093"/>
                    <a:pt x="789959" y="1321888"/>
                  </a:cubicBezTo>
                  <a:cubicBezTo>
                    <a:pt x="796063" y="1324450"/>
                    <a:pt x="802196" y="1326934"/>
                    <a:pt x="808354" y="1329329"/>
                  </a:cubicBezTo>
                  <a:cubicBezTo>
                    <a:pt x="831808" y="1338527"/>
                    <a:pt x="855261" y="1347683"/>
                    <a:pt x="878715" y="1356964"/>
                  </a:cubicBezTo>
                  <a:cubicBezTo>
                    <a:pt x="897403" y="1364364"/>
                    <a:pt x="916007" y="1371973"/>
                    <a:pt x="934695" y="1379414"/>
                  </a:cubicBezTo>
                  <a:cubicBezTo>
                    <a:pt x="938959" y="1381254"/>
                    <a:pt x="943140" y="1382341"/>
                    <a:pt x="947237" y="1383511"/>
                  </a:cubicBezTo>
                  <a:close/>
                  <a:moveTo>
                    <a:pt x="363485" y="1419005"/>
                  </a:moveTo>
                  <a:lnTo>
                    <a:pt x="363485" y="1419005"/>
                  </a:lnTo>
                  <a:cubicBezTo>
                    <a:pt x="363944" y="1420456"/>
                    <a:pt x="364546" y="1421857"/>
                    <a:pt x="365283" y="1423186"/>
                  </a:cubicBezTo>
                  <a:cubicBezTo>
                    <a:pt x="368209" y="1427367"/>
                    <a:pt x="371303" y="1431548"/>
                    <a:pt x="374271" y="1435728"/>
                  </a:cubicBezTo>
                  <a:cubicBezTo>
                    <a:pt x="384430" y="1450026"/>
                    <a:pt x="394548" y="1464408"/>
                    <a:pt x="404748" y="1478706"/>
                  </a:cubicBezTo>
                  <a:cubicBezTo>
                    <a:pt x="410225" y="1486357"/>
                    <a:pt x="415953" y="1493840"/>
                    <a:pt x="421471" y="1501574"/>
                  </a:cubicBezTo>
                  <a:cubicBezTo>
                    <a:pt x="423085" y="1504242"/>
                    <a:pt x="426191" y="1505609"/>
                    <a:pt x="429247" y="1505003"/>
                  </a:cubicBezTo>
                  <a:cubicBezTo>
                    <a:pt x="435059" y="1504208"/>
                    <a:pt x="440870" y="1503498"/>
                    <a:pt x="446639" y="1502787"/>
                  </a:cubicBezTo>
                  <a:cubicBezTo>
                    <a:pt x="449315" y="1502494"/>
                    <a:pt x="453077" y="1503707"/>
                    <a:pt x="453997" y="1500487"/>
                  </a:cubicBezTo>
                  <a:cubicBezTo>
                    <a:pt x="454708" y="1497979"/>
                    <a:pt x="451363" y="1496307"/>
                    <a:pt x="449566" y="1494802"/>
                  </a:cubicBezTo>
                  <a:cubicBezTo>
                    <a:pt x="443545" y="1489283"/>
                    <a:pt x="437316" y="1484015"/>
                    <a:pt x="431212" y="1478580"/>
                  </a:cubicBezTo>
                  <a:cubicBezTo>
                    <a:pt x="423269" y="1471473"/>
                    <a:pt x="415367" y="1464241"/>
                    <a:pt x="407424" y="1457092"/>
                  </a:cubicBezTo>
                  <a:cubicBezTo>
                    <a:pt x="397767" y="1448396"/>
                    <a:pt x="388151" y="1439700"/>
                    <a:pt x="378159" y="1431171"/>
                  </a:cubicBezTo>
                  <a:cubicBezTo>
                    <a:pt x="373560" y="1426656"/>
                    <a:pt x="368418" y="1422935"/>
                    <a:pt x="363485" y="1419005"/>
                  </a:cubicBezTo>
                  <a:close/>
                  <a:moveTo>
                    <a:pt x="374104" y="1172344"/>
                  </a:moveTo>
                  <a:lnTo>
                    <a:pt x="374647" y="1172720"/>
                  </a:lnTo>
                  <a:cubicBezTo>
                    <a:pt x="374814" y="1172741"/>
                    <a:pt x="374982" y="1172741"/>
                    <a:pt x="375149" y="1172720"/>
                  </a:cubicBezTo>
                  <a:lnTo>
                    <a:pt x="374020" y="1172344"/>
                  </a:lnTo>
                  <a:cubicBezTo>
                    <a:pt x="372682" y="1169334"/>
                    <a:pt x="369840" y="1168163"/>
                    <a:pt x="367164" y="1166533"/>
                  </a:cubicBezTo>
                  <a:cubicBezTo>
                    <a:pt x="352573" y="1157168"/>
                    <a:pt x="337899" y="1147970"/>
                    <a:pt x="323266" y="1138647"/>
                  </a:cubicBezTo>
                  <a:cubicBezTo>
                    <a:pt x="314278" y="1132878"/>
                    <a:pt x="305331" y="1126983"/>
                    <a:pt x="296343" y="1121172"/>
                  </a:cubicBezTo>
                  <a:lnTo>
                    <a:pt x="255832" y="1095043"/>
                  </a:lnTo>
                  <a:cubicBezTo>
                    <a:pt x="254093" y="1093977"/>
                    <a:pt x="252292" y="1093011"/>
                    <a:pt x="250439" y="1092158"/>
                  </a:cubicBezTo>
                  <a:cubicBezTo>
                    <a:pt x="249776" y="1091849"/>
                    <a:pt x="249010" y="1091849"/>
                    <a:pt x="248348" y="1092158"/>
                  </a:cubicBezTo>
                  <a:cubicBezTo>
                    <a:pt x="247860" y="1092706"/>
                    <a:pt x="247632" y="1093437"/>
                    <a:pt x="247721" y="1094165"/>
                  </a:cubicBezTo>
                  <a:cubicBezTo>
                    <a:pt x="248766" y="1101481"/>
                    <a:pt x="249895" y="1108797"/>
                    <a:pt x="251024" y="1116114"/>
                  </a:cubicBezTo>
                  <a:cubicBezTo>
                    <a:pt x="251237" y="1118965"/>
                    <a:pt x="253128" y="1121415"/>
                    <a:pt x="255832" y="1122343"/>
                  </a:cubicBezTo>
                  <a:cubicBezTo>
                    <a:pt x="262019" y="1124767"/>
                    <a:pt x="268081" y="1127443"/>
                    <a:pt x="274185" y="1130035"/>
                  </a:cubicBezTo>
                  <a:lnTo>
                    <a:pt x="301527" y="1141825"/>
                  </a:lnTo>
                  <a:cubicBezTo>
                    <a:pt x="314905" y="1147552"/>
                    <a:pt x="328242" y="1153280"/>
                    <a:pt x="341620" y="1158882"/>
                  </a:cubicBezTo>
                  <a:cubicBezTo>
                    <a:pt x="352448" y="1163481"/>
                    <a:pt x="363276" y="1167871"/>
                    <a:pt x="374104" y="1172302"/>
                  </a:cubicBezTo>
                  <a:close/>
                  <a:moveTo>
                    <a:pt x="1120444" y="962473"/>
                  </a:moveTo>
                  <a:cubicBezTo>
                    <a:pt x="1119741" y="962736"/>
                    <a:pt x="1119060" y="963045"/>
                    <a:pt x="1118395" y="963392"/>
                  </a:cubicBezTo>
                  <a:cubicBezTo>
                    <a:pt x="1110155" y="968940"/>
                    <a:pt x="1102278" y="975015"/>
                    <a:pt x="1094816" y="981578"/>
                  </a:cubicBezTo>
                  <a:cubicBezTo>
                    <a:pt x="1084531" y="989480"/>
                    <a:pt x="1074665" y="997967"/>
                    <a:pt x="1064548" y="1006119"/>
                  </a:cubicBezTo>
                  <a:cubicBezTo>
                    <a:pt x="1053009" y="1015358"/>
                    <a:pt x="1041386" y="1024431"/>
                    <a:pt x="1029806" y="1033586"/>
                  </a:cubicBezTo>
                  <a:cubicBezTo>
                    <a:pt x="1028008" y="1035008"/>
                    <a:pt x="1026378" y="1036638"/>
                    <a:pt x="1024705" y="1038227"/>
                  </a:cubicBezTo>
                  <a:cubicBezTo>
                    <a:pt x="1024371" y="1038520"/>
                    <a:pt x="1024036" y="1039230"/>
                    <a:pt x="1024162" y="1039523"/>
                  </a:cubicBezTo>
                  <a:cubicBezTo>
                    <a:pt x="1024287" y="1039816"/>
                    <a:pt x="1025040" y="1040944"/>
                    <a:pt x="1025583" y="1041028"/>
                  </a:cubicBezTo>
                  <a:cubicBezTo>
                    <a:pt x="1031144" y="1041697"/>
                    <a:pt x="1036704" y="1042199"/>
                    <a:pt x="1042306" y="1042868"/>
                  </a:cubicBezTo>
                  <a:cubicBezTo>
                    <a:pt x="1049915" y="1043787"/>
                    <a:pt x="1057482" y="1044791"/>
                    <a:pt x="1065049" y="1045752"/>
                  </a:cubicBezTo>
                  <a:cubicBezTo>
                    <a:pt x="1067056" y="1046003"/>
                    <a:pt x="1069230" y="1046128"/>
                    <a:pt x="1071111" y="1046212"/>
                  </a:cubicBezTo>
                  <a:cubicBezTo>
                    <a:pt x="1073206" y="1046358"/>
                    <a:pt x="1075208" y="1045347"/>
                    <a:pt x="1076337" y="1043578"/>
                  </a:cubicBezTo>
                  <a:cubicBezTo>
                    <a:pt x="1077111" y="1042558"/>
                    <a:pt x="1077809" y="1041480"/>
                    <a:pt x="1078428" y="1040359"/>
                  </a:cubicBezTo>
                  <a:cubicBezTo>
                    <a:pt x="1085033" y="1028319"/>
                    <a:pt x="1091555" y="1016195"/>
                    <a:pt x="1098160" y="1004112"/>
                  </a:cubicBezTo>
                  <a:cubicBezTo>
                    <a:pt x="1103052" y="995166"/>
                    <a:pt x="1108027" y="986303"/>
                    <a:pt x="1112877" y="977314"/>
                  </a:cubicBezTo>
                  <a:cubicBezTo>
                    <a:pt x="1115510" y="972423"/>
                    <a:pt x="1117935" y="967364"/>
                    <a:pt x="1120444" y="962389"/>
                  </a:cubicBezTo>
                  <a:close/>
                  <a:moveTo>
                    <a:pt x="1042264" y="1572228"/>
                  </a:moveTo>
                  <a:cubicBezTo>
                    <a:pt x="1040763" y="1572362"/>
                    <a:pt x="1039267" y="1572588"/>
                    <a:pt x="1037791" y="1572897"/>
                  </a:cubicBezTo>
                  <a:cubicBezTo>
                    <a:pt x="1030684" y="1574904"/>
                    <a:pt x="1023618" y="1577078"/>
                    <a:pt x="1016511" y="1578959"/>
                  </a:cubicBezTo>
                  <a:cubicBezTo>
                    <a:pt x="1010616" y="1580631"/>
                    <a:pt x="1004680" y="1582053"/>
                    <a:pt x="998827" y="1583767"/>
                  </a:cubicBezTo>
                  <a:cubicBezTo>
                    <a:pt x="990465" y="1586234"/>
                    <a:pt x="982313" y="1588909"/>
                    <a:pt x="974035" y="1591376"/>
                  </a:cubicBezTo>
                  <a:cubicBezTo>
                    <a:pt x="960377" y="1595419"/>
                    <a:pt x="946706" y="1599415"/>
                    <a:pt x="933022" y="1603374"/>
                  </a:cubicBezTo>
                  <a:cubicBezTo>
                    <a:pt x="930648" y="1603688"/>
                    <a:pt x="928863" y="1605703"/>
                    <a:pt x="928842" y="1608099"/>
                  </a:cubicBezTo>
                  <a:cubicBezTo>
                    <a:pt x="928466" y="1616460"/>
                    <a:pt x="927922" y="1624822"/>
                    <a:pt x="927629" y="1633183"/>
                  </a:cubicBezTo>
                  <a:cubicBezTo>
                    <a:pt x="927170" y="1645725"/>
                    <a:pt x="926919" y="1658643"/>
                    <a:pt x="926584" y="1671353"/>
                  </a:cubicBezTo>
                  <a:cubicBezTo>
                    <a:pt x="926480" y="1672870"/>
                    <a:pt x="926480" y="1674392"/>
                    <a:pt x="926584" y="1675910"/>
                  </a:cubicBezTo>
                  <a:cubicBezTo>
                    <a:pt x="926584" y="1677080"/>
                    <a:pt x="926584" y="1678753"/>
                    <a:pt x="928173" y="1678962"/>
                  </a:cubicBezTo>
                  <a:cubicBezTo>
                    <a:pt x="929172" y="1678882"/>
                    <a:pt x="930104" y="1678418"/>
                    <a:pt x="930765" y="1677666"/>
                  </a:cubicBezTo>
                  <a:cubicBezTo>
                    <a:pt x="932646" y="1675993"/>
                    <a:pt x="934360" y="1674112"/>
                    <a:pt x="936242" y="1672356"/>
                  </a:cubicBezTo>
                  <a:cubicBezTo>
                    <a:pt x="953299" y="1656302"/>
                    <a:pt x="970356" y="1640278"/>
                    <a:pt x="987413" y="1624278"/>
                  </a:cubicBezTo>
                  <a:cubicBezTo>
                    <a:pt x="1001544" y="1611025"/>
                    <a:pt x="1015800" y="1597940"/>
                    <a:pt x="1029889" y="1584687"/>
                  </a:cubicBezTo>
                  <a:cubicBezTo>
                    <a:pt x="1034463" y="1581070"/>
                    <a:pt x="1038531" y="1576852"/>
                    <a:pt x="1041972" y="1572145"/>
                  </a:cubicBezTo>
                  <a:lnTo>
                    <a:pt x="1042223" y="1572145"/>
                  </a:lnTo>
                  <a:close/>
                  <a:moveTo>
                    <a:pt x="320591" y="982164"/>
                  </a:moveTo>
                  <a:lnTo>
                    <a:pt x="320591" y="982373"/>
                  </a:lnTo>
                  <a:lnTo>
                    <a:pt x="320591" y="982373"/>
                  </a:lnTo>
                  <a:cubicBezTo>
                    <a:pt x="316410" y="978192"/>
                    <a:pt x="312647" y="973719"/>
                    <a:pt x="308509" y="969580"/>
                  </a:cubicBezTo>
                  <a:cubicBezTo>
                    <a:pt x="293207" y="954237"/>
                    <a:pt x="277822" y="938977"/>
                    <a:pt x="262521" y="923592"/>
                  </a:cubicBezTo>
                  <a:cubicBezTo>
                    <a:pt x="251567" y="912639"/>
                    <a:pt x="240614" y="901560"/>
                    <a:pt x="229702" y="890523"/>
                  </a:cubicBezTo>
                  <a:cubicBezTo>
                    <a:pt x="217160" y="877688"/>
                    <a:pt x="204284" y="864728"/>
                    <a:pt x="191532" y="851893"/>
                  </a:cubicBezTo>
                  <a:cubicBezTo>
                    <a:pt x="178781" y="839058"/>
                    <a:pt x="166448" y="826809"/>
                    <a:pt x="153906" y="814267"/>
                  </a:cubicBezTo>
                  <a:cubicBezTo>
                    <a:pt x="148332" y="808694"/>
                    <a:pt x="142757" y="803117"/>
                    <a:pt x="137183" y="797544"/>
                  </a:cubicBezTo>
                  <a:cubicBezTo>
                    <a:pt x="136187" y="796791"/>
                    <a:pt x="135123" y="796135"/>
                    <a:pt x="134006" y="795579"/>
                  </a:cubicBezTo>
                  <a:lnTo>
                    <a:pt x="133755" y="795203"/>
                  </a:lnTo>
                  <a:lnTo>
                    <a:pt x="134131" y="795495"/>
                  </a:lnTo>
                  <a:cubicBezTo>
                    <a:pt x="135177" y="798338"/>
                    <a:pt x="136054" y="801265"/>
                    <a:pt x="137350" y="803857"/>
                  </a:cubicBezTo>
                  <a:cubicBezTo>
                    <a:pt x="143371" y="816399"/>
                    <a:pt x="149516" y="828941"/>
                    <a:pt x="155578" y="841483"/>
                  </a:cubicBezTo>
                  <a:cubicBezTo>
                    <a:pt x="161640" y="854025"/>
                    <a:pt x="167702" y="866567"/>
                    <a:pt x="173639" y="879360"/>
                  </a:cubicBezTo>
                  <a:cubicBezTo>
                    <a:pt x="174912" y="882136"/>
                    <a:pt x="176940" y="884498"/>
                    <a:pt x="179492" y="886175"/>
                  </a:cubicBezTo>
                  <a:lnTo>
                    <a:pt x="203029" y="902730"/>
                  </a:lnTo>
                  <a:cubicBezTo>
                    <a:pt x="217704" y="912764"/>
                    <a:pt x="232294" y="922756"/>
                    <a:pt x="247178" y="932790"/>
                  </a:cubicBezTo>
                  <a:cubicBezTo>
                    <a:pt x="268360" y="947284"/>
                    <a:pt x="289556" y="961816"/>
                    <a:pt x="310766" y="976394"/>
                  </a:cubicBezTo>
                  <a:cubicBezTo>
                    <a:pt x="313902" y="978568"/>
                    <a:pt x="317330" y="980282"/>
                    <a:pt x="320591" y="982164"/>
                  </a:cubicBezTo>
                  <a:close/>
                  <a:moveTo>
                    <a:pt x="738661" y="1650198"/>
                  </a:moveTo>
                  <a:cubicBezTo>
                    <a:pt x="740919" y="1650198"/>
                    <a:pt x="742215" y="1648401"/>
                    <a:pt x="743720" y="1647063"/>
                  </a:cubicBezTo>
                  <a:lnTo>
                    <a:pt x="791506" y="1604252"/>
                  </a:lnTo>
                  <a:lnTo>
                    <a:pt x="813747" y="1584519"/>
                  </a:lnTo>
                  <a:cubicBezTo>
                    <a:pt x="815754" y="1582722"/>
                    <a:pt x="815963" y="1581593"/>
                    <a:pt x="814500" y="1579168"/>
                  </a:cubicBezTo>
                  <a:cubicBezTo>
                    <a:pt x="812367" y="1575698"/>
                    <a:pt x="810319" y="1572228"/>
                    <a:pt x="807978" y="1568842"/>
                  </a:cubicBezTo>
                  <a:lnTo>
                    <a:pt x="779716" y="1527035"/>
                  </a:lnTo>
                  <a:cubicBezTo>
                    <a:pt x="776121" y="1521767"/>
                    <a:pt x="772567" y="1516499"/>
                    <a:pt x="768930" y="1511274"/>
                  </a:cubicBezTo>
                  <a:cubicBezTo>
                    <a:pt x="768428" y="1510605"/>
                    <a:pt x="767132" y="1509769"/>
                    <a:pt x="766589" y="1510019"/>
                  </a:cubicBezTo>
                  <a:cubicBezTo>
                    <a:pt x="765773" y="1510559"/>
                    <a:pt x="765201" y="1511403"/>
                    <a:pt x="765000" y="1512361"/>
                  </a:cubicBezTo>
                  <a:cubicBezTo>
                    <a:pt x="764498" y="1514326"/>
                    <a:pt x="764289" y="1516541"/>
                    <a:pt x="763913" y="1518381"/>
                  </a:cubicBezTo>
                  <a:cubicBezTo>
                    <a:pt x="760514" y="1535354"/>
                    <a:pt x="757140" y="1552328"/>
                    <a:pt x="753796" y="1569302"/>
                  </a:cubicBezTo>
                  <a:lnTo>
                    <a:pt x="740919" y="1634354"/>
                  </a:lnTo>
                  <a:cubicBezTo>
                    <a:pt x="739514" y="1639517"/>
                    <a:pt x="738854" y="1644851"/>
                    <a:pt x="738954" y="1650198"/>
                  </a:cubicBezTo>
                  <a:lnTo>
                    <a:pt x="738703" y="1650198"/>
                  </a:lnTo>
                  <a:close/>
                  <a:moveTo>
                    <a:pt x="789499" y="99617"/>
                  </a:moveTo>
                  <a:lnTo>
                    <a:pt x="789499" y="99617"/>
                  </a:lnTo>
                  <a:cubicBezTo>
                    <a:pt x="788838" y="98831"/>
                    <a:pt x="788111" y="98104"/>
                    <a:pt x="787325" y="97443"/>
                  </a:cubicBezTo>
                  <a:cubicBezTo>
                    <a:pt x="782057" y="93471"/>
                    <a:pt x="776706" y="89583"/>
                    <a:pt x="771438" y="85570"/>
                  </a:cubicBezTo>
                  <a:cubicBezTo>
                    <a:pt x="753127" y="71732"/>
                    <a:pt x="734857" y="57810"/>
                    <a:pt x="716504" y="44014"/>
                  </a:cubicBezTo>
                  <a:cubicBezTo>
                    <a:pt x="700199" y="31764"/>
                    <a:pt x="683685" y="19807"/>
                    <a:pt x="667548" y="7349"/>
                  </a:cubicBezTo>
                  <a:cubicBezTo>
                    <a:pt x="663614" y="4026"/>
                    <a:pt x="658371" y="2700"/>
                    <a:pt x="653333" y="3754"/>
                  </a:cubicBezTo>
                  <a:cubicBezTo>
                    <a:pt x="647597" y="4888"/>
                    <a:pt x="641807" y="5712"/>
                    <a:pt x="635983" y="6220"/>
                  </a:cubicBezTo>
                  <a:cubicBezTo>
                    <a:pt x="628584" y="6680"/>
                    <a:pt x="621309" y="7976"/>
                    <a:pt x="613993" y="8812"/>
                  </a:cubicBezTo>
                  <a:cubicBezTo>
                    <a:pt x="603081" y="10108"/>
                    <a:pt x="592170" y="11279"/>
                    <a:pt x="581300" y="12575"/>
                  </a:cubicBezTo>
                  <a:cubicBezTo>
                    <a:pt x="576743" y="13118"/>
                    <a:pt x="572186" y="13829"/>
                    <a:pt x="567671" y="14498"/>
                  </a:cubicBezTo>
                  <a:cubicBezTo>
                    <a:pt x="567252" y="14498"/>
                    <a:pt x="566500" y="15125"/>
                    <a:pt x="566542" y="15292"/>
                  </a:cubicBezTo>
                  <a:cubicBezTo>
                    <a:pt x="566638" y="15954"/>
                    <a:pt x="566964" y="16561"/>
                    <a:pt x="567462" y="17006"/>
                  </a:cubicBezTo>
                  <a:cubicBezTo>
                    <a:pt x="568565" y="17658"/>
                    <a:pt x="569728" y="18204"/>
                    <a:pt x="570932" y="18637"/>
                  </a:cubicBezTo>
                  <a:cubicBezTo>
                    <a:pt x="582888" y="23068"/>
                    <a:pt x="594845" y="27458"/>
                    <a:pt x="606760" y="31973"/>
                  </a:cubicBezTo>
                  <a:cubicBezTo>
                    <a:pt x="620849" y="37283"/>
                    <a:pt x="634896" y="42718"/>
                    <a:pt x="648985" y="48027"/>
                  </a:cubicBezTo>
                  <a:cubicBezTo>
                    <a:pt x="657096" y="51079"/>
                    <a:pt x="665248" y="53922"/>
                    <a:pt x="673359" y="57016"/>
                  </a:cubicBezTo>
                  <a:cubicBezTo>
                    <a:pt x="687908" y="62534"/>
                    <a:pt x="702624" y="68178"/>
                    <a:pt x="716964" y="73739"/>
                  </a:cubicBezTo>
                  <a:cubicBezTo>
                    <a:pt x="730802" y="78964"/>
                    <a:pt x="744640" y="84065"/>
                    <a:pt x="758520" y="89207"/>
                  </a:cubicBezTo>
                  <a:cubicBezTo>
                    <a:pt x="763997" y="91297"/>
                    <a:pt x="769390" y="93388"/>
                    <a:pt x="774950" y="95478"/>
                  </a:cubicBezTo>
                  <a:cubicBezTo>
                    <a:pt x="779524" y="97693"/>
                    <a:pt x="784444" y="99094"/>
                    <a:pt x="789499" y="99617"/>
                  </a:cubicBezTo>
                  <a:close/>
                  <a:moveTo>
                    <a:pt x="302196" y="412250"/>
                  </a:moveTo>
                  <a:lnTo>
                    <a:pt x="302196" y="412250"/>
                  </a:lnTo>
                  <a:cubicBezTo>
                    <a:pt x="300022" y="408864"/>
                    <a:pt x="298015" y="405268"/>
                    <a:pt x="295590" y="402091"/>
                  </a:cubicBezTo>
                  <a:cubicBezTo>
                    <a:pt x="286602" y="390343"/>
                    <a:pt x="277446" y="378721"/>
                    <a:pt x="268416" y="367015"/>
                  </a:cubicBezTo>
                  <a:cubicBezTo>
                    <a:pt x="261434" y="357901"/>
                    <a:pt x="254577" y="348703"/>
                    <a:pt x="247512" y="339631"/>
                  </a:cubicBezTo>
                  <a:cubicBezTo>
                    <a:pt x="240447" y="330559"/>
                    <a:pt x="233005" y="321278"/>
                    <a:pt x="225772" y="311997"/>
                  </a:cubicBezTo>
                  <a:lnTo>
                    <a:pt x="204869" y="284739"/>
                  </a:lnTo>
                  <a:cubicBezTo>
                    <a:pt x="203792" y="283322"/>
                    <a:pt x="202589" y="282007"/>
                    <a:pt x="201273" y="280809"/>
                  </a:cubicBezTo>
                  <a:cubicBezTo>
                    <a:pt x="200681" y="280456"/>
                    <a:pt x="199943" y="280456"/>
                    <a:pt x="199350" y="280809"/>
                  </a:cubicBezTo>
                  <a:cubicBezTo>
                    <a:pt x="198444" y="282018"/>
                    <a:pt x="197647" y="283305"/>
                    <a:pt x="196967" y="284655"/>
                  </a:cubicBezTo>
                  <a:cubicBezTo>
                    <a:pt x="191449" y="295316"/>
                    <a:pt x="186014" y="305977"/>
                    <a:pt x="180495" y="316596"/>
                  </a:cubicBezTo>
                  <a:cubicBezTo>
                    <a:pt x="176315" y="324539"/>
                    <a:pt x="172134" y="332399"/>
                    <a:pt x="168204" y="340342"/>
                  </a:cubicBezTo>
                  <a:cubicBezTo>
                    <a:pt x="166365" y="343979"/>
                    <a:pt x="164692" y="347700"/>
                    <a:pt x="163062" y="351463"/>
                  </a:cubicBezTo>
                  <a:cubicBezTo>
                    <a:pt x="162341" y="352564"/>
                    <a:pt x="162650" y="354041"/>
                    <a:pt x="163751" y="354762"/>
                  </a:cubicBezTo>
                  <a:cubicBezTo>
                    <a:pt x="164000" y="354924"/>
                    <a:pt x="164276" y="355039"/>
                    <a:pt x="164567" y="355100"/>
                  </a:cubicBezTo>
                  <a:cubicBezTo>
                    <a:pt x="168748" y="356939"/>
                    <a:pt x="172928" y="358695"/>
                    <a:pt x="177109" y="360451"/>
                  </a:cubicBezTo>
                  <a:cubicBezTo>
                    <a:pt x="195002" y="367893"/>
                    <a:pt x="212938" y="375209"/>
                    <a:pt x="230789" y="382734"/>
                  </a:cubicBezTo>
                  <a:cubicBezTo>
                    <a:pt x="251944" y="391639"/>
                    <a:pt x="273014" y="400753"/>
                    <a:pt x="294127" y="409658"/>
                  </a:cubicBezTo>
                  <a:cubicBezTo>
                    <a:pt x="296844" y="410870"/>
                    <a:pt x="299562" y="411414"/>
                    <a:pt x="302196" y="412250"/>
                  </a:cubicBezTo>
                  <a:close/>
                  <a:moveTo>
                    <a:pt x="879802" y="1126356"/>
                  </a:moveTo>
                  <a:lnTo>
                    <a:pt x="879593" y="1126105"/>
                  </a:lnTo>
                  <a:lnTo>
                    <a:pt x="879928" y="1126105"/>
                  </a:lnTo>
                  <a:cubicBezTo>
                    <a:pt x="880082" y="1128108"/>
                    <a:pt x="880404" y="1130094"/>
                    <a:pt x="880889" y="1132042"/>
                  </a:cubicBezTo>
                  <a:cubicBezTo>
                    <a:pt x="884234" y="1142452"/>
                    <a:pt x="887787" y="1152945"/>
                    <a:pt x="891174" y="1163272"/>
                  </a:cubicBezTo>
                  <a:cubicBezTo>
                    <a:pt x="897696" y="1183130"/>
                    <a:pt x="904092" y="1203072"/>
                    <a:pt x="910614" y="1222930"/>
                  </a:cubicBezTo>
                  <a:cubicBezTo>
                    <a:pt x="915882" y="1238901"/>
                    <a:pt x="921317" y="1254829"/>
                    <a:pt x="926668" y="1270800"/>
                  </a:cubicBezTo>
                  <a:cubicBezTo>
                    <a:pt x="928507" y="1276360"/>
                    <a:pt x="930138" y="1282004"/>
                    <a:pt x="932019" y="1287522"/>
                  </a:cubicBezTo>
                  <a:cubicBezTo>
                    <a:pt x="933650" y="1292121"/>
                    <a:pt x="934987" y="1292999"/>
                    <a:pt x="939962" y="1293041"/>
                  </a:cubicBezTo>
                  <a:cubicBezTo>
                    <a:pt x="941969" y="1293041"/>
                    <a:pt x="944143" y="1293041"/>
                    <a:pt x="946066" y="1292790"/>
                  </a:cubicBezTo>
                  <a:lnTo>
                    <a:pt x="976669" y="1291285"/>
                  </a:lnTo>
                  <a:cubicBezTo>
                    <a:pt x="981226" y="1291076"/>
                    <a:pt x="985825" y="1291034"/>
                    <a:pt x="990424" y="1290825"/>
                  </a:cubicBezTo>
                  <a:lnTo>
                    <a:pt x="1032482" y="1288609"/>
                  </a:lnTo>
                  <a:cubicBezTo>
                    <a:pt x="1034488" y="1288609"/>
                    <a:pt x="1036662" y="1288275"/>
                    <a:pt x="1038544" y="1288066"/>
                  </a:cubicBezTo>
                  <a:cubicBezTo>
                    <a:pt x="1039396" y="1287769"/>
                    <a:pt x="1039844" y="1286841"/>
                    <a:pt x="1039551" y="1285992"/>
                  </a:cubicBezTo>
                  <a:cubicBezTo>
                    <a:pt x="1039509" y="1285867"/>
                    <a:pt x="1039451" y="1285750"/>
                    <a:pt x="1039380" y="1285641"/>
                  </a:cubicBezTo>
                  <a:cubicBezTo>
                    <a:pt x="1038782" y="1284801"/>
                    <a:pt x="1038125" y="1284006"/>
                    <a:pt x="1037415" y="1283258"/>
                  </a:cubicBezTo>
                  <a:cubicBezTo>
                    <a:pt x="1029889" y="1275649"/>
                    <a:pt x="1022335" y="1268069"/>
                    <a:pt x="1014755" y="1260515"/>
                  </a:cubicBezTo>
                  <a:lnTo>
                    <a:pt x="965465" y="1211266"/>
                  </a:lnTo>
                  <a:lnTo>
                    <a:pt x="934235" y="1179786"/>
                  </a:lnTo>
                  <a:cubicBezTo>
                    <a:pt x="918975" y="1164401"/>
                    <a:pt x="903758" y="1148974"/>
                    <a:pt x="888247" y="1133798"/>
                  </a:cubicBezTo>
                  <a:cubicBezTo>
                    <a:pt x="885739" y="1131164"/>
                    <a:pt x="882687" y="1128865"/>
                    <a:pt x="879802" y="1126356"/>
                  </a:cubicBezTo>
                  <a:close/>
                  <a:moveTo>
                    <a:pt x="1163296" y="665183"/>
                  </a:moveTo>
                  <a:cubicBezTo>
                    <a:pt x="1162359" y="665534"/>
                    <a:pt x="1161452" y="665952"/>
                    <a:pt x="1160578" y="666437"/>
                  </a:cubicBezTo>
                  <a:cubicBezTo>
                    <a:pt x="1149040" y="673962"/>
                    <a:pt x="1137459" y="681404"/>
                    <a:pt x="1125962" y="689013"/>
                  </a:cubicBezTo>
                  <a:cubicBezTo>
                    <a:pt x="1109239" y="700092"/>
                    <a:pt x="1092517" y="711296"/>
                    <a:pt x="1075794" y="722458"/>
                  </a:cubicBezTo>
                  <a:lnTo>
                    <a:pt x="1023409" y="756907"/>
                  </a:lnTo>
                  <a:cubicBezTo>
                    <a:pt x="1019605" y="759458"/>
                    <a:pt x="1015759" y="761966"/>
                    <a:pt x="1011996" y="764558"/>
                  </a:cubicBezTo>
                  <a:cubicBezTo>
                    <a:pt x="1009529" y="766230"/>
                    <a:pt x="1009362" y="767526"/>
                    <a:pt x="1011327" y="769449"/>
                  </a:cubicBezTo>
                  <a:cubicBezTo>
                    <a:pt x="1013292" y="771373"/>
                    <a:pt x="1014714" y="772585"/>
                    <a:pt x="1016428" y="774090"/>
                  </a:cubicBezTo>
                  <a:cubicBezTo>
                    <a:pt x="1029597" y="785754"/>
                    <a:pt x="1042808" y="797377"/>
                    <a:pt x="1055935" y="809041"/>
                  </a:cubicBezTo>
                  <a:cubicBezTo>
                    <a:pt x="1069063" y="820705"/>
                    <a:pt x="1081020" y="831408"/>
                    <a:pt x="1093562" y="842486"/>
                  </a:cubicBezTo>
                  <a:cubicBezTo>
                    <a:pt x="1107860" y="855141"/>
                    <a:pt x="1122158" y="867809"/>
                    <a:pt x="1136456" y="880489"/>
                  </a:cubicBezTo>
                  <a:cubicBezTo>
                    <a:pt x="1137998" y="881810"/>
                    <a:pt x="1139616" y="883039"/>
                    <a:pt x="1141305" y="884168"/>
                  </a:cubicBezTo>
                  <a:cubicBezTo>
                    <a:pt x="1142112" y="884749"/>
                    <a:pt x="1143233" y="884569"/>
                    <a:pt x="1143814" y="883762"/>
                  </a:cubicBezTo>
                  <a:cubicBezTo>
                    <a:pt x="1144006" y="883503"/>
                    <a:pt x="1144119" y="883194"/>
                    <a:pt x="1144148" y="882872"/>
                  </a:cubicBezTo>
                  <a:cubicBezTo>
                    <a:pt x="1144399" y="881618"/>
                    <a:pt x="1144608" y="880322"/>
                    <a:pt x="1144733" y="879068"/>
                  </a:cubicBezTo>
                  <a:cubicBezTo>
                    <a:pt x="1145988" y="865104"/>
                    <a:pt x="1147326" y="851140"/>
                    <a:pt x="1148538" y="837260"/>
                  </a:cubicBezTo>
                  <a:cubicBezTo>
                    <a:pt x="1149583" y="825053"/>
                    <a:pt x="1150419" y="812845"/>
                    <a:pt x="1151548" y="800679"/>
                  </a:cubicBezTo>
                  <a:cubicBezTo>
                    <a:pt x="1152551" y="790019"/>
                    <a:pt x="1154140" y="779441"/>
                    <a:pt x="1154893" y="768781"/>
                  </a:cubicBezTo>
                  <a:cubicBezTo>
                    <a:pt x="1155812" y="756573"/>
                    <a:pt x="1156816" y="744365"/>
                    <a:pt x="1158070" y="732199"/>
                  </a:cubicBezTo>
                  <a:cubicBezTo>
                    <a:pt x="1159909" y="714222"/>
                    <a:pt x="1161414" y="696162"/>
                    <a:pt x="1162920" y="678143"/>
                  </a:cubicBezTo>
                  <a:cubicBezTo>
                    <a:pt x="1163296" y="673962"/>
                    <a:pt x="1163212" y="669489"/>
                    <a:pt x="1163338" y="665183"/>
                  </a:cubicBezTo>
                  <a:close/>
                  <a:moveTo>
                    <a:pt x="562654" y="20100"/>
                  </a:moveTo>
                  <a:lnTo>
                    <a:pt x="562654" y="20100"/>
                  </a:lnTo>
                  <a:cubicBezTo>
                    <a:pt x="564619" y="22776"/>
                    <a:pt x="566416" y="25535"/>
                    <a:pt x="568507" y="28085"/>
                  </a:cubicBezTo>
                  <a:cubicBezTo>
                    <a:pt x="578958" y="40920"/>
                    <a:pt x="589410" y="53671"/>
                    <a:pt x="599987" y="66506"/>
                  </a:cubicBezTo>
                  <a:cubicBezTo>
                    <a:pt x="609770" y="78588"/>
                    <a:pt x="619344" y="90838"/>
                    <a:pt x="629252" y="102836"/>
                  </a:cubicBezTo>
                  <a:cubicBezTo>
                    <a:pt x="641794" y="118221"/>
                    <a:pt x="654587" y="133439"/>
                    <a:pt x="667171" y="148824"/>
                  </a:cubicBezTo>
                  <a:cubicBezTo>
                    <a:pt x="685232" y="170898"/>
                    <a:pt x="703251" y="193014"/>
                    <a:pt x="721228" y="215172"/>
                  </a:cubicBezTo>
                  <a:cubicBezTo>
                    <a:pt x="722022" y="216175"/>
                    <a:pt x="722817" y="217178"/>
                    <a:pt x="723695" y="218098"/>
                  </a:cubicBezTo>
                  <a:cubicBezTo>
                    <a:pt x="725367" y="219854"/>
                    <a:pt x="726454" y="219729"/>
                    <a:pt x="727875" y="217597"/>
                  </a:cubicBezTo>
                  <a:lnTo>
                    <a:pt x="755635" y="177378"/>
                  </a:lnTo>
                  <a:lnTo>
                    <a:pt x="785987" y="133481"/>
                  </a:lnTo>
                  <a:cubicBezTo>
                    <a:pt x="790615" y="126792"/>
                    <a:pt x="795214" y="120061"/>
                    <a:pt x="799783" y="113288"/>
                  </a:cubicBezTo>
                  <a:cubicBezTo>
                    <a:pt x="801623" y="110612"/>
                    <a:pt x="801205" y="109400"/>
                    <a:pt x="798028" y="108188"/>
                  </a:cubicBezTo>
                  <a:cubicBezTo>
                    <a:pt x="792091" y="105888"/>
                    <a:pt x="786112" y="103714"/>
                    <a:pt x="780134" y="101498"/>
                  </a:cubicBezTo>
                  <a:lnTo>
                    <a:pt x="733645" y="84107"/>
                  </a:lnTo>
                  <a:cubicBezTo>
                    <a:pt x="727666" y="81849"/>
                    <a:pt x="721688" y="79675"/>
                    <a:pt x="715751" y="77376"/>
                  </a:cubicBezTo>
                  <a:cubicBezTo>
                    <a:pt x="703209" y="72568"/>
                    <a:pt x="690667" y="67635"/>
                    <a:pt x="678125" y="62827"/>
                  </a:cubicBezTo>
                  <a:cubicBezTo>
                    <a:pt x="674320" y="61364"/>
                    <a:pt x="670391" y="60235"/>
                    <a:pt x="666586" y="58646"/>
                  </a:cubicBezTo>
                  <a:cubicBezTo>
                    <a:pt x="656594" y="54842"/>
                    <a:pt x="646686" y="50828"/>
                    <a:pt x="636694" y="47024"/>
                  </a:cubicBezTo>
                  <a:cubicBezTo>
                    <a:pt x="620264" y="40753"/>
                    <a:pt x="603834" y="34482"/>
                    <a:pt x="587320" y="28420"/>
                  </a:cubicBezTo>
                  <a:cubicBezTo>
                    <a:pt x="579168" y="25368"/>
                    <a:pt x="570890" y="22859"/>
                    <a:pt x="562654" y="20100"/>
                  </a:cubicBezTo>
                  <a:close/>
                  <a:moveTo>
                    <a:pt x="697523" y="597539"/>
                  </a:moveTo>
                  <a:lnTo>
                    <a:pt x="697523" y="597539"/>
                  </a:lnTo>
                  <a:cubicBezTo>
                    <a:pt x="697084" y="595578"/>
                    <a:pt x="696512" y="593651"/>
                    <a:pt x="695809" y="591770"/>
                  </a:cubicBezTo>
                  <a:cubicBezTo>
                    <a:pt x="687448" y="573960"/>
                    <a:pt x="679086" y="556192"/>
                    <a:pt x="670725" y="538466"/>
                  </a:cubicBezTo>
                  <a:cubicBezTo>
                    <a:pt x="663660" y="523499"/>
                    <a:pt x="656511" y="508574"/>
                    <a:pt x="649445" y="493607"/>
                  </a:cubicBezTo>
                  <a:cubicBezTo>
                    <a:pt x="644637" y="483447"/>
                    <a:pt x="639997" y="473247"/>
                    <a:pt x="635231" y="463087"/>
                  </a:cubicBezTo>
                  <a:cubicBezTo>
                    <a:pt x="629658" y="451327"/>
                    <a:pt x="624081" y="439604"/>
                    <a:pt x="618508" y="427928"/>
                  </a:cubicBezTo>
                  <a:cubicBezTo>
                    <a:pt x="616209" y="423120"/>
                    <a:pt x="613867" y="418270"/>
                    <a:pt x="611484" y="413504"/>
                  </a:cubicBezTo>
                  <a:cubicBezTo>
                    <a:pt x="610832" y="412354"/>
                    <a:pt x="610122" y="411238"/>
                    <a:pt x="609352" y="410160"/>
                  </a:cubicBezTo>
                  <a:cubicBezTo>
                    <a:pt x="608014" y="411205"/>
                    <a:pt x="607011" y="411957"/>
                    <a:pt x="606091" y="412794"/>
                  </a:cubicBezTo>
                  <a:lnTo>
                    <a:pt x="557302" y="458196"/>
                  </a:lnTo>
                  <a:cubicBezTo>
                    <a:pt x="550572" y="464425"/>
                    <a:pt x="543966" y="470738"/>
                    <a:pt x="537235" y="477009"/>
                  </a:cubicBezTo>
                  <a:cubicBezTo>
                    <a:pt x="526114" y="487127"/>
                    <a:pt x="514910" y="497118"/>
                    <a:pt x="503789" y="507278"/>
                  </a:cubicBezTo>
                  <a:cubicBezTo>
                    <a:pt x="494048" y="516224"/>
                    <a:pt x="484391" y="525296"/>
                    <a:pt x="474524" y="534327"/>
                  </a:cubicBezTo>
                  <a:cubicBezTo>
                    <a:pt x="472309" y="536417"/>
                    <a:pt x="470135" y="538507"/>
                    <a:pt x="468003" y="540681"/>
                  </a:cubicBezTo>
                  <a:cubicBezTo>
                    <a:pt x="467375" y="541258"/>
                    <a:pt x="467334" y="542241"/>
                    <a:pt x="467915" y="542868"/>
                  </a:cubicBezTo>
                  <a:cubicBezTo>
                    <a:pt x="468057" y="543023"/>
                    <a:pt x="468228" y="543148"/>
                    <a:pt x="468421" y="543232"/>
                  </a:cubicBezTo>
                  <a:cubicBezTo>
                    <a:pt x="471849" y="544277"/>
                    <a:pt x="475235" y="545447"/>
                    <a:pt x="478705" y="546242"/>
                  </a:cubicBezTo>
                  <a:cubicBezTo>
                    <a:pt x="488363" y="548541"/>
                    <a:pt x="498062" y="550673"/>
                    <a:pt x="507719" y="552931"/>
                  </a:cubicBezTo>
                  <a:lnTo>
                    <a:pt x="556801" y="564553"/>
                  </a:lnTo>
                  <a:lnTo>
                    <a:pt x="611861" y="577597"/>
                  </a:lnTo>
                  <a:cubicBezTo>
                    <a:pt x="614369" y="578182"/>
                    <a:pt x="616836" y="578851"/>
                    <a:pt x="619302" y="579520"/>
                  </a:cubicBezTo>
                  <a:cubicBezTo>
                    <a:pt x="626200" y="581318"/>
                    <a:pt x="633057" y="583241"/>
                    <a:pt x="640206" y="584913"/>
                  </a:cubicBezTo>
                  <a:cubicBezTo>
                    <a:pt x="652832" y="587978"/>
                    <a:pt x="665470" y="590933"/>
                    <a:pt x="678125" y="593776"/>
                  </a:cubicBezTo>
                  <a:cubicBezTo>
                    <a:pt x="684521" y="595240"/>
                    <a:pt x="691043" y="596368"/>
                    <a:pt x="697523" y="597539"/>
                  </a:cubicBezTo>
                  <a:close/>
                  <a:moveTo>
                    <a:pt x="585689" y="1020668"/>
                  </a:moveTo>
                  <a:lnTo>
                    <a:pt x="589494" y="1020668"/>
                  </a:lnTo>
                  <a:cubicBezTo>
                    <a:pt x="591584" y="1020668"/>
                    <a:pt x="592420" y="1019456"/>
                    <a:pt x="591417" y="1017825"/>
                  </a:cubicBezTo>
                  <a:cubicBezTo>
                    <a:pt x="590414" y="1016195"/>
                    <a:pt x="589787" y="1015233"/>
                    <a:pt x="588909" y="1013979"/>
                  </a:cubicBezTo>
                  <a:cubicBezTo>
                    <a:pt x="579042" y="1000015"/>
                    <a:pt x="569259" y="986052"/>
                    <a:pt x="559309" y="972172"/>
                  </a:cubicBezTo>
                  <a:cubicBezTo>
                    <a:pt x="549359" y="958292"/>
                    <a:pt x="539869" y="945332"/>
                    <a:pt x="530044" y="931870"/>
                  </a:cubicBezTo>
                  <a:cubicBezTo>
                    <a:pt x="525571" y="925682"/>
                    <a:pt x="521139" y="919328"/>
                    <a:pt x="516833" y="913140"/>
                  </a:cubicBezTo>
                  <a:cubicBezTo>
                    <a:pt x="512527" y="906953"/>
                    <a:pt x="508890" y="900598"/>
                    <a:pt x="504291" y="894829"/>
                  </a:cubicBezTo>
                  <a:cubicBezTo>
                    <a:pt x="498020" y="886760"/>
                    <a:pt x="492209" y="878399"/>
                    <a:pt x="486356" y="870037"/>
                  </a:cubicBezTo>
                  <a:cubicBezTo>
                    <a:pt x="473814" y="852060"/>
                    <a:pt x="461272" y="834209"/>
                    <a:pt x="448353" y="816357"/>
                  </a:cubicBezTo>
                  <a:cubicBezTo>
                    <a:pt x="440326" y="805194"/>
                    <a:pt x="432090" y="794157"/>
                    <a:pt x="424105" y="782911"/>
                  </a:cubicBezTo>
                  <a:cubicBezTo>
                    <a:pt x="417458" y="773588"/>
                    <a:pt x="411061" y="764056"/>
                    <a:pt x="404456" y="754692"/>
                  </a:cubicBezTo>
                  <a:cubicBezTo>
                    <a:pt x="393586" y="739277"/>
                    <a:pt x="382688" y="723951"/>
                    <a:pt x="371763" y="708704"/>
                  </a:cubicBezTo>
                  <a:cubicBezTo>
                    <a:pt x="363401" y="697040"/>
                    <a:pt x="355040" y="685459"/>
                    <a:pt x="346678" y="673837"/>
                  </a:cubicBezTo>
                  <a:cubicBezTo>
                    <a:pt x="342832" y="668444"/>
                    <a:pt x="338902" y="663134"/>
                    <a:pt x="335098" y="657699"/>
                  </a:cubicBezTo>
                  <a:cubicBezTo>
                    <a:pt x="327155" y="646453"/>
                    <a:pt x="319295" y="635165"/>
                    <a:pt x="311351" y="623919"/>
                  </a:cubicBezTo>
                  <a:cubicBezTo>
                    <a:pt x="310432" y="622694"/>
                    <a:pt x="309396" y="621561"/>
                    <a:pt x="308258" y="620533"/>
                  </a:cubicBezTo>
                  <a:cubicBezTo>
                    <a:pt x="308007" y="620282"/>
                    <a:pt x="307380" y="620533"/>
                    <a:pt x="306920" y="620533"/>
                  </a:cubicBezTo>
                  <a:cubicBezTo>
                    <a:pt x="306460" y="620533"/>
                    <a:pt x="306585" y="620951"/>
                    <a:pt x="306585" y="621160"/>
                  </a:cubicBezTo>
                  <a:cubicBezTo>
                    <a:pt x="306585" y="623710"/>
                    <a:pt x="306585" y="626260"/>
                    <a:pt x="307045" y="628769"/>
                  </a:cubicBezTo>
                  <a:cubicBezTo>
                    <a:pt x="308300" y="641729"/>
                    <a:pt x="309679" y="654647"/>
                    <a:pt x="310892" y="667607"/>
                  </a:cubicBezTo>
                  <a:cubicBezTo>
                    <a:pt x="312689" y="686379"/>
                    <a:pt x="314320" y="705234"/>
                    <a:pt x="316076" y="724005"/>
                  </a:cubicBezTo>
                  <a:cubicBezTo>
                    <a:pt x="318222" y="746832"/>
                    <a:pt x="320396" y="769671"/>
                    <a:pt x="322598" y="792527"/>
                  </a:cubicBezTo>
                  <a:cubicBezTo>
                    <a:pt x="324981" y="817151"/>
                    <a:pt x="327489" y="841734"/>
                    <a:pt x="329914" y="866358"/>
                  </a:cubicBezTo>
                  <a:cubicBezTo>
                    <a:pt x="332171" y="889490"/>
                    <a:pt x="334415" y="912597"/>
                    <a:pt x="336645" y="935674"/>
                  </a:cubicBezTo>
                  <a:lnTo>
                    <a:pt x="339279" y="963100"/>
                  </a:lnTo>
                  <a:cubicBezTo>
                    <a:pt x="340198" y="973020"/>
                    <a:pt x="341132" y="982929"/>
                    <a:pt x="342080" y="992824"/>
                  </a:cubicBezTo>
                  <a:cubicBezTo>
                    <a:pt x="342498" y="997340"/>
                    <a:pt x="342749" y="997716"/>
                    <a:pt x="347682" y="998343"/>
                  </a:cubicBezTo>
                  <a:cubicBezTo>
                    <a:pt x="353744" y="999096"/>
                    <a:pt x="359889" y="999597"/>
                    <a:pt x="365951" y="1000266"/>
                  </a:cubicBezTo>
                  <a:cubicBezTo>
                    <a:pt x="370508" y="1000726"/>
                    <a:pt x="375065" y="1001437"/>
                    <a:pt x="379622" y="1001813"/>
                  </a:cubicBezTo>
                  <a:cubicBezTo>
                    <a:pt x="393084" y="1003025"/>
                    <a:pt x="406588" y="1004029"/>
                    <a:pt x="420050" y="1005283"/>
                  </a:cubicBezTo>
                  <a:cubicBezTo>
                    <a:pt x="434222" y="1006621"/>
                    <a:pt x="448437" y="1008168"/>
                    <a:pt x="462651" y="1009464"/>
                  </a:cubicBezTo>
                  <a:cubicBezTo>
                    <a:pt x="474065" y="1010551"/>
                    <a:pt x="485478" y="1011554"/>
                    <a:pt x="496933" y="1012557"/>
                  </a:cubicBezTo>
                  <a:lnTo>
                    <a:pt x="515203" y="1014271"/>
                  </a:lnTo>
                  <a:cubicBezTo>
                    <a:pt x="527745" y="1015400"/>
                    <a:pt x="540621" y="1016445"/>
                    <a:pt x="553289" y="1017616"/>
                  </a:cubicBezTo>
                  <a:cubicBezTo>
                    <a:pt x="564410" y="1018494"/>
                    <a:pt x="574903" y="1019790"/>
                    <a:pt x="585689" y="1020668"/>
                  </a:cubicBezTo>
                  <a:close/>
                  <a:moveTo>
                    <a:pt x="335976" y="986344"/>
                  </a:moveTo>
                  <a:cubicBezTo>
                    <a:pt x="337226" y="981047"/>
                    <a:pt x="337311" y="975541"/>
                    <a:pt x="336227" y="970207"/>
                  </a:cubicBezTo>
                  <a:cubicBezTo>
                    <a:pt x="334805" y="955742"/>
                    <a:pt x="333593" y="941235"/>
                    <a:pt x="332297" y="926769"/>
                  </a:cubicBezTo>
                  <a:cubicBezTo>
                    <a:pt x="331753" y="920916"/>
                    <a:pt x="331335" y="915063"/>
                    <a:pt x="330750" y="909210"/>
                  </a:cubicBezTo>
                  <a:cubicBezTo>
                    <a:pt x="329788" y="899846"/>
                    <a:pt x="328701" y="890481"/>
                    <a:pt x="327782" y="881074"/>
                  </a:cubicBezTo>
                  <a:cubicBezTo>
                    <a:pt x="326527" y="868532"/>
                    <a:pt x="325399" y="856199"/>
                    <a:pt x="324186" y="843782"/>
                  </a:cubicBezTo>
                  <a:cubicBezTo>
                    <a:pt x="322974" y="831366"/>
                    <a:pt x="321678" y="819952"/>
                    <a:pt x="320591" y="807996"/>
                  </a:cubicBezTo>
                  <a:cubicBezTo>
                    <a:pt x="319713" y="798882"/>
                    <a:pt x="319253" y="789684"/>
                    <a:pt x="318375" y="780570"/>
                  </a:cubicBezTo>
                  <a:cubicBezTo>
                    <a:pt x="317079" y="766607"/>
                    <a:pt x="315532" y="752643"/>
                    <a:pt x="314194" y="738763"/>
                  </a:cubicBezTo>
                  <a:cubicBezTo>
                    <a:pt x="311853" y="715130"/>
                    <a:pt x="309540" y="691438"/>
                    <a:pt x="307254" y="667691"/>
                  </a:cubicBezTo>
                  <a:cubicBezTo>
                    <a:pt x="305958" y="654229"/>
                    <a:pt x="304746" y="640767"/>
                    <a:pt x="303450" y="627306"/>
                  </a:cubicBezTo>
                  <a:cubicBezTo>
                    <a:pt x="303032" y="623125"/>
                    <a:pt x="302572" y="619153"/>
                    <a:pt x="301987" y="615140"/>
                  </a:cubicBezTo>
                  <a:cubicBezTo>
                    <a:pt x="301569" y="612130"/>
                    <a:pt x="300607" y="611210"/>
                    <a:pt x="297806" y="610625"/>
                  </a:cubicBezTo>
                  <a:cubicBezTo>
                    <a:pt x="296552" y="610374"/>
                    <a:pt x="295298" y="610374"/>
                    <a:pt x="294002" y="610206"/>
                  </a:cubicBezTo>
                  <a:cubicBezTo>
                    <a:pt x="281459" y="608409"/>
                    <a:pt x="269252" y="606653"/>
                    <a:pt x="256919" y="604772"/>
                  </a:cubicBezTo>
                  <a:cubicBezTo>
                    <a:pt x="243290" y="602723"/>
                    <a:pt x="229744" y="600591"/>
                    <a:pt x="216115" y="598375"/>
                  </a:cubicBezTo>
                  <a:cubicBezTo>
                    <a:pt x="201232" y="596159"/>
                    <a:pt x="186307" y="594194"/>
                    <a:pt x="171423" y="591979"/>
                  </a:cubicBezTo>
                  <a:cubicBezTo>
                    <a:pt x="158087" y="590014"/>
                    <a:pt x="144750" y="587798"/>
                    <a:pt x="131414" y="585875"/>
                  </a:cubicBezTo>
                  <a:cubicBezTo>
                    <a:pt x="127902" y="585331"/>
                    <a:pt x="124348" y="584746"/>
                    <a:pt x="120837" y="584328"/>
                  </a:cubicBezTo>
                  <a:cubicBezTo>
                    <a:pt x="119622" y="584019"/>
                    <a:pt x="118338" y="584140"/>
                    <a:pt x="117199" y="584662"/>
                  </a:cubicBezTo>
                  <a:cubicBezTo>
                    <a:pt x="115987" y="585624"/>
                    <a:pt x="117199" y="586962"/>
                    <a:pt x="117743" y="588007"/>
                  </a:cubicBezTo>
                  <a:cubicBezTo>
                    <a:pt x="119917" y="592188"/>
                    <a:pt x="122258" y="595992"/>
                    <a:pt x="124390" y="600047"/>
                  </a:cubicBezTo>
                  <a:cubicBezTo>
                    <a:pt x="127609" y="606109"/>
                    <a:pt x="130536" y="612339"/>
                    <a:pt x="133839" y="618359"/>
                  </a:cubicBezTo>
                  <a:cubicBezTo>
                    <a:pt x="141197" y="631779"/>
                    <a:pt x="148806" y="645074"/>
                    <a:pt x="156164" y="658494"/>
                  </a:cubicBezTo>
                  <a:cubicBezTo>
                    <a:pt x="163522" y="671914"/>
                    <a:pt x="171298" y="686253"/>
                    <a:pt x="178865" y="700301"/>
                  </a:cubicBezTo>
                  <a:cubicBezTo>
                    <a:pt x="188230" y="717525"/>
                    <a:pt x="197622" y="734750"/>
                    <a:pt x="207043" y="751974"/>
                  </a:cubicBezTo>
                  <a:cubicBezTo>
                    <a:pt x="212311" y="761590"/>
                    <a:pt x="217704" y="771122"/>
                    <a:pt x="222971" y="780737"/>
                  </a:cubicBezTo>
                  <a:cubicBezTo>
                    <a:pt x="229619" y="792820"/>
                    <a:pt x="236057" y="804944"/>
                    <a:pt x="242746" y="816984"/>
                  </a:cubicBezTo>
                  <a:cubicBezTo>
                    <a:pt x="252947" y="835505"/>
                    <a:pt x="263399" y="853942"/>
                    <a:pt x="273600" y="872504"/>
                  </a:cubicBezTo>
                  <a:cubicBezTo>
                    <a:pt x="283174" y="889896"/>
                    <a:pt x="292580" y="907413"/>
                    <a:pt x="302070" y="924930"/>
                  </a:cubicBezTo>
                  <a:cubicBezTo>
                    <a:pt x="310181" y="939939"/>
                    <a:pt x="318291" y="954989"/>
                    <a:pt x="326486" y="969956"/>
                  </a:cubicBezTo>
                  <a:cubicBezTo>
                    <a:pt x="329370" y="975391"/>
                    <a:pt x="332757" y="980784"/>
                    <a:pt x="335976" y="986344"/>
                  </a:cubicBezTo>
                  <a:close/>
                  <a:moveTo>
                    <a:pt x="593675" y="1012181"/>
                  </a:moveTo>
                  <a:cubicBezTo>
                    <a:pt x="593298" y="1008251"/>
                    <a:pt x="593047" y="1004447"/>
                    <a:pt x="592546" y="1000642"/>
                  </a:cubicBezTo>
                  <a:cubicBezTo>
                    <a:pt x="590664" y="986512"/>
                    <a:pt x="588616" y="972381"/>
                    <a:pt x="586693" y="958208"/>
                  </a:cubicBezTo>
                  <a:cubicBezTo>
                    <a:pt x="585439" y="948885"/>
                    <a:pt x="584477" y="939479"/>
                    <a:pt x="583181" y="930156"/>
                  </a:cubicBezTo>
                  <a:cubicBezTo>
                    <a:pt x="581174" y="915481"/>
                    <a:pt x="579000" y="900891"/>
                    <a:pt x="576868" y="886217"/>
                  </a:cubicBezTo>
                  <a:cubicBezTo>
                    <a:pt x="574192" y="866776"/>
                    <a:pt x="571726" y="847252"/>
                    <a:pt x="569176" y="827687"/>
                  </a:cubicBezTo>
                  <a:lnTo>
                    <a:pt x="566291" y="806449"/>
                  </a:lnTo>
                  <a:cubicBezTo>
                    <a:pt x="564481" y="792820"/>
                    <a:pt x="562666" y="779161"/>
                    <a:pt x="560856" y="765478"/>
                  </a:cubicBezTo>
                  <a:cubicBezTo>
                    <a:pt x="559518" y="755402"/>
                    <a:pt x="557930" y="745327"/>
                    <a:pt x="556675" y="735209"/>
                  </a:cubicBezTo>
                  <a:cubicBezTo>
                    <a:pt x="556542" y="731372"/>
                    <a:pt x="554021" y="728027"/>
                    <a:pt x="550362" y="726848"/>
                  </a:cubicBezTo>
                  <a:cubicBezTo>
                    <a:pt x="542001" y="723462"/>
                    <a:pt x="534058" y="719532"/>
                    <a:pt x="525947" y="715769"/>
                  </a:cubicBezTo>
                  <a:lnTo>
                    <a:pt x="483011" y="695618"/>
                  </a:lnTo>
                  <a:cubicBezTo>
                    <a:pt x="466623" y="687926"/>
                    <a:pt x="450193" y="680359"/>
                    <a:pt x="433804" y="672666"/>
                  </a:cubicBezTo>
                  <a:cubicBezTo>
                    <a:pt x="425443" y="668695"/>
                    <a:pt x="416747" y="664514"/>
                    <a:pt x="408218" y="660542"/>
                  </a:cubicBezTo>
                  <a:cubicBezTo>
                    <a:pt x="389238" y="651763"/>
                    <a:pt x="370216" y="643067"/>
                    <a:pt x="351235" y="634245"/>
                  </a:cubicBezTo>
                  <a:cubicBezTo>
                    <a:pt x="339237" y="628685"/>
                    <a:pt x="327280" y="622999"/>
                    <a:pt x="315281" y="617523"/>
                  </a:cubicBezTo>
                  <a:cubicBezTo>
                    <a:pt x="314362" y="617080"/>
                    <a:pt x="313412" y="616703"/>
                    <a:pt x="312438" y="616394"/>
                  </a:cubicBezTo>
                  <a:cubicBezTo>
                    <a:pt x="311971" y="616289"/>
                    <a:pt x="311482" y="616398"/>
                    <a:pt x="311101" y="616687"/>
                  </a:cubicBezTo>
                  <a:cubicBezTo>
                    <a:pt x="310869" y="617088"/>
                    <a:pt x="310869" y="617581"/>
                    <a:pt x="311101" y="617983"/>
                  </a:cubicBezTo>
                  <a:cubicBezTo>
                    <a:pt x="313943" y="622163"/>
                    <a:pt x="316870" y="626344"/>
                    <a:pt x="319838" y="630525"/>
                  </a:cubicBezTo>
                  <a:lnTo>
                    <a:pt x="349647" y="672332"/>
                  </a:lnTo>
                  <a:cubicBezTo>
                    <a:pt x="355416" y="680442"/>
                    <a:pt x="360976" y="688678"/>
                    <a:pt x="366746" y="696747"/>
                  </a:cubicBezTo>
                  <a:cubicBezTo>
                    <a:pt x="378285" y="712968"/>
                    <a:pt x="389865" y="729147"/>
                    <a:pt x="401487" y="745285"/>
                  </a:cubicBezTo>
                  <a:cubicBezTo>
                    <a:pt x="406964" y="752977"/>
                    <a:pt x="412357" y="760712"/>
                    <a:pt x="417834" y="768362"/>
                  </a:cubicBezTo>
                  <a:cubicBezTo>
                    <a:pt x="424189" y="777309"/>
                    <a:pt x="430627" y="786172"/>
                    <a:pt x="436982" y="795119"/>
                  </a:cubicBezTo>
                  <a:lnTo>
                    <a:pt x="454123" y="819492"/>
                  </a:lnTo>
                  <a:cubicBezTo>
                    <a:pt x="459307" y="826767"/>
                    <a:pt x="464574" y="833958"/>
                    <a:pt x="469675" y="841316"/>
                  </a:cubicBezTo>
                  <a:cubicBezTo>
                    <a:pt x="474775" y="848674"/>
                    <a:pt x="479583" y="856743"/>
                    <a:pt x="485227" y="863975"/>
                  </a:cubicBezTo>
                  <a:cubicBezTo>
                    <a:pt x="489909" y="869995"/>
                    <a:pt x="494048" y="876517"/>
                    <a:pt x="498605" y="882496"/>
                  </a:cubicBezTo>
                  <a:cubicBezTo>
                    <a:pt x="505796" y="892070"/>
                    <a:pt x="512694" y="901852"/>
                    <a:pt x="519509" y="911761"/>
                  </a:cubicBezTo>
                  <a:cubicBezTo>
                    <a:pt x="528372" y="924303"/>
                    <a:pt x="537151" y="936845"/>
                    <a:pt x="546015" y="949387"/>
                  </a:cubicBezTo>
                  <a:cubicBezTo>
                    <a:pt x="553832" y="960382"/>
                    <a:pt x="561734" y="971336"/>
                    <a:pt x="569552" y="982373"/>
                  </a:cubicBezTo>
                  <a:cubicBezTo>
                    <a:pt x="574109" y="988811"/>
                    <a:pt x="578540" y="995375"/>
                    <a:pt x="583139" y="1001771"/>
                  </a:cubicBezTo>
                  <a:cubicBezTo>
                    <a:pt x="585940" y="1005701"/>
                    <a:pt x="588909" y="1009547"/>
                    <a:pt x="591877" y="1013352"/>
                  </a:cubicBezTo>
                  <a:cubicBezTo>
                    <a:pt x="591877" y="1013561"/>
                    <a:pt x="592755" y="1013352"/>
                    <a:pt x="593173" y="1013352"/>
                  </a:cubicBezTo>
                  <a:cubicBezTo>
                    <a:pt x="593591" y="1013352"/>
                    <a:pt x="593675" y="1012307"/>
                    <a:pt x="593675" y="1012181"/>
                  </a:cubicBezTo>
                  <a:close/>
                  <a:moveTo>
                    <a:pt x="563574" y="731321"/>
                  </a:moveTo>
                  <a:cubicBezTo>
                    <a:pt x="563239" y="731781"/>
                    <a:pt x="562737" y="732199"/>
                    <a:pt x="562779" y="732576"/>
                  </a:cubicBezTo>
                  <a:cubicBezTo>
                    <a:pt x="562875" y="733324"/>
                    <a:pt x="563118" y="734051"/>
                    <a:pt x="563490" y="734708"/>
                  </a:cubicBezTo>
                  <a:cubicBezTo>
                    <a:pt x="567671" y="742275"/>
                    <a:pt x="571851" y="749842"/>
                    <a:pt x="576032" y="757451"/>
                  </a:cubicBezTo>
                  <a:cubicBezTo>
                    <a:pt x="583390" y="771164"/>
                    <a:pt x="590623" y="784918"/>
                    <a:pt x="597981" y="798589"/>
                  </a:cubicBezTo>
                  <a:lnTo>
                    <a:pt x="640917" y="878022"/>
                  </a:lnTo>
                  <a:cubicBezTo>
                    <a:pt x="654128" y="902492"/>
                    <a:pt x="667326" y="926949"/>
                    <a:pt x="680508" y="951394"/>
                  </a:cubicBezTo>
                  <a:cubicBezTo>
                    <a:pt x="690178" y="969316"/>
                    <a:pt x="699852" y="987264"/>
                    <a:pt x="709522" y="1005241"/>
                  </a:cubicBezTo>
                  <a:cubicBezTo>
                    <a:pt x="710237" y="1006600"/>
                    <a:pt x="711031" y="1007913"/>
                    <a:pt x="711905" y="1009171"/>
                  </a:cubicBezTo>
                  <a:cubicBezTo>
                    <a:pt x="712218" y="1009531"/>
                    <a:pt x="712683" y="1009731"/>
                    <a:pt x="713159" y="1009715"/>
                  </a:cubicBezTo>
                  <a:cubicBezTo>
                    <a:pt x="713598" y="1009522"/>
                    <a:pt x="713954" y="1009184"/>
                    <a:pt x="714163" y="1008753"/>
                  </a:cubicBezTo>
                  <a:cubicBezTo>
                    <a:pt x="714422" y="1008314"/>
                    <a:pt x="714606" y="1007833"/>
                    <a:pt x="714706" y="1007332"/>
                  </a:cubicBezTo>
                  <a:lnTo>
                    <a:pt x="729506" y="962264"/>
                  </a:lnTo>
                  <a:cubicBezTo>
                    <a:pt x="733018" y="951645"/>
                    <a:pt x="736488" y="940984"/>
                    <a:pt x="740041" y="930365"/>
                  </a:cubicBezTo>
                  <a:cubicBezTo>
                    <a:pt x="743595" y="919746"/>
                    <a:pt x="747441" y="908667"/>
                    <a:pt x="750995" y="897755"/>
                  </a:cubicBezTo>
                  <a:cubicBezTo>
                    <a:pt x="756179" y="882036"/>
                    <a:pt x="761154" y="866233"/>
                    <a:pt x="766338" y="850472"/>
                  </a:cubicBezTo>
                  <a:cubicBezTo>
                    <a:pt x="772191" y="832578"/>
                    <a:pt x="778169" y="814685"/>
                    <a:pt x="784106" y="796749"/>
                  </a:cubicBezTo>
                  <a:cubicBezTo>
                    <a:pt x="784624" y="795324"/>
                    <a:pt x="784950" y="793831"/>
                    <a:pt x="785067" y="792318"/>
                  </a:cubicBezTo>
                  <a:cubicBezTo>
                    <a:pt x="784980" y="791340"/>
                    <a:pt x="784440" y="790458"/>
                    <a:pt x="783604" y="789935"/>
                  </a:cubicBezTo>
                  <a:cubicBezTo>
                    <a:pt x="782459" y="789404"/>
                    <a:pt x="781250" y="789024"/>
                    <a:pt x="780009" y="788806"/>
                  </a:cubicBezTo>
                  <a:cubicBezTo>
                    <a:pt x="763507" y="784375"/>
                    <a:pt x="747010" y="779972"/>
                    <a:pt x="730509" y="775595"/>
                  </a:cubicBezTo>
                  <a:lnTo>
                    <a:pt x="695767" y="766523"/>
                  </a:lnTo>
                  <a:lnTo>
                    <a:pt x="663994" y="758162"/>
                  </a:lnTo>
                  <a:cubicBezTo>
                    <a:pt x="655633" y="755988"/>
                    <a:pt x="647271" y="753981"/>
                    <a:pt x="638910" y="751640"/>
                  </a:cubicBezTo>
                  <a:cubicBezTo>
                    <a:pt x="627580" y="748546"/>
                    <a:pt x="616334" y="745285"/>
                    <a:pt x="605004" y="742233"/>
                  </a:cubicBezTo>
                  <a:cubicBezTo>
                    <a:pt x="592002" y="738763"/>
                    <a:pt x="578917" y="735419"/>
                    <a:pt x="565873" y="732032"/>
                  </a:cubicBezTo>
                  <a:close/>
                  <a:moveTo>
                    <a:pt x="406463" y="1192453"/>
                  </a:moveTo>
                  <a:cubicBezTo>
                    <a:pt x="407006" y="1194585"/>
                    <a:pt x="407131" y="1195296"/>
                    <a:pt x="407382" y="1195965"/>
                  </a:cubicBezTo>
                  <a:cubicBezTo>
                    <a:pt x="410936" y="1204326"/>
                    <a:pt x="414573" y="1212688"/>
                    <a:pt x="418085" y="1221342"/>
                  </a:cubicBezTo>
                  <a:cubicBezTo>
                    <a:pt x="422266" y="1231250"/>
                    <a:pt x="426070" y="1241242"/>
                    <a:pt x="430167" y="1251108"/>
                  </a:cubicBezTo>
                  <a:cubicBezTo>
                    <a:pt x="435477" y="1264069"/>
                    <a:pt x="440953" y="1276987"/>
                    <a:pt x="446346" y="1289905"/>
                  </a:cubicBezTo>
                  <a:cubicBezTo>
                    <a:pt x="449273" y="1296971"/>
                    <a:pt x="452241" y="1304036"/>
                    <a:pt x="455126" y="1311101"/>
                  </a:cubicBezTo>
                  <a:cubicBezTo>
                    <a:pt x="458638" y="1319463"/>
                    <a:pt x="462150" y="1328075"/>
                    <a:pt x="465578" y="1336562"/>
                  </a:cubicBezTo>
                  <a:cubicBezTo>
                    <a:pt x="469758" y="1346721"/>
                    <a:pt x="473646" y="1356964"/>
                    <a:pt x="477827" y="1367081"/>
                  </a:cubicBezTo>
                  <a:cubicBezTo>
                    <a:pt x="483764" y="1381421"/>
                    <a:pt x="489951" y="1395677"/>
                    <a:pt x="495930" y="1410017"/>
                  </a:cubicBezTo>
                  <a:cubicBezTo>
                    <a:pt x="501908" y="1424357"/>
                    <a:pt x="508137" y="1439282"/>
                    <a:pt x="514116" y="1453789"/>
                  </a:cubicBezTo>
                  <a:cubicBezTo>
                    <a:pt x="517586" y="1462150"/>
                    <a:pt x="520679" y="1470930"/>
                    <a:pt x="524149" y="1479417"/>
                  </a:cubicBezTo>
                  <a:cubicBezTo>
                    <a:pt x="528623" y="1490245"/>
                    <a:pt x="533305" y="1500989"/>
                    <a:pt x="537904" y="1511734"/>
                  </a:cubicBezTo>
                  <a:cubicBezTo>
                    <a:pt x="538615" y="1513376"/>
                    <a:pt x="539409" y="1514982"/>
                    <a:pt x="540287" y="1516541"/>
                  </a:cubicBezTo>
                  <a:cubicBezTo>
                    <a:pt x="540580" y="1516943"/>
                    <a:pt x="541044" y="1517189"/>
                    <a:pt x="541541" y="1517210"/>
                  </a:cubicBezTo>
                  <a:cubicBezTo>
                    <a:pt x="542030" y="1517160"/>
                    <a:pt x="542461" y="1516880"/>
                    <a:pt x="542712" y="1516458"/>
                  </a:cubicBezTo>
                  <a:cubicBezTo>
                    <a:pt x="545555" y="1509350"/>
                    <a:pt x="548439" y="1502285"/>
                    <a:pt x="551073" y="1495136"/>
                  </a:cubicBezTo>
                  <a:cubicBezTo>
                    <a:pt x="554627" y="1485311"/>
                    <a:pt x="557930" y="1475403"/>
                    <a:pt x="561400" y="1465537"/>
                  </a:cubicBezTo>
                  <a:cubicBezTo>
                    <a:pt x="562403" y="1462694"/>
                    <a:pt x="563783" y="1459935"/>
                    <a:pt x="564828" y="1457175"/>
                  </a:cubicBezTo>
                  <a:cubicBezTo>
                    <a:pt x="565873" y="1454416"/>
                    <a:pt x="566751" y="1450821"/>
                    <a:pt x="567921" y="1447727"/>
                  </a:cubicBezTo>
                  <a:cubicBezTo>
                    <a:pt x="575154" y="1428119"/>
                    <a:pt x="582512" y="1408554"/>
                    <a:pt x="589661" y="1388904"/>
                  </a:cubicBezTo>
                  <a:cubicBezTo>
                    <a:pt x="595849" y="1371889"/>
                    <a:pt x="601869" y="1354832"/>
                    <a:pt x="607931" y="1337774"/>
                  </a:cubicBezTo>
                  <a:cubicBezTo>
                    <a:pt x="608474" y="1336353"/>
                    <a:pt x="608851" y="1334890"/>
                    <a:pt x="609310" y="1333594"/>
                  </a:cubicBezTo>
                  <a:cubicBezTo>
                    <a:pt x="610360" y="1331152"/>
                    <a:pt x="609361" y="1328313"/>
                    <a:pt x="607011" y="1327072"/>
                  </a:cubicBezTo>
                  <a:cubicBezTo>
                    <a:pt x="601242" y="1323351"/>
                    <a:pt x="595598" y="1319421"/>
                    <a:pt x="589870" y="1315533"/>
                  </a:cubicBezTo>
                  <a:lnTo>
                    <a:pt x="549401" y="1288024"/>
                  </a:lnTo>
                  <a:cubicBezTo>
                    <a:pt x="540329" y="1281878"/>
                    <a:pt x="531215" y="1275816"/>
                    <a:pt x="522143" y="1269713"/>
                  </a:cubicBezTo>
                  <a:cubicBezTo>
                    <a:pt x="512402" y="1263149"/>
                    <a:pt x="502702" y="1256543"/>
                    <a:pt x="492878" y="1250021"/>
                  </a:cubicBezTo>
                  <a:cubicBezTo>
                    <a:pt x="484516" y="1244461"/>
                    <a:pt x="476155" y="1238984"/>
                    <a:pt x="468086" y="1233299"/>
                  </a:cubicBezTo>
                  <a:lnTo>
                    <a:pt x="455544" y="1224728"/>
                  </a:lnTo>
                  <a:cubicBezTo>
                    <a:pt x="445636" y="1218039"/>
                    <a:pt x="435769" y="1211225"/>
                    <a:pt x="425777" y="1204619"/>
                  </a:cubicBezTo>
                  <a:cubicBezTo>
                    <a:pt x="419757" y="1200605"/>
                    <a:pt x="413653" y="1196926"/>
                    <a:pt x="406463" y="1192453"/>
                  </a:cubicBezTo>
                  <a:close/>
                  <a:moveTo>
                    <a:pt x="889961" y="325793"/>
                  </a:moveTo>
                  <a:cubicBezTo>
                    <a:pt x="884861" y="327173"/>
                    <a:pt x="880931" y="328134"/>
                    <a:pt x="877085" y="329347"/>
                  </a:cubicBezTo>
                  <a:cubicBezTo>
                    <a:pt x="867093" y="332399"/>
                    <a:pt x="857143" y="335618"/>
                    <a:pt x="847151" y="338628"/>
                  </a:cubicBezTo>
                  <a:cubicBezTo>
                    <a:pt x="841256" y="340426"/>
                    <a:pt x="835319" y="341889"/>
                    <a:pt x="829466" y="343603"/>
                  </a:cubicBezTo>
                  <a:lnTo>
                    <a:pt x="794348" y="353846"/>
                  </a:lnTo>
                  <a:lnTo>
                    <a:pt x="754005" y="365677"/>
                  </a:lnTo>
                  <a:cubicBezTo>
                    <a:pt x="747399" y="367642"/>
                    <a:pt x="740877" y="369858"/>
                    <a:pt x="734314" y="371781"/>
                  </a:cubicBezTo>
                  <a:cubicBezTo>
                    <a:pt x="716922" y="376923"/>
                    <a:pt x="699530" y="381940"/>
                    <a:pt x="682180" y="387040"/>
                  </a:cubicBezTo>
                  <a:lnTo>
                    <a:pt x="636736" y="400461"/>
                  </a:lnTo>
                  <a:cubicBezTo>
                    <a:pt x="630632" y="402258"/>
                    <a:pt x="624528" y="404014"/>
                    <a:pt x="618424" y="405895"/>
                  </a:cubicBezTo>
                  <a:cubicBezTo>
                    <a:pt x="617822" y="406219"/>
                    <a:pt x="617358" y="406755"/>
                    <a:pt x="617128" y="407400"/>
                  </a:cubicBezTo>
                  <a:cubicBezTo>
                    <a:pt x="617128" y="407400"/>
                    <a:pt x="617588" y="408278"/>
                    <a:pt x="617964" y="408529"/>
                  </a:cubicBezTo>
                  <a:lnTo>
                    <a:pt x="631301" y="417142"/>
                  </a:lnTo>
                  <a:cubicBezTo>
                    <a:pt x="641836" y="423831"/>
                    <a:pt x="652204" y="430562"/>
                    <a:pt x="662949" y="437209"/>
                  </a:cubicBezTo>
                  <a:cubicBezTo>
                    <a:pt x="670056" y="441682"/>
                    <a:pt x="677289" y="445988"/>
                    <a:pt x="684438" y="450462"/>
                  </a:cubicBezTo>
                  <a:cubicBezTo>
                    <a:pt x="703054" y="462084"/>
                    <a:pt x="721633" y="473748"/>
                    <a:pt x="740166" y="485454"/>
                  </a:cubicBezTo>
                  <a:lnTo>
                    <a:pt x="769222" y="503808"/>
                  </a:lnTo>
                  <a:cubicBezTo>
                    <a:pt x="773988" y="506776"/>
                    <a:pt x="778713" y="509828"/>
                    <a:pt x="783562" y="512629"/>
                  </a:cubicBezTo>
                  <a:cubicBezTo>
                    <a:pt x="787492" y="514886"/>
                    <a:pt x="788997" y="516224"/>
                    <a:pt x="791924" y="510580"/>
                  </a:cubicBezTo>
                  <a:cubicBezTo>
                    <a:pt x="796104" y="502219"/>
                    <a:pt x="800703" y="494485"/>
                    <a:pt x="805009" y="486374"/>
                  </a:cubicBezTo>
                  <a:cubicBezTo>
                    <a:pt x="813371" y="470876"/>
                    <a:pt x="821636" y="455341"/>
                    <a:pt x="829801" y="439759"/>
                  </a:cubicBezTo>
                  <a:cubicBezTo>
                    <a:pt x="839040" y="422451"/>
                    <a:pt x="848363" y="405185"/>
                    <a:pt x="857603" y="387877"/>
                  </a:cubicBezTo>
                  <a:cubicBezTo>
                    <a:pt x="863121" y="377508"/>
                    <a:pt x="868431" y="366973"/>
                    <a:pt x="873949" y="356730"/>
                  </a:cubicBezTo>
                  <a:cubicBezTo>
                    <a:pt x="878882" y="347491"/>
                    <a:pt x="883899" y="338335"/>
                    <a:pt x="888874" y="329138"/>
                  </a:cubicBezTo>
                  <a:cubicBezTo>
                    <a:pt x="889301" y="328045"/>
                    <a:pt x="889664" y="326928"/>
                    <a:pt x="889961" y="325793"/>
                  </a:cubicBezTo>
                  <a:close/>
                  <a:moveTo>
                    <a:pt x="1008066" y="600925"/>
                  </a:moveTo>
                  <a:cubicBezTo>
                    <a:pt x="1007606" y="600089"/>
                    <a:pt x="1007397" y="599211"/>
                    <a:pt x="1006854" y="598877"/>
                  </a:cubicBezTo>
                  <a:cubicBezTo>
                    <a:pt x="1004897" y="597698"/>
                    <a:pt x="1002840" y="596690"/>
                    <a:pt x="1000708" y="595867"/>
                  </a:cubicBezTo>
                  <a:lnTo>
                    <a:pt x="965465" y="583325"/>
                  </a:lnTo>
                  <a:lnTo>
                    <a:pt x="914377" y="565013"/>
                  </a:lnTo>
                  <a:lnTo>
                    <a:pt x="869016" y="548876"/>
                  </a:lnTo>
                  <a:lnTo>
                    <a:pt x="822150" y="532153"/>
                  </a:lnTo>
                  <a:lnTo>
                    <a:pt x="796272" y="522788"/>
                  </a:lnTo>
                  <a:cubicBezTo>
                    <a:pt x="795636" y="522462"/>
                    <a:pt x="794854" y="522713"/>
                    <a:pt x="794528" y="523348"/>
                  </a:cubicBezTo>
                  <a:cubicBezTo>
                    <a:pt x="794378" y="523641"/>
                    <a:pt x="794344" y="523979"/>
                    <a:pt x="794432" y="524293"/>
                  </a:cubicBezTo>
                  <a:cubicBezTo>
                    <a:pt x="795477" y="527429"/>
                    <a:pt x="796481" y="530606"/>
                    <a:pt x="797651" y="533700"/>
                  </a:cubicBezTo>
                  <a:cubicBezTo>
                    <a:pt x="801372" y="543441"/>
                    <a:pt x="805218" y="553182"/>
                    <a:pt x="808856" y="562964"/>
                  </a:cubicBezTo>
                  <a:cubicBezTo>
                    <a:pt x="814625" y="578475"/>
                    <a:pt x="820227" y="594069"/>
                    <a:pt x="826038" y="609579"/>
                  </a:cubicBezTo>
                  <a:cubicBezTo>
                    <a:pt x="830219" y="620784"/>
                    <a:pt x="834650" y="631904"/>
                    <a:pt x="838873" y="643025"/>
                  </a:cubicBezTo>
                  <a:cubicBezTo>
                    <a:pt x="844350" y="657574"/>
                    <a:pt x="849701" y="672290"/>
                    <a:pt x="855220" y="686713"/>
                  </a:cubicBezTo>
                  <a:cubicBezTo>
                    <a:pt x="859400" y="697458"/>
                    <a:pt x="863581" y="708119"/>
                    <a:pt x="867762" y="718821"/>
                  </a:cubicBezTo>
                  <a:cubicBezTo>
                    <a:pt x="871482" y="728604"/>
                    <a:pt x="875078" y="738387"/>
                    <a:pt x="878757" y="748086"/>
                  </a:cubicBezTo>
                  <a:cubicBezTo>
                    <a:pt x="879581" y="750222"/>
                    <a:pt x="880513" y="752317"/>
                    <a:pt x="881558" y="754357"/>
                  </a:cubicBezTo>
                  <a:cubicBezTo>
                    <a:pt x="881968" y="755160"/>
                    <a:pt x="882954" y="755473"/>
                    <a:pt x="883753" y="755059"/>
                  </a:cubicBezTo>
                  <a:cubicBezTo>
                    <a:pt x="883899" y="754988"/>
                    <a:pt x="884033" y="754888"/>
                    <a:pt x="884150" y="754775"/>
                  </a:cubicBezTo>
                  <a:cubicBezTo>
                    <a:pt x="884957" y="754136"/>
                    <a:pt x="885684" y="753408"/>
                    <a:pt x="886324" y="752601"/>
                  </a:cubicBezTo>
                  <a:lnTo>
                    <a:pt x="904134" y="730653"/>
                  </a:lnTo>
                  <a:lnTo>
                    <a:pt x="926124" y="703227"/>
                  </a:lnTo>
                  <a:cubicBezTo>
                    <a:pt x="936158" y="690685"/>
                    <a:pt x="946150" y="678143"/>
                    <a:pt x="956267" y="665601"/>
                  </a:cubicBezTo>
                  <a:cubicBezTo>
                    <a:pt x="968809" y="650132"/>
                    <a:pt x="981351" y="634747"/>
                    <a:pt x="993894" y="619279"/>
                  </a:cubicBezTo>
                  <a:cubicBezTo>
                    <a:pt x="998074" y="614149"/>
                    <a:pt x="1002255" y="608994"/>
                    <a:pt x="1006436" y="603810"/>
                  </a:cubicBezTo>
                  <a:cubicBezTo>
                    <a:pt x="1007046" y="602844"/>
                    <a:pt x="1007594" y="601841"/>
                    <a:pt x="1008066" y="600800"/>
                  </a:cubicBezTo>
                  <a:close/>
                  <a:moveTo>
                    <a:pt x="459265" y="410285"/>
                  </a:moveTo>
                  <a:lnTo>
                    <a:pt x="459265" y="410285"/>
                  </a:lnTo>
                  <a:lnTo>
                    <a:pt x="488530" y="409324"/>
                  </a:lnTo>
                  <a:cubicBezTo>
                    <a:pt x="494383" y="409324"/>
                    <a:pt x="500278" y="409073"/>
                    <a:pt x="506131" y="408822"/>
                  </a:cubicBezTo>
                  <a:cubicBezTo>
                    <a:pt x="530074" y="407902"/>
                    <a:pt x="554029" y="406941"/>
                    <a:pt x="577997" y="405937"/>
                  </a:cubicBezTo>
                  <a:cubicBezTo>
                    <a:pt x="585606" y="405603"/>
                    <a:pt x="593256" y="405143"/>
                    <a:pt x="600907" y="404683"/>
                  </a:cubicBezTo>
                  <a:cubicBezTo>
                    <a:pt x="601375" y="404590"/>
                    <a:pt x="601756" y="404255"/>
                    <a:pt x="601911" y="403805"/>
                  </a:cubicBezTo>
                  <a:cubicBezTo>
                    <a:pt x="601965" y="403333"/>
                    <a:pt x="601814" y="402859"/>
                    <a:pt x="601492" y="402509"/>
                  </a:cubicBezTo>
                  <a:cubicBezTo>
                    <a:pt x="597814" y="399750"/>
                    <a:pt x="594093" y="397116"/>
                    <a:pt x="590414" y="394148"/>
                  </a:cubicBezTo>
                  <a:cubicBezTo>
                    <a:pt x="574025" y="381982"/>
                    <a:pt x="557720" y="369774"/>
                    <a:pt x="541332" y="357650"/>
                  </a:cubicBezTo>
                  <a:cubicBezTo>
                    <a:pt x="532971" y="351463"/>
                    <a:pt x="524317" y="345526"/>
                    <a:pt x="515872" y="339380"/>
                  </a:cubicBezTo>
                  <a:cubicBezTo>
                    <a:pt x="511147" y="335952"/>
                    <a:pt x="506590" y="332231"/>
                    <a:pt x="501866" y="328761"/>
                  </a:cubicBezTo>
                  <a:cubicBezTo>
                    <a:pt x="490160" y="320149"/>
                    <a:pt x="478425" y="311565"/>
                    <a:pt x="466665" y="303008"/>
                  </a:cubicBezTo>
                  <a:cubicBezTo>
                    <a:pt x="455515" y="294647"/>
                    <a:pt x="444202" y="286397"/>
                    <a:pt x="432717" y="278259"/>
                  </a:cubicBezTo>
                  <a:cubicBezTo>
                    <a:pt x="426530" y="273785"/>
                    <a:pt x="426112" y="273451"/>
                    <a:pt x="421179" y="279722"/>
                  </a:cubicBezTo>
                  <a:cubicBezTo>
                    <a:pt x="409514" y="294563"/>
                    <a:pt x="397767" y="309279"/>
                    <a:pt x="386061" y="324079"/>
                  </a:cubicBezTo>
                  <a:cubicBezTo>
                    <a:pt x="375302" y="337680"/>
                    <a:pt x="364586" y="351282"/>
                    <a:pt x="353911" y="364883"/>
                  </a:cubicBezTo>
                  <a:cubicBezTo>
                    <a:pt x="351403" y="368102"/>
                    <a:pt x="348852" y="371279"/>
                    <a:pt x="346344" y="374457"/>
                  </a:cubicBezTo>
                  <a:cubicBezTo>
                    <a:pt x="337648" y="385494"/>
                    <a:pt x="328994" y="396489"/>
                    <a:pt x="320424" y="407610"/>
                  </a:cubicBezTo>
                  <a:cubicBezTo>
                    <a:pt x="318793" y="409700"/>
                    <a:pt x="315908" y="411247"/>
                    <a:pt x="316661" y="414633"/>
                  </a:cubicBezTo>
                  <a:cubicBezTo>
                    <a:pt x="319142" y="414972"/>
                    <a:pt x="321641" y="415167"/>
                    <a:pt x="324144" y="415218"/>
                  </a:cubicBezTo>
                  <a:cubicBezTo>
                    <a:pt x="345842" y="414508"/>
                    <a:pt x="367498" y="413672"/>
                    <a:pt x="389154" y="412877"/>
                  </a:cubicBezTo>
                  <a:close/>
                  <a:moveTo>
                    <a:pt x="547269" y="1522603"/>
                  </a:moveTo>
                  <a:cubicBezTo>
                    <a:pt x="547770" y="1522645"/>
                    <a:pt x="548272" y="1522645"/>
                    <a:pt x="548774" y="1522603"/>
                  </a:cubicBezTo>
                  <a:cubicBezTo>
                    <a:pt x="560438" y="1521391"/>
                    <a:pt x="572102" y="1520053"/>
                    <a:pt x="583766" y="1518966"/>
                  </a:cubicBezTo>
                  <a:cubicBezTo>
                    <a:pt x="589828" y="1518381"/>
                    <a:pt x="595890" y="1517586"/>
                    <a:pt x="601952" y="1516918"/>
                  </a:cubicBezTo>
                  <a:cubicBezTo>
                    <a:pt x="617881" y="1515078"/>
                    <a:pt x="633893" y="1513657"/>
                    <a:pt x="649863" y="1512068"/>
                  </a:cubicBezTo>
                  <a:lnTo>
                    <a:pt x="703125" y="1506758"/>
                  </a:lnTo>
                  <a:lnTo>
                    <a:pt x="744933" y="1502578"/>
                  </a:lnTo>
                  <a:cubicBezTo>
                    <a:pt x="749113" y="1502160"/>
                    <a:pt x="753001" y="1501491"/>
                    <a:pt x="757057" y="1500822"/>
                  </a:cubicBezTo>
                  <a:cubicBezTo>
                    <a:pt x="758210" y="1500747"/>
                    <a:pt x="759080" y="1499747"/>
                    <a:pt x="759005" y="1498598"/>
                  </a:cubicBezTo>
                  <a:cubicBezTo>
                    <a:pt x="758976" y="1498155"/>
                    <a:pt x="758804" y="1497732"/>
                    <a:pt x="758520" y="1497394"/>
                  </a:cubicBezTo>
                  <a:cubicBezTo>
                    <a:pt x="757475" y="1495930"/>
                    <a:pt x="756304" y="1494551"/>
                    <a:pt x="755133" y="1493213"/>
                  </a:cubicBezTo>
                  <a:lnTo>
                    <a:pt x="742591" y="1478873"/>
                  </a:lnTo>
                  <a:lnTo>
                    <a:pt x="698778" y="1428705"/>
                  </a:lnTo>
                  <a:cubicBezTo>
                    <a:pt x="689860" y="1418587"/>
                    <a:pt x="680938" y="1408458"/>
                    <a:pt x="672021" y="1398311"/>
                  </a:cubicBezTo>
                  <a:lnTo>
                    <a:pt x="646937" y="1369590"/>
                  </a:lnTo>
                  <a:cubicBezTo>
                    <a:pt x="640248" y="1361897"/>
                    <a:pt x="633600" y="1354163"/>
                    <a:pt x="626869" y="1346512"/>
                  </a:cubicBezTo>
                  <a:cubicBezTo>
                    <a:pt x="623483" y="1342708"/>
                    <a:pt x="620013" y="1338987"/>
                    <a:pt x="616501" y="1335266"/>
                  </a:cubicBezTo>
                  <a:cubicBezTo>
                    <a:pt x="614745" y="1333385"/>
                    <a:pt x="613826" y="1333594"/>
                    <a:pt x="612655" y="1336060"/>
                  </a:cubicBezTo>
                  <a:cubicBezTo>
                    <a:pt x="611902" y="1337691"/>
                    <a:pt x="611192" y="1339321"/>
                    <a:pt x="610565" y="1340993"/>
                  </a:cubicBezTo>
                  <a:cubicBezTo>
                    <a:pt x="606384" y="1351738"/>
                    <a:pt x="602454" y="1362441"/>
                    <a:pt x="598608" y="1373227"/>
                  </a:cubicBezTo>
                  <a:cubicBezTo>
                    <a:pt x="592462" y="1390284"/>
                    <a:pt x="586526" y="1407341"/>
                    <a:pt x="580464" y="1424399"/>
                  </a:cubicBezTo>
                  <a:cubicBezTo>
                    <a:pt x="574891" y="1440005"/>
                    <a:pt x="569314" y="1455587"/>
                    <a:pt x="563741" y="1471139"/>
                  </a:cubicBezTo>
                  <a:cubicBezTo>
                    <a:pt x="558139" y="1486440"/>
                    <a:pt x="552453" y="1501742"/>
                    <a:pt x="547018" y="1517127"/>
                  </a:cubicBezTo>
                  <a:cubicBezTo>
                    <a:pt x="546642" y="1518088"/>
                    <a:pt x="546265" y="1519050"/>
                    <a:pt x="545973" y="1520011"/>
                  </a:cubicBezTo>
                  <a:cubicBezTo>
                    <a:pt x="545538" y="1520931"/>
                    <a:pt x="545927" y="1522026"/>
                    <a:pt x="546846" y="1522461"/>
                  </a:cubicBezTo>
                  <a:cubicBezTo>
                    <a:pt x="546980" y="1522528"/>
                    <a:pt x="547122" y="1522574"/>
                    <a:pt x="547269" y="1522603"/>
                  </a:cubicBezTo>
                  <a:close/>
                  <a:moveTo>
                    <a:pt x="617630" y="402718"/>
                  </a:moveTo>
                  <a:cubicBezTo>
                    <a:pt x="618508" y="402509"/>
                    <a:pt x="619511" y="402300"/>
                    <a:pt x="620473" y="402007"/>
                  </a:cubicBezTo>
                  <a:lnTo>
                    <a:pt x="662907" y="389465"/>
                  </a:lnTo>
                  <a:cubicBezTo>
                    <a:pt x="682418" y="383612"/>
                    <a:pt x="701926" y="377787"/>
                    <a:pt x="721437" y="371990"/>
                  </a:cubicBezTo>
                  <a:cubicBezTo>
                    <a:pt x="743887" y="365343"/>
                    <a:pt x="766421" y="358863"/>
                    <a:pt x="788914" y="352257"/>
                  </a:cubicBezTo>
                  <a:cubicBezTo>
                    <a:pt x="801874" y="348494"/>
                    <a:pt x="814834" y="344676"/>
                    <a:pt x="827794" y="340802"/>
                  </a:cubicBezTo>
                  <a:cubicBezTo>
                    <a:pt x="844893" y="335743"/>
                    <a:pt x="861992" y="330601"/>
                    <a:pt x="879091" y="325501"/>
                  </a:cubicBezTo>
                  <a:cubicBezTo>
                    <a:pt x="881516" y="324748"/>
                    <a:pt x="883983" y="324205"/>
                    <a:pt x="886408" y="323368"/>
                  </a:cubicBezTo>
                  <a:cubicBezTo>
                    <a:pt x="887089" y="323094"/>
                    <a:pt x="887591" y="322498"/>
                    <a:pt x="887745" y="321780"/>
                  </a:cubicBezTo>
                  <a:cubicBezTo>
                    <a:pt x="887670" y="321048"/>
                    <a:pt x="887269" y="320389"/>
                    <a:pt x="886658" y="319982"/>
                  </a:cubicBezTo>
                  <a:cubicBezTo>
                    <a:pt x="877879" y="314798"/>
                    <a:pt x="869058" y="309697"/>
                    <a:pt x="860236" y="304597"/>
                  </a:cubicBezTo>
                  <a:cubicBezTo>
                    <a:pt x="853589" y="300793"/>
                    <a:pt x="846900" y="297114"/>
                    <a:pt x="840336" y="293225"/>
                  </a:cubicBezTo>
                  <a:cubicBezTo>
                    <a:pt x="828881" y="286536"/>
                    <a:pt x="817510" y="279722"/>
                    <a:pt x="806096" y="273033"/>
                  </a:cubicBezTo>
                  <a:cubicBezTo>
                    <a:pt x="790711" y="263961"/>
                    <a:pt x="775284" y="255014"/>
                    <a:pt x="759899" y="245984"/>
                  </a:cubicBezTo>
                  <a:cubicBezTo>
                    <a:pt x="752876" y="241803"/>
                    <a:pt x="745894" y="237622"/>
                    <a:pt x="738996" y="233441"/>
                  </a:cubicBezTo>
                  <a:cubicBezTo>
                    <a:pt x="735693" y="231518"/>
                    <a:pt x="732265" y="229762"/>
                    <a:pt x="728920" y="227965"/>
                  </a:cubicBezTo>
                  <a:cubicBezTo>
                    <a:pt x="727771" y="227256"/>
                    <a:pt x="726266" y="227568"/>
                    <a:pt x="725492" y="228675"/>
                  </a:cubicBezTo>
                  <a:cubicBezTo>
                    <a:pt x="724698" y="229637"/>
                    <a:pt x="723987" y="230724"/>
                    <a:pt x="723276" y="231769"/>
                  </a:cubicBezTo>
                  <a:cubicBezTo>
                    <a:pt x="715446" y="244005"/>
                    <a:pt x="707641" y="256254"/>
                    <a:pt x="699864" y="268518"/>
                  </a:cubicBezTo>
                  <a:cubicBezTo>
                    <a:pt x="691503" y="281854"/>
                    <a:pt x="683142" y="295316"/>
                    <a:pt x="674780" y="308610"/>
                  </a:cubicBezTo>
                  <a:cubicBezTo>
                    <a:pt x="664538" y="324748"/>
                    <a:pt x="654128" y="340760"/>
                    <a:pt x="643843" y="356898"/>
                  </a:cubicBezTo>
                  <a:cubicBezTo>
                    <a:pt x="637267" y="367210"/>
                    <a:pt x="630757" y="377564"/>
                    <a:pt x="624319" y="387960"/>
                  </a:cubicBezTo>
                  <a:cubicBezTo>
                    <a:pt x="621781" y="392057"/>
                    <a:pt x="619273" y="396238"/>
                    <a:pt x="616794" y="400502"/>
                  </a:cubicBezTo>
                  <a:cubicBezTo>
                    <a:pt x="616606" y="400972"/>
                    <a:pt x="616606" y="401496"/>
                    <a:pt x="616794" y="401966"/>
                  </a:cubicBezTo>
                  <a:cubicBezTo>
                    <a:pt x="616585" y="402049"/>
                    <a:pt x="617128" y="402300"/>
                    <a:pt x="617630" y="402718"/>
                  </a:cubicBezTo>
                  <a:close/>
                  <a:moveTo>
                    <a:pt x="463822" y="414340"/>
                  </a:moveTo>
                  <a:lnTo>
                    <a:pt x="463822" y="414048"/>
                  </a:lnTo>
                  <a:cubicBezTo>
                    <a:pt x="457969" y="414340"/>
                    <a:pt x="452116" y="414675"/>
                    <a:pt x="446221" y="414884"/>
                  </a:cubicBezTo>
                  <a:cubicBezTo>
                    <a:pt x="430961" y="415469"/>
                    <a:pt x="415660" y="415929"/>
                    <a:pt x="400233" y="416556"/>
                  </a:cubicBezTo>
                  <a:cubicBezTo>
                    <a:pt x="388527" y="417016"/>
                    <a:pt x="376821" y="417727"/>
                    <a:pt x="365115" y="418229"/>
                  </a:cubicBezTo>
                  <a:cubicBezTo>
                    <a:pt x="350859" y="418814"/>
                    <a:pt x="336561" y="419274"/>
                    <a:pt x="322305" y="419817"/>
                  </a:cubicBezTo>
                  <a:cubicBezTo>
                    <a:pt x="321039" y="419842"/>
                    <a:pt x="319778" y="419997"/>
                    <a:pt x="318542" y="420277"/>
                  </a:cubicBezTo>
                  <a:cubicBezTo>
                    <a:pt x="318208" y="420277"/>
                    <a:pt x="317873" y="421573"/>
                    <a:pt x="318082" y="422075"/>
                  </a:cubicBezTo>
                  <a:cubicBezTo>
                    <a:pt x="318410" y="422752"/>
                    <a:pt x="318916" y="423333"/>
                    <a:pt x="319546" y="423747"/>
                  </a:cubicBezTo>
                  <a:lnTo>
                    <a:pt x="349647" y="448539"/>
                  </a:lnTo>
                  <a:lnTo>
                    <a:pt x="386061" y="478807"/>
                  </a:lnTo>
                  <a:cubicBezTo>
                    <a:pt x="396053" y="487168"/>
                    <a:pt x="406003" y="495530"/>
                    <a:pt x="416036" y="503891"/>
                  </a:cubicBezTo>
                  <a:cubicBezTo>
                    <a:pt x="427617" y="513465"/>
                    <a:pt x="439323" y="522955"/>
                    <a:pt x="450945" y="532445"/>
                  </a:cubicBezTo>
                  <a:cubicBezTo>
                    <a:pt x="453705" y="534703"/>
                    <a:pt x="456422" y="537044"/>
                    <a:pt x="459307" y="539218"/>
                  </a:cubicBezTo>
                  <a:cubicBezTo>
                    <a:pt x="461272" y="540723"/>
                    <a:pt x="462150" y="540723"/>
                    <a:pt x="464031" y="539218"/>
                  </a:cubicBezTo>
                  <a:cubicBezTo>
                    <a:pt x="469758" y="534118"/>
                    <a:pt x="475402" y="529017"/>
                    <a:pt x="481046" y="523791"/>
                  </a:cubicBezTo>
                  <a:cubicBezTo>
                    <a:pt x="497769" y="508406"/>
                    <a:pt x="514241" y="492896"/>
                    <a:pt x="530880" y="477511"/>
                  </a:cubicBezTo>
                  <a:lnTo>
                    <a:pt x="597312" y="416096"/>
                  </a:lnTo>
                  <a:cubicBezTo>
                    <a:pt x="598775" y="414717"/>
                    <a:pt x="600280" y="413295"/>
                    <a:pt x="601492" y="411916"/>
                  </a:cubicBezTo>
                  <a:cubicBezTo>
                    <a:pt x="601952" y="411414"/>
                    <a:pt x="602412" y="410118"/>
                    <a:pt x="602245" y="409993"/>
                  </a:cubicBezTo>
                  <a:cubicBezTo>
                    <a:pt x="601530" y="409350"/>
                    <a:pt x="600644" y="408929"/>
                    <a:pt x="599695" y="408780"/>
                  </a:cubicBezTo>
                  <a:cubicBezTo>
                    <a:pt x="593842" y="408780"/>
                    <a:pt x="587989" y="409365"/>
                    <a:pt x="582136" y="409574"/>
                  </a:cubicBezTo>
                  <a:lnTo>
                    <a:pt x="533180" y="411289"/>
                  </a:lnTo>
                  <a:lnTo>
                    <a:pt x="511022" y="412167"/>
                  </a:lnTo>
                  <a:close/>
                  <a:moveTo>
                    <a:pt x="469215" y="547370"/>
                  </a:moveTo>
                  <a:cubicBezTo>
                    <a:pt x="467250" y="547370"/>
                    <a:pt x="466539" y="548876"/>
                    <a:pt x="466999" y="549795"/>
                  </a:cubicBezTo>
                  <a:cubicBezTo>
                    <a:pt x="468755" y="553182"/>
                    <a:pt x="470595" y="556526"/>
                    <a:pt x="472350" y="559913"/>
                  </a:cubicBezTo>
                  <a:cubicBezTo>
                    <a:pt x="478914" y="572455"/>
                    <a:pt x="485269" y="585373"/>
                    <a:pt x="492125" y="597873"/>
                  </a:cubicBezTo>
                  <a:cubicBezTo>
                    <a:pt x="499358" y="611043"/>
                    <a:pt x="505838" y="624588"/>
                    <a:pt x="513029" y="637799"/>
                  </a:cubicBezTo>
                  <a:cubicBezTo>
                    <a:pt x="520638" y="651637"/>
                    <a:pt x="527536" y="665852"/>
                    <a:pt x="534810" y="679899"/>
                  </a:cubicBezTo>
                  <a:cubicBezTo>
                    <a:pt x="541111" y="692106"/>
                    <a:pt x="547478" y="704302"/>
                    <a:pt x="553916" y="716480"/>
                  </a:cubicBezTo>
                  <a:cubicBezTo>
                    <a:pt x="555003" y="718529"/>
                    <a:pt x="556132" y="720661"/>
                    <a:pt x="557386" y="722417"/>
                  </a:cubicBezTo>
                  <a:cubicBezTo>
                    <a:pt x="558640" y="724172"/>
                    <a:pt x="559476" y="723671"/>
                    <a:pt x="560647" y="722835"/>
                  </a:cubicBezTo>
                  <a:cubicBezTo>
                    <a:pt x="561818" y="721998"/>
                    <a:pt x="562696" y="721288"/>
                    <a:pt x="563657" y="720452"/>
                  </a:cubicBezTo>
                  <a:cubicBezTo>
                    <a:pt x="572311" y="712926"/>
                    <a:pt x="581007" y="705443"/>
                    <a:pt x="589578" y="697834"/>
                  </a:cubicBezTo>
                  <a:cubicBezTo>
                    <a:pt x="597228" y="691103"/>
                    <a:pt x="604670" y="684163"/>
                    <a:pt x="612321" y="677390"/>
                  </a:cubicBezTo>
                  <a:cubicBezTo>
                    <a:pt x="623985" y="667106"/>
                    <a:pt x="635732" y="656905"/>
                    <a:pt x="647438" y="646662"/>
                  </a:cubicBezTo>
                  <a:lnTo>
                    <a:pt x="691754" y="607865"/>
                  </a:lnTo>
                  <a:cubicBezTo>
                    <a:pt x="693092" y="606695"/>
                    <a:pt x="694430" y="605482"/>
                    <a:pt x="695684" y="604228"/>
                  </a:cubicBezTo>
                  <a:cubicBezTo>
                    <a:pt x="696424" y="603639"/>
                    <a:pt x="696549" y="602560"/>
                    <a:pt x="695960" y="601820"/>
                  </a:cubicBezTo>
                  <a:cubicBezTo>
                    <a:pt x="695721" y="601519"/>
                    <a:pt x="695387" y="601306"/>
                    <a:pt x="695015" y="601218"/>
                  </a:cubicBezTo>
                  <a:cubicBezTo>
                    <a:pt x="683894" y="598459"/>
                    <a:pt x="672774" y="595658"/>
                    <a:pt x="661569" y="592857"/>
                  </a:cubicBezTo>
                  <a:cubicBezTo>
                    <a:pt x="642463" y="588341"/>
                    <a:pt x="623274" y="584077"/>
                    <a:pt x="604168" y="579478"/>
                  </a:cubicBezTo>
                  <a:cubicBezTo>
                    <a:pt x="583599" y="574545"/>
                    <a:pt x="563072" y="569403"/>
                    <a:pt x="542545" y="564344"/>
                  </a:cubicBezTo>
                  <a:cubicBezTo>
                    <a:pt x="540789" y="563884"/>
                    <a:pt x="539033" y="563550"/>
                    <a:pt x="537319" y="563132"/>
                  </a:cubicBezTo>
                  <a:cubicBezTo>
                    <a:pt x="518213" y="558533"/>
                    <a:pt x="499149" y="553892"/>
                    <a:pt x="480043" y="549335"/>
                  </a:cubicBezTo>
                  <a:cubicBezTo>
                    <a:pt x="476155" y="548750"/>
                    <a:pt x="472141" y="548081"/>
                    <a:pt x="469215" y="547370"/>
                  </a:cubicBezTo>
                  <a:close/>
                  <a:moveTo>
                    <a:pt x="333551" y="1189568"/>
                  </a:moveTo>
                  <a:lnTo>
                    <a:pt x="333551" y="1189568"/>
                  </a:lnTo>
                  <a:lnTo>
                    <a:pt x="331252" y="1189568"/>
                  </a:lnTo>
                  <a:lnTo>
                    <a:pt x="272345" y="1190906"/>
                  </a:lnTo>
                  <a:lnTo>
                    <a:pt x="269294" y="1190906"/>
                  </a:lnTo>
                  <a:cubicBezTo>
                    <a:pt x="267329" y="1191115"/>
                    <a:pt x="266451" y="1192453"/>
                    <a:pt x="267287" y="1194042"/>
                  </a:cubicBezTo>
                  <a:cubicBezTo>
                    <a:pt x="268123" y="1195630"/>
                    <a:pt x="269168" y="1197637"/>
                    <a:pt x="270213" y="1199393"/>
                  </a:cubicBezTo>
                  <a:cubicBezTo>
                    <a:pt x="282560" y="1219962"/>
                    <a:pt x="294866" y="1240531"/>
                    <a:pt x="307129" y="1261100"/>
                  </a:cubicBezTo>
                  <a:cubicBezTo>
                    <a:pt x="312773" y="1270549"/>
                    <a:pt x="318166" y="1280081"/>
                    <a:pt x="323852" y="1289487"/>
                  </a:cubicBezTo>
                  <a:cubicBezTo>
                    <a:pt x="329997" y="1299772"/>
                    <a:pt x="336394" y="1309931"/>
                    <a:pt x="342498" y="1320215"/>
                  </a:cubicBezTo>
                  <a:cubicBezTo>
                    <a:pt x="353396" y="1338330"/>
                    <a:pt x="364237" y="1356450"/>
                    <a:pt x="375024" y="1374565"/>
                  </a:cubicBezTo>
                  <a:cubicBezTo>
                    <a:pt x="380626" y="1384013"/>
                    <a:pt x="385977" y="1393587"/>
                    <a:pt x="391746" y="1402952"/>
                  </a:cubicBezTo>
                  <a:cubicBezTo>
                    <a:pt x="401069" y="1418462"/>
                    <a:pt x="410518" y="1433889"/>
                    <a:pt x="419924" y="1449316"/>
                  </a:cubicBezTo>
                  <a:cubicBezTo>
                    <a:pt x="420472" y="1450168"/>
                    <a:pt x="421116" y="1450954"/>
                    <a:pt x="421848" y="1451657"/>
                  </a:cubicBezTo>
                  <a:cubicBezTo>
                    <a:pt x="421848" y="1451657"/>
                    <a:pt x="422976" y="1451657"/>
                    <a:pt x="423018" y="1451364"/>
                  </a:cubicBezTo>
                  <a:cubicBezTo>
                    <a:pt x="423307" y="1450403"/>
                    <a:pt x="423436" y="1449399"/>
                    <a:pt x="423394" y="1448396"/>
                  </a:cubicBezTo>
                  <a:cubicBezTo>
                    <a:pt x="422433" y="1436690"/>
                    <a:pt x="421471" y="1424984"/>
                    <a:pt x="420426" y="1413320"/>
                  </a:cubicBezTo>
                  <a:cubicBezTo>
                    <a:pt x="419465" y="1402408"/>
                    <a:pt x="418378" y="1391496"/>
                    <a:pt x="417374" y="1380585"/>
                  </a:cubicBezTo>
                  <a:cubicBezTo>
                    <a:pt x="416580" y="1371931"/>
                    <a:pt x="415911" y="1363277"/>
                    <a:pt x="415158" y="1354664"/>
                  </a:cubicBezTo>
                  <a:cubicBezTo>
                    <a:pt x="414322" y="1345258"/>
                    <a:pt x="413444" y="1335851"/>
                    <a:pt x="412650" y="1326486"/>
                  </a:cubicBezTo>
                  <a:cubicBezTo>
                    <a:pt x="411981" y="1318585"/>
                    <a:pt x="411479" y="1310683"/>
                    <a:pt x="410727" y="1302824"/>
                  </a:cubicBezTo>
                  <a:cubicBezTo>
                    <a:pt x="409389" y="1288651"/>
                    <a:pt x="407759" y="1274479"/>
                    <a:pt x="406546" y="1260264"/>
                  </a:cubicBezTo>
                  <a:cubicBezTo>
                    <a:pt x="404874" y="1241953"/>
                    <a:pt x="403411" y="1223641"/>
                    <a:pt x="401822" y="1205372"/>
                  </a:cubicBezTo>
                  <a:cubicBezTo>
                    <a:pt x="401446" y="1201191"/>
                    <a:pt x="401028" y="1197010"/>
                    <a:pt x="400526" y="1193164"/>
                  </a:cubicBezTo>
                  <a:cubicBezTo>
                    <a:pt x="400024" y="1189318"/>
                    <a:pt x="399146" y="1188565"/>
                    <a:pt x="395049" y="1188523"/>
                  </a:cubicBezTo>
                  <a:cubicBezTo>
                    <a:pt x="394004" y="1188523"/>
                    <a:pt x="393001" y="1188523"/>
                    <a:pt x="391997" y="1188523"/>
                  </a:cubicBezTo>
                  <a:close/>
                  <a:moveTo>
                    <a:pt x="783395" y="784876"/>
                  </a:moveTo>
                  <a:cubicBezTo>
                    <a:pt x="783458" y="784375"/>
                    <a:pt x="783458" y="783873"/>
                    <a:pt x="783395" y="783371"/>
                  </a:cubicBezTo>
                  <a:cubicBezTo>
                    <a:pt x="782224" y="780528"/>
                    <a:pt x="781137" y="777685"/>
                    <a:pt x="779841" y="775010"/>
                  </a:cubicBezTo>
                  <a:cubicBezTo>
                    <a:pt x="774365" y="763178"/>
                    <a:pt x="768804" y="751431"/>
                    <a:pt x="763411" y="739599"/>
                  </a:cubicBezTo>
                  <a:cubicBezTo>
                    <a:pt x="757140" y="725887"/>
                    <a:pt x="750869" y="712132"/>
                    <a:pt x="744807" y="698461"/>
                  </a:cubicBezTo>
                  <a:cubicBezTo>
                    <a:pt x="741421" y="691061"/>
                    <a:pt x="737784" y="683745"/>
                    <a:pt x="734397" y="676303"/>
                  </a:cubicBezTo>
                  <a:cubicBezTo>
                    <a:pt x="729004" y="664472"/>
                    <a:pt x="723778" y="652599"/>
                    <a:pt x="718385" y="640767"/>
                  </a:cubicBezTo>
                  <a:cubicBezTo>
                    <a:pt x="713995" y="631026"/>
                    <a:pt x="709438" y="621327"/>
                    <a:pt x="705007" y="611502"/>
                  </a:cubicBezTo>
                  <a:cubicBezTo>
                    <a:pt x="701913" y="604604"/>
                    <a:pt x="701579" y="604479"/>
                    <a:pt x="695600" y="609538"/>
                  </a:cubicBezTo>
                  <a:cubicBezTo>
                    <a:pt x="694639" y="610332"/>
                    <a:pt x="693719" y="611252"/>
                    <a:pt x="692757" y="612088"/>
                  </a:cubicBezTo>
                  <a:cubicBezTo>
                    <a:pt x="683602" y="620198"/>
                    <a:pt x="674488" y="628351"/>
                    <a:pt x="665290" y="636419"/>
                  </a:cubicBezTo>
                  <a:cubicBezTo>
                    <a:pt x="655131" y="645366"/>
                    <a:pt x="644930" y="654146"/>
                    <a:pt x="634771" y="663092"/>
                  </a:cubicBezTo>
                  <a:cubicBezTo>
                    <a:pt x="617546" y="678172"/>
                    <a:pt x="600334" y="693319"/>
                    <a:pt x="583139" y="708537"/>
                  </a:cubicBezTo>
                  <a:cubicBezTo>
                    <a:pt x="577203" y="713775"/>
                    <a:pt x="571320" y="719072"/>
                    <a:pt x="565497" y="724423"/>
                  </a:cubicBezTo>
                  <a:cubicBezTo>
                    <a:pt x="563239" y="726514"/>
                    <a:pt x="563574" y="727935"/>
                    <a:pt x="566375" y="728604"/>
                  </a:cubicBezTo>
                  <a:cubicBezTo>
                    <a:pt x="577955" y="731740"/>
                    <a:pt x="589494" y="734917"/>
                    <a:pt x="601074" y="737969"/>
                  </a:cubicBezTo>
                  <a:cubicBezTo>
                    <a:pt x="617588" y="742149"/>
                    <a:pt x="634144" y="746330"/>
                    <a:pt x="650658" y="750887"/>
                  </a:cubicBezTo>
                  <a:cubicBezTo>
                    <a:pt x="674613" y="757158"/>
                    <a:pt x="698527" y="763429"/>
                    <a:pt x="722440" y="769742"/>
                  </a:cubicBezTo>
                  <a:cubicBezTo>
                    <a:pt x="741672" y="774884"/>
                    <a:pt x="760819" y="780110"/>
                    <a:pt x="780009" y="785294"/>
                  </a:cubicBezTo>
                  <a:cubicBezTo>
                    <a:pt x="780744" y="785478"/>
                    <a:pt x="781505" y="785566"/>
                    <a:pt x="782266" y="785545"/>
                  </a:cubicBezTo>
                  <a:cubicBezTo>
                    <a:pt x="782601" y="785671"/>
                    <a:pt x="782977" y="785127"/>
                    <a:pt x="783395" y="784876"/>
                  </a:cubicBezTo>
                  <a:close/>
                  <a:moveTo>
                    <a:pt x="552202" y="721580"/>
                  </a:moveTo>
                  <a:cubicBezTo>
                    <a:pt x="551700" y="720326"/>
                    <a:pt x="551366" y="719365"/>
                    <a:pt x="550906" y="718487"/>
                  </a:cubicBezTo>
                  <a:cubicBezTo>
                    <a:pt x="547854" y="712592"/>
                    <a:pt x="544718" y="706739"/>
                    <a:pt x="541667" y="700844"/>
                  </a:cubicBezTo>
                  <a:lnTo>
                    <a:pt x="496180" y="613049"/>
                  </a:lnTo>
                  <a:cubicBezTo>
                    <a:pt x="487012" y="595407"/>
                    <a:pt x="477827" y="577764"/>
                    <a:pt x="468630" y="560122"/>
                  </a:cubicBezTo>
                  <a:cubicBezTo>
                    <a:pt x="466874" y="556735"/>
                    <a:pt x="465201" y="553307"/>
                    <a:pt x="463362" y="549962"/>
                  </a:cubicBezTo>
                  <a:cubicBezTo>
                    <a:pt x="462400" y="547713"/>
                    <a:pt x="459813" y="546651"/>
                    <a:pt x="457551" y="547580"/>
                  </a:cubicBezTo>
                  <a:cubicBezTo>
                    <a:pt x="455607" y="548190"/>
                    <a:pt x="453696" y="548905"/>
                    <a:pt x="451823" y="549712"/>
                  </a:cubicBezTo>
                  <a:cubicBezTo>
                    <a:pt x="432759" y="557655"/>
                    <a:pt x="413737" y="565682"/>
                    <a:pt x="394631" y="573625"/>
                  </a:cubicBezTo>
                  <a:lnTo>
                    <a:pt x="336101" y="597957"/>
                  </a:lnTo>
                  <a:cubicBezTo>
                    <a:pt x="329287" y="600800"/>
                    <a:pt x="322430" y="603643"/>
                    <a:pt x="315658" y="606611"/>
                  </a:cubicBezTo>
                  <a:cubicBezTo>
                    <a:pt x="314269" y="607217"/>
                    <a:pt x="312974" y="608020"/>
                    <a:pt x="311811" y="608994"/>
                  </a:cubicBezTo>
                  <a:cubicBezTo>
                    <a:pt x="311477" y="609245"/>
                    <a:pt x="311560" y="610416"/>
                    <a:pt x="311811" y="610875"/>
                  </a:cubicBezTo>
                  <a:cubicBezTo>
                    <a:pt x="312342" y="611444"/>
                    <a:pt x="313002" y="611875"/>
                    <a:pt x="313734" y="612130"/>
                  </a:cubicBezTo>
                  <a:lnTo>
                    <a:pt x="360851" y="634036"/>
                  </a:lnTo>
                  <a:cubicBezTo>
                    <a:pt x="384263" y="644865"/>
                    <a:pt x="407675" y="655567"/>
                    <a:pt x="431003" y="666437"/>
                  </a:cubicBezTo>
                  <a:cubicBezTo>
                    <a:pt x="448353" y="674506"/>
                    <a:pt x="465578" y="682825"/>
                    <a:pt x="482886" y="690936"/>
                  </a:cubicBezTo>
                  <a:cubicBezTo>
                    <a:pt x="502757" y="700271"/>
                    <a:pt x="522632" y="709553"/>
                    <a:pt x="542503" y="718779"/>
                  </a:cubicBezTo>
                  <a:cubicBezTo>
                    <a:pt x="545053" y="719950"/>
                    <a:pt x="547645" y="720995"/>
                    <a:pt x="550279" y="721998"/>
                  </a:cubicBezTo>
                  <a:cubicBezTo>
                    <a:pt x="550697" y="722375"/>
                    <a:pt x="551408" y="721873"/>
                    <a:pt x="552202" y="721580"/>
                  </a:cubicBezTo>
                  <a:close/>
                  <a:moveTo>
                    <a:pt x="606551" y="398370"/>
                  </a:moveTo>
                  <a:cubicBezTo>
                    <a:pt x="606551" y="397492"/>
                    <a:pt x="606300" y="396489"/>
                    <a:pt x="606133" y="395485"/>
                  </a:cubicBezTo>
                  <a:cubicBezTo>
                    <a:pt x="604921" y="389214"/>
                    <a:pt x="603792" y="382943"/>
                    <a:pt x="602496" y="376714"/>
                  </a:cubicBezTo>
                  <a:cubicBezTo>
                    <a:pt x="599875" y="363698"/>
                    <a:pt x="597199" y="350724"/>
                    <a:pt x="594469" y="337792"/>
                  </a:cubicBezTo>
                  <a:cubicBezTo>
                    <a:pt x="591262" y="322323"/>
                    <a:pt x="588018" y="306868"/>
                    <a:pt x="584728" y="291428"/>
                  </a:cubicBezTo>
                  <a:cubicBezTo>
                    <a:pt x="580923" y="273451"/>
                    <a:pt x="576952" y="255516"/>
                    <a:pt x="573147" y="237580"/>
                  </a:cubicBezTo>
                  <a:cubicBezTo>
                    <a:pt x="570221" y="223868"/>
                    <a:pt x="567294" y="210155"/>
                    <a:pt x="564786" y="196359"/>
                  </a:cubicBezTo>
                  <a:cubicBezTo>
                    <a:pt x="562821" y="186074"/>
                    <a:pt x="561901" y="186910"/>
                    <a:pt x="553916" y="191927"/>
                  </a:cubicBezTo>
                  <a:cubicBezTo>
                    <a:pt x="543590" y="198449"/>
                    <a:pt x="533013" y="204929"/>
                    <a:pt x="522895" y="211493"/>
                  </a:cubicBezTo>
                  <a:cubicBezTo>
                    <a:pt x="510353" y="219436"/>
                    <a:pt x="497811" y="227463"/>
                    <a:pt x="485520" y="235406"/>
                  </a:cubicBezTo>
                  <a:lnTo>
                    <a:pt x="465536" y="247948"/>
                  </a:lnTo>
                  <a:lnTo>
                    <a:pt x="433177" y="268267"/>
                  </a:lnTo>
                  <a:cubicBezTo>
                    <a:pt x="432751" y="268555"/>
                    <a:pt x="432358" y="268892"/>
                    <a:pt x="432007" y="269270"/>
                  </a:cubicBezTo>
                  <a:cubicBezTo>
                    <a:pt x="430853" y="270036"/>
                    <a:pt x="430535" y="271592"/>
                    <a:pt x="431304" y="272747"/>
                  </a:cubicBezTo>
                  <a:cubicBezTo>
                    <a:pt x="431488" y="273026"/>
                    <a:pt x="431727" y="273266"/>
                    <a:pt x="432007" y="273451"/>
                  </a:cubicBezTo>
                  <a:cubicBezTo>
                    <a:pt x="436187" y="276461"/>
                    <a:pt x="440368" y="279346"/>
                    <a:pt x="444549" y="282356"/>
                  </a:cubicBezTo>
                  <a:cubicBezTo>
                    <a:pt x="452158" y="287958"/>
                    <a:pt x="459641" y="293644"/>
                    <a:pt x="467250" y="299078"/>
                  </a:cubicBezTo>
                  <a:cubicBezTo>
                    <a:pt x="479792" y="308109"/>
                    <a:pt x="492000" y="317056"/>
                    <a:pt x="504375" y="326086"/>
                  </a:cubicBezTo>
                  <a:cubicBezTo>
                    <a:pt x="521265" y="338377"/>
                    <a:pt x="538142" y="350710"/>
                    <a:pt x="555003" y="363085"/>
                  </a:cubicBezTo>
                  <a:cubicBezTo>
                    <a:pt x="568758" y="373202"/>
                    <a:pt x="582470" y="383445"/>
                    <a:pt x="596183" y="393562"/>
                  </a:cubicBezTo>
                  <a:cubicBezTo>
                    <a:pt x="598859" y="395527"/>
                    <a:pt x="601618" y="397409"/>
                    <a:pt x="604335" y="399290"/>
                  </a:cubicBezTo>
                  <a:cubicBezTo>
                    <a:pt x="604804" y="399478"/>
                    <a:pt x="605330" y="399478"/>
                    <a:pt x="605799" y="399290"/>
                  </a:cubicBezTo>
                  <a:cubicBezTo>
                    <a:pt x="605882" y="399457"/>
                    <a:pt x="606217" y="398872"/>
                    <a:pt x="606468" y="398370"/>
                  </a:cubicBezTo>
                  <a:close/>
                  <a:moveTo>
                    <a:pt x="655591" y="1018243"/>
                  </a:moveTo>
                  <a:lnTo>
                    <a:pt x="655591" y="1018243"/>
                  </a:lnTo>
                  <a:cubicBezTo>
                    <a:pt x="657096" y="1018243"/>
                    <a:pt x="658643" y="1018243"/>
                    <a:pt x="660148" y="1018243"/>
                  </a:cubicBezTo>
                  <a:lnTo>
                    <a:pt x="700617" y="1015568"/>
                  </a:lnTo>
                  <a:cubicBezTo>
                    <a:pt x="702875" y="1015568"/>
                    <a:pt x="705174" y="1015191"/>
                    <a:pt x="707432" y="1014815"/>
                  </a:cubicBezTo>
                  <a:cubicBezTo>
                    <a:pt x="709689" y="1014439"/>
                    <a:pt x="709940" y="1013143"/>
                    <a:pt x="709104" y="1011387"/>
                  </a:cubicBezTo>
                  <a:cubicBezTo>
                    <a:pt x="707139" y="1007541"/>
                    <a:pt x="705216" y="1003652"/>
                    <a:pt x="703125" y="999890"/>
                  </a:cubicBezTo>
                  <a:cubicBezTo>
                    <a:pt x="696896" y="988477"/>
                    <a:pt x="690583" y="977105"/>
                    <a:pt x="684312" y="965692"/>
                  </a:cubicBezTo>
                  <a:cubicBezTo>
                    <a:pt x="677205" y="952732"/>
                    <a:pt x="670140" y="939742"/>
                    <a:pt x="663116" y="926728"/>
                  </a:cubicBezTo>
                  <a:cubicBezTo>
                    <a:pt x="658517" y="918366"/>
                    <a:pt x="654002" y="909670"/>
                    <a:pt x="649403" y="901142"/>
                  </a:cubicBezTo>
                  <a:cubicBezTo>
                    <a:pt x="642631" y="888600"/>
                    <a:pt x="635774" y="876057"/>
                    <a:pt x="629002" y="863515"/>
                  </a:cubicBezTo>
                  <a:cubicBezTo>
                    <a:pt x="623065" y="852520"/>
                    <a:pt x="617212" y="841525"/>
                    <a:pt x="611275" y="830488"/>
                  </a:cubicBezTo>
                  <a:cubicBezTo>
                    <a:pt x="609728" y="827603"/>
                    <a:pt x="608098" y="824677"/>
                    <a:pt x="606509" y="821750"/>
                  </a:cubicBezTo>
                  <a:lnTo>
                    <a:pt x="584477" y="780654"/>
                  </a:lnTo>
                  <a:lnTo>
                    <a:pt x="579460" y="771247"/>
                  </a:lnTo>
                  <a:cubicBezTo>
                    <a:pt x="574443" y="762050"/>
                    <a:pt x="569468" y="752852"/>
                    <a:pt x="564410" y="743696"/>
                  </a:cubicBezTo>
                  <a:cubicBezTo>
                    <a:pt x="564117" y="743111"/>
                    <a:pt x="563364" y="742777"/>
                    <a:pt x="562821" y="742317"/>
                  </a:cubicBezTo>
                  <a:cubicBezTo>
                    <a:pt x="562528" y="742902"/>
                    <a:pt x="561943" y="743529"/>
                    <a:pt x="561985" y="744114"/>
                  </a:cubicBezTo>
                  <a:cubicBezTo>
                    <a:pt x="562486" y="748910"/>
                    <a:pt x="563072" y="753717"/>
                    <a:pt x="563741" y="758538"/>
                  </a:cubicBezTo>
                  <a:cubicBezTo>
                    <a:pt x="566040" y="774717"/>
                    <a:pt x="568465" y="790813"/>
                    <a:pt x="570681" y="806992"/>
                  </a:cubicBezTo>
                  <a:cubicBezTo>
                    <a:pt x="572478" y="820161"/>
                    <a:pt x="573942" y="833331"/>
                    <a:pt x="575698" y="846458"/>
                  </a:cubicBezTo>
                  <a:cubicBezTo>
                    <a:pt x="578666" y="868699"/>
                    <a:pt x="581760" y="890899"/>
                    <a:pt x="584728" y="913140"/>
                  </a:cubicBezTo>
                  <a:cubicBezTo>
                    <a:pt x="585940" y="922003"/>
                    <a:pt x="586860" y="930866"/>
                    <a:pt x="588031" y="939730"/>
                  </a:cubicBezTo>
                  <a:cubicBezTo>
                    <a:pt x="590414" y="957665"/>
                    <a:pt x="592922" y="975558"/>
                    <a:pt x="595389" y="993493"/>
                  </a:cubicBezTo>
                  <a:cubicBezTo>
                    <a:pt x="596350" y="1000517"/>
                    <a:pt x="597228" y="1007624"/>
                    <a:pt x="598399" y="1014648"/>
                  </a:cubicBezTo>
                  <a:cubicBezTo>
                    <a:pt x="599569" y="1021671"/>
                    <a:pt x="599820" y="1021964"/>
                    <a:pt x="607555" y="1021588"/>
                  </a:cubicBezTo>
                  <a:lnTo>
                    <a:pt x="608307" y="1021588"/>
                  </a:lnTo>
                  <a:lnTo>
                    <a:pt x="626577" y="1020375"/>
                  </a:lnTo>
                  <a:lnTo>
                    <a:pt x="640331" y="1019414"/>
                  </a:lnTo>
                  <a:close/>
                  <a:moveTo>
                    <a:pt x="567462" y="190464"/>
                  </a:moveTo>
                  <a:cubicBezTo>
                    <a:pt x="567508" y="191095"/>
                    <a:pt x="567591" y="191723"/>
                    <a:pt x="567712" y="192345"/>
                  </a:cubicBezTo>
                  <a:cubicBezTo>
                    <a:pt x="569803" y="202337"/>
                    <a:pt x="571893" y="212287"/>
                    <a:pt x="574025" y="222279"/>
                  </a:cubicBezTo>
                  <a:cubicBezTo>
                    <a:pt x="576157" y="232271"/>
                    <a:pt x="578582" y="243182"/>
                    <a:pt x="580756" y="253676"/>
                  </a:cubicBezTo>
                  <a:cubicBezTo>
                    <a:pt x="584435" y="271360"/>
                    <a:pt x="587947" y="289087"/>
                    <a:pt x="591668" y="306771"/>
                  </a:cubicBezTo>
                  <a:cubicBezTo>
                    <a:pt x="593967" y="317766"/>
                    <a:pt x="596601" y="328636"/>
                    <a:pt x="598900" y="339631"/>
                  </a:cubicBezTo>
                  <a:cubicBezTo>
                    <a:pt x="602705" y="357817"/>
                    <a:pt x="606342" y="376087"/>
                    <a:pt x="610063" y="394315"/>
                  </a:cubicBezTo>
                  <a:cubicBezTo>
                    <a:pt x="610293" y="395558"/>
                    <a:pt x="610715" y="396757"/>
                    <a:pt x="611317" y="397868"/>
                  </a:cubicBezTo>
                  <a:cubicBezTo>
                    <a:pt x="611317" y="398203"/>
                    <a:pt x="612906" y="398454"/>
                    <a:pt x="613157" y="398161"/>
                  </a:cubicBezTo>
                  <a:cubicBezTo>
                    <a:pt x="614189" y="397040"/>
                    <a:pt x="615113" y="395822"/>
                    <a:pt x="615916" y="394524"/>
                  </a:cubicBezTo>
                  <a:cubicBezTo>
                    <a:pt x="622062" y="384825"/>
                    <a:pt x="628124" y="375125"/>
                    <a:pt x="634311" y="365259"/>
                  </a:cubicBezTo>
                  <a:cubicBezTo>
                    <a:pt x="641711" y="353637"/>
                    <a:pt x="649278" y="342182"/>
                    <a:pt x="656594" y="330517"/>
                  </a:cubicBezTo>
                  <a:cubicBezTo>
                    <a:pt x="662155" y="321696"/>
                    <a:pt x="667339" y="312624"/>
                    <a:pt x="672899" y="303803"/>
                  </a:cubicBezTo>
                  <a:cubicBezTo>
                    <a:pt x="687406" y="280683"/>
                    <a:pt x="702164" y="257815"/>
                    <a:pt x="716587" y="234612"/>
                  </a:cubicBezTo>
                  <a:cubicBezTo>
                    <a:pt x="717925" y="232480"/>
                    <a:pt x="719430" y="230431"/>
                    <a:pt x="720768" y="228174"/>
                  </a:cubicBezTo>
                  <a:cubicBezTo>
                    <a:pt x="722106" y="225916"/>
                    <a:pt x="721479" y="224495"/>
                    <a:pt x="718803" y="223617"/>
                  </a:cubicBezTo>
                  <a:cubicBezTo>
                    <a:pt x="717382" y="223157"/>
                    <a:pt x="715877" y="222781"/>
                    <a:pt x="714372" y="222446"/>
                  </a:cubicBezTo>
                  <a:lnTo>
                    <a:pt x="661736" y="209486"/>
                  </a:lnTo>
                  <a:cubicBezTo>
                    <a:pt x="649194" y="206350"/>
                    <a:pt x="636652" y="203048"/>
                    <a:pt x="624110" y="199912"/>
                  </a:cubicBezTo>
                  <a:cubicBezTo>
                    <a:pt x="612989" y="197153"/>
                    <a:pt x="601827" y="194561"/>
                    <a:pt x="590664" y="191885"/>
                  </a:cubicBezTo>
                  <a:lnTo>
                    <a:pt x="570555" y="187245"/>
                  </a:lnTo>
                  <a:cubicBezTo>
                    <a:pt x="568590" y="187036"/>
                    <a:pt x="567294" y="188248"/>
                    <a:pt x="567378" y="190422"/>
                  </a:cubicBezTo>
                  <a:close/>
                  <a:moveTo>
                    <a:pt x="755593" y="1505003"/>
                  </a:moveTo>
                  <a:lnTo>
                    <a:pt x="744640" y="1506173"/>
                  </a:lnTo>
                  <a:lnTo>
                    <a:pt x="691378" y="1511650"/>
                  </a:lnTo>
                  <a:lnTo>
                    <a:pt x="658685" y="1514827"/>
                  </a:lnTo>
                  <a:lnTo>
                    <a:pt x="642714" y="1516541"/>
                  </a:lnTo>
                  <a:cubicBezTo>
                    <a:pt x="632597" y="1517712"/>
                    <a:pt x="622480" y="1518966"/>
                    <a:pt x="612321" y="1519970"/>
                  </a:cubicBezTo>
                  <a:cubicBezTo>
                    <a:pt x="596601" y="1521558"/>
                    <a:pt x="580840" y="1522938"/>
                    <a:pt x="565120" y="1524485"/>
                  </a:cubicBezTo>
                  <a:cubicBezTo>
                    <a:pt x="560940" y="1524903"/>
                    <a:pt x="557010" y="1525488"/>
                    <a:pt x="552954" y="1526115"/>
                  </a:cubicBezTo>
                  <a:cubicBezTo>
                    <a:pt x="552072" y="1526362"/>
                    <a:pt x="551291" y="1526889"/>
                    <a:pt x="550739" y="1527620"/>
                  </a:cubicBezTo>
                  <a:cubicBezTo>
                    <a:pt x="550739" y="1527829"/>
                    <a:pt x="551240" y="1528958"/>
                    <a:pt x="551784" y="1529418"/>
                  </a:cubicBezTo>
                  <a:cubicBezTo>
                    <a:pt x="552917" y="1530446"/>
                    <a:pt x="554117" y="1531395"/>
                    <a:pt x="555379" y="1532261"/>
                  </a:cubicBezTo>
                  <a:cubicBezTo>
                    <a:pt x="566458" y="1539953"/>
                    <a:pt x="577579" y="1547687"/>
                    <a:pt x="588825" y="1555338"/>
                  </a:cubicBezTo>
                  <a:lnTo>
                    <a:pt x="637948" y="1589160"/>
                  </a:lnTo>
                  <a:cubicBezTo>
                    <a:pt x="647397" y="1595682"/>
                    <a:pt x="656761" y="1602287"/>
                    <a:pt x="666210" y="1608809"/>
                  </a:cubicBezTo>
                  <a:cubicBezTo>
                    <a:pt x="682765" y="1620265"/>
                    <a:pt x="699334" y="1631690"/>
                    <a:pt x="715918" y="1643091"/>
                  </a:cubicBezTo>
                  <a:cubicBezTo>
                    <a:pt x="720977" y="1646561"/>
                    <a:pt x="726078" y="1649906"/>
                    <a:pt x="731178" y="1653292"/>
                  </a:cubicBezTo>
                  <a:cubicBezTo>
                    <a:pt x="732035" y="1653877"/>
                    <a:pt x="733206" y="1653660"/>
                    <a:pt x="733795" y="1652803"/>
                  </a:cubicBezTo>
                  <a:cubicBezTo>
                    <a:pt x="733958" y="1652561"/>
                    <a:pt x="734063" y="1652285"/>
                    <a:pt x="734104" y="1651996"/>
                  </a:cubicBezTo>
                  <a:cubicBezTo>
                    <a:pt x="735610" y="1645014"/>
                    <a:pt x="737156" y="1638074"/>
                    <a:pt x="738536" y="1631093"/>
                  </a:cubicBezTo>
                  <a:cubicBezTo>
                    <a:pt x="740459" y="1621352"/>
                    <a:pt x="742131" y="1611527"/>
                    <a:pt x="744055" y="1601828"/>
                  </a:cubicBezTo>
                  <a:cubicBezTo>
                    <a:pt x="746772" y="1588073"/>
                    <a:pt x="749699" y="1574360"/>
                    <a:pt x="752416" y="1560606"/>
                  </a:cubicBezTo>
                  <a:cubicBezTo>
                    <a:pt x="755468" y="1545095"/>
                    <a:pt x="758394" y="1529585"/>
                    <a:pt x="761404" y="1514075"/>
                  </a:cubicBezTo>
                  <a:cubicBezTo>
                    <a:pt x="761697" y="1512570"/>
                    <a:pt x="762032" y="1511065"/>
                    <a:pt x="762199" y="1509559"/>
                  </a:cubicBezTo>
                  <a:cubicBezTo>
                    <a:pt x="762492" y="1506466"/>
                    <a:pt x="761363" y="1505379"/>
                    <a:pt x="758478" y="1505086"/>
                  </a:cubicBezTo>
                  <a:close/>
                  <a:moveTo>
                    <a:pt x="304746" y="511960"/>
                  </a:moveTo>
                  <a:lnTo>
                    <a:pt x="304746" y="511960"/>
                  </a:lnTo>
                  <a:cubicBezTo>
                    <a:pt x="305248" y="498970"/>
                    <a:pt x="305736" y="485968"/>
                    <a:pt x="306209" y="472954"/>
                  </a:cubicBezTo>
                  <a:cubicBezTo>
                    <a:pt x="306711" y="458196"/>
                    <a:pt x="307171" y="443438"/>
                    <a:pt x="307714" y="428638"/>
                  </a:cubicBezTo>
                  <a:cubicBezTo>
                    <a:pt x="307965" y="420695"/>
                    <a:pt x="307254" y="420026"/>
                    <a:pt x="299060" y="420695"/>
                  </a:cubicBezTo>
                  <a:cubicBezTo>
                    <a:pt x="271189" y="423007"/>
                    <a:pt x="243234" y="425265"/>
                    <a:pt x="215195" y="427468"/>
                  </a:cubicBezTo>
                  <a:cubicBezTo>
                    <a:pt x="202653" y="428471"/>
                    <a:pt x="190320" y="429307"/>
                    <a:pt x="177862" y="430227"/>
                  </a:cubicBezTo>
                  <a:lnTo>
                    <a:pt x="145085" y="432610"/>
                  </a:lnTo>
                  <a:cubicBezTo>
                    <a:pt x="143831" y="432610"/>
                    <a:pt x="142576" y="432610"/>
                    <a:pt x="141322" y="432986"/>
                  </a:cubicBezTo>
                  <a:cubicBezTo>
                    <a:pt x="140314" y="433237"/>
                    <a:pt x="139702" y="434262"/>
                    <a:pt x="139955" y="435269"/>
                  </a:cubicBezTo>
                  <a:cubicBezTo>
                    <a:pt x="140022" y="435537"/>
                    <a:pt x="140146" y="435783"/>
                    <a:pt x="140319" y="435997"/>
                  </a:cubicBezTo>
                  <a:cubicBezTo>
                    <a:pt x="140988" y="436791"/>
                    <a:pt x="141782" y="437460"/>
                    <a:pt x="142451" y="438212"/>
                  </a:cubicBezTo>
                  <a:lnTo>
                    <a:pt x="180830" y="478640"/>
                  </a:lnTo>
                  <a:cubicBezTo>
                    <a:pt x="191978" y="490262"/>
                    <a:pt x="203127" y="501872"/>
                    <a:pt x="214275" y="513465"/>
                  </a:cubicBezTo>
                  <a:cubicBezTo>
                    <a:pt x="217620" y="516977"/>
                    <a:pt x="221048" y="520363"/>
                    <a:pt x="224393" y="523875"/>
                  </a:cubicBezTo>
                  <a:cubicBezTo>
                    <a:pt x="233632" y="533741"/>
                    <a:pt x="242746" y="543691"/>
                    <a:pt x="252027" y="553474"/>
                  </a:cubicBezTo>
                  <a:cubicBezTo>
                    <a:pt x="259218" y="561041"/>
                    <a:pt x="266618" y="568441"/>
                    <a:pt x="273851" y="575966"/>
                  </a:cubicBezTo>
                  <a:cubicBezTo>
                    <a:pt x="281083" y="583492"/>
                    <a:pt x="288985" y="591811"/>
                    <a:pt x="296552" y="599713"/>
                  </a:cubicBezTo>
                  <a:cubicBezTo>
                    <a:pt x="297434" y="600616"/>
                    <a:pt x="298370" y="601469"/>
                    <a:pt x="299353" y="602263"/>
                  </a:cubicBezTo>
                  <a:cubicBezTo>
                    <a:pt x="300094" y="602731"/>
                    <a:pt x="301075" y="602514"/>
                    <a:pt x="301546" y="601774"/>
                  </a:cubicBezTo>
                  <a:cubicBezTo>
                    <a:pt x="301630" y="601640"/>
                    <a:pt x="301694" y="601494"/>
                    <a:pt x="301736" y="601343"/>
                  </a:cubicBezTo>
                  <a:cubicBezTo>
                    <a:pt x="302020" y="599587"/>
                    <a:pt x="302202" y="597815"/>
                    <a:pt x="302279" y="596034"/>
                  </a:cubicBezTo>
                  <a:cubicBezTo>
                    <a:pt x="302279" y="589930"/>
                    <a:pt x="302279" y="583784"/>
                    <a:pt x="302656" y="577681"/>
                  </a:cubicBezTo>
                  <a:cubicBezTo>
                    <a:pt x="303241" y="555732"/>
                    <a:pt x="304035" y="533867"/>
                    <a:pt x="304746" y="511960"/>
                  </a:cubicBezTo>
                  <a:close/>
                  <a:moveTo>
                    <a:pt x="420008" y="273660"/>
                  </a:moveTo>
                  <a:cubicBezTo>
                    <a:pt x="418135" y="273420"/>
                    <a:pt x="416252" y="273280"/>
                    <a:pt x="414364" y="273242"/>
                  </a:cubicBezTo>
                  <a:cubicBezTo>
                    <a:pt x="401822" y="273534"/>
                    <a:pt x="388862" y="274036"/>
                    <a:pt x="376152" y="274287"/>
                  </a:cubicBezTo>
                  <a:lnTo>
                    <a:pt x="294294" y="275625"/>
                  </a:lnTo>
                  <a:cubicBezTo>
                    <a:pt x="279244" y="275876"/>
                    <a:pt x="264193" y="276043"/>
                    <a:pt x="249101" y="276210"/>
                  </a:cubicBezTo>
                  <a:cubicBezTo>
                    <a:pt x="241701" y="276210"/>
                    <a:pt x="234301" y="276210"/>
                    <a:pt x="226943" y="276210"/>
                  </a:cubicBezTo>
                  <a:cubicBezTo>
                    <a:pt x="220296" y="276210"/>
                    <a:pt x="213648" y="276712"/>
                    <a:pt x="207043" y="277004"/>
                  </a:cubicBezTo>
                  <a:cubicBezTo>
                    <a:pt x="204952" y="277004"/>
                    <a:pt x="204534" y="278175"/>
                    <a:pt x="205789" y="280014"/>
                  </a:cubicBezTo>
                  <a:cubicBezTo>
                    <a:pt x="207043" y="281854"/>
                    <a:pt x="207545" y="282481"/>
                    <a:pt x="208506" y="283693"/>
                  </a:cubicBezTo>
                  <a:lnTo>
                    <a:pt x="246132" y="332106"/>
                  </a:lnTo>
                  <a:lnTo>
                    <a:pt x="269001" y="361831"/>
                  </a:lnTo>
                  <a:lnTo>
                    <a:pt x="288985" y="387918"/>
                  </a:lnTo>
                  <a:cubicBezTo>
                    <a:pt x="295033" y="395834"/>
                    <a:pt x="301109" y="403721"/>
                    <a:pt x="307213" y="411581"/>
                  </a:cubicBezTo>
                  <a:cubicBezTo>
                    <a:pt x="308885" y="413713"/>
                    <a:pt x="310641" y="413839"/>
                    <a:pt x="312355" y="412041"/>
                  </a:cubicBezTo>
                  <a:cubicBezTo>
                    <a:pt x="314069" y="410243"/>
                    <a:pt x="315407" y="408613"/>
                    <a:pt x="316828" y="406773"/>
                  </a:cubicBezTo>
                  <a:cubicBezTo>
                    <a:pt x="323016" y="398705"/>
                    <a:pt x="329078" y="390552"/>
                    <a:pt x="335349" y="382525"/>
                  </a:cubicBezTo>
                  <a:cubicBezTo>
                    <a:pt x="347013" y="367809"/>
                    <a:pt x="358510" y="353051"/>
                    <a:pt x="370216" y="338335"/>
                  </a:cubicBezTo>
                  <a:cubicBezTo>
                    <a:pt x="384932" y="319745"/>
                    <a:pt x="399662" y="301155"/>
                    <a:pt x="414406" y="282565"/>
                  </a:cubicBezTo>
                  <a:cubicBezTo>
                    <a:pt x="416542" y="279759"/>
                    <a:pt x="418415" y="276765"/>
                    <a:pt x="420008" y="273618"/>
                  </a:cubicBezTo>
                  <a:close/>
                  <a:moveTo>
                    <a:pt x="1058569" y="411163"/>
                  </a:moveTo>
                  <a:cubicBezTo>
                    <a:pt x="1056562" y="411748"/>
                    <a:pt x="1056646" y="413170"/>
                    <a:pt x="1056353" y="414340"/>
                  </a:cubicBezTo>
                  <a:cubicBezTo>
                    <a:pt x="1054639" y="422075"/>
                    <a:pt x="1052967" y="429809"/>
                    <a:pt x="1051211" y="437502"/>
                  </a:cubicBezTo>
                  <a:cubicBezTo>
                    <a:pt x="1049957" y="442936"/>
                    <a:pt x="1048577" y="448371"/>
                    <a:pt x="1047407" y="453848"/>
                  </a:cubicBezTo>
                  <a:cubicBezTo>
                    <a:pt x="1044187" y="468522"/>
                    <a:pt x="1041094" y="483113"/>
                    <a:pt x="1037875" y="497871"/>
                  </a:cubicBezTo>
                  <a:cubicBezTo>
                    <a:pt x="1035086" y="510831"/>
                    <a:pt x="1032176" y="523762"/>
                    <a:pt x="1029137" y="536668"/>
                  </a:cubicBezTo>
                  <a:cubicBezTo>
                    <a:pt x="1025249" y="553809"/>
                    <a:pt x="1021277" y="570950"/>
                    <a:pt x="1017347" y="588091"/>
                  </a:cubicBezTo>
                  <a:cubicBezTo>
                    <a:pt x="1017013" y="589554"/>
                    <a:pt x="1016637" y="591059"/>
                    <a:pt x="1016428" y="592564"/>
                  </a:cubicBezTo>
                  <a:cubicBezTo>
                    <a:pt x="1015884" y="596410"/>
                    <a:pt x="1016428" y="597455"/>
                    <a:pt x="1020148" y="599044"/>
                  </a:cubicBezTo>
                  <a:cubicBezTo>
                    <a:pt x="1032356" y="604144"/>
                    <a:pt x="1044606" y="609245"/>
                    <a:pt x="1056897" y="614220"/>
                  </a:cubicBezTo>
                  <a:cubicBezTo>
                    <a:pt x="1067516" y="618401"/>
                    <a:pt x="1078218" y="622581"/>
                    <a:pt x="1088837" y="626762"/>
                  </a:cubicBezTo>
                  <a:cubicBezTo>
                    <a:pt x="1098537" y="630650"/>
                    <a:pt x="1108194" y="634622"/>
                    <a:pt x="1117852" y="638593"/>
                  </a:cubicBezTo>
                  <a:cubicBezTo>
                    <a:pt x="1127509" y="642565"/>
                    <a:pt x="1136707" y="646411"/>
                    <a:pt x="1146155" y="650216"/>
                  </a:cubicBezTo>
                  <a:cubicBezTo>
                    <a:pt x="1150336" y="651888"/>
                    <a:pt x="1154767" y="653351"/>
                    <a:pt x="1159115" y="654815"/>
                  </a:cubicBezTo>
                  <a:cubicBezTo>
                    <a:pt x="1160035" y="655149"/>
                    <a:pt x="1161247" y="653937"/>
                    <a:pt x="1160997" y="653017"/>
                  </a:cubicBezTo>
                  <a:cubicBezTo>
                    <a:pt x="1160712" y="652047"/>
                    <a:pt x="1160361" y="651098"/>
                    <a:pt x="1159951" y="650174"/>
                  </a:cubicBezTo>
                  <a:cubicBezTo>
                    <a:pt x="1155771" y="640558"/>
                    <a:pt x="1151590" y="630943"/>
                    <a:pt x="1147702" y="621327"/>
                  </a:cubicBezTo>
                  <a:lnTo>
                    <a:pt x="1131648" y="583325"/>
                  </a:lnTo>
                  <a:lnTo>
                    <a:pt x="1118228" y="551677"/>
                  </a:lnTo>
                  <a:cubicBezTo>
                    <a:pt x="1109310" y="530522"/>
                    <a:pt x="1100405" y="509368"/>
                    <a:pt x="1091513" y="488213"/>
                  </a:cubicBezTo>
                  <a:cubicBezTo>
                    <a:pt x="1084490" y="471491"/>
                    <a:pt x="1077341" y="454768"/>
                    <a:pt x="1070275" y="438254"/>
                  </a:cubicBezTo>
                  <a:cubicBezTo>
                    <a:pt x="1069481" y="436415"/>
                    <a:pt x="1068854" y="434450"/>
                    <a:pt x="1068059" y="432568"/>
                  </a:cubicBezTo>
                  <a:cubicBezTo>
                    <a:pt x="1064924" y="425503"/>
                    <a:pt x="1061914" y="418312"/>
                    <a:pt x="1058569" y="411163"/>
                  </a:cubicBezTo>
                  <a:close/>
                  <a:moveTo>
                    <a:pt x="1139968" y="888976"/>
                  </a:moveTo>
                  <a:cubicBezTo>
                    <a:pt x="1139370" y="888148"/>
                    <a:pt x="1138726" y="887354"/>
                    <a:pt x="1138044" y="886593"/>
                  </a:cubicBezTo>
                  <a:cubicBezTo>
                    <a:pt x="1133446" y="882412"/>
                    <a:pt x="1128763" y="878608"/>
                    <a:pt x="1124164" y="874552"/>
                  </a:cubicBezTo>
                  <a:cubicBezTo>
                    <a:pt x="1111622" y="863390"/>
                    <a:pt x="1099080" y="852144"/>
                    <a:pt x="1086538" y="841107"/>
                  </a:cubicBezTo>
                  <a:cubicBezTo>
                    <a:pt x="1076964" y="832745"/>
                    <a:pt x="1067349" y="824384"/>
                    <a:pt x="1057817" y="816022"/>
                  </a:cubicBezTo>
                  <a:cubicBezTo>
                    <a:pt x="1045024" y="804651"/>
                    <a:pt x="1032314" y="793238"/>
                    <a:pt x="1019563" y="781866"/>
                  </a:cubicBezTo>
                  <a:cubicBezTo>
                    <a:pt x="1016135" y="778814"/>
                    <a:pt x="1012623" y="775846"/>
                    <a:pt x="1009111" y="772878"/>
                  </a:cubicBezTo>
                  <a:cubicBezTo>
                    <a:pt x="1007648" y="771665"/>
                    <a:pt x="1006143" y="772125"/>
                    <a:pt x="1005725" y="773923"/>
                  </a:cubicBezTo>
                  <a:cubicBezTo>
                    <a:pt x="1004136" y="780612"/>
                    <a:pt x="1002548" y="787343"/>
                    <a:pt x="1001001" y="794032"/>
                  </a:cubicBezTo>
                  <a:cubicBezTo>
                    <a:pt x="997698" y="808455"/>
                    <a:pt x="994479" y="822879"/>
                    <a:pt x="991093" y="837260"/>
                  </a:cubicBezTo>
                  <a:cubicBezTo>
                    <a:pt x="987455" y="852645"/>
                    <a:pt x="983609" y="867989"/>
                    <a:pt x="980014" y="883248"/>
                  </a:cubicBezTo>
                  <a:cubicBezTo>
                    <a:pt x="976962" y="896376"/>
                    <a:pt x="974202" y="909587"/>
                    <a:pt x="971192" y="922756"/>
                  </a:cubicBezTo>
                  <a:cubicBezTo>
                    <a:pt x="969144" y="931703"/>
                    <a:pt x="967012" y="940607"/>
                    <a:pt x="964754" y="949512"/>
                  </a:cubicBezTo>
                  <a:cubicBezTo>
                    <a:pt x="964211" y="951812"/>
                    <a:pt x="965423" y="953191"/>
                    <a:pt x="967555" y="952606"/>
                  </a:cubicBezTo>
                  <a:cubicBezTo>
                    <a:pt x="971234" y="951561"/>
                    <a:pt x="974913" y="950474"/>
                    <a:pt x="978509" y="949178"/>
                  </a:cubicBezTo>
                  <a:cubicBezTo>
                    <a:pt x="993141" y="943910"/>
                    <a:pt x="1007774" y="938559"/>
                    <a:pt x="1022322" y="933249"/>
                  </a:cubicBezTo>
                  <a:cubicBezTo>
                    <a:pt x="1039994" y="926811"/>
                    <a:pt x="1057720" y="920415"/>
                    <a:pt x="1075501" y="914060"/>
                  </a:cubicBezTo>
                  <a:cubicBezTo>
                    <a:pt x="1092767" y="907831"/>
                    <a:pt x="1110075" y="901769"/>
                    <a:pt x="1127384" y="895539"/>
                  </a:cubicBezTo>
                  <a:cubicBezTo>
                    <a:pt x="1131188" y="894202"/>
                    <a:pt x="1134951" y="892655"/>
                    <a:pt x="1138713" y="891066"/>
                  </a:cubicBezTo>
                  <a:cubicBezTo>
                    <a:pt x="1139215" y="890690"/>
                    <a:pt x="1139466" y="889770"/>
                    <a:pt x="1139968" y="888976"/>
                  </a:cubicBezTo>
                  <a:close/>
                  <a:moveTo>
                    <a:pt x="732098" y="1307046"/>
                  </a:moveTo>
                  <a:cubicBezTo>
                    <a:pt x="731797" y="1307895"/>
                    <a:pt x="731617" y="1308781"/>
                    <a:pt x="731554" y="1309680"/>
                  </a:cubicBezTo>
                  <a:cubicBezTo>
                    <a:pt x="732558" y="1315449"/>
                    <a:pt x="733603" y="1321219"/>
                    <a:pt x="734648" y="1326988"/>
                  </a:cubicBezTo>
                  <a:cubicBezTo>
                    <a:pt x="738076" y="1345801"/>
                    <a:pt x="741463" y="1364615"/>
                    <a:pt x="744933" y="1383386"/>
                  </a:cubicBezTo>
                  <a:cubicBezTo>
                    <a:pt x="747734" y="1398436"/>
                    <a:pt x="750744" y="1413403"/>
                    <a:pt x="753545" y="1428412"/>
                  </a:cubicBezTo>
                  <a:cubicBezTo>
                    <a:pt x="757098" y="1447476"/>
                    <a:pt x="760527" y="1466540"/>
                    <a:pt x="763997" y="1485604"/>
                  </a:cubicBezTo>
                  <a:cubicBezTo>
                    <a:pt x="764415" y="1487862"/>
                    <a:pt x="764749" y="1490119"/>
                    <a:pt x="765293" y="1492335"/>
                  </a:cubicBezTo>
                  <a:cubicBezTo>
                    <a:pt x="767174" y="1500195"/>
                    <a:pt x="767425" y="1500404"/>
                    <a:pt x="775577" y="1499651"/>
                  </a:cubicBezTo>
                  <a:cubicBezTo>
                    <a:pt x="782433" y="1499024"/>
                    <a:pt x="789290" y="1498146"/>
                    <a:pt x="796146" y="1497561"/>
                  </a:cubicBezTo>
                  <a:cubicBezTo>
                    <a:pt x="809357" y="1496432"/>
                    <a:pt x="822568" y="1495512"/>
                    <a:pt x="835821" y="1494384"/>
                  </a:cubicBezTo>
                  <a:cubicBezTo>
                    <a:pt x="847736" y="1493380"/>
                    <a:pt x="859651" y="1492251"/>
                    <a:pt x="871608" y="1491248"/>
                  </a:cubicBezTo>
                  <a:cubicBezTo>
                    <a:pt x="884819" y="1490119"/>
                    <a:pt x="898030" y="1489116"/>
                    <a:pt x="911199" y="1487987"/>
                  </a:cubicBezTo>
                  <a:cubicBezTo>
                    <a:pt x="912132" y="1487799"/>
                    <a:pt x="912972" y="1487297"/>
                    <a:pt x="913582" y="1486566"/>
                  </a:cubicBezTo>
                  <a:cubicBezTo>
                    <a:pt x="913582" y="1486315"/>
                    <a:pt x="913248" y="1485186"/>
                    <a:pt x="912830" y="1484601"/>
                  </a:cubicBezTo>
                  <a:cubicBezTo>
                    <a:pt x="912161" y="1483836"/>
                    <a:pt x="911450" y="1483108"/>
                    <a:pt x="910698" y="1482427"/>
                  </a:cubicBezTo>
                  <a:lnTo>
                    <a:pt x="842761" y="1415117"/>
                  </a:lnTo>
                  <a:cubicBezTo>
                    <a:pt x="827920" y="1400443"/>
                    <a:pt x="812953" y="1385852"/>
                    <a:pt x="798069" y="1371178"/>
                  </a:cubicBezTo>
                  <a:lnTo>
                    <a:pt x="736529" y="1310474"/>
                  </a:lnTo>
                  <a:cubicBezTo>
                    <a:pt x="735317" y="1309220"/>
                    <a:pt x="733812" y="1308259"/>
                    <a:pt x="732098" y="1306963"/>
                  </a:cubicBezTo>
                  <a:close/>
                  <a:moveTo>
                    <a:pt x="811071" y="113790"/>
                  </a:moveTo>
                  <a:cubicBezTo>
                    <a:pt x="810695" y="114375"/>
                    <a:pt x="809901" y="115044"/>
                    <a:pt x="810026" y="115420"/>
                  </a:cubicBezTo>
                  <a:cubicBezTo>
                    <a:pt x="810749" y="117860"/>
                    <a:pt x="811602" y="120260"/>
                    <a:pt x="812576" y="122611"/>
                  </a:cubicBezTo>
                  <a:cubicBezTo>
                    <a:pt x="815921" y="130345"/>
                    <a:pt x="819433" y="137996"/>
                    <a:pt x="822694" y="145730"/>
                  </a:cubicBezTo>
                  <a:cubicBezTo>
                    <a:pt x="826498" y="154886"/>
                    <a:pt x="830052" y="164209"/>
                    <a:pt x="833856" y="173365"/>
                  </a:cubicBezTo>
                  <a:cubicBezTo>
                    <a:pt x="842021" y="192875"/>
                    <a:pt x="850232" y="212384"/>
                    <a:pt x="858480" y="231895"/>
                  </a:cubicBezTo>
                  <a:cubicBezTo>
                    <a:pt x="860362" y="236368"/>
                    <a:pt x="862327" y="240799"/>
                    <a:pt x="864166" y="245273"/>
                  </a:cubicBezTo>
                  <a:cubicBezTo>
                    <a:pt x="867929" y="254220"/>
                    <a:pt x="871608" y="263208"/>
                    <a:pt x="875287" y="272155"/>
                  </a:cubicBezTo>
                  <a:cubicBezTo>
                    <a:pt x="880638" y="285115"/>
                    <a:pt x="886002" y="298075"/>
                    <a:pt x="891383" y="311035"/>
                  </a:cubicBezTo>
                  <a:cubicBezTo>
                    <a:pt x="892068" y="312672"/>
                    <a:pt x="892909" y="314240"/>
                    <a:pt x="893891" y="315718"/>
                  </a:cubicBezTo>
                  <a:cubicBezTo>
                    <a:pt x="894414" y="316127"/>
                    <a:pt x="895116" y="316223"/>
                    <a:pt x="895731" y="315969"/>
                  </a:cubicBezTo>
                  <a:cubicBezTo>
                    <a:pt x="897131" y="314503"/>
                    <a:pt x="898394" y="312907"/>
                    <a:pt x="899493" y="311203"/>
                  </a:cubicBezTo>
                  <a:cubicBezTo>
                    <a:pt x="902921" y="305851"/>
                    <a:pt x="906266" y="300416"/>
                    <a:pt x="909694" y="295065"/>
                  </a:cubicBezTo>
                  <a:cubicBezTo>
                    <a:pt x="920104" y="278718"/>
                    <a:pt x="930598" y="262414"/>
                    <a:pt x="941008" y="246109"/>
                  </a:cubicBezTo>
                  <a:cubicBezTo>
                    <a:pt x="945188" y="239462"/>
                    <a:pt x="949369" y="232689"/>
                    <a:pt x="953550" y="226042"/>
                  </a:cubicBezTo>
                  <a:cubicBezTo>
                    <a:pt x="960406" y="215297"/>
                    <a:pt x="967346" y="204595"/>
                    <a:pt x="974202" y="193850"/>
                  </a:cubicBezTo>
                  <a:cubicBezTo>
                    <a:pt x="975039" y="192554"/>
                    <a:pt x="975749" y="191174"/>
                    <a:pt x="976460" y="189669"/>
                  </a:cubicBezTo>
                  <a:cubicBezTo>
                    <a:pt x="977162" y="188612"/>
                    <a:pt x="976874" y="187184"/>
                    <a:pt x="975816" y="186482"/>
                  </a:cubicBezTo>
                  <a:cubicBezTo>
                    <a:pt x="975754" y="186440"/>
                    <a:pt x="975691" y="186402"/>
                    <a:pt x="975624" y="186367"/>
                  </a:cubicBezTo>
                  <a:cubicBezTo>
                    <a:pt x="974545" y="185691"/>
                    <a:pt x="973412" y="185104"/>
                    <a:pt x="972238" y="184611"/>
                  </a:cubicBezTo>
                  <a:lnTo>
                    <a:pt x="933064" y="167219"/>
                  </a:lnTo>
                  <a:cubicBezTo>
                    <a:pt x="926793" y="164460"/>
                    <a:pt x="920522" y="161742"/>
                    <a:pt x="914168" y="158858"/>
                  </a:cubicBezTo>
                  <a:cubicBezTo>
                    <a:pt x="899953" y="152503"/>
                    <a:pt x="885781" y="146065"/>
                    <a:pt x="871566" y="139752"/>
                  </a:cubicBezTo>
                  <a:cubicBezTo>
                    <a:pt x="857059" y="133481"/>
                    <a:pt x="841883" y="126833"/>
                    <a:pt x="826958" y="120270"/>
                  </a:cubicBezTo>
                  <a:lnTo>
                    <a:pt x="813622" y="114500"/>
                  </a:lnTo>
                  <a:cubicBezTo>
                    <a:pt x="812953" y="114208"/>
                    <a:pt x="812158" y="114082"/>
                    <a:pt x="811071" y="113790"/>
                  </a:cubicBezTo>
                  <a:close/>
                  <a:moveTo>
                    <a:pt x="350357" y="1002524"/>
                  </a:moveTo>
                  <a:lnTo>
                    <a:pt x="349772" y="1003903"/>
                  </a:lnTo>
                  <a:cubicBezTo>
                    <a:pt x="350765" y="1004986"/>
                    <a:pt x="351811" y="1006019"/>
                    <a:pt x="352908" y="1006997"/>
                  </a:cubicBezTo>
                  <a:cubicBezTo>
                    <a:pt x="354705" y="1008460"/>
                    <a:pt x="356670" y="1009631"/>
                    <a:pt x="358468" y="1011178"/>
                  </a:cubicBezTo>
                  <a:cubicBezTo>
                    <a:pt x="367958" y="1018828"/>
                    <a:pt x="377407" y="1026646"/>
                    <a:pt x="386980" y="1034255"/>
                  </a:cubicBezTo>
                  <a:cubicBezTo>
                    <a:pt x="395718" y="1041237"/>
                    <a:pt x="404707" y="1047968"/>
                    <a:pt x="413486" y="1054950"/>
                  </a:cubicBezTo>
                  <a:cubicBezTo>
                    <a:pt x="435226" y="1072216"/>
                    <a:pt x="456965" y="1089608"/>
                    <a:pt x="478705" y="1106916"/>
                  </a:cubicBezTo>
                  <a:lnTo>
                    <a:pt x="504416" y="1127401"/>
                  </a:lnTo>
                  <a:cubicBezTo>
                    <a:pt x="505123" y="1128150"/>
                    <a:pt x="505980" y="1128748"/>
                    <a:pt x="506925" y="1129157"/>
                  </a:cubicBezTo>
                  <a:cubicBezTo>
                    <a:pt x="507840" y="1129383"/>
                    <a:pt x="508806" y="1129262"/>
                    <a:pt x="509642" y="1128823"/>
                  </a:cubicBezTo>
                  <a:cubicBezTo>
                    <a:pt x="510441" y="1128200"/>
                    <a:pt x="511131" y="1127452"/>
                    <a:pt x="511691" y="1126607"/>
                  </a:cubicBezTo>
                  <a:cubicBezTo>
                    <a:pt x="516457" y="1120641"/>
                    <a:pt x="521235" y="1114679"/>
                    <a:pt x="526031" y="1108714"/>
                  </a:cubicBezTo>
                  <a:cubicBezTo>
                    <a:pt x="532093" y="1101188"/>
                    <a:pt x="538238" y="1093705"/>
                    <a:pt x="544342" y="1086180"/>
                  </a:cubicBezTo>
                  <a:cubicBezTo>
                    <a:pt x="548523" y="1080828"/>
                    <a:pt x="552913" y="1075435"/>
                    <a:pt x="557261" y="1070084"/>
                  </a:cubicBezTo>
                  <a:cubicBezTo>
                    <a:pt x="567587" y="1057542"/>
                    <a:pt x="578164" y="1045000"/>
                    <a:pt x="588198" y="1032123"/>
                  </a:cubicBezTo>
                  <a:cubicBezTo>
                    <a:pt x="589519" y="1030300"/>
                    <a:pt x="590706" y="1028386"/>
                    <a:pt x="591751" y="1026396"/>
                  </a:cubicBezTo>
                  <a:cubicBezTo>
                    <a:pt x="589912" y="1024013"/>
                    <a:pt x="587111" y="1024640"/>
                    <a:pt x="584770" y="1024389"/>
                  </a:cubicBezTo>
                  <a:cubicBezTo>
                    <a:pt x="569343" y="1022716"/>
                    <a:pt x="553832" y="1021211"/>
                    <a:pt x="538364" y="1019790"/>
                  </a:cubicBezTo>
                  <a:cubicBezTo>
                    <a:pt x="525822" y="1018619"/>
                    <a:pt x="513280" y="1017658"/>
                    <a:pt x="501030" y="1016487"/>
                  </a:cubicBezTo>
                  <a:cubicBezTo>
                    <a:pt x="497978" y="1016236"/>
                    <a:pt x="495010" y="1015358"/>
                    <a:pt x="492000" y="1015149"/>
                  </a:cubicBezTo>
                  <a:cubicBezTo>
                    <a:pt x="482844" y="1014439"/>
                    <a:pt x="473688" y="1013979"/>
                    <a:pt x="464533" y="1013310"/>
                  </a:cubicBezTo>
                  <a:cubicBezTo>
                    <a:pt x="460352" y="1013017"/>
                    <a:pt x="455920" y="1012516"/>
                    <a:pt x="451572" y="1012098"/>
                  </a:cubicBezTo>
                  <a:cubicBezTo>
                    <a:pt x="439657" y="1010927"/>
                    <a:pt x="427742" y="1009715"/>
                    <a:pt x="415785" y="1008628"/>
                  </a:cubicBezTo>
                  <a:cubicBezTo>
                    <a:pt x="400568" y="1007206"/>
                    <a:pt x="385308" y="1005868"/>
                    <a:pt x="370090" y="1004447"/>
                  </a:cubicBezTo>
                  <a:close/>
                  <a:moveTo>
                    <a:pt x="307631" y="550046"/>
                  </a:moveTo>
                  <a:lnTo>
                    <a:pt x="307380" y="550046"/>
                  </a:lnTo>
                  <a:cubicBezTo>
                    <a:pt x="307017" y="563813"/>
                    <a:pt x="306613" y="577584"/>
                    <a:pt x="306167" y="591352"/>
                  </a:cubicBezTo>
                  <a:cubicBezTo>
                    <a:pt x="306167" y="594905"/>
                    <a:pt x="305708" y="598459"/>
                    <a:pt x="305666" y="602012"/>
                  </a:cubicBezTo>
                  <a:cubicBezTo>
                    <a:pt x="305666" y="604772"/>
                    <a:pt x="306962" y="605650"/>
                    <a:pt x="309846" y="604897"/>
                  </a:cubicBezTo>
                  <a:cubicBezTo>
                    <a:pt x="311072" y="604562"/>
                    <a:pt x="312273" y="604140"/>
                    <a:pt x="313442" y="603643"/>
                  </a:cubicBezTo>
                  <a:cubicBezTo>
                    <a:pt x="325482" y="598751"/>
                    <a:pt x="337523" y="593902"/>
                    <a:pt x="349521" y="588885"/>
                  </a:cubicBezTo>
                  <a:cubicBezTo>
                    <a:pt x="369254" y="580523"/>
                    <a:pt x="388945" y="572162"/>
                    <a:pt x="408678" y="563801"/>
                  </a:cubicBezTo>
                  <a:cubicBezTo>
                    <a:pt x="417834" y="559954"/>
                    <a:pt x="427073" y="556317"/>
                    <a:pt x="436271" y="552555"/>
                  </a:cubicBezTo>
                  <a:cubicBezTo>
                    <a:pt x="442375" y="550004"/>
                    <a:pt x="448479" y="547370"/>
                    <a:pt x="454541" y="544737"/>
                  </a:cubicBezTo>
                  <a:cubicBezTo>
                    <a:pt x="456715" y="543817"/>
                    <a:pt x="456924" y="542270"/>
                    <a:pt x="455210" y="540556"/>
                  </a:cubicBezTo>
                  <a:cubicBezTo>
                    <a:pt x="453495" y="538842"/>
                    <a:pt x="452492" y="538215"/>
                    <a:pt x="451029" y="537086"/>
                  </a:cubicBezTo>
                  <a:cubicBezTo>
                    <a:pt x="441789" y="529477"/>
                    <a:pt x="432508" y="521868"/>
                    <a:pt x="423311" y="514217"/>
                  </a:cubicBezTo>
                  <a:cubicBezTo>
                    <a:pt x="412692" y="505438"/>
                    <a:pt x="402115" y="496700"/>
                    <a:pt x="391537" y="487879"/>
                  </a:cubicBezTo>
                  <a:cubicBezTo>
                    <a:pt x="368711" y="468731"/>
                    <a:pt x="345550" y="450253"/>
                    <a:pt x="322765" y="430729"/>
                  </a:cubicBezTo>
                  <a:cubicBezTo>
                    <a:pt x="320256" y="428597"/>
                    <a:pt x="317581" y="426548"/>
                    <a:pt x="314905" y="424667"/>
                  </a:cubicBezTo>
                  <a:cubicBezTo>
                    <a:pt x="313316" y="423454"/>
                    <a:pt x="311937" y="424082"/>
                    <a:pt x="311853" y="426088"/>
                  </a:cubicBezTo>
                  <a:cubicBezTo>
                    <a:pt x="311310" y="435997"/>
                    <a:pt x="310683" y="445947"/>
                    <a:pt x="310348" y="455855"/>
                  </a:cubicBezTo>
                  <a:cubicBezTo>
                    <a:pt x="309721" y="472160"/>
                    <a:pt x="309261" y="488464"/>
                    <a:pt x="308801" y="504769"/>
                  </a:cubicBezTo>
                  <a:cubicBezTo>
                    <a:pt x="308300" y="519987"/>
                    <a:pt x="307965" y="535037"/>
                    <a:pt x="307631" y="550046"/>
                  </a:cubicBezTo>
                  <a:close/>
                  <a:moveTo>
                    <a:pt x="406713" y="1203741"/>
                  </a:moveTo>
                  <a:lnTo>
                    <a:pt x="405543" y="1203741"/>
                  </a:lnTo>
                  <a:cubicBezTo>
                    <a:pt x="405543" y="1205748"/>
                    <a:pt x="405543" y="1207922"/>
                    <a:pt x="405543" y="1209803"/>
                  </a:cubicBezTo>
                  <a:cubicBezTo>
                    <a:pt x="405877" y="1213607"/>
                    <a:pt x="406463" y="1217370"/>
                    <a:pt x="406839" y="1221216"/>
                  </a:cubicBezTo>
                  <a:cubicBezTo>
                    <a:pt x="408399" y="1238470"/>
                    <a:pt x="409919" y="1255736"/>
                    <a:pt x="411396" y="1273015"/>
                  </a:cubicBezTo>
                  <a:cubicBezTo>
                    <a:pt x="412525" y="1285976"/>
                    <a:pt x="413528" y="1298936"/>
                    <a:pt x="414699" y="1311896"/>
                  </a:cubicBezTo>
                  <a:cubicBezTo>
                    <a:pt x="416371" y="1330458"/>
                    <a:pt x="418210" y="1348979"/>
                    <a:pt x="419966" y="1367541"/>
                  </a:cubicBezTo>
                  <a:cubicBezTo>
                    <a:pt x="420552" y="1373645"/>
                    <a:pt x="421220" y="1379707"/>
                    <a:pt x="421722" y="1385811"/>
                  </a:cubicBezTo>
                  <a:cubicBezTo>
                    <a:pt x="422433" y="1394172"/>
                    <a:pt x="422809" y="1402533"/>
                    <a:pt x="423562" y="1410895"/>
                  </a:cubicBezTo>
                  <a:cubicBezTo>
                    <a:pt x="424816" y="1424357"/>
                    <a:pt x="426195" y="1437819"/>
                    <a:pt x="427742" y="1451280"/>
                  </a:cubicBezTo>
                  <a:cubicBezTo>
                    <a:pt x="428160" y="1455043"/>
                    <a:pt x="427073" y="1459642"/>
                    <a:pt x="429624" y="1462359"/>
                  </a:cubicBezTo>
                  <a:cubicBezTo>
                    <a:pt x="432483" y="1464905"/>
                    <a:pt x="435727" y="1466979"/>
                    <a:pt x="439239" y="1468505"/>
                  </a:cubicBezTo>
                  <a:cubicBezTo>
                    <a:pt x="452952" y="1475821"/>
                    <a:pt x="466707" y="1483012"/>
                    <a:pt x="480461" y="1490328"/>
                  </a:cubicBezTo>
                  <a:lnTo>
                    <a:pt x="518924" y="1510855"/>
                  </a:lnTo>
                  <a:cubicBezTo>
                    <a:pt x="524317" y="1513740"/>
                    <a:pt x="529752" y="1516541"/>
                    <a:pt x="535186" y="1519217"/>
                  </a:cubicBezTo>
                  <a:cubicBezTo>
                    <a:pt x="535655" y="1519363"/>
                    <a:pt x="536165" y="1519288"/>
                    <a:pt x="536566" y="1519008"/>
                  </a:cubicBezTo>
                  <a:cubicBezTo>
                    <a:pt x="536888" y="1518640"/>
                    <a:pt x="537043" y="1518155"/>
                    <a:pt x="536984" y="1517670"/>
                  </a:cubicBezTo>
                  <a:cubicBezTo>
                    <a:pt x="536834" y="1516913"/>
                    <a:pt x="536583" y="1516182"/>
                    <a:pt x="536232" y="1515496"/>
                  </a:cubicBezTo>
                  <a:cubicBezTo>
                    <a:pt x="532051" y="1504877"/>
                    <a:pt x="527578" y="1494258"/>
                    <a:pt x="523146" y="1483681"/>
                  </a:cubicBezTo>
                  <a:cubicBezTo>
                    <a:pt x="519885" y="1475905"/>
                    <a:pt x="516499" y="1468254"/>
                    <a:pt x="513280" y="1460478"/>
                  </a:cubicBezTo>
                  <a:cubicBezTo>
                    <a:pt x="510311" y="1453413"/>
                    <a:pt x="507594" y="1446264"/>
                    <a:pt x="504667" y="1439198"/>
                  </a:cubicBezTo>
                  <a:cubicBezTo>
                    <a:pt x="500487" y="1428872"/>
                    <a:pt x="495804" y="1418587"/>
                    <a:pt x="491582" y="1408219"/>
                  </a:cubicBezTo>
                  <a:cubicBezTo>
                    <a:pt x="484851" y="1391496"/>
                    <a:pt x="478496" y="1375024"/>
                    <a:pt x="471682" y="1358511"/>
                  </a:cubicBezTo>
                  <a:cubicBezTo>
                    <a:pt x="465494" y="1343418"/>
                    <a:pt x="458889" y="1328493"/>
                    <a:pt x="452618" y="1313443"/>
                  </a:cubicBezTo>
                  <a:cubicBezTo>
                    <a:pt x="444256" y="1293710"/>
                    <a:pt x="436062" y="1273935"/>
                    <a:pt x="428035" y="1254118"/>
                  </a:cubicBezTo>
                  <a:cubicBezTo>
                    <a:pt x="422307" y="1240197"/>
                    <a:pt x="416705" y="1226233"/>
                    <a:pt x="410978" y="1212311"/>
                  </a:cubicBezTo>
                  <a:cubicBezTo>
                    <a:pt x="409723" y="1209510"/>
                    <a:pt x="408093" y="1206584"/>
                    <a:pt x="406713" y="1203741"/>
                  </a:cubicBezTo>
                  <a:close/>
                  <a:moveTo>
                    <a:pt x="114691" y="575883"/>
                  </a:moveTo>
                  <a:cubicBezTo>
                    <a:pt x="114691" y="578893"/>
                    <a:pt x="115235" y="580064"/>
                    <a:pt x="118161" y="580356"/>
                  </a:cubicBezTo>
                  <a:cubicBezTo>
                    <a:pt x="128223" y="581999"/>
                    <a:pt x="138312" y="583546"/>
                    <a:pt x="148429" y="584997"/>
                  </a:cubicBezTo>
                  <a:cubicBezTo>
                    <a:pt x="162017" y="586962"/>
                    <a:pt x="175646" y="588801"/>
                    <a:pt x="189275" y="590808"/>
                  </a:cubicBezTo>
                  <a:cubicBezTo>
                    <a:pt x="200897" y="592480"/>
                    <a:pt x="212478" y="594278"/>
                    <a:pt x="224100" y="595950"/>
                  </a:cubicBezTo>
                  <a:lnTo>
                    <a:pt x="259720" y="601009"/>
                  </a:lnTo>
                  <a:cubicBezTo>
                    <a:pt x="270799" y="602639"/>
                    <a:pt x="281877" y="604395"/>
                    <a:pt x="293165" y="606068"/>
                  </a:cubicBezTo>
                  <a:cubicBezTo>
                    <a:pt x="293662" y="606172"/>
                    <a:pt x="294174" y="606172"/>
                    <a:pt x="294670" y="606068"/>
                  </a:cubicBezTo>
                  <a:cubicBezTo>
                    <a:pt x="295134" y="605955"/>
                    <a:pt x="295537" y="605670"/>
                    <a:pt x="295799" y="605273"/>
                  </a:cubicBezTo>
                  <a:cubicBezTo>
                    <a:pt x="296030" y="604826"/>
                    <a:pt x="296030" y="604299"/>
                    <a:pt x="295799" y="603852"/>
                  </a:cubicBezTo>
                  <a:cubicBezTo>
                    <a:pt x="292413" y="600089"/>
                    <a:pt x="288985" y="596285"/>
                    <a:pt x="285473" y="592606"/>
                  </a:cubicBezTo>
                  <a:cubicBezTo>
                    <a:pt x="276526" y="583157"/>
                    <a:pt x="267566" y="573738"/>
                    <a:pt x="258591" y="564344"/>
                  </a:cubicBezTo>
                  <a:cubicBezTo>
                    <a:pt x="253658" y="559160"/>
                    <a:pt x="248724" y="553976"/>
                    <a:pt x="243791" y="548876"/>
                  </a:cubicBezTo>
                  <a:cubicBezTo>
                    <a:pt x="236308" y="541183"/>
                    <a:pt x="228741" y="533616"/>
                    <a:pt x="221383" y="525840"/>
                  </a:cubicBezTo>
                  <a:cubicBezTo>
                    <a:pt x="211182" y="515137"/>
                    <a:pt x="201051" y="504380"/>
                    <a:pt x="190989" y="493565"/>
                  </a:cubicBezTo>
                  <a:cubicBezTo>
                    <a:pt x="186097" y="488339"/>
                    <a:pt x="181373" y="482988"/>
                    <a:pt x="176482" y="477804"/>
                  </a:cubicBezTo>
                  <a:cubicBezTo>
                    <a:pt x="169249" y="470236"/>
                    <a:pt x="161933" y="462795"/>
                    <a:pt x="154659" y="455311"/>
                  </a:cubicBezTo>
                  <a:cubicBezTo>
                    <a:pt x="149084" y="449738"/>
                    <a:pt x="143510" y="444161"/>
                    <a:pt x="137936" y="438589"/>
                  </a:cubicBezTo>
                  <a:cubicBezTo>
                    <a:pt x="137174" y="437915"/>
                    <a:pt x="136012" y="437987"/>
                    <a:pt x="135339" y="438747"/>
                  </a:cubicBezTo>
                  <a:cubicBezTo>
                    <a:pt x="135137" y="438977"/>
                    <a:pt x="134995" y="439253"/>
                    <a:pt x="134926" y="439550"/>
                  </a:cubicBezTo>
                  <a:cubicBezTo>
                    <a:pt x="134926" y="440052"/>
                    <a:pt x="134633" y="440553"/>
                    <a:pt x="134549" y="441055"/>
                  </a:cubicBezTo>
                  <a:cubicBezTo>
                    <a:pt x="133253" y="450629"/>
                    <a:pt x="131999" y="460245"/>
                    <a:pt x="130578" y="469818"/>
                  </a:cubicBezTo>
                  <a:cubicBezTo>
                    <a:pt x="128027" y="486959"/>
                    <a:pt x="125310" y="504100"/>
                    <a:pt x="122676" y="521241"/>
                  </a:cubicBezTo>
                  <a:cubicBezTo>
                    <a:pt x="121310" y="530326"/>
                    <a:pt x="119917" y="539415"/>
                    <a:pt x="118495" y="548499"/>
                  </a:cubicBezTo>
                  <a:cubicBezTo>
                    <a:pt x="117074" y="557655"/>
                    <a:pt x="115862" y="567020"/>
                    <a:pt x="114691" y="575883"/>
                  </a:cubicBezTo>
                  <a:close/>
                  <a:moveTo>
                    <a:pt x="981435" y="192220"/>
                  </a:moveTo>
                  <a:cubicBezTo>
                    <a:pt x="978488" y="194368"/>
                    <a:pt x="976151" y="197251"/>
                    <a:pt x="974662" y="200581"/>
                  </a:cubicBezTo>
                  <a:cubicBezTo>
                    <a:pt x="969269" y="208942"/>
                    <a:pt x="964169" y="217304"/>
                    <a:pt x="958817" y="225665"/>
                  </a:cubicBezTo>
                  <a:cubicBezTo>
                    <a:pt x="952630" y="235323"/>
                    <a:pt x="946275" y="244855"/>
                    <a:pt x="940088" y="254512"/>
                  </a:cubicBezTo>
                  <a:cubicBezTo>
                    <a:pt x="931434" y="268058"/>
                    <a:pt x="922905" y="281645"/>
                    <a:pt x="914293" y="295190"/>
                  </a:cubicBezTo>
                  <a:cubicBezTo>
                    <a:pt x="909527" y="302757"/>
                    <a:pt x="904761" y="310283"/>
                    <a:pt x="900079" y="317850"/>
                  </a:cubicBezTo>
                  <a:cubicBezTo>
                    <a:pt x="897946" y="321362"/>
                    <a:pt x="898114" y="322031"/>
                    <a:pt x="901458" y="323870"/>
                  </a:cubicBezTo>
                  <a:cubicBezTo>
                    <a:pt x="904803" y="325710"/>
                    <a:pt x="907311" y="326922"/>
                    <a:pt x="910321" y="328343"/>
                  </a:cubicBezTo>
                  <a:cubicBezTo>
                    <a:pt x="914502" y="330392"/>
                    <a:pt x="919184" y="332231"/>
                    <a:pt x="923490" y="334405"/>
                  </a:cubicBezTo>
                  <a:cubicBezTo>
                    <a:pt x="937370" y="341387"/>
                    <a:pt x="951167" y="348578"/>
                    <a:pt x="965047" y="355309"/>
                  </a:cubicBezTo>
                  <a:cubicBezTo>
                    <a:pt x="991302" y="368381"/>
                    <a:pt x="1017569" y="381397"/>
                    <a:pt x="1043853" y="394357"/>
                  </a:cubicBezTo>
                  <a:cubicBezTo>
                    <a:pt x="1045931" y="395322"/>
                    <a:pt x="1048067" y="396160"/>
                    <a:pt x="1050250" y="396865"/>
                  </a:cubicBezTo>
                  <a:cubicBezTo>
                    <a:pt x="1051922" y="397450"/>
                    <a:pt x="1053092" y="396154"/>
                    <a:pt x="1052591" y="394273"/>
                  </a:cubicBezTo>
                  <a:cubicBezTo>
                    <a:pt x="1052194" y="392855"/>
                    <a:pt x="1051717" y="391459"/>
                    <a:pt x="1051169" y="390092"/>
                  </a:cubicBezTo>
                  <a:cubicBezTo>
                    <a:pt x="1046989" y="377843"/>
                    <a:pt x="1042432" y="365635"/>
                    <a:pt x="1038084" y="353386"/>
                  </a:cubicBezTo>
                  <a:cubicBezTo>
                    <a:pt x="1033736" y="341136"/>
                    <a:pt x="1029722" y="329389"/>
                    <a:pt x="1025542" y="317348"/>
                  </a:cubicBezTo>
                  <a:cubicBezTo>
                    <a:pt x="1024287" y="313753"/>
                    <a:pt x="1023409" y="309990"/>
                    <a:pt x="1022113" y="306437"/>
                  </a:cubicBezTo>
                  <a:cubicBezTo>
                    <a:pt x="1018351" y="295859"/>
                    <a:pt x="1014337" y="285533"/>
                    <a:pt x="1010616" y="274830"/>
                  </a:cubicBezTo>
                  <a:cubicBezTo>
                    <a:pt x="1006185" y="262288"/>
                    <a:pt x="1002255" y="249203"/>
                    <a:pt x="997614" y="236493"/>
                  </a:cubicBezTo>
                  <a:cubicBezTo>
                    <a:pt x="992974" y="223784"/>
                    <a:pt x="988250" y="212245"/>
                    <a:pt x="984821" y="199703"/>
                  </a:cubicBezTo>
                  <a:cubicBezTo>
                    <a:pt x="983872" y="197130"/>
                    <a:pt x="982744" y="194629"/>
                    <a:pt x="981435" y="192220"/>
                  </a:cubicBezTo>
                  <a:close/>
                  <a:moveTo>
                    <a:pt x="889460" y="317056"/>
                  </a:moveTo>
                  <a:cubicBezTo>
                    <a:pt x="890254" y="315881"/>
                    <a:pt x="890254" y="314342"/>
                    <a:pt x="889460" y="313167"/>
                  </a:cubicBezTo>
                  <a:cubicBezTo>
                    <a:pt x="884305" y="300960"/>
                    <a:pt x="879079" y="288780"/>
                    <a:pt x="873782" y="276628"/>
                  </a:cubicBezTo>
                  <a:cubicBezTo>
                    <a:pt x="869350" y="266344"/>
                    <a:pt x="864877" y="256059"/>
                    <a:pt x="860529" y="245733"/>
                  </a:cubicBezTo>
                  <a:cubicBezTo>
                    <a:pt x="855805" y="234445"/>
                    <a:pt x="851248" y="223115"/>
                    <a:pt x="846524" y="211827"/>
                  </a:cubicBezTo>
                  <a:cubicBezTo>
                    <a:pt x="840712" y="197947"/>
                    <a:pt x="834734" y="184151"/>
                    <a:pt x="828965" y="170271"/>
                  </a:cubicBezTo>
                  <a:cubicBezTo>
                    <a:pt x="822108" y="153799"/>
                    <a:pt x="815419" y="137243"/>
                    <a:pt x="808563" y="120771"/>
                  </a:cubicBezTo>
                  <a:cubicBezTo>
                    <a:pt x="807514" y="118772"/>
                    <a:pt x="806314" y="116857"/>
                    <a:pt x="804967" y="115044"/>
                  </a:cubicBezTo>
                  <a:cubicBezTo>
                    <a:pt x="802334" y="115462"/>
                    <a:pt x="801706" y="117929"/>
                    <a:pt x="800369" y="119643"/>
                  </a:cubicBezTo>
                  <a:cubicBezTo>
                    <a:pt x="799031" y="121357"/>
                    <a:pt x="796982" y="124158"/>
                    <a:pt x="795394" y="126457"/>
                  </a:cubicBezTo>
                  <a:lnTo>
                    <a:pt x="773779" y="157938"/>
                  </a:lnTo>
                  <a:cubicBezTo>
                    <a:pt x="761488" y="175789"/>
                    <a:pt x="749030" y="193516"/>
                    <a:pt x="736822" y="211409"/>
                  </a:cubicBezTo>
                  <a:cubicBezTo>
                    <a:pt x="733912" y="214606"/>
                    <a:pt x="731630" y="218321"/>
                    <a:pt x="730091" y="222363"/>
                  </a:cubicBezTo>
                  <a:cubicBezTo>
                    <a:pt x="732516" y="226543"/>
                    <a:pt x="737115" y="228090"/>
                    <a:pt x="740919" y="230348"/>
                  </a:cubicBezTo>
                  <a:cubicBezTo>
                    <a:pt x="760694" y="242054"/>
                    <a:pt x="780594" y="253467"/>
                    <a:pt x="800410" y="265048"/>
                  </a:cubicBezTo>
                  <a:cubicBezTo>
                    <a:pt x="810946" y="271235"/>
                    <a:pt x="821314" y="277590"/>
                    <a:pt x="831975" y="283777"/>
                  </a:cubicBezTo>
                  <a:cubicBezTo>
                    <a:pt x="841841" y="289588"/>
                    <a:pt x="851791" y="295316"/>
                    <a:pt x="861700" y="301085"/>
                  </a:cubicBezTo>
                  <a:close/>
                  <a:moveTo>
                    <a:pt x="1008944" y="592982"/>
                  </a:moveTo>
                  <a:cubicBezTo>
                    <a:pt x="1008484" y="591811"/>
                    <a:pt x="1008150" y="590850"/>
                    <a:pt x="1007732" y="589930"/>
                  </a:cubicBezTo>
                  <a:cubicBezTo>
                    <a:pt x="1002853" y="578780"/>
                    <a:pt x="997978" y="567634"/>
                    <a:pt x="993099" y="556484"/>
                  </a:cubicBezTo>
                  <a:lnTo>
                    <a:pt x="981184" y="529143"/>
                  </a:lnTo>
                  <a:cubicBezTo>
                    <a:pt x="975289" y="515597"/>
                    <a:pt x="969395" y="502010"/>
                    <a:pt x="963458" y="488506"/>
                  </a:cubicBezTo>
                  <a:cubicBezTo>
                    <a:pt x="959570" y="479601"/>
                    <a:pt x="955682" y="470738"/>
                    <a:pt x="951710" y="461917"/>
                  </a:cubicBezTo>
                  <a:cubicBezTo>
                    <a:pt x="949620" y="457318"/>
                    <a:pt x="948491" y="456942"/>
                    <a:pt x="944060" y="458781"/>
                  </a:cubicBezTo>
                  <a:cubicBezTo>
                    <a:pt x="939628" y="460621"/>
                    <a:pt x="936033" y="462042"/>
                    <a:pt x="932019" y="463673"/>
                  </a:cubicBezTo>
                  <a:cubicBezTo>
                    <a:pt x="926083" y="466014"/>
                    <a:pt x="920146" y="468313"/>
                    <a:pt x="914251" y="470696"/>
                  </a:cubicBezTo>
                  <a:cubicBezTo>
                    <a:pt x="897946" y="477344"/>
                    <a:pt x="881725" y="484116"/>
                    <a:pt x="865379" y="490680"/>
                  </a:cubicBezTo>
                  <a:cubicBezTo>
                    <a:pt x="846691" y="498205"/>
                    <a:pt x="827752" y="505522"/>
                    <a:pt x="809232" y="512963"/>
                  </a:cubicBezTo>
                  <a:cubicBezTo>
                    <a:pt x="805636" y="514343"/>
                    <a:pt x="802125" y="515764"/>
                    <a:pt x="798571" y="517144"/>
                  </a:cubicBezTo>
                  <a:cubicBezTo>
                    <a:pt x="798145" y="517399"/>
                    <a:pt x="797856" y="517825"/>
                    <a:pt x="797777" y="518315"/>
                  </a:cubicBezTo>
                  <a:cubicBezTo>
                    <a:pt x="797777" y="518649"/>
                    <a:pt x="798111" y="519151"/>
                    <a:pt x="798446" y="519443"/>
                  </a:cubicBezTo>
                  <a:cubicBezTo>
                    <a:pt x="798843" y="519761"/>
                    <a:pt x="799298" y="519999"/>
                    <a:pt x="799783" y="520154"/>
                  </a:cubicBezTo>
                  <a:cubicBezTo>
                    <a:pt x="807936" y="523081"/>
                    <a:pt x="816088" y="526049"/>
                    <a:pt x="824282" y="528934"/>
                  </a:cubicBezTo>
                  <a:lnTo>
                    <a:pt x="856725" y="540389"/>
                  </a:lnTo>
                  <a:cubicBezTo>
                    <a:pt x="868932" y="544569"/>
                    <a:pt x="881098" y="549335"/>
                    <a:pt x="893348" y="553725"/>
                  </a:cubicBezTo>
                  <a:cubicBezTo>
                    <a:pt x="906768" y="558575"/>
                    <a:pt x="920230" y="563341"/>
                    <a:pt x="933691" y="568149"/>
                  </a:cubicBezTo>
                  <a:cubicBezTo>
                    <a:pt x="944478" y="572037"/>
                    <a:pt x="955306" y="575674"/>
                    <a:pt x="965966" y="579980"/>
                  </a:cubicBezTo>
                  <a:cubicBezTo>
                    <a:pt x="978007" y="584871"/>
                    <a:pt x="990549" y="588341"/>
                    <a:pt x="1002882" y="592522"/>
                  </a:cubicBezTo>
                  <a:cubicBezTo>
                    <a:pt x="1004249" y="593086"/>
                    <a:pt x="1005641" y="593576"/>
                    <a:pt x="1007063" y="593985"/>
                  </a:cubicBezTo>
                  <a:cubicBezTo>
                    <a:pt x="1007564" y="594153"/>
                    <a:pt x="1008150" y="593358"/>
                    <a:pt x="1008819" y="593024"/>
                  </a:cubicBezTo>
                  <a:close/>
                  <a:moveTo>
                    <a:pt x="718385" y="218809"/>
                  </a:moveTo>
                  <a:cubicBezTo>
                    <a:pt x="717047" y="216635"/>
                    <a:pt x="716295" y="215088"/>
                    <a:pt x="715250" y="213750"/>
                  </a:cubicBezTo>
                  <a:cubicBezTo>
                    <a:pt x="706416" y="202852"/>
                    <a:pt x="697578" y="191955"/>
                    <a:pt x="688744" y="181057"/>
                  </a:cubicBezTo>
                  <a:cubicBezTo>
                    <a:pt x="680215" y="170605"/>
                    <a:pt x="671674" y="160140"/>
                    <a:pt x="663116" y="149660"/>
                  </a:cubicBezTo>
                  <a:cubicBezTo>
                    <a:pt x="654755" y="139585"/>
                    <a:pt x="646770" y="129425"/>
                    <a:pt x="638534" y="119350"/>
                  </a:cubicBezTo>
                  <a:cubicBezTo>
                    <a:pt x="629503" y="108313"/>
                    <a:pt x="620348" y="97318"/>
                    <a:pt x="611275" y="86281"/>
                  </a:cubicBezTo>
                  <a:cubicBezTo>
                    <a:pt x="603834" y="77208"/>
                    <a:pt x="596476" y="68136"/>
                    <a:pt x="589034" y="59022"/>
                  </a:cubicBezTo>
                  <a:cubicBezTo>
                    <a:pt x="580338" y="48375"/>
                    <a:pt x="571630" y="37729"/>
                    <a:pt x="562905" y="27082"/>
                  </a:cubicBezTo>
                  <a:cubicBezTo>
                    <a:pt x="562081" y="26134"/>
                    <a:pt x="561174" y="25266"/>
                    <a:pt x="560187" y="24490"/>
                  </a:cubicBezTo>
                  <a:cubicBezTo>
                    <a:pt x="559313" y="23927"/>
                    <a:pt x="558151" y="24179"/>
                    <a:pt x="557587" y="25052"/>
                  </a:cubicBezTo>
                  <a:cubicBezTo>
                    <a:pt x="557436" y="25286"/>
                    <a:pt x="557340" y="25551"/>
                    <a:pt x="557302" y="25828"/>
                  </a:cubicBezTo>
                  <a:cubicBezTo>
                    <a:pt x="557160" y="26573"/>
                    <a:pt x="557160" y="27340"/>
                    <a:pt x="557302" y="28085"/>
                  </a:cubicBezTo>
                  <a:cubicBezTo>
                    <a:pt x="558168" y="35173"/>
                    <a:pt x="558569" y="42309"/>
                    <a:pt x="558515" y="49449"/>
                  </a:cubicBezTo>
                  <a:cubicBezTo>
                    <a:pt x="559476" y="64457"/>
                    <a:pt x="560438" y="79466"/>
                    <a:pt x="561274" y="94517"/>
                  </a:cubicBezTo>
                  <a:cubicBezTo>
                    <a:pt x="562445" y="116674"/>
                    <a:pt x="563490" y="138832"/>
                    <a:pt x="564660" y="160990"/>
                  </a:cubicBezTo>
                  <a:cubicBezTo>
                    <a:pt x="564953" y="167094"/>
                    <a:pt x="565455" y="173197"/>
                    <a:pt x="565873" y="179301"/>
                  </a:cubicBezTo>
                  <a:cubicBezTo>
                    <a:pt x="565831" y="180890"/>
                    <a:pt x="566914" y="182289"/>
                    <a:pt x="568465" y="182646"/>
                  </a:cubicBezTo>
                  <a:lnTo>
                    <a:pt x="571433" y="183482"/>
                  </a:lnTo>
                  <a:cubicBezTo>
                    <a:pt x="587278" y="187454"/>
                    <a:pt x="603081" y="191467"/>
                    <a:pt x="618926" y="195397"/>
                  </a:cubicBezTo>
                  <a:lnTo>
                    <a:pt x="673735" y="208733"/>
                  </a:lnTo>
                  <a:cubicBezTo>
                    <a:pt x="686862" y="211953"/>
                    <a:pt x="699990" y="215172"/>
                    <a:pt x="713117" y="218307"/>
                  </a:cubicBezTo>
                  <a:cubicBezTo>
                    <a:pt x="714856" y="218613"/>
                    <a:pt x="716621" y="218781"/>
                    <a:pt x="718385" y="218809"/>
                  </a:cubicBezTo>
                  <a:close/>
                  <a:moveTo>
                    <a:pt x="618048" y="1104282"/>
                  </a:moveTo>
                  <a:cubicBezTo>
                    <a:pt x="618048" y="1106205"/>
                    <a:pt x="617714" y="1108170"/>
                    <a:pt x="617714" y="1110093"/>
                  </a:cubicBezTo>
                  <a:cubicBezTo>
                    <a:pt x="617714" y="1124642"/>
                    <a:pt x="617714" y="1139358"/>
                    <a:pt x="617212" y="1153698"/>
                  </a:cubicBezTo>
                  <a:cubicBezTo>
                    <a:pt x="616334" y="1177152"/>
                    <a:pt x="616418" y="1200605"/>
                    <a:pt x="616125" y="1224059"/>
                  </a:cubicBezTo>
                  <a:lnTo>
                    <a:pt x="615372" y="1283718"/>
                  </a:lnTo>
                  <a:cubicBezTo>
                    <a:pt x="615372" y="1295466"/>
                    <a:pt x="614954" y="1307172"/>
                    <a:pt x="614787" y="1318919"/>
                  </a:cubicBezTo>
                  <a:cubicBezTo>
                    <a:pt x="614804" y="1320199"/>
                    <a:pt x="614942" y="1321474"/>
                    <a:pt x="615205" y="1322724"/>
                  </a:cubicBezTo>
                  <a:cubicBezTo>
                    <a:pt x="615301" y="1323991"/>
                    <a:pt x="616409" y="1324936"/>
                    <a:pt x="617676" y="1324839"/>
                  </a:cubicBezTo>
                  <a:cubicBezTo>
                    <a:pt x="617743" y="1324835"/>
                    <a:pt x="617814" y="1324827"/>
                    <a:pt x="617881" y="1324814"/>
                  </a:cubicBezTo>
                  <a:cubicBezTo>
                    <a:pt x="620159" y="1324534"/>
                    <a:pt x="622421" y="1324133"/>
                    <a:pt x="624654" y="1323602"/>
                  </a:cubicBezTo>
                  <a:cubicBezTo>
                    <a:pt x="630590" y="1322139"/>
                    <a:pt x="636527" y="1320550"/>
                    <a:pt x="642422" y="1319045"/>
                  </a:cubicBezTo>
                  <a:cubicBezTo>
                    <a:pt x="652790" y="1316369"/>
                    <a:pt x="663325" y="1313735"/>
                    <a:pt x="673484" y="1311018"/>
                  </a:cubicBezTo>
                  <a:cubicBezTo>
                    <a:pt x="680382" y="1309220"/>
                    <a:pt x="687281" y="1307339"/>
                    <a:pt x="694388" y="1305583"/>
                  </a:cubicBezTo>
                  <a:cubicBezTo>
                    <a:pt x="702749" y="1303409"/>
                    <a:pt x="711111" y="1301402"/>
                    <a:pt x="719472" y="1299186"/>
                  </a:cubicBezTo>
                  <a:cubicBezTo>
                    <a:pt x="720233" y="1299028"/>
                    <a:pt x="720965" y="1298760"/>
                    <a:pt x="721646" y="1298392"/>
                  </a:cubicBezTo>
                  <a:cubicBezTo>
                    <a:pt x="722867" y="1297857"/>
                    <a:pt x="723427" y="1296440"/>
                    <a:pt x="722900" y="1295215"/>
                  </a:cubicBezTo>
                  <a:cubicBezTo>
                    <a:pt x="722541" y="1294253"/>
                    <a:pt x="722123" y="1293321"/>
                    <a:pt x="721646" y="1292414"/>
                  </a:cubicBezTo>
                  <a:lnTo>
                    <a:pt x="690583" y="1235305"/>
                  </a:lnTo>
                  <a:cubicBezTo>
                    <a:pt x="682669" y="1220702"/>
                    <a:pt x="674780" y="1206124"/>
                    <a:pt x="666921" y="1191575"/>
                  </a:cubicBezTo>
                  <a:lnTo>
                    <a:pt x="645139" y="1151190"/>
                  </a:lnTo>
                  <a:cubicBezTo>
                    <a:pt x="637279" y="1136586"/>
                    <a:pt x="629390" y="1122008"/>
                    <a:pt x="621476" y="1107459"/>
                  </a:cubicBezTo>
                  <a:cubicBezTo>
                    <a:pt x="620933" y="1106205"/>
                    <a:pt x="620682" y="1104449"/>
                    <a:pt x="618257" y="1104282"/>
                  </a:cubicBezTo>
                  <a:close/>
                  <a:moveTo>
                    <a:pt x="720601" y="1013394"/>
                  </a:moveTo>
                  <a:lnTo>
                    <a:pt x="741504" y="1008418"/>
                  </a:lnTo>
                  <a:lnTo>
                    <a:pt x="782433" y="998803"/>
                  </a:lnTo>
                  <a:lnTo>
                    <a:pt x="833062" y="986930"/>
                  </a:lnTo>
                  <a:cubicBezTo>
                    <a:pt x="834069" y="986775"/>
                    <a:pt x="835048" y="986449"/>
                    <a:pt x="835946" y="985968"/>
                  </a:cubicBezTo>
                  <a:cubicBezTo>
                    <a:pt x="836703" y="985354"/>
                    <a:pt x="837217" y="984497"/>
                    <a:pt x="837410" y="983543"/>
                  </a:cubicBezTo>
                  <a:cubicBezTo>
                    <a:pt x="837472" y="982536"/>
                    <a:pt x="837330" y="981524"/>
                    <a:pt x="836992" y="980575"/>
                  </a:cubicBezTo>
                  <a:cubicBezTo>
                    <a:pt x="832560" y="963852"/>
                    <a:pt x="828141" y="947129"/>
                    <a:pt x="823739" y="930407"/>
                  </a:cubicBezTo>
                  <a:cubicBezTo>
                    <a:pt x="822443" y="925473"/>
                    <a:pt x="821105" y="920582"/>
                    <a:pt x="819809" y="915649"/>
                  </a:cubicBezTo>
                  <a:cubicBezTo>
                    <a:pt x="817259" y="905782"/>
                    <a:pt x="814792" y="895874"/>
                    <a:pt x="812200" y="886049"/>
                  </a:cubicBezTo>
                  <a:cubicBezTo>
                    <a:pt x="808019" y="869786"/>
                    <a:pt x="803337" y="853565"/>
                    <a:pt x="799073" y="837260"/>
                  </a:cubicBezTo>
                  <a:cubicBezTo>
                    <a:pt x="796021" y="825680"/>
                    <a:pt x="793345" y="814016"/>
                    <a:pt x="790460" y="802393"/>
                  </a:cubicBezTo>
                  <a:cubicBezTo>
                    <a:pt x="790285" y="801645"/>
                    <a:pt x="789875" y="800972"/>
                    <a:pt x="789290" y="800470"/>
                  </a:cubicBezTo>
                  <a:cubicBezTo>
                    <a:pt x="788872" y="800136"/>
                    <a:pt x="787701" y="800010"/>
                    <a:pt x="787450" y="800470"/>
                  </a:cubicBezTo>
                  <a:cubicBezTo>
                    <a:pt x="786840" y="801269"/>
                    <a:pt x="786388" y="802176"/>
                    <a:pt x="786112" y="803146"/>
                  </a:cubicBezTo>
                  <a:cubicBezTo>
                    <a:pt x="780301" y="820538"/>
                    <a:pt x="774448" y="837929"/>
                    <a:pt x="768721" y="855363"/>
                  </a:cubicBezTo>
                  <a:cubicBezTo>
                    <a:pt x="762659" y="873758"/>
                    <a:pt x="756764" y="892195"/>
                    <a:pt x="750702" y="910632"/>
                  </a:cubicBezTo>
                  <a:cubicBezTo>
                    <a:pt x="744640" y="929069"/>
                    <a:pt x="738870" y="946419"/>
                    <a:pt x="732976" y="964354"/>
                  </a:cubicBezTo>
                  <a:cubicBezTo>
                    <a:pt x="729715" y="974275"/>
                    <a:pt x="726483" y="984212"/>
                    <a:pt x="723276" y="994162"/>
                  </a:cubicBezTo>
                  <a:cubicBezTo>
                    <a:pt x="721521" y="999472"/>
                    <a:pt x="719723" y="1004781"/>
                    <a:pt x="718051" y="1010133"/>
                  </a:cubicBezTo>
                  <a:cubicBezTo>
                    <a:pt x="717382" y="1012265"/>
                    <a:pt x="718301" y="1013310"/>
                    <a:pt x="720810" y="1013394"/>
                  </a:cubicBezTo>
                  <a:close/>
                  <a:moveTo>
                    <a:pt x="1007564" y="752434"/>
                  </a:moveTo>
                  <a:lnTo>
                    <a:pt x="1007564" y="752434"/>
                  </a:lnTo>
                  <a:cubicBezTo>
                    <a:pt x="1007564" y="754984"/>
                    <a:pt x="1007564" y="757534"/>
                    <a:pt x="1007564" y="760085"/>
                  </a:cubicBezTo>
                  <a:cubicBezTo>
                    <a:pt x="1007631" y="760958"/>
                    <a:pt x="1008392" y="761615"/>
                    <a:pt x="1009270" y="761548"/>
                  </a:cubicBezTo>
                  <a:cubicBezTo>
                    <a:pt x="1009446" y="761535"/>
                    <a:pt x="1009617" y="761494"/>
                    <a:pt x="1009780" y="761423"/>
                  </a:cubicBezTo>
                  <a:cubicBezTo>
                    <a:pt x="1010458" y="761101"/>
                    <a:pt x="1011114" y="760737"/>
                    <a:pt x="1011745" y="760336"/>
                  </a:cubicBezTo>
                  <a:lnTo>
                    <a:pt x="1061914" y="727141"/>
                  </a:lnTo>
                  <a:cubicBezTo>
                    <a:pt x="1075543" y="718152"/>
                    <a:pt x="1089130" y="709080"/>
                    <a:pt x="1102717" y="700092"/>
                  </a:cubicBezTo>
                  <a:lnTo>
                    <a:pt x="1157652" y="663845"/>
                  </a:lnTo>
                  <a:lnTo>
                    <a:pt x="1159533" y="662549"/>
                  </a:lnTo>
                  <a:cubicBezTo>
                    <a:pt x="1160248" y="662001"/>
                    <a:pt x="1160386" y="660981"/>
                    <a:pt x="1159838" y="660262"/>
                  </a:cubicBezTo>
                  <a:cubicBezTo>
                    <a:pt x="1159751" y="660149"/>
                    <a:pt x="1159650" y="660045"/>
                    <a:pt x="1159533" y="659957"/>
                  </a:cubicBezTo>
                  <a:cubicBezTo>
                    <a:pt x="1158179" y="659196"/>
                    <a:pt x="1156782" y="658515"/>
                    <a:pt x="1155353" y="657908"/>
                  </a:cubicBezTo>
                  <a:lnTo>
                    <a:pt x="1118437" y="643109"/>
                  </a:lnTo>
                  <a:lnTo>
                    <a:pt x="1103721" y="636963"/>
                  </a:lnTo>
                  <a:lnTo>
                    <a:pt x="1076086" y="625717"/>
                  </a:lnTo>
                  <a:cubicBezTo>
                    <a:pt x="1067349" y="622205"/>
                    <a:pt x="1058527" y="618819"/>
                    <a:pt x="1049790" y="615307"/>
                  </a:cubicBezTo>
                  <a:cubicBezTo>
                    <a:pt x="1041721" y="612046"/>
                    <a:pt x="1033778" y="608618"/>
                    <a:pt x="1025667" y="605482"/>
                  </a:cubicBezTo>
                  <a:cubicBezTo>
                    <a:pt x="1014003" y="600967"/>
                    <a:pt x="1015090" y="599922"/>
                    <a:pt x="1014170" y="612631"/>
                  </a:cubicBezTo>
                  <a:cubicBezTo>
                    <a:pt x="1013167" y="626093"/>
                    <a:pt x="1012581" y="639597"/>
                    <a:pt x="1011996" y="653100"/>
                  </a:cubicBezTo>
                  <a:cubicBezTo>
                    <a:pt x="1011285" y="668862"/>
                    <a:pt x="1010825" y="684665"/>
                    <a:pt x="1010115" y="700468"/>
                  </a:cubicBezTo>
                  <a:cubicBezTo>
                    <a:pt x="1009237" y="717818"/>
                    <a:pt x="1008317" y="735126"/>
                    <a:pt x="1007564" y="752434"/>
                  </a:cubicBezTo>
                  <a:close/>
                  <a:moveTo>
                    <a:pt x="556801" y="184862"/>
                  </a:moveTo>
                  <a:cubicBezTo>
                    <a:pt x="556550" y="184444"/>
                    <a:pt x="556383" y="183816"/>
                    <a:pt x="556048" y="183649"/>
                  </a:cubicBezTo>
                  <a:cubicBezTo>
                    <a:pt x="553456" y="182604"/>
                    <a:pt x="550864" y="181517"/>
                    <a:pt x="548188" y="180723"/>
                  </a:cubicBezTo>
                  <a:lnTo>
                    <a:pt x="495512" y="165003"/>
                  </a:lnTo>
                  <a:lnTo>
                    <a:pt x="420259" y="142344"/>
                  </a:lnTo>
                  <a:lnTo>
                    <a:pt x="399063" y="135864"/>
                  </a:lnTo>
                  <a:lnTo>
                    <a:pt x="369087" y="126875"/>
                  </a:lnTo>
                  <a:cubicBezTo>
                    <a:pt x="368344" y="126668"/>
                    <a:pt x="367590" y="126501"/>
                    <a:pt x="366829" y="126374"/>
                  </a:cubicBezTo>
                  <a:cubicBezTo>
                    <a:pt x="366054" y="126250"/>
                    <a:pt x="365326" y="126778"/>
                    <a:pt x="365202" y="127554"/>
                  </a:cubicBezTo>
                  <a:cubicBezTo>
                    <a:pt x="365162" y="127804"/>
                    <a:pt x="365190" y="128060"/>
                    <a:pt x="365283" y="128297"/>
                  </a:cubicBezTo>
                  <a:cubicBezTo>
                    <a:pt x="367373" y="133481"/>
                    <a:pt x="369463" y="138665"/>
                    <a:pt x="371763" y="143807"/>
                  </a:cubicBezTo>
                  <a:cubicBezTo>
                    <a:pt x="375943" y="153339"/>
                    <a:pt x="380124" y="162871"/>
                    <a:pt x="384514" y="172403"/>
                  </a:cubicBezTo>
                  <a:cubicBezTo>
                    <a:pt x="389113" y="182897"/>
                    <a:pt x="393586" y="193307"/>
                    <a:pt x="398185" y="203967"/>
                  </a:cubicBezTo>
                  <a:lnTo>
                    <a:pt x="419506" y="252213"/>
                  </a:lnTo>
                  <a:cubicBezTo>
                    <a:pt x="421471" y="256644"/>
                    <a:pt x="423353" y="261076"/>
                    <a:pt x="425401" y="265466"/>
                  </a:cubicBezTo>
                  <a:cubicBezTo>
                    <a:pt x="425723" y="266718"/>
                    <a:pt x="426998" y="267473"/>
                    <a:pt x="428252" y="267152"/>
                  </a:cubicBezTo>
                  <a:cubicBezTo>
                    <a:pt x="428566" y="267071"/>
                    <a:pt x="428867" y="266923"/>
                    <a:pt x="429122" y="266720"/>
                  </a:cubicBezTo>
                  <a:cubicBezTo>
                    <a:pt x="430711" y="265884"/>
                    <a:pt x="432257" y="264964"/>
                    <a:pt x="433763" y="264002"/>
                  </a:cubicBezTo>
                  <a:lnTo>
                    <a:pt x="467208" y="242848"/>
                  </a:lnTo>
                  <a:lnTo>
                    <a:pt x="515746" y="212329"/>
                  </a:lnTo>
                  <a:cubicBezTo>
                    <a:pt x="523062" y="207730"/>
                    <a:pt x="530295" y="203006"/>
                    <a:pt x="537611" y="198365"/>
                  </a:cubicBezTo>
                  <a:lnTo>
                    <a:pt x="552453" y="188917"/>
                  </a:lnTo>
                  <a:cubicBezTo>
                    <a:pt x="553720" y="188086"/>
                    <a:pt x="554932" y="187178"/>
                    <a:pt x="556090" y="186199"/>
                  </a:cubicBezTo>
                  <a:cubicBezTo>
                    <a:pt x="556466" y="185907"/>
                    <a:pt x="556550" y="185322"/>
                    <a:pt x="556801" y="184862"/>
                  </a:cubicBezTo>
                  <a:close/>
                  <a:moveTo>
                    <a:pt x="739999" y="1306377"/>
                  </a:moveTo>
                  <a:cubicBezTo>
                    <a:pt x="739999" y="1306586"/>
                    <a:pt x="739498" y="1306712"/>
                    <a:pt x="739456" y="1306921"/>
                  </a:cubicBezTo>
                  <a:cubicBezTo>
                    <a:pt x="739351" y="1307147"/>
                    <a:pt x="739351" y="1307406"/>
                    <a:pt x="739456" y="1307632"/>
                  </a:cubicBezTo>
                  <a:cubicBezTo>
                    <a:pt x="740233" y="1308643"/>
                    <a:pt x="741074" y="1309605"/>
                    <a:pt x="741964" y="1310516"/>
                  </a:cubicBezTo>
                  <a:cubicBezTo>
                    <a:pt x="750033" y="1318627"/>
                    <a:pt x="758102" y="1326779"/>
                    <a:pt x="766296" y="1334848"/>
                  </a:cubicBezTo>
                  <a:lnTo>
                    <a:pt x="816464" y="1384055"/>
                  </a:lnTo>
                  <a:cubicBezTo>
                    <a:pt x="829550" y="1396931"/>
                    <a:pt x="842510" y="1409892"/>
                    <a:pt x="855554" y="1422768"/>
                  </a:cubicBezTo>
                  <a:cubicBezTo>
                    <a:pt x="873866" y="1440883"/>
                    <a:pt x="892190" y="1459002"/>
                    <a:pt x="910530" y="1477117"/>
                  </a:cubicBezTo>
                  <a:cubicBezTo>
                    <a:pt x="912872" y="1479417"/>
                    <a:pt x="915422" y="1481591"/>
                    <a:pt x="917930" y="1483765"/>
                  </a:cubicBezTo>
                  <a:cubicBezTo>
                    <a:pt x="918754" y="1484471"/>
                    <a:pt x="919991" y="1484379"/>
                    <a:pt x="920702" y="1483560"/>
                  </a:cubicBezTo>
                  <a:cubicBezTo>
                    <a:pt x="920861" y="1483372"/>
                    <a:pt x="920986" y="1483158"/>
                    <a:pt x="921066" y="1482928"/>
                  </a:cubicBezTo>
                  <a:cubicBezTo>
                    <a:pt x="921735" y="1481591"/>
                    <a:pt x="922278" y="1480169"/>
                    <a:pt x="922905" y="1478748"/>
                  </a:cubicBezTo>
                  <a:lnTo>
                    <a:pt x="946861" y="1421639"/>
                  </a:lnTo>
                  <a:cubicBezTo>
                    <a:pt x="950289" y="1413278"/>
                    <a:pt x="953759" y="1405209"/>
                    <a:pt x="957187" y="1396973"/>
                  </a:cubicBezTo>
                  <a:cubicBezTo>
                    <a:pt x="958358" y="1394088"/>
                    <a:pt x="957856" y="1392792"/>
                    <a:pt x="955013" y="1391413"/>
                  </a:cubicBezTo>
                  <a:cubicBezTo>
                    <a:pt x="954118" y="1390945"/>
                    <a:pt x="953194" y="1390527"/>
                    <a:pt x="952254" y="1390159"/>
                  </a:cubicBezTo>
                  <a:lnTo>
                    <a:pt x="907228" y="1372432"/>
                  </a:lnTo>
                  <a:lnTo>
                    <a:pt x="866048" y="1356086"/>
                  </a:lnTo>
                  <a:lnTo>
                    <a:pt x="821983" y="1338611"/>
                  </a:lnTo>
                  <a:lnTo>
                    <a:pt x="780803" y="1322222"/>
                  </a:lnTo>
                  <a:lnTo>
                    <a:pt x="741044" y="1306461"/>
                  </a:lnTo>
                  <a:cubicBezTo>
                    <a:pt x="740702" y="1306386"/>
                    <a:pt x="740350" y="1306356"/>
                    <a:pt x="739999" y="1306377"/>
                  </a:cubicBezTo>
                  <a:close/>
                  <a:moveTo>
                    <a:pt x="844517" y="979613"/>
                  </a:moveTo>
                  <a:cubicBezTo>
                    <a:pt x="844517" y="982582"/>
                    <a:pt x="845395" y="983794"/>
                    <a:pt x="847193" y="983376"/>
                  </a:cubicBezTo>
                  <a:cubicBezTo>
                    <a:pt x="848689" y="983125"/>
                    <a:pt x="850169" y="982791"/>
                    <a:pt x="851624" y="982373"/>
                  </a:cubicBezTo>
                  <a:lnTo>
                    <a:pt x="899911" y="970500"/>
                  </a:lnTo>
                  <a:lnTo>
                    <a:pt x="951877" y="957623"/>
                  </a:lnTo>
                  <a:cubicBezTo>
                    <a:pt x="959068" y="955825"/>
                    <a:pt x="959068" y="955742"/>
                    <a:pt x="956309" y="949262"/>
                  </a:cubicBezTo>
                  <a:lnTo>
                    <a:pt x="931225" y="887680"/>
                  </a:lnTo>
                  <a:lnTo>
                    <a:pt x="903047" y="819492"/>
                  </a:lnTo>
                  <a:cubicBezTo>
                    <a:pt x="901124" y="814810"/>
                    <a:pt x="898866" y="810211"/>
                    <a:pt x="897277" y="805362"/>
                  </a:cubicBezTo>
                  <a:cubicBezTo>
                    <a:pt x="894476" y="796039"/>
                    <a:pt x="889794" y="787552"/>
                    <a:pt x="886575" y="778396"/>
                  </a:cubicBezTo>
                  <a:cubicBezTo>
                    <a:pt x="885801" y="776519"/>
                    <a:pt x="884865" y="774717"/>
                    <a:pt x="883774" y="773003"/>
                  </a:cubicBezTo>
                  <a:cubicBezTo>
                    <a:pt x="883774" y="772710"/>
                    <a:pt x="882896" y="772669"/>
                    <a:pt x="882394" y="772585"/>
                  </a:cubicBezTo>
                  <a:cubicBezTo>
                    <a:pt x="881892" y="772501"/>
                    <a:pt x="881976" y="772878"/>
                    <a:pt x="881934" y="773087"/>
                  </a:cubicBezTo>
                  <a:cubicBezTo>
                    <a:pt x="881558" y="774299"/>
                    <a:pt x="881140" y="775512"/>
                    <a:pt x="880889" y="776724"/>
                  </a:cubicBezTo>
                  <a:lnTo>
                    <a:pt x="875120" y="807536"/>
                  </a:lnTo>
                  <a:cubicBezTo>
                    <a:pt x="873364" y="817068"/>
                    <a:pt x="871482" y="826600"/>
                    <a:pt x="869810" y="836132"/>
                  </a:cubicBezTo>
                  <a:cubicBezTo>
                    <a:pt x="866884" y="852855"/>
                    <a:pt x="864250" y="869326"/>
                    <a:pt x="861449" y="885882"/>
                  </a:cubicBezTo>
                  <a:cubicBezTo>
                    <a:pt x="858731" y="900933"/>
                    <a:pt x="855763" y="915941"/>
                    <a:pt x="853087" y="930992"/>
                  </a:cubicBezTo>
                  <a:cubicBezTo>
                    <a:pt x="850913" y="942501"/>
                    <a:pt x="848794" y="954028"/>
                    <a:pt x="846733" y="965566"/>
                  </a:cubicBezTo>
                  <a:cubicBezTo>
                    <a:pt x="845353" y="970583"/>
                    <a:pt x="844726" y="975642"/>
                    <a:pt x="844099" y="979613"/>
                  </a:cubicBezTo>
                  <a:close/>
                  <a:moveTo>
                    <a:pt x="610397" y="1318251"/>
                  </a:moveTo>
                  <a:lnTo>
                    <a:pt x="612028" y="1317832"/>
                  </a:lnTo>
                  <a:cubicBezTo>
                    <a:pt x="612028" y="1311980"/>
                    <a:pt x="611735" y="1306126"/>
                    <a:pt x="612028" y="1300315"/>
                  </a:cubicBezTo>
                  <a:cubicBezTo>
                    <a:pt x="612906" y="1284011"/>
                    <a:pt x="611610" y="1267622"/>
                    <a:pt x="613324" y="1251359"/>
                  </a:cubicBezTo>
                  <a:cubicBezTo>
                    <a:pt x="613324" y="1250858"/>
                    <a:pt x="613324" y="1250356"/>
                    <a:pt x="613324" y="1249854"/>
                  </a:cubicBezTo>
                  <a:cubicBezTo>
                    <a:pt x="613324" y="1240155"/>
                    <a:pt x="613324" y="1230456"/>
                    <a:pt x="613324" y="1220589"/>
                  </a:cubicBezTo>
                  <a:cubicBezTo>
                    <a:pt x="613324" y="1201985"/>
                    <a:pt x="613324" y="1183381"/>
                    <a:pt x="613658" y="1164735"/>
                  </a:cubicBezTo>
                  <a:cubicBezTo>
                    <a:pt x="613909" y="1145128"/>
                    <a:pt x="614369" y="1125478"/>
                    <a:pt x="614745" y="1105829"/>
                  </a:cubicBezTo>
                  <a:cubicBezTo>
                    <a:pt x="614745" y="1104073"/>
                    <a:pt x="614745" y="1102275"/>
                    <a:pt x="614745" y="1100478"/>
                  </a:cubicBezTo>
                  <a:cubicBezTo>
                    <a:pt x="614804" y="1099721"/>
                    <a:pt x="614674" y="1098956"/>
                    <a:pt x="614369" y="1098262"/>
                  </a:cubicBezTo>
                  <a:cubicBezTo>
                    <a:pt x="613775" y="1097522"/>
                    <a:pt x="612952" y="1097008"/>
                    <a:pt x="612028" y="1096799"/>
                  </a:cubicBezTo>
                  <a:cubicBezTo>
                    <a:pt x="611020" y="1096886"/>
                    <a:pt x="610042" y="1097171"/>
                    <a:pt x="609143" y="1097635"/>
                  </a:cubicBezTo>
                  <a:lnTo>
                    <a:pt x="572520" y="1111013"/>
                  </a:lnTo>
                  <a:cubicBezTo>
                    <a:pt x="555296" y="1117368"/>
                    <a:pt x="538113" y="1123764"/>
                    <a:pt x="520888" y="1130077"/>
                  </a:cubicBezTo>
                  <a:cubicBezTo>
                    <a:pt x="511607" y="1133505"/>
                    <a:pt x="511524" y="1133798"/>
                    <a:pt x="516122" y="1142285"/>
                  </a:cubicBezTo>
                  <a:cubicBezTo>
                    <a:pt x="522172" y="1153435"/>
                    <a:pt x="528205" y="1164651"/>
                    <a:pt x="534225" y="1175939"/>
                  </a:cubicBezTo>
                  <a:cubicBezTo>
                    <a:pt x="542586" y="1191910"/>
                    <a:pt x="550948" y="1207922"/>
                    <a:pt x="559644" y="1223892"/>
                  </a:cubicBezTo>
                  <a:cubicBezTo>
                    <a:pt x="573578" y="1250230"/>
                    <a:pt x="587625" y="1276556"/>
                    <a:pt x="601785" y="1302865"/>
                  </a:cubicBezTo>
                  <a:cubicBezTo>
                    <a:pt x="604210" y="1308259"/>
                    <a:pt x="607136" y="1313359"/>
                    <a:pt x="609979" y="1318418"/>
                  </a:cubicBezTo>
                  <a:close/>
                  <a:moveTo>
                    <a:pt x="791798" y="658786"/>
                  </a:moveTo>
                  <a:lnTo>
                    <a:pt x="791380" y="658786"/>
                  </a:lnTo>
                  <a:cubicBezTo>
                    <a:pt x="791380" y="678185"/>
                    <a:pt x="791380" y="697541"/>
                    <a:pt x="791380" y="716940"/>
                  </a:cubicBezTo>
                  <a:cubicBezTo>
                    <a:pt x="791380" y="733663"/>
                    <a:pt x="791088" y="750594"/>
                    <a:pt x="790920" y="767401"/>
                  </a:cubicBezTo>
                  <a:cubicBezTo>
                    <a:pt x="790920" y="772501"/>
                    <a:pt x="790920" y="777602"/>
                    <a:pt x="790920" y="782702"/>
                  </a:cubicBezTo>
                  <a:cubicBezTo>
                    <a:pt x="790720" y="784120"/>
                    <a:pt x="791706" y="785432"/>
                    <a:pt x="793124" y="785633"/>
                  </a:cubicBezTo>
                  <a:cubicBezTo>
                    <a:pt x="793579" y="785696"/>
                    <a:pt x="794047" y="785637"/>
                    <a:pt x="794474" y="785462"/>
                  </a:cubicBezTo>
                  <a:cubicBezTo>
                    <a:pt x="795435" y="785253"/>
                    <a:pt x="796397" y="784834"/>
                    <a:pt x="797359" y="784542"/>
                  </a:cubicBezTo>
                  <a:cubicBezTo>
                    <a:pt x="805218" y="782284"/>
                    <a:pt x="813036" y="780068"/>
                    <a:pt x="820854" y="777769"/>
                  </a:cubicBezTo>
                  <a:lnTo>
                    <a:pt x="872904" y="762175"/>
                  </a:lnTo>
                  <a:cubicBezTo>
                    <a:pt x="874125" y="761820"/>
                    <a:pt x="875325" y="761402"/>
                    <a:pt x="876499" y="760921"/>
                  </a:cubicBezTo>
                  <a:cubicBezTo>
                    <a:pt x="878009" y="760352"/>
                    <a:pt x="878778" y="758672"/>
                    <a:pt x="878213" y="757158"/>
                  </a:cubicBezTo>
                  <a:cubicBezTo>
                    <a:pt x="877787" y="755427"/>
                    <a:pt x="877256" y="753726"/>
                    <a:pt x="876625" y="752058"/>
                  </a:cubicBezTo>
                  <a:cubicBezTo>
                    <a:pt x="873489" y="743445"/>
                    <a:pt x="870354" y="734791"/>
                    <a:pt x="867051" y="726221"/>
                  </a:cubicBezTo>
                  <a:cubicBezTo>
                    <a:pt x="860362" y="708620"/>
                    <a:pt x="853505" y="691019"/>
                    <a:pt x="846858" y="673377"/>
                  </a:cubicBezTo>
                  <a:cubicBezTo>
                    <a:pt x="835875" y="644279"/>
                    <a:pt x="824951" y="615169"/>
                    <a:pt x="814081" y="586042"/>
                  </a:cubicBezTo>
                  <a:cubicBezTo>
                    <a:pt x="807894" y="569570"/>
                    <a:pt x="801539" y="553140"/>
                    <a:pt x="795394" y="536710"/>
                  </a:cubicBezTo>
                  <a:cubicBezTo>
                    <a:pt x="795168" y="535974"/>
                    <a:pt x="794846" y="535272"/>
                    <a:pt x="794432" y="534619"/>
                  </a:cubicBezTo>
                  <a:cubicBezTo>
                    <a:pt x="794432" y="534243"/>
                    <a:pt x="793680" y="533783"/>
                    <a:pt x="793345" y="533825"/>
                  </a:cubicBezTo>
                  <a:cubicBezTo>
                    <a:pt x="792889" y="533959"/>
                    <a:pt x="792538" y="534327"/>
                    <a:pt x="792425" y="534787"/>
                  </a:cubicBezTo>
                  <a:cubicBezTo>
                    <a:pt x="792212" y="536563"/>
                    <a:pt x="792099" y="538348"/>
                    <a:pt x="792091" y="540138"/>
                  </a:cubicBezTo>
                  <a:lnTo>
                    <a:pt x="792091" y="586126"/>
                  </a:lnTo>
                  <a:close/>
                  <a:moveTo>
                    <a:pt x="947362" y="451256"/>
                  </a:moveTo>
                  <a:cubicBezTo>
                    <a:pt x="947070" y="450420"/>
                    <a:pt x="946861" y="449709"/>
                    <a:pt x="946568" y="448999"/>
                  </a:cubicBezTo>
                  <a:cubicBezTo>
                    <a:pt x="945857" y="447368"/>
                    <a:pt x="945021" y="445779"/>
                    <a:pt x="944352" y="444149"/>
                  </a:cubicBezTo>
                  <a:cubicBezTo>
                    <a:pt x="935782" y="423245"/>
                    <a:pt x="927629" y="402551"/>
                    <a:pt x="918139" y="382149"/>
                  </a:cubicBezTo>
                  <a:cubicBezTo>
                    <a:pt x="917805" y="381480"/>
                    <a:pt x="917512" y="380769"/>
                    <a:pt x="917219" y="380059"/>
                  </a:cubicBezTo>
                  <a:cubicBezTo>
                    <a:pt x="910990" y="364966"/>
                    <a:pt x="904677" y="349874"/>
                    <a:pt x="898573" y="334823"/>
                  </a:cubicBezTo>
                  <a:cubicBezTo>
                    <a:pt x="897716" y="332976"/>
                    <a:pt x="896663" y="331224"/>
                    <a:pt x="895438" y="329598"/>
                  </a:cubicBezTo>
                  <a:cubicBezTo>
                    <a:pt x="895229" y="329347"/>
                    <a:pt x="893975" y="329598"/>
                    <a:pt x="893515" y="329598"/>
                  </a:cubicBezTo>
                  <a:cubicBezTo>
                    <a:pt x="892996" y="330136"/>
                    <a:pt x="892599" y="330777"/>
                    <a:pt x="892344" y="331479"/>
                  </a:cubicBezTo>
                  <a:lnTo>
                    <a:pt x="881851" y="350877"/>
                  </a:lnTo>
                  <a:cubicBezTo>
                    <a:pt x="877252" y="359239"/>
                    <a:pt x="872611" y="367893"/>
                    <a:pt x="868054" y="376463"/>
                  </a:cubicBezTo>
                  <a:cubicBezTo>
                    <a:pt x="861114" y="389507"/>
                    <a:pt x="854145" y="402551"/>
                    <a:pt x="847151" y="415595"/>
                  </a:cubicBezTo>
                  <a:lnTo>
                    <a:pt x="824408" y="458071"/>
                  </a:lnTo>
                  <a:cubicBezTo>
                    <a:pt x="815628" y="474513"/>
                    <a:pt x="806861" y="490943"/>
                    <a:pt x="798111" y="507361"/>
                  </a:cubicBezTo>
                  <a:cubicBezTo>
                    <a:pt x="797409" y="508946"/>
                    <a:pt x="796819" y="510580"/>
                    <a:pt x="796355" y="512253"/>
                  </a:cubicBezTo>
                  <a:cubicBezTo>
                    <a:pt x="798362" y="514050"/>
                    <a:pt x="800160" y="512462"/>
                    <a:pt x="801916" y="511751"/>
                  </a:cubicBezTo>
                  <a:cubicBezTo>
                    <a:pt x="825633" y="502302"/>
                    <a:pt x="849325" y="492812"/>
                    <a:pt x="872988" y="483280"/>
                  </a:cubicBezTo>
                  <a:lnTo>
                    <a:pt x="925497" y="462377"/>
                  </a:lnTo>
                  <a:cubicBezTo>
                    <a:pt x="930932" y="460203"/>
                    <a:pt x="936367" y="458196"/>
                    <a:pt x="941802" y="455771"/>
                  </a:cubicBezTo>
                  <a:cubicBezTo>
                    <a:pt x="943269" y="455186"/>
                    <a:pt x="944674" y="454442"/>
                    <a:pt x="945983" y="453555"/>
                  </a:cubicBezTo>
                  <a:cubicBezTo>
                    <a:pt x="946359" y="452887"/>
                    <a:pt x="946568" y="452050"/>
                    <a:pt x="946944" y="451423"/>
                  </a:cubicBezTo>
                  <a:close/>
                  <a:moveTo>
                    <a:pt x="325649" y="981077"/>
                  </a:moveTo>
                  <a:cubicBezTo>
                    <a:pt x="325421" y="979572"/>
                    <a:pt x="325014" y="978096"/>
                    <a:pt x="324437" y="976687"/>
                  </a:cubicBezTo>
                  <a:cubicBezTo>
                    <a:pt x="322472" y="973719"/>
                    <a:pt x="320256" y="970918"/>
                    <a:pt x="318333" y="967949"/>
                  </a:cubicBezTo>
                  <a:cubicBezTo>
                    <a:pt x="308634" y="953275"/>
                    <a:pt x="299060" y="938684"/>
                    <a:pt x="289403" y="923843"/>
                  </a:cubicBezTo>
                  <a:cubicBezTo>
                    <a:pt x="281041" y="911301"/>
                    <a:pt x="272680" y="898759"/>
                    <a:pt x="264569" y="886217"/>
                  </a:cubicBezTo>
                  <a:lnTo>
                    <a:pt x="227445" y="830112"/>
                  </a:lnTo>
                  <a:cubicBezTo>
                    <a:pt x="224644" y="825931"/>
                    <a:pt x="221759" y="821750"/>
                    <a:pt x="219083" y="817569"/>
                  </a:cubicBezTo>
                  <a:cubicBezTo>
                    <a:pt x="210095" y="803689"/>
                    <a:pt x="201148" y="789768"/>
                    <a:pt x="192076" y="775762"/>
                  </a:cubicBezTo>
                  <a:cubicBezTo>
                    <a:pt x="187895" y="769575"/>
                    <a:pt x="183714" y="763596"/>
                    <a:pt x="179534" y="757451"/>
                  </a:cubicBezTo>
                  <a:cubicBezTo>
                    <a:pt x="172803" y="747208"/>
                    <a:pt x="166197" y="736924"/>
                    <a:pt x="159466" y="726723"/>
                  </a:cubicBezTo>
                  <a:cubicBezTo>
                    <a:pt x="152735" y="716522"/>
                    <a:pt x="146339" y="707282"/>
                    <a:pt x="139901" y="697458"/>
                  </a:cubicBezTo>
                  <a:cubicBezTo>
                    <a:pt x="133462" y="687633"/>
                    <a:pt x="127359" y="678268"/>
                    <a:pt x="121171" y="668653"/>
                  </a:cubicBezTo>
                  <a:cubicBezTo>
                    <a:pt x="120084" y="666939"/>
                    <a:pt x="119039" y="665183"/>
                    <a:pt x="117827" y="663552"/>
                  </a:cubicBezTo>
                  <a:cubicBezTo>
                    <a:pt x="117450" y="663051"/>
                    <a:pt x="116614" y="662883"/>
                    <a:pt x="115987" y="662591"/>
                  </a:cubicBezTo>
                  <a:cubicBezTo>
                    <a:pt x="115696" y="663247"/>
                    <a:pt x="115486" y="663933"/>
                    <a:pt x="115360" y="664639"/>
                  </a:cubicBezTo>
                  <a:cubicBezTo>
                    <a:pt x="115298" y="665655"/>
                    <a:pt x="115298" y="666675"/>
                    <a:pt x="115360" y="667691"/>
                  </a:cubicBezTo>
                  <a:cubicBezTo>
                    <a:pt x="116112" y="676345"/>
                    <a:pt x="116781" y="684999"/>
                    <a:pt x="117618" y="693611"/>
                  </a:cubicBezTo>
                  <a:cubicBezTo>
                    <a:pt x="119401" y="712646"/>
                    <a:pt x="121241" y="731685"/>
                    <a:pt x="123136" y="750720"/>
                  </a:cubicBezTo>
                  <a:cubicBezTo>
                    <a:pt x="123930" y="759081"/>
                    <a:pt x="125143" y="767443"/>
                    <a:pt x="125686" y="775804"/>
                  </a:cubicBezTo>
                  <a:cubicBezTo>
                    <a:pt x="125987" y="779646"/>
                    <a:pt x="127826" y="783204"/>
                    <a:pt x="130787" y="785671"/>
                  </a:cubicBezTo>
                  <a:cubicBezTo>
                    <a:pt x="131748" y="786549"/>
                    <a:pt x="132584" y="787510"/>
                    <a:pt x="133504" y="788388"/>
                  </a:cubicBezTo>
                  <a:cubicBezTo>
                    <a:pt x="146074" y="801043"/>
                    <a:pt x="158616" y="813694"/>
                    <a:pt x="171131" y="826349"/>
                  </a:cubicBezTo>
                  <a:cubicBezTo>
                    <a:pt x="182460" y="837762"/>
                    <a:pt x="193665" y="849259"/>
                    <a:pt x="204994" y="860631"/>
                  </a:cubicBezTo>
                  <a:cubicBezTo>
                    <a:pt x="212896" y="868574"/>
                    <a:pt x="221006" y="876308"/>
                    <a:pt x="228950" y="884252"/>
                  </a:cubicBezTo>
                  <a:cubicBezTo>
                    <a:pt x="236893" y="892195"/>
                    <a:pt x="244377" y="899804"/>
                    <a:pt x="252111" y="907538"/>
                  </a:cubicBezTo>
                  <a:cubicBezTo>
                    <a:pt x="255163" y="910632"/>
                    <a:pt x="258382" y="913558"/>
                    <a:pt x="261392" y="916652"/>
                  </a:cubicBezTo>
                  <a:cubicBezTo>
                    <a:pt x="268332" y="923759"/>
                    <a:pt x="275147" y="930992"/>
                    <a:pt x="282296" y="938057"/>
                  </a:cubicBezTo>
                  <a:cubicBezTo>
                    <a:pt x="291744" y="947631"/>
                    <a:pt x="301318" y="957163"/>
                    <a:pt x="310892" y="966653"/>
                  </a:cubicBezTo>
                  <a:cubicBezTo>
                    <a:pt x="315323" y="971127"/>
                    <a:pt x="319880" y="975475"/>
                    <a:pt x="325649" y="981077"/>
                  </a:cubicBezTo>
                  <a:close/>
                  <a:moveTo>
                    <a:pt x="617672" y="413588"/>
                  </a:moveTo>
                  <a:cubicBezTo>
                    <a:pt x="617296" y="414257"/>
                    <a:pt x="616752" y="414800"/>
                    <a:pt x="616878" y="415009"/>
                  </a:cubicBezTo>
                  <a:cubicBezTo>
                    <a:pt x="618592" y="418688"/>
                    <a:pt x="620473" y="422284"/>
                    <a:pt x="622103" y="426005"/>
                  </a:cubicBezTo>
                  <a:cubicBezTo>
                    <a:pt x="627455" y="438129"/>
                    <a:pt x="632890" y="450211"/>
                    <a:pt x="638826" y="462084"/>
                  </a:cubicBezTo>
                  <a:cubicBezTo>
                    <a:pt x="642631" y="469860"/>
                    <a:pt x="646059" y="477804"/>
                    <a:pt x="649738" y="485621"/>
                  </a:cubicBezTo>
                  <a:cubicBezTo>
                    <a:pt x="653919" y="494401"/>
                    <a:pt x="658099" y="503055"/>
                    <a:pt x="662280" y="511793"/>
                  </a:cubicBezTo>
                  <a:cubicBezTo>
                    <a:pt x="666795" y="521199"/>
                    <a:pt x="671227" y="530648"/>
                    <a:pt x="675658" y="540096"/>
                  </a:cubicBezTo>
                  <a:cubicBezTo>
                    <a:pt x="681720" y="553014"/>
                    <a:pt x="687699" y="565975"/>
                    <a:pt x="693761" y="578893"/>
                  </a:cubicBezTo>
                  <a:cubicBezTo>
                    <a:pt x="696227" y="584202"/>
                    <a:pt x="698861" y="589428"/>
                    <a:pt x="701495" y="594654"/>
                  </a:cubicBezTo>
                  <a:cubicBezTo>
                    <a:pt x="702168" y="595996"/>
                    <a:pt x="703803" y="596536"/>
                    <a:pt x="705145" y="595862"/>
                  </a:cubicBezTo>
                  <a:cubicBezTo>
                    <a:pt x="705241" y="595812"/>
                    <a:pt x="705333" y="595758"/>
                    <a:pt x="705425" y="595699"/>
                  </a:cubicBezTo>
                  <a:cubicBezTo>
                    <a:pt x="706299" y="595198"/>
                    <a:pt x="707114" y="594592"/>
                    <a:pt x="707850" y="593902"/>
                  </a:cubicBezTo>
                  <a:cubicBezTo>
                    <a:pt x="719556" y="582919"/>
                    <a:pt x="731232" y="571899"/>
                    <a:pt x="742884" y="560832"/>
                  </a:cubicBezTo>
                  <a:lnTo>
                    <a:pt x="779967" y="525505"/>
                  </a:lnTo>
                  <a:cubicBezTo>
                    <a:pt x="781639" y="523959"/>
                    <a:pt x="783270" y="522328"/>
                    <a:pt x="784816" y="520614"/>
                  </a:cubicBezTo>
                  <a:cubicBezTo>
                    <a:pt x="785628" y="519665"/>
                    <a:pt x="785515" y="518243"/>
                    <a:pt x="784570" y="517432"/>
                  </a:cubicBezTo>
                  <a:cubicBezTo>
                    <a:pt x="784503" y="517374"/>
                    <a:pt x="784432" y="517320"/>
                    <a:pt x="784357" y="517269"/>
                  </a:cubicBezTo>
                  <a:cubicBezTo>
                    <a:pt x="779214" y="513967"/>
                    <a:pt x="774030" y="510747"/>
                    <a:pt x="768846" y="507528"/>
                  </a:cubicBezTo>
                  <a:cubicBezTo>
                    <a:pt x="757140" y="500296"/>
                    <a:pt x="745392" y="493147"/>
                    <a:pt x="733728" y="485872"/>
                  </a:cubicBezTo>
                  <a:lnTo>
                    <a:pt x="698778" y="463965"/>
                  </a:lnTo>
                  <a:lnTo>
                    <a:pt x="671603" y="446866"/>
                  </a:lnTo>
                  <a:lnTo>
                    <a:pt x="638617" y="425963"/>
                  </a:lnTo>
                  <a:cubicBezTo>
                    <a:pt x="632806" y="422326"/>
                    <a:pt x="626911" y="418730"/>
                    <a:pt x="621058" y="415135"/>
                  </a:cubicBezTo>
                  <a:cubicBezTo>
                    <a:pt x="619959" y="414560"/>
                    <a:pt x="618826" y="414044"/>
                    <a:pt x="617672" y="413588"/>
                  </a:cubicBezTo>
                  <a:close/>
                  <a:moveTo>
                    <a:pt x="761446" y="1490788"/>
                  </a:moveTo>
                  <a:cubicBezTo>
                    <a:pt x="761446" y="1489492"/>
                    <a:pt x="760986" y="1487987"/>
                    <a:pt x="760694" y="1486607"/>
                  </a:cubicBezTo>
                  <a:cubicBezTo>
                    <a:pt x="760067" y="1483597"/>
                    <a:pt x="759272" y="1480629"/>
                    <a:pt x="758729" y="1477619"/>
                  </a:cubicBezTo>
                  <a:cubicBezTo>
                    <a:pt x="755552" y="1459809"/>
                    <a:pt x="752458" y="1441999"/>
                    <a:pt x="749239" y="1424190"/>
                  </a:cubicBezTo>
                  <a:cubicBezTo>
                    <a:pt x="745560" y="1403901"/>
                    <a:pt x="741826" y="1383624"/>
                    <a:pt x="738034" y="1363360"/>
                  </a:cubicBezTo>
                  <a:cubicBezTo>
                    <a:pt x="734690" y="1345551"/>
                    <a:pt x="731053" y="1327824"/>
                    <a:pt x="728001" y="1309973"/>
                  </a:cubicBezTo>
                  <a:cubicBezTo>
                    <a:pt x="726621" y="1301946"/>
                    <a:pt x="725158" y="1301904"/>
                    <a:pt x="718636" y="1303576"/>
                  </a:cubicBezTo>
                  <a:lnTo>
                    <a:pt x="668969" y="1316118"/>
                  </a:lnTo>
                  <a:cubicBezTo>
                    <a:pt x="657639" y="1318961"/>
                    <a:pt x="646226" y="1321637"/>
                    <a:pt x="634896" y="1324480"/>
                  </a:cubicBezTo>
                  <a:cubicBezTo>
                    <a:pt x="629754" y="1325818"/>
                    <a:pt x="624695" y="1327615"/>
                    <a:pt x="619637" y="1329288"/>
                  </a:cubicBezTo>
                  <a:cubicBezTo>
                    <a:pt x="618767" y="1329597"/>
                    <a:pt x="618316" y="1330554"/>
                    <a:pt x="618625" y="1331424"/>
                  </a:cubicBezTo>
                  <a:cubicBezTo>
                    <a:pt x="618679" y="1331574"/>
                    <a:pt x="618750" y="1331712"/>
                    <a:pt x="618842" y="1331838"/>
                  </a:cubicBezTo>
                  <a:cubicBezTo>
                    <a:pt x="619541" y="1332891"/>
                    <a:pt x="620322" y="1333882"/>
                    <a:pt x="621184" y="1334806"/>
                  </a:cubicBezTo>
                  <a:lnTo>
                    <a:pt x="646268" y="1363569"/>
                  </a:lnTo>
                  <a:lnTo>
                    <a:pt x="667464" y="1387692"/>
                  </a:lnTo>
                  <a:lnTo>
                    <a:pt x="692172" y="1415870"/>
                  </a:lnTo>
                  <a:lnTo>
                    <a:pt x="724949" y="1453204"/>
                  </a:lnTo>
                  <a:lnTo>
                    <a:pt x="754214" y="1486649"/>
                  </a:lnTo>
                  <a:cubicBezTo>
                    <a:pt x="755719" y="1488363"/>
                    <a:pt x="757182" y="1490119"/>
                    <a:pt x="758812" y="1491750"/>
                  </a:cubicBezTo>
                  <a:cubicBezTo>
                    <a:pt x="759410" y="1492134"/>
                    <a:pt x="760108" y="1492322"/>
                    <a:pt x="760819" y="1492293"/>
                  </a:cubicBezTo>
                  <a:cubicBezTo>
                    <a:pt x="760819" y="1492293"/>
                    <a:pt x="761196" y="1491583"/>
                    <a:pt x="761446" y="1490914"/>
                  </a:cubicBezTo>
                  <a:close/>
                  <a:moveTo>
                    <a:pt x="1148245" y="880907"/>
                  </a:moveTo>
                  <a:lnTo>
                    <a:pt x="1147994" y="880907"/>
                  </a:lnTo>
                  <a:lnTo>
                    <a:pt x="1147994" y="882412"/>
                  </a:lnTo>
                  <a:cubicBezTo>
                    <a:pt x="1147994" y="885422"/>
                    <a:pt x="1149123" y="886133"/>
                    <a:pt x="1151632" y="884711"/>
                  </a:cubicBezTo>
                  <a:cubicBezTo>
                    <a:pt x="1154140" y="883290"/>
                    <a:pt x="1155812" y="882496"/>
                    <a:pt x="1157610" y="881325"/>
                  </a:cubicBezTo>
                  <a:lnTo>
                    <a:pt x="1202135" y="854485"/>
                  </a:lnTo>
                  <a:cubicBezTo>
                    <a:pt x="1216767" y="845706"/>
                    <a:pt x="1231400" y="837135"/>
                    <a:pt x="1246032" y="828105"/>
                  </a:cubicBezTo>
                  <a:cubicBezTo>
                    <a:pt x="1252638" y="823924"/>
                    <a:pt x="1252763" y="825596"/>
                    <a:pt x="1249209" y="817528"/>
                  </a:cubicBezTo>
                  <a:cubicBezTo>
                    <a:pt x="1248917" y="816859"/>
                    <a:pt x="1248499" y="816190"/>
                    <a:pt x="1248122" y="815521"/>
                  </a:cubicBezTo>
                  <a:cubicBezTo>
                    <a:pt x="1238423" y="797627"/>
                    <a:pt x="1228670" y="779705"/>
                    <a:pt x="1218857" y="761757"/>
                  </a:cubicBezTo>
                  <a:cubicBezTo>
                    <a:pt x="1212712" y="750302"/>
                    <a:pt x="1206859" y="738679"/>
                    <a:pt x="1200421" y="727392"/>
                  </a:cubicBezTo>
                  <a:cubicBezTo>
                    <a:pt x="1192812" y="714139"/>
                    <a:pt x="1185955" y="700468"/>
                    <a:pt x="1178597" y="687090"/>
                  </a:cubicBezTo>
                  <a:cubicBezTo>
                    <a:pt x="1175420" y="681278"/>
                    <a:pt x="1172284" y="675425"/>
                    <a:pt x="1169023" y="669656"/>
                  </a:cubicBezTo>
                  <a:cubicBezTo>
                    <a:pt x="1168773" y="669196"/>
                    <a:pt x="1167895" y="668987"/>
                    <a:pt x="1167268" y="668778"/>
                  </a:cubicBezTo>
                  <a:cubicBezTo>
                    <a:pt x="1166946" y="669113"/>
                    <a:pt x="1166728" y="669535"/>
                    <a:pt x="1166640" y="669991"/>
                  </a:cubicBezTo>
                  <a:cubicBezTo>
                    <a:pt x="1166139" y="675802"/>
                    <a:pt x="1165679" y="681655"/>
                    <a:pt x="1165177" y="687508"/>
                  </a:cubicBezTo>
                  <a:cubicBezTo>
                    <a:pt x="1164132" y="700050"/>
                    <a:pt x="1163129" y="712383"/>
                    <a:pt x="1162042" y="724800"/>
                  </a:cubicBezTo>
                  <a:cubicBezTo>
                    <a:pt x="1161582" y="729900"/>
                    <a:pt x="1160746" y="734917"/>
                    <a:pt x="1160286" y="740017"/>
                  </a:cubicBezTo>
                  <a:cubicBezTo>
                    <a:pt x="1159659" y="747375"/>
                    <a:pt x="1159366" y="754775"/>
                    <a:pt x="1158739" y="762133"/>
                  </a:cubicBezTo>
                  <a:cubicBezTo>
                    <a:pt x="1157861" y="772042"/>
                    <a:pt x="1156690" y="781908"/>
                    <a:pt x="1155812" y="791774"/>
                  </a:cubicBezTo>
                  <a:cubicBezTo>
                    <a:pt x="1154307" y="808288"/>
                    <a:pt x="1152969" y="824802"/>
                    <a:pt x="1151632" y="841316"/>
                  </a:cubicBezTo>
                  <a:close/>
                  <a:moveTo>
                    <a:pt x="960532" y="948885"/>
                  </a:moveTo>
                  <a:cubicBezTo>
                    <a:pt x="961326" y="946335"/>
                    <a:pt x="961911" y="944955"/>
                    <a:pt x="962246" y="943492"/>
                  </a:cubicBezTo>
                  <a:cubicBezTo>
                    <a:pt x="965256" y="930950"/>
                    <a:pt x="968349" y="918784"/>
                    <a:pt x="971192" y="906367"/>
                  </a:cubicBezTo>
                  <a:cubicBezTo>
                    <a:pt x="975373" y="887513"/>
                    <a:pt x="979554" y="868741"/>
                    <a:pt x="983734" y="849761"/>
                  </a:cubicBezTo>
                  <a:cubicBezTo>
                    <a:pt x="987204" y="834627"/>
                    <a:pt x="990925" y="819534"/>
                    <a:pt x="994521" y="804400"/>
                  </a:cubicBezTo>
                  <a:cubicBezTo>
                    <a:pt x="996444" y="796206"/>
                    <a:pt x="998354" y="788012"/>
                    <a:pt x="1000248" y="779818"/>
                  </a:cubicBezTo>
                  <a:cubicBezTo>
                    <a:pt x="1000875" y="777100"/>
                    <a:pt x="1001335" y="774341"/>
                    <a:pt x="1001753" y="771456"/>
                  </a:cubicBezTo>
                  <a:cubicBezTo>
                    <a:pt x="1001941" y="769897"/>
                    <a:pt x="1000834" y="768480"/>
                    <a:pt x="999274" y="768291"/>
                  </a:cubicBezTo>
                  <a:cubicBezTo>
                    <a:pt x="999237" y="768287"/>
                    <a:pt x="999199" y="768283"/>
                    <a:pt x="999161" y="768279"/>
                  </a:cubicBezTo>
                  <a:cubicBezTo>
                    <a:pt x="998158" y="768279"/>
                    <a:pt x="997113" y="768279"/>
                    <a:pt x="996109" y="768028"/>
                  </a:cubicBezTo>
                  <a:cubicBezTo>
                    <a:pt x="983567" y="767485"/>
                    <a:pt x="971025" y="766899"/>
                    <a:pt x="958483" y="766439"/>
                  </a:cubicBezTo>
                  <a:cubicBezTo>
                    <a:pt x="936827" y="765603"/>
                    <a:pt x="915171" y="764821"/>
                    <a:pt x="893515" y="764098"/>
                  </a:cubicBezTo>
                  <a:cubicBezTo>
                    <a:pt x="891479" y="764065"/>
                    <a:pt x="889439" y="764136"/>
                    <a:pt x="887411" y="764307"/>
                  </a:cubicBezTo>
                  <a:cubicBezTo>
                    <a:pt x="886349" y="764341"/>
                    <a:pt x="885517" y="765227"/>
                    <a:pt x="885546" y="766289"/>
                  </a:cubicBezTo>
                  <a:cubicBezTo>
                    <a:pt x="885555" y="766556"/>
                    <a:pt x="885622" y="766824"/>
                    <a:pt x="885739" y="767066"/>
                  </a:cubicBezTo>
                  <a:cubicBezTo>
                    <a:pt x="886575" y="769437"/>
                    <a:pt x="887453" y="771820"/>
                    <a:pt x="888373" y="774215"/>
                  </a:cubicBezTo>
                  <a:cubicBezTo>
                    <a:pt x="891048" y="780821"/>
                    <a:pt x="893807" y="787385"/>
                    <a:pt x="896483" y="793990"/>
                  </a:cubicBezTo>
                  <a:cubicBezTo>
                    <a:pt x="902056" y="807674"/>
                    <a:pt x="907633" y="821361"/>
                    <a:pt x="913206" y="835045"/>
                  </a:cubicBezTo>
                  <a:cubicBezTo>
                    <a:pt x="920313" y="852478"/>
                    <a:pt x="927504" y="869912"/>
                    <a:pt x="934611" y="887345"/>
                  </a:cubicBezTo>
                  <a:lnTo>
                    <a:pt x="949662" y="924135"/>
                  </a:lnTo>
                  <a:cubicBezTo>
                    <a:pt x="951752" y="929320"/>
                    <a:pt x="953842" y="934545"/>
                    <a:pt x="956016" y="939688"/>
                  </a:cubicBezTo>
                  <a:cubicBezTo>
                    <a:pt x="957396" y="942656"/>
                    <a:pt x="958817" y="945290"/>
                    <a:pt x="960532" y="949011"/>
                  </a:cubicBezTo>
                  <a:close/>
                  <a:moveTo>
                    <a:pt x="784942" y="776389"/>
                  </a:moveTo>
                  <a:lnTo>
                    <a:pt x="786363" y="776389"/>
                  </a:lnTo>
                  <a:cubicBezTo>
                    <a:pt x="786685" y="775198"/>
                    <a:pt x="786911" y="773981"/>
                    <a:pt x="787032" y="772752"/>
                  </a:cubicBezTo>
                  <a:cubicBezTo>
                    <a:pt x="787032" y="757451"/>
                    <a:pt x="787032" y="742191"/>
                    <a:pt x="787032" y="726764"/>
                  </a:cubicBezTo>
                  <a:cubicBezTo>
                    <a:pt x="787032" y="711338"/>
                    <a:pt x="787450" y="695200"/>
                    <a:pt x="787492" y="679397"/>
                  </a:cubicBezTo>
                  <a:cubicBezTo>
                    <a:pt x="787492" y="655400"/>
                    <a:pt x="787492" y="631444"/>
                    <a:pt x="787492" y="607447"/>
                  </a:cubicBezTo>
                  <a:cubicBezTo>
                    <a:pt x="787492" y="601343"/>
                    <a:pt x="787492" y="595198"/>
                    <a:pt x="787492" y="589094"/>
                  </a:cubicBezTo>
                  <a:cubicBezTo>
                    <a:pt x="787492" y="569194"/>
                    <a:pt x="787492" y="549281"/>
                    <a:pt x="787492" y="529352"/>
                  </a:cubicBezTo>
                  <a:cubicBezTo>
                    <a:pt x="787555" y="528587"/>
                    <a:pt x="787555" y="527817"/>
                    <a:pt x="787492" y="527052"/>
                  </a:cubicBezTo>
                  <a:cubicBezTo>
                    <a:pt x="787417" y="526250"/>
                    <a:pt x="786702" y="525656"/>
                    <a:pt x="785899" y="525731"/>
                  </a:cubicBezTo>
                  <a:cubicBezTo>
                    <a:pt x="785661" y="525756"/>
                    <a:pt x="785435" y="525836"/>
                    <a:pt x="785235" y="525965"/>
                  </a:cubicBezTo>
                  <a:cubicBezTo>
                    <a:pt x="783784" y="526994"/>
                    <a:pt x="782392" y="528097"/>
                    <a:pt x="781054" y="529268"/>
                  </a:cubicBezTo>
                  <a:cubicBezTo>
                    <a:pt x="770268" y="539385"/>
                    <a:pt x="759494" y="549515"/>
                    <a:pt x="748737" y="559662"/>
                  </a:cubicBezTo>
                  <a:cubicBezTo>
                    <a:pt x="741337" y="566685"/>
                    <a:pt x="734104" y="573876"/>
                    <a:pt x="726705" y="580900"/>
                  </a:cubicBezTo>
                  <a:cubicBezTo>
                    <a:pt x="720434" y="586878"/>
                    <a:pt x="714163" y="592857"/>
                    <a:pt x="707724" y="598668"/>
                  </a:cubicBezTo>
                  <a:cubicBezTo>
                    <a:pt x="705538" y="600169"/>
                    <a:pt x="704865" y="603095"/>
                    <a:pt x="706177" y="605399"/>
                  </a:cubicBezTo>
                  <a:cubicBezTo>
                    <a:pt x="709564" y="612798"/>
                    <a:pt x="712825" y="620324"/>
                    <a:pt x="716211" y="627724"/>
                  </a:cubicBezTo>
                  <a:cubicBezTo>
                    <a:pt x="721897" y="639973"/>
                    <a:pt x="727708" y="652181"/>
                    <a:pt x="733352" y="664430"/>
                  </a:cubicBezTo>
                  <a:cubicBezTo>
                    <a:pt x="740334" y="679773"/>
                    <a:pt x="747106" y="695158"/>
                    <a:pt x="754256" y="710418"/>
                  </a:cubicBezTo>
                  <a:cubicBezTo>
                    <a:pt x="761655" y="726681"/>
                    <a:pt x="769222" y="742860"/>
                    <a:pt x="776706" y="759081"/>
                  </a:cubicBezTo>
                  <a:cubicBezTo>
                    <a:pt x="779352" y="764989"/>
                    <a:pt x="782045" y="770800"/>
                    <a:pt x="784775" y="776515"/>
                  </a:cubicBezTo>
                  <a:close/>
                  <a:moveTo>
                    <a:pt x="347013" y="1007248"/>
                  </a:moveTo>
                  <a:cubicBezTo>
                    <a:pt x="346762" y="1008042"/>
                    <a:pt x="346260" y="1008795"/>
                    <a:pt x="346428" y="1009338"/>
                  </a:cubicBezTo>
                  <a:cubicBezTo>
                    <a:pt x="347515" y="1013268"/>
                    <a:pt x="348769" y="1017156"/>
                    <a:pt x="350023" y="1021044"/>
                  </a:cubicBezTo>
                  <a:cubicBezTo>
                    <a:pt x="355709" y="1039021"/>
                    <a:pt x="361395" y="1056998"/>
                    <a:pt x="367206" y="1074975"/>
                  </a:cubicBezTo>
                  <a:cubicBezTo>
                    <a:pt x="374271" y="1096799"/>
                    <a:pt x="381462" y="1118580"/>
                    <a:pt x="388569" y="1140403"/>
                  </a:cubicBezTo>
                  <a:cubicBezTo>
                    <a:pt x="392415" y="1152277"/>
                    <a:pt x="396178" y="1164192"/>
                    <a:pt x="400066" y="1176023"/>
                  </a:cubicBezTo>
                  <a:cubicBezTo>
                    <a:pt x="400716" y="1177950"/>
                    <a:pt x="401541" y="1179811"/>
                    <a:pt x="402533" y="1181583"/>
                  </a:cubicBezTo>
                  <a:cubicBezTo>
                    <a:pt x="402998" y="1182160"/>
                    <a:pt x="403716" y="1182474"/>
                    <a:pt x="404456" y="1182419"/>
                  </a:cubicBezTo>
                  <a:cubicBezTo>
                    <a:pt x="405470" y="1182311"/>
                    <a:pt x="406451" y="1181997"/>
                    <a:pt x="407340" y="1181500"/>
                  </a:cubicBezTo>
                  <a:lnTo>
                    <a:pt x="453328" y="1158673"/>
                  </a:lnTo>
                  <a:lnTo>
                    <a:pt x="497226" y="1136850"/>
                  </a:lnTo>
                  <a:cubicBezTo>
                    <a:pt x="498814" y="1136055"/>
                    <a:pt x="500403" y="1135219"/>
                    <a:pt x="501908" y="1134300"/>
                  </a:cubicBezTo>
                  <a:cubicBezTo>
                    <a:pt x="503041" y="1133681"/>
                    <a:pt x="503459" y="1132259"/>
                    <a:pt x="502840" y="1131122"/>
                  </a:cubicBezTo>
                  <a:cubicBezTo>
                    <a:pt x="502690" y="1130846"/>
                    <a:pt x="502489" y="1130608"/>
                    <a:pt x="502243" y="1130411"/>
                  </a:cubicBezTo>
                  <a:cubicBezTo>
                    <a:pt x="499734" y="1128279"/>
                    <a:pt x="497100" y="1126231"/>
                    <a:pt x="494550" y="1124182"/>
                  </a:cubicBezTo>
                  <a:cubicBezTo>
                    <a:pt x="485060" y="1116448"/>
                    <a:pt x="475611" y="1108630"/>
                    <a:pt x="466038" y="1100979"/>
                  </a:cubicBezTo>
                  <a:cubicBezTo>
                    <a:pt x="447057" y="1085929"/>
                    <a:pt x="428048" y="1070907"/>
                    <a:pt x="409013" y="1055911"/>
                  </a:cubicBezTo>
                  <a:lnTo>
                    <a:pt x="401780" y="1050309"/>
                  </a:lnTo>
                  <a:cubicBezTo>
                    <a:pt x="395216" y="1045041"/>
                    <a:pt x="388695" y="1039732"/>
                    <a:pt x="382089" y="1034464"/>
                  </a:cubicBezTo>
                  <a:cubicBezTo>
                    <a:pt x="375483" y="1029197"/>
                    <a:pt x="369547" y="1024723"/>
                    <a:pt x="363527" y="1019790"/>
                  </a:cubicBezTo>
                  <a:cubicBezTo>
                    <a:pt x="358802" y="1015944"/>
                    <a:pt x="354204" y="1011930"/>
                    <a:pt x="349479" y="1008042"/>
                  </a:cubicBezTo>
                  <a:cubicBezTo>
                    <a:pt x="348704" y="1007649"/>
                    <a:pt x="347871" y="1007382"/>
                    <a:pt x="347013" y="1007248"/>
                  </a:cubicBezTo>
                  <a:close/>
                  <a:moveTo>
                    <a:pt x="987372" y="1103404"/>
                  </a:moveTo>
                  <a:cubicBezTo>
                    <a:pt x="986745" y="1103371"/>
                    <a:pt x="986117" y="1103371"/>
                    <a:pt x="985490" y="1103404"/>
                  </a:cubicBezTo>
                  <a:cubicBezTo>
                    <a:pt x="978425" y="1104366"/>
                    <a:pt x="971318" y="1105244"/>
                    <a:pt x="964252" y="1106247"/>
                  </a:cubicBezTo>
                  <a:cubicBezTo>
                    <a:pt x="949369" y="1108337"/>
                    <a:pt x="934528" y="1110428"/>
                    <a:pt x="919602" y="1112602"/>
                  </a:cubicBezTo>
                  <a:cubicBezTo>
                    <a:pt x="910781" y="1113772"/>
                    <a:pt x="901918" y="1114608"/>
                    <a:pt x="893055" y="1115737"/>
                  </a:cubicBezTo>
                  <a:cubicBezTo>
                    <a:pt x="888874" y="1116239"/>
                    <a:pt x="885028" y="1116991"/>
                    <a:pt x="881015" y="1117660"/>
                  </a:cubicBezTo>
                  <a:cubicBezTo>
                    <a:pt x="880066" y="1117949"/>
                    <a:pt x="879530" y="1118956"/>
                    <a:pt x="879819" y="1119905"/>
                  </a:cubicBezTo>
                  <a:cubicBezTo>
                    <a:pt x="879840" y="1119964"/>
                    <a:pt x="879861" y="1120027"/>
                    <a:pt x="879886" y="1120085"/>
                  </a:cubicBezTo>
                  <a:cubicBezTo>
                    <a:pt x="880412" y="1120955"/>
                    <a:pt x="881031" y="1121766"/>
                    <a:pt x="881725" y="1122510"/>
                  </a:cubicBezTo>
                  <a:cubicBezTo>
                    <a:pt x="888916" y="1129701"/>
                    <a:pt x="896190" y="1136850"/>
                    <a:pt x="903340" y="1144082"/>
                  </a:cubicBezTo>
                  <a:cubicBezTo>
                    <a:pt x="915882" y="1156625"/>
                    <a:pt x="928047" y="1169167"/>
                    <a:pt x="940422" y="1181709"/>
                  </a:cubicBezTo>
                  <a:cubicBezTo>
                    <a:pt x="957312" y="1198737"/>
                    <a:pt x="974232" y="1215710"/>
                    <a:pt x="991176" y="1232630"/>
                  </a:cubicBezTo>
                  <a:lnTo>
                    <a:pt x="1037624" y="1279203"/>
                  </a:lnTo>
                  <a:cubicBezTo>
                    <a:pt x="1038142" y="1279767"/>
                    <a:pt x="1038753" y="1280248"/>
                    <a:pt x="1039421" y="1280624"/>
                  </a:cubicBezTo>
                  <a:cubicBezTo>
                    <a:pt x="1039756" y="1280833"/>
                    <a:pt x="1040299" y="1280624"/>
                    <a:pt x="1040759" y="1280624"/>
                  </a:cubicBezTo>
                  <a:cubicBezTo>
                    <a:pt x="1040952" y="1280474"/>
                    <a:pt x="1041060" y="1280240"/>
                    <a:pt x="1041052" y="1279997"/>
                  </a:cubicBezTo>
                  <a:cubicBezTo>
                    <a:pt x="1040906" y="1278994"/>
                    <a:pt x="1040697" y="1278003"/>
                    <a:pt x="1040425" y="1277029"/>
                  </a:cubicBezTo>
                  <a:cubicBezTo>
                    <a:pt x="1036955" y="1265030"/>
                    <a:pt x="1033401" y="1253032"/>
                    <a:pt x="1030015" y="1240991"/>
                  </a:cubicBezTo>
                  <a:cubicBezTo>
                    <a:pt x="1024496" y="1221634"/>
                    <a:pt x="1019103" y="1202236"/>
                    <a:pt x="1013585" y="1182837"/>
                  </a:cubicBezTo>
                  <a:cubicBezTo>
                    <a:pt x="1009404" y="1168121"/>
                    <a:pt x="1005223" y="1153573"/>
                    <a:pt x="1001043" y="1138731"/>
                  </a:cubicBezTo>
                  <a:cubicBezTo>
                    <a:pt x="998032" y="1128196"/>
                    <a:pt x="995064" y="1117618"/>
                    <a:pt x="992012" y="1107083"/>
                  </a:cubicBezTo>
                  <a:cubicBezTo>
                    <a:pt x="991260" y="1104073"/>
                    <a:pt x="990507" y="1103404"/>
                    <a:pt x="987539" y="1103404"/>
                  </a:cubicBezTo>
                  <a:close/>
                  <a:moveTo>
                    <a:pt x="334722" y="1002482"/>
                  </a:moveTo>
                  <a:lnTo>
                    <a:pt x="329914" y="1003067"/>
                  </a:lnTo>
                  <a:lnTo>
                    <a:pt x="297304" y="1007248"/>
                  </a:lnTo>
                  <a:lnTo>
                    <a:pt x="267036" y="1011011"/>
                  </a:lnTo>
                  <a:lnTo>
                    <a:pt x="239025" y="1014690"/>
                  </a:lnTo>
                  <a:cubicBezTo>
                    <a:pt x="236559" y="1015024"/>
                    <a:pt x="233130" y="1014146"/>
                    <a:pt x="232294" y="1016905"/>
                  </a:cubicBezTo>
                  <a:cubicBezTo>
                    <a:pt x="231584" y="1019038"/>
                    <a:pt x="234886" y="1020292"/>
                    <a:pt x="236182" y="1022131"/>
                  </a:cubicBezTo>
                  <a:cubicBezTo>
                    <a:pt x="236433" y="1022549"/>
                    <a:pt x="236935" y="1022800"/>
                    <a:pt x="237269" y="1023176"/>
                  </a:cubicBezTo>
                  <a:cubicBezTo>
                    <a:pt x="247847" y="1033503"/>
                    <a:pt x="258466" y="1043787"/>
                    <a:pt x="269001" y="1054155"/>
                  </a:cubicBezTo>
                  <a:lnTo>
                    <a:pt x="304955" y="1089482"/>
                  </a:lnTo>
                  <a:cubicBezTo>
                    <a:pt x="318459" y="1102652"/>
                    <a:pt x="332088" y="1115695"/>
                    <a:pt x="345591" y="1128865"/>
                  </a:cubicBezTo>
                  <a:cubicBezTo>
                    <a:pt x="357047" y="1140069"/>
                    <a:pt x="368460" y="1151357"/>
                    <a:pt x="379873" y="1162603"/>
                  </a:cubicBezTo>
                  <a:cubicBezTo>
                    <a:pt x="382967" y="1165655"/>
                    <a:pt x="385935" y="1168790"/>
                    <a:pt x="389029" y="1171800"/>
                  </a:cubicBezTo>
                  <a:cubicBezTo>
                    <a:pt x="390701" y="1173347"/>
                    <a:pt x="392541" y="1174727"/>
                    <a:pt x="394338" y="1175981"/>
                  </a:cubicBezTo>
                  <a:cubicBezTo>
                    <a:pt x="394589" y="1176190"/>
                    <a:pt x="395384" y="1175981"/>
                    <a:pt x="395676" y="1175772"/>
                  </a:cubicBezTo>
                  <a:cubicBezTo>
                    <a:pt x="396010" y="1175413"/>
                    <a:pt x="396164" y="1174919"/>
                    <a:pt x="396094" y="1174434"/>
                  </a:cubicBezTo>
                  <a:cubicBezTo>
                    <a:pt x="395300" y="1172009"/>
                    <a:pt x="394380" y="1169626"/>
                    <a:pt x="393586" y="1167202"/>
                  </a:cubicBezTo>
                  <a:lnTo>
                    <a:pt x="384639" y="1139609"/>
                  </a:lnTo>
                  <a:lnTo>
                    <a:pt x="373728" y="1106163"/>
                  </a:lnTo>
                  <a:cubicBezTo>
                    <a:pt x="370007" y="1094541"/>
                    <a:pt x="366370" y="1082877"/>
                    <a:pt x="362565" y="1071255"/>
                  </a:cubicBezTo>
                  <a:cubicBezTo>
                    <a:pt x="359931" y="1062893"/>
                    <a:pt x="357088" y="1054824"/>
                    <a:pt x="354204" y="1046588"/>
                  </a:cubicBezTo>
                  <a:cubicBezTo>
                    <a:pt x="350023" y="1033294"/>
                    <a:pt x="345550" y="1019957"/>
                    <a:pt x="341160" y="1006621"/>
                  </a:cubicBezTo>
                  <a:cubicBezTo>
                    <a:pt x="339989" y="1002691"/>
                    <a:pt x="339195" y="1002231"/>
                    <a:pt x="334722" y="1002482"/>
                  </a:cubicBezTo>
                  <a:close/>
                  <a:moveTo>
                    <a:pt x="1010575" y="604772"/>
                  </a:moveTo>
                  <a:cubicBezTo>
                    <a:pt x="1006394" y="609830"/>
                    <a:pt x="1003217" y="613718"/>
                    <a:pt x="1000039" y="617690"/>
                  </a:cubicBezTo>
                  <a:cubicBezTo>
                    <a:pt x="987246" y="633577"/>
                    <a:pt x="974537" y="649505"/>
                    <a:pt x="961744" y="665392"/>
                  </a:cubicBezTo>
                  <a:cubicBezTo>
                    <a:pt x="953383" y="675718"/>
                    <a:pt x="945021" y="685919"/>
                    <a:pt x="936660" y="696245"/>
                  </a:cubicBezTo>
                  <a:cubicBezTo>
                    <a:pt x="922194" y="714055"/>
                    <a:pt x="907742" y="731894"/>
                    <a:pt x="893306" y="749758"/>
                  </a:cubicBezTo>
                  <a:cubicBezTo>
                    <a:pt x="891383" y="752141"/>
                    <a:pt x="889627" y="754650"/>
                    <a:pt x="887871" y="757158"/>
                  </a:cubicBezTo>
                  <a:cubicBezTo>
                    <a:pt x="887290" y="757936"/>
                    <a:pt x="887453" y="759035"/>
                    <a:pt x="888230" y="759616"/>
                  </a:cubicBezTo>
                  <a:cubicBezTo>
                    <a:pt x="888502" y="759817"/>
                    <a:pt x="888828" y="759938"/>
                    <a:pt x="889167" y="759959"/>
                  </a:cubicBezTo>
                  <a:cubicBezTo>
                    <a:pt x="890212" y="759959"/>
                    <a:pt x="891215" y="759959"/>
                    <a:pt x="892219" y="760168"/>
                  </a:cubicBezTo>
                  <a:cubicBezTo>
                    <a:pt x="913929" y="761117"/>
                    <a:pt x="935615" y="762050"/>
                    <a:pt x="957271" y="762969"/>
                  </a:cubicBezTo>
                  <a:cubicBezTo>
                    <a:pt x="971276" y="763555"/>
                    <a:pt x="985323" y="764015"/>
                    <a:pt x="999329" y="764516"/>
                  </a:cubicBezTo>
                  <a:cubicBezTo>
                    <a:pt x="1002171" y="764516"/>
                    <a:pt x="1003133" y="763806"/>
                    <a:pt x="1003509" y="761172"/>
                  </a:cubicBezTo>
                  <a:cubicBezTo>
                    <a:pt x="1003802" y="759165"/>
                    <a:pt x="1003885" y="756991"/>
                    <a:pt x="1004011" y="755068"/>
                  </a:cubicBezTo>
                  <a:cubicBezTo>
                    <a:pt x="1004262" y="749717"/>
                    <a:pt x="1004429" y="744365"/>
                    <a:pt x="1004722" y="739014"/>
                  </a:cubicBezTo>
                  <a:cubicBezTo>
                    <a:pt x="1005391" y="727057"/>
                    <a:pt x="1006185" y="715100"/>
                    <a:pt x="1006770" y="703143"/>
                  </a:cubicBezTo>
                  <a:cubicBezTo>
                    <a:pt x="1007146" y="695242"/>
                    <a:pt x="1007188" y="687340"/>
                    <a:pt x="1007523" y="679439"/>
                  </a:cubicBezTo>
                  <a:cubicBezTo>
                    <a:pt x="1007732" y="673837"/>
                    <a:pt x="1008108" y="668235"/>
                    <a:pt x="1008401" y="662716"/>
                  </a:cubicBezTo>
                  <a:cubicBezTo>
                    <a:pt x="1008401" y="660417"/>
                    <a:pt x="1008401" y="658117"/>
                    <a:pt x="1008651" y="655818"/>
                  </a:cubicBezTo>
                  <a:cubicBezTo>
                    <a:pt x="1009070" y="647666"/>
                    <a:pt x="1009529" y="639555"/>
                    <a:pt x="1010031" y="631403"/>
                  </a:cubicBezTo>
                  <a:cubicBezTo>
                    <a:pt x="1010324" y="626051"/>
                    <a:pt x="1010658" y="620700"/>
                    <a:pt x="1010951" y="615349"/>
                  </a:cubicBezTo>
                  <a:cubicBezTo>
                    <a:pt x="1011448" y="611829"/>
                    <a:pt x="1011323" y="608246"/>
                    <a:pt x="1010575" y="604772"/>
                  </a:cubicBezTo>
                  <a:close/>
                  <a:moveTo>
                    <a:pt x="1165261" y="560080"/>
                  </a:moveTo>
                  <a:lnTo>
                    <a:pt x="1165595" y="560080"/>
                  </a:lnTo>
                  <a:cubicBezTo>
                    <a:pt x="1165595" y="552429"/>
                    <a:pt x="1165595" y="544778"/>
                    <a:pt x="1165595" y="537128"/>
                  </a:cubicBezTo>
                  <a:cubicBezTo>
                    <a:pt x="1165595" y="517228"/>
                    <a:pt x="1165846" y="497327"/>
                    <a:pt x="1166139" y="477427"/>
                  </a:cubicBezTo>
                  <a:cubicBezTo>
                    <a:pt x="1166394" y="474074"/>
                    <a:pt x="1164613" y="470897"/>
                    <a:pt x="1161624" y="469359"/>
                  </a:cubicBezTo>
                  <a:cubicBezTo>
                    <a:pt x="1145110" y="459241"/>
                    <a:pt x="1128680" y="448957"/>
                    <a:pt x="1112208" y="438714"/>
                  </a:cubicBezTo>
                  <a:cubicBezTo>
                    <a:pt x="1108989" y="436707"/>
                    <a:pt x="1105644" y="434826"/>
                    <a:pt x="1102383" y="432819"/>
                  </a:cubicBezTo>
                  <a:cubicBezTo>
                    <a:pt x="1099122" y="430812"/>
                    <a:pt x="1095527" y="428638"/>
                    <a:pt x="1092057" y="426297"/>
                  </a:cubicBezTo>
                  <a:cubicBezTo>
                    <a:pt x="1085786" y="422367"/>
                    <a:pt x="1079514" y="418479"/>
                    <a:pt x="1073285" y="414633"/>
                  </a:cubicBezTo>
                  <a:cubicBezTo>
                    <a:pt x="1070651" y="413003"/>
                    <a:pt x="1068059" y="411414"/>
                    <a:pt x="1065384" y="409909"/>
                  </a:cubicBezTo>
                  <a:cubicBezTo>
                    <a:pt x="1064698" y="409672"/>
                    <a:pt x="1063979" y="409545"/>
                    <a:pt x="1063252" y="409533"/>
                  </a:cubicBezTo>
                  <a:cubicBezTo>
                    <a:pt x="1063147" y="410463"/>
                    <a:pt x="1063147" y="411403"/>
                    <a:pt x="1063252" y="412334"/>
                  </a:cubicBezTo>
                  <a:cubicBezTo>
                    <a:pt x="1063561" y="413299"/>
                    <a:pt x="1063954" y="414236"/>
                    <a:pt x="1064422" y="415135"/>
                  </a:cubicBezTo>
                  <a:cubicBezTo>
                    <a:pt x="1072449" y="433894"/>
                    <a:pt x="1080447" y="452648"/>
                    <a:pt x="1088419" y="471407"/>
                  </a:cubicBezTo>
                  <a:cubicBezTo>
                    <a:pt x="1095568" y="488130"/>
                    <a:pt x="1102550" y="505313"/>
                    <a:pt x="1109657" y="522244"/>
                  </a:cubicBezTo>
                  <a:cubicBezTo>
                    <a:pt x="1120389" y="547830"/>
                    <a:pt x="1131188" y="573429"/>
                    <a:pt x="1142058" y="599044"/>
                  </a:cubicBezTo>
                  <a:cubicBezTo>
                    <a:pt x="1148413" y="614095"/>
                    <a:pt x="1154851" y="629103"/>
                    <a:pt x="1161247" y="644070"/>
                  </a:cubicBezTo>
                  <a:cubicBezTo>
                    <a:pt x="1161557" y="644773"/>
                    <a:pt x="1161937" y="645446"/>
                    <a:pt x="1162376" y="646077"/>
                  </a:cubicBezTo>
                  <a:cubicBezTo>
                    <a:pt x="1162376" y="646077"/>
                    <a:pt x="1162878" y="646495"/>
                    <a:pt x="1163003" y="646453"/>
                  </a:cubicBezTo>
                  <a:cubicBezTo>
                    <a:pt x="1163129" y="646411"/>
                    <a:pt x="1164048" y="646035"/>
                    <a:pt x="1164090" y="645742"/>
                  </a:cubicBezTo>
                  <a:cubicBezTo>
                    <a:pt x="1164341" y="644488"/>
                    <a:pt x="1164466" y="643217"/>
                    <a:pt x="1164466" y="641938"/>
                  </a:cubicBezTo>
                  <a:cubicBezTo>
                    <a:pt x="1164466" y="627933"/>
                    <a:pt x="1164717" y="613885"/>
                    <a:pt x="1164843" y="599838"/>
                  </a:cubicBezTo>
                  <a:cubicBezTo>
                    <a:pt x="1164956" y="586573"/>
                    <a:pt x="1165106" y="573262"/>
                    <a:pt x="1165303" y="559913"/>
                  </a:cubicBezTo>
                  <a:close/>
                  <a:moveTo>
                    <a:pt x="841005" y="973969"/>
                  </a:moveTo>
                  <a:cubicBezTo>
                    <a:pt x="843012" y="963434"/>
                    <a:pt x="845186" y="953066"/>
                    <a:pt x="846984" y="942489"/>
                  </a:cubicBezTo>
                  <a:cubicBezTo>
                    <a:pt x="849450" y="928943"/>
                    <a:pt x="851791" y="915398"/>
                    <a:pt x="854216" y="901852"/>
                  </a:cubicBezTo>
                  <a:cubicBezTo>
                    <a:pt x="857005" y="885548"/>
                    <a:pt x="859902" y="869243"/>
                    <a:pt x="862912" y="852938"/>
                  </a:cubicBezTo>
                  <a:cubicBezTo>
                    <a:pt x="865044" y="840940"/>
                    <a:pt x="867093" y="828857"/>
                    <a:pt x="869309" y="816859"/>
                  </a:cubicBezTo>
                  <a:cubicBezTo>
                    <a:pt x="871984" y="802059"/>
                    <a:pt x="874785" y="787259"/>
                    <a:pt x="877419" y="772460"/>
                  </a:cubicBezTo>
                  <a:cubicBezTo>
                    <a:pt x="878715" y="765018"/>
                    <a:pt x="878255" y="764683"/>
                    <a:pt x="871315" y="766648"/>
                  </a:cubicBezTo>
                  <a:lnTo>
                    <a:pt x="869852" y="767150"/>
                  </a:lnTo>
                  <a:cubicBezTo>
                    <a:pt x="856139" y="771109"/>
                    <a:pt x="842439" y="775106"/>
                    <a:pt x="828756" y="779149"/>
                  </a:cubicBezTo>
                  <a:cubicBezTo>
                    <a:pt x="818722" y="782117"/>
                    <a:pt x="808772" y="785169"/>
                    <a:pt x="798780" y="788221"/>
                  </a:cubicBezTo>
                  <a:cubicBezTo>
                    <a:pt x="797526" y="788597"/>
                    <a:pt x="796313" y="788973"/>
                    <a:pt x="795143" y="789433"/>
                  </a:cubicBezTo>
                  <a:cubicBezTo>
                    <a:pt x="792007" y="790562"/>
                    <a:pt x="791380" y="791398"/>
                    <a:pt x="792049" y="794450"/>
                  </a:cubicBezTo>
                  <a:cubicBezTo>
                    <a:pt x="793262" y="799634"/>
                    <a:pt x="794683" y="804818"/>
                    <a:pt x="796021" y="810002"/>
                  </a:cubicBezTo>
                  <a:cubicBezTo>
                    <a:pt x="798237" y="818615"/>
                    <a:pt x="800201" y="827269"/>
                    <a:pt x="802668" y="835881"/>
                  </a:cubicBezTo>
                  <a:cubicBezTo>
                    <a:pt x="806849" y="852353"/>
                    <a:pt x="811448" y="868825"/>
                    <a:pt x="815837" y="885339"/>
                  </a:cubicBezTo>
                  <a:cubicBezTo>
                    <a:pt x="819015" y="897379"/>
                    <a:pt x="822067" y="909503"/>
                    <a:pt x="825244" y="921543"/>
                  </a:cubicBezTo>
                  <a:cubicBezTo>
                    <a:pt x="827083" y="928442"/>
                    <a:pt x="829048" y="935298"/>
                    <a:pt x="830930" y="942196"/>
                  </a:cubicBezTo>
                  <a:cubicBezTo>
                    <a:pt x="833522" y="951770"/>
                    <a:pt x="836072" y="961386"/>
                    <a:pt x="838706" y="970959"/>
                  </a:cubicBezTo>
                  <a:cubicBezTo>
                    <a:pt x="839082" y="972088"/>
                    <a:pt x="839207" y="973468"/>
                    <a:pt x="841047" y="973802"/>
                  </a:cubicBezTo>
                  <a:close/>
                  <a:moveTo>
                    <a:pt x="556466" y="178716"/>
                  </a:moveTo>
                  <a:cubicBezTo>
                    <a:pt x="555839" y="176103"/>
                    <a:pt x="554472" y="173723"/>
                    <a:pt x="552536" y="171860"/>
                  </a:cubicBezTo>
                  <a:cubicBezTo>
                    <a:pt x="545011" y="162537"/>
                    <a:pt x="537360" y="153297"/>
                    <a:pt x="529961" y="143891"/>
                  </a:cubicBezTo>
                  <a:cubicBezTo>
                    <a:pt x="514617" y="124492"/>
                    <a:pt x="499400" y="105010"/>
                    <a:pt x="483973" y="85361"/>
                  </a:cubicBezTo>
                  <a:cubicBezTo>
                    <a:pt x="478287" y="78128"/>
                    <a:pt x="472601" y="70979"/>
                    <a:pt x="466748" y="63872"/>
                  </a:cubicBezTo>
                  <a:cubicBezTo>
                    <a:pt x="464449" y="61029"/>
                    <a:pt x="463362" y="60820"/>
                    <a:pt x="460226" y="62660"/>
                  </a:cubicBezTo>
                  <a:cubicBezTo>
                    <a:pt x="454917" y="65712"/>
                    <a:pt x="449733" y="68931"/>
                    <a:pt x="444507" y="72108"/>
                  </a:cubicBezTo>
                  <a:lnTo>
                    <a:pt x="420342" y="86740"/>
                  </a:lnTo>
                  <a:lnTo>
                    <a:pt x="387733" y="106682"/>
                  </a:lnTo>
                  <a:cubicBezTo>
                    <a:pt x="380988" y="110808"/>
                    <a:pt x="374285" y="114988"/>
                    <a:pt x="367624" y="119225"/>
                  </a:cubicBezTo>
                  <a:cubicBezTo>
                    <a:pt x="367050" y="119649"/>
                    <a:pt x="366697" y="120309"/>
                    <a:pt x="366662" y="121022"/>
                  </a:cubicBezTo>
                  <a:cubicBezTo>
                    <a:pt x="366662" y="121566"/>
                    <a:pt x="367624" y="121984"/>
                    <a:pt x="368209" y="122360"/>
                  </a:cubicBezTo>
                  <a:cubicBezTo>
                    <a:pt x="368671" y="122596"/>
                    <a:pt x="369163" y="122765"/>
                    <a:pt x="369672" y="122862"/>
                  </a:cubicBezTo>
                  <a:cubicBezTo>
                    <a:pt x="389182" y="128770"/>
                    <a:pt x="408692" y="134665"/>
                    <a:pt x="428202" y="140546"/>
                  </a:cubicBezTo>
                  <a:cubicBezTo>
                    <a:pt x="439908" y="144100"/>
                    <a:pt x="451656" y="147528"/>
                    <a:pt x="463362" y="151040"/>
                  </a:cubicBezTo>
                  <a:cubicBezTo>
                    <a:pt x="484654" y="157394"/>
                    <a:pt x="505892" y="163791"/>
                    <a:pt x="527076" y="170229"/>
                  </a:cubicBezTo>
                  <a:cubicBezTo>
                    <a:pt x="534141" y="172361"/>
                    <a:pt x="541123" y="174828"/>
                    <a:pt x="548188" y="176918"/>
                  </a:cubicBezTo>
                  <a:cubicBezTo>
                    <a:pt x="550772" y="178153"/>
                    <a:pt x="553607" y="178769"/>
                    <a:pt x="556466" y="178716"/>
                  </a:cubicBezTo>
                  <a:close/>
                  <a:moveTo>
                    <a:pt x="1137166" y="897045"/>
                  </a:moveTo>
                  <a:lnTo>
                    <a:pt x="1136330" y="896041"/>
                  </a:lnTo>
                  <a:cubicBezTo>
                    <a:pt x="1133947" y="896794"/>
                    <a:pt x="1131522" y="897463"/>
                    <a:pt x="1129181" y="898341"/>
                  </a:cubicBezTo>
                  <a:cubicBezTo>
                    <a:pt x="1113378" y="904152"/>
                    <a:pt x="1097659" y="910047"/>
                    <a:pt x="1081856" y="915816"/>
                  </a:cubicBezTo>
                  <a:cubicBezTo>
                    <a:pt x="1068185" y="920791"/>
                    <a:pt x="1054514" y="925599"/>
                    <a:pt x="1040843" y="930490"/>
                  </a:cubicBezTo>
                  <a:lnTo>
                    <a:pt x="1002715" y="944161"/>
                  </a:lnTo>
                  <a:cubicBezTo>
                    <a:pt x="993559" y="947380"/>
                    <a:pt x="984278" y="950181"/>
                    <a:pt x="975331" y="953860"/>
                  </a:cubicBezTo>
                  <a:cubicBezTo>
                    <a:pt x="962789" y="958961"/>
                    <a:pt x="963040" y="956452"/>
                    <a:pt x="970900" y="968242"/>
                  </a:cubicBezTo>
                  <a:cubicBezTo>
                    <a:pt x="980055" y="982038"/>
                    <a:pt x="989295" y="995835"/>
                    <a:pt x="998451" y="1009589"/>
                  </a:cubicBezTo>
                  <a:lnTo>
                    <a:pt x="1013250" y="1031872"/>
                  </a:lnTo>
                  <a:cubicBezTo>
                    <a:pt x="1013961" y="1032917"/>
                    <a:pt x="1014755" y="1033921"/>
                    <a:pt x="1015550" y="1034924"/>
                  </a:cubicBezTo>
                  <a:cubicBezTo>
                    <a:pt x="1017515" y="1037349"/>
                    <a:pt x="1018434" y="1037474"/>
                    <a:pt x="1020399" y="1035259"/>
                  </a:cubicBezTo>
                  <a:cubicBezTo>
                    <a:pt x="1025960" y="1028988"/>
                    <a:pt x="1031520" y="1022716"/>
                    <a:pt x="1037122" y="1016278"/>
                  </a:cubicBezTo>
                  <a:cubicBezTo>
                    <a:pt x="1049664" y="1001479"/>
                    <a:pt x="1062206" y="986595"/>
                    <a:pt x="1074498" y="971796"/>
                  </a:cubicBezTo>
                  <a:cubicBezTo>
                    <a:pt x="1077090" y="968702"/>
                    <a:pt x="1079891" y="965692"/>
                    <a:pt x="1082525" y="962598"/>
                  </a:cubicBezTo>
                  <a:lnTo>
                    <a:pt x="1105184" y="935758"/>
                  </a:lnTo>
                  <a:lnTo>
                    <a:pt x="1133362" y="902312"/>
                  </a:lnTo>
                  <a:cubicBezTo>
                    <a:pt x="1134658" y="900807"/>
                    <a:pt x="1135870" y="898884"/>
                    <a:pt x="1137166" y="897045"/>
                  </a:cubicBezTo>
                  <a:close/>
                  <a:moveTo>
                    <a:pt x="358468" y="125872"/>
                  </a:moveTo>
                  <a:cubicBezTo>
                    <a:pt x="357471" y="126350"/>
                    <a:pt x="356507" y="126894"/>
                    <a:pt x="355583" y="127502"/>
                  </a:cubicBezTo>
                  <a:cubicBezTo>
                    <a:pt x="350608" y="131056"/>
                    <a:pt x="345633" y="134568"/>
                    <a:pt x="340700" y="138205"/>
                  </a:cubicBezTo>
                  <a:lnTo>
                    <a:pt x="269837" y="190171"/>
                  </a:lnTo>
                  <a:cubicBezTo>
                    <a:pt x="267789" y="191676"/>
                    <a:pt x="267830" y="193098"/>
                    <a:pt x="269837" y="194352"/>
                  </a:cubicBezTo>
                  <a:lnTo>
                    <a:pt x="271844" y="195397"/>
                  </a:lnTo>
                  <a:lnTo>
                    <a:pt x="334554" y="225289"/>
                  </a:lnTo>
                  <a:cubicBezTo>
                    <a:pt x="343752" y="229721"/>
                    <a:pt x="352824" y="234319"/>
                    <a:pt x="361980" y="238751"/>
                  </a:cubicBezTo>
                  <a:cubicBezTo>
                    <a:pt x="376194" y="245663"/>
                    <a:pt x="390422" y="252519"/>
                    <a:pt x="404665" y="259320"/>
                  </a:cubicBezTo>
                  <a:cubicBezTo>
                    <a:pt x="409055" y="261410"/>
                    <a:pt x="413444" y="263501"/>
                    <a:pt x="417876" y="265340"/>
                  </a:cubicBezTo>
                  <a:cubicBezTo>
                    <a:pt x="418419" y="265591"/>
                    <a:pt x="419590" y="265340"/>
                    <a:pt x="419841" y="265340"/>
                  </a:cubicBezTo>
                  <a:cubicBezTo>
                    <a:pt x="420092" y="265340"/>
                    <a:pt x="419841" y="263961"/>
                    <a:pt x="419841" y="263292"/>
                  </a:cubicBezTo>
                  <a:cubicBezTo>
                    <a:pt x="419644" y="262825"/>
                    <a:pt x="419406" y="262377"/>
                    <a:pt x="419130" y="261954"/>
                  </a:cubicBezTo>
                  <a:cubicBezTo>
                    <a:pt x="414615" y="251669"/>
                    <a:pt x="410183" y="241385"/>
                    <a:pt x="405668" y="231100"/>
                  </a:cubicBezTo>
                  <a:cubicBezTo>
                    <a:pt x="399118" y="216189"/>
                    <a:pt x="392569" y="201278"/>
                    <a:pt x="386019" y="186367"/>
                  </a:cubicBezTo>
                  <a:cubicBezTo>
                    <a:pt x="380027" y="172431"/>
                    <a:pt x="373992" y="158579"/>
                    <a:pt x="367916" y="144810"/>
                  </a:cubicBezTo>
                  <a:cubicBezTo>
                    <a:pt x="365450" y="139250"/>
                    <a:pt x="362983" y="133648"/>
                    <a:pt x="360433" y="128088"/>
                  </a:cubicBezTo>
                  <a:cubicBezTo>
                    <a:pt x="359895" y="127253"/>
                    <a:pt x="359232" y="126506"/>
                    <a:pt x="358468" y="125872"/>
                  </a:cubicBezTo>
                  <a:close/>
                  <a:moveTo>
                    <a:pt x="1012247" y="591644"/>
                  </a:moveTo>
                  <a:cubicBezTo>
                    <a:pt x="1013125" y="588885"/>
                    <a:pt x="1013752" y="587213"/>
                    <a:pt x="1014128" y="585498"/>
                  </a:cubicBezTo>
                  <a:cubicBezTo>
                    <a:pt x="1016344" y="575841"/>
                    <a:pt x="1018309" y="566142"/>
                    <a:pt x="1020608" y="556234"/>
                  </a:cubicBezTo>
                  <a:cubicBezTo>
                    <a:pt x="1022322" y="548499"/>
                    <a:pt x="1023911" y="540765"/>
                    <a:pt x="1025625" y="533072"/>
                  </a:cubicBezTo>
                  <a:cubicBezTo>
                    <a:pt x="1028552" y="520154"/>
                    <a:pt x="1031562" y="507236"/>
                    <a:pt x="1034530" y="494317"/>
                  </a:cubicBezTo>
                  <a:cubicBezTo>
                    <a:pt x="1038293" y="477929"/>
                    <a:pt x="1042043" y="461528"/>
                    <a:pt x="1045776" y="445110"/>
                  </a:cubicBezTo>
                  <a:cubicBezTo>
                    <a:pt x="1048004" y="435440"/>
                    <a:pt x="1050178" y="425683"/>
                    <a:pt x="1052298" y="415846"/>
                  </a:cubicBezTo>
                  <a:cubicBezTo>
                    <a:pt x="1052699" y="413842"/>
                    <a:pt x="1052992" y="411818"/>
                    <a:pt x="1053176" y="409783"/>
                  </a:cubicBezTo>
                  <a:cubicBezTo>
                    <a:pt x="1053331" y="408873"/>
                    <a:pt x="1052716" y="408010"/>
                    <a:pt x="1051809" y="407855"/>
                  </a:cubicBezTo>
                  <a:cubicBezTo>
                    <a:pt x="1051412" y="407788"/>
                    <a:pt x="1051010" y="407865"/>
                    <a:pt x="1050668" y="408069"/>
                  </a:cubicBezTo>
                  <a:cubicBezTo>
                    <a:pt x="1046696" y="409700"/>
                    <a:pt x="1042724" y="411456"/>
                    <a:pt x="1038836" y="413337"/>
                  </a:cubicBezTo>
                  <a:lnTo>
                    <a:pt x="985114" y="439216"/>
                  </a:lnTo>
                  <a:cubicBezTo>
                    <a:pt x="975917" y="443396"/>
                    <a:pt x="966677" y="447912"/>
                    <a:pt x="957480" y="452343"/>
                  </a:cubicBezTo>
                  <a:cubicBezTo>
                    <a:pt x="953299" y="454433"/>
                    <a:pt x="953006" y="455102"/>
                    <a:pt x="954595" y="459492"/>
                  </a:cubicBezTo>
                  <a:lnTo>
                    <a:pt x="955766" y="462293"/>
                  </a:lnTo>
                  <a:cubicBezTo>
                    <a:pt x="965089" y="483824"/>
                    <a:pt x="974370" y="505354"/>
                    <a:pt x="983776" y="526801"/>
                  </a:cubicBezTo>
                  <a:cubicBezTo>
                    <a:pt x="992138" y="545949"/>
                    <a:pt x="1000750" y="565013"/>
                    <a:pt x="1009237" y="584119"/>
                  </a:cubicBezTo>
                  <a:cubicBezTo>
                    <a:pt x="1010115" y="586544"/>
                    <a:pt x="1010951" y="588592"/>
                    <a:pt x="1012247" y="591644"/>
                  </a:cubicBezTo>
                  <a:close/>
                  <a:moveTo>
                    <a:pt x="310390" y="271151"/>
                  </a:moveTo>
                  <a:lnTo>
                    <a:pt x="310390" y="271151"/>
                  </a:lnTo>
                  <a:cubicBezTo>
                    <a:pt x="325942" y="270817"/>
                    <a:pt x="341494" y="270399"/>
                    <a:pt x="357047" y="270106"/>
                  </a:cubicBezTo>
                  <a:cubicBezTo>
                    <a:pt x="374104" y="269814"/>
                    <a:pt x="391203" y="269604"/>
                    <a:pt x="408260" y="269354"/>
                  </a:cubicBezTo>
                  <a:cubicBezTo>
                    <a:pt x="409532" y="269334"/>
                    <a:pt x="410802" y="269250"/>
                    <a:pt x="412065" y="269103"/>
                  </a:cubicBezTo>
                  <a:cubicBezTo>
                    <a:pt x="412535" y="269033"/>
                    <a:pt x="412948" y="268757"/>
                    <a:pt x="413193" y="268350"/>
                  </a:cubicBezTo>
                  <a:cubicBezTo>
                    <a:pt x="413284" y="267880"/>
                    <a:pt x="413107" y="267397"/>
                    <a:pt x="412734" y="267096"/>
                  </a:cubicBezTo>
                  <a:cubicBezTo>
                    <a:pt x="411655" y="266431"/>
                    <a:pt x="410538" y="265831"/>
                    <a:pt x="409389" y="265298"/>
                  </a:cubicBezTo>
                  <a:cubicBezTo>
                    <a:pt x="397850" y="259822"/>
                    <a:pt x="386312" y="254429"/>
                    <a:pt x="374815" y="248910"/>
                  </a:cubicBezTo>
                  <a:cubicBezTo>
                    <a:pt x="356879" y="240549"/>
                    <a:pt x="339028" y="231644"/>
                    <a:pt x="321093" y="223031"/>
                  </a:cubicBezTo>
                  <a:cubicBezTo>
                    <a:pt x="312146" y="218851"/>
                    <a:pt x="303157" y="214670"/>
                    <a:pt x="294211" y="210238"/>
                  </a:cubicBezTo>
                  <a:cubicBezTo>
                    <a:pt x="287062" y="206810"/>
                    <a:pt x="280038" y="203257"/>
                    <a:pt x="272889" y="199870"/>
                  </a:cubicBezTo>
                  <a:cubicBezTo>
                    <a:pt x="270350" y="198679"/>
                    <a:pt x="267722" y="197686"/>
                    <a:pt x="265029" y="196902"/>
                  </a:cubicBezTo>
                  <a:cubicBezTo>
                    <a:pt x="264057" y="196756"/>
                    <a:pt x="263067" y="196996"/>
                    <a:pt x="262270" y="197571"/>
                  </a:cubicBezTo>
                  <a:cubicBezTo>
                    <a:pt x="261225" y="198309"/>
                    <a:pt x="260307" y="199213"/>
                    <a:pt x="259553" y="200247"/>
                  </a:cubicBezTo>
                  <a:lnTo>
                    <a:pt x="236600" y="229804"/>
                  </a:lnTo>
                  <a:lnTo>
                    <a:pt x="214694" y="258275"/>
                  </a:lnTo>
                  <a:cubicBezTo>
                    <a:pt x="212060" y="261745"/>
                    <a:pt x="209468" y="265215"/>
                    <a:pt x="206959" y="268727"/>
                  </a:cubicBezTo>
                  <a:cubicBezTo>
                    <a:pt x="205203" y="271277"/>
                    <a:pt x="205789" y="272573"/>
                    <a:pt x="208715" y="272907"/>
                  </a:cubicBezTo>
                  <a:cubicBezTo>
                    <a:pt x="212520" y="272907"/>
                    <a:pt x="216324" y="273158"/>
                    <a:pt x="220128" y="272907"/>
                  </a:cubicBezTo>
                  <a:lnTo>
                    <a:pt x="277488" y="271611"/>
                  </a:lnTo>
                  <a:close/>
                  <a:moveTo>
                    <a:pt x="951627" y="450922"/>
                  </a:moveTo>
                  <a:cubicBezTo>
                    <a:pt x="952663" y="450600"/>
                    <a:pt x="953684" y="450223"/>
                    <a:pt x="954679" y="449793"/>
                  </a:cubicBezTo>
                  <a:cubicBezTo>
                    <a:pt x="967597" y="443689"/>
                    <a:pt x="980474" y="437627"/>
                    <a:pt x="993350" y="431481"/>
                  </a:cubicBezTo>
                  <a:cubicBezTo>
                    <a:pt x="1009237" y="423956"/>
                    <a:pt x="1025111" y="416375"/>
                    <a:pt x="1040968" y="408738"/>
                  </a:cubicBezTo>
                  <a:cubicBezTo>
                    <a:pt x="1043477" y="407526"/>
                    <a:pt x="1045902" y="406104"/>
                    <a:pt x="1048326" y="404558"/>
                  </a:cubicBezTo>
                  <a:cubicBezTo>
                    <a:pt x="1050751" y="403011"/>
                    <a:pt x="1050918" y="401338"/>
                    <a:pt x="1048535" y="400084"/>
                  </a:cubicBezTo>
                  <a:cubicBezTo>
                    <a:pt x="1043769" y="397618"/>
                    <a:pt x="1039045" y="395151"/>
                    <a:pt x="1034237" y="392810"/>
                  </a:cubicBezTo>
                  <a:lnTo>
                    <a:pt x="1000792" y="376338"/>
                  </a:lnTo>
                  <a:cubicBezTo>
                    <a:pt x="993935" y="372910"/>
                    <a:pt x="987163" y="369314"/>
                    <a:pt x="980306" y="365970"/>
                  </a:cubicBezTo>
                  <a:cubicBezTo>
                    <a:pt x="965674" y="358737"/>
                    <a:pt x="951041" y="351672"/>
                    <a:pt x="936325" y="344481"/>
                  </a:cubicBezTo>
                  <a:lnTo>
                    <a:pt x="902880" y="327758"/>
                  </a:lnTo>
                  <a:cubicBezTo>
                    <a:pt x="902002" y="327340"/>
                    <a:pt x="901040" y="326420"/>
                    <a:pt x="900246" y="327758"/>
                  </a:cubicBezTo>
                  <a:cubicBezTo>
                    <a:pt x="899974" y="328443"/>
                    <a:pt x="899974" y="329205"/>
                    <a:pt x="900246" y="329890"/>
                  </a:cubicBezTo>
                  <a:cubicBezTo>
                    <a:pt x="900756" y="331593"/>
                    <a:pt x="901358" y="333267"/>
                    <a:pt x="902043" y="334907"/>
                  </a:cubicBezTo>
                  <a:cubicBezTo>
                    <a:pt x="907395" y="347449"/>
                    <a:pt x="912788" y="360242"/>
                    <a:pt x="918097" y="372951"/>
                  </a:cubicBezTo>
                  <a:cubicBezTo>
                    <a:pt x="926208" y="392225"/>
                    <a:pt x="934193" y="411539"/>
                    <a:pt x="942304" y="430771"/>
                  </a:cubicBezTo>
                  <a:cubicBezTo>
                    <a:pt x="944770" y="436665"/>
                    <a:pt x="947446" y="442435"/>
                    <a:pt x="950122" y="448246"/>
                  </a:cubicBezTo>
                  <a:cubicBezTo>
                    <a:pt x="950523" y="449283"/>
                    <a:pt x="951029" y="450278"/>
                    <a:pt x="951627" y="451214"/>
                  </a:cubicBezTo>
                  <a:close/>
                  <a:moveTo>
                    <a:pt x="912161" y="1682682"/>
                  </a:moveTo>
                  <a:lnTo>
                    <a:pt x="913958" y="1682682"/>
                  </a:lnTo>
                  <a:cubicBezTo>
                    <a:pt x="914209" y="1682682"/>
                    <a:pt x="914586" y="1682682"/>
                    <a:pt x="914669" y="1682682"/>
                  </a:cubicBezTo>
                  <a:cubicBezTo>
                    <a:pt x="914753" y="1682682"/>
                    <a:pt x="915547" y="1681261"/>
                    <a:pt x="915380" y="1680968"/>
                  </a:cubicBezTo>
                  <a:cubicBezTo>
                    <a:pt x="914544" y="1679689"/>
                    <a:pt x="913561" y="1678510"/>
                    <a:pt x="912453" y="1677457"/>
                  </a:cubicBezTo>
                  <a:cubicBezTo>
                    <a:pt x="901303" y="1666307"/>
                    <a:pt x="890158" y="1655161"/>
                    <a:pt x="879008" y="1644011"/>
                  </a:cubicBezTo>
                  <a:lnTo>
                    <a:pt x="842134" y="1607304"/>
                  </a:lnTo>
                  <a:cubicBezTo>
                    <a:pt x="835612" y="1600824"/>
                    <a:pt x="829174" y="1594302"/>
                    <a:pt x="822610" y="1587864"/>
                  </a:cubicBezTo>
                  <a:cubicBezTo>
                    <a:pt x="819893" y="1585188"/>
                    <a:pt x="819056" y="1585188"/>
                    <a:pt x="816214" y="1587864"/>
                  </a:cubicBezTo>
                  <a:cubicBezTo>
                    <a:pt x="810653" y="1592797"/>
                    <a:pt x="805218" y="1597772"/>
                    <a:pt x="799700" y="1602747"/>
                  </a:cubicBezTo>
                  <a:cubicBezTo>
                    <a:pt x="793052" y="1608684"/>
                    <a:pt x="786447" y="1614704"/>
                    <a:pt x="779758" y="1620641"/>
                  </a:cubicBezTo>
                  <a:cubicBezTo>
                    <a:pt x="767604" y="1631511"/>
                    <a:pt x="755414" y="1642351"/>
                    <a:pt x="743177" y="1653167"/>
                  </a:cubicBezTo>
                  <a:cubicBezTo>
                    <a:pt x="742646" y="1653714"/>
                    <a:pt x="742157" y="1654300"/>
                    <a:pt x="741713" y="1654923"/>
                  </a:cubicBezTo>
                  <a:cubicBezTo>
                    <a:pt x="741145" y="1655591"/>
                    <a:pt x="741224" y="1656595"/>
                    <a:pt x="741893" y="1657163"/>
                  </a:cubicBezTo>
                  <a:cubicBezTo>
                    <a:pt x="742027" y="1657276"/>
                    <a:pt x="742177" y="1657368"/>
                    <a:pt x="742340" y="1657431"/>
                  </a:cubicBezTo>
                  <a:cubicBezTo>
                    <a:pt x="743561" y="1657778"/>
                    <a:pt x="744803" y="1658046"/>
                    <a:pt x="746061" y="1658225"/>
                  </a:cubicBezTo>
                  <a:lnTo>
                    <a:pt x="785360" y="1664120"/>
                  </a:lnTo>
                  <a:lnTo>
                    <a:pt x="837619" y="1671938"/>
                  </a:lnTo>
                  <a:cubicBezTo>
                    <a:pt x="854342" y="1674446"/>
                    <a:pt x="871064" y="1677038"/>
                    <a:pt x="887536" y="1679505"/>
                  </a:cubicBezTo>
                  <a:cubicBezTo>
                    <a:pt x="895731" y="1680341"/>
                    <a:pt x="904092" y="1681637"/>
                    <a:pt x="912161" y="1682766"/>
                  </a:cubicBezTo>
                  <a:close/>
                  <a:moveTo>
                    <a:pt x="621769" y="1098346"/>
                  </a:moveTo>
                  <a:cubicBezTo>
                    <a:pt x="622643" y="1101958"/>
                    <a:pt x="624127" y="1105394"/>
                    <a:pt x="626159" y="1108505"/>
                  </a:cubicBezTo>
                  <a:cubicBezTo>
                    <a:pt x="633517" y="1121883"/>
                    <a:pt x="641000" y="1135261"/>
                    <a:pt x="648316" y="1148723"/>
                  </a:cubicBezTo>
                  <a:cubicBezTo>
                    <a:pt x="653542" y="1158339"/>
                    <a:pt x="658434" y="1168163"/>
                    <a:pt x="663660" y="1177988"/>
                  </a:cubicBezTo>
                  <a:cubicBezTo>
                    <a:pt x="670056" y="1189903"/>
                    <a:pt x="676662" y="1201693"/>
                    <a:pt x="683142" y="1213566"/>
                  </a:cubicBezTo>
                  <a:cubicBezTo>
                    <a:pt x="689622" y="1225439"/>
                    <a:pt x="696645" y="1238148"/>
                    <a:pt x="703334" y="1250481"/>
                  </a:cubicBezTo>
                  <a:cubicBezTo>
                    <a:pt x="707808" y="1258843"/>
                    <a:pt x="712156" y="1267204"/>
                    <a:pt x="716629" y="1275565"/>
                  </a:cubicBezTo>
                  <a:cubicBezTo>
                    <a:pt x="718552" y="1279119"/>
                    <a:pt x="720810" y="1282631"/>
                    <a:pt x="722733" y="1286143"/>
                  </a:cubicBezTo>
                  <a:cubicBezTo>
                    <a:pt x="723059" y="1286511"/>
                    <a:pt x="723540" y="1286699"/>
                    <a:pt x="724029" y="1286644"/>
                  </a:cubicBezTo>
                  <a:cubicBezTo>
                    <a:pt x="724455" y="1286465"/>
                    <a:pt x="724765" y="1286093"/>
                    <a:pt x="724865" y="1285641"/>
                  </a:cubicBezTo>
                  <a:cubicBezTo>
                    <a:pt x="724865" y="1283091"/>
                    <a:pt x="724572" y="1280582"/>
                    <a:pt x="724447" y="1278032"/>
                  </a:cubicBezTo>
                  <a:cubicBezTo>
                    <a:pt x="723486" y="1258383"/>
                    <a:pt x="722608" y="1238775"/>
                    <a:pt x="721604" y="1219126"/>
                  </a:cubicBezTo>
                  <a:cubicBezTo>
                    <a:pt x="720935" y="1206584"/>
                    <a:pt x="720016" y="1193666"/>
                    <a:pt x="719347" y="1180914"/>
                  </a:cubicBezTo>
                  <a:cubicBezTo>
                    <a:pt x="718970" y="1173556"/>
                    <a:pt x="718970" y="1166157"/>
                    <a:pt x="718594" y="1158757"/>
                  </a:cubicBezTo>
                  <a:cubicBezTo>
                    <a:pt x="718218" y="1151357"/>
                    <a:pt x="717674" y="1144500"/>
                    <a:pt x="717340" y="1137351"/>
                  </a:cubicBezTo>
                  <a:cubicBezTo>
                    <a:pt x="717515" y="1134454"/>
                    <a:pt x="715571" y="1131854"/>
                    <a:pt x="712741" y="1131206"/>
                  </a:cubicBezTo>
                  <a:cubicBezTo>
                    <a:pt x="706679" y="1129241"/>
                    <a:pt x="700742" y="1127025"/>
                    <a:pt x="694764" y="1124684"/>
                  </a:cubicBezTo>
                  <a:lnTo>
                    <a:pt x="657514" y="1110846"/>
                  </a:lnTo>
                  <a:lnTo>
                    <a:pt x="630214" y="1100812"/>
                  </a:lnTo>
                  <a:cubicBezTo>
                    <a:pt x="627559" y="1099520"/>
                    <a:pt x="624704" y="1098688"/>
                    <a:pt x="621769" y="1098346"/>
                  </a:cubicBezTo>
                  <a:close/>
                  <a:moveTo>
                    <a:pt x="790377" y="1237187"/>
                  </a:moveTo>
                  <a:cubicBezTo>
                    <a:pt x="789052" y="1238144"/>
                    <a:pt x="787793" y="1239193"/>
                    <a:pt x="786614" y="1240322"/>
                  </a:cubicBezTo>
                  <a:cubicBezTo>
                    <a:pt x="779925" y="1247346"/>
                    <a:pt x="773361" y="1254453"/>
                    <a:pt x="766672" y="1261477"/>
                  </a:cubicBezTo>
                  <a:cubicBezTo>
                    <a:pt x="756973" y="1271594"/>
                    <a:pt x="747148" y="1281586"/>
                    <a:pt x="737407" y="1291703"/>
                  </a:cubicBezTo>
                  <a:cubicBezTo>
                    <a:pt x="736015" y="1293196"/>
                    <a:pt x="734757" y="1294801"/>
                    <a:pt x="733645" y="1296511"/>
                  </a:cubicBezTo>
                  <a:cubicBezTo>
                    <a:pt x="733147" y="1297263"/>
                    <a:pt x="733356" y="1298275"/>
                    <a:pt x="734109" y="1298768"/>
                  </a:cubicBezTo>
                  <a:cubicBezTo>
                    <a:pt x="734251" y="1298860"/>
                    <a:pt x="734401" y="1298932"/>
                    <a:pt x="734564" y="1298977"/>
                  </a:cubicBezTo>
                  <a:cubicBezTo>
                    <a:pt x="738745" y="1300441"/>
                    <a:pt x="742926" y="1301695"/>
                    <a:pt x="746897" y="1303158"/>
                  </a:cubicBezTo>
                  <a:cubicBezTo>
                    <a:pt x="754924" y="1305750"/>
                    <a:pt x="762868" y="1308509"/>
                    <a:pt x="770936" y="1310892"/>
                  </a:cubicBezTo>
                  <a:cubicBezTo>
                    <a:pt x="786071" y="1315449"/>
                    <a:pt x="801247" y="1319714"/>
                    <a:pt x="816381" y="1324229"/>
                  </a:cubicBezTo>
                  <a:cubicBezTo>
                    <a:pt x="825453" y="1326905"/>
                    <a:pt x="834400" y="1329789"/>
                    <a:pt x="843430" y="1332590"/>
                  </a:cubicBezTo>
                  <a:cubicBezTo>
                    <a:pt x="861210" y="1338163"/>
                    <a:pt x="878979" y="1343657"/>
                    <a:pt x="896734" y="1349062"/>
                  </a:cubicBezTo>
                  <a:cubicBezTo>
                    <a:pt x="900622" y="1350275"/>
                    <a:pt x="904594" y="1351320"/>
                    <a:pt x="908524" y="1352323"/>
                  </a:cubicBezTo>
                  <a:cubicBezTo>
                    <a:pt x="909025" y="1352323"/>
                    <a:pt x="909778" y="1351905"/>
                    <a:pt x="910279" y="1351529"/>
                  </a:cubicBezTo>
                  <a:cubicBezTo>
                    <a:pt x="910781" y="1351153"/>
                    <a:pt x="910279" y="1350484"/>
                    <a:pt x="909820" y="1350191"/>
                  </a:cubicBezTo>
                  <a:cubicBezTo>
                    <a:pt x="903423" y="1344004"/>
                    <a:pt x="896943" y="1337649"/>
                    <a:pt x="890505" y="1331712"/>
                  </a:cubicBezTo>
                  <a:cubicBezTo>
                    <a:pt x="881976" y="1323685"/>
                    <a:pt x="873460" y="1315646"/>
                    <a:pt x="864961" y="1307590"/>
                  </a:cubicBezTo>
                  <a:cubicBezTo>
                    <a:pt x="857184" y="1300232"/>
                    <a:pt x="849534" y="1292748"/>
                    <a:pt x="841800" y="1285390"/>
                  </a:cubicBezTo>
                  <a:cubicBezTo>
                    <a:pt x="826833" y="1271176"/>
                    <a:pt x="811853" y="1256991"/>
                    <a:pt x="796857" y="1242831"/>
                  </a:cubicBezTo>
                  <a:cubicBezTo>
                    <a:pt x="794892" y="1240698"/>
                    <a:pt x="792634" y="1239026"/>
                    <a:pt x="790377" y="1237187"/>
                  </a:cubicBezTo>
                  <a:close/>
                  <a:moveTo>
                    <a:pt x="833773" y="33478"/>
                  </a:moveTo>
                  <a:cubicBezTo>
                    <a:pt x="833104" y="34273"/>
                    <a:pt x="832184" y="34900"/>
                    <a:pt x="831891" y="35736"/>
                  </a:cubicBezTo>
                  <a:cubicBezTo>
                    <a:pt x="829801" y="41213"/>
                    <a:pt x="827710" y="46689"/>
                    <a:pt x="825871" y="52459"/>
                  </a:cubicBezTo>
                  <a:cubicBezTo>
                    <a:pt x="820603" y="68387"/>
                    <a:pt x="815377" y="84399"/>
                    <a:pt x="810193" y="100370"/>
                  </a:cubicBezTo>
                  <a:cubicBezTo>
                    <a:pt x="809700" y="101740"/>
                    <a:pt x="809282" y="103135"/>
                    <a:pt x="808939" y="104550"/>
                  </a:cubicBezTo>
                  <a:cubicBezTo>
                    <a:pt x="808325" y="106219"/>
                    <a:pt x="809182" y="108069"/>
                    <a:pt x="810850" y="108683"/>
                  </a:cubicBezTo>
                  <a:cubicBezTo>
                    <a:pt x="810896" y="108700"/>
                    <a:pt x="810942" y="108716"/>
                    <a:pt x="810988" y="108731"/>
                  </a:cubicBezTo>
                  <a:cubicBezTo>
                    <a:pt x="815168" y="110738"/>
                    <a:pt x="819349" y="112494"/>
                    <a:pt x="823530" y="114375"/>
                  </a:cubicBezTo>
                  <a:lnTo>
                    <a:pt x="871692" y="135989"/>
                  </a:lnTo>
                  <a:lnTo>
                    <a:pt x="912286" y="153841"/>
                  </a:lnTo>
                  <a:lnTo>
                    <a:pt x="964043" y="176709"/>
                  </a:lnTo>
                  <a:cubicBezTo>
                    <a:pt x="965841" y="177504"/>
                    <a:pt x="967764" y="178047"/>
                    <a:pt x="969645" y="178674"/>
                  </a:cubicBezTo>
                  <a:cubicBezTo>
                    <a:pt x="970482" y="175789"/>
                    <a:pt x="967681" y="174953"/>
                    <a:pt x="966468" y="173281"/>
                  </a:cubicBezTo>
                  <a:cubicBezTo>
                    <a:pt x="965176" y="171670"/>
                    <a:pt x="963780" y="170148"/>
                    <a:pt x="962287" y="168724"/>
                  </a:cubicBezTo>
                  <a:lnTo>
                    <a:pt x="939712" y="144810"/>
                  </a:lnTo>
                  <a:lnTo>
                    <a:pt x="900915" y="103672"/>
                  </a:lnTo>
                  <a:cubicBezTo>
                    <a:pt x="896023" y="98488"/>
                    <a:pt x="890923" y="93471"/>
                    <a:pt x="886031" y="88246"/>
                  </a:cubicBezTo>
                  <a:cubicBezTo>
                    <a:pt x="872820" y="74115"/>
                    <a:pt x="859693" y="59942"/>
                    <a:pt x="846440" y="45811"/>
                  </a:cubicBezTo>
                  <a:cubicBezTo>
                    <a:pt x="842970" y="42091"/>
                    <a:pt x="839375" y="38495"/>
                    <a:pt x="835779" y="34858"/>
                  </a:cubicBezTo>
                  <a:cubicBezTo>
                    <a:pt x="835152" y="34342"/>
                    <a:pt x="834479" y="33880"/>
                    <a:pt x="833773" y="33478"/>
                  </a:cubicBezTo>
                  <a:close/>
                  <a:moveTo>
                    <a:pt x="1213464" y="573584"/>
                  </a:moveTo>
                  <a:lnTo>
                    <a:pt x="1211917" y="573584"/>
                  </a:lnTo>
                  <a:cubicBezTo>
                    <a:pt x="1210705" y="575799"/>
                    <a:pt x="1209367" y="577764"/>
                    <a:pt x="1208238" y="580189"/>
                  </a:cubicBezTo>
                  <a:cubicBezTo>
                    <a:pt x="1201131" y="594571"/>
                    <a:pt x="1194149" y="609036"/>
                    <a:pt x="1186959" y="623376"/>
                  </a:cubicBezTo>
                  <a:cubicBezTo>
                    <a:pt x="1181733" y="633869"/>
                    <a:pt x="1176423" y="644279"/>
                    <a:pt x="1170779" y="654606"/>
                  </a:cubicBezTo>
                  <a:cubicBezTo>
                    <a:pt x="1168547" y="658067"/>
                    <a:pt x="1168547" y="662515"/>
                    <a:pt x="1170779" y="665977"/>
                  </a:cubicBezTo>
                  <a:cubicBezTo>
                    <a:pt x="1176172" y="675467"/>
                    <a:pt x="1181315" y="685167"/>
                    <a:pt x="1186499" y="694782"/>
                  </a:cubicBezTo>
                  <a:cubicBezTo>
                    <a:pt x="1192226" y="705317"/>
                    <a:pt x="1197954" y="715686"/>
                    <a:pt x="1203598" y="726388"/>
                  </a:cubicBezTo>
                  <a:cubicBezTo>
                    <a:pt x="1211667" y="741397"/>
                    <a:pt x="1219694" y="756489"/>
                    <a:pt x="1227721" y="771498"/>
                  </a:cubicBezTo>
                  <a:cubicBezTo>
                    <a:pt x="1232905" y="781155"/>
                    <a:pt x="1238089" y="790771"/>
                    <a:pt x="1243398" y="800345"/>
                  </a:cubicBezTo>
                  <a:cubicBezTo>
                    <a:pt x="1245016" y="803815"/>
                    <a:pt x="1247052" y="807072"/>
                    <a:pt x="1249460" y="810044"/>
                  </a:cubicBezTo>
                  <a:cubicBezTo>
                    <a:pt x="1249920" y="809124"/>
                    <a:pt x="1250338" y="808664"/>
                    <a:pt x="1250296" y="808330"/>
                  </a:cubicBezTo>
                  <a:cubicBezTo>
                    <a:pt x="1239176" y="733746"/>
                    <a:pt x="1227135" y="659288"/>
                    <a:pt x="1215429" y="584788"/>
                  </a:cubicBezTo>
                  <a:cubicBezTo>
                    <a:pt x="1215011" y="580816"/>
                    <a:pt x="1214175" y="577262"/>
                    <a:pt x="1213464" y="573584"/>
                  </a:cubicBezTo>
                  <a:close/>
                  <a:moveTo>
                    <a:pt x="556592" y="82351"/>
                  </a:moveTo>
                  <a:lnTo>
                    <a:pt x="556884" y="82351"/>
                  </a:lnTo>
                  <a:lnTo>
                    <a:pt x="556048" y="64039"/>
                  </a:lnTo>
                  <a:cubicBezTo>
                    <a:pt x="555588" y="55134"/>
                    <a:pt x="555212" y="46229"/>
                    <a:pt x="554710" y="37325"/>
                  </a:cubicBezTo>
                  <a:cubicBezTo>
                    <a:pt x="554376" y="31722"/>
                    <a:pt x="553832" y="26162"/>
                    <a:pt x="553247" y="20602"/>
                  </a:cubicBezTo>
                  <a:cubicBezTo>
                    <a:pt x="552996" y="18219"/>
                    <a:pt x="551868" y="17759"/>
                    <a:pt x="549526" y="18888"/>
                  </a:cubicBezTo>
                  <a:cubicBezTo>
                    <a:pt x="542628" y="22190"/>
                    <a:pt x="535730" y="25451"/>
                    <a:pt x="528623" y="28796"/>
                  </a:cubicBezTo>
                  <a:cubicBezTo>
                    <a:pt x="510938" y="37325"/>
                    <a:pt x="493338" y="46397"/>
                    <a:pt x="475235" y="54884"/>
                  </a:cubicBezTo>
                  <a:cubicBezTo>
                    <a:pt x="467292" y="58604"/>
                    <a:pt x="467710" y="58688"/>
                    <a:pt x="472978" y="65419"/>
                  </a:cubicBezTo>
                  <a:cubicBezTo>
                    <a:pt x="481339" y="76289"/>
                    <a:pt x="489993" y="87075"/>
                    <a:pt x="498522" y="97861"/>
                  </a:cubicBezTo>
                  <a:lnTo>
                    <a:pt x="540329" y="150663"/>
                  </a:lnTo>
                  <a:cubicBezTo>
                    <a:pt x="546307" y="158272"/>
                    <a:pt x="552327" y="165881"/>
                    <a:pt x="558389" y="173406"/>
                  </a:cubicBezTo>
                  <a:cubicBezTo>
                    <a:pt x="558853" y="173952"/>
                    <a:pt x="559556" y="174233"/>
                    <a:pt x="560271" y="174159"/>
                  </a:cubicBezTo>
                  <a:cubicBezTo>
                    <a:pt x="560869" y="173775"/>
                    <a:pt x="561232" y="173114"/>
                    <a:pt x="561232" y="172403"/>
                  </a:cubicBezTo>
                  <a:cubicBezTo>
                    <a:pt x="561232" y="166257"/>
                    <a:pt x="561023" y="160154"/>
                    <a:pt x="560731" y="154050"/>
                  </a:cubicBezTo>
                  <a:cubicBezTo>
                    <a:pt x="559698" y="133425"/>
                    <a:pt x="558628" y="112814"/>
                    <a:pt x="557511" y="92217"/>
                  </a:cubicBezTo>
                  <a:cubicBezTo>
                    <a:pt x="557261" y="88914"/>
                    <a:pt x="556884" y="85654"/>
                    <a:pt x="556592" y="82351"/>
                  </a:cubicBezTo>
                  <a:close/>
                  <a:moveTo>
                    <a:pt x="1216014" y="1129910"/>
                  </a:moveTo>
                  <a:lnTo>
                    <a:pt x="1214677" y="1129408"/>
                  </a:lnTo>
                  <a:cubicBezTo>
                    <a:pt x="1212419" y="1133045"/>
                    <a:pt x="1210078" y="1136641"/>
                    <a:pt x="1207946" y="1140362"/>
                  </a:cubicBezTo>
                  <a:cubicBezTo>
                    <a:pt x="1202929" y="1149225"/>
                    <a:pt x="1198121" y="1158213"/>
                    <a:pt x="1193062" y="1167076"/>
                  </a:cubicBezTo>
                  <a:cubicBezTo>
                    <a:pt x="1188882" y="1174393"/>
                    <a:pt x="1184492" y="1181541"/>
                    <a:pt x="1180311" y="1188816"/>
                  </a:cubicBezTo>
                  <a:cubicBezTo>
                    <a:pt x="1172995" y="1201651"/>
                    <a:pt x="1165762" y="1214569"/>
                    <a:pt x="1158446" y="1227404"/>
                  </a:cubicBezTo>
                  <a:cubicBezTo>
                    <a:pt x="1154934" y="1233633"/>
                    <a:pt x="1151255" y="1239737"/>
                    <a:pt x="1147702" y="1245924"/>
                  </a:cubicBezTo>
                  <a:cubicBezTo>
                    <a:pt x="1145319" y="1250105"/>
                    <a:pt x="1143187" y="1254537"/>
                    <a:pt x="1140595" y="1258466"/>
                  </a:cubicBezTo>
                  <a:cubicBezTo>
                    <a:pt x="1138412" y="1261606"/>
                    <a:pt x="1137869" y="1265603"/>
                    <a:pt x="1139131" y="1269211"/>
                  </a:cubicBezTo>
                  <a:cubicBezTo>
                    <a:pt x="1144525" y="1287815"/>
                    <a:pt x="1149500" y="1306545"/>
                    <a:pt x="1154642" y="1325190"/>
                  </a:cubicBezTo>
                  <a:cubicBezTo>
                    <a:pt x="1156072" y="1328757"/>
                    <a:pt x="1156561" y="1332628"/>
                    <a:pt x="1156063" y="1336437"/>
                  </a:cubicBezTo>
                  <a:cubicBezTo>
                    <a:pt x="1155817" y="1338498"/>
                    <a:pt x="1156523" y="1340563"/>
                    <a:pt x="1157986" y="1342039"/>
                  </a:cubicBezTo>
                  <a:cubicBezTo>
                    <a:pt x="1161665" y="1347265"/>
                    <a:pt x="1165386" y="1352407"/>
                    <a:pt x="1169149" y="1357549"/>
                  </a:cubicBezTo>
                  <a:cubicBezTo>
                    <a:pt x="1169609" y="1358155"/>
                    <a:pt x="1170127" y="1358716"/>
                    <a:pt x="1170696" y="1359221"/>
                  </a:cubicBezTo>
                  <a:cubicBezTo>
                    <a:pt x="1171314" y="1359844"/>
                    <a:pt x="1172322" y="1359844"/>
                    <a:pt x="1172941" y="1359226"/>
                  </a:cubicBezTo>
                  <a:cubicBezTo>
                    <a:pt x="1173066" y="1359104"/>
                    <a:pt x="1173171" y="1358958"/>
                    <a:pt x="1173246" y="1358803"/>
                  </a:cubicBezTo>
                  <a:cubicBezTo>
                    <a:pt x="1173756" y="1357633"/>
                    <a:pt x="1174149" y="1356412"/>
                    <a:pt x="1174417" y="1355166"/>
                  </a:cubicBezTo>
                  <a:cubicBezTo>
                    <a:pt x="1175169" y="1351445"/>
                    <a:pt x="1175713" y="1347641"/>
                    <a:pt x="1176423" y="1343878"/>
                  </a:cubicBezTo>
                  <a:cubicBezTo>
                    <a:pt x="1179517" y="1327615"/>
                    <a:pt x="1182736" y="1311352"/>
                    <a:pt x="1185788" y="1295048"/>
                  </a:cubicBezTo>
                  <a:cubicBezTo>
                    <a:pt x="1187628" y="1285014"/>
                    <a:pt x="1189258" y="1274980"/>
                    <a:pt x="1191098" y="1264947"/>
                  </a:cubicBezTo>
                  <a:cubicBezTo>
                    <a:pt x="1196670" y="1235151"/>
                    <a:pt x="1202247" y="1205342"/>
                    <a:pt x="1207820" y="1175521"/>
                  </a:cubicBezTo>
                  <a:cubicBezTo>
                    <a:pt x="1208573" y="1171550"/>
                    <a:pt x="1209284" y="1167536"/>
                    <a:pt x="1210036" y="1163523"/>
                  </a:cubicBezTo>
                  <a:cubicBezTo>
                    <a:pt x="1211416" y="1155997"/>
                    <a:pt x="1212795" y="1148472"/>
                    <a:pt x="1214217" y="1140947"/>
                  </a:cubicBezTo>
                  <a:cubicBezTo>
                    <a:pt x="1214802" y="1137351"/>
                    <a:pt x="1215387" y="1133631"/>
                    <a:pt x="1216014" y="1129910"/>
                  </a:cubicBezTo>
                  <a:close/>
                  <a:moveTo>
                    <a:pt x="946150" y="1682850"/>
                  </a:moveTo>
                  <a:lnTo>
                    <a:pt x="946150" y="1683101"/>
                  </a:lnTo>
                  <a:cubicBezTo>
                    <a:pt x="964461" y="1681470"/>
                    <a:pt x="982731" y="1679840"/>
                    <a:pt x="1001043" y="1678334"/>
                  </a:cubicBezTo>
                  <a:cubicBezTo>
                    <a:pt x="1011954" y="1677415"/>
                    <a:pt x="1022908" y="1676704"/>
                    <a:pt x="1033861" y="1675910"/>
                  </a:cubicBezTo>
                  <a:cubicBezTo>
                    <a:pt x="1040216" y="1675450"/>
                    <a:pt x="1046403" y="1675032"/>
                    <a:pt x="1052925" y="1674405"/>
                  </a:cubicBezTo>
                  <a:cubicBezTo>
                    <a:pt x="1056144" y="1674112"/>
                    <a:pt x="1057106" y="1673067"/>
                    <a:pt x="1057106" y="1670224"/>
                  </a:cubicBezTo>
                  <a:cubicBezTo>
                    <a:pt x="1056521" y="1660065"/>
                    <a:pt x="1055935" y="1649864"/>
                    <a:pt x="1055266" y="1639705"/>
                  </a:cubicBezTo>
                  <a:cubicBezTo>
                    <a:pt x="1054597" y="1629546"/>
                    <a:pt x="1053719" y="1620390"/>
                    <a:pt x="1053051" y="1610691"/>
                  </a:cubicBezTo>
                  <a:cubicBezTo>
                    <a:pt x="1052340" y="1600030"/>
                    <a:pt x="1051755" y="1589327"/>
                    <a:pt x="1051086" y="1578667"/>
                  </a:cubicBezTo>
                  <a:cubicBezTo>
                    <a:pt x="1051019" y="1577651"/>
                    <a:pt x="1050864" y="1576643"/>
                    <a:pt x="1050626" y="1575656"/>
                  </a:cubicBezTo>
                  <a:cubicBezTo>
                    <a:pt x="1050208" y="1573775"/>
                    <a:pt x="1048786" y="1573315"/>
                    <a:pt x="1047198" y="1574570"/>
                  </a:cubicBezTo>
                  <a:cubicBezTo>
                    <a:pt x="1045609" y="1575824"/>
                    <a:pt x="1043310" y="1577872"/>
                    <a:pt x="1041470" y="1579628"/>
                  </a:cubicBezTo>
                  <a:cubicBezTo>
                    <a:pt x="1023159" y="1596602"/>
                    <a:pt x="1004889" y="1613659"/>
                    <a:pt x="986661" y="1630800"/>
                  </a:cubicBezTo>
                  <a:cubicBezTo>
                    <a:pt x="979805" y="1637238"/>
                    <a:pt x="973115" y="1643886"/>
                    <a:pt x="966259" y="1650324"/>
                  </a:cubicBezTo>
                  <a:cubicBezTo>
                    <a:pt x="956184" y="1659730"/>
                    <a:pt x="946024" y="1669012"/>
                    <a:pt x="935907" y="1678334"/>
                  </a:cubicBezTo>
                  <a:lnTo>
                    <a:pt x="935364" y="1678836"/>
                  </a:lnTo>
                  <a:cubicBezTo>
                    <a:pt x="934235" y="1680132"/>
                    <a:pt x="931894" y="1681010"/>
                    <a:pt x="932813" y="1683017"/>
                  </a:cubicBezTo>
                  <a:cubicBezTo>
                    <a:pt x="933148" y="1683728"/>
                    <a:pt x="935573" y="1683644"/>
                    <a:pt x="936994" y="1683602"/>
                  </a:cubicBezTo>
                  <a:cubicBezTo>
                    <a:pt x="940088" y="1683477"/>
                    <a:pt x="943098" y="1683142"/>
                    <a:pt x="946150" y="1682850"/>
                  </a:cubicBezTo>
                  <a:close/>
                  <a:moveTo>
                    <a:pt x="515997" y="1255707"/>
                  </a:moveTo>
                  <a:cubicBezTo>
                    <a:pt x="515621" y="1252028"/>
                    <a:pt x="515161" y="1248767"/>
                    <a:pt x="514910" y="1245464"/>
                  </a:cubicBezTo>
                  <a:cubicBezTo>
                    <a:pt x="513907" y="1231501"/>
                    <a:pt x="512987" y="1217537"/>
                    <a:pt x="511942" y="1203657"/>
                  </a:cubicBezTo>
                  <a:cubicBezTo>
                    <a:pt x="511440" y="1196801"/>
                    <a:pt x="510771" y="1189945"/>
                    <a:pt x="510311" y="1183088"/>
                  </a:cubicBezTo>
                  <a:cubicBezTo>
                    <a:pt x="509559" y="1172177"/>
                    <a:pt x="508973" y="1161265"/>
                    <a:pt x="508263" y="1150312"/>
                  </a:cubicBezTo>
                  <a:cubicBezTo>
                    <a:pt x="508012" y="1146758"/>
                    <a:pt x="507510" y="1143246"/>
                    <a:pt x="507050" y="1139693"/>
                  </a:cubicBezTo>
                  <a:cubicBezTo>
                    <a:pt x="506908" y="1138384"/>
                    <a:pt x="505738" y="1137435"/>
                    <a:pt x="504429" y="1137577"/>
                  </a:cubicBezTo>
                  <a:cubicBezTo>
                    <a:pt x="504149" y="1137606"/>
                    <a:pt x="503873" y="1137686"/>
                    <a:pt x="503622" y="1137811"/>
                  </a:cubicBezTo>
                  <a:cubicBezTo>
                    <a:pt x="501741" y="1138564"/>
                    <a:pt x="499901" y="1139484"/>
                    <a:pt x="498104" y="1140403"/>
                  </a:cubicBezTo>
                  <a:lnTo>
                    <a:pt x="450903" y="1163899"/>
                  </a:lnTo>
                  <a:cubicBezTo>
                    <a:pt x="438165" y="1170254"/>
                    <a:pt x="425430" y="1176679"/>
                    <a:pt x="412692" y="1183172"/>
                  </a:cubicBezTo>
                  <a:cubicBezTo>
                    <a:pt x="406086" y="1186558"/>
                    <a:pt x="406128" y="1187353"/>
                    <a:pt x="412357" y="1191282"/>
                  </a:cubicBezTo>
                  <a:lnTo>
                    <a:pt x="467543" y="1226902"/>
                  </a:lnTo>
                  <a:lnTo>
                    <a:pt x="510520" y="1254704"/>
                  </a:lnTo>
                  <a:cubicBezTo>
                    <a:pt x="511841" y="1255506"/>
                    <a:pt x="513242" y="1256163"/>
                    <a:pt x="514701" y="1256669"/>
                  </a:cubicBezTo>
                  <a:cubicBezTo>
                    <a:pt x="514994" y="1256711"/>
                    <a:pt x="515704" y="1255874"/>
                    <a:pt x="515997" y="1255707"/>
                  </a:cubicBezTo>
                  <a:close/>
                  <a:moveTo>
                    <a:pt x="916676" y="1350567"/>
                  </a:moveTo>
                  <a:cubicBezTo>
                    <a:pt x="916760" y="1349175"/>
                    <a:pt x="916760" y="1347779"/>
                    <a:pt x="916676" y="1346387"/>
                  </a:cubicBezTo>
                  <a:cubicBezTo>
                    <a:pt x="916007" y="1342206"/>
                    <a:pt x="915296" y="1338360"/>
                    <a:pt x="914544" y="1334346"/>
                  </a:cubicBezTo>
                  <a:cubicBezTo>
                    <a:pt x="911479" y="1318096"/>
                    <a:pt x="908411" y="1301833"/>
                    <a:pt x="905346" y="1285557"/>
                  </a:cubicBezTo>
                  <a:cubicBezTo>
                    <a:pt x="902282" y="1269282"/>
                    <a:pt x="899159" y="1252781"/>
                    <a:pt x="895981" y="1236058"/>
                  </a:cubicBezTo>
                  <a:cubicBezTo>
                    <a:pt x="895793" y="1235054"/>
                    <a:pt x="895542" y="1234064"/>
                    <a:pt x="895229" y="1233090"/>
                  </a:cubicBezTo>
                  <a:cubicBezTo>
                    <a:pt x="894226" y="1229536"/>
                    <a:pt x="893766" y="1228909"/>
                    <a:pt x="889919" y="1228909"/>
                  </a:cubicBezTo>
                  <a:cubicBezTo>
                    <a:pt x="887118" y="1228909"/>
                    <a:pt x="884317" y="1228909"/>
                    <a:pt x="881558" y="1229243"/>
                  </a:cubicBezTo>
                  <a:cubicBezTo>
                    <a:pt x="875454" y="1229661"/>
                    <a:pt x="869350" y="1230205"/>
                    <a:pt x="863247" y="1230623"/>
                  </a:cubicBezTo>
                  <a:cubicBezTo>
                    <a:pt x="860195" y="1230832"/>
                    <a:pt x="857143" y="1230623"/>
                    <a:pt x="854091" y="1230999"/>
                  </a:cubicBezTo>
                  <a:cubicBezTo>
                    <a:pt x="840378" y="1231961"/>
                    <a:pt x="826665" y="1232922"/>
                    <a:pt x="812953" y="1234009"/>
                  </a:cubicBezTo>
                  <a:cubicBezTo>
                    <a:pt x="807894" y="1234386"/>
                    <a:pt x="802835" y="1234971"/>
                    <a:pt x="797777" y="1235556"/>
                  </a:cubicBezTo>
                  <a:cubicBezTo>
                    <a:pt x="797484" y="1235556"/>
                    <a:pt x="796982" y="1236936"/>
                    <a:pt x="797191" y="1237270"/>
                  </a:cubicBezTo>
                  <a:cubicBezTo>
                    <a:pt x="797898" y="1238311"/>
                    <a:pt x="798726" y="1239269"/>
                    <a:pt x="799658" y="1240113"/>
                  </a:cubicBezTo>
                  <a:cubicBezTo>
                    <a:pt x="809650" y="1249561"/>
                    <a:pt x="819684" y="1258968"/>
                    <a:pt x="829634" y="1268417"/>
                  </a:cubicBezTo>
                  <a:cubicBezTo>
                    <a:pt x="835737" y="1274228"/>
                    <a:pt x="841674" y="1280164"/>
                    <a:pt x="847778" y="1285934"/>
                  </a:cubicBezTo>
                  <a:cubicBezTo>
                    <a:pt x="858313" y="1295884"/>
                    <a:pt x="868974" y="1305708"/>
                    <a:pt x="879509" y="1315700"/>
                  </a:cubicBezTo>
                  <a:cubicBezTo>
                    <a:pt x="890965" y="1326570"/>
                    <a:pt x="902336" y="1337524"/>
                    <a:pt x="913749" y="1348393"/>
                  </a:cubicBezTo>
                  <a:cubicBezTo>
                    <a:pt x="914686" y="1349171"/>
                    <a:pt x="915660" y="1349898"/>
                    <a:pt x="916676" y="1350567"/>
                  </a:cubicBezTo>
                  <a:close/>
                  <a:moveTo>
                    <a:pt x="1084531" y="307440"/>
                  </a:moveTo>
                  <a:cubicBezTo>
                    <a:pt x="1082696" y="309787"/>
                    <a:pt x="1081538" y="312592"/>
                    <a:pt x="1081187" y="315550"/>
                  </a:cubicBezTo>
                  <a:cubicBezTo>
                    <a:pt x="1075614" y="337234"/>
                    <a:pt x="1070120" y="358946"/>
                    <a:pt x="1064715" y="380686"/>
                  </a:cubicBezTo>
                  <a:cubicBezTo>
                    <a:pt x="1063210" y="386622"/>
                    <a:pt x="1061955" y="392643"/>
                    <a:pt x="1060534" y="398537"/>
                  </a:cubicBezTo>
                  <a:cubicBezTo>
                    <a:pt x="1059660" y="400754"/>
                    <a:pt x="1060693" y="403266"/>
                    <a:pt x="1062875" y="404223"/>
                  </a:cubicBezTo>
                  <a:cubicBezTo>
                    <a:pt x="1064004" y="404808"/>
                    <a:pt x="1065007" y="405603"/>
                    <a:pt x="1066094" y="406272"/>
                  </a:cubicBezTo>
                  <a:lnTo>
                    <a:pt x="1093311" y="423245"/>
                  </a:lnTo>
                  <a:cubicBezTo>
                    <a:pt x="1103052" y="429266"/>
                    <a:pt x="1112835" y="435244"/>
                    <a:pt x="1122576" y="441306"/>
                  </a:cubicBezTo>
                  <a:cubicBezTo>
                    <a:pt x="1128220" y="444776"/>
                    <a:pt x="1133738" y="448413"/>
                    <a:pt x="1139299" y="451925"/>
                  </a:cubicBezTo>
                  <a:lnTo>
                    <a:pt x="1159408" y="464467"/>
                  </a:lnTo>
                  <a:cubicBezTo>
                    <a:pt x="1159826" y="464785"/>
                    <a:pt x="1160311" y="465002"/>
                    <a:pt x="1160829" y="465094"/>
                  </a:cubicBezTo>
                  <a:cubicBezTo>
                    <a:pt x="1161293" y="465144"/>
                    <a:pt x="1161762" y="465011"/>
                    <a:pt x="1162125" y="464718"/>
                  </a:cubicBezTo>
                  <a:cubicBezTo>
                    <a:pt x="1162439" y="464333"/>
                    <a:pt x="1162548" y="463819"/>
                    <a:pt x="1162418" y="463338"/>
                  </a:cubicBezTo>
                  <a:cubicBezTo>
                    <a:pt x="1161540" y="461248"/>
                    <a:pt x="1160578" y="459158"/>
                    <a:pt x="1159575" y="457109"/>
                  </a:cubicBezTo>
                  <a:cubicBezTo>
                    <a:pt x="1149010" y="435650"/>
                    <a:pt x="1138433" y="414187"/>
                    <a:pt x="1127843" y="392726"/>
                  </a:cubicBezTo>
                  <a:cubicBezTo>
                    <a:pt x="1120862" y="378554"/>
                    <a:pt x="1114047" y="364297"/>
                    <a:pt x="1106940" y="350125"/>
                  </a:cubicBezTo>
                  <a:cubicBezTo>
                    <a:pt x="1100640" y="337332"/>
                    <a:pt x="1094260" y="324581"/>
                    <a:pt x="1087792" y="311871"/>
                  </a:cubicBezTo>
                  <a:cubicBezTo>
                    <a:pt x="1086852" y="310292"/>
                    <a:pt x="1085761" y="308807"/>
                    <a:pt x="1084531" y="307440"/>
                  </a:cubicBezTo>
                  <a:close/>
                  <a:moveTo>
                    <a:pt x="1057106" y="395235"/>
                  </a:moveTo>
                  <a:cubicBezTo>
                    <a:pt x="1058235" y="390260"/>
                    <a:pt x="1059154" y="385786"/>
                    <a:pt x="1060283" y="381397"/>
                  </a:cubicBezTo>
                  <a:cubicBezTo>
                    <a:pt x="1064493" y="364841"/>
                    <a:pt x="1068674" y="348299"/>
                    <a:pt x="1072825" y="331772"/>
                  </a:cubicBezTo>
                  <a:cubicBezTo>
                    <a:pt x="1075125" y="322867"/>
                    <a:pt x="1077006" y="313920"/>
                    <a:pt x="1079556" y="305099"/>
                  </a:cubicBezTo>
                  <a:cubicBezTo>
                    <a:pt x="1081040" y="301172"/>
                    <a:pt x="1079744" y="296737"/>
                    <a:pt x="1076379" y="294229"/>
                  </a:cubicBezTo>
                  <a:cubicBezTo>
                    <a:pt x="1073912" y="292028"/>
                    <a:pt x="1071609" y="289652"/>
                    <a:pt x="1069481" y="287122"/>
                  </a:cubicBezTo>
                  <a:cubicBezTo>
                    <a:pt x="1060158" y="276670"/>
                    <a:pt x="1050918" y="266218"/>
                    <a:pt x="1041554" y="255683"/>
                  </a:cubicBezTo>
                  <a:cubicBezTo>
                    <a:pt x="1029471" y="242221"/>
                    <a:pt x="1017222" y="228884"/>
                    <a:pt x="1005056" y="215464"/>
                  </a:cubicBezTo>
                  <a:lnTo>
                    <a:pt x="989546" y="198742"/>
                  </a:lnTo>
                  <a:cubicBezTo>
                    <a:pt x="989253" y="198407"/>
                    <a:pt x="988668" y="198365"/>
                    <a:pt x="988208" y="198198"/>
                  </a:cubicBezTo>
                  <a:cubicBezTo>
                    <a:pt x="988208" y="198825"/>
                    <a:pt x="987455" y="199578"/>
                    <a:pt x="987623" y="200079"/>
                  </a:cubicBezTo>
                  <a:cubicBezTo>
                    <a:pt x="991469" y="211158"/>
                    <a:pt x="995357" y="222195"/>
                    <a:pt x="999203" y="233274"/>
                  </a:cubicBezTo>
                  <a:cubicBezTo>
                    <a:pt x="1003049" y="244353"/>
                    <a:pt x="1007774" y="256184"/>
                    <a:pt x="1011244" y="267890"/>
                  </a:cubicBezTo>
                  <a:cubicBezTo>
                    <a:pt x="1013919" y="276921"/>
                    <a:pt x="1018309" y="285240"/>
                    <a:pt x="1020525" y="294521"/>
                  </a:cubicBezTo>
                  <a:cubicBezTo>
                    <a:pt x="1022912" y="302326"/>
                    <a:pt x="1025705" y="310001"/>
                    <a:pt x="1028886" y="317515"/>
                  </a:cubicBezTo>
                  <a:cubicBezTo>
                    <a:pt x="1034208" y="332399"/>
                    <a:pt x="1039463" y="347296"/>
                    <a:pt x="1044647" y="362207"/>
                  </a:cubicBezTo>
                  <a:cubicBezTo>
                    <a:pt x="1048243" y="372533"/>
                    <a:pt x="1051629" y="383111"/>
                    <a:pt x="1055183" y="393270"/>
                  </a:cubicBezTo>
                  <a:cubicBezTo>
                    <a:pt x="1055392" y="393730"/>
                    <a:pt x="1056103" y="394189"/>
                    <a:pt x="1057106" y="395276"/>
                  </a:cubicBezTo>
                  <a:close/>
                  <a:moveTo>
                    <a:pt x="299311" y="416640"/>
                  </a:moveTo>
                  <a:cubicBezTo>
                    <a:pt x="298412" y="415873"/>
                    <a:pt x="297446" y="415188"/>
                    <a:pt x="296426" y="414591"/>
                  </a:cubicBezTo>
                  <a:cubicBezTo>
                    <a:pt x="287772" y="410787"/>
                    <a:pt x="279118" y="406982"/>
                    <a:pt x="270422" y="403345"/>
                  </a:cubicBezTo>
                  <a:cubicBezTo>
                    <a:pt x="257295" y="397827"/>
                    <a:pt x="244084" y="392475"/>
                    <a:pt x="230915" y="386957"/>
                  </a:cubicBezTo>
                  <a:lnTo>
                    <a:pt x="168873" y="361036"/>
                  </a:lnTo>
                  <a:cubicBezTo>
                    <a:pt x="166992" y="360242"/>
                    <a:pt x="165152" y="359364"/>
                    <a:pt x="163229" y="358737"/>
                  </a:cubicBezTo>
                  <a:cubicBezTo>
                    <a:pt x="161306" y="358110"/>
                    <a:pt x="159383" y="358737"/>
                    <a:pt x="158630" y="361329"/>
                  </a:cubicBezTo>
                  <a:cubicBezTo>
                    <a:pt x="156456" y="368395"/>
                    <a:pt x="154450" y="375460"/>
                    <a:pt x="152108" y="382483"/>
                  </a:cubicBezTo>
                  <a:cubicBezTo>
                    <a:pt x="147928" y="395569"/>
                    <a:pt x="143454" y="408613"/>
                    <a:pt x="139106" y="421699"/>
                  </a:cubicBezTo>
                  <a:cubicBezTo>
                    <a:pt x="138646" y="423120"/>
                    <a:pt x="138103" y="424583"/>
                    <a:pt x="137727" y="425879"/>
                  </a:cubicBezTo>
                  <a:cubicBezTo>
                    <a:pt x="137303" y="427050"/>
                    <a:pt x="137910" y="428346"/>
                    <a:pt x="139082" y="428768"/>
                  </a:cubicBezTo>
                  <a:cubicBezTo>
                    <a:pt x="139411" y="428889"/>
                    <a:pt x="139763" y="428931"/>
                    <a:pt x="140110" y="428889"/>
                  </a:cubicBezTo>
                  <a:cubicBezTo>
                    <a:pt x="142158" y="428889"/>
                    <a:pt x="144290" y="428889"/>
                    <a:pt x="146255" y="428638"/>
                  </a:cubicBezTo>
                  <a:lnTo>
                    <a:pt x="203406" y="424165"/>
                  </a:lnTo>
                  <a:lnTo>
                    <a:pt x="241534" y="421113"/>
                  </a:lnTo>
                  <a:lnTo>
                    <a:pt x="288776" y="417643"/>
                  </a:lnTo>
                  <a:cubicBezTo>
                    <a:pt x="291786" y="417769"/>
                    <a:pt x="294796" y="417142"/>
                    <a:pt x="299311" y="416640"/>
                  </a:cubicBezTo>
                  <a:close/>
                  <a:moveTo>
                    <a:pt x="1054974" y="1126022"/>
                  </a:moveTo>
                  <a:cubicBezTo>
                    <a:pt x="1054681" y="1135178"/>
                    <a:pt x="1054430" y="1144291"/>
                    <a:pt x="1054054" y="1153447"/>
                  </a:cubicBezTo>
                  <a:cubicBezTo>
                    <a:pt x="1053260" y="1172804"/>
                    <a:pt x="1052340" y="1192119"/>
                    <a:pt x="1051504" y="1211475"/>
                  </a:cubicBezTo>
                  <a:cubicBezTo>
                    <a:pt x="1051504" y="1216325"/>
                    <a:pt x="1051253" y="1221133"/>
                    <a:pt x="1051044" y="1225982"/>
                  </a:cubicBezTo>
                  <a:cubicBezTo>
                    <a:pt x="1050291" y="1242245"/>
                    <a:pt x="1049121" y="1258550"/>
                    <a:pt x="1048870" y="1274855"/>
                  </a:cubicBezTo>
                  <a:cubicBezTo>
                    <a:pt x="1048619" y="1292665"/>
                    <a:pt x="1045651" y="1287397"/>
                    <a:pt x="1061412" y="1295758"/>
                  </a:cubicBezTo>
                  <a:cubicBezTo>
                    <a:pt x="1073954" y="1302489"/>
                    <a:pt x="1086789" y="1308844"/>
                    <a:pt x="1099540" y="1315240"/>
                  </a:cubicBezTo>
                  <a:cubicBezTo>
                    <a:pt x="1101881" y="1316411"/>
                    <a:pt x="1104432" y="1319421"/>
                    <a:pt x="1106940" y="1317247"/>
                  </a:cubicBezTo>
                  <a:cubicBezTo>
                    <a:pt x="1108779" y="1315533"/>
                    <a:pt x="1106940" y="1312439"/>
                    <a:pt x="1106187" y="1310056"/>
                  </a:cubicBezTo>
                  <a:cubicBezTo>
                    <a:pt x="1102007" y="1294044"/>
                    <a:pt x="1097533" y="1278032"/>
                    <a:pt x="1093227" y="1262062"/>
                  </a:cubicBezTo>
                  <a:cubicBezTo>
                    <a:pt x="1088921" y="1246092"/>
                    <a:pt x="1084866" y="1230539"/>
                    <a:pt x="1080685" y="1214778"/>
                  </a:cubicBezTo>
                  <a:cubicBezTo>
                    <a:pt x="1078553" y="1206918"/>
                    <a:pt x="1076254" y="1199100"/>
                    <a:pt x="1074163" y="1191199"/>
                  </a:cubicBezTo>
                  <a:cubicBezTo>
                    <a:pt x="1071655" y="1181876"/>
                    <a:pt x="1069314" y="1172469"/>
                    <a:pt x="1066889" y="1163105"/>
                  </a:cubicBezTo>
                  <a:cubicBezTo>
                    <a:pt x="1064673" y="1154743"/>
                    <a:pt x="1062457" y="1146382"/>
                    <a:pt x="1060200" y="1138020"/>
                  </a:cubicBezTo>
                  <a:cubicBezTo>
                    <a:pt x="1059619" y="1133610"/>
                    <a:pt x="1057808" y="1129450"/>
                    <a:pt x="1054974" y="1126022"/>
                  </a:cubicBezTo>
                  <a:close/>
                  <a:moveTo>
                    <a:pt x="872737" y="1121841"/>
                  </a:moveTo>
                  <a:cubicBezTo>
                    <a:pt x="865295" y="1132126"/>
                    <a:pt x="858857" y="1140905"/>
                    <a:pt x="852502" y="1149810"/>
                  </a:cubicBezTo>
                  <a:cubicBezTo>
                    <a:pt x="844642" y="1160763"/>
                    <a:pt x="836908" y="1171800"/>
                    <a:pt x="829048" y="1182754"/>
                  </a:cubicBezTo>
                  <a:cubicBezTo>
                    <a:pt x="818764" y="1197023"/>
                    <a:pt x="808467" y="1211254"/>
                    <a:pt x="798153" y="1225439"/>
                  </a:cubicBezTo>
                  <a:cubicBezTo>
                    <a:pt x="797254" y="1226676"/>
                    <a:pt x="796472" y="1227989"/>
                    <a:pt x="795812" y="1229369"/>
                  </a:cubicBezTo>
                  <a:cubicBezTo>
                    <a:pt x="795812" y="1229703"/>
                    <a:pt x="796313" y="1230874"/>
                    <a:pt x="796773" y="1230957"/>
                  </a:cubicBezTo>
                  <a:cubicBezTo>
                    <a:pt x="798023" y="1231125"/>
                    <a:pt x="799286" y="1231125"/>
                    <a:pt x="800536" y="1230957"/>
                  </a:cubicBezTo>
                  <a:cubicBezTo>
                    <a:pt x="808437" y="1230414"/>
                    <a:pt x="816297" y="1229787"/>
                    <a:pt x="824157" y="1229201"/>
                  </a:cubicBezTo>
                  <a:lnTo>
                    <a:pt x="879802" y="1225313"/>
                  </a:lnTo>
                  <a:cubicBezTo>
                    <a:pt x="883398" y="1225063"/>
                    <a:pt x="886909" y="1224728"/>
                    <a:pt x="890463" y="1224352"/>
                  </a:cubicBezTo>
                  <a:cubicBezTo>
                    <a:pt x="891964" y="1224318"/>
                    <a:pt x="893155" y="1223077"/>
                    <a:pt x="893122" y="1221576"/>
                  </a:cubicBezTo>
                  <a:cubicBezTo>
                    <a:pt x="893122" y="1221471"/>
                    <a:pt x="893113" y="1221363"/>
                    <a:pt x="893097" y="1221258"/>
                  </a:cubicBezTo>
                  <a:cubicBezTo>
                    <a:pt x="893013" y="1220246"/>
                    <a:pt x="892858" y="1219239"/>
                    <a:pt x="892637" y="1218248"/>
                  </a:cubicBezTo>
                  <a:cubicBezTo>
                    <a:pt x="890045" y="1205497"/>
                    <a:pt x="887369" y="1192788"/>
                    <a:pt x="884819" y="1180078"/>
                  </a:cubicBezTo>
                  <a:cubicBezTo>
                    <a:pt x="882018" y="1166073"/>
                    <a:pt x="879342" y="1152068"/>
                    <a:pt x="876458" y="1138271"/>
                  </a:cubicBezTo>
                  <a:cubicBezTo>
                    <a:pt x="875538" y="1133547"/>
                    <a:pt x="874284" y="1128488"/>
                    <a:pt x="872737" y="1122050"/>
                  </a:cubicBezTo>
                  <a:close/>
                  <a:moveTo>
                    <a:pt x="605172" y="1320174"/>
                  </a:moveTo>
                  <a:lnTo>
                    <a:pt x="606217" y="1319296"/>
                  </a:lnTo>
                  <a:cubicBezTo>
                    <a:pt x="604879" y="1316578"/>
                    <a:pt x="603583" y="1313819"/>
                    <a:pt x="602036" y="1311185"/>
                  </a:cubicBezTo>
                  <a:cubicBezTo>
                    <a:pt x="589494" y="1287828"/>
                    <a:pt x="576952" y="1264474"/>
                    <a:pt x="564410" y="1241117"/>
                  </a:cubicBezTo>
                  <a:cubicBezTo>
                    <a:pt x="558557" y="1230121"/>
                    <a:pt x="552871" y="1219001"/>
                    <a:pt x="547018" y="1208005"/>
                  </a:cubicBezTo>
                  <a:cubicBezTo>
                    <a:pt x="538656" y="1192507"/>
                    <a:pt x="530295" y="1177026"/>
                    <a:pt x="521934" y="1161558"/>
                  </a:cubicBezTo>
                  <a:cubicBezTo>
                    <a:pt x="519174" y="1156374"/>
                    <a:pt x="516248" y="1151315"/>
                    <a:pt x="513321" y="1146256"/>
                  </a:cubicBezTo>
                  <a:cubicBezTo>
                    <a:pt x="513004" y="1145914"/>
                    <a:pt x="512527" y="1145755"/>
                    <a:pt x="512067" y="1145838"/>
                  </a:cubicBezTo>
                  <a:cubicBezTo>
                    <a:pt x="511624" y="1146039"/>
                    <a:pt x="511310" y="1146449"/>
                    <a:pt x="511231" y="1146925"/>
                  </a:cubicBezTo>
                  <a:cubicBezTo>
                    <a:pt x="511649" y="1153782"/>
                    <a:pt x="512025" y="1160680"/>
                    <a:pt x="512569" y="1167494"/>
                  </a:cubicBezTo>
                  <a:cubicBezTo>
                    <a:pt x="513907" y="1184761"/>
                    <a:pt x="515370" y="1202027"/>
                    <a:pt x="516750" y="1219293"/>
                  </a:cubicBezTo>
                  <a:cubicBezTo>
                    <a:pt x="517502" y="1229452"/>
                    <a:pt x="518004" y="1239653"/>
                    <a:pt x="518631" y="1249812"/>
                  </a:cubicBezTo>
                  <a:cubicBezTo>
                    <a:pt x="518631" y="1252070"/>
                    <a:pt x="518631" y="1254369"/>
                    <a:pt x="519049" y="1256627"/>
                  </a:cubicBezTo>
                  <a:cubicBezTo>
                    <a:pt x="519254" y="1258947"/>
                    <a:pt x="520521" y="1261046"/>
                    <a:pt x="522477" y="1262313"/>
                  </a:cubicBezTo>
                  <a:cubicBezTo>
                    <a:pt x="530211" y="1267664"/>
                    <a:pt x="537820" y="1273224"/>
                    <a:pt x="545513" y="1278659"/>
                  </a:cubicBezTo>
                  <a:cubicBezTo>
                    <a:pt x="558808" y="1288066"/>
                    <a:pt x="572102" y="1297514"/>
                    <a:pt x="585439" y="1306879"/>
                  </a:cubicBezTo>
                  <a:cubicBezTo>
                    <a:pt x="592128" y="1311603"/>
                    <a:pt x="598691" y="1315951"/>
                    <a:pt x="605172" y="1320383"/>
                  </a:cubicBezTo>
                  <a:close/>
                  <a:moveTo>
                    <a:pt x="816214" y="1014522"/>
                  </a:moveTo>
                  <a:lnTo>
                    <a:pt x="816214" y="1014062"/>
                  </a:lnTo>
                  <a:cubicBezTo>
                    <a:pt x="805009" y="1014564"/>
                    <a:pt x="793847" y="1015149"/>
                    <a:pt x="782768" y="1015609"/>
                  </a:cubicBezTo>
                  <a:cubicBezTo>
                    <a:pt x="763257" y="1016362"/>
                    <a:pt x="743649" y="1017060"/>
                    <a:pt x="723945" y="1017700"/>
                  </a:cubicBezTo>
                  <a:cubicBezTo>
                    <a:pt x="715584" y="1017992"/>
                    <a:pt x="715584" y="1017950"/>
                    <a:pt x="713619" y="1025810"/>
                  </a:cubicBezTo>
                  <a:cubicBezTo>
                    <a:pt x="710442" y="1038352"/>
                    <a:pt x="707390" y="1050894"/>
                    <a:pt x="704338" y="1063437"/>
                  </a:cubicBezTo>
                  <a:cubicBezTo>
                    <a:pt x="703251" y="1067868"/>
                    <a:pt x="702289" y="1072342"/>
                    <a:pt x="701286" y="1076815"/>
                  </a:cubicBezTo>
                  <a:cubicBezTo>
                    <a:pt x="701077" y="1077735"/>
                    <a:pt x="702248" y="1078947"/>
                    <a:pt x="703125" y="1078738"/>
                  </a:cubicBezTo>
                  <a:cubicBezTo>
                    <a:pt x="703636" y="1078638"/>
                    <a:pt x="704141" y="1078500"/>
                    <a:pt x="704630" y="1078320"/>
                  </a:cubicBezTo>
                  <a:lnTo>
                    <a:pt x="749448" y="1061597"/>
                  </a:lnTo>
                  <a:lnTo>
                    <a:pt x="798529" y="1042575"/>
                  </a:lnTo>
                  <a:lnTo>
                    <a:pt x="846398" y="1023971"/>
                  </a:lnTo>
                  <a:cubicBezTo>
                    <a:pt x="853505" y="1021211"/>
                    <a:pt x="860696" y="1018619"/>
                    <a:pt x="867845" y="1015902"/>
                  </a:cubicBezTo>
                  <a:cubicBezTo>
                    <a:pt x="868740" y="1015572"/>
                    <a:pt x="869564" y="1015074"/>
                    <a:pt x="870270" y="1014439"/>
                  </a:cubicBezTo>
                  <a:cubicBezTo>
                    <a:pt x="870897" y="1013812"/>
                    <a:pt x="869350" y="1012934"/>
                    <a:pt x="867385" y="1012975"/>
                  </a:cubicBezTo>
                  <a:cubicBezTo>
                    <a:pt x="863832" y="1012975"/>
                    <a:pt x="860278" y="1012975"/>
                    <a:pt x="856683" y="1012975"/>
                  </a:cubicBezTo>
                  <a:close/>
                  <a:moveTo>
                    <a:pt x="1044856" y="1275984"/>
                  </a:moveTo>
                  <a:cubicBezTo>
                    <a:pt x="1045860" y="1256083"/>
                    <a:pt x="1046905" y="1237772"/>
                    <a:pt x="1047699" y="1219461"/>
                  </a:cubicBezTo>
                  <a:cubicBezTo>
                    <a:pt x="1048410" y="1203699"/>
                    <a:pt x="1048870" y="1187896"/>
                    <a:pt x="1049455" y="1172093"/>
                  </a:cubicBezTo>
                  <a:cubicBezTo>
                    <a:pt x="1049790" y="1163426"/>
                    <a:pt x="1050095" y="1154756"/>
                    <a:pt x="1050375" y="1146089"/>
                  </a:cubicBezTo>
                  <a:cubicBezTo>
                    <a:pt x="1050709" y="1135679"/>
                    <a:pt x="1051169" y="1125186"/>
                    <a:pt x="1051420" y="1114776"/>
                  </a:cubicBezTo>
                  <a:cubicBezTo>
                    <a:pt x="1051420" y="1109968"/>
                    <a:pt x="1051002" y="1109466"/>
                    <a:pt x="1046445" y="1108755"/>
                  </a:cubicBezTo>
                  <a:cubicBezTo>
                    <a:pt x="1043435" y="1108296"/>
                    <a:pt x="1040383" y="1108128"/>
                    <a:pt x="1037331" y="1107794"/>
                  </a:cubicBezTo>
                  <a:lnTo>
                    <a:pt x="1019856" y="1105662"/>
                  </a:lnTo>
                  <a:lnTo>
                    <a:pt x="999203" y="1103404"/>
                  </a:lnTo>
                  <a:cubicBezTo>
                    <a:pt x="996736" y="1103153"/>
                    <a:pt x="995733" y="1104240"/>
                    <a:pt x="996318" y="1106540"/>
                  </a:cubicBezTo>
                  <a:cubicBezTo>
                    <a:pt x="998158" y="1113939"/>
                    <a:pt x="1000039" y="1121381"/>
                    <a:pt x="1002130" y="1128739"/>
                  </a:cubicBezTo>
                  <a:cubicBezTo>
                    <a:pt x="1007899" y="1149099"/>
                    <a:pt x="1013836" y="1169376"/>
                    <a:pt x="1019563" y="1189736"/>
                  </a:cubicBezTo>
                  <a:cubicBezTo>
                    <a:pt x="1025542" y="1210848"/>
                    <a:pt x="1031395" y="1231961"/>
                    <a:pt x="1037331" y="1253073"/>
                  </a:cubicBezTo>
                  <a:cubicBezTo>
                    <a:pt x="1039045" y="1259219"/>
                    <a:pt x="1040927" y="1265281"/>
                    <a:pt x="1042766" y="1271385"/>
                  </a:cubicBezTo>
                  <a:cubicBezTo>
                    <a:pt x="1043268" y="1272597"/>
                    <a:pt x="1043811" y="1273684"/>
                    <a:pt x="1044856" y="1276193"/>
                  </a:cubicBezTo>
                  <a:close/>
                  <a:moveTo>
                    <a:pt x="721771" y="1153823"/>
                  </a:moveTo>
                  <a:lnTo>
                    <a:pt x="722398" y="1153823"/>
                  </a:lnTo>
                  <a:cubicBezTo>
                    <a:pt x="722398" y="1156625"/>
                    <a:pt x="722398" y="1159426"/>
                    <a:pt x="722398" y="1162185"/>
                  </a:cubicBezTo>
                  <a:cubicBezTo>
                    <a:pt x="723193" y="1175939"/>
                    <a:pt x="724154" y="1189652"/>
                    <a:pt x="724823" y="1203407"/>
                  </a:cubicBezTo>
                  <a:cubicBezTo>
                    <a:pt x="726078" y="1229160"/>
                    <a:pt x="727206" y="1254913"/>
                    <a:pt x="728419" y="1280624"/>
                  </a:cubicBezTo>
                  <a:cubicBezTo>
                    <a:pt x="728419" y="1283927"/>
                    <a:pt x="728962" y="1287230"/>
                    <a:pt x="729297" y="1290532"/>
                  </a:cubicBezTo>
                  <a:cubicBezTo>
                    <a:pt x="729326" y="1291318"/>
                    <a:pt x="729982" y="1291933"/>
                    <a:pt x="730768" y="1291904"/>
                  </a:cubicBezTo>
                  <a:cubicBezTo>
                    <a:pt x="731032" y="1291895"/>
                    <a:pt x="731291" y="1291812"/>
                    <a:pt x="731512" y="1291661"/>
                  </a:cubicBezTo>
                  <a:cubicBezTo>
                    <a:pt x="732641" y="1290616"/>
                    <a:pt x="733770" y="1289571"/>
                    <a:pt x="734815" y="1288484"/>
                  </a:cubicBezTo>
                  <a:cubicBezTo>
                    <a:pt x="743636" y="1279286"/>
                    <a:pt x="752416" y="1270005"/>
                    <a:pt x="761237" y="1260849"/>
                  </a:cubicBezTo>
                  <a:cubicBezTo>
                    <a:pt x="769055" y="1252739"/>
                    <a:pt x="776915" y="1244754"/>
                    <a:pt x="784691" y="1236643"/>
                  </a:cubicBezTo>
                  <a:cubicBezTo>
                    <a:pt x="787701" y="1233549"/>
                    <a:pt x="787659" y="1233131"/>
                    <a:pt x="785151" y="1229494"/>
                  </a:cubicBezTo>
                  <a:cubicBezTo>
                    <a:pt x="778629" y="1220100"/>
                    <a:pt x="772065" y="1210710"/>
                    <a:pt x="765460" y="1201316"/>
                  </a:cubicBezTo>
                  <a:cubicBezTo>
                    <a:pt x="762826" y="1197554"/>
                    <a:pt x="760067" y="1193875"/>
                    <a:pt x="757475" y="1190112"/>
                  </a:cubicBezTo>
                  <a:cubicBezTo>
                    <a:pt x="747065" y="1174978"/>
                    <a:pt x="736571" y="1159802"/>
                    <a:pt x="726328" y="1144668"/>
                  </a:cubicBezTo>
                  <a:cubicBezTo>
                    <a:pt x="725789" y="1143806"/>
                    <a:pt x="725174" y="1142995"/>
                    <a:pt x="724489" y="1142243"/>
                  </a:cubicBezTo>
                  <a:cubicBezTo>
                    <a:pt x="724196" y="1141908"/>
                    <a:pt x="723486" y="1141490"/>
                    <a:pt x="723235" y="1141658"/>
                  </a:cubicBezTo>
                  <a:cubicBezTo>
                    <a:pt x="722984" y="1141825"/>
                    <a:pt x="721855" y="1142577"/>
                    <a:pt x="721855" y="1143121"/>
                  </a:cubicBezTo>
                  <a:cubicBezTo>
                    <a:pt x="721730" y="1146925"/>
                    <a:pt x="721771" y="1150479"/>
                    <a:pt x="721771" y="1154032"/>
                  </a:cubicBezTo>
                  <a:close/>
                  <a:moveTo>
                    <a:pt x="1143354" y="1301026"/>
                  </a:moveTo>
                  <a:cubicBezTo>
                    <a:pt x="1143216" y="1299492"/>
                    <a:pt x="1142978" y="1297970"/>
                    <a:pt x="1142643" y="1296469"/>
                  </a:cubicBezTo>
                  <a:cubicBezTo>
                    <a:pt x="1120736" y="1217341"/>
                    <a:pt x="1098788" y="1138200"/>
                    <a:pt x="1076797" y="1059047"/>
                  </a:cubicBezTo>
                  <a:cubicBezTo>
                    <a:pt x="1076709" y="1058813"/>
                    <a:pt x="1076601" y="1058587"/>
                    <a:pt x="1076463" y="1058378"/>
                  </a:cubicBezTo>
                  <a:lnTo>
                    <a:pt x="1075961" y="1057793"/>
                  </a:lnTo>
                  <a:lnTo>
                    <a:pt x="1074874" y="1057291"/>
                  </a:lnTo>
                  <a:cubicBezTo>
                    <a:pt x="1074372" y="1058378"/>
                    <a:pt x="1073745" y="1059423"/>
                    <a:pt x="1073327" y="1060552"/>
                  </a:cubicBezTo>
                  <a:cubicBezTo>
                    <a:pt x="1068758" y="1072454"/>
                    <a:pt x="1064213" y="1084382"/>
                    <a:pt x="1059698" y="1096339"/>
                  </a:cubicBezTo>
                  <a:cubicBezTo>
                    <a:pt x="1058778" y="1098734"/>
                    <a:pt x="1057900" y="1101117"/>
                    <a:pt x="1057064" y="1103488"/>
                  </a:cubicBezTo>
                  <a:cubicBezTo>
                    <a:pt x="1055935" y="1106184"/>
                    <a:pt x="1056040" y="1109240"/>
                    <a:pt x="1057357" y="1111849"/>
                  </a:cubicBezTo>
                  <a:cubicBezTo>
                    <a:pt x="1058778" y="1114817"/>
                    <a:pt x="1060074" y="1117869"/>
                    <a:pt x="1061537" y="1120879"/>
                  </a:cubicBezTo>
                  <a:cubicBezTo>
                    <a:pt x="1067307" y="1133672"/>
                    <a:pt x="1073089" y="1146465"/>
                    <a:pt x="1078887" y="1159258"/>
                  </a:cubicBezTo>
                  <a:cubicBezTo>
                    <a:pt x="1087249" y="1177319"/>
                    <a:pt x="1094690" y="1195672"/>
                    <a:pt x="1103177" y="1213607"/>
                  </a:cubicBezTo>
                  <a:cubicBezTo>
                    <a:pt x="1113378" y="1235305"/>
                    <a:pt x="1122701" y="1257379"/>
                    <a:pt x="1132442" y="1279245"/>
                  </a:cubicBezTo>
                  <a:cubicBezTo>
                    <a:pt x="1135139" y="1287004"/>
                    <a:pt x="1138805" y="1294391"/>
                    <a:pt x="1143354" y="1301235"/>
                  </a:cubicBezTo>
                  <a:close/>
                  <a:moveTo>
                    <a:pt x="1184367" y="1097551"/>
                  </a:moveTo>
                  <a:cubicBezTo>
                    <a:pt x="1183907" y="1096966"/>
                    <a:pt x="1183572" y="1096130"/>
                    <a:pt x="1182987" y="1095837"/>
                  </a:cubicBezTo>
                  <a:cubicBezTo>
                    <a:pt x="1179517" y="1094290"/>
                    <a:pt x="1176005" y="1092785"/>
                    <a:pt x="1172410" y="1091364"/>
                  </a:cubicBezTo>
                  <a:lnTo>
                    <a:pt x="1091889" y="1059967"/>
                  </a:lnTo>
                  <a:cubicBezTo>
                    <a:pt x="1089046" y="1058880"/>
                    <a:pt x="1086078" y="1058043"/>
                    <a:pt x="1083152" y="1057166"/>
                  </a:cubicBezTo>
                  <a:cubicBezTo>
                    <a:pt x="1082349" y="1056944"/>
                    <a:pt x="1081521" y="1057416"/>
                    <a:pt x="1081300" y="1058219"/>
                  </a:cubicBezTo>
                  <a:cubicBezTo>
                    <a:pt x="1081241" y="1058432"/>
                    <a:pt x="1081233" y="1058658"/>
                    <a:pt x="1081270" y="1058880"/>
                  </a:cubicBezTo>
                  <a:cubicBezTo>
                    <a:pt x="1081417" y="1059636"/>
                    <a:pt x="1081626" y="1060376"/>
                    <a:pt x="1081897" y="1061095"/>
                  </a:cubicBezTo>
                  <a:cubicBezTo>
                    <a:pt x="1084113" y="1066530"/>
                    <a:pt x="1086078" y="1071965"/>
                    <a:pt x="1088587" y="1077358"/>
                  </a:cubicBezTo>
                  <a:cubicBezTo>
                    <a:pt x="1098340" y="1100101"/>
                    <a:pt x="1108098" y="1122832"/>
                    <a:pt x="1117852" y="1145546"/>
                  </a:cubicBezTo>
                  <a:cubicBezTo>
                    <a:pt x="1119273" y="1148848"/>
                    <a:pt x="1120736" y="1151148"/>
                    <a:pt x="1124332" y="1147260"/>
                  </a:cubicBezTo>
                  <a:cubicBezTo>
                    <a:pt x="1125828" y="1145893"/>
                    <a:pt x="1127421" y="1144634"/>
                    <a:pt x="1129098" y="1143497"/>
                  </a:cubicBezTo>
                  <a:lnTo>
                    <a:pt x="1178012" y="1104198"/>
                  </a:lnTo>
                  <a:cubicBezTo>
                    <a:pt x="1179810" y="1102735"/>
                    <a:pt x="1181524" y="1101230"/>
                    <a:pt x="1183196" y="1099642"/>
                  </a:cubicBezTo>
                  <a:cubicBezTo>
                    <a:pt x="1183664" y="1099065"/>
                    <a:pt x="1184057" y="1098433"/>
                    <a:pt x="1184367" y="1097760"/>
                  </a:cubicBezTo>
                  <a:close/>
                  <a:moveTo>
                    <a:pt x="687155" y="4130"/>
                  </a:moveTo>
                  <a:lnTo>
                    <a:pt x="687155" y="4130"/>
                  </a:lnTo>
                  <a:cubicBezTo>
                    <a:pt x="682974" y="3795"/>
                    <a:pt x="678543" y="3419"/>
                    <a:pt x="674195" y="3210"/>
                  </a:cubicBezTo>
                  <a:cubicBezTo>
                    <a:pt x="673024" y="3210"/>
                    <a:pt x="671227" y="3210"/>
                    <a:pt x="670809" y="3921"/>
                  </a:cubicBezTo>
                  <a:cubicBezTo>
                    <a:pt x="669931" y="5259"/>
                    <a:pt x="671561" y="6095"/>
                    <a:pt x="672523" y="6805"/>
                  </a:cubicBezTo>
                  <a:lnTo>
                    <a:pt x="704338" y="30594"/>
                  </a:lnTo>
                  <a:cubicBezTo>
                    <a:pt x="714539" y="38203"/>
                    <a:pt x="724823" y="45728"/>
                    <a:pt x="734982" y="53378"/>
                  </a:cubicBezTo>
                  <a:cubicBezTo>
                    <a:pt x="753934" y="67648"/>
                    <a:pt x="772830" y="81946"/>
                    <a:pt x="791673" y="96273"/>
                  </a:cubicBezTo>
                  <a:cubicBezTo>
                    <a:pt x="793111" y="97325"/>
                    <a:pt x="794604" y="98302"/>
                    <a:pt x="796146" y="99199"/>
                  </a:cubicBezTo>
                  <a:cubicBezTo>
                    <a:pt x="796522" y="99408"/>
                    <a:pt x="797442" y="99492"/>
                    <a:pt x="797568" y="99199"/>
                  </a:cubicBezTo>
                  <a:cubicBezTo>
                    <a:pt x="797860" y="98568"/>
                    <a:pt x="798032" y="97887"/>
                    <a:pt x="798069" y="97192"/>
                  </a:cubicBezTo>
                  <a:cubicBezTo>
                    <a:pt x="798028" y="96676"/>
                    <a:pt x="797869" y="96176"/>
                    <a:pt x="797609" y="95729"/>
                  </a:cubicBezTo>
                  <a:cubicBezTo>
                    <a:pt x="793429" y="85444"/>
                    <a:pt x="788955" y="75076"/>
                    <a:pt x="784524" y="64792"/>
                  </a:cubicBezTo>
                  <a:cubicBezTo>
                    <a:pt x="780343" y="55176"/>
                    <a:pt x="776162" y="45644"/>
                    <a:pt x="771982" y="36070"/>
                  </a:cubicBezTo>
                  <a:cubicBezTo>
                    <a:pt x="768303" y="27709"/>
                    <a:pt x="764624" y="19348"/>
                    <a:pt x="761070" y="10986"/>
                  </a:cubicBezTo>
                  <a:cubicBezTo>
                    <a:pt x="760472" y="9084"/>
                    <a:pt x="758716" y="7784"/>
                    <a:pt x="756722" y="7767"/>
                  </a:cubicBezTo>
                  <a:cubicBezTo>
                    <a:pt x="746563" y="7349"/>
                    <a:pt x="736362" y="6847"/>
                    <a:pt x="726203" y="6304"/>
                  </a:cubicBezTo>
                  <a:cubicBezTo>
                    <a:pt x="713117" y="5635"/>
                    <a:pt x="700157" y="4882"/>
                    <a:pt x="687155" y="4130"/>
                  </a:cubicBezTo>
                  <a:close/>
                  <a:moveTo>
                    <a:pt x="388444" y="1184510"/>
                  </a:moveTo>
                  <a:lnTo>
                    <a:pt x="388444" y="1183130"/>
                  </a:lnTo>
                  <a:cubicBezTo>
                    <a:pt x="375902" y="1177653"/>
                    <a:pt x="363861" y="1172093"/>
                    <a:pt x="351486" y="1166825"/>
                  </a:cubicBezTo>
                  <a:cubicBezTo>
                    <a:pt x="333217" y="1159049"/>
                    <a:pt x="314821" y="1151566"/>
                    <a:pt x="296510" y="1143873"/>
                  </a:cubicBezTo>
                  <a:cubicBezTo>
                    <a:pt x="284553" y="1138815"/>
                    <a:pt x="272638" y="1133631"/>
                    <a:pt x="260723" y="1128530"/>
                  </a:cubicBezTo>
                  <a:cubicBezTo>
                    <a:pt x="259081" y="1127849"/>
                    <a:pt x="257390" y="1127289"/>
                    <a:pt x="255664" y="1126858"/>
                  </a:cubicBezTo>
                  <a:cubicBezTo>
                    <a:pt x="254746" y="1126628"/>
                    <a:pt x="253815" y="1127184"/>
                    <a:pt x="253584" y="1128104"/>
                  </a:cubicBezTo>
                  <a:cubicBezTo>
                    <a:pt x="253552" y="1128229"/>
                    <a:pt x="253535" y="1128359"/>
                    <a:pt x="253532" y="1128488"/>
                  </a:cubicBezTo>
                  <a:cubicBezTo>
                    <a:pt x="253498" y="1130014"/>
                    <a:pt x="253610" y="1131540"/>
                    <a:pt x="253867" y="1133045"/>
                  </a:cubicBezTo>
                  <a:cubicBezTo>
                    <a:pt x="255915" y="1145086"/>
                    <a:pt x="258047" y="1157126"/>
                    <a:pt x="260096" y="1169167"/>
                  </a:cubicBezTo>
                  <a:cubicBezTo>
                    <a:pt x="260890" y="1173682"/>
                    <a:pt x="261768" y="1178197"/>
                    <a:pt x="262855" y="1182629"/>
                  </a:cubicBezTo>
                  <a:cubicBezTo>
                    <a:pt x="263942" y="1187060"/>
                    <a:pt x="264778" y="1187520"/>
                    <a:pt x="269210" y="1187311"/>
                  </a:cubicBezTo>
                  <a:cubicBezTo>
                    <a:pt x="276317" y="1187018"/>
                    <a:pt x="283466" y="1186600"/>
                    <a:pt x="290573" y="1186517"/>
                  </a:cubicBezTo>
                  <a:cubicBezTo>
                    <a:pt x="318082" y="1186057"/>
                    <a:pt x="345591" y="1185764"/>
                    <a:pt x="373100" y="1185346"/>
                  </a:cubicBezTo>
                  <a:cubicBezTo>
                    <a:pt x="378326" y="1185262"/>
                    <a:pt x="383385" y="1184802"/>
                    <a:pt x="388444" y="1184510"/>
                  </a:cubicBezTo>
                  <a:close/>
                  <a:moveTo>
                    <a:pt x="960406" y="961009"/>
                  </a:moveTo>
                  <a:cubicBezTo>
                    <a:pt x="959587" y="961264"/>
                    <a:pt x="958788" y="961586"/>
                    <a:pt x="958023" y="961971"/>
                  </a:cubicBezTo>
                  <a:cubicBezTo>
                    <a:pt x="955431" y="963601"/>
                    <a:pt x="952797" y="965190"/>
                    <a:pt x="950331" y="966988"/>
                  </a:cubicBezTo>
                  <a:cubicBezTo>
                    <a:pt x="934833" y="978138"/>
                    <a:pt x="919364" y="989283"/>
                    <a:pt x="903925" y="1000433"/>
                  </a:cubicBezTo>
                  <a:cubicBezTo>
                    <a:pt x="900831" y="1002691"/>
                    <a:pt x="897779" y="1005032"/>
                    <a:pt x="894769" y="1007373"/>
                  </a:cubicBezTo>
                  <a:cubicBezTo>
                    <a:pt x="894226" y="1007791"/>
                    <a:pt x="893640" y="1008669"/>
                    <a:pt x="893766" y="1009213"/>
                  </a:cubicBezTo>
                  <a:cubicBezTo>
                    <a:pt x="893891" y="1009756"/>
                    <a:pt x="894727" y="1010342"/>
                    <a:pt x="895354" y="1010509"/>
                  </a:cubicBezTo>
                  <a:lnTo>
                    <a:pt x="917679" y="1015777"/>
                  </a:lnTo>
                  <a:cubicBezTo>
                    <a:pt x="935029" y="1019957"/>
                    <a:pt x="952421" y="1023929"/>
                    <a:pt x="969771" y="1028068"/>
                  </a:cubicBezTo>
                  <a:cubicBezTo>
                    <a:pt x="979930" y="1030493"/>
                    <a:pt x="990047" y="1033043"/>
                    <a:pt x="1000248" y="1035468"/>
                  </a:cubicBezTo>
                  <a:cubicBezTo>
                    <a:pt x="1003008" y="1036091"/>
                    <a:pt x="1005800" y="1036567"/>
                    <a:pt x="1008610" y="1036889"/>
                  </a:cubicBezTo>
                  <a:cubicBezTo>
                    <a:pt x="1010240" y="1037140"/>
                    <a:pt x="1011118" y="1035969"/>
                    <a:pt x="1010449" y="1034590"/>
                  </a:cubicBezTo>
                  <a:cubicBezTo>
                    <a:pt x="1009730" y="1032955"/>
                    <a:pt x="1008890" y="1031379"/>
                    <a:pt x="1007941" y="1029866"/>
                  </a:cubicBezTo>
                  <a:cubicBezTo>
                    <a:pt x="1004011" y="1023929"/>
                    <a:pt x="999956" y="1018034"/>
                    <a:pt x="995984" y="1012098"/>
                  </a:cubicBezTo>
                  <a:cubicBezTo>
                    <a:pt x="988041" y="1000224"/>
                    <a:pt x="980110" y="988364"/>
                    <a:pt x="972196" y="976520"/>
                  </a:cubicBezTo>
                  <a:cubicBezTo>
                    <a:pt x="969060" y="971837"/>
                    <a:pt x="965925" y="967197"/>
                    <a:pt x="962706" y="962598"/>
                  </a:cubicBezTo>
                  <a:cubicBezTo>
                    <a:pt x="962012" y="961975"/>
                    <a:pt x="961238" y="961440"/>
                    <a:pt x="960406" y="961009"/>
                  </a:cubicBezTo>
                  <a:close/>
                  <a:moveTo>
                    <a:pt x="827418" y="1585523"/>
                  </a:moveTo>
                  <a:cubicBezTo>
                    <a:pt x="827042" y="1588031"/>
                    <a:pt x="828588" y="1589160"/>
                    <a:pt x="829801" y="1590373"/>
                  </a:cubicBezTo>
                  <a:cubicBezTo>
                    <a:pt x="837702" y="1598316"/>
                    <a:pt x="845688" y="1606176"/>
                    <a:pt x="853631" y="1614077"/>
                  </a:cubicBezTo>
                  <a:cubicBezTo>
                    <a:pt x="871190" y="1631498"/>
                    <a:pt x="888749" y="1648902"/>
                    <a:pt x="906308" y="1666294"/>
                  </a:cubicBezTo>
                  <a:cubicBezTo>
                    <a:pt x="910488" y="1670475"/>
                    <a:pt x="915171" y="1674656"/>
                    <a:pt x="919644" y="1678836"/>
                  </a:cubicBezTo>
                  <a:cubicBezTo>
                    <a:pt x="920204" y="1679300"/>
                    <a:pt x="920932" y="1679513"/>
                    <a:pt x="921651" y="1679422"/>
                  </a:cubicBezTo>
                  <a:cubicBezTo>
                    <a:pt x="922266" y="1679054"/>
                    <a:pt x="922667" y="1678418"/>
                    <a:pt x="922738" y="1677707"/>
                  </a:cubicBezTo>
                  <a:cubicBezTo>
                    <a:pt x="923072" y="1672105"/>
                    <a:pt x="923449" y="1666503"/>
                    <a:pt x="923574" y="1660985"/>
                  </a:cubicBezTo>
                  <a:cubicBezTo>
                    <a:pt x="923992" y="1644262"/>
                    <a:pt x="924285" y="1627539"/>
                    <a:pt x="924661" y="1610523"/>
                  </a:cubicBezTo>
                  <a:cubicBezTo>
                    <a:pt x="924661" y="1605758"/>
                    <a:pt x="924661" y="1605339"/>
                    <a:pt x="920146" y="1604085"/>
                  </a:cubicBezTo>
                  <a:cubicBezTo>
                    <a:pt x="918432" y="1603625"/>
                    <a:pt x="916676" y="1603207"/>
                    <a:pt x="914962" y="1602873"/>
                  </a:cubicBezTo>
                  <a:lnTo>
                    <a:pt x="882143" y="1596142"/>
                  </a:lnTo>
                  <a:cubicBezTo>
                    <a:pt x="875914" y="1594846"/>
                    <a:pt x="869601" y="1593466"/>
                    <a:pt x="863456" y="1592254"/>
                  </a:cubicBezTo>
                  <a:cubicBezTo>
                    <a:pt x="852460" y="1590080"/>
                    <a:pt x="841465" y="1588073"/>
                    <a:pt x="830428" y="1585899"/>
                  </a:cubicBezTo>
                  <a:cubicBezTo>
                    <a:pt x="829341" y="1585732"/>
                    <a:pt x="828379" y="1585648"/>
                    <a:pt x="827418" y="1585523"/>
                  </a:cubicBezTo>
                  <a:close/>
                  <a:moveTo>
                    <a:pt x="1043769" y="1295173"/>
                  </a:moveTo>
                  <a:cubicBezTo>
                    <a:pt x="1042954" y="1295604"/>
                    <a:pt x="1042172" y="1296093"/>
                    <a:pt x="1041428" y="1296636"/>
                  </a:cubicBezTo>
                  <a:cubicBezTo>
                    <a:pt x="1033067" y="1303367"/>
                    <a:pt x="1024705" y="1310098"/>
                    <a:pt x="1016637" y="1316954"/>
                  </a:cubicBezTo>
                  <a:cubicBezTo>
                    <a:pt x="1004513" y="1327043"/>
                    <a:pt x="992430" y="1337177"/>
                    <a:pt x="980390" y="1347348"/>
                  </a:cubicBezTo>
                  <a:cubicBezTo>
                    <a:pt x="978132" y="1349229"/>
                    <a:pt x="975164" y="1350567"/>
                    <a:pt x="974662" y="1353996"/>
                  </a:cubicBezTo>
                  <a:cubicBezTo>
                    <a:pt x="976782" y="1355835"/>
                    <a:pt x="979403" y="1357001"/>
                    <a:pt x="982188" y="1357340"/>
                  </a:cubicBezTo>
                  <a:cubicBezTo>
                    <a:pt x="995649" y="1361103"/>
                    <a:pt x="1009153" y="1364740"/>
                    <a:pt x="1022615" y="1368503"/>
                  </a:cubicBezTo>
                  <a:cubicBezTo>
                    <a:pt x="1034154" y="1371680"/>
                    <a:pt x="1045651" y="1375024"/>
                    <a:pt x="1057148" y="1378202"/>
                  </a:cubicBezTo>
                  <a:cubicBezTo>
                    <a:pt x="1059991" y="1378954"/>
                    <a:pt x="1062666" y="1381003"/>
                    <a:pt x="1065844" y="1379372"/>
                  </a:cubicBezTo>
                  <a:cubicBezTo>
                    <a:pt x="1065467" y="1376655"/>
                    <a:pt x="1065342" y="1373854"/>
                    <a:pt x="1064715" y="1371220"/>
                  </a:cubicBezTo>
                  <a:cubicBezTo>
                    <a:pt x="1061830" y="1359598"/>
                    <a:pt x="1058778" y="1348059"/>
                    <a:pt x="1055852" y="1336437"/>
                  </a:cubicBezTo>
                  <a:cubicBezTo>
                    <a:pt x="1052674" y="1323894"/>
                    <a:pt x="1049622" y="1311352"/>
                    <a:pt x="1046445" y="1298810"/>
                  </a:cubicBezTo>
                  <a:cubicBezTo>
                    <a:pt x="1046223" y="1297836"/>
                    <a:pt x="1045872" y="1296891"/>
                    <a:pt x="1045400" y="1296009"/>
                  </a:cubicBezTo>
                  <a:cubicBezTo>
                    <a:pt x="1045191" y="1295717"/>
                    <a:pt x="1044522" y="1295466"/>
                    <a:pt x="1043769" y="1295173"/>
                  </a:cubicBezTo>
                  <a:close/>
                  <a:moveTo>
                    <a:pt x="1170863" y="483573"/>
                  </a:moveTo>
                  <a:cubicBezTo>
                    <a:pt x="1170462" y="484568"/>
                    <a:pt x="1170177" y="485605"/>
                    <a:pt x="1170027" y="486667"/>
                  </a:cubicBezTo>
                  <a:cubicBezTo>
                    <a:pt x="1170027" y="540598"/>
                    <a:pt x="1168104" y="594529"/>
                    <a:pt x="1168396" y="649254"/>
                  </a:cubicBezTo>
                  <a:cubicBezTo>
                    <a:pt x="1169441" y="648209"/>
                    <a:pt x="1170110" y="647791"/>
                    <a:pt x="1170403" y="647247"/>
                  </a:cubicBezTo>
                  <a:cubicBezTo>
                    <a:pt x="1173384" y="641675"/>
                    <a:pt x="1176310" y="636014"/>
                    <a:pt x="1179182" y="630274"/>
                  </a:cubicBezTo>
                  <a:cubicBezTo>
                    <a:pt x="1187544" y="613927"/>
                    <a:pt x="1195905" y="597581"/>
                    <a:pt x="1204016" y="581234"/>
                  </a:cubicBezTo>
                  <a:cubicBezTo>
                    <a:pt x="1206315" y="576677"/>
                    <a:pt x="1208197" y="571995"/>
                    <a:pt x="1210663" y="567480"/>
                  </a:cubicBezTo>
                  <a:cubicBezTo>
                    <a:pt x="1211830" y="565168"/>
                    <a:pt x="1211721" y="562417"/>
                    <a:pt x="1210371" y="560205"/>
                  </a:cubicBezTo>
                  <a:cubicBezTo>
                    <a:pt x="1207988" y="555397"/>
                    <a:pt x="1205688" y="550590"/>
                    <a:pt x="1203305" y="545782"/>
                  </a:cubicBezTo>
                  <a:cubicBezTo>
                    <a:pt x="1193982" y="526801"/>
                    <a:pt x="1184701" y="507821"/>
                    <a:pt x="1175294" y="488882"/>
                  </a:cubicBezTo>
                  <a:cubicBezTo>
                    <a:pt x="1174575" y="486596"/>
                    <a:pt x="1172982" y="484689"/>
                    <a:pt x="1170863" y="483573"/>
                  </a:cubicBezTo>
                  <a:close/>
                  <a:moveTo>
                    <a:pt x="792843" y="1205539"/>
                  </a:moveTo>
                  <a:lnTo>
                    <a:pt x="792843" y="1210681"/>
                  </a:lnTo>
                  <a:cubicBezTo>
                    <a:pt x="792843" y="1214862"/>
                    <a:pt x="792843" y="1218833"/>
                    <a:pt x="792843" y="1222889"/>
                  </a:cubicBezTo>
                  <a:cubicBezTo>
                    <a:pt x="792952" y="1223361"/>
                    <a:pt x="793303" y="1223741"/>
                    <a:pt x="793763" y="1223892"/>
                  </a:cubicBezTo>
                  <a:cubicBezTo>
                    <a:pt x="794240" y="1223913"/>
                    <a:pt x="794704" y="1223746"/>
                    <a:pt x="795059" y="1223432"/>
                  </a:cubicBezTo>
                  <a:cubicBezTo>
                    <a:pt x="795410" y="1223081"/>
                    <a:pt x="795720" y="1222688"/>
                    <a:pt x="795979" y="1222262"/>
                  </a:cubicBezTo>
                  <a:cubicBezTo>
                    <a:pt x="805553" y="1209009"/>
                    <a:pt x="815127" y="1195839"/>
                    <a:pt x="824659" y="1182587"/>
                  </a:cubicBezTo>
                  <a:cubicBezTo>
                    <a:pt x="838175" y="1163690"/>
                    <a:pt x="851653" y="1144781"/>
                    <a:pt x="865086" y="1125854"/>
                  </a:cubicBezTo>
                  <a:cubicBezTo>
                    <a:pt x="866340" y="1124099"/>
                    <a:pt x="868556" y="1122761"/>
                    <a:pt x="867929" y="1120085"/>
                  </a:cubicBezTo>
                  <a:cubicBezTo>
                    <a:pt x="865964" y="1120085"/>
                    <a:pt x="863748" y="1120085"/>
                    <a:pt x="861950" y="1120085"/>
                  </a:cubicBezTo>
                  <a:cubicBezTo>
                    <a:pt x="858397" y="1120085"/>
                    <a:pt x="854802" y="1120420"/>
                    <a:pt x="851248" y="1120754"/>
                  </a:cubicBezTo>
                  <a:cubicBezTo>
                    <a:pt x="836281" y="1122217"/>
                    <a:pt x="821314" y="1123681"/>
                    <a:pt x="806347" y="1125227"/>
                  </a:cubicBezTo>
                  <a:cubicBezTo>
                    <a:pt x="803839" y="1125478"/>
                    <a:pt x="801330" y="1126022"/>
                    <a:pt x="798864" y="1126482"/>
                  </a:cubicBezTo>
                  <a:cubicBezTo>
                    <a:pt x="797275" y="1126720"/>
                    <a:pt x="796083" y="1128054"/>
                    <a:pt x="796021" y="1129659"/>
                  </a:cubicBezTo>
                  <a:cubicBezTo>
                    <a:pt x="796021" y="1131457"/>
                    <a:pt x="795728" y="1133254"/>
                    <a:pt x="795686" y="1135010"/>
                  </a:cubicBezTo>
                  <a:cubicBezTo>
                    <a:pt x="795435" y="1142159"/>
                    <a:pt x="795268" y="1149308"/>
                    <a:pt x="794976" y="1156457"/>
                  </a:cubicBezTo>
                  <a:cubicBezTo>
                    <a:pt x="794348" y="1173180"/>
                    <a:pt x="793512" y="1190028"/>
                    <a:pt x="792843" y="1205539"/>
                  </a:cubicBezTo>
                  <a:close/>
                  <a:moveTo>
                    <a:pt x="1185537" y="1104491"/>
                  </a:moveTo>
                  <a:cubicBezTo>
                    <a:pt x="1184617" y="1104746"/>
                    <a:pt x="1183735" y="1105110"/>
                    <a:pt x="1182903" y="1105578"/>
                  </a:cubicBezTo>
                  <a:cubicBezTo>
                    <a:pt x="1177301" y="1109968"/>
                    <a:pt x="1171657" y="1114358"/>
                    <a:pt x="1166181" y="1118831"/>
                  </a:cubicBezTo>
                  <a:cubicBezTo>
                    <a:pt x="1160704" y="1123304"/>
                    <a:pt x="1155185" y="1127861"/>
                    <a:pt x="1149458" y="1132335"/>
                  </a:cubicBezTo>
                  <a:cubicBezTo>
                    <a:pt x="1141096" y="1139024"/>
                    <a:pt x="1132735" y="1145671"/>
                    <a:pt x="1124373" y="1152318"/>
                  </a:cubicBezTo>
                  <a:cubicBezTo>
                    <a:pt x="1122266" y="1153828"/>
                    <a:pt x="1121041" y="1156290"/>
                    <a:pt x="1121113" y="1158882"/>
                  </a:cubicBezTo>
                  <a:cubicBezTo>
                    <a:pt x="1121113" y="1173640"/>
                    <a:pt x="1121405" y="1188398"/>
                    <a:pt x="1121656" y="1203114"/>
                  </a:cubicBezTo>
                  <a:cubicBezTo>
                    <a:pt x="1121685" y="1205154"/>
                    <a:pt x="1121995" y="1207178"/>
                    <a:pt x="1122576" y="1209134"/>
                  </a:cubicBezTo>
                  <a:cubicBezTo>
                    <a:pt x="1125377" y="1219711"/>
                    <a:pt x="1128303" y="1230038"/>
                    <a:pt x="1131230" y="1240782"/>
                  </a:cubicBezTo>
                  <a:cubicBezTo>
                    <a:pt x="1131798" y="1242392"/>
                    <a:pt x="1132455" y="1243968"/>
                    <a:pt x="1133195" y="1245506"/>
                  </a:cubicBezTo>
                  <a:cubicBezTo>
                    <a:pt x="1133947" y="1244796"/>
                    <a:pt x="1134533" y="1244545"/>
                    <a:pt x="1134658" y="1244127"/>
                  </a:cubicBezTo>
                  <a:cubicBezTo>
                    <a:pt x="1151046" y="1199531"/>
                    <a:pt x="1167393" y="1154839"/>
                    <a:pt x="1183698" y="1110051"/>
                  </a:cubicBezTo>
                  <a:cubicBezTo>
                    <a:pt x="1184367" y="1108421"/>
                    <a:pt x="1184826" y="1106790"/>
                    <a:pt x="1185537" y="1104491"/>
                  </a:cubicBezTo>
                  <a:close/>
                  <a:moveTo>
                    <a:pt x="790168" y="1175020"/>
                  </a:moveTo>
                  <a:lnTo>
                    <a:pt x="790795" y="1175020"/>
                  </a:lnTo>
                  <a:cubicBezTo>
                    <a:pt x="790795" y="1169417"/>
                    <a:pt x="790795" y="1163815"/>
                    <a:pt x="790795" y="1158297"/>
                  </a:cubicBezTo>
                  <a:cubicBezTo>
                    <a:pt x="791046" y="1148890"/>
                    <a:pt x="791422" y="1139442"/>
                    <a:pt x="791715" y="1129993"/>
                  </a:cubicBezTo>
                  <a:cubicBezTo>
                    <a:pt x="791949" y="1128605"/>
                    <a:pt x="791012" y="1127289"/>
                    <a:pt x="789624" y="1127054"/>
                  </a:cubicBezTo>
                  <a:cubicBezTo>
                    <a:pt x="789432" y="1127021"/>
                    <a:pt x="789235" y="1127013"/>
                    <a:pt x="789039" y="1127025"/>
                  </a:cubicBezTo>
                  <a:cubicBezTo>
                    <a:pt x="787509" y="1126921"/>
                    <a:pt x="785970" y="1126921"/>
                    <a:pt x="784440" y="1127025"/>
                  </a:cubicBezTo>
                  <a:cubicBezTo>
                    <a:pt x="767968" y="1128476"/>
                    <a:pt x="751484" y="1129964"/>
                    <a:pt x="734982" y="1131498"/>
                  </a:cubicBezTo>
                  <a:cubicBezTo>
                    <a:pt x="731931" y="1131791"/>
                    <a:pt x="728920" y="1132335"/>
                    <a:pt x="725910" y="1132836"/>
                  </a:cubicBezTo>
                  <a:cubicBezTo>
                    <a:pt x="724861" y="1132995"/>
                    <a:pt x="724138" y="1133978"/>
                    <a:pt x="724297" y="1135027"/>
                  </a:cubicBezTo>
                  <a:cubicBezTo>
                    <a:pt x="724338" y="1135290"/>
                    <a:pt x="724430" y="1135537"/>
                    <a:pt x="724572" y="1135763"/>
                  </a:cubicBezTo>
                  <a:cubicBezTo>
                    <a:pt x="725037" y="1136678"/>
                    <a:pt x="725568" y="1137561"/>
                    <a:pt x="726161" y="1138397"/>
                  </a:cubicBezTo>
                  <a:cubicBezTo>
                    <a:pt x="736069" y="1152862"/>
                    <a:pt x="745978" y="1167411"/>
                    <a:pt x="756011" y="1181834"/>
                  </a:cubicBezTo>
                  <a:cubicBezTo>
                    <a:pt x="764749" y="1194376"/>
                    <a:pt x="773612" y="1206918"/>
                    <a:pt x="782433" y="1219461"/>
                  </a:cubicBezTo>
                  <a:cubicBezTo>
                    <a:pt x="783730" y="1221342"/>
                    <a:pt x="784984" y="1224436"/>
                    <a:pt x="787116" y="1223850"/>
                  </a:cubicBezTo>
                  <a:cubicBezTo>
                    <a:pt x="790084" y="1223014"/>
                    <a:pt x="788914" y="1219669"/>
                    <a:pt x="788955" y="1217161"/>
                  </a:cubicBezTo>
                  <a:cubicBezTo>
                    <a:pt x="789415" y="1203072"/>
                    <a:pt x="789833" y="1189025"/>
                    <a:pt x="790168" y="1175020"/>
                  </a:cubicBezTo>
                  <a:close/>
                  <a:moveTo>
                    <a:pt x="1064715" y="1136850"/>
                  </a:moveTo>
                  <a:cubicBezTo>
                    <a:pt x="1063966" y="1138142"/>
                    <a:pt x="1063966" y="1139739"/>
                    <a:pt x="1064715" y="1141030"/>
                  </a:cubicBezTo>
                  <a:cubicBezTo>
                    <a:pt x="1067265" y="1150395"/>
                    <a:pt x="1069857" y="1159718"/>
                    <a:pt x="1072365" y="1169083"/>
                  </a:cubicBezTo>
                  <a:cubicBezTo>
                    <a:pt x="1077717" y="1188787"/>
                    <a:pt x="1083026" y="1208478"/>
                    <a:pt x="1088294" y="1228156"/>
                  </a:cubicBezTo>
                  <a:cubicBezTo>
                    <a:pt x="1094649" y="1252028"/>
                    <a:pt x="1100836" y="1275942"/>
                    <a:pt x="1107274" y="1299855"/>
                  </a:cubicBezTo>
                  <a:cubicBezTo>
                    <a:pt x="1108779" y="1305499"/>
                    <a:pt x="1110368" y="1311143"/>
                    <a:pt x="1111790" y="1316829"/>
                  </a:cubicBezTo>
                  <a:cubicBezTo>
                    <a:pt x="1112329" y="1320174"/>
                    <a:pt x="1114929" y="1322812"/>
                    <a:pt x="1118270" y="1323393"/>
                  </a:cubicBezTo>
                  <a:cubicBezTo>
                    <a:pt x="1126631" y="1325190"/>
                    <a:pt x="1134993" y="1327281"/>
                    <a:pt x="1143563" y="1329162"/>
                  </a:cubicBezTo>
                  <a:cubicBezTo>
                    <a:pt x="1145737" y="1329664"/>
                    <a:pt x="1147953" y="1330834"/>
                    <a:pt x="1150085" y="1328953"/>
                  </a:cubicBezTo>
                  <a:cubicBezTo>
                    <a:pt x="1149750" y="1326980"/>
                    <a:pt x="1149261" y="1325036"/>
                    <a:pt x="1148622" y="1323142"/>
                  </a:cubicBezTo>
                  <a:cubicBezTo>
                    <a:pt x="1145528" y="1316160"/>
                    <a:pt x="1142183" y="1309304"/>
                    <a:pt x="1139090" y="1302238"/>
                  </a:cubicBezTo>
                  <a:cubicBezTo>
                    <a:pt x="1132275" y="1286853"/>
                    <a:pt x="1125669" y="1271385"/>
                    <a:pt x="1118813" y="1256000"/>
                  </a:cubicBezTo>
                  <a:cubicBezTo>
                    <a:pt x="1108905" y="1233926"/>
                    <a:pt x="1098871" y="1211893"/>
                    <a:pt x="1088921" y="1189777"/>
                  </a:cubicBezTo>
                  <a:cubicBezTo>
                    <a:pt x="1081521" y="1173305"/>
                    <a:pt x="1074163" y="1156750"/>
                    <a:pt x="1066721" y="1140278"/>
                  </a:cubicBezTo>
                  <a:cubicBezTo>
                    <a:pt x="1066111" y="1139103"/>
                    <a:pt x="1065442" y="1137958"/>
                    <a:pt x="1064715" y="1136850"/>
                  </a:cubicBezTo>
                  <a:close/>
                  <a:moveTo>
                    <a:pt x="1147535" y="1014397"/>
                  </a:moveTo>
                  <a:cubicBezTo>
                    <a:pt x="1146113" y="1015066"/>
                    <a:pt x="1144901" y="1015526"/>
                    <a:pt x="1143814" y="1016111"/>
                  </a:cubicBezTo>
                  <a:lnTo>
                    <a:pt x="1124624" y="1027023"/>
                  </a:lnTo>
                  <a:lnTo>
                    <a:pt x="1088587" y="1047048"/>
                  </a:lnTo>
                  <a:cubicBezTo>
                    <a:pt x="1087211" y="1047713"/>
                    <a:pt x="1085898" y="1048495"/>
                    <a:pt x="1084657" y="1049389"/>
                  </a:cubicBezTo>
                  <a:cubicBezTo>
                    <a:pt x="1083833" y="1049950"/>
                    <a:pt x="1083285" y="1050828"/>
                    <a:pt x="1083152" y="1051814"/>
                  </a:cubicBezTo>
                  <a:cubicBezTo>
                    <a:pt x="1083152" y="1052525"/>
                    <a:pt x="1084239" y="1053528"/>
                    <a:pt x="1085075" y="1053821"/>
                  </a:cubicBezTo>
                  <a:cubicBezTo>
                    <a:pt x="1094314" y="1057500"/>
                    <a:pt x="1103554" y="1061054"/>
                    <a:pt x="1112835" y="1064649"/>
                  </a:cubicBezTo>
                  <a:lnTo>
                    <a:pt x="1144190" y="1076815"/>
                  </a:lnTo>
                  <a:cubicBezTo>
                    <a:pt x="1156983" y="1081790"/>
                    <a:pt x="1169818" y="1086807"/>
                    <a:pt x="1182653" y="1091740"/>
                  </a:cubicBezTo>
                  <a:cubicBezTo>
                    <a:pt x="1183305" y="1091957"/>
                    <a:pt x="1184020" y="1091849"/>
                    <a:pt x="1184576" y="1091447"/>
                  </a:cubicBezTo>
                  <a:cubicBezTo>
                    <a:pt x="1184893" y="1090770"/>
                    <a:pt x="1184893" y="1089992"/>
                    <a:pt x="1184576" y="1089315"/>
                  </a:cubicBezTo>
                  <a:cubicBezTo>
                    <a:pt x="1183405" y="1086514"/>
                    <a:pt x="1182193" y="1083713"/>
                    <a:pt x="1180897" y="1080954"/>
                  </a:cubicBezTo>
                  <a:cubicBezTo>
                    <a:pt x="1172033" y="1062057"/>
                    <a:pt x="1163158" y="1043160"/>
                    <a:pt x="1154265" y="1024263"/>
                  </a:cubicBezTo>
                  <a:cubicBezTo>
                    <a:pt x="1153011" y="1021504"/>
                    <a:pt x="1151615" y="1018812"/>
                    <a:pt x="1150085" y="1016195"/>
                  </a:cubicBezTo>
                  <a:cubicBezTo>
                    <a:pt x="1149374" y="1015609"/>
                    <a:pt x="1148329" y="1015024"/>
                    <a:pt x="1147535" y="1014481"/>
                  </a:cubicBezTo>
                  <a:close/>
                  <a:moveTo>
                    <a:pt x="754088" y="1662950"/>
                  </a:moveTo>
                  <a:lnTo>
                    <a:pt x="753879" y="1663995"/>
                  </a:lnTo>
                  <a:cubicBezTo>
                    <a:pt x="755217" y="1664705"/>
                    <a:pt x="756513" y="1665500"/>
                    <a:pt x="758060" y="1666127"/>
                  </a:cubicBezTo>
                  <a:lnTo>
                    <a:pt x="778964" y="1675241"/>
                  </a:lnTo>
                  <a:cubicBezTo>
                    <a:pt x="791756" y="1680885"/>
                    <a:pt x="804549" y="1686654"/>
                    <a:pt x="817384" y="1692256"/>
                  </a:cubicBezTo>
                  <a:cubicBezTo>
                    <a:pt x="828116" y="1696939"/>
                    <a:pt x="838886" y="1701550"/>
                    <a:pt x="849701" y="1706094"/>
                  </a:cubicBezTo>
                  <a:cubicBezTo>
                    <a:pt x="858397" y="1709732"/>
                    <a:pt x="867135" y="1713202"/>
                    <a:pt x="875830" y="1716839"/>
                  </a:cubicBezTo>
                  <a:cubicBezTo>
                    <a:pt x="878632" y="1718126"/>
                    <a:pt x="881934" y="1717600"/>
                    <a:pt x="884192" y="1715501"/>
                  </a:cubicBezTo>
                  <a:cubicBezTo>
                    <a:pt x="890421" y="1710610"/>
                    <a:pt x="896734" y="1705927"/>
                    <a:pt x="903047" y="1701119"/>
                  </a:cubicBezTo>
                  <a:cubicBezTo>
                    <a:pt x="907228" y="1697858"/>
                    <a:pt x="911408" y="1694597"/>
                    <a:pt x="915589" y="1691169"/>
                  </a:cubicBezTo>
                  <a:cubicBezTo>
                    <a:pt x="916237" y="1690463"/>
                    <a:pt x="916597" y="1689539"/>
                    <a:pt x="916592" y="1688577"/>
                  </a:cubicBezTo>
                  <a:cubicBezTo>
                    <a:pt x="916592" y="1688201"/>
                    <a:pt x="915547" y="1687532"/>
                    <a:pt x="914920" y="1687407"/>
                  </a:cubicBezTo>
                  <a:cubicBezTo>
                    <a:pt x="911659" y="1686780"/>
                    <a:pt x="908398" y="1686153"/>
                    <a:pt x="905137" y="1685693"/>
                  </a:cubicBezTo>
                  <a:cubicBezTo>
                    <a:pt x="895814" y="1684313"/>
                    <a:pt x="886449" y="1683059"/>
                    <a:pt x="877126" y="1681512"/>
                  </a:cubicBezTo>
                  <a:cubicBezTo>
                    <a:pt x="863539" y="1679463"/>
                    <a:pt x="849952" y="1677331"/>
                    <a:pt x="836323" y="1675115"/>
                  </a:cubicBezTo>
                  <a:lnTo>
                    <a:pt x="775075" y="1665918"/>
                  </a:lnTo>
                  <a:close/>
                  <a:moveTo>
                    <a:pt x="924159" y="1506591"/>
                  </a:moveTo>
                  <a:cubicBezTo>
                    <a:pt x="910321" y="1506215"/>
                    <a:pt x="898866" y="1505839"/>
                    <a:pt x="887453" y="1505588"/>
                  </a:cubicBezTo>
                  <a:cubicBezTo>
                    <a:pt x="878799" y="1505588"/>
                    <a:pt x="870145" y="1505588"/>
                    <a:pt x="861491" y="1505588"/>
                  </a:cubicBezTo>
                  <a:cubicBezTo>
                    <a:pt x="859998" y="1505692"/>
                    <a:pt x="858522" y="1505989"/>
                    <a:pt x="857101" y="1506466"/>
                  </a:cubicBezTo>
                  <a:cubicBezTo>
                    <a:pt x="856382" y="1506783"/>
                    <a:pt x="856060" y="1507624"/>
                    <a:pt x="856378" y="1508343"/>
                  </a:cubicBezTo>
                  <a:cubicBezTo>
                    <a:pt x="856474" y="1508556"/>
                    <a:pt x="856620" y="1508744"/>
                    <a:pt x="856808" y="1508891"/>
                  </a:cubicBezTo>
                  <a:lnTo>
                    <a:pt x="857435" y="1509350"/>
                  </a:lnTo>
                  <a:cubicBezTo>
                    <a:pt x="872570" y="1519664"/>
                    <a:pt x="887704" y="1529961"/>
                    <a:pt x="902838" y="1540246"/>
                  </a:cubicBezTo>
                  <a:cubicBezTo>
                    <a:pt x="908315" y="1543967"/>
                    <a:pt x="913917" y="1547478"/>
                    <a:pt x="919561" y="1551074"/>
                  </a:cubicBezTo>
                  <a:cubicBezTo>
                    <a:pt x="921028" y="1552148"/>
                    <a:pt x="923026" y="1552148"/>
                    <a:pt x="924494" y="1551074"/>
                  </a:cubicBezTo>
                  <a:lnTo>
                    <a:pt x="945105" y="1536609"/>
                  </a:lnTo>
                  <a:cubicBezTo>
                    <a:pt x="954428" y="1529961"/>
                    <a:pt x="963667" y="1523230"/>
                    <a:pt x="972990" y="1516583"/>
                  </a:cubicBezTo>
                  <a:cubicBezTo>
                    <a:pt x="976293" y="1514200"/>
                    <a:pt x="979637" y="1511943"/>
                    <a:pt x="982898" y="1509559"/>
                  </a:cubicBezTo>
                  <a:cubicBezTo>
                    <a:pt x="983358" y="1509225"/>
                    <a:pt x="983442" y="1508263"/>
                    <a:pt x="983484" y="1507595"/>
                  </a:cubicBezTo>
                  <a:cubicBezTo>
                    <a:pt x="983525" y="1506926"/>
                    <a:pt x="982731" y="1507093"/>
                    <a:pt x="982271" y="1506967"/>
                  </a:cubicBezTo>
                  <a:cubicBezTo>
                    <a:pt x="981770" y="1506905"/>
                    <a:pt x="981268" y="1506905"/>
                    <a:pt x="980766" y="1506967"/>
                  </a:cubicBezTo>
                  <a:close/>
                  <a:moveTo>
                    <a:pt x="122802" y="1139275"/>
                  </a:moveTo>
                  <a:cubicBezTo>
                    <a:pt x="123922" y="1140077"/>
                    <a:pt x="125095" y="1140805"/>
                    <a:pt x="126313" y="1141449"/>
                  </a:cubicBezTo>
                  <a:cubicBezTo>
                    <a:pt x="138354" y="1146340"/>
                    <a:pt x="150352" y="1151315"/>
                    <a:pt x="162477" y="1156039"/>
                  </a:cubicBezTo>
                  <a:cubicBezTo>
                    <a:pt x="177903" y="1162101"/>
                    <a:pt x="193414" y="1167912"/>
                    <a:pt x="208882" y="1173891"/>
                  </a:cubicBezTo>
                  <a:cubicBezTo>
                    <a:pt x="217244" y="1177194"/>
                    <a:pt x="225940" y="1180622"/>
                    <a:pt x="234468" y="1183966"/>
                  </a:cubicBezTo>
                  <a:cubicBezTo>
                    <a:pt x="234904" y="1184175"/>
                    <a:pt x="235412" y="1184175"/>
                    <a:pt x="235848" y="1183966"/>
                  </a:cubicBezTo>
                  <a:cubicBezTo>
                    <a:pt x="236176" y="1183619"/>
                    <a:pt x="236302" y="1183130"/>
                    <a:pt x="236182" y="1182670"/>
                  </a:cubicBezTo>
                  <a:cubicBezTo>
                    <a:pt x="234845" y="1180245"/>
                    <a:pt x="233465" y="1177821"/>
                    <a:pt x="232002" y="1175438"/>
                  </a:cubicBezTo>
                  <a:cubicBezTo>
                    <a:pt x="226650" y="1167076"/>
                    <a:pt x="221215" y="1158715"/>
                    <a:pt x="215906" y="1150353"/>
                  </a:cubicBezTo>
                  <a:cubicBezTo>
                    <a:pt x="210596" y="1141992"/>
                    <a:pt x="205371" y="1133631"/>
                    <a:pt x="200019" y="1125269"/>
                  </a:cubicBezTo>
                  <a:cubicBezTo>
                    <a:pt x="198870" y="1123576"/>
                    <a:pt x="197599" y="1121971"/>
                    <a:pt x="196215" y="1120461"/>
                  </a:cubicBezTo>
                  <a:cubicBezTo>
                    <a:pt x="195186" y="1119262"/>
                    <a:pt x="193568" y="1118743"/>
                    <a:pt x="192034" y="1119124"/>
                  </a:cubicBezTo>
                  <a:cubicBezTo>
                    <a:pt x="190529" y="1119458"/>
                    <a:pt x="189066" y="1119876"/>
                    <a:pt x="187561" y="1120294"/>
                  </a:cubicBezTo>
                  <a:lnTo>
                    <a:pt x="127359" y="1137853"/>
                  </a:lnTo>
                  <a:cubicBezTo>
                    <a:pt x="126146" y="1137853"/>
                    <a:pt x="125017" y="1138397"/>
                    <a:pt x="122802" y="1139275"/>
                  </a:cubicBezTo>
                  <a:close/>
                  <a:moveTo>
                    <a:pt x="1031520" y="1292539"/>
                  </a:moveTo>
                  <a:lnTo>
                    <a:pt x="1031520" y="1292539"/>
                  </a:lnTo>
                  <a:lnTo>
                    <a:pt x="1026921" y="1292790"/>
                  </a:lnTo>
                  <a:cubicBezTo>
                    <a:pt x="1017807" y="1293417"/>
                    <a:pt x="1008651" y="1294170"/>
                    <a:pt x="999496" y="1294588"/>
                  </a:cubicBezTo>
                  <a:cubicBezTo>
                    <a:pt x="981435" y="1295424"/>
                    <a:pt x="963374" y="1296176"/>
                    <a:pt x="945147" y="1296720"/>
                  </a:cubicBezTo>
                  <a:cubicBezTo>
                    <a:pt x="934611" y="1297013"/>
                    <a:pt x="936785" y="1298685"/>
                    <a:pt x="940757" y="1305583"/>
                  </a:cubicBezTo>
                  <a:cubicBezTo>
                    <a:pt x="947321" y="1316745"/>
                    <a:pt x="953842" y="1327992"/>
                    <a:pt x="960490" y="1339029"/>
                  </a:cubicBezTo>
                  <a:cubicBezTo>
                    <a:pt x="962706" y="1342749"/>
                    <a:pt x="965130" y="1346387"/>
                    <a:pt x="967555" y="1349940"/>
                  </a:cubicBezTo>
                  <a:cubicBezTo>
                    <a:pt x="968182" y="1350935"/>
                    <a:pt x="969499" y="1351232"/>
                    <a:pt x="970498" y="1350605"/>
                  </a:cubicBezTo>
                  <a:cubicBezTo>
                    <a:pt x="970645" y="1350513"/>
                    <a:pt x="970778" y="1350400"/>
                    <a:pt x="970900" y="1350275"/>
                  </a:cubicBezTo>
                  <a:lnTo>
                    <a:pt x="988500" y="1335642"/>
                  </a:lnTo>
                  <a:lnTo>
                    <a:pt x="1013208" y="1315199"/>
                  </a:lnTo>
                  <a:cubicBezTo>
                    <a:pt x="1020441" y="1309178"/>
                    <a:pt x="1027716" y="1303242"/>
                    <a:pt x="1034990" y="1297263"/>
                  </a:cubicBezTo>
                  <a:cubicBezTo>
                    <a:pt x="1035655" y="1296812"/>
                    <a:pt x="1036269" y="1296293"/>
                    <a:pt x="1036829" y="1295717"/>
                  </a:cubicBezTo>
                  <a:cubicBezTo>
                    <a:pt x="1037289" y="1295131"/>
                    <a:pt x="1037875" y="1294337"/>
                    <a:pt x="1037749" y="1293752"/>
                  </a:cubicBezTo>
                  <a:cubicBezTo>
                    <a:pt x="1037398" y="1293112"/>
                    <a:pt x="1036758" y="1292677"/>
                    <a:pt x="1036035" y="1292581"/>
                  </a:cubicBezTo>
                  <a:cubicBezTo>
                    <a:pt x="1034530" y="1292485"/>
                    <a:pt x="1033025" y="1292472"/>
                    <a:pt x="1031520" y="1292539"/>
                  </a:cubicBezTo>
                  <a:close/>
                  <a:moveTo>
                    <a:pt x="1032900" y="197195"/>
                  </a:moveTo>
                  <a:cubicBezTo>
                    <a:pt x="1031867" y="194965"/>
                    <a:pt x="1030228" y="193069"/>
                    <a:pt x="1028175" y="191718"/>
                  </a:cubicBezTo>
                  <a:lnTo>
                    <a:pt x="996987" y="165881"/>
                  </a:lnTo>
                  <a:cubicBezTo>
                    <a:pt x="989378" y="159527"/>
                    <a:pt x="981853" y="153088"/>
                    <a:pt x="974202" y="146775"/>
                  </a:cubicBezTo>
                  <a:cubicBezTo>
                    <a:pt x="964545" y="138874"/>
                    <a:pt x="954762" y="131140"/>
                    <a:pt x="944938" y="123238"/>
                  </a:cubicBezTo>
                  <a:cubicBezTo>
                    <a:pt x="936576" y="116340"/>
                    <a:pt x="928215" y="109233"/>
                    <a:pt x="919853" y="102335"/>
                  </a:cubicBezTo>
                  <a:cubicBezTo>
                    <a:pt x="912370" y="96231"/>
                    <a:pt x="904761" y="90210"/>
                    <a:pt x="897277" y="84065"/>
                  </a:cubicBezTo>
                  <a:cubicBezTo>
                    <a:pt x="885279" y="74240"/>
                    <a:pt x="873322" y="64332"/>
                    <a:pt x="861282" y="54507"/>
                  </a:cubicBezTo>
                  <a:cubicBezTo>
                    <a:pt x="860864" y="54131"/>
                    <a:pt x="860027" y="54298"/>
                    <a:pt x="858397" y="54047"/>
                  </a:cubicBezTo>
                  <a:cubicBezTo>
                    <a:pt x="860404" y="56263"/>
                    <a:pt x="861700" y="57810"/>
                    <a:pt x="863121" y="59273"/>
                  </a:cubicBezTo>
                  <a:cubicBezTo>
                    <a:pt x="867678" y="64039"/>
                    <a:pt x="872319" y="68722"/>
                    <a:pt x="876917" y="73529"/>
                  </a:cubicBezTo>
                  <a:lnTo>
                    <a:pt x="894685" y="92259"/>
                  </a:lnTo>
                  <a:cubicBezTo>
                    <a:pt x="899953" y="97819"/>
                    <a:pt x="905221" y="103338"/>
                    <a:pt x="910447" y="108982"/>
                  </a:cubicBezTo>
                  <a:lnTo>
                    <a:pt x="943474" y="143974"/>
                  </a:lnTo>
                  <a:cubicBezTo>
                    <a:pt x="947655" y="148615"/>
                    <a:pt x="952296" y="153172"/>
                    <a:pt x="956644" y="157812"/>
                  </a:cubicBezTo>
                  <a:cubicBezTo>
                    <a:pt x="963291" y="164836"/>
                    <a:pt x="970105" y="171734"/>
                    <a:pt x="976376" y="179050"/>
                  </a:cubicBezTo>
                  <a:cubicBezTo>
                    <a:pt x="980135" y="183282"/>
                    <a:pt x="985143" y="186210"/>
                    <a:pt x="990674" y="187412"/>
                  </a:cubicBezTo>
                  <a:cubicBezTo>
                    <a:pt x="991636" y="187663"/>
                    <a:pt x="992681" y="187746"/>
                    <a:pt x="993685" y="187997"/>
                  </a:cubicBezTo>
                  <a:lnTo>
                    <a:pt x="1009989" y="192178"/>
                  </a:lnTo>
                  <a:close/>
                  <a:moveTo>
                    <a:pt x="1137417" y="1256669"/>
                  </a:moveTo>
                  <a:cubicBezTo>
                    <a:pt x="1138182" y="1255766"/>
                    <a:pt x="1138897" y="1254817"/>
                    <a:pt x="1139549" y="1253826"/>
                  </a:cubicBezTo>
                  <a:cubicBezTo>
                    <a:pt x="1143730" y="1246510"/>
                    <a:pt x="1147618" y="1239110"/>
                    <a:pt x="1151799" y="1231794"/>
                  </a:cubicBezTo>
                  <a:cubicBezTo>
                    <a:pt x="1159073" y="1219251"/>
                    <a:pt x="1166557" y="1206709"/>
                    <a:pt x="1173748" y="1194167"/>
                  </a:cubicBezTo>
                  <a:cubicBezTo>
                    <a:pt x="1187544" y="1170086"/>
                    <a:pt x="1201173" y="1145922"/>
                    <a:pt x="1214886" y="1121799"/>
                  </a:cubicBezTo>
                  <a:cubicBezTo>
                    <a:pt x="1215525" y="1120712"/>
                    <a:pt x="1216086" y="1119583"/>
                    <a:pt x="1216558" y="1118413"/>
                  </a:cubicBezTo>
                  <a:cubicBezTo>
                    <a:pt x="1217436" y="1116197"/>
                    <a:pt x="1217185" y="1114943"/>
                    <a:pt x="1215304" y="1113772"/>
                  </a:cubicBezTo>
                  <a:cubicBezTo>
                    <a:pt x="1208167" y="1109341"/>
                    <a:pt x="1200993" y="1104980"/>
                    <a:pt x="1193773" y="1100687"/>
                  </a:cubicBezTo>
                  <a:cubicBezTo>
                    <a:pt x="1192929" y="1100164"/>
                    <a:pt x="1191821" y="1100419"/>
                    <a:pt x="1191298" y="1101264"/>
                  </a:cubicBezTo>
                  <a:cubicBezTo>
                    <a:pt x="1191252" y="1101335"/>
                    <a:pt x="1191215" y="1101406"/>
                    <a:pt x="1191181" y="1101481"/>
                  </a:cubicBezTo>
                  <a:cubicBezTo>
                    <a:pt x="1190659" y="1102346"/>
                    <a:pt x="1190211" y="1103258"/>
                    <a:pt x="1189843" y="1104198"/>
                  </a:cubicBezTo>
                  <a:cubicBezTo>
                    <a:pt x="1185997" y="1114734"/>
                    <a:pt x="1182193" y="1125102"/>
                    <a:pt x="1178346" y="1135763"/>
                  </a:cubicBezTo>
                  <a:cubicBezTo>
                    <a:pt x="1175307" y="1144124"/>
                    <a:pt x="1172230" y="1152486"/>
                    <a:pt x="1169107" y="1160847"/>
                  </a:cubicBezTo>
                  <a:lnTo>
                    <a:pt x="1156565" y="1195254"/>
                  </a:lnTo>
                  <a:cubicBezTo>
                    <a:pt x="1151966" y="1207796"/>
                    <a:pt x="1147451" y="1220631"/>
                    <a:pt x="1142810" y="1233299"/>
                  </a:cubicBezTo>
                  <a:cubicBezTo>
                    <a:pt x="1140762" y="1239068"/>
                    <a:pt x="1138630" y="1244712"/>
                    <a:pt x="1136497" y="1250481"/>
                  </a:cubicBezTo>
                  <a:cubicBezTo>
                    <a:pt x="1136033" y="1252170"/>
                    <a:pt x="1135824" y="1253918"/>
                    <a:pt x="1135870" y="1255665"/>
                  </a:cubicBezTo>
                  <a:cubicBezTo>
                    <a:pt x="1135870" y="1255665"/>
                    <a:pt x="1136581" y="1256083"/>
                    <a:pt x="1137375" y="1256543"/>
                  </a:cubicBezTo>
                  <a:close/>
                  <a:moveTo>
                    <a:pt x="1055099" y="1569887"/>
                  </a:moveTo>
                  <a:cubicBezTo>
                    <a:pt x="1054765" y="1570514"/>
                    <a:pt x="1053929" y="1571309"/>
                    <a:pt x="1053929" y="1572061"/>
                  </a:cubicBezTo>
                  <a:cubicBezTo>
                    <a:pt x="1054263" y="1579670"/>
                    <a:pt x="1054681" y="1587321"/>
                    <a:pt x="1055225" y="1594930"/>
                  </a:cubicBezTo>
                  <a:cubicBezTo>
                    <a:pt x="1055977" y="1605841"/>
                    <a:pt x="1056939" y="1616711"/>
                    <a:pt x="1057649" y="1627623"/>
                  </a:cubicBezTo>
                  <a:cubicBezTo>
                    <a:pt x="1058444" y="1639579"/>
                    <a:pt x="1059071" y="1651494"/>
                    <a:pt x="1059740" y="1663451"/>
                  </a:cubicBezTo>
                  <a:cubicBezTo>
                    <a:pt x="1059752" y="1664212"/>
                    <a:pt x="1059848" y="1664969"/>
                    <a:pt x="1060032" y="1665709"/>
                  </a:cubicBezTo>
                  <a:cubicBezTo>
                    <a:pt x="1060195" y="1666173"/>
                    <a:pt x="1060522" y="1666557"/>
                    <a:pt x="1060952" y="1666796"/>
                  </a:cubicBezTo>
                  <a:cubicBezTo>
                    <a:pt x="1061412" y="1666900"/>
                    <a:pt x="1061897" y="1666775"/>
                    <a:pt x="1062248" y="1666461"/>
                  </a:cubicBezTo>
                  <a:cubicBezTo>
                    <a:pt x="1063034" y="1665470"/>
                    <a:pt x="1063749" y="1664421"/>
                    <a:pt x="1064380" y="1663326"/>
                  </a:cubicBezTo>
                  <a:cubicBezTo>
                    <a:pt x="1068268" y="1656469"/>
                    <a:pt x="1072115" y="1649571"/>
                    <a:pt x="1076003" y="1642673"/>
                  </a:cubicBezTo>
                  <a:cubicBezTo>
                    <a:pt x="1079891" y="1635775"/>
                    <a:pt x="1084071" y="1628584"/>
                    <a:pt x="1088085" y="1621477"/>
                  </a:cubicBezTo>
                  <a:cubicBezTo>
                    <a:pt x="1093980" y="1611067"/>
                    <a:pt x="1099749" y="1600573"/>
                    <a:pt x="1105686" y="1590205"/>
                  </a:cubicBezTo>
                  <a:cubicBezTo>
                    <a:pt x="1110995" y="1580924"/>
                    <a:pt x="1109030" y="1582262"/>
                    <a:pt x="1101087" y="1580172"/>
                  </a:cubicBezTo>
                  <a:cubicBezTo>
                    <a:pt x="1090761" y="1577412"/>
                    <a:pt x="1080183" y="1575280"/>
                    <a:pt x="1069815" y="1572939"/>
                  </a:cubicBezTo>
                  <a:cubicBezTo>
                    <a:pt x="1065049" y="1571643"/>
                    <a:pt x="1060325" y="1570849"/>
                    <a:pt x="1055057" y="1569762"/>
                  </a:cubicBezTo>
                  <a:close/>
                  <a:moveTo>
                    <a:pt x="1088545" y="306018"/>
                  </a:moveTo>
                  <a:cubicBezTo>
                    <a:pt x="1089924" y="309238"/>
                    <a:pt x="1090802" y="311537"/>
                    <a:pt x="1091889" y="313753"/>
                  </a:cubicBezTo>
                  <a:cubicBezTo>
                    <a:pt x="1094063" y="318352"/>
                    <a:pt x="1096363" y="322867"/>
                    <a:pt x="1098620" y="327465"/>
                  </a:cubicBezTo>
                  <a:cubicBezTo>
                    <a:pt x="1100878" y="332064"/>
                    <a:pt x="1102801" y="336161"/>
                    <a:pt x="1105059" y="340467"/>
                  </a:cubicBezTo>
                  <a:cubicBezTo>
                    <a:pt x="1110452" y="351128"/>
                    <a:pt x="1116012" y="361705"/>
                    <a:pt x="1121280" y="372450"/>
                  </a:cubicBezTo>
                  <a:cubicBezTo>
                    <a:pt x="1129474" y="388755"/>
                    <a:pt x="1137375" y="405227"/>
                    <a:pt x="1145528" y="421949"/>
                  </a:cubicBezTo>
                  <a:cubicBezTo>
                    <a:pt x="1147409" y="425837"/>
                    <a:pt x="1149290" y="429725"/>
                    <a:pt x="1151214" y="433572"/>
                  </a:cubicBezTo>
                  <a:lnTo>
                    <a:pt x="1160997" y="452594"/>
                  </a:lnTo>
                  <a:cubicBezTo>
                    <a:pt x="1160997" y="452970"/>
                    <a:pt x="1161874" y="453054"/>
                    <a:pt x="1162293" y="453263"/>
                  </a:cubicBezTo>
                  <a:cubicBezTo>
                    <a:pt x="1162710" y="453472"/>
                    <a:pt x="1162878" y="452427"/>
                    <a:pt x="1162794" y="452050"/>
                  </a:cubicBezTo>
                  <a:cubicBezTo>
                    <a:pt x="1161247" y="443689"/>
                    <a:pt x="1159700" y="435035"/>
                    <a:pt x="1157986" y="426548"/>
                  </a:cubicBezTo>
                  <a:cubicBezTo>
                    <a:pt x="1155854" y="416055"/>
                    <a:pt x="1153471" y="405645"/>
                    <a:pt x="1151297" y="395151"/>
                  </a:cubicBezTo>
                  <a:cubicBezTo>
                    <a:pt x="1148747" y="382609"/>
                    <a:pt x="1146322" y="370067"/>
                    <a:pt x="1143772" y="357525"/>
                  </a:cubicBezTo>
                  <a:cubicBezTo>
                    <a:pt x="1142936" y="353344"/>
                    <a:pt x="1141723" y="349163"/>
                    <a:pt x="1141054" y="344983"/>
                  </a:cubicBezTo>
                  <a:cubicBezTo>
                    <a:pt x="1140653" y="341441"/>
                    <a:pt x="1138546" y="338319"/>
                    <a:pt x="1135410" y="336621"/>
                  </a:cubicBezTo>
                  <a:cubicBezTo>
                    <a:pt x="1130436" y="333611"/>
                    <a:pt x="1125795" y="329974"/>
                    <a:pt x="1120987" y="326713"/>
                  </a:cubicBezTo>
                  <a:cubicBezTo>
                    <a:pt x="1111509" y="320275"/>
                    <a:pt x="1101994" y="313878"/>
                    <a:pt x="1092433" y="307523"/>
                  </a:cubicBezTo>
                  <a:cubicBezTo>
                    <a:pt x="1091237" y="306855"/>
                    <a:pt x="1089975" y="306309"/>
                    <a:pt x="1088670" y="305893"/>
                  </a:cubicBezTo>
                  <a:close/>
                  <a:moveTo>
                    <a:pt x="805260" y="101498"/>
                  </a:moveTo>
                  <a:cubicBezTo>
                    <a:pt x="806347" y="99157"/>
                    <a:pt x="807350" y="97318"/>
                    <a:pt x="807978" y="95645"/>
                  </a:cubicBezTo>
                  <a:cubicBezTo>
                    <a:pt x="809399" y="91465"/>
                    <a:pt x="810570" y="87284"/>
                    <a:pt x="811907" y="83312"/>
                  </a:cubicBezTo>
                  <a:cubicBezTo>
                    <a:pt x="817175" y="67342"/>
                    <a:pt x="822526" y="51414"/>
                    <a:pt x="827794" y="35485"/>
                  </a:cubicBezTo>
                  <a:cubicBezTo>
                    <a:pt x="828200" y="34268"/>
                    <a:pt x="828517" y="33025"/>
                    <a:pt x="828756" y="31764"/>
                  </a:cubicBezTo>
                  <a:cubicBezTo>
                    <a:pt x="829023" y="30465"/>
                    <a:pt x="828342" y="29156"/>
                    <a:pt x="827125" y="28629"/>
                  </a:cubicBezTo>
                  <a:cubicBezTo>
                    <a:pt x="825766" y="27960"/>
                    <a:pt x="824370" y="27374"/>
                    <a:pt x="822944" y="26873"/>
                  </a:cubicBezTo>
                  <a:lnTo>
                    <a:pt x="778378" y="13202"/>
                  </a:lnTo>
                  <a:cubicBezTo>
                    <a:pt x="774979" y="12199"/>
                    <a:pt x="771551" y="11237"/>
                    <a:pt x="768094" y="10317"/>
                  </a:cubicBezTo>
                  <a:cubicBezTo>
                    <a:pt x="767329" y="10137"/>
                    <a:pt x="766564" y="10611"/>
                    <a:pt x="766384" y="11375"/>
                  </a:cubicBezTo>
                  <a:cubicBezTo>
                    <a:pt x="766325" y="11634"/>
                    <a:pt x="766338" y="11905"/>
                    <a:pt x="766421" y="12157"/>
                  </a:cubicBezTo>
                  <a:cubicBezTo>
                    <a:pt x="767592" y="15543"/>
                    <a:pt x="768679" y="18929"/>
                    <a:pt x="770059" y="22190"/>
                  </a:cubicBezTo>
                  <a:cubicBezTo>
                    <a:pt x="773696" y="30552"/>
                    <a:pt x="777584" y="38913"/>
                    <a:pt x="781179" y="47275"/>
                  </a:cubicBezTo>
                  <a:cubicBezTo>
                    <a:pt x="786698" y="60151"/>
                    <a:pt x="792007" y="73070"/>
                    <a:pt x="797484" y="85946"/>
                  </a:cubicBezTo>
                  <a:cubicBezTo>
                    <a:pt x="799240" y="90127"/>
                    <a:pt x="801163" y="94308"/>
                    <a:pt x="803086" y="98488"/>
                  </a:cubicBezTo>
                  <a:cubicBezTo>
                    <a:pt x="803743" y="99540"/>
                    <a:pt x="804470" y="100545"/>
                    <a:pt x="805260" y="101498"/>
                  </a:cubicBezTo>
                  <a:close/>
                  <a:moveTo>
                    <a:pt x="838288" y="1044582"/>
                  </a:moveTo>
                  <a:cubicBezTo>
                    <a:pt x="839826" y="1044824"/>
                    <a:pt x="841373" y="1044979"/>
                    <a:pt x="842928" y="1045041"/>
                  </a:cubicBezTo>
                  <a:lnTo>
                    <a:pt x="890296" y="1043578"/>
                  </a:lnTo>
                  <a:cubicBezTo>
                    <a:pt x="898155" y="1043327"/>
                    <a:pt x="906057" y="1043077"/>
                    <a:pt x="913958" y="1042951"/>
                  </a:cubicBezTo>
                  <a:cubicBezTo>
                    <a:pt x="924118" y="1042951"/>
                    <a:pt x="934277" y="1042951"/>
                    <a:pt x="944478" y="1042491"/>
                  </a:cubicBezTo>
                  <a:cubicBezTo>
                    <a:pt x="958692" y="1042115"/>
                    <a:pt x="972948" y="1041530"/>
                    <a:pt x="987204" y="1040944"/>
                  </a:cubicBezTo>
                  <a:cubicBezTo>
                    <a:pt x="991423" y="1041153"/>
                    <a:pt x="995649" y="1040748"/>
                    <a:pt x="999747" y="1039732"/>
                  </a:cubicBezTo>
                  <a:cubicBezTo>
                    <a:pt x="997752" y="1038892"/>
                    <a:pt x="995716" y="1038168"/>
                    <a:pt x="993643" y="1037558"/>
                  </a:cubicBezTo>
                  <a:cubicBezTo>
                    <a:pt x="982731" y="1034882"/>
                    <a:pt x="971819" y="1032332"/>
                    <a:pt x="960950" y="1029656"/>
                  </a:cubicBezTo>
                  <a:cubicBezTo>
                    <a:pt x="954010" y="1027942"/>
                    <a:pt x="947195" y="1025977"/>
                    <a:pt x="940046" y="1024305"/>
                  </a:cubicBezTo>
                  <a:cubicBezTo>
                    <a:pt x="928884" y="1021671"/>
                    <a:pt x="917721" y="1019205"/>
                    <a:pt x="906600" y="1016613"/>
                  </a:cubicBezTo>
                  <a:cubicBezTo>
                    <a:pt x="902420" y="1015693"/>
                    <a:pt x="898615" y="1014857"/>
                    <a:pt x="894727" y="1013728"/>
                  </a:cubicBezTo>
                  <a:cubicBezTo>
                    <a:pt x="890475" y="1012365"/>
                    <a:pt x="885831" y="1013076"/>
                    <a:pt x="882185" y="1015651"/>
                  </a:cubicBezTo>
                  <a:cubicBezTo>
                    <a:pt x="880513" y="1016780"/>
                    <a:pt x="878715" y="1017741"/>
                    <a:pt x="877001" y="1018870"/>
                  </a:cubicBezTo>
                  <a:lnTo>
                    <a:pt x="851290" y="1035342"/>
                  </a:lnTo>
                  <a:cubicBezTo>
                    <a:pt x="848071" y="1037433"/>
                    <a:pt x="844810" y="1039523"/>
                    <a:pt x="841632" y="1041572"/>
                  </a:cubicBezTo>
                  <a:cubicBezTo>
                    <a:pt x="840466" y="1042516"/>
                    <a:pt x="839350" y="1043524"/>
                    <a:pt x="838288" y="1044582"/>
                  </a:cubicBezTo>
                  <a:close/>
                  <a:moveTo>
                    <a:pt x="1227470" y="931995"/>
                  </a:moveTo>
                  <a:cubicBezTo>
                    <a:pt x="1225747" y="934909"/>
                    <a:pt x="1224664" y="938162"/>
                    <a:pt x="1224292" y="941527"/>
                  </a:cubicBezTo>
                  <a:cubicBezTo>
                    <a:pt x="1221366" y="956243"/>
                    <a:pt x="1218481" y="970792"/>
                    <a:pt x="1215471" y="985717"/>
                  </a:cubicBezTo>
                  <a:cubicBezTo>
                    <a:pt x="1211959" y="1002440"/>
                    <a:pt x="1208322" y="1019539"/>
                    <a:pt x="1204810" y="1036471"/>
                  </a:cubicBezTo>
                  <a:cubicBezTo>
                    <a:pt x="1202189" y="1049180"/>
                    <a:pt x="1199626" y="1061902"/>
                    <a:pt x="1197118" y="1074641"/>
                  </a:cubicBezTo>
                  <a:cubicBezTo>
                    <a:pt x="1195947" y="1080368"/>
                    <a:pt x="1195236" y="1086180"/>
                    <a:pt x="1193857" y="1091865"/>
                  </a:cubicBezTo>
                  <a:cubicBezTo>
                    <a:pt x="1193134" y="1094403"/>
                    <a:pt x="1194354" y="1097091"/>
                    <a:pt x="1196741" y="1098220"/>
                  </a:cubicBezTo>
                  <a:cubicBezTo>
                    <a:pt x="1201717" y="1101272"/>
                    <a:pt x="1206775" y="1104240"/>
                    <a:pt x="1211876" y="1107125"/>
                  </a:cubicBezTo>
                  <a:cubicBezTo>
                    <a:pt x="1218189" y="1110720"/>
                    <a:pt x="1218899" y="1110344"/>
                    <a:pt x="1219359" y="1102944"/>
                  </a:cubicBezTo>
                  <a:cubicBezTo>
                    <a:pt x="1220112" y="1090737"/>
                    <a:pt x="1220739" y="1078529"/>
                    <a:pt x="1221408" y="1066321"/>
                  </a:cubicBezTo>
                  <a:cubicBezTo>
                    <a:pt x="1221868" y="1057667"/>
                    <a:pt x="1222369" y="1049013"/>
                    <a:pt x="1222787" y="1040359"/>
                  </a:cubicBezTo>
                  <a:cubicBezTo>
                    <a:pt x="1223414" y="1026646"/>
                    <a:pt x="1223916" y="1012892"/>
                    <a:pt x="1224627" y="999179"/>
                  </a:cubicBezTo>
                  <a:cubicBezTo>
                    <a:pt x="1225630" y="979321"/>
                    <a:pt x="1226759" y="959504"/>
                    <a:pt x="1227804" y="939646"/>
                  </a:cubicBezTo>
                  <a:cubicBezTo>
                    <a:pt x="1227930" y="937514"/>
                    <a:pt x="1227637" y="935298"/>
                    <a:pt x="1227470" y="931995"/>
                  </a:cubicBezTo>
                  <a:close/>
                  <a:moveTo>
                    <a:pt x="1201466" y="985425"/>
                  </a:moveTo>
                  <a:cubicBezTo>
                    <a:pt x="1201466" y="984965"/>
                    <a:pt x="1201466" y="984212"/>
                    <a:pt x="1201466" y="983460"/>
                  </a:cubicBezTo>
                  <a:cubicBezTo>
                    <a:pt x="1201395" y="982448"/>
                    <a:pt x="1200517" y="981683"/>
                    <a:pt x="1199505" y="981750"/>
                  </a:cubicBezTo>
                  <a:cubicBezTo>
                    <a:pt x="1199221" y="981771"/>
                    <a:pt x="1198949" y="981854"/>
                    <a:pt x="1198706" y="981996"/>
                  </a:cubicBezTo>
                  <a:cubicBezTo>
                    <a:pt x="1197770" y="982410"/>
                    <a:pt x="1196863" y="982887"/>
                    <a:pt x="1195989" y="983418"/>
                  </a:cubicBezTo>
                  <a:lnTo>
                    <a:pt x="1168354" y="1001060"/>
                  </a:lnTo>
                  <a:lnTo>
                    <a:pt x="1154265" y="1010258"/>
                  </a:lnTo>
                  <a:cubicBezTo>
                    <a:pt x="1153149" y="1010973"/>
                    <a:pt x="1152752" y="1012415"/>
                    <a:pt x="1153346" y="1013603"/>
                  </a:cubicBezTo>
                  <a:cubicBezTo>
                    <a:pt x="1153722" y="1014564"/>
                    <a:pt x="1154224" y="1015442"/>
                    <a:pt x="1154684" y="1016362"/>
                  </a:cubicBezTo>
                  <a:cubicBezTo>
                    <a:pt x="1164939" y="1038269"/>
                    <a:pt x="1175211" y="1060163"/>
                    <a:pt x="1185495" y="1082041"/>
                  </a:cubicBezTo>
                  <a:cubicBezTo>
                    <a:pt x="1185851" y="1082990"/>
                    <a:pt x="1186327" y="1083889"/>
                    <a:pt x="1186917" y="1084716"/>
                  </a:cubicBezTo>
                  <a:cubicBezTo>
                    <a:pt x="1187615" y="1085335"/>
                    <a:pt x="1188405" y="1085845"/>
                    <a:pt x="1189258" y="1086221"/>
                  </a:cubicBezTo>
                  <a:cubicBezTo>
                    <a:pt x="1189685" y="1085653"/>
                    <a:pt x="1190011" y="1085017"/>
                    <a:pt x="1190220" y="1084340"/>
                  </a:cubicBezTo>
                  <a:cubicBezTo>
                    <a:pt x="1191098" y="1077526"/>
                    <a:pt x="1191975" y="1070711"/>
                    <a:pt x="1192686" y="1063855"/>
                  </a:cubicBezTo>
                  <a:cubicBezTo>
                    <a:pt x="1193773" y="1053988"/>
                    <a:pt x="1194693" y="1044122"/>
                    <a:pt x="1195822" y="1034255"/>
                  </a:cubicBezTo>
                  <a:cubicBezTo>
                    <a:pt x="1197619" y="1018034"/>
                    <a:pt x="1199584" y="1001855"/>
                    <a:pt x="1201466" y="985383"/>
                  </a:cubicBezTo>
                  <a:close/>
                  <a:moveTo>
                    <a:pt x="817551" y="1576242"/>
                  </a:moveTo>
                  <a:cubicBezTo>
                    <a:pt x="818471" y="1573106"/>
                    <a:pt x="819140" y="1571434"/>
                    <a:pt x="819475" y="1569762"/>
                  </a:cubicBezTo>
                  <a:cubicBezTo>
                    <a:pt x="821063" y="1562015"/>
                    <a:pt x="822598" y="1554264"/>
                    <a:pt x="824073" y="1546517"/>
                  </a:cubicBezTo>
                  <a:cubicBezTo>
                    <a:pt x="826707" y="1532762"/>
                    <a:pt x="829341" y="1519008"/>
                    <a:pt x="831891" y="1505212"/>
                  </a:cubicBezTo>
                  <a:cubicBezTo>
                    <a:pt x="832121" y="1503970"/>
                    <a:pt x="832121" y="1502691"/>
                    <a:pt x="831891" y="1501449"/>
                  </a:cubicBezTo>
                  <a:cubicBezTo>
                    <a:pt x="831699" y="1500755"/>
                    <a:pt x="831185" y="1500199"/>
                    <a:pt x="830512" y="1499944"/>
                  </a:cubicBezTo>
                  <a:cubicBezTo>
                    <a:pt x="829517" y="1499693"/>
                    <a:pt x="828484" y="1499609"/>
                    <a:pt x="827460" y="1499693"/>
                  </a:cubicBezTo>
                  <a:cubicBezTo>
                    <a:pt x="814500" y="1500487"/>
                    <a:pt x="801498" y="1501282"/>
                    <a:pt x="788537" y="1502160"/>
                  </a:cubicBezTo>
                  <a:cubicBezTo>
                    <a:pt x="782935" y="1502536"/>
                    <a:pt x="777375" y="1503038"/>
                    <a:pt x="771814" y="1503581"/>
                  </a:cubicBezTo>
                  <a:cubicBezTo>
                    <a:pt x="770728" y="1503581"/>
                    <a:pt x="769933" y="1504417"/>
                    <a:pt x="770393" y="1505671"/>
                  </a:cubicBezTo>
                  <a:cubicBezTo>
                    <a:pt x="770769" y="1506884"/>
                    <a:pt x="771292" y="1508050"/>
                    <a:pt x="771940" y="1509141"/>
                  </a:cubicBezTo>
                  <a:cubicBezTo>
                    <a:pt x="776622" y="1516123"/>
                    <a:pt x="781388" y="1523063"/>
                    <a:pt x="786112" y="1530045"/>
                  </a:cubicBezTo>
                  <a:cubicBezTo>
                    <a:pt x="791255" y="1537654"/>
                    <a:pt x="796313" y="1545346"/>
                    <a:pt x="801456" y="1552913"/>
                  </a:cubicBezTo>
                  <a:cubicBezTo>
                    <a:pt x="806598" y="1560480"/>
                    <a:pt x="811531" y="1567462"/>
                    <a:pt x="817551" y="1576242"/>
                  </a:cubicBezTo>
                  <a:close/>
                  <a:moveTo>
                    <a:pt x="1107274" y="1492628"/>
                  </a:moveTo>
                  <a:lnTo>
                    <a:pt x="1101003" y="1493380"/>
                  </a:lnTo>
                  <a:lnTo>
                    <a:pt x="1047867" y="1500153"/>
                  </a:lnTo>
                  <a:cubicBezTo>
                    <a:pt x="1033443" y="1501951"/>
                    <a:pt x="1018978" y="1503665"/>
                    <a:pt x="1004554" y="1505421"/>
                  </a:cubicBezTo>
                  <a:cubicBezTo>
                    <a:pt x="1004053" y="1505462"/>
                    <a:pt x="1003559" y="1505575"/>
                    <a:pt x="1003091" y="1505755"/>
                  </a:cubicBezTo>
                  <a:cubicBezTo>
                    <a:pt x="1002673" y="1506006"/>
                    <a:pt x="1002171" y="1506466"/>
                    <a:pt x="1002130" y="1506842"/>
                  </a:cubicBezTo>
                  <a:cubicBezTo>
                    <a:pt x="1002234" y="1507319"/>
                    <a:pt x="1002539" y="1507733"/>
                    <a:pt x="1002966" y="1507971"/>
                  </a:cubicBezTo>
                  <a:cubicBezTo>
                    <a:pt x="1004095" y="1508556"/>
                    <a:pt x="1005265" y="1509058"/>
                    <a:pt x="1006436" y="1509559"/>
                  </a:cubicBezTo>
                  <a:lnTo>
                    <a:pt x="1066094" y="1534978"/>
                  </a:lnTo>
                  <a:cubicBezTo>
                    <a:pt x="1073661" y="1538239"/>
                    <a:pt x="1073620" y="1538239"/>
                    <a:pt x="1078971" y="1532344"/>
                  </a:cubicBezTo>
                  <a:lnTo>
                    <a:pt x="1080016" y="1531257"/>
                  </a:lnTo>
                  <a:lnTo>
                    <a:pt x="1103637" y="1504166"/>
                  </a:lnTo>
                  <a:cubicBezTo>
                    <a:pt x="1105978" y="1501491"/>
                    <a:pt x="1108403" y="1498857"/>
                    <a:pt x="1110619" y="1496056"/>
                  </a:cubicBezTo>
                  <a:cubicBezTo>
                    <a:pt x="1111112" y="1495228"/>
                    <a:pt x="1111305" y="1494250"/>
                    <a:pt x="1111162" y="1493297"/>
                  </a:cubicBezTo>
                  <a:cubicBezTo>
                    <a:pt x="1111162" y="1492920"/>
                    <a:pt x="1109908" y="1492628"/>
                    <a:pt x="1109197" y="1492502"/>
                  </a:cubicBezTo>
                  <a:cubicBezTo>
                    <a:pt x="1108558" y="1492435"/>
                    <a:pt x="1107914" y="1492423"/>
                    <a:pt x="1107274" y="1492460"/>
                  </a:cubicBezTo>
                  <a:close/>
                  <a:moveTo>
                    <a:pt x="1012999" y="1046588"/>
                  </a:moveTo>
                  <a:cubicBezTo>
                    <a:pt x="1012498" y="1046254"/>
                    <a:pt x="1011871" y="1045501"/>
                    <a:pt x="1011411" y="1045585"/>
                  </a:cubicBezTo>
                  <a:cubicBezTo>
                    <a:pt x="1008401" y="1046128"/>
                    <a:pt x="1005391" y="1046714"/>
                    <a:pt x="1002464" y="1047508"/>
                  </a:cubicBezTo>
                  <a:cubicBezTo>
                    <a:pt x="986690" y="1051689"/>
                    <a:pt x="970929" y="1055870"/>
                    <a:pt x="955180" y="1060050"/>
                  </a:cubicBezTo>
                  <a:cubicBezTo>
                    <a:pt x="944394" y="1063019"/>
                    <a:pt x="933608" y="1066154"/>
                    <a:pt x="922822" y="1069206"/>
                  </a:cubicBezTo>
                  <a:cubicBezTo>
                    <a:pt x="921852" y="1069448"/>
                    <a:pt x="920940" y="1069892"/>
                    <a:pt x="920146" y="1070502"/>
                  </a:cubicBezTo>
                  <a:cubicBezTo>
                    <a:pt x="919811" y="1071083"/>
                    <a:pt x="919811" y="1071802"/>
                    <a:pt x="920146" y="1072383"/>
                  </a:cubicBezTo>
                  <a:cubicBezTo>
                    <a:pt x="920932" y="1073023"/>
                    <a:pt x="921843" y="1073491"/>
                    <a:pt x="922822" y="1073763"/>
                  </a:cubicBezTo>
                  <a:lnTo>
                    <a:pt x="983233" y="1095335"/>
                  </a:lnTo>
                  <a:cubicBezTo>
                    <a:pt x="990967" y="1098095"/>
                    <a:pt x="991176" y="1098220"/>
                    <a:pt x="994646" y="1090402"/>
                  </a:cubicBezTo>
                  <a:cubicBezTo>
                    <a:pt x="1000750" y="1076689"/>
                    <a:pt x="1006603" y="1062809"/>
                    <a:pt x="1012498" y="1049013"/>
                  </a:cubicBezTo>
                  <a:cubicBezTo>
                    <a:pt x="1012749" y="1048223"/>
                    <a:pt x="1012916" y="1047412"/>
                    <a:pt x="1012999" y="1046588"/>
                  </a:cubicBezTo>
                  <a:close/>
                  <a:moveTo>
                    <a:pt x="233339" y="1011429"/>
                  </a:moveTo>
                  <a:cubicBezTo>
                    <a:pt x="235388" y="1011429"/>
                    <a:pt x="237520" y="1011052"/>
                    <a:pt x="239945" y="1010760"/>
                  </a:cubicBezTo>
                  <a:lnTo>
                    <a:pt x="272471" y="1006579"/>
                  </a:lnTo>
                  <a:lnTo>
                    <a:pt x="320215" y="1000559"/>
                  </a:lnTo>
                  <a:cubicBezTo>
                    <a:pt x="321227" y="1000471"/>
                    <a:pt x="322232" y="1000316"/>
                    <a:pt x="323225" y="1000099"/>
                  </a:cubicBezTo>
                  <a:cubicBezTo>
                    <a:pt x="323871" y="999802"/>
                    <a:pt x="324475" y="999422"/>
                    <a:pt x="325022" y="998970"/>
                  </a:cubicBezTo>
                  <a:cubicBezTo>
                    <a:pt x="324604" y="998468"/>
                    <a:pt x="324270" y="997758"/>
                    <a:pt x="323726" y="997549"/>
                  </a:cubicBezTo>
                  <a:cubicBezTo>
                    <a:pt x="322547" y="997085"/>
                    <a:pt x="321330" y="996721"/>
                    <a:pt x="320089" y="996462"/>
                  </a:cubicBezTo>
                  <a:lnTo>
                    <a:pt x="275648" y="985383"/>
                  </a:lnTo>
                  <a:cubicBezTo>
                    <a:pt x="262061" y="981996"/>
                    <a:pt x="248515" y="978485"/>
                    <a:pt x="234928" y="975098"/>
                  </a:cubicBezTo>
                  <a:cubicBezTo>
                    <a:pt x="229744" y="973844"/>
                    <a:pt x="224518" y="972715"/>
                    <a:pt x="219292" y="971587"/>
                  </a:cubicBezTo>
                  <a:cubicBezTo>
                    <a:pt x="217745" y="971252"/>
                    <a:pt x="216742" y="972172"/>
                    <a:pt x="217118" y="973719"/>
                  </a:cubicBezTo>
                  <a:cubicBezTo>
                    <a:pt x="218289" y="978903"/>
                    <a:pt x="219501" y="984129"/>
                    <a:pt x="220881" y="989271"/>
                  </a:cubicBezTo>
                  <a:cubicBezTo>
                    <a:pt x="222470" y="995417"/>
                    <a:pt x="224184" y="1001562"/>
                    <a:pt x="225981" y="1007666"/>
                  </a:cubicBezTo>
                  <a:cubicBezTo>
                    <a:pt x="226985" y="1010969"/>
                    <a:pt x="228072" y="1011596"/>
                    <a:pt x="231584" y="1011596"/>
                  </a:cubicBezTo>
                  <a:close/>
                  <a:moveTo>
                    <a:pt x="321134" y="992490"/>
                  </a:moveTo>
                  <a:lnTo>
                    <a:pt x="321845" y="991194"/>
                  </a:lnTo>
                  <a:cubicBezTo>
                    <a:pt x="320173" y="990149"/>
                    <a:pt x="318584" y="989020"/>
                    <a:pt x="316828" y="988058"/>
                  </a:cubicBezTo>
                  <a:cubicBezTo>
                    <a:pt x="307923" y="983167"/>
                    <a:pt x="298935" y="978359"/>
                    <a:pt x="289988" y="973426"/>
                  </a:cubicBezTo>
                  <a:cubicBezTo>
                    <a:pt x="265656" y="960048"/>
                    <a:pt x="241353" y="946628"/>
                    <a:pt x="217077" y="933166"/>
                  </a:cubicBezTo>
                  <a:lnTo>
                    <a:pt x="204534" y="926226"/>
                  </a:lnTo>
                  <a:cubicBezTo>
                    <a:pt x="203406" y="925636"/>
                    <a:pt x="202248" y="925105"/>
                    <a:pt x="201064" y="924637"/>
                  </a:cubicBezTo>
                  <a:cubicBezTo>
                    <a:pt x="200605" y="924637"/>
                    <a:pt x="199727" y="924345"/>
                    <a:pt x="199643" y="924637"/>
                  </a:cubicBezTo>
                  <a:cubicBezTo>
                    <a:pt x="199232" y="925206"/>
                    <a:pt x="199053" y="925908"/>
                    <a:pt x="199141" y="926602"/>
                  </a:cubicBezTo>
                  <a:cubicBezTo>
                    <a:pt x="203740" y="938225"/>
                    <a:pt x="208506" y="949721"/>
                    <a:pt x="212938" y="961427"/>
                  </a:cubicBezTo>
                  <a:cubicBezTo>
                    <a:pt x="213991" y="964872"/>
                    <a:pt x="216909" y="967414"/>
                    <a:pt x="220463" y="967991"/>
                  </a:cubicBezTo>
                  <a:cubicBezTo>
                    <a:pt x="229660" y="970040"/>
                    <a:pt x="238816" y="972172"/>
                    <a:pt x="247972" y="974513"/>
                  </a:cubicBezTo>
                  <a:cubicBezTo>
                    <a:pt x="267789" y="979404"/>
                    <a:pt x="287563" y="984379"/>
                    <a:pt x="307338" y="989313"/>
                  </a:cubicBezTo>
                  <a:cubicBezTo>
                    <a:pt x="311686" y="990525"/>
                    <a:pt x="316368" y="991445"/>
                    <a:pt x="321009" y="992532"/>
                  </a:cubicBezTo>
                  <a:close/>
                  <a:moveTo>
                    <a:pt x="1051755" y="1295925"/>
                  </a:moveTo>
                  <a:cubicBezTo>
                    <a:pt x="1051378" y="1296218"/>
                    <a:pt x="1050709" y="1296553"/>
                    <a:pt x="1050709" y="1296887"/>
                  </a:cubicBezTo>
                  <a:cubicBezTo>
                    <a:pt x="1050668" y="1298154"/>
                    <a:pt x="1050793" y="1299416"/>
                    <a:pt x="1051086" y="1300650"/>
                  </a:cubicBezTo>
                  <a:cubicBezTo>
                    <a:pt x="1055128" y="1317205"/>
                    <a:pt x="1059225" y="1333773"/>
                    <a:pt x="1063377" y="1350358"/>
                  </a:cubicBezTo>
                  <a:cubicBezTo>
                    <a:pt x="1065175" y="1357507"/>
                    <a:pt x="1067098" y="1364615"/>
                    <a:pt x="1068979" y="1371764"/>
                  </a:cubicBezTo>
                  <a:cubicBezTo>
                    <a:pt x="1069314" y="1373018"/>
                    <a:pt x="1069648" y="1374230"/>
                    <a:pt x="1070066" y="1375443"/>
                  </a:cubicBezTo>
                  <a:cubicBezTo>
                    <a:pt x="1070279" y="1376220"/>
                    <a:pt x="1071086" y="1376680"/>
                    <a:pt x="1071864" y="1376467"/>
                  </a:cubicBezTo>
                  <a:cubicBezTo>
                    <a:pt x="1072098" y="1376404"/>
                    <a:pt x="1072315" y="1376279"/>
                    <a:pt x="1072491" y="1376111"/>
                  </a:cubicBezTo>
                  <a:cubicBezTo>
                    <a:pt x="1073164" y="1375371"/>
                    <a:pt x="1073795" y="1374590"/>
                    <a:pt x="1074372" y="1373770"/>
                  </a:cubicBezTo>
                  <a:lnTo>
                    <a:pt x="1102508" y="1333761"/>
                  </a:lnTo>
                  <a:cubicBezTo>
                    <a:pt x="1104097" y="1331449"/>
                    <a:pt x="1105644" y="1329108"/>
                    <a:pt x="1107149" y="1326737"/>
                  </a:cubicBezTo>
                  <a:cubicBezTo>
                    <a:pt x="1108278" y="1325023"/>
                    <a:pt x="1108027" y="1323853"/>
                    <a:pt x="1106438" y="1322891"/>
                  </a:cubicBezTo>
                  <a:cubicBezTo>
                    <a:pt x="1105769" y="1322515"/>
                    <a:pt x="1105059" y="1322222"/>
                    <a:pt x="1104390" y="1321888"/>
                  </a:cubicBezTo>
                  <a:cubicBezTo>
                    <a:pt x="1088754" y="1313861"/>
                    <a:pt x="1073118" y="1305792"/>
                    <a:pt x="1057440" y="1297807"/>
                  </a:cubicBezTo>
                  <a:cubicBezTo>
                    <a:pt x="1056086" y="1297125"/>
                    <a:pt x="1054689" y="1296523"/>
                    <a:pt x="1053260" y="1296009"/>
                  </a:cubicBezTo>
                  <a:cubicBezTo>
                    <a:pt x="1052725" y="1295888"/>
                    <a:pt x="1052169" y="1295875"/>
                    <a:pt x="1051629" y="1295967"/>
                  </a:cubicBezTo>
                  <a:close/>
                  <a:moveTo>
                    <a:pt x="624403" y="1090151"/>
                  </a:moveTo>
                  <a:cubicBezTo>
                    <a:pt x="634729" y="1089775"/>
                    <a:pt x="643509" y="1088228"/>
                    <a:pt x="652288" y="1087267"/>
                  </a:cubicBezTo>
                  <a:cubicBezTo>
                    <a:pt x="663910" y="1086012"/>
                    <a:pt x="675491" y="1084257"/>
                    <a:pt x="687113" y="1083086"/>
                  </a:cubicBezTo>
                  <a:cubicBezTo>
                    <a:pt x="695767" y="1082124"/>
                    <a:pt x="696645" y="1081539"/>
                    <a:pt x="698694" y="1072885"/>
                  </a:cubicBezTo>
                  <a:lnTo>
                    <a:pt x="708978" y="1029071"/>
                  </a:lnTo>
                  <a:cubicBezTo>
                    <a:pt x="709250" y="1027834"/>
                    <a:pt x="709417" y="1026575"/>
                    <a:pt x="709480" y="1025309"/>
                  </a:cubicBezTo>
                  <a:cubicBezTo>
                    <a:pt x="709447" y="1024824"/>
                    <a:pt x="709204" y="1024380"/>
                    <a:pt x="708811" y="1024096"/>
                  </a:cubicBezTo>
                  <a:cubicBezTo>
                    <a:pt x="708360" y="1023891"/>
                    <a:pt x="707841" y="1023891"/>
                    <a:pt x="707390" y="1024096"/>
                  </a:cubicBezTo>
                  <a:cubicBezTo>
                    <a:pt x="706085" y="1024899"/>
                    <a:pt x="704827" y="1025777"/>
                    <a:pt x="703627" y="1026730"/>
                  </a:cubicBezTo>
                  <a:lnTo>
                    <a:pt x="673693" y="1050267"/>
                  </a:lnTo>
                  <a:lnTo>
                    <a:pt x="657514" y="1063019"/>
                  </a:lnTo>
                  <a:cubicBezTo>
                    <a:pt x="651745" y="1067617"/>
                    <a:pt x="645892" y="1072132"/>
                    <a:pt x="640122" y="1076689"/>
                  </a:cubicBezTo>
                  <a:cubicBezTo>
                    <a:pt x="634470" y="1080674"/>
                    <a:pt x="629206" y="1085180"/>
                    <a:pt x="624403" y="1090151"/>
                  </a:cubicBezTo>
                  <a:close/>
                  <a:moveTo>
                    <a:pt x="830470" y="1581593"/>
                  </a:moveTo>
                  <a:lnTo>
                    <a:pt x="830679" y="1582680"/>
                  </a:lnTo>
                  <a:cubicBezTo>
                    <a:pt x="834400" y="1583474"/>
                    <a:pt x="838120" y="1584352"/>
                    <a:pt x="841841" y="1585105"/>
                  </a:cubicBezTo>
                  <a:lnTo>
                    <a:pt x="870270" y="1590791"/>
                  </a:lnTo>
                  <a:lnTo>
                    <a:pt x="899535" y="1596435"/>
                  </a:lnTo>
                  <a:cubicBezTo>
                    <a:pt x="905764" y="1597647"/>
                    <a:pt x="912077" y="1598859"/>
                    <a:pt x="918223" y="1600239"/>
                  </a:cubicBezTo>
                  <a:cubicBezTo>
                    <a:pt x="924368" y="1601619"/>
                    <a:pt x="924201" y="1599779"/>
                    <a:pt x="923992" y="1594846"/>
                  </a:cubicBezTo>
                  <a:cubicBezTo>
                    <a:pt x="923992" y="1593341"/>
                    <a:pt x="923992" y="1591794"/>
                    <a:pt x="923658" y="1590289"/>
                  </a:cubicBezTo>
                  <a:cubicBezTo>
                    <a:pt x="922989" y="1583182"/>
                    <a:pt x="922320" y="1576116"/>
                    <a:pt x="921567" y="1569009"/>
                  </a:cubicBezTo>
                  <a:cubicBezTo>
                    <a:pt x="921317" y="1566501"/>
                    <a:pt x="920982" y="1563950"/>
                    <a:pt x="920564" y="1561442"/>
                  </a:cubicBezTo>
                  <a:cubicBezTo>
                    <a:pt x="920468" y="1559782"/>
                    <a:pt x="919046" y="1558515"/>
                    <a:pt x="917387" y="1558612"/>
                  </a:cubicBezTo>
                  <a:cubicBezTo>
                    <a:pt x="917161" y="1558624"/>
                    <a:pt x="916935" y="1558662"/>
                    <a:pt x="916718" y="1558725"/>
                  </a:cubicBezTo>
                  <a:cubicBezTo>
                    <a:pt x="913708" y="1559226"/>
                    <a:pt x="910698" y="1559895"/>
                    <a:pt x="907771" y="1560690"/>
                  </a:cubicBezTo>
                  <a:cubicBezTo>
                    <a:pt x="897696" y="1563365"/>
                    <a:pt x="887662" y="1566208"/>
                    <a:pt x="877545" y="1569051"/>
                  </a:cubicBezTo>
                  <a:cubicBezTo>
                    <a:pt x="863539" y="1572772"/>
                    <a:pt x="849534" y="1576367"/>
                    <a:pt x="835487" y="1580046"/>
                  </a:cubicBezTo>
                  <a:cubicBezTo>
                    <a:pt x="833731" y="1580339"/>
                    <a:pt x="831975" y="1581008"/>
                    <a:pt x="830470" y="1581593"/>
                  </a:cubicBezTo>
                  <a:close/>
                  <a:moveTo>
                    <a:pt x="677289" y="1020584"/>
                  </a:moveTo>
                  <a:lnTo>
                    <a:pt x="677289" y="1020584"/>
                  </a:lnTo>
                  <a:cubicBezTo>
                    <a:pt x="670432" y="1020835"/>
                    <a:pt x="663534" y="1020919"/>
                    <a:pt x="656720" y="1021295"/>
                  </a:cubicBezTo>
                  <a:cubicBezTo>
                    <a:pt x="642714" y="1022131"/>
                    <a:pt x="628751" y="1023093"/>
                    <a:pt x="614913" y="1024013"/>
                  </a:cubicBezTo>
                  <a:cubicBezTo>
                    <a:pt x="611359" y="1024222"/>
                    <a:pt x="607805" y="1024013"/>
                    <a:pt x="604294" y="1024640"/>
                  </a:cubicBezTo>
                  <a:cubicBezTo>
                    <a:pt x="600782" y="1025267"/>
                    <a:pt x="599110" y="1026688"/>
                    <a:pt x="598650" y="1030660"/>
                  </a:cubicBezTo>
                  <a:cubicBezTo>
                    <a:pt x="598190" y="1034632"/>
                    <a:pt x="597688" y="1037725"/>
                    <a:pt x="597312" y="1041279"/>
                  </a:cubicBezTo>
                  <a:cubicBezTo>
                    <a:pt x="596643" y="1047090"/>
                    <a:pt x="595974" y="1052901"/>
                    <a:pt x="595514" y="1058754"/>
                  </a:cubicBezTo>
                  <a:cubicBezTo>
                    <a:pt x="595180" y="1062559"/>
                    <a:pt x="596517" y="1063562"/>
                    <a:pt x="599904" y="1062266"/>
                  </a:cubicBezTo>
                  <a:cubicBezTo>
                    <a:pt x="603290" y="1060970"/>
                    <a:pt x="605590" y="1060008"/>
                    <a:pt x="608265" y="1058796"/>
                  </a:cubicBezTo>
                  <a:lnTo>
                    <a:pt x="641335" y="1044958"/>
                  </a:lnTo>
                  <a:lnTo>
                    <a:pt x="690583" y="1024054"/>
                  </a:lnTo>
                  <a:cubicBezTo>
                    <a:pt x="692833" y="1022984"/>
                    <a:pt x="695023" y="1021801"/>
                    <a:pt x="697147" y="1020501"/>
                  </a:cubicBezTo>
                  <a:cubicBezTo>
                    <a:pt x="694764" y="1018160"/>
                    <a:pt x="692005" y="1019874"/>
                    <a:pt x="689455" y="1019832"/>
                  </a:cubicBezTo>
                  <a:cubicBezTo>
                    <a:pt x="685399" y="1019790"/>
                    <a:pt x="681469" y="1020334"/>
                    <a:pt x="677289" y="1020584"/>
                  </a:cubicBezTo>
                  <a:close/>
                  <a:moveTo>
                    <a:pt x="927504" y="1552621"/>
                  </a:moveTo>
                  <a:cubicBezTo>
                    <a:pt x="930790" y="1553963"/>
                    <a:pt x="934285" y="1554715"/>
                    <a:pt x="937830" y="1554837"/>
                  </a:cubicBezTo>
                  <a:cubicBezTo>
                    <a:pt x="941426" y="1554837"/>
                    <a:pt x="944979" y="1555296"/>
                    <a:pt x="948533" y="1555631"/>
                  </a:cubicBezTo>
                  <a:cubicBezTo>
                    <a:pt x="957145" y="1556467"/>
                    <a:pt x="965716" y="1557429"/>
                    <a:pt x="974370" y="1558265"/>
                  </a:cubicBezTo>
                  <a:cubicBezTo>
                    <a:pt x="979428" y="1558725"/>
                    <a:pt x="984487" y="1559101"/>
                    <a:pt x="989587" y="1559435"/>
                  </a:cubicBezTo>
                  <a:cubicBezTo>
                    <a:pt x="993392" y="1559686"/>
                    <a:pt x="997238" y="1559812"/>
                    <a:pt x="1001043" y="1559812"/>
                  </a:cubicBezTo>
                  <a:cubicBezTo>
                    <a:pt x="1002506" y="1559812"/>
                    <a:pt x="1003258" y="1558683"/>
                    <a:pt x="1003175" y="1557219"/>
                  </a:cubicBezTo>
                  <a:cubicBezTo>
                    <a:pt x="1003108" y="1556191"/>
                    <a:pt x="1002953" y="1555171"/>
                    <a:pt x="1002715" y="1554168"/>
                  </a:cubicBezTo>
                  <a:cubicBezTo>
                    <a:pt x="999245" y="1541124"/>
                    <a:pt x="995691" y="1528122"/>
                    <a:pt x="992263" y="1515036"/>
                  </a:cubicBezTo>
                  <a:cubicBezTo>
                    <a:pt x="990382" y="1507804"/>
                    <a:pt x="990089" y="1508723"/>
                    <a:pt x="984487" y="1512570"/>
                  </a:cubicBezTo>
                  <a:cubicBezTo>
                    <a:pt x="975248" y="1518882"/>
                    <a:pt x="966176" y="1525530"/>
                    <a:pt x="957062" y="1532010"/>
                  </a:cubicBezTo>
                  <a:lnTo>
                    <a:pt x="931559" y="1550238"/>
                  </a:lnTo>
                  <a:cubicBezTo>
                    <a:pt x="930723" y="1550739"/>
                    <a:pt x="929803" y="1551283"/>
                    <a:pt x="927504" y="1552621"/>
                  </a:cubicBezTo>
                  <a:close/>
                  <a:moveTo>
                    <a:pt x="982480" y="1099683"/>
                  </a:moveTo>
                  <a:cubicBezTo>
                    <a:pt x="978885" y="1098178"/>
                    <a:pt x="976376" y="1096966"/>
                    <a:pt x="973826" y="1096046"/>
                  </a:cubicBezTo>
                  <a:cubicBezTo>
                    <a:pt x="960197" y="1091084"/>
                    <a:pt x="946555" y="1086167"/>
                    <a:pt x="932897" y="1081288"/>
                  </a:cubicBezTo>
                  <a:cubicBezTo>
                    <a:pt x="926668" y="1079072"/>
                    <a:pt x="920355" y="1076815"/>
                    <a:pt x="914209" y="1074683"/>
                  </a:cubicBezTo>
                  <a:cubicBezTo>
                    <a:pt x="911346" y="1073174"/>
                    <a:pt x="907800" y="1074256"/>
                    <a:pt x="906266" y="1077107"/>
                  </a:cubicBezTo>
                  <a:cubicBezTo>
                    <a:pt x="901458" y="1083671"/>
                    <a:pt x="896316" y="1089984"/>
                    <a:pt x="891383" y="1096464"/>
                  </a:cubicBezTo>
                  <a:cubicBezTo>
                    <a:pt x="888164" y="1100645"/>
                    <a:pt x="885070" y="1105076"/>
                    <a:pt x="881934" y="1109424"/>
                  </a:cubicBezTo>
                  <a:cubicBezTo>
                    <a:pt x="881224" y="1110428"/>
                    <a:pt x="880304" y="1111682"/>
                    <a:pt x="881307" y="1112811"/>
                  </a:cubicBezTo>
                  <a:cubicBezTo>
                    <a:pt x="882311" y="1113939"/>
                    <a:pt x="883105" y="1113480"/>
                    <a:pt x="884066" y="1113521"/>
                  </a:cubicBezTo>
                  <a:cubicBezTo>
                    <a:pt x="885091" y="1113551"/>
                    <a:pt x="886115" y="1113450"/>
                    <a:pt x="887118" y="1113229"/>
                  </a:cubicBezTo>
                  <a:lnTo>
                    <a:pt x="930096" y="1107585"/>
                  </a:lnTo>
                  <a:cubicBezTo>
                    <a:pt x="944227" y="1105620"/>
                    <a:pt x="958316" y="1103697"/>
                    <a:pt x="972405" y="1101690"/>
                  </a:cubicBezTo>
                  <a:cubicBezTo>
                    <a:pt x="975373" y="1101105"/>
                    <a:pt x="978300" y="1100436"/>
                    <a:pt x="982480" y="1099683"/>
                  </a:cubicBezTo>
                  <a:close/>
                  <a:moveTo>
                    <a:pt x="1214593" y="887262"/>
                  </a:moveTo>
                  <a:cubicBezTo>
                    <a:pt x="1214133" y="886635"/>
                    <a:pt x="1213924" y="886007"/>
                    <a:pt x="1213590" y="885924"/>
                  </a:cubicBezTo>
                  <a:cubicBezTo>
                    <a:pt x="1212846" y="885778"/>
                    <a:pt x="1212076" y="885778"/>
                    <a:pt x="1211332" y="885924"/>
                  </a:cubicBezTo>
                  <a:lnTo>
                    <a:pt x="1165762" y="890648"/>
                  </a:lnTo>
                  <a:cubicBezTo>
                    <a:pt x="1160704" y="891150"/>
                    <a:pt x="1155645" y="891860"/>
                    <a:pt x="1150586" y="892320"/>
                  </a:cubicBezTo>
                  <a:cubicBezTo>
                    <a:pt x="1148492" y="892358"/>
                    <a:pt x="1146669" y="893771"/>
                    <a:pt x="1146113" y="895790"/>
                  </a:cubicBezTo>
                  <a:cubicBezTo>
                    <a:pt x="1145862" y="896501"/>
                    <a:pt x="1145611" y="897254"/>
                    <a:pt x="1145402" y="897964"/>
                  </a:cubicBezTo>
                  <a:lnTo>
                    <a:pt x="1132860" y="942071"/>
                  </a:lnTo>
                  <a:cubicBezTo>
                    <a:pt x="1132530" y="943041"/>
                    <a:pt x="1132363" y="944057"/>
                    <a:pt x="1132359" y="945081"/>
                  </a:cubicBezTo>
                  <a:cubicBezTo>
                    <a:pt x="1132359" y="945499"/>
                    <a:pt x="1133320" y="946168"/>
                    <a:pt x="1133822" y="946168"/>
                  </a:cubicBezTo>
                  <a:cubicBezTo>
                    <a:pt x="1134579" y="946042"/>
                    <a:pt x="1135289" y="945708"/>
                    <a:pt x="1135870" y="945206"/>
                  </a:cubicBezTo>
                  <a:cubicBezTo>
                    <a:pt x="1143312" y="939897"/>
                    <a:pt x="1150796" y="934587"/>
                    <a:pt x="1158195" y="929194"/>
                  </a:cubicBezTo>
                  <a:cubicBezTo>
                    <a:pt x="1171156" y="919746"/>
                    <a:pt x="1184032" y="910214"/>
                    <a:pt x="1196950" y="900724"/>
                  </a:cubicBezTo>
                  <a:cubicBezTo>
                    <a:pt x="1201675" y="897254"/>
                    <a:pt x="1206482" y="893909"/>
                    <a:pt x="1211207" y="890439"/>
                  </a:cubicBezTo>
                  <a:cubicBezTo>
                    <a:pt x="1212348" y="889436"/>
                    <a:pt x="1213435" y="888378"/>
                    <a:pt x="1214468" y="887262"/>
                  </a:cubicBezTo>
                  <a:close/>
                  <a:moveTo>
                    <a:pt x="845269" y="1049055"/>
                  </a:moveTo>
                  <a:cubicBezTo>
                    <a:pt x="846407" y="1049657"/>
                    <a:pt x="847577" y="1050188"/>
                    <a:pt x="848781" y="1050644"/>
                  </a:cubicBezTo>
                  <a:lnTo>
                    <a:pt x="867093" y="1056079"/>
                  </a:lnTo>
                  <a:cubicBezTo>
                    <a:pt x="879300" y="1059716"/>
                    <a:pt x="891508" y="1063353"/>
                    <a:pt x="903674" y="1067074"/>
                  </a:cubicBezTo>
                  <a:cubicBezTo>
                    <a:pt x="906805" y="1068224"/>
                    <a:pt x="910229" y="1068311"/>
                    <a:pt x="913415" y="1067325"/>
                  </a:cubicBezTo>
                  <a:cubicBezTo>
                    <a:pt x="915547" y="1066614"/>
                    <a:pt x="917888" y="1066447"/>
                    <a:pt x="920104" y="1065861"/>
                  </a:cubicBezTo>
                  <a:lnTo>
                    <a:pt x="995357" y="1045669"/>
                  </a:lnTo>
                  <a:cubicBezTo>
                    <a:pt x="996532" y="1045242"/>
                    <a:pt x="997677" y="1044740"/>
                    <a:pt x="998785" y="1044164"/>
                  </a:cubicBezTo>
                  <a:cubicBezTo>
                    <a:pt x="997811" y="1043808"/>
                    <a:pt x="996803" y="1043557"/>
                    <a:pt x="995775" y="1043411"/>
                  </a:cubicBezTo>
                  <a:cubicBezTo>
                    <a:pt x="946150" y="1045292"/>
                    <a:pt x="896483" y="1045794"/>
                    <a:pt x="846858" y="1047968"/>
                  </a:cubicBezTo>
                  <a:cubicBezTo>
                    <a:pt x="846482" y="1048093"/>
                    <a:pt x="846147" y="1048553"/>
                    <a:pt x="845269" y="1049055"/>
                  </a:cubicBezTo>
                  <a:close/>
                  <a:moveTo>
                    <a:pt x="996778" y="1509769"/>
                  </a:moveTo>
                  <a:cubicBezTo>
                    <a:pt x="996402" y="1510563"/>
                    <a:pt x="995817" y="1511190"/>
                    <a:pt x="995900" y="1511734"/>
                  </a:cubicBezTo>
                  <a:cubicBezTo>
                    <a:pt x="996206" y="1514012"/>
                    <a:pt x="996640" y="1516274"/>
                    <a:pt x="997196" y="1518506"/>
                  </a:cubicBezTo>
                  <a:cubicBezTo>
                    <a:pt x="999997" y="1529083"/>
                    <a:pt x="1002966" y="1539661"/>
                    <a:pt x="1005558" y="1550280"/>
                  </a:cubicBezTo>
                  <a:cubicBezTo>
                    <a:pt x="1008442" y="1561902"/>
                    <a:pt x="1008401" y="1560104"/>
                    <a:pt x="1018100" y="1556969"/>
                  </a:cubicBezTo>
                  <a:cubicBezTo>
                    <a:pt x="1032440" y="1552454"/>
                    <a:pt x="1046612" y="1547478"/>
                    <a:pt x="1060869" y="1542754"/>
                  </a:cubicBezTo>
                  <a:cubicBezTo>
                    <a:pt x="1062583" y="1542211"/>
                    <a:pt x="1065049" y="1542044"/>
                    <a:pt x="1065300" y="1540246"/>
                  </a:cubicBezTo>
                  <a:cubicBezTo>
                    <a:pt x="1065551" y="1538448"/>
                    <a:pt x="1063084" y="1537905"/>
                    <a:pt x="1061663" y="1537194"/>
                  </a:cubicBezTo>
                  <a:cubicBezTo>
                    <a:pt x="1058945" y="1535781"/>
                    <a:pt x="1056153" y="1534510"/>
                    <a:pt x="1053301" y="1533390"/>
                  </a:cubicBezTo>
                  <a:lnTo>
                    <a:pt x="1026545" y="1522060"/>
                  </a:lnTo>
                  <a:lnTo>
                    <a:pt x="1001252" y="1511315"/>
                  </a:lnTo>
                  <a:cubicBezTo>
                    <a:pt x="999956" y="1510855"/>
                    <a:pt x="998451" y="1510437"/>
                    <a:pt x="996778" y="1509894"/>
                  </a:cubicBezTo>
                  <a:close/>
                  <a:moveTo>
                    <a:pt x="1157108" y="888014"/>
                  </a:moveTo>
                  <a:lnTo>
                    <a:pt x="1184283" y="885046"/>
                  </a:lnTo>
                  <a:lnTo>
                    <a:pt x="1195654" y="883750"/>
                  </a:lnTo>
                  <a:cubicBezTo>
                    <a:pt x="1203263" y="882914"/>
                    <a:pt x="1210872" y="882036"/>
                    <a:pt x="1218481" y="881367"/>
                  </a:cubicBezTo>
                  <a:cubicBezTo>
                    <a:pt x="1221337" y="881204"/>
                    <a:pt x="1223874" y="879486"/>
                    <a:pt x="1225087" y="876894"/>
                  </a:cubicBezTo>
                  <a:cubicBezTo>
                    <a:pt x="1226383" y="874427"/>
                    <a:pt x="1227679" y="871960"/>
                    <a:pt x="1229017" y="869494"/>
                  </a:cubicBezTo>
                  <a:cubicBezTo>
                    <a:pt x="1234117" y="860087"/>
                    <a:pt x="1239259" y="850722"/>
                    <a:pt x="1244318" y="841274"/>
                  </a:cubicBezTo>
                  <a:cubicBezTo>
                    <a:pt x="1245530" y="839058"/>
                    <a:pt x="1246617" y="836717"/>
                    <a:pt x="1247621" y="834376"/>
                  </a:cubicBezTo>
                  <a:cubicBezTo>
                    <a:pt x="1247830" y="833832"/>
                    <a:pt x="1247621" y="833038"/>
                    <a:pt x="1247621" y="832369"/>
                  </a:cubicBezTo>
                  <a:cubicBezTo>
                    <a:pt x="1246885" y="832402"/>
                    <a:pt x="1246153" y="832528"/>
                    <a:pt x="1245447" y="832745"/>
                  </a:cubicBezTo>
                  <a:cubicBezTo>
                    <a:pt x="1244326" y="833343"/>
                    <a:pt x="1243239" y="834000"/>
                    <a:pt x="1242186" y="834710"/>
                  </a:cubicBezTo>
                  <a:lnTo>
                    <a:pt x="1210789" y="853649"/>
                  </a:lnTo>
                  <a:lnTo>
                    <a:pt x="1161624" y="883206"/>
                  </a:lnTo>
                  <a:cubicBezTo>
                    <a:pt x="1160118" y="884126"/>
                    <a:pt x="1158572" y="885046"/>
                    <a:pt x="1157108" y="886049"/>
                  </a:cubicBezTo>
                  <a:cubicBezTo>
                    <a:pt x="1156774" y="886375"/>
                    <a:pt x="1156602" y="886839"/>
                    <a:pt x="1156649" y="887304"/>
                  </a:cubicBezTo>
                  <a:cubicBezTo>
                    <a:pt x="1156649" y="887638"/>
                    <a:pt x="1157401" y="887805"/>
                    <a:pt x="1157861" y="887972"/>
                  </a:cubicBezTo>
                  <a:cubicBezTo>
                    <a:pt x="1158321" y="888140"/>
                    <a:pt x="1158070" y="888140"/>
                    <a:pt x="1157108" y="888140"/>
                  </a:cubicBezTo>
                  <a:close/>
                  <a:moveTo>
                    <a:pt x="697691" y="1026605"/>
                  </a:moveTo>
                  <a:cubicBezTo>
                    <a:pt x="696687" y="1026605"/>
                    <a:pt x="696144" y="1026103"/>
                    <a:pt x="695767" y="1026228"/>
                  </a:cubicBezTo>
                  <a:lnTo>
                    <a:pt x="678208" y="1033754"/>
                  </a:lnTo>
                  <a:lnTo>
                    <a:pt x="638701" y="1050476"/>
                  </a:lnTo>
                  <a:cubicBezTo>
                    <a:pt x="628124" y="1054908"/>
                    <a:pt x="617463" y="1059130"/>
                    <a:pt x="607011" y="1063813"/>
                  </a:cubicBezTo>
                  <a:cubicBezTo>
                    <a:pt x="603834" y="1065276"/>
                    <a:pt x="599987" y="1065611"/>
                    <a:pt x="597563" y="1068537"/>
                  </a:cubicBezTo>
                  <a:cubicBezTo>
                    <a:pt x="598022" y="1072718"/>
                    <a:pt x="601743" y="1074599"/>
                    <a:pt x="604126" y="1077484"/>
                  </a:cubicBezTo>
                  <a:cubicBezTo>
                    <a:pt x="607429" y="1081664"/>
                    <a:pt x="611317" y="1085385"/>
                    <a:pt x="615038" y="1089273"/>
                  </a:cubicBezTo>
                  <a:cubicBezTo>
                    <a:pt x="615928" y="1090289"/>
                    <a:pt x="617463" y="1090419"/>
                    <a:pt x="618508" y="1089566"/>
                  </a:cubicBezTo>
                  <a:cubicBezTo>
                    <a:pt x="619762" y="1088688"/>
                    <a:pt x="621016" y="1087852"/>
                    <a:pt x="622229" y="1086890"/>
                  </a:cubicBezTo>
                  <a:lnTo>
                    <a:pt x="656970" y="1059298"/>
                  </a:lnTo>
                  <a:cubicBezTo>
                    <a:pt x="660190" y="1056789"/>
                    <a:pt x="663325" y="1054197"/>
                    <a:pt x="666544" y="1051689"/>
                  </a:cubicBezTo>
                  <a:lnTo>
                    <a:pt x="690667" y="1032834"/>
                  </a:lnTo>
                  <a:cubicBezTo>
                    <a:pt x="693008" y="1030869"/>
                    <a:pt x="695182" y="1028779"/>
                    <a:pt x="697691" y="1026605"/>
                  </a:cubicBezTo>
                  <a:close/>
                  <a:moveTo>
                    <a:pt x="948198" y="963894"/>
                  </a:moveTo>
                  <a:lnTo>
                    <a:pt x="947446" y="962891"/>
                  </a:lnTo>
                  <a:cubicBezTo>
                    <a:pt x="941760" y="964187"/>
                    <a:pt x="936074" y="965357"/>
                    <a:pt x="930430" y="966779"/>
                  </a:cubicBezTo>
                  <a:cubicBezTo>
                    <a:pt x="920564" y="969245"/>
                    <a:pt x="910739" y="971921"/>
                    <a:pt x="900873" y="974346"/>
                  </a:cubicBezTo>
                  <a:cubicBezTo>
                    <a:pt x="886533" y="977858"/>
                    <a:pt x="872151" y="981244"/>
                    <a:pt x="857812" y="984714"/>
                  </a:cubicBezTo>
                  <a:cubicBezTo>
                    <a:pt x="855345" y="985299"/>
                    <a:pt x="852878" y="985968"/>
                    <a:pt x="850454" y="986762"/>
                  </a:cubicBezTo>
                  <a:cubicBezTo>
                    <a:pt x="849952" y="986762"/>
                    <a:pt x="849492" y="987766"/>
                    <a:pt x="849325" y="988393"/>
                  </a:cubicBezTo>
                  <a:cubicBezTo>
                    <a:pt x="849158" y="989020"/>
                    <a:pt x="849701" y="989354"/>
                    <a:pt x="850077" y="989564"/>
                  </a:cubicBezTo>
                  <a:lnTo>
                    <a:pt x="884735" y="1007290"/>
                  </a:lnTo>
                  <a:cubicBezTo>
                    <a:pt x="886090" y="1007938"/>
                    <a:pt x="887683" y="1007808"/>
                    <a:pt x="888916" y="1006955"/>
                  </a:cubicBezTo>
                  <a:cubicBezTo>
                    <a:pt x="890630" y="1005826"/>
                    <a:pt x="892302" y="1004656"/>
                    <a:pt x="893933" y="1003485"/>
                  </a:cubicBezTo>
                  <a:cubicBezTo>
                    <a:pt x="899493" y="999305"/>
                    <a:pt x="905012" y="995124"/>
                    <a:pt x="910656" y="991278"/>
                  </a:cubicBezTo>
                  <a:cubicBezTo>
                    <a:pt x="921191" y="983711"/>
                    <a:pt x="931810" y="976227"/>
                    <a:pt x="942345" y="968660"/>
                  </a:cubicBezTo>
                  <a:cubicBezTo>
                    <a:pt x="944436" y="967071"/>
                    <a:pt x="946275" y="965441"/>
                    <a:pt x="948198" y="963769"/>
                  </a:cubicBezTo>
                  <a:close/>
                  <a:moveTo>
                    <a:pt x="876207" y="1009338"/>
                  </a:moveTo>
                  <a:lnTo>
                    <a:pt x="876708" y="1007833"/>
                  </a:lnTo>
                  <a:cubicBezTo>
                    <a:pt x="875391" y="1006750"/>
                    <a:pt x="873995" y="1005772"/>
                    <a:pt x="872528" y="1004907"/>
                  </a:cubicBezTo>
                  <a:cubicBezTo>
                    <a:pt x="863205" y="1000224"/>
                    <a:pt x="853798" y="995709"/>
                    <a:pt x="844517" y="990943"/>
                  </a:cubicBezTo>
                  <a:cubicBezTo>
                    <a:pt x="841816" y="989476"/>
                    <a:pt x="838656" y="989116"/>
                    <a:pt x="835696" y="989940"/>
                  </a:cubicBezTo>
                  <a:cubicBezTo>
                    <a:pt x="824073" y="992783"/>
                    <a:pt x="812409" y="995500"/>
                    <a:pt x="800745" y="998301"/>
                  </a:cubicBezTo>
                  <a:cubicBezTo>
                    <a:pt x="793303" y="1000099"/>
                    <a:pt x="785903" y="1001980"/>
                    <a:pt x="778462" y="1003694"/>
                  </a:cubicBezTo>
                  <a:cubicBezTo>
                    <a:pt x="766589" y="1006495"/>
                    <a:pt x="754632" y="1009171"/>
                    <a:pt x="742759" y="1012056"/>
                  </a:cubicBezTo>
                  <a:cubicBezTo>
                    <a:pt x="740961" y="1012474"/>
                    <a:pt x="739205" y="1013143"/>
                    <a:pt x="737449" y="1013728"/>
                  </a:cubicBezTo>
                  <a:lnTo>
                    <a:pt x="737449" y="1014481"/>
                  </a:lnTo>
                  <a:close/>
                  <a:moveTo>
                    <a:pt x="966301" y="1399900"/>
                  </a:moveTo>
                  <a:cubicBezTo>
                    <a:pt x="974495" y="1421305"/>
                    <a:pt x="982702" y="1442710"/>
                    <a:pt x="990925" y="1464115"/>
                  </a:cubicBezTo>
                  <a:cubicBezTo>
                    <a:pt x="991176" y="1464742"/>
                    <a:pt x="991929" y="1465202"/>
                    <a:pt x="992472" y="1465746"/>
                  </a:cubicBezTo>
                  <a:cubicBezTo>
                    <a:pt x="995608" y="1464575"/>
                    <a:pt x="998396" y="1462635"/>
                    <a:pt x="1000583" y="1460102"/>
                  </a:cubicBezTo>
                  <a:cubicBezTo>
                    <a:pt x="1006979" y="1454625"/>
                    <a:pt x="1012916" y="1448605"/>
                    <a:pt x="1019647" y="1443379"/>
                  </a:cubicBezTo>
                  <a:cubicBezTo>
                    <a:pt x="1027256" y="1437777"/>
                    <a:pt x="1024580" y="1436899"/>
                    <a:pt x="1019647" y="1433262"/>
                  </a:cubicBezTo>
                  <a:lnTo>
                    <a:pt x="1016511" y="1431046"/>
                  </a:lnTo>
                  <a:cubicBezTo>
                    <a:pt x="1005098" y="1423395"/>
                    <a:pt x="993685" y="1415703"/>
                    <a:pt x="982188" y="1408094"/>
                  </a:cubicBezTo>
                  <a:cubicBezTo>
                    <a:pt x="977480" y="1404319"/>
                    <a:pt x="972083" y="1401497"/>
                    <a:pt x="966301" y="1399774"/>
                  </a:cubicBezTo>
                  <a:close/>
                  <a:moveTo>
                    <a:pt x="1043895" y="1104867"/>
                  </a:moveTo>
                  <a:cubicBezTo>
                    <a:pt x="1044397" y="1104867"/>
                    <a:pt x="1046780" y="1105244"/>
                    <a:pt x="1047699" y="1104240"/>
                  </a:cubicBezTo>
                  <a:cubicBezTo>
                    <a:pt x="1049330" y="1102568"/>
                    <a:pt x="1047365" y="1100603"/>
                    <a:pt x="1046738" y="1098764"/>
                  </a:cubicBezTo>
                  <a:cubicBezTo>
                    <a:pt x="1046738" y="1098554"/>
                    <a:pt x="1046487" y="1098346"/>
                    <a:pt x="1046361" y="1098095"/>
                  </a:cubicBezTo>
                  <a:lnTo>
                    <a:pt x="1021026" y="1052107"/>
                  </a:lnTo>
                  <a:cubicBezTo>
                    <a:pt x="1020399" y="1050978"/>
                    <a:pt x="1019772" y="1049891"/>
                    <a:pt x="1019061" y="1048846"/>
                  </a:cubicBezTo>
                  <a:cubicBezTo>
                    <a:pt x="1018673" y="1048164"/>
                    <a:pt x="1017803" y="1047930"/>
                    <a:pt x="1017122" y="1048319"/>
                  </a:cubicBezTo>
                  <a:cubicBezTo>
                    <a:pt x="1016904" y="1048445"/>
                    <a:pt x="1016720" y="1048629"/>
                    <a:pt x="1016595" y="1048846"/>
                  </a:cubicBezTo>
                  <a:cubicBezTo>
                    <a:pt x="1016093" y="1049724"/>
                    <a:pt x="1015675" y="1050644"/>
                    <a:pt x="1015257" y="1051563"/>
                  </a:cubicBezTo>
                  <a:cubicBezTo>
                    <a:pt x="1012749" y="1057416"/>
                    <a:pt x="1010282" y="1063269"/>
                    <a:pt x="1007815" y="1069122"/>
                  </a:cubicBezTo>
                  <a:cubicBezTo>
                    <a:pt x="1004429" y="1077066"/>
                    <a:pt x="1001043" y="1085051"/>
                    <a:pt x="997740" y="1093036"/>
                  </a:cubicBezTo>
                  <a:cubicBezTo>
                    <a:pt x="995608" y="1098262"/>
                    <a:pt x="996569" y="1099600"/>
                    <a:pt x="1002506" y="1100101"/>
                  </a:cubicBezTo>
                  <a:lnTo>
                    <a:pt x="1011578" y="1101063"/>
                  </a:lnTo>
                  <a:close/>
                  <a:moveTo>
                    <a:pt x="1132108" y="330392"/>
                  </a:moveTo>
                  <a:cubicBezTo>
                    <a:pt x="1132108" y="329347"/>
                    <a:pt x="1132108" y="328761"/>
                    <a:pt x="1132108" y="328427"/>
                  </a:cubicBezTo>
                  <a:cubicBezTo>
                    <a:pt x="1105477" y="291511"/>
                    <a:pt x="1078637" y="254721"/>
                    <a:pt x="1051796" y="217095"/>
                  </a:cubicBezTo>
                  <a:cubicBezTo>
                    <a:pt x="1051658" y="218051"/>
                    <a:pt x="1051658" y="219023"/>
                    <a:pt x="1051796" y="219980"/>
                  </a:cubicBezTo>
                  <a:cubicBezTo>
                    <a:pt x="1054096" y="225665"/>
                    <a:pt x="1056479" y="231267"/>
                    <a:pt x="1058862" y="236702"/>
                  </a:cubicBezTo>
                  <a:cubicBezTo>
                    <a:pt x="1062081" y="244186"/>
                    <a:pt x="1065342" y="251627"/>
                    <a:pt x="1068519" y="259153"/>
                  </a:cubicBezTo>
                  <a:cubicBezTo>
                    <a:pt x="1073369" y="270650"/>
                    <a:pt x="1078177" y="282147"/>
                    <a:pt x="1082859" y="293727"/>
                  </a:cubicBezTo>
                  <a:cubicBezTo>
                    <a:pt x="1083854" y="296338"/>
                    <a:pt x="1085635" y="298574"/>
                    <a:pt x="1087960" y="300124"/>
                  </a:cubicBezTo>
                  <a:cubicBezTo>
                    <a:pt x="1097241" y="306395"/>
                    <a:pt x="1106396" y="312666"/>
                    <a:pt x="1115594" y="319229"/>
                  </a:cubicBezTo>
                  <a:cubicBezTo>
                    <a:pt x="1118311" y="321111"/>
                    <a:pt x="1121196" y="322783"/>
                    <a:pt x="1123955" y="324581"/>
                  </a:cubicBezTo>
                  <a:cubicBezTo>
                    <a:pt x="1126715" y="326378"/>
                    <a:pt x="1129265" y="328427"/>
                    <a:pt x="1132108" y="330392"/>
                  </a:cubicBezTo>
                  <a:close/>
                  <a:moveTo>
                    <a:pt x="1053301" y="1102401"/>
                  </a:moveTo>
                  <a:cubicBezTo>
                    <a:pt x="1053924" y="1101414"/>
                    <a:pt x="1054497" y="1100394"/>
                    <a:pt x="1055016" y="1099349"/>
                  </a:cubicBezTo>
                  <a:cubicBezTo>
                    <a:pt x="1060618" y="1084340"/>
                    <a:pt x="1066262" y="1069331"/>
                    <a:pt x="1071738" y="1054323"/>
                  </a:cubicBezTo>
                  <a:cubicBezTo>
                    <a:pt x="1072951" y="1051104"/>
                    <a:pt x="1072073" y="1049640"/>
                    <a:pt x="1068686" y="1048762"/>
                  </a:cubicBezTo>
                  <a:cubicBezTo>
                    <a:pt x="1067445" y="1048511"/>
                    <a:pt x="1066186" y="1048344"/>
                    <a:pt x="1064924" y="1048261"/>
                  </a:cubicBezTo>
                  <a:cubicBezTo>
                    <a:pt x="1056562" y="1047424"/>
                    <a:pt x="1048201" y="1046630"/>
                    <a:pt x="1039840" y="1045752"/>
                  </a:cubicBezTo>
                  <a:lnTo>
                    <a:pt x="1023911" y="1044038"/>
                  </a:lnTo>
                  <a:cubicBezTo>
                    <a:pt x="1022448" y="1044038"/>
                    <a:pt x="1021695" y="1045083"/>
                    <a:pt x="1022322" y="1046546"/>
                  </a:cubicBezTo>
                  <a:cubicBezTo>
                    <a:pt x="1022615" y="1047257"/>
                    <a:pt x="1022908" y="1047968"/>
                    <a:pt x="1023242" y="1048637"/>
                  </a:cubicBezTo>
                  <a:cubicBezTo>
                    <a:pt x="1031353" y="1063353"/>
                    <a:pt x="1039421" y="1077902"/>
                    <a:pt x="1047574" y="1092743"/>
                  </a:cubicBezTo>
                  <a:cubicBezTo>
                    <a:pt x="1049372" y="1095753"/>
                    <a:pt x="1051169" y="1098764"/>
                    <a:pt x="1053301" y="1102401"/>
                  </a:cubicBezTo>
                  <a:close/>
                  <a:moveTo>
                    <a:pt x="522603" y="1125980"/>
                  </a:moveTo>
                  <a:cubicBezTo>
                    <a:pt x="525404" y="1125186"/>
                    <a:pt x="526783" y="1124935"/>
                    <a:pt x="527828" y="1124517"/>
                  </a:cubicBezTo>
                  <a:cubicBezTo>
                    <a:pt x="534016" y="1122134"/>
                    <a:pt x="540371" y="1119625"/>
                    <a:pt x="546349" y="1117368"/>
                  </a:cubicBezTo>
                  <a:lnTo>
                    <a:pt x="606049" y="1095670"/>
                  </a:lnTo>
                  <a:cubicBezTo>
                    <a:pt x="607488" y="1095160"/>
                    <a:pt x="608884" y="1094545"/>
                    <a:pt x="610230" y="1093830"/>
                  </a:cubicBezTo>
                  <a:cubicBezTo>
                    <a:pt x="611288" y="1093366"/>
                    <a:pt x="611769" y="1092133"/>
                    <a:pt x="611305" y="1091075"/>
                  </a:cubicBezTo>
                  <a:cubicBezTo>
                    <a:pt x="611234" y="1090908"/>
                    <a:pt x="611137" y="1090753"/>
                    <a:pt x="611024" y="1090611"/>
                  </a:cubicBezTo>
                  <a:cubicBezTo>
                    <a:pt x="605452" y="1084340"/>
                    <a:pt x="599875" y="1078123"/>
                    <a:pt x="594302" y="1071965"/>
                  </a:cubicBezTo>
                  <a:cubicBezTo>
                    <a:pt x="593302" y="1071071"/>
                    <a:pt x="591789" y="1071071"/>
                    <a:pt x="590790" y="1071965"/>
                  </a:cubicBezTo>
                  <a:cubicBezTo>
                    <a:pt x="589933" y="1072526"/>
                    <a:pt x="589105" y="1073140"/>
                    <a:pt x="588323" y="1073805"/>
                  </a:cubicBezTo>
                  <a:cubicBezTo>
                    <a:pt x="578415" y="1081414"/>
                    <a:pt x="568465" y="1088939"/>
                    <a:pt x="558598" y="1096631"/>
                  </a:cubicBezTo>
                  <a:cubicBezTo>
                    <a:pt x="547311" y="1105411"/>
                    <a:pt x="536148" y="1114274"/>
                    <a:pt x="524944" y="1123095"/>
                  </a:cubicBezTo>
                  <a:cubicBezTo>
                    <a:pt x="524074" y="1123982"/>
                    <a:pt x="523292" y="1124947"/>
                    <a:pt x="522603" y="1125980"/>
                  </a:cubicBezTo>
                  <a:close/>
                  <a:moveTo>
                    <a:pt x="65526" y="944537"/>
                  </a:moveTo>
                  <a:cubicBezTo>
                    <a:pt x="66956" y="944215"/>
                    <a:pt x="68355" y="943768"/>
                    <a:pt x="69707" y="943199"/>
                  </a:cubicBezTo>
                  <a:cubicBezTo>
                    <a:pt x="73887" y="940984"/>
                    <a:pt x="78068" y="938559"/>
                    <a:pt x="82500" y="936427"/>
                  </a:cubicBezTo>
                  <a:cubicBezTo>
                    <a:pt x="96589" y="929361"/>
                    <a:pt x="110719" y="922380"/>
                    <a:pt x="124808" y="915523"/>
                  </a:cubicBezTo>
                  <a:cubicBezTo>
                    <a:pt x="125504" y="915197"/>
                    <a:pt x="126151" y="914775"/>
                    <a:pt x="126731" y="914269"/>
                  </a:cubicBezTo>
                  <a:cubicBezTo>
                    <a:pt x="127602" y="913705"/>
                    <a:pt x="127849" y="912538"/>
                    <a:pt x="127283" y="911664"/>
                  </a:cubicBezTo>
                  <a:cubicBezTo>
                    <a:pt x="127267" y="911644"/>
                    <a:pt x="127250" y="911619"/>
                    <a:pt x="127233" y="911593"/>
                  </a:cubicBezTo>
                  <a:cubicBezTo>
                    <a:pt x="126146" y="910172"/>
                    <a:pt x="124976" y="908834"/>
                    <a:pt x="123847" y="907413"/>
                  </a:cubicBezTo>
                  <a:cubicBezTo>
                    <a:pt x="118579" y="901183"/>
                    <a:pt x="113353" y="894871"/>
                    <a:pt x="108086" y="888809"/>
                  </a:cubicBezTo>
                  <a:cubicBezTo>
                    <a:pt x="104741" y="884921"/>
                    <a:pt x="103905" y="885004"/>
                    <a:pt x="100518" y="889143"/>
                  </a:cubicBezTo>
                  <a:cubicBezTo>
                    <a:pt x="100059" y="889728"/>
                    <a:pt x="99515" y="890314"/>
                    <a:pt x="99097" y="890941"/>
                  </a:cubicBezTo>
                  <a:cubicBezTo>
                    <a:pt x="95334" y="896681"/>
                    <a:pt x="91558" y="902408"/>
                    <a:pt x="87767" y="908123"/>
                  </a:cubicBezTo>
                  <a:cubicBezTo>
                    <a:pt x="81998" y="916736"/>
                    <a:pt x="76103" y="925348"/>
                    <a:pt x="70334" y="934002"/>
                  </a:cubicBezTo>
                  <a:cubicBezTo>
                    <a:pt x="68369" y="936970"/>
                    <a:pt x="66613" y="940022"/>
                    <a:pt x="64815" y="943074"/>
                  </a:cubicBezTo>
                  <a:cubicBezTo>
                    <a:pt x="64690" y="943409"/>
                    <a:pt x="65191" y="943994"/>
                    <a:pt x="65526" y="944537"/>
                  </a:cubicBezTo>
                  <a:close/>
                  <a:moveTo>
                    <a:pt x="1131815" y="1375944"/>
                  </a:moveTo>
                  <a:cubicBezTo>
                    <a:pt x="1131773" y="1376726"/>
                    <a:pt x="1131773" y="1377504"/>
                    <a:pt x="1131815" y="1378285"/>
                  </a:cubicBezTo>
                  <a:cubicBezTo>
                    <a:pt x="1132873" y="1385865"/>
                    <a:pt x="1133947" y="1393432"/>
                    <a:pt x="1135034" y="1400987"/>
                  </a:cubicBezTo>
                  <a:cubicBezTo>
                    <a:pt x="1135369" y="1403495"/>
                    <a:pt x="1135578" y="1406045"/>
                    <a:pt x="1135996" y="1408554"/>
                  </a:cubicBezTo>
                  <a:cubicBezTo>
                    <a:pt x="1136263" y="1409223"/>
                    <a:pt x="1136732" y="1409791"/>
                    <a:pt x="1137334" y="1410184"/>
                  </a:cubicBezTo>
                  <a:cubicBezTo>
                    <a:pt x="1137844" y="1410218"/>
                    <a:pt x="1138341" y="1410034"/>
                    <a:pt x="1138713" y="1409683"/>
                  </a:cubicBezTo>
                  <a:cubicBezTo>
                    <a:pt x="1139650" y="1408846"/>
                    <a:pt x="1140503" y="1407922"/>
                    <a:pt x="1141264" y="1406923"/>
                  </a:cubicBezTo>
                  <a:cubicBezTo>
                    <a:pt x="1145904" y="1400861"/>
                    <a:pt x="1150545" y="1394757"/>
                    <a:pt x="1155102" y="1388654"/>
                  </a:cubicBezTo>
                  <a:cubicBezTo>
                    <a:pt x="1159659" y="1382550"/>
                    <a:pt x="1164466" y="1375902"/>
                    <a:pt x="1169191" y="1369590"/>
                  </a:cubicBezTo>
                  <a:cubicBezTo>
                    <a:pt x="1170629" y="1367997"/>
                    <a:pt x="1170629" y="1365580"/>
                    <a:pt x="1169191" y="1363987"/>
                  </a:cubicBezTo>
                  <a:cubicBezTo>
                    <a:pt x="1164341" y="1357424"/>
                    <a:pt x="1159491" y="1350860"/>
                    <a:pt x="1154600" y="1344380"/>
                  </a:cubicBezTo>
                  <a:cubicBezTo>
                    <a:pt x="1153881" y="1343360"/>
                    <a:pt x="1152476" y="1343113"/>
                    <a:pt x="1151456" y="1343832"/>
                  </a:cubicBezTo>
                  <a:cubicBezTo>
                    <a:pt x="1151159" y="1344037"/>
                    <a:pt x="1150921" y="1344313"/>
                    <a:pt x="1150754" y="1344631"/>
                  </a:cubicBezTo>
                  <a:cubicBezTo>
                    <a:pt x="1147660" y="1349606"/>
                    <a:pt x="1144441" y="1354455"/>
                    <a:pt x="1141514" y="1359556"/>
                  </a:cubicBezTo>
                  <a:cubicBezTo>
                    <a:pt x="1139633" y="1363456"/>
                    <a:pt x="1137003" y="1366952"/>
                    <a:pt x="1133780" y="1369840"/>
                  </a:cubicBezTo>
                  <a:cubicBezTo>
                    <a:pt x="1131949" y="1371291"/>
                    <a:pt x="1131175" y="1373699"/>
                    <a:pt x="1131815" y="1375944"/>
                  </a:cubicBezTo>
                  <a:close/>
                  <a:moveTo>
                    <a:pt x="1035659" y="1568842"/>
                  </a:moveTo>
                  <a:cubicBezTo>
                    <a:pt x="1035324" y="1568507"/>
                    <a:pt x="1034990" y="1567964"/>
                    <a:pt x="1034614" y="1567964"/>
                  </a:cubicBezTo>
                  <a:cubicBezTo>
                    <a:pt x="1030433" y="1567755"/>
                    <a:pt x="1026503" y="1567588"/>
                    <a:pt x="1022406" y="1567504"/>
                  </a:cubicBezTo>
                  <a:lnTo>
                    <a:pt x="1002548" y="1567002"/>
                  </a:lnTo>
                  <a:cubicBezTo>
                    <a:pt x="991887" y="1566668"/>
                    <a:pt x="981184" y="1566334"/>
                    <a:pt x="970482" y="1565915"/>
                  </a:cubicBezTo>
                  <a:cubicBezTo>
                    <a:pt x="967396" y="1565828"/>
                    <a:pt x="964432" y="1567132"/>
                    <a:pt x="962413" y="1569469"/>
                  </a:cubicBezTo>
                  <a:cubicBezTo>
                    <a:pt x="953801" y="1578499"/>
                    <a:pt x="945063" y="1587404"/>
                    <a:pt x="936325" y="1596351"/>
                  </a:cubicBezTo>
                  <a:cubicBezTo>
                    <a:pt x="935656" y="1597062"/>
                    <a:pt x="934737" y="1597898"/>
                    <a:pt x="935698" y="1598818"/>
                  </a:cubicBezTo>
                  <a:cubicBezTo>
                    <a:pt x="936660" y="1599737"/>
                    <a:pt x="937161" y="1599068"/>
                    <a:pt x="937830" y="1598818"/>
                  </a:cubicBezTo>
                  <a:cubicBezTo>
                    <a:pt x="939544" y="1598316"/>
                    <a:pt x="941175" y="1597605"/>
                    <a:pt x="942889" y="1597145"/>
                  </a:cubicBezTo>
                  <a:lnTo>
                    <a:pt x="991302" y="1583265"/>
                  </a:lnTo>
                  <a:lnTo>
                    <a:pt x="1029388" y="1572186"/>
                  </a:lnTo>
                  <a:cubicBezTo>
                    <a:pt x="1031328" y="1571584"/>
                    <a:pt x="1033226" y="1570861"/>
                    <a:pt x="1035074" y="1570012"/>
                  </a:cubicBezTo>
                  <a:cubicBezTo>
                    <a:pt x="1035199" y="1569929"/>
                    <a:pt x="1035283" y="1569260"/>
                    <a:pt x="1035492" y="1568842"/>
                  </a:cubicBezTo>
                  <a:close/>
                  <a:moveTo>
                    <a:pt x="763913" y="1104784"/>
                  </a:moveTo>
                  <a:cubicBezTo>
                    <a:pt x="768094" y="1104784"/>
                    <a:pt x="769264" y="1104240"/>
                    <a:pt x="770351" y="1101230"/>
                  </a:cubicBezTo>
                  <a:cubicBezTo>
                    <a:pt x="772692" y="1094792"/>
                    <a:pt x="774866" y="1088270"/>
                    <a:pt x="777040" y="1081748"/>
                  </a:cubicBezTo>
                  <a:cubicBezTo>
                    <a:pt x="778462" y="1077567"/>
                    <a:pt x="779800" y="1073387"/>
                    <a:pt x="781221" y="1069206"/>
                  </a:cubicBezTo>
                  <a:cubicBezTo>
                    <a:pt x="781806" y="1067241"/>
                    <a:pt x="782266" y="1065276"/>
                    <a:pt x="782684" y="1063269"/>
                  </a:cubicBezTo>
                  <a:cubicBezTo>
                    <a:pt x="782822" y="1062425"/>
                    <a:pt x="782250" y="1061631"/>
                    <a:pt x="781409" y="1061493"/>
                  </a:cubicBezTo>
                  <a:cubicBezTo>
                    <a:pt x="781208" y="1061459"/>
                    <a:pt x="781000" y="1061467"/>
                    <a:pt x="780803" y="1061513"/>
                  </a:cubicBezTo>
                  <a:cubicBezTo>
                    <a:pt x="779883" y="1061848"/>
                    <a:pt x="778922" y="1062224"/>
                    <a:pt x="778002" y="1062642"/>
                  </a:cubicBezTo>
                  <a:lnTo>
                    <a:pt x="736195" y="1083337"/>
                  </a:lnTo>
                  <a:cubicBezTo>
                    <a:pt x="731178" y="1085803"/>
                    <a:pt x="726161" y="1088312"/>
                    <a:pt x="721186" y="1090904"/>
                  </a:cubicBezTo>
                  <a:cubicBezTo>
                    <a:pt x="720108" y="1091535"/>
                    <a:pt x="719112" y="1092292"/>
                    <a:pt x="718218" y="1093161"/>
                  </a:cubicBezTo>
                  <a:cubicBezTo>
                    <a:pt x="718009" y="1093161"/>
                    <a:pt x="718218" y="1094290"/>
                    <a:pt x="718427" y="1094416"/>
                  </a:cubicBezTo>
                  <a:cubicBezTo>
                    <a:pt x="719313" y="1094926"/>
                    <a:pt x="720271" y="1095289"/>
                    <a:pt x="721270" y="1095503"/>
                  </a:cubicBezTo>
                  <a:lnTo>
                    <a:pt x="756722" y="1103404"/>
                  </a:lnTo>
                  <a:close/>
                  <a:moveTo>
                    <a:pt x="1027005" y="1413111"/>
                  </a:moveTo>
                  <a:lnTo>
                    <a:pt x="1026796" y="1413111"/>
                  </a:lnTo>
                  <a:cubicBezTo>
                    <a:pt x="1026796" y="1407258"/>
                    <a:pt x="1026796" y="1401405"/>
                    <a:pt x="1026796" y="1395552"/>
                  </a:cubicBezTo>
                  <a:cubicBezTo>
                    <a:pt x="1026796" y="1391622"/>
                    <a:pt x="1025667" y="1390744"/>
                    <a:pt x="1021737" y="1390493"/>
                  </a:cubicBezTo>
                  <a:cubicBezTo>
                    <a:pt x="1020219" y="1390409"/>
                    <a:pt x="1018698" y="1390409"/>
                    <a:pt x="1017180" y="1390493"/>
                  </a:cubicBezTo>
                  <a:cubicBezTo>
                    <a:pt x="1013376" y="1390744"/>
                    <a:pt x="1009571" y="1391078"/>
                    <a:pt x="1005767" y="1391287"/>
                  </a:cubicBezTo>
                  <a:lnTo>
                    <a:pt x="972321" y="1393043"/>
                  </a:lnTo>
                  <a:cubicBezTo>
                    <a:pt x="972091" y="1392956"/>
                    <a:pt x="971840" y="1392956"/>
                    <a:pt x="971610" y="1393043"/>
                  </a:cubicBezTo>
                  <a:cubicBezTo>
                    <a:pt x="971234" y="1393294"/>
                    <a:pt x="970691" y="1393587"/>
                    <a:pt x="970607" y="1393963"/>
                  </a:cubicBezTo>
                  <a:cubicBezTo>
                    <a:pt x="970540" y="1394456"/>
                    <a:pt x="970678" y="1394954"/>
                    <a:pt x="970983" y="1395343"/>
                  </a:cubicBezTo>
                  <a:cubicBezTo>
                    <a:pt x="971874" y="1396254"/>
                    <a:pt x="972840" y="1397094"/>
                    <a:pt x="973868" y="1397851"/>
                  </a:cubicBezTo>
                  <a:cubicBezTo>
                    <a:pt x="985616" y="1405836"/>
                    <a:pt x="997447" y="1413780"/>
                    <a:pt x="1009237" y="1421723"/>
                  </a:cubicBezTo>
                  <a:cubicBezTo>
                    <a:pt x="1014295" y="1425151"/>
                    <a:pt x="1019396" y="1428496"/>
                    <a:pt x="1024496" y="1431840"/>
                  </a:cubicBezTo>
                  <a:cubicBezTo>
                    <a:pt x="1025220" y="1432380"/>
                    <a:pt x="1026240" y="1432229"/>
                    <a:pt x="1026779" y="1431506"/>
                  </a:cubicBezTo>
                  <a:cubicBezTo>
                    <a:pt x="1027030" y="1431171"/>
                    <a:pt x="1027139" y="1430749"/>
                    <a:pt x="1027088" y="1430335"/>
                  </a:cubicBezTo>
                  <a:cubicBezTo>
                    <a:pt x="1026879" y="1424859"/>
                    <a:pt x="1026879" y="1419005"/>
                    <a:pt x="1026879" y="1413152"/>
                  </a:cubicBezTo>
                  <a:close/>
                  <a:moveTo>
                    <a:pt x="1112082" y="1328368"/>
                  </a:moveTo>
                  <a:cubicBezTo>
                    <a:pt x="1109419" y="1330533"/>
                    <a:pt x="1107182" y="1333167"/>
                    <a:pt x="1105477" y="1336144"/>
                  </a:cubicBezTo>
                  <a:cubicBezTo>
                    <a:pt x="1096739" y="1348686"/>
                    <a:pt x="1088001" y="1361228"/>
                    <a:pt x="1079347" y="1373770"/>
                  </a:cubicBezTo>
                  <a:cubicBezTo>
                    <a:pt x="1078135" y="1375526"/>
                    <a:pt x="1076128" y="1377115"/>
                    <a:pt x="1077048" y="1379707"/>
                  </a:cubicBezTo>
                  <a:lnTo>
                    <a:pt x="1082775" y="1378285"/>
                  </a:lnTo>
                  <a:lnTo>
                    <a:pt x="1084991" y="1377700"/>
                  </a:lnTo>
                  <a:cubicBezTo>
                    <a:pt x="1098788" y="1373979"/>
                    <a:pt x="1112584" y="1370342"/>
                    <a:pt x="1126338" y="1366579"/>
                  </a:cubicBezTo>
                  <a:cubicBezTo>
                    <a:pt x="1133195" y="1364698"/>
                    <a:pt x="1133446" y="1364029"/>
                    <a:pt x="1129934" y="1357884"/>
                  </a:cubicBezTo>
                  <a:cubicBezTo>
                    <a:pt x="1125753" y="1350358"/>
                    <a:pt x="1121322" y="1342833"/>
                    <a:pt x="1116932" y="1335391"/>
                  </a:cubicBezTo>
                  <a:cubicBezTo>
                    <a:pt x="1115343" y="1333008"/>
                    <a:pt x="1113629" y="1330834"/>
                    <a:pt x="1112082" y="1328368"/>
                  </a:cubicBezTo>
                  <a:close/>
                  <a:moveTo>
                    <a:pt x="1040467" y="1435603"/>
                  </a:moveTo>
                  <a:cubicBezTo>
                    <a:pt x="1043728" y="1435227"/>
                    <a:pt x="1047239" y="1434641"/>
                    <a:pt x="1050793" y="1434349"/>
                  </a:cubicBezTo>
                  <a:cubicBezTo>
                    <a:pt x="1066262" y="1433053"/>
                    <a:pt x="1081730" y="1431882"/>
                    <a:pt x="1097199" y="1430670"/>
                  </a:cubicBezTo>
                  <a:cubicBezTo>
                    <a:pt x="1098453" y="1430670"/>
                    <a:pt x="1099749" y="1430670"/>
                    <a:pt x="1101003" y="1430670"/>
                  </a:cubicBezTo>
                  <a:cubicBezTo>
                    <a:pt x="1101668" y="1430419"/>
                    <a:pt x="1102237" y="1429963"/>
                    <a:pt x="1102634" y="1429374"/>
                  </a:cubicBezTo>
                  <a:cubicBezTo>
                    <a:pt x="1102755" y="1428893"/>
                    <a:pt x="1102650" y="1428383"/>
                    <a:pt x="1102341" y="1427994"/>
                  </a:cubicBezTo>
                  <a:cubicBezTo>
                    <a:pt x="1101697" y="1427204"/>
                    <a:pt x="1100999" y="1426464"/>
                    <a:pt x="1100251" y="1425778"/>
                  </a:cubicBezTo>
                  <a:lnTo>
                    <a:pt x="1078553" y="1406505"/>
                  </a:lnTo>
                  <a:cubicBezTo>
                    <a:pt x="1076463" y="1404666"/>
                    <a:pt x="1074372" y="1402868"/>
                    <a:pt x="1072156" y="1401070"/>
                  </a:cubicBezTo>
                  <a:cubicBezTo>
                    <a:pt x="1069188" y="1398604"/>
                    <a:pt x="1067976" y="1398687"/>
                    <a:pt x="1065091" y="1401697"/>
                  </a:cubicBezTo>
                  <a:cubicBezTo>
                    <a:pt x="1064757" y="1402074"/>
                    <a:pt x="1064506" y="1402533"/>
                    <a:pt x="1064171" y="1402910"/>
                  </a:cubicBezTo>
                  <a:cubicBezTo>
                    <a:pt x="1055475" y="1412220"/>
                    <a:pt x="1046792" y="1421526"/>
                    <a:pt x="1038125" y="1430837"/>
                  </a:cubicBezTo>
                  <a:cubicBezTo>
                    <a:pt x="1037431" y="1431564"/>
                    <a:pt x="1036880" y="1432417"/>
                    <a:pt x="1036495" y="1433345"/>
                  </a:cubicBezTo>
                  <a:cubicBezTo>
                    <a:pt x="1036390" y="1434027"/>
                    <a:pt x="1036662" y="1434716"/>
                    <a:pt x="1037206" y="1435143"/>
                  </a:cubicBezTo>
                  <a:cubicBezTo>
                    <a:pt x="1038201" y="1435423"/>
                    <a:pt x="1039225" y="1435578"/>
                    <a:pt x="1040258" y="1435603"/>
                  </a:cubicBezTo>
                  <a:close/>
                  <a:moveTo>
                    <a:pt x="1111539" y="1487611"/>
                  </a:moveTo>
                  <a:cubicBezTo>
                    <a:pt x="1110285" y="1486148"/>
                    <a:pt x="1109908" y="1485437"/>
                    <a:pt x="1109281" y="1485102"/>
                  </a:cubicBezTo>
                  <a:cubicBezTo>
                    <a:pt x="1099958" y="1479417"/>
                    <a:pt x="1090593" y="1473815"/>
                    <a:pt x="1081229" y="1468171"/>
                  </a:cubicBezTo>
                  <a:cubicBezTo>
                    <a:pt x="1079414" y="1467088"/>
                    <a:pt x="1077085" y="1467439"/>
                    <a:pt x="1075668" y="1469007"/>
                  </a:cubicBezTo>
                  <a:cubicBezTo>
                    <a:pt x="1069146" y="1474274"/>
                    <a:pt x="1062457" y="1479375"/>
                    <a:pt x="1056103" y="1484810"/>
                  </a:cubicBezTo>
                  <a:cubicBezTo>
                    <a:pt x="1053331" y="1487469"/>
                    <a:pt x="1049731" y="1489091"/>
                    <a:pt x="1045902" y="1489408"/>
                  </a:cubicBezTo>
                  <a:cubicBezTo>
                    <a:pt x="1037791" y="1489910"/>
                    <a:pt x="1029680" y="1490914"/>
                    <a:pt x="1021570" y="1491123"/>
                  </a:cubicBezTo>
                  <a:cubicBezTo>
                    <a:pt x="1013459" y="1491332"/>
                    <a:pt x="1009028" y="1495972"/>
                    <a:pt x="1003551" y="1499986"/>
                  </a:cubicBezTo>
                  <a:cubicBezTo>
                    <a:pt x="1003551" y="1499986"/>
                    <a:pt x="1003760" y="1501156"/>
                    <a:pt x="1003885" y="1501156"/>
                  </a:cubicBezTo>
                  <a:cubicBezTo>
                    <a:pt x="1006411" y="1501252"/>
                    <a:pt x="1008936" y="1501186"/>
                    <a:pt x="1011453" y="1500947"/>
                  </a:cubicBezTo>
                  <a:cubicBezTo>
                    <a:pt x="1023033" y="1499526"/>
                    <a:pt x="1034655" y="1497895"/>
                    <a:pt x="1046236" y="1496432"/>
                  </a:cubicBezTo>
                  <a:lnTo>
                    <a:pt x="1098495" y="1489785"/>
                  </a:lnTo>
                  <a:cubicBezTo>
                    <a:pt x="1102132" y="1489283"/>
                    <a:pt x="1106104" y="1488447"/>
                    <a:pt x="1111162" y="1487611"/>
                  </a:cubicBezTo>
                  <a:close/>
                  <a:moveTo>
                    <a:pt x="963542" y="1403997"/>
                  </a:moveTo>
                  <a:cubicBezTo>
                    <a:pt x="963220" y="1405180"/>
                    <a:pt x="962969" y="1406380"/>
                    <a:pt x="962789" y="1407592"/>
                  </a:cubicBezTo>
                  <a:cubicBezTo>
                    <a:pt x="962162" y="1414699"/>
                    <a:pt x="961619" y="1421765"/>
                    <a:pt x="961075" y="1428872"/>
                  </a:cubicBezTo>
                  <a:cubicBezTo>
                    <a:pt x="960030" y="1442585"/>
                    <a:pt x="959026" y="1456256"/>
                    <a:pt x="958023" y="1469968"/>
                  </a:cubicBezTo>
                  <a:cubicBezTo>
                    <a:pt x="957919" y="1471473"/>
                    <a:pt x="957919" y="1472978"/>
                    <a:pt x="958023" y="1474483"/>
                  </a:cubicBezTo>
                  <a:cubicBezTo>
                    <a:pt x="958119" y="1475750"/>
                    <a:pt x="959227" y="1476695"/>
                    <a:pt x="960494" y="1476599"/>
                  </a:cubicBezTo>
                  <a:cubicBezTo>
                    <a:pt x="960561" y="1476595"/>
                    <a:pt x="960632" y="1476586"/>
                    <a:pt x="960699" y="1476574"/>
                  </a:cubicBezTo>
                  <a:cubicBezTo>
                    <a:pt x="961460" y="1476561"/>
                    <a:pt x="962216" y="1476465"/>
                    <a:pt x="962956" y="1476281"/>
                  </a:cubicBezTo>
                  <a:cubicBezTo>
                    <a:pt x="970105" y="1474400"/>
                    <a:pt x="977254" y="1472602"/>
                    <a:pt x="984320" y="1470595"/>
                  </a:cubicBezTo>
                  <a:cubicBezTo>
                    <a:pt x="988082" y="1469508"/>
                    <a:pt x="988500" y="1468296"/>
                    <a:pt x="987121" y="1464283"/>
                  </a:cubicBezTo>
                  <a:cubicBezTo>
                    <a:pt x="986452" y="1462359"/>
                    <a:pt x="985574" y="1460520"/>
                    <a:pt x="984863" y="1458597"/>
                  </a:cubicBezTo>
                  <a:cubicBezTo>
                    <a:pt x="981101" y="1448617"/>
                    <a:pt x="977325" y="1438642"/>
                    <a:pt x="973534" y="1428663"/>
                  </a:cubicBezTo>
                  <a:cubicBezTo>
                    <a:pt x="970745" y="1421526"/>
                    <a:pt x="968057" y="1414407"/>
                    <a:pt x="965465" y="1407300"/>
                  </a:cubicBezTo>
                  <a:cubicBezTo>
                    <a:pt x="964796" y="1406095"/>
                    <a:pt x="964027" y="1404950"/>
                    <a:pt x="963165" y="1403871"/>
                  </a:cubicBezTo>
                  <a:close/>
                  <a:moveTo>
                    <a:pt x="524818" y="1116406"/>
                  </a:moveTo>
                  <a:lnTo>
                    <a:pt x="525822" y="1117451"/>
                  </a:lnTo>
                  <a:lnTo>
                    <a:pt x="536566" y="1109090"/>
                  </a:lnTo>
                  <a:cubicBezTo>
                    <a:pt x="553678" y="1095850"/>
                    <a:pt x="570777" y="1082597"/>
                    <a:pt x="587863" y="1069331"/>
                  </a:cubicBezTo>
                  <a:cubicBezTo>
                    <a:pt x="590104" y="1067676"/>
                    <a:pt x="591471" y="1065092"/>
                    <a:pt x="591584" y="1062308"/>
                  </a:cubicBezTo>
                  <a:cubicBezTo>
                    <a:pt x="592170" y="1055702"/>
                    <a:pt x="593173" y="1049180"/>
                    <a:pt x="593967" y="1042617"/>
                  </a:cubicBezTo>
                  <a:cubicBezTo>
                    <a:pt x="594260" y="1040342"/>
                    <a:pt x="594427" y="1038051"/>
                    <a:pt x="594469" y="1035760"/>
                  </a:cubicBezTo>
                  <a:cubicBezTo>
                    <a:pt x="594469" y="1034924"/>
                    <a:pt x="593842" y="1034088"/>
                    <a:pt x="593507" y="1033210"/>
                  </a:cubicBezTo>
                  <a:cubicBezTo>
                    <a:pt x="592667" y="1033666"/>
                    <a:pt x="591868" y="1034197"/>
                    <a:pt x="591124" y="1034799"/>
                  </a:cubicBezTo>
                  <a:cubicBezTo>
                    <a:pt x="590037" y="1035886"/>
                    <a:pt x="589159" y="1037140"/>
                    <a:pt x="588198" y="1038311"/>
                  </a:cubicBezTo>
                  <a:lnTo>
                    <a:pt x="540078" y="1097551"/>
                  </a:lnTo>
                  <a:close/>
                  <a:moveTo>
                    <a:pt x="930138" y="1355710"/>
                  </a:moveTo>
                  <a:cubicBezTo>
                    <a:pt x="931685" y="1355710"/>
                    <a:pt x="933190" y="1355710"/>
                    <a:pt x="934737" y="1355710"/>
                  </a:cubicBezTo>
                  <a:cubicBezTo>
                    <a:pt x="942053" y="1355208"/>
                    <a:pt x="949411" y="1354581"/>
                    <a:pt x="956727" y="1354121"/>
                  </a:cubicBezTo>
                  <a:cubicBezTo>
                    <a:pt x="964043" y="1353661"/>
                    <a:pt x="964545" y="1352490"/>
                    <a:pt x="960908" y="1346512"/>
                  </a:cubicBezTo>
                  <a:cubicBezTo>
                    <a:pt x="953604" y="1334024"/>
                    <a:pt x="946263" y="1321482"/>
                    <a:pt x="938876" y="1308886"/>
                  </a:cubicBezTo>
                  <a:cubicBezTo>
                    <a:pt x="937692" y="1306929"/>
                    <a:pt x="936392" y="1305044"/>
                    <a:pt x="934987" y="1303242"/>
                  </a:cubicBezTo>
                  <a:cubicBezTo>
                    <a:pt x="934381" y="1303083"/>
                    <a:pt x="933737" y="1303208"/>
                    <a:pt x="933232" y="1303576"/>
                  </a:cubicBezTo>
                  <a:cubicBezTo>
                    <a:pt x="932630" y="1304701"/>
                    <a:pt x="932207" y="1305913"/>
                    <a:pt x="931977" y="1307172"/>
                  </a:cubicBezTo>
                  <a:cubicBezTo>
                    <a:pt x="929343" y="1320884"/>
                    <a:pt x="926835" y="1334639"/>
                    <a:pt x="924159" y="1348352"/>
                  </a:cubicBezTo>
                  <a:cubicBezTo>
                    <a:pt x="922863" y="1355793"/>
                    <a:pt x="922822" y="1355793"/>
                    <a:pt x="930138" y="1355710"/>
                  </a:cubicBezTo>
                  <a:close/>
                  <a:moveTo>
                    <a:pt x="758729" y="1108463"/>
                  </a:moveTo>
                  <a:cubicBezTo>
                    <a:pt x="757642" y="1107957"/>
                    <a:pt x="756526" y="1107526"/>
                    <a:pt x="755384" y="1107167"/>
                  </a:cubicBezTo>
                  <a:cubicBezTo>
                    <a:pt x="747441" y="1105285"/>
                    <a:pt x="739498" y="1103404"/>
                    <a:pt x="731512" y="1101690"/>
                  </a:cubicBezTo>
                  <a:cubicBezTo>
                    <a:pt x="725283" y="1100310"/>
                    <a:pt x="718970" y="1099182"/>
                    <a:pt x="712783" y="1097886"/>
                  </a:cubicBezTo>
                  <a:cubicBezTo>
                    <a:pt x="710764" y="1097363"/>
                    <a:pt x="708623" y="1097973"/>
                    <a:pt x="707181" y="1099474"/>
                  </a:cubicBezTo>
                  <a:cubicBezTo>
                    <a:pt x="703753" y="1102944"/>
                    <a:pt x="700283" y="1106331"/>
                    <a:pt x="696896" y="1109801"/>
                  </a:cubicBezTo>
                  <a:cubicBezTo>
                    <a:pt x="695517" y="1111180"/>
                    <a:pt x="695642" y="1112476"/>
                    <a:pt x="697482" y="1113480"/>
                  </a:cubicBezTo>
                  <a:cubicBezTo>
                    <a:pt x="704338" y="1117355"/>
                    <a:pt x="711307" y="1121143"/>
                    <a:pt x="718385" y="1124851"/>
                  </a:cubicBezTo>
                  <a:cubicBezTo>
                    <a:pt x="719560" y="1125286"/>
                    <a:pt x="720835" y="1125390"/>
                    <a:pt x="722064" y="1125144"/>
                  </a:cubicBezTo>
                  <a:lnTo>
                    <a:pt x="746354" y="1122301"/>
                  </a:lnTo>
                  <a:cubicBezTo>
                    <a:pt x="749364" y="1121925"/>
                    <a:pt x="752416" y="1121507"/>
                    <a:pt x="755468" y="1121214"/>
                  </a:cubicBezTo>
                  <a:cubicBezTo>
                    <a:pt x="757011" y="1121197"/>
                    <a:pt x="758399" y="1120282"/>
                    <a:pt x="759022" y="1118873"/>
                  </a:cubicBezTo>
                  <a:cubicBezTo>
                    <a:pt x="759816" y="1117284"/>
                    <a:pt x="760986" y="1115904"/>
                    <a:pt x="761781" y="1114316"/>
                  </a:cubicBezTo>
                  <a:cubicBezTo>
                    <a:pt x="761781" y="1114023"/>
                    <a:pt x="761279" y="1112811"/>
                    <a:pt x="760903" y="1112769"/>
                  </a:cubicBezTo>
                  <a:cubicBezTo>
                    <a:pt x="759891" y="1112681"/>
                    <a:pt x="758871" y="1112781"/>
                    <a:pt x="757893" y="1113062"/>
                  </a:cubicBezTo>
                  <a:lnTo>
                    <a:pt x="740041" y="1117242"/>
                  </a:lnTo>
                  <a:cubicBezTo>
                    <a:pt x="738553" y="1117568"/>
                    <a:pt x="737044" y="1117790"/>
                    <a:pt x="735526" y="1117911"/>
                  </a:cubicBezTo>
                  <a:cubicBezTo>
                    <a:pt x="735192" y="1117911"/>
                    <a:pt x="734648" y="1117368"/>
                    <a:pt x="734564" y="1116991"/>
                  </a:cubicBezTo>
                  <a:cubicBezTo>
                    <a:pt x="734481" y="1116615"/>
                    <a:pt x="734564" y="1115863"/>
                    <a:pt x="735066" y="1115779"/>
                  </a:cubicBezTo>
                  <a:cubicBezTo>
                    <a:pt x="737198" y="1114985"/>
                    <a:pt x="739247" y="1114232"/>
                    <a:pt x="741588" y="1113647"/>
                  </a:cubicBezTo>
                  <a:cubicBezTo>
                    <a:pt x="747403" y="1112376"/>
                    <a:pt x="753106" y="1110645"/>
                    <a:pt x="758645" y="1108463"/>
                  </a:cubicBezTo>
                  <a:close/>
                  <a:moveTo>
                    <a:pt x="902043" y="1241911"/>
                  </a:moveTo>
                  <a:lnTo>
                    <a:pt x="901040" y="1242413"/>
                  </a:lnTo>
                  <a:cubicBezTo>
                    <a:pt x="901960" y="1247429"/>
                    <a:pt x="902671" y="1252446"/>
                    <a:pt x="903758" y="1257379"/>
                  </a:cubicBezTo>
                  <a:cubicBezTo>
                    <a:pt x="906224" y="1268584"/>
                    <a:pt x="907646" y="1279913"/>
                    <a:pt x="910321" y="1291076"/>
                  </a:cubicBezTo>
                  <a:cubicBezTo>
                    <a:pt x="913624" y="1304914"/>
                    <a:pt x="915589" y="1319087"/>
                    <a:pt x="918139" y="1333092"/>
                  </a:cubicBezTo>
                  <a:cubicBezTo>
                    <a:pt x="918515" y="1335099"/>
                    <a:pt x="918934" y="1337273"/>
                    <a:pt x="919477" y="1339070"/>
                  </a:cubicBezTo>
                  <a:cubicBezTo>
                    <a:pt x="919765" y="1340254"/>
                    <a:pt x="920246" y="1341387"/>
                    <a:pt x="920898" y="1342415"/>
                  </a:cubicBezTo>
                  <a:cubicBezTo>
                    <a:pt x="921358" y="1343126"/>
                    <a:pt x="922780" y="1341370"/>
                    <a:pt x="923323" y="1339112"/>
                  </a:cubicBezTo>
                  <a:cubicBezTo>
                    <a:pt x="923574" y="1338109"/>
                    <a:pt x="923700" y="1337105"/>
                    <a:pt x="923867" y="1336102"/>
                  </a:cubicBezTo>
                  <a:cubicBezTo>
                    <a:pt x="925121" y="1329329"/>
                    <a:pt x="926333" y="1322598"/>
                    <a:pt x="927588" y="1315826"/>
                  </a:cubicBezTo>
                  <a:cubicBezTo>
                    <a:pt x="928633" y="1310349"/>
                    <a:pt x="929636" y="1304830"/>
                    <a:pt x="930807" y="1299354"/>
                  </a:cubicBezTo>
                  <a:cubicBezTo>
                    <a:pt x="931242" y="1297619"/>
                    <a:pt x="931003" y="1295779"/>
                    <a:pt x="930138" y="1294212"/>
                  </a:cubicBezTo>
                  <a:cubicBezTo>
                    <a:pt x="929343" y="1292623"/>
                    <a:pt x="928675" y="1290992"/>
                    <a:pt x="927797" y="1289404"/>
                  </a:cubicBezTo>
                  <a:cubicBezTo>
                    <a:pt x="921638" y="1277978"/>
                    <a:pt x="915464" y="1266577"/>
                    <a:pt x="909276" y="1255205"/>
                  </a:cubicBezTo>
                  <a:cubicBezTo>
                    <a:pt x="906809" y="1250774"/>
                    <a:pt x="904385" y="1246342"/>
                    <a:pt x="901960" y="1241911"/>
                  </a:cubicBezTo>
                  <a:close/>
                  <a:moveTo>
                    <a:pt x="137643" y="923634"/>
                  </a:moveTo>
                  <a:cubicBezTo>
                    <a:pt x="134215" y="924637"/>
                    <a:pt x="132501" y="925013"/>
                    <a:pt x="130912" y="925599"/>
                  </a:cubicBezTo>
                  <a:lnTo>
                    <a:pt x="78152" y="945541"/>
                  </a:lnTo>
                  <a:cubicBezTo>
                    <a:pt x="73177" y="947464"/>
                    <a:pt x="68202" y="949429"/>
                    <a:pt x="63268" y="951477"/>
                  </a:cubicBezTo>
                  <a:cubicBezTo>
                    <a:pt x="60342" y="952732"/>
                    <a:pt x="59966" y="953860"/>
                    <a:pt x="61471" y="956870"/>
                  </a:cubicBezTo>
                  <a:cubicBezTo>
                    <a:pt x="64104" y="962055"/>
                    <a:pt x="66822" y="967239"/>
                    <a:pt x="69539" y="972423"/>
                  </a:cubicBezTo>
                  <a:cubicBezTo>
                    <a:pt x="69938" y="973652"/>
                    <a:pt x="71259" y="974325"/>
                    <a:pt x="72488" y="973928"/>
                  </a:cubicBezTo>
                  <a:cubicBezTo>
                    <a:pt x="72788" y="973832"/>
                    <a:pt x="73065" y="973673"/>
                    <a:pt x="73302" y="973468"/>
                  </a:cubicBezTo>
                  <a:cubicBezTo>
                    <a:pt x="76089" y="971599"/>
                    <a:pt x="78765" y="969676"/>
                    <a:pt x="81329" y="967698"/>
                  </a:cubicBezTo>
                  <a:lnTo>
                    <a:pt x="101940" y="951895"/>
                  </a:lnTo>
                  <a:cubicBezTo>
                    <a:pt x="112280" y="944065"/>
                    <a:pt x="122593" y="936230"/>
                    <a:pt x="132877" y="928400"/>
                  </a:cubicBezTo>
                  <a:cubicBezTo>
                    <a:pt x="134563" y="926911"/>
                    <a:pt x="136155" y="925319"/>
                    <a:pt x="137643" y="923634"/>
                  </a:cubicBezTo>
                  <a:close/>
                  <a:moveTo>
                    <a:pt x="154951" y="1068913"/>
                  </a:moveTo>
                  <a:cubicBezTo>
                    <a:pt x="154491" y="1068119"/>
                    <a:pt x="154073" y="1067199"/>
                    <a:pt x="153488" y="1066363"/>
                  </a:cubicBezTo>
                  <a:cubicBezTo>
                    <a:pt x="145322" y="1054352"/>
                    <a:pt x="137128" y="1042353"/>
                    <a:pt x="128905" y="1030367"/>
                  </a:cubicBezTo>
                  <a:cubicBezTo>
                    <a:pt x="125017" y="1024723"/>
                    <a:pt x="121129" y="1019038"/>
                    <a:pt x="117074" y="1013644"/>
                  </a:cubicBezTo>
                  <a:cubicBezTo>
                    <a:pt x="115235" y="1011052"/>
                    <a:pt x="113604" y="1011136"/>
                    <a:pt x="111639" y="1013644"/>
                  </a:cubicBezTo>
                  <a:cubicBezTo>
                    <a:pt x="107249" y="1019581"/>
                    <a:pt x="102943" y="1025601"/>
                    <a:pt x="98679" y="1031621"/>
                  </a:cubicBezTo>
                  <a:cubicBezTo>
                    <a:pt x="97467" y="1033377"/>
                    <a:pt x="97592" y="1034381"/>
                    <a:pt x="99306" y="1035509"/>
                  </a:cubicBezTo>
                  <a:cubicBezTo>
                    <a:pt x="103487" y="1038185"/>
                    <a:pt x="107417" y="1040735"/>
                    <a:pt x="111472" y="1043369"/>
                  </a:cubicBezTo>
                  <a:lnTo>
                    <a:pt x="151983" y="1069457"/>
                  </a:lnTo>
                  <a:cubicBezTo>
                    <a:pt x="152623" y="1069829"/>
                    <a:pt x="153337" y="1070055"/>
                    <a:pt x="154073" y="1070126"/>
                  </a:cubicBezTo>
                  <a:cubicBezTo>
                    <a:pt x="154073" y="1070126"/>
                    <a:pt x="154700" y="1069540"/>
                    <a:pt x="154951" y="1068997"/>
                  </a:cubicBezTo>
                  <a:close/>
                  <a:moveTo>
                    <a:pt x="1201675" y="535623"/>
                  </a:moveTo>
                  <a:lnTo>
                    <a:pt x="1202762" y="534996"/>
                  </a:lnTo>
                  <a:cubicBezTo>
                    <a:pt x="1188297" y="489091"/>
                    <a:pt x="1173802" y="443217"/>
                    <a:pt x="1159282" y="397367"/>
                  </a:cubicBezTo>
                  <a:cubicBezTo>
                    <a:pt x="1157694" y="392308"/>
                    <a:pt x="1155562" y="387459"/>
                    <a:pt x="1153680" y="382483"/>
                  </a:cubicBezTo>
                  <a:cubicBezTo>
                    <a:pt x="1153091" y="384073"/>
                    <a:pt x="1152949" y="385793"/>
                    <a:pt x="1153262" y="387459"/>
                  </a:cubicBezTo>
                  <a:cubicBezTo>
                    <a:pt x="1155311" y="397409"/>
                    <a:pt x="1157443" y="407359"/>
                    <a:pt x="1159450" y="417351"/>
                  </a:cubicBezTo>
                  <a:cubicBezTo>
                    <a:pt x="1162501" y="432568"/>
                    <a:pt x="1165553" y="447828"/>
                    <a:pt x="1168438" y="463087"/>
                  </a:cubicBezTo>
                  <a:cubicBezTo>
                    <a:pt x="1170186" y="470997"/>
                    <a:pt x="1172995" y="478636"/>
                    <a:pt x="1176800" y="485789"/>
                  </a:cubicBezTo>
                  <a:cubicBezTo>
                    <a:pt x="1183530" y="499501"/>
                    <a:pt x="1190345" y="513172"/>
                    <a:pt x="1197118" y="526885"/>
                  </a:cubicBezTo>
                  <a:close/>
                  <a:moveTo>
                    <a:pt x="957940" y="1415076"/>
                  </a:moveTo>
                  <a:cubicBezTo>
                    <a:pt x="957940" y="1413863"/>
                    <a:pt x="957940" y="1412065"/>
                    <a:pt x="957940" y="1410310"/>
                  </a:cubicBezTo>
                  <a:cubicBezTo>
                    <a:pt x="957806" y="1409875"/>
                    <a:pt x="957459" y="1409544"/>
                    <a:pt x="957020" y="1409432"/>
                  </a:cubicBezTo>
                  <a:cubicBezTo>
                    <a:pt x="956535" y="1409452"/>
                    <a:pt x="956092" y="1409720"/>
                    <a:pt x="955849" y="1410142"/>
                  </a:cubicBezTo>
                  <a:cubicBezTo>
                    <a:pt x="954010" y="1414323"/>
                    <a:pt x="952254" y="1418504"/>
                    <a:pt x="950456" y="1422684"/>
                  </a:cubicBezTo>
                  <a:cubicBezTo>
                    <a:pt x="944519" y="1436732"/>
                    <a:pt x="938541" y="1450737"/>
                    <a:pt x="932646" y="1464784"/>
                  </a:cubicBezTo>
                  <a:cubicBezTo>
                    <a:pt x="930096" y="1470888"/>
                    <a:pt x="927671" y="1477034"/>
                    <a:pt x="925288" y="1483179"/>
                  </a:cubicBezTo>
                  <a:cubicBezTo>
                    <a:pt x="924899" y="1483990"/>
                    <a:pt x="925242" y="1484964"/>
                    <a:pt x="926053" y="1485353"/>
                  </a:cubicBezTo>
                  <a:cubicBezTo>
                    <a:pt x="926430" y="1485533"/>
                    <a:pt x="926856" y="1485562"/>
                    <a:pt x="927253" y="1485437"/>
                  </a:cubicBezTo>
                  <a:cubicBezTo>
                    <a:pt x="934653" y="1483555"/>
                    <a:pt x="942011" y="1481674"/>
                    <a:pt x="949369" y="1479667"/>
                  </a:cubicBezTo>
                  <a:cubicBezTo>
                    <a:pt x="952421" y="1478831"/>
                    <a:pt x="953257" y="1477619"/>
                    <a:pt x="953550" y="1474107"/>
                  </a:cubicBezTo>
                  <a:cubicBezTo>
                    <a:pt x="954415" y="1461678"/>
                    <a:pt x="955306" y="1449261"/>
                    <a:pt x="956225" y="1436857"/>
                  </a:cubicBezTo>
                  <a:cubicBezTo>
                    <a:pt x="956685" y="1429792"/>
                    <a:pt x="957396" y="1422726"/>
                    <a:pt x="957940" y="1415076"/>
                  </a:cubicBezTo>
                  <a:close/>
                  <a:moveTo>
                    <a:pt x="805176" y="1120796"/>
                  </a:moveTo>
                  <a:cubicBezTo>
                    <a:pt x="807388" y="1121527"/>
                    <a:pt x="809759" y="1121640"/>
                    <a:pt x="812033" y="1121130"/>
                  </a:cubicBezTo>
                  <a:lnTo>
                    <a:pt x="845478" y="1117828"/>
                  </a:lnTo>
                  <a:cubicBezTo>
                    <a:pt x="852293" y="1117159"/>
                    <a:pt x="859149" y="1116532"/>
                    <a:pt x="865964" y="1115612"/>
                  </a:cubicBezTo>
                  <a:cubicBezTo>
                    <a:pt x="870145" y="1115068"/>
                    <a:pt x="870688" y="1114358"/>
                    <a:pt x="868974" y="1110051"/>
                  </a:cubicBezTo>
                  <a:cubicBezTo>
                    <a:pt x="866424" y="1103697"/>
                    <a:pt x="863706" y="1097509"/>
                    <a:pt x="860905" y="1091071"/>
                  </a:cubicBezTo>
                  <a:cubicBezTo>
                    <a:pt x="860320" y="1089817"/>
                    <a:pt x="860195" y="1087977"/>
                    <a:pt x="857644" y="1087601"/>
                  </a:cubicBezTo>
                  <a:cubicBezTo>
                    <a:pt x="840587" y="1097342"/>
                    <a:pt x="823948" y="1108505"/>
                    <a:pt x="806682" y="1118915"/>
                  </a:cubicBezTo>
                  <a:cubicBezTo>
                    <a:pt x="806092" y="1119466"/>
                    <a:pt x="805586" y="1120098"/>
                    <a:pt x="805176" y="1120796"/>
                  </a:cubicBezTo>
                  <a:close/>
                  <a:moveTo>
                    <a:pt x="1121740" y="1439616"/>
                  </a:moveTo>
                  <a:cubicBezTo>
                    <a:pt x="1121740" y="1438028"/>
                    <a:pt x="1121531" y="1436523"/>
                    <a:pt x="1121280" y="1435018"/>
                  </a:cubicBezTo>
                  <a:cubicBezTo>
                    <a:pt x="1121280" y="1434725"/>
                    <a:pt x="1120402" y="1434265"/>
                    <a:pt x="1120151" y="1434391"/>
                  </a:cubicBezTo>
                  <a:cubicBezTo>
                    <a:pt x="1118738" y="1434926"/>
                    <a:pt x="1117404" y="1435640"/>
                    <a:pt x="1116179" y="1436523"/>
                  </a:cubicBezTo>
                  <a:cubicBezTo>
                    <a:pt x="1110117" y="1441163"/>
                    <a:pt x="1104139" y="1445929"/>
                    <a:pt x="1098202" y="1450695"/>
                  </a:cubicBezTo>
                  <a:cubicBezTo>
                    <a:pt x="1093603" y="1454332"/>
                    <a:pt x="1089046" y="1457970"/>
                    <a:pt x="1084531" y="1461690"/>
                  </a:cubicBezTo>
                  <a:cubicBezTo>
                    <a:pt x="1082734" y="1463195"/>
                    <a:pt x="1082817" y="1464826"/>
                    <a:pt x="1084531" y="1465871"/>
                  </a:cubicBezTo>
                  <a:lnTo>
                    <a:pt x="1112584" y="1482928"/>
                  </a:lnTo>
                  <a:cubicBezTo>
                    <a:pt x="1113014" y="1483204"/>
                    <a:pt x="1113462" y="1483455"/>
                    <a:pt x="1113922" y="1483681"/>
                  </a:cubicBezTo>
                  <a:cubicBezTo>
                    <a:pt x="1114862" y="1484312"/>
                    <a:pt x="1116133" y="1484057"/>
                    <a:pt x="1116765" y="1483117"/>
                  </a:cubicBezTo>
                  <a:cubicBezTo>
                    <a:pt x="1116873" y="1482958"/>
                    <a:pt x="1116957" y="1482778"/>
                    <a:pt x="1117015" y="1482594"/>
                  </a:cubicBezTo>
                  <a:cubicBezTo>
                    <a:pt x="1117383" y="1481649"/>
                    <a:pt x="1117647" y="1480667"/>
                    <a:pt x="1117810" y="1479667"/>
                  </a:cubicBezTo>
                  <a:cubicBezTo>
                    <a:pt x="1118479" y="1472602"/>
                    <a:pt x="1119148" y="1465495"/>
                    <a:pt x="1119775" y="1458430"/>
                  </a:cubicBezTo>
                  <a:lnTo>
                    <a:pt x="1120527" y="1450068"/>
                  </a:lnTo>
                  <a:cubicBezTo>
                    <a:pt x="1121029" y="1446640"/>
                    <a:pt x="1121405" y="1443128"/>
                    <a:pt x="1121740" y="1439616"/>
                  </a:cubicBezTo>
                  <a:close/>
                  <a:moveTo>
                    <a:pt x="972530" y="1701245"/>
                  </a:moveTo>
                  <a:cubicBezTo>
                    <a:pt x="970983" y="1700701"/>
                    <a:pt x="970022" y="1700325"/>
                    <a:pt x="969060" y="1700074"/>
                  </a:cubicBezTo>
                  <a:lnTo>
                    <a:pt x="946150" y="1694096"/>
                  </a:lnTo>
                  <a:cubicBezTo>
                    <a:pt x="940506" y="1692591"/>
                    <a:pt x="934778" y="1691253"/>
                    <a:pt x="929176" y="1689539"/>
                  </a:cubicBezTo>
                  <a:cubicBezTo>
                    <a:pt x="926542" y="1688531"/>
                    <a:pt x="923566" y="1689062"/>
                    <a:pt x="921442" y="1690918"/>
                  </a:cubicBezTo>
                  <a:cubicBezTo>
                    <a:pt x="911450" y="1698862"/>
                    <a:pt x="901333" y="1706596"/>
                    <a:pt x="891299" y="1714456"/>
                  </a:cubicBezTo>
                  <a:cubicBezTo>
                    <a:pt x="890266" y="1715417"/>
                    <a:pt x="889301" y="1716450"/>
                    <a:pt x="888414" y="1717550"/>
                  </a:cubicBezTo>
                  <a:lnTo>
                    <a:pt x="931726" y="1709899"/>
                  </a:lnTo>
                  <a:cubicBezTo>
                    <a:pt x="944269" y="1707683"/>
                    <a:pt x="956811" y="1705509"/>
                    <a:pt x="969353" y="1703252"/>
                  </a:cubicBezTo>
                  <a:cubicBezTo>
                    <a:pt x="970089" y="1703063"/>
                    <a:pt x="970795" y="1702767"/>
                    <a:pt x="971443" y="1702374"/>
                  </a:cubicBezTo>
                  <a:cubicBezTo>
                    <a:pt x="971840" y="1702035"/>
                    <a:pt x="972204" y="1701654"/>
                    <a:pt x="972530" y="1701245"/>
                  </a:cubicBezTo>
                  <a:close/>
                  <a:moveTo>
                    <a:pt x="588407" y="1610105"/>
                  </a:moveTo>
                  <a:lnTo>
                    <a:pt x="589536" y="1609018"/>
                  </a:lnTo>
                  <a:cubicBezTo>
                    <a:pt x="587863" y="1607555"/>
                    <a:pt x="586317" y="1605925"/>
                    <a:pt x="584561" y="1604629"/>
                  </a:cubicBezTo>
                  <a:cubicBezTo>
                    <a:pt x="579895" y="1600272"/>
                    <a:pt x="574698" y="1596518"/>
                    <a:pt x="569092" y="1593466"/>
                  </a:cubicBezTo>
                  <a:cubicBezTo>
                    <a:pt x="564669" y="1591476"/>
                    <a:pt x="560576" y="1588809"/>
                    <a:pt x="556968" y="1585565"/>
                  </a:cubicBezTo>
                  <a:cubicBezTo>
                    <a:pt x="550572" y="1580088"/>
                    <a:pt x="544426" y="1574570"/>
                    <a:pt x="537820" y="1569093"/>
                  </a:cubicBezTo>
                  <a:cubicBezTo>
                    <a:pt x="521516" y="1555158"/>
                    <a:pt x="505182" y="1541345"/>
                    <a:pt x="488822" y="1527662"/>
                  </a:cubicBezTo>
                  <a:cubicBezTo>
                    <a:pt x="488032" y="1527001"/>
                    <a:pt x="487192" y="1526399"/>
                    <a:pt x="486314" y="1525864"/>
                  </a:cubicBezTo>
                  <a:cubicBezTo>
                    <a:pt x="485394" y="1525279"/>
                    <a:pt x="484809" y="1523732"/>
                    <a:pt x="482886" y="1524735"/>
                  </a:cubicBezTo>
                  <a:cubicBezTo>
                    <a:pt x="483714" y="1526299"/>
                    <a:pt x="484667" y="1527796"/>
                    <a:pt x="485729" y="1529209"/>
                  </a:cubicBezTo>
                  <a:cubicBezTo>
                    <a:pt x="498104" y="1543758"/>
                    <a:pt x="510533" y="1558265"/>
                    <a:pt x="523021" y="1572730"/>
                  </a:cubicBezTo>
                  <a:cubicBezTo>
                    <a:pt x="525567" y="1575937"/>
                    <a:pt x="528757" y="1578570"/>
                    <a:pt x="532385" y="1580464"/>
                  </a:cubicBezTo>
                  <a:cubicBezTo>
                    <a:pt x="536273" y="1582387"/>
                    <a:pt x="540036" y="1584645"/>
                    <a:pt x="543924" y="1586443"/>
                  </a:cubicBezTo>
                  <a:cubicBezTo>
                    <a:pt x="549401" y="1589160"/>
                    <a:pt x="555045" y="1591585"/>
                    <a:pt x="560396" y="1594470"/>
                  </a:cubicBezTo>
                  <a:cubicBezTo>
                    <a:pt x="569803" y="1599570"/>
                    <a:pt x="579084" y="1605089"/>
                    <a:pt x="588407" y="1610105"/>
                  </a:cubicBezTo>
                  <a:close/>
                  <a:moveTo>
                    <a:pt x="102065" y="983836"/>
                  </a:moveTo>
                  <a:cubicBezTo>
                    <a:pt x="104147" y="983727"/>
                    <a:pt x="106068" y="982682"/>
                    <a:pt x="107291" y="980993"/>
                  </a:cubicBezTo>
                  <a:cubicBezTo>
                    <a:pt x="120293" y="967698"/>
                    <a:pt x="133421" y="954487"/>
                    <a:pt x="146464" y="941235"/>
                  </a:cubicBezTo>
                  <a:cubicBezTo>
                    <a:pt x="147168" y="940511"/>
                    <a:pt x="147773" y="939696"/>
                    <a:pt x="148262" y="938810"/>
                  </a:cubicBezTo>
                  <a:cubicBezTo>
                    <a:pt x="148371" y="938354"/>
                    <a:pt x="148263" y="937877"/>
                    <a:pt x="147969" y="937514"/>
                  </a:cubicBezTo>
                  <a:cubicBezTo>
                    <a:pt x="147593" y="937179"/>
                    <a:pt x="147089" y="937025"/>
                    <a:pt x="146590" y="937096"/>
                  </a:cubicBezTo>
                  <a:cubicBezTo>
                    <a:pt x="145852" y="937259"/>
                    <a:pt x="145145" y="937539"/>
                    <a:pt x="144499" y="937932"/>
                  </a:cubicBezTo>
                  <a:cubicBezTo>
                    <a:pt x="138646" y="941067"/>
                    <a:pt x="132793" y="944161"/>
                    <a:pt x="127066" y="947464"/>
                  </a:cubicBezTo>
                  <a:cubicBezTo>
                    <a:pt x="119290" y="951895"/>
                    <a:pt x="111639" y="956494"/>
                    <a:pt x="103947" y="960967"/>
                  </a:cubicBezTo>
                  <a:cubicBezTo>
                    <a:pt x="97132" y="964939"/>
                    <a:pt x="90234" y="968827"/>
                    <a:pt x="83545" y="972966"/>
                  </a:cubicBezTo>
                  <a:cubicBezTo>
                    <a:pt x="81663" y="974095"/>
                    <a:pt x="78235" y="974555"/>
                    <a:pt x="78486" y="977147"/>
                  </a:cubicBezTo>
                  <a:cubicBezTo>
                    <a:pt x="78737" y="979739"/>
                    <a:pt x="82207" y="979070"/>
                    <a:pt x="84255" y="979697"/>
                  </a:cubicBezTo>
                  <a:cubicBezTo>
                    <a:pt x="88436" y="980951"/>
                    <a:pt x="92617" y="981955"/>
                    <a:pt x="96798" y="982958"/>
                  </a:cubicBezTo>
                  <a:cubicBezTo>
                    <a:pt x="98554" y="983251"/>
                    <a:pt x="100351" y="983502"/>
                    <a:pt x="102065" y="983836"/>
                  </a:cubicBezTo>
                  <a:close/>
                  <a:moveTo>
                    <a:pt x="833062" y="1575280"/>
                  </a:moveTo>
                  <a:lnTo>
                    <a:pt x="833522" y="1576325"/>
                  </a:lnTo>
                  <a:lnTo>
                    <a:pt x="836406" y="1575698"/>
                  </a:lnTo>
                  <a:cubicBezTo>
                    <a:pt x="845228" y="1573273"/>
                    <a:pt x="854007" y="1570765"/>
                    <a:pt x="862870" y="1568466"/>
                  </a:cubicBezTo>
                  <a:cubicBezTo>
                    <a:pt x="876917" y="1564828"/>
                    <a:pt x="890965" y="1561317"/>
                    <a:pt x="905012" y="1557721"/>
                  </a:cubicBezTo>
                  <a:cubicBezTo>
                    <a:pt x="906968" y="1557153"/>
                    <a:pt x="908896" y="1556484"/>
                    <a:pt x="910781" y="1555714"/>
                  </a:cubicBezTo>
                  <a:cubicBezTo>
                    <a:pt x="911199" y="1555714"/>
                    <a:pt x="911826" y="1554962"/>
                    <a:pt x="911785" y="1554711"/>
                  </a:cubicBezTo>
                  <a:cubicBezTo>
                    <a:pt x="911743" y="1554460"/>
                    <a:pt x="911241" y="1553206"/>
                    <a:pt x="910739" y="1552997"/>
                  </a:cubicBezTo>
                  <a:cubicBezTo>
                    <a:pt x="902671" y="1549945"/>
                    <a:pt x="894518" y="1547060"/>
                    <a:pt x="886449" y="1544009"/>
                  </a:cubicBezTo>
                  <a:cubicBezTo>
                    <a:pt x="883335" y="1542746"/>
                    <a:pt x="879781" y="1543273"/>
                    <a:pt x="877168" y="1545388"/>
                  </a:cubicBezTo>
                  <a:cubicBezTo>
                    <a:pt x="863497" y="1554669"/>
                    <a:pt x="849701" y="1563783"/>
                    <a:pt x="835988" y="1572981"/>
                  </a:cubicBezTo>
                  <a:cubicBezTo>
                    <a:pt x="834943" y="1573650"/>
                    <a:pt x="834023" y="1574528"/>
                    <a:pt x="833062" y="1575280"/>
                  </a:cubicBezTo>
                  <a:close/>
                  <a:moveTo>
                    <a:pt x="234134" y="1078654"/>
                  </a:moveTo>
                  <a:lnTo>
                    <a:pt x="234134" y="1078654"/>
                  </a:lnTo>
                  <a:lnTo>
                    <a:pt x="234134" y="1061054"/>
                  </a:lnTo>
                  <a:cubicBezTo>
                    <a:pt x="234134" y="1059507"/>
                    <a:pt x="234134" y="1058002"/>
                    <a:pt x="234134" y="1056455"/>
                  </a:cubicBezTo>
                  <a:cubicBezTo>
                    <a:pt x="234174" y="1054866"/>
                    <a:pt x="233091" y="1053466"/>
                    <a:pt x="231542" y="1053110"/>
                  </a:cubicBezTo>
                  <a:cubicBezTo>
                    <a:pt x="230569" y="1052809"/>
                    <a:pt x="229577" y="1052571"/>
                    <a:pt x="228573" y="1052400"/>
                  </a:cubicBezTo>
                  <a:cubicBezTo>
                    <a:pt x="220797" y="1051062"/>
                    <a:pt x="212979" y="1049766"/>
                    <a:pt x="205203" y="1048511"/>
                  </a:cubicBezTo>
                  <a:cubicBezTo>
                    <a:pt x="204716" y="1048340"/>
                    <a:pt x="204185" y="1048340"/>
                    <a:pt x="203698" y="1048511"/>
                  </a:cubicBezTo>
                  <a:cubicBezTo>
                    <a:pt x="203155" y="1048888"/>
                    <a:pt x="202444" y="1049557"/>
                    <a:pt x="202486" y="1050058"/>
                  </a:cubicBezTo>
                  <a:cubicBezTo>
                    <a:pt x="202570" y="1051070"/>
                    <a:pt x="202900" y="1052044"/>
                    <a:pt x="203447" y="1052901"/>
                  </a:cubicBezTo>
                  <a:lnTo>
                    <a:pt x="229535" y="1097927"/>
                  </a:lnTo>
                  <a:cubicBezTo>
                    <a:pt x="230153" y="1099035"/>
                    <a:pt x="230852" y="1100097"/>
                    <a:pt x="231625" y="1101105"/>
                  </a:cubicBezTo>
                  <a:cubicBezTo>
                    <a:pt x="231937" y="1101502"/>
                    <a:pt x="232416" y="1101736"/>
                    <a:pt x="232921" y="1101732"/>
                  </a:cubicBezTo>
                  <a:cubicBezTo>
                    <a:pt x="233383" y="1101569"/>
                    <a:pt x="233739" y="1101197"/>
                    <a:pt x="233883" y="1100728"/>
                  </a:cubicBezTo>
                  <a:cubicBezTo>
                    <a:pt x="234100" y="1099738"/>
                    <a:pt x="234212" y="1098730"/>
                    <a:pt x="234217" y="1097718"/>
                  </a:cubicBezTo>
                  <a:cubicBezTo>
                    <a:pt x="234343" y="1091406"/>
                    <a:pt x="234134" y="1085051"/>
                    <a:pt x="234134" y="1078654"/>
                  </a:cubicBezTo>
                  <a:close/>
                  <a:moveTo>
                    <a:pt x="939670" y="1688285"/>
                  </a:moveTo>
                  <a:cubicBezTo>
                    <a:pt x="941300" y="1688828"/>
                    <a:pt x="942931" y="1689497"/>
                    <a:pt x="944603" y="1689915"/>
                  </a:cubicBezTo>
                  <a:cubicBezTo>
                    <a:pt x="956644" y="1693134"/>
                    <a:pt x="968726" y="1696228"/>
                    <a:pt x="980724" y="1699573"/>
                  </a:cubicBezTo>
                  <a:cubicBezTo>
                    <a:pt x="983229" y="1700095"/>
                    <a:pt x="985829" y="1699819"/>
                    <a:pt x="988166" y="1698778"/>
                  </a:cubicBezTo>
                  <a:cubicBezTo>
                    <a:pt x="1003802" y="1693205"/>
                    <a:pt x="1019396" y="1687628"/>
                    <a:pt x="1034948" y="1682055"/>
                  </a:cubicBezTo>
                  <a:cubicBezTo>
                    <a:pt x="1036035" y="1681637"/>
                    <a:pt x="1037498" y="1681554"/>
                    <a:pt x="1037707" y="1679296"/>
                  </a:cubicBezTo>
                  <a:cubicBezTo>
                    <a:pt x="1004972" y="1682223"/>
                    <a:pt x="972363" y="1684522"/>
                    <a:pt x="939670" y="1688285"/>
                  </a:cubicBezTo>
                  <a:close/>
                  <a:moveTo>
                    <a:pt x="1109323" y="1576074"/>
                  </a:moveTo>
                  <a:cubicBezTo>
                    <a:pt x="1109348" y="1575615"/>
                    <a:pt x="1109348" y="1575155"/>
                    <a:pt x="1109323" y="1574695"/>
                  </a:cubicBezTo>
                  <a:cubicBezTo>
                    <a:pt x="1107692" y="1565706"/>
                    <a:pt x="1106146" y="1556676"/>
                    <a:pt x="1104390" y="1547687"/>
                  </a:cubicBezTo>
                  <a:cubicBezTo>
                    <a:pt x="1103888" y="1545137"/>
                    <a:pt x="1102508" y="1544636"/>
                    <a:pt x="1099791" y="1545890"/>
                  </a:cubicBezTo>
                  <a:cubicBezTo>
                    <a:pt x="1090593" y="1550071"/>
                    <a:pt x="1081438" y="1554669"/>
                    <a:pt x="1072282" y="1559101"/>
                  </a:cubicBezTo>
                  <a:cubicBezTo>
                    <a:pt x="1068854" y="1560731"/>
                    <a:pt x="1065467" y="1562487"/>
                    <a:pt x="1062081" y="1564285"/>
                  </a:cubicBezTo>
                  <a:cubicBezTo>
                    <a:pt x="1061437" y="1564611"/>
                    <a:pt x="1060977" y="1565209"/>
                    <a:pt x="1060827" y="1565915"/>
                  </a:cubicBezTo>
                  <a:cubicBezTo>
                    <a:pt x="1060827" y="1566417"/>
                    <a:pt x="1061621" y="1567211"/>
                    <a:pt x="1062206" y="1567379"/>
                  </a:cubicBezTo>
                  <a:cubicBezTo>
                    <a:pt x="1065885" y="1568382"/>
                    <a:pt x="1069606" y="1569302"/>
                    <a:pt x="1073327" y="1570180"/>
                  </a:cubicBezTo>
                  <a:cubicBezTo>
                    <a:pt x="1080978" y="1572019"/>
                    <a:pt x="1088670" y="1573817"/>
                    <a:pt x="1096321" y="1575573"/>
                  </a:cubicBezTo>
                  <a:cubicBezTo>
                    <a:pt x="1099791" y="1576367"/>
                    <a:pt x="1103261" y="1577162"/>
                    <a:pt x="1106773" y="1577621"/>
                  </a:cubicBezTo>
                  <a:cubicBezTo>
                    <a:pt x="1107609" y="1577747"/>
                    <a:pt x="1108654" y="1576534"/>
                    <a:pt x="1109323" y="1576074"/>
                  </a:cubicBezTo>
                  <a:close/>
                  <a:moveTo>
                    <a:pt x="1129307" y="957623"/>
                  </a:moveTo>
                  <a:cubicBezTo>
                    <a:pt x="1129307" y="959212"/>
                    <a:pt x="1129516" y="960257"/>
                    <a:pt x="1129725" y="961218"/>
                  </a:cubicBezTo>
                  <a:cubicBezTo>
                    <a:pt x="1130519" y="964688"/>
                    <a:pt x="1131439" y="968158"/>
                    <a:pt x="1132275" y="971628"/>
                  </a:cubicBezTo>
                  <a:cubicBezTo>
                    <a:pt x="1133655" y="977314"/>
                    <a:pt x="1134993" y="983000"/>
                    <a:pt x="1136456" y="988686"/>
                  </a:cubicBezTo>
                  <a:cubicBezTo>
                    <a:pt x="1136456" y="989229"/>
                    <a:pt x="1137459" y="989731"/>
                    <a:pt x="1138086" y="989940"/>
                  </a:cubicBezTo>
                  <a:cubicBezTo>
                    <a:pt x="1138713" y="990149"/>
                    <a:pt x="1139131" y="989647"/>
                    <a:pt x="1139382" y="989271"/>
                  </a:cubicBezTo>
                  <a:cubicBezTo>
                    <a:pt x="1142476" y="984630"/>
                    <a:pt x="1145570" y="979948"/>
                    <a:pt x="1148622" y="975266"/>
                  </a:cubicBezTo>
                  <a:cubicBezTo>
                    <a:pt x="1154600" y="966068"/>
                    <a:pt x="1160620" y="956912"/>
                    <a:pt x="1166557" y="947715"/>
                  </a:cubicBezTo>
                  <a:cubicBezTo>
                    <a:pt x="1168522" y="944621"/>
                    <a:pt x="1167811" y="943534"/>
                    <a:pt x="1164132" y="942865"/>
                  </a:cubicBezTo>
                  <a:cubicBezTo>
                    <a:pt x="1162100" y="942577"/>
                    <a:pt x="1160031" y="942911"/>
                    <a:pt x="1158195" y="943827"/>
                  </a:cubicBezTo>
                  <a:cubicBezTo>
                    <a:pt x="1154767" y="945415"/>
                    <a:pt x="1151130" y="946669"/>
                    <a:pt x="1147618" y="948007"/>
                  </a:cubicBezTo>
                  <a:cubicBezTo>
                    <a:pt x="1142225" y="950307"/>
                    <a:pt x="1136832" y="952648"/>
                    <a:pt x="1131522" y="955115"/>
                  </a:cubicBezTo>
                  <a:cubicBezTo>
                    <a:pt x="1130519" y="955783"/>
                    <a:pt x="1129892" y="957079"/>
                    <a:pt x="1129307" y="957623"/>
                  </a:cubicBezTo>
                  <a:close/>
                  <a:moveTo>
                    <a:pt x="810152" y="1057416"/>
                  </a:moveTo>
                  <a:lnTo>
                    <a:pt x="810152" y="1057416"/>
                  </a:lnTo>
                  <a:cubicBezTo>
                    <a:pt x="805302" y="1057416"/>
                    <a:pt x="800452" y="1057416"/>
                    <a:pt x="795644" y="1057416"/>
                  </a:cubicBezTo>
                  <a:cubicBezTo>
                    <a:pt x="793341" y="1057258"/>
                    <a:pt x="791347" y="1058997"/>
                    <a:pt x="791188" y="1061300"/>
                  </a:cubicBezTo>
                  <a:cubicBezTo>
                    <a:pt x="791163" y="1061664"/>
                    <a:pt x="791184" y="1062032"/>
                    <a:pt x="791255" y="1062391"/>
                  </a:cubicBezTo>
                  <a:cubicBezTo>
                    <a:pt x="791393" y="1064160"/>
                    <a:pt x="791702" y="1065907"/>
                    <a:pt x="792174" y="1067617"/>
                  </a:cubicBezTo>
                  <a:cubicBezTo>
                    <a:pt x="794767" y="1076648"/>
                    <a:pt x="797400" y="1085636"/>
                    <a:pt x="800076" y="1094666"/>
                  </a:cubicBezTo>
                  <a:cubicBezTo>
                    <a:pt x="800193" y="1095398"/>
                    <a:pt x="800498" y="1096088"/>
                    <a:pt x="800954" y="1096673"/>
                  </a:cubicBezTo>
                  <a:cubicBezTo>
                    <a:pt x="801489" y="1097083"/>
                    <a:pt x="802192" y="1097204"/>
                    <a:pt x="802835" y="1097008"/>
                  </a:cubicBezTo>
                  <a:cubicBezTo>
                    <a:pt x="803630" y="1096389"/>
                    <a:pt x="804294" y="1095620"/>
                    <a:pt x="804800" y="1094750"/>
                  </a:cubicBezTo>
                  <a:cubicBezTo>
                    <a:pt x="810904" y="1085678"/>
                    <a:pt x="817008" y="1076648"/>
                    <a:pt x="823028" y="1067534"/>
                  </a:cubicBezTo>
                  <a:cubicBezTo>
                    <a:pt x="824575" y="1065234"/>
                    <a:pt x="825913" y="1062768"/>
                    <a:pt x="827209" y="1060343"/>
                  </a:cubicBezTo>
                  <a:cubicBezTo>
                    <a:pt x="828170" y="1058629"/>
                    <a:pt x="827209" y="1057375"/>
                    <a:pt x="825328" y="1057333"/>
                  </a:cubicBezTo>
                  <a:cubicBezTo>
                    <a:pt x="820311" y="1057416"/>
                    <a:pt x="815252" y="1057416"/>
                    <a:pt x="810152" y="1057416"/>
                  </a:cubicBezTo>
                  <a:close/>
                  <a:moveTo>
                    <a:pt x="136598" y="1003067"/>
                  </a:moveTo>
                  <a:lnTo>
                    <a:pt x="136598" y="1003276"/>
                  </a:lnTo>
                  <a:cubicBezTo>
                    <a:pt x="143162" y="1002816"/>
                    <a:pt x="149767" y="1002315"/>
                    <a:pt x="156373" y="1001938"/>
                  </a:cubicBezTo>
                  <a:cubicBezTo>
                    <a:pt x="159009" y="1001846"/>
                    <a:pt x="161280" y="1000053"/>
                    <a:pt x="161975" y="997507"/>
                  </a:cubicBezTo>
                  <a:cubicBezTo>
                    <a:pt x="162309" y="996545"/>
                    <a:pt x="162393" y="995542"/>
                    <a:pt x="162686" y="994539"/>
                  </a:cubicBezTo>
                  <a:cubicBezTo>
                    <a:pt x="165110" y="985717"/>
                    <a:pt x="167619" y="976896"/>
                    <a:pt x="169960" y="968033"/>
                  </a:cubicBezTo>
                  <a:cubicBezTo>
                    <a:pt x="170420" y="966193"/>
                    <a:pt x="172636" y="963852"/>
                    <a:pt x="170838" y="962431"/>
                  </a:cubicBezTo>
                  <a:cubicBezTo>
                    <a:pt x="169040" y="961009"/>
                    <a:pt x="167075" y="963810"/>
                    <a:pt x="165319" y="964897"/>
                  </a:cubicBezTo>
                  <a:cubicBezTo>
                    <a:pt x="163694" y="966185"/>
                    <a:pt x="162158" y="967581"/>
                    <a:pt x="160721" y="969078"/>
                  </a:cubicBezTo>
                  <a:cubicBezTo>
                    <a:pt x="152777" y="975851"/>
                    <a:pt x="144834" y="982582"/>
                    <a:pt x="136974" y="989396"/>
                  </a:cubicBezTo>
                  <a:cubicBezTo>
                    <a:pt x="132543" y="993243"/>
                    <a:pt x="128278" y="997256"/>
                    <a:pt x="123972" y="1001228"/>
                  </a:cubicBezTo>
                  <a:cubicBezTo>
                    <a:pt x="123680" y="1001520"/>
                    <a:pt x="123345" y="1002315"/>
                    <a:pt x="123512" y="1002566"/>
                  </a:cubicBezTo>
                  <a:cubicBezTo>
                    <a:pt x="123680" y="1002816"/>
                    <a:pt x="124599" y="1003778"/>
                    <a:pt x="125143" y="1003736"/>
                  </a:cubicBezTo>
                  <a:cubicBezTo>
                    <a:pt x="128989" y="1003778"/>
                    <a:pt x="132793" y="1003569"/>
                    <a:pt x="136598" y="1003360"/>
                  </a:cubicBezTo>
                  <a:close/>
                  <a:moveTo>
                    <a:pt x="1142643" y="946210"/>
                  </a:moveTo>
                  <a:cubicBezTo>
                    <a:pt x="1143772" y="945833"/>
                    <a:pt x="1144984" y="945583"/>
                    <a:pt x="1146113" y="945123"/>
                  </a:cubicBezTo>
                  <a:cubicBezTo>
                    <a:pt x="1163463" y="937681"/>
                    <a:pt x="1180729" y="930156"/>
                    <a:pt x="1198163" y="922839"/>
                  </a:cubicBezTo>
                  <a:cubicBezTo>
                    <a:pt x="1201248" y="921661"/>
                    <a:pt x="1203765" y="919340"/>
                    <a:pt x="1205186" y="916359"/>
                  </a:cubicBezTo>
                  <a:cubicBezTo>
                    <a:pt x="1208866" y="908792"/>
                    <a:pt x="1212754" y="901309"/>
                    <a:pt x="1216516" y="893784"/>
                  </a:cubicBezTo>
                  <a:cubicBezTo>
                    <a:pt x="1216893" y="892947"/>
                    <a:pt x="1217102" y="891986"/>
                    <a:pt x="1217812" y="889603"/>
                  </a:cubicBezTo>
                  <a:cubicBezTo>
                    <a:pt x="1191516" y="908123"/>
                    <a:pt x="1166975" y="926811"/>
                    <a:pt x="1142643" y="946210"/>
                  </a:cubicBezTo>
                  <a:close/>
                  <a:moveTo>
                    <a:pt x="826164" y="1573901"/>
                  </a:moveTo>
                  <a:cubicBezTo>
                    <a:pt x="827305" y="1573508"/>
                    <a:pt x="828421" y="1573048"/>
                    <a:pt x="829508" y="1572521"/>
                  </a:cubicBezTo>
                  <a:cubicBezTo>
                    <a:pt x="835863" y="1568340"/>
                    <a:pt x="842050" y="1564159"/>
                    <a:pt x="848572" y="1559979"/>
                  </a:cubicBezTo>
                  <a:lnTo>
                    <a:pt x="873656" y="1542963"/>
                  </a:lnTo>
                  <a:cubicBezTo>
                    <a:pt x="874100" y="1542708"/>
                    <a:pt x="874522" y="1542416"/>
                    <a:pt x="874911" y="1542085"/>
                  </a:cubicBezTo>
                  <a:cubicBezTo>
                    <a:pt x="875743" y="1541546"/>
                    <a:pt x="875985" y="1540434"/>
                    <a:pt x="875446" y="1539598"/>
                  </a:cubicBezTo>
                  <a:cubicBezTo>
                    <a:pt x="875262" y="1539318"/>
                    <a:pt x="875007" y="1539092"/>
                    <a:pt x="874702" y="1538950"/>
                  </a:cubicBezTo>
                  <a:lnTo>
                    <a:pt x="856516" y="1529334"/>
                  </a:lnTo>
                  <a:cubicBezTo>
                    <a:pt x="855868" y="1528933"/>
                    <a:pt x="855199" y="1528569"/>
                    <a:pt x="854509" y="1528247"/>
                  </a:cubicBezTo>
                  <a:cubicBezTo>
                    <a:pt x="853309" y="1527466"/>
                    <a:pt x="851704" y="1527804"/>
                    <a:pt x="850922" y="1529004"/>
                  </a:cubicBezTo>
                  <a:cubicBezTo>
                    <a:pt x="850838" y="1529138"/>
                    <a:pt x="850763" y="1529276"/>
                    <a:pt x="850704" y="1529418"/>
                  </a:cubicBezTo>
                  <a:cubicBezTo>
                    <a:pt x="850412" y="1529836"/>
                    <a:pt x="850161" y="1530296"/>
                    <a:pt x="849910" y="1530714"/>
                  </a:cubicBezTo>
                  <a:cubicBezTo>
                    <a:pt x="843388" y="1542211"/>
                    <a:pt x="836824" y="1553666"/>
                    <a:pt x="830344" y="1565163"/>
                  </a:cubicBezTo>
                  <a:cubicBezTo>
                    <a:pt x="829132" y="1567462"/>
                    <a:pt x="828045" y="1570096"/>
                    <a:pt x="826164" y="1573901"/>
                  </a:cubicBezTo>
                  <a:close/>
                  <a:moveTo>
                    <a:pt x="898615" y="1070586"/>
                  </a:moveTo>
                  <a:cubicBezTo>
                    <a:pt x="897152" y="1069708"/>
                    <a:pt x="896358" y="1069122"/>
                    <a:pt x="895438" y="1068662"/>
                  </a:cubicBezTo>
                  <a:cubicBezTo>
                    <a:pt x="891663" y="1067153"/>
                    <a:pt x="887758" y="1065991"/>
                    <a:pt x="883774" y="1065192"/>
                  </a:cubicBezTo>
                  <a:cubicBezTo>
                    <a:pt x="871817" y="1061639"/>
                    <a:pt x="859944" y="1057793"/>
                    <a:pt x="848029" y="1054114"/>
                  </a:cubicBezTo>
                  <a:cubicBezTo>
                    <a:pt x="845353" y="1053277"/>
                    <a:pt x="842636" y="1052650"/>
                    <a:pt x="839918" y="1051981"/>
                  </a:cubicBezTo>
                  <a:cubicBezTo>
                    <a:pt x="839433" y="1051948"/>
                    <a:pt x="838957" y="1052132"/>
                    <a:pt x="838622" y="1052483"/>
                  </a:cubicBezTo>
                  <a:cubicBezTo>
                    <a:pt x="838392" y="1052930"/>
                    <a:pt x="838392" y="1053457"/>
                    <a:pt x="838622" y="1053905"/>
                  </a:cubicBezTo>
                  <a:cubicBezTo>
                    <a:pt x="838961" y="1054582"/>
                    <a:pt x="839383" y="1055213"/>
                    <a:pt x="839876" y="1055786"/>
                  </a:cubicBezTo>
                  <a:cubicBezTo>
                    <a:pt x="845729" y="1063144"/>
                    <a:pt x="851666" y="1070502"/>
                    <a:pt x="857477" y="1077944"/>
                  </a:cubicBezTo>
                  <a:cubicBezTo>
                    <a:pt x="858957" y="1080402"/>
                    <a:pt x="861950" y="1081497"/>
                    <a:pt x="864668" y="1080578"/>
                  </a:cubicBezTo>
                  <a:cubicBezTo>
                    <a:pt x="874534" y="1077902"/>
                    <a:pt x="884401" y="1075477"/>
                    <a:pt x="894267" y="1072801"/>
                  </a:cubicBezTo>
                  <a:cubicBezTo>
                    <a:pt x="895793" y="1072224"/>
                    <a:pt x="897252" y="1071480"/>
                    <a:pt x="898615" y="1070586"/>
                  </a:cubicBezTo>
                  <a:close/>
                  <a:moveTo>
                    <a:pt x="924452" y="1560146"/>
                  </a:moveTo>
                  <a:cubicBezTo>
                    <a:pt x="924452" y="1562320"/>
                    <a:pt x="924452" y="1562863"/>
                    <a:pt x="924452" y="1563365"/>
                  </a:cubicBezTo>
                  <a:cubicBezTo>
                    <a:pt x="925539" y="1573733"/>
                    <a:pt x="926639" y="1584102"/>
                    <a:pt x="927755" y="1594470"/>
                  </a:cubicBezTo>
                  <a:cubicBezTo>
                    <a:pt x="927746" y="1595235"/>
                    <a:pt x="927951" y="1595987"/>
                    <a:pt x="928340" y="1596644"/>
                  </a:cubicBezTo>
                  <a:cubicBezTo>
                    <a:pt x="928854" y="1597095"/>
                    <a:pt x="929557" y="1597266"/>
                    <a:pt x="930221" y="1597103"/>
                  </a:cubicBezTo>
                  <a:cubicBezTo>
                    <a:pt x="930945" y="1596836"/>
                    <a:pt x="931584" y="1596372"/>
                    <a:pt x="932061" y="1595766"/>
                  </a:cubicBezTo>
                  <a:cubicBezTo>
                    <a:pt x="939335" y="1588324"/>
                    <a:pt x="946581" y="1580841"/>
                    <a:pt x="953801" y="1573315"/>
                  </a:cubicBezTo>
                  <a:cubicBezTo>
                    <a:pt x="955557" y="1571476"/>
                    <a:pt x="957229" y="1569511"/>
                    <a:pt x="958859" y="1567588"/>
                  </a:cubicBezTo>
                  <a:cubicBezTo>
                    <a:pt x="960490" y="1565665"/>
                    <a:pt x="959654" y="1564745"/>
                    <a:pt x="957605" y="1564327"/>
                  </a:cubicBezTo>
                  <a:cubicBezTo>
                    <a:pt x="949871" y="1562696"/>
                    <a:pt x="942178" y="1561066"/>
                    <a:pt x="934444" y="1559519"/>
                  </a:cubicBezTo>
                  <a:cubicBezTo>
                    <a:pt x="932441" y="1559080"/>
                    <a:pt x="930418" y="1558746"/>
                    <a:pt x="928382" y="1558515"/>
                  </a:cubicBezTo>
                  <a:cubicBezTo>
                    <a:pt x="925623" y="1558223"/>
                    <a:pt x="924494" y="1559101"/>
                    <a:pt x="924452" y="1560146"/>
                  </a:cubicBezTo>
                  <a:close/>
                  <a:moveTo>
                    <a:pt x="1138337" y="1014857"/>
                  </a:moveTo>
                  <a:cubicBezTo>
                    <a:pt x="1137919" y="1014230"/>
                    <a:pt x="1137752" y="1013603"/>
                    <a:pt x="1137417" y="1013519"/>
                  </a:cubicBezTo>
                  <a:cubicBezTo>
                    <a:pt x="1136669" y="1013419"/>
                    <a:pt x="1135908" y="1013419"/>
                    <a:pt x="1135160" y="1013519"/>
                  </a:cubicBezTo>
                  <a:cubicBezTo>
                    <a:pt x="1123746" y="1014439"/>
                    <a:pt x="1112333" y="1015609"/>
                    <a:pt x="1100878" y="1016153"/>
                  </a:cubicBezTo>
                  <a:cubicBezTo>
                    <a:pt x="1097299" y="1016032"/>
                    <a:pt x="1094001" y="1018080"/>
                    <a:pt x="1092517" y="1021337"/>
                  </a:cubicBezTo>
                  <a:cubicBezTo>
                    <a:pt x="1089088" y="1027901"/>
                    <a:pt x="1085535" y="1034381"/>
                    <a:pt x="1082065" y="1040903"/>
                  </a:cubicBezTo>
                  <a:cubicBezTo>
                    <a:pt x="1081337" y="1042257"/>
                    <a:pt x="1080698" y="1043653"/>
                    <a:pt x="1080142" y="1045083"/>
                  </a:cubicBezTo>
                  <a:cubicBezTo>
                    <a:pt x="1080037" y="1045543"/>
                    <a:pt x="1080162" y="1046028"/>
                    <a:pt x="1080476" y="1046379"/>
                  </a:cubicBezTo>
                  <a:cubicBezTo>
                    <a:pt x="1080911" y="1046588"/>
                    <a:pt x="1081421" y="1046588"/>
                    <a:pt x="1081856" y="1046379"/>
                  </a:cubicBezTo>
                  <a:cubicBezTo>
                    <a:pt x="1086789" y="1043745"/>
                    <a:pt x="1091764" y="1041153"/>
                    <a:pt x="1096655" y="1038394"/>
                  </a:cubicBezTo>
                  <a:cubicBezTo>
                    <a:pt x="1102216" y="1035300"/>
                    <a:pt x="1107651" y="1031956"/>
                    <a:pt x="1113378" y="1028862"/>
                  </a:cubicBezTo>
                  <a:cubicBezTo>
                    <a:pt x="1120736" y="1024681"/>
                    <a:pt x="1128178" y="1020877"/>
                    <a:pt x="1135578" y="1016822"/>
                  </a:cubicBezTo>
                  <a:cubicBezTo>
                    <a:pt x="1136535" y="1016220"/>
                    <a:pt x="1137455" y="1015563"/>
                    <a:pt x="1138337" y="1014857"/>
                  </a:cubicBezTo>
                  <a:close/>
                  <a:moveTo>
                    <a:pt x="1030558" y="1411397"/>
                  </a:moveTo>
                  <a:lnTo>
                    <a:pt x="1031227" y="1411397"/>
                  </a:lnTo>
                  <a:cubicBezTo>
                    <a:pt x="1031227" y="1416246"/>
                    <a:pt x="1031227" y="1421096"/>
                    <a:pt x="1031227" y="1425904"/>
                  </a:cubicBezTo>
                  <a:cubicBezTo>
                    <a:pt x="1031227" y="1427534"/>
                    <a:pt x="1030349" y="1430084"/>
                    <a:pt x="1032607" y="1430461"/>
                  </a:cubicBezTo>
                  <a:cubicBezTo>
                    <a:pt x="1033485" y="1430461"/>
                    <a:pt x="1034906" y="1428830"/>
                    <a:pt x="1035910" y="1427827"/>
                  </a:cubicBezTo>
                  <a:cubicBezTo>
                    <a:pt x="1036913" y="1426823"/>
                    <a:pt x="1037875" y="1425486"/>
                    <a:pt x="1038920" y="1424399"/>
                  </a:cubicBezTo>
                  <a:cubicBezTo>
                    <a:pt x="1044647" y="1418295"/>
                    <a:pt x="1050542" y="1412316"/>
                    <a:pt x="1056103" y="1406045"/>
                  </a:cubicBezTo>
                  <a:cubicBezTo>
                    <a:pt x="1058774" y="1403696"/>
                    <a:pt x="1060973" y="1400857"/>
                    <a:pt x="1062583" y="1397684"/>
                  </a:cubicBezTo>
                  <a:cubicBezTo>
                    <a:pt x="1059740" y="1394590"/>
                    <a:pt x="1055684" y="1395301"/>
                    <a:pt x="1052131" y="1394339"/>
                  </a:cubicBezTo>
                  <a:cubicBezTo>
                    <a:pt x="1046554" y="1392592"/>
                    <a:pt x="1040784" y="1391526"/>
                    <a:pt x="1034948" y="1391162"/>
                  </a:cubicBezTo>
                  <a:cubicBezTo>
                    <a:pt x="1031227" y="1391162"/>
                    <a:pt x="1030558" y="1391496"/>
                    <a:pt x="1030517" y="1395343"/>
                  </a:cubicBezTo>
                  <a:cubicBezTo>
                    <a:pt x="1030517" y="1400736"/>
                    <a:pt x="1030558" y="1406087"/>
                    <a:pt x="1030558" y="1411397"/>
                  </a:cubicBezTo>
                  <a:close/>
                  <a:moveTo>
                    <a:pt x="987037" y="1486148"/>
                  </a:moveTo>
                  <a:cubicBezTo>
                    <a:pt x="995399" y="1486148"/>
                    <a:pt x="1003760" y="1486148"/>
                    <a:pt x="1012121" y="1486148"/>
                  </a:cubicBezTo>
                  <a:cubicBezTo>
                    <a:pt x="1017682" y="1486148"/>
                    <a:pt x="1023284" y="1485771"/>
                    <a:pt x="1028844" y="1485479"/>
                  </a:cubicBezTo>
                  <a:cubicBezTo>
                    <a:pt x="1029137" y="1485479"/>
                    <a:pt x="1029471" y="1484852"/>
                    <a:pt x="1029680" y="1484434"/>
                  </a:cubicBezTo>
                  <a:cubicBezTo>
                    <a:pt x="1029889" y="1484015"/>
                    <a:pt x="1029680" y="1483932"/>
                    <a:pt x="1029262" y="1483848"/>
                  </a:cubicBezTo>
                  <a:cubicBezTo>
                    <a:pt x="1028117" y="1483313"/>
                    <a:pt x="1026946" y="1482841"/>
                    <a:pt x="1025751" y="1482427"/>
                  </a:cubicBezTo>
                  <a:cubicBezTo>
                    <a:pt x="1016010" y="1479542"/>
                    <a:pt x="1006310" y="1476616"/>
                    <a:pt x="996486" y="1474065"/>
                  </a:cubicBezTo>
                  <a:cubicBezTo>
                    <a:pt x="994299" y="1473447"/>
                    <a:pt x="992021" y="1473221"/>
                    <a:pt x="989755" y="1473396"/>
                  </a:cubicBezTo>
                  <a:cubicBezTo>
                    <a:pt x="986715" y="1473668"/>
                    <a:pt x="983705" y="1474216"/>
                    <a:pt x="980766" y="1475027"/>
                  </a:cubicBezTo>
                  <a:cubicBezTo>
                    <a:pt x="969478" y="1478079"/>
                    <a:pt x="958232" y="1481214"/>
                    <a:pt x="946944" y="1484392"/>
                  </a:cubicBezTo>
                  <a:cubicBezTo>
                    <a:pt x="946234" y="1484634"/>
                    <a:pt x="945556" y="1484973"/>
                    <a:pt x="944938" y="1485395"/>
                  </a:cubicBezTo>
                  <a:cubicBezTo>
                    <a:pt x="944846" y="1485596"/>
                    <a:pt x="944846" y="1485821"/>
                    <a:pt x="944938" y="1486022"/>
                  </a:cubicBezTo>
                  <a:cubicBezTo>
                    <a:pt x="944938" y="1486022"/>
                    <a:pt x="945147" y="1486607"/>
                    <a:pt x="945272" y="1486607"/>
                  </a:cubicBezTo>
                  <a:cubicBezTo>
                    <a:pt x="946727" y="1486954"/>
                    <a:pt x="948211" y="1487168"/>
                    <a:pt x="949704" y="1487235"/>
                  </a:cubicBezTo>
                  <a:close/>
                  <a:moveTo>
                    <a:pt x="1048828" y="1381630"/>
                  </a:moveTo>
                  <a:lnTo>
                    <a:pt x="1049121" y="1380334"/>
                  </a:lnTo>
                  <a:cubicBezTo>
                    <a:pt x="1047950" y="1379916"/>
                    <a:pt x="1046863" y="1379414"/>
                    <a:pt x="1045693" y="1379080"/>
                  </a:cubicBezTo>
                  <a:cubicBezTo>
                    <a:pt x="1039338" y="1377240"/>
                    <a:pt x="1033150" y="1375401"/>
                    <a:pt x="1026629" y="1373645"/>
                  </a:cubicBezTo>
                  <a:cubicBezTo>
                    <a:pt x="1016846" y="1370927"/>
                    <a:pt x="1007021" y="1368335"/>
                    <a:pt x="997364" y="1365576"/>
                  </a:cubicBezTo>
                  <a:cubicBezTo>
                    <a:pt x="991302" y="1363820"/>
                    <a:pt x="985240" y="1361855"/>
                    <a:pt x="979178" y="1360141"/>
                  </a:cubicBezTo>
                  <a:cubicBezTo>
                    <a:pt x="978383" y="1359890"/>
                    <a:pt x="977380" y="1360392"/>
                    <a:pt x="976460" y="1360559"/>
                  </a:cubicBezTo>
                  <a:cubicBezTo>
                    <a:pt x="976544" y="1361287"/>
                    <a:pt x="976757" y="1361997"/>
                    <a:pt x="977087" y="1362650"/>
                  </a:cubicBezTo>
                  <a:cubicBezTo>
                    <a:pt x="981046" y="1367583"/>
                    <a:pt x="985085" y="1372474"/>
                    <a:pt x="989211" y="1377324"/>
                  </a:cubicBezTo>
                  <a:cubicBezTo>
                    <a:pt x="991197" y="1379682"/>
                    <a:pt x="994157" y="1380995"/>
                    <a:pt x="997238" y="1380877"/>
                  </a:cubicBezTo>
                  <a:cubicBezTo>
                    <a:pt x="1013208" y="1381087"/>
                    <a:pt x="1029221" y="1381588"/>
                    <a:pt x="1045191" y="1381923"/>
                  </a:cubicBezTo>
                  <a:cubicBezTo>
                    <a:pt x="1046412" y="1381860"/>
                    <a:pt x="1047624" y="1381722"/>
                    <a:pt x="1048828" y="1381505"/>
                  </a:cubicBezTo>
                  <a:close/>
                  <a:moveTo>
                    <a:pt x="175604" y="962055"/>
                  </a:moveTo>
                  <a:cubicBezTo>
                    <a:pt x="174768" y="964061"/>
                    <a:pt x="174182" y="965190"/>
                    <a:pt x="173848" y="966235"/>
                  </a:cubicBezTo>
                  <a:cubicBezTo>
                    <a:pt x="171423" y="974806"/>
                    <a:pt x="168998" y="983376"/>
                    <a:pt x="166699" y="991988"/>
                  </a:cubicBezTo>
                  <a:cubicBezTo>
                    <a:pt x="163354" y="1004530"/>
                    <a:pt x="163104" y="1002064"/>
                    <a:pt x="174057" y="1006495"/>
                  </a:cubicBezTo>
                  <a:cubicBezTo>
                    <a:pt x="178990" y="1008460"/>
                    <a:pt x="184174" y="1009882"/>
                    <a:pt x="189275" y="1011470"/>
                  </a:cubicBezTo>
                  <a:cubicBezTo>
                    <a:pt x="190115" y="1011629"/>
                    <a:pt x="190922" y="1011073"/>
                    <a:pt x="191080" y="1010233"/>
                  </a:cubicBezTo>
                  <a:cubicBezTo>
                    <a:pt x="191117" y="1010036"/>
                    <a:pt x="191114" y="1009827"/>
                    <a:pt x="191073" y="1009631"/>
                  </a:cubicBezTo>
                  <a:cubicBezTo>
                    <a:pt x="191073" y="1008669"/>
                    <a:pt x="190571" y="1007666"/>
                    <a:pt x="190278" y="1006704"/>
                  </a:cubicBezTo>
                  <a:cubicBezTo>
                    <a:pt x="187895" y="998928"/>
                    <a:pt x="185429" y="991110"/>
                    <a:pt x="183046" y="983334"/>
                  </a:cubicBezTo>
                  <a:cubicBezTo>
                    <a:pt x="181331" y="977732"/>
                    <a:pt x="179743" y="972088"/>
                    <a:pt x="177987" y="966611"/>
                  </a:cubicBezTo>
                  <a:cubicBezTo>
                    <a:pt x="177313" y="965031"/>
                    <a:pt x="176516" y="963509"/>
                    <a:pt x="175604" y="962055"/>
                  </a:cubicBezTo>
                  <a:close/>
                  <a:moveTo>
                    <a:pt x="168162" y="1177653"/>
                  </a:moveTo>
                  <a:lnTo>
                    <a:pt x="167828" y="1179075"/>
                  </a:lnTo>
                  <a:lnTo>
                    <a:pt x="172636" y="1181165"/>
                  </a:lnTo>
                  <a:lnTo>
                    <a:pt x="197218" y="1191575"/>
                  </a:lnTo>
                  <a:cubicBezTo>
                    <a:pt x="207545" y="1195965"/>
                    <a:pt x="217787" y="1200480"/>
                    <a:pt x="228155" y="1204703"/>
                  </a:cubicBezTo>
                  <a:cubicBezTo>
                    <a:pt x="233256" y="1206793"/>
                    <a:pt x="233925" y="1205497"/>
                    <a:pt x="235681" y="1201400"/>
                  </a:cubicBezTo>
                  <a:cubicBezTo>
                    <a:pt x="236559" y="1199268"/>
                    <a:pt x="237646" y="1197219"/>
                    <a:pt x="238482" y="1195129"/>
                  </a:cubicBezTo>
                  <a:cubicBezTo>
                    <a:pt x="239372" y="1193670"/>
                    <a:pt x="238912" y="1191767"/>
                    <a:pt x="237454" y="1190877"/>
                  </a:cubicBezTo>
                  <a:cubicBezTo>
                    <a:pt x="237079" y="1190647"/>
                    <a:pt x="236660" y="1190501"/>
                    <a:pt x="236224" y="1190446"/>
                  </a:cubicBezTo>
                  <a:cubicBezTo>
                    <a:pt x="231040" y="1189234"/>
                    <a:pt x="225772" y="1188272"/>
                    <a:pt x="220547" y="1187311"/>
                  </a:cubicBezTo>
                  <a:cubicBezTo>
                    <a:pt x="214526" y="1186182"/>
                    <a:pt x="208506" y="1185221"/>
                    <a:pt x="202486" y="1184092"/>
                  </a:cubicBezTo>
                  <a:close/>
                  <a:moveTo>
                    <a:pt x="901709" y="1076021"/>
                  </a:moveTo>
                  <a:cubicBezTo>
                    <a:pt x="901333" y="1075770"/>
                    <a:pt x="900956" y="1075226"/>
                    <a:pt x="900580" y="1075268"/>
                  </a:cubicBezTo>
                  <a:cubicBezTo>
                    <a:pt x="899564" y="1075335"/>
                    <a:pt x="898553" y="1075502"/>
                    <a:pt x="897570" y="1075770"/>
                  </a:cubicBezTo>
                  <a:lnTo>
                    <a:pt x="868013" y="1083629"/>
                  </a:lnTo>
                  <a:lnTo>
                    <a:pt x="865839" y="1084340"/>
                  </a:lnTo>
                  <a:cubicBezTo>
                    <a:pt x="863456" y="1085343"/>
                    <a:pt x="862703" y="1086765"/>
                    <a:pt x="863748" y="1089190"/>
                  </a:cubicBezTo>
                  <a:cubicBezTo>
                    <a:pt x="866048" y="1094583"/>
                    <a:pt x="868514" y="1099892"/>
                    <a:pt x="870855" y="1105244"/>
                  </a:cubicBezTo>
                  <a:cubicBezTo>
                    <a:pt x="874284" y="1113187"/>
                    <a:pt x="874534" y="1113229"/>
                    <a:pt x="880095" y="1106247"/>
                  </a:cubicBezTo>
                  <a:lnTo>
                    <a:pt x="881015" y="1105035"/>
                  </a:lnTo>
                  <a:lnTo>
                    <a:pt x="896943" y="1083504"/>
                  </a:lnTo>
                  <a:cubicBezTo>
                    <a:pt x="898448" y="1081497"/>
                    <a:pt x="900079" y="1079532"/>
                    <a:pt x="901584" y="1077484"/>
                  </a:cubicBezTo>
                  <a:cubicBezTo>
                    <a:pt x="901960" y="1077149"/>
                    <a:pt x="901793" y="1076522"/>
                    <a:pt x="901834" y="1076021"/>
                  </a:cubicBezTo>
                  <a:close/>
                  <a:moveTo>
                    <a:pt x="147092" y="1089357"/>
                  </a:moveTo>
                  <a:cubicBezTo>
                    <a:pt x="146946" y="1088889"/>
                    <a:pt x="146720" y="1088450"/>
                    <a:pt x="146423" y="1088061"/>
                  </a:cubicBezTo>
                  <a:cubicBezTo>
                    <a:pt x="145659" y="1087392"/>
                    <a:pt x="144817" y="1086815"/>
                    <a:pt x="143914" y="1086347"/>
                  </a:cubicBezTo>
                  <a:lnTo>
                    <a:pt x="116154" y="1071840"/>
                  </a:lnTo>
                  <a:cubicBezTo>
                    <a:pt x="115224" y="1071413"/>
                    <a:pt x="114259" y="1071062"/>
                    <a:pt x="113270" y="1070795"/>
                  </a:cubicBezTo>
                  <a:cubicBezTo>
                    <a:pt x="112308" y="1070460"/>
                    <a:pt x="111263" y="1071589"/>
                    <a:pt x="111556" y="1072634"/>
                  </a:cubicBezTo>
                  <a:cubicBezTo>
                    <a:pt x="112057" y="1074348"/>
                    <a:pt x="112517" y="1076062"/>
                    <a:pt x="113144" y="1077735"/>
                  </a:cubicBezTo>
                  <a:cubicBezTo>
                    <a:pt x="116322" y="1085803"/>
                    <a:pt x="119499" y="1093872"/>
                    <a:pt x="122760" y="1101899"/>
                  </a:cubicBezTo>
                  <a:cubicBezTo>
                    <a:pt x="123972" y="1104867"/>
                    <a:pt x="125519" y="1105494"/>
                    <a:pt x="128027" y="1103906"/>
                  </a:cubicBezTo>
                  <a:cubicBezTo>
                    <a:pt x="134006" y="1100018"/>
                    <a:pt x="139901" y="1095962"/>
                    <a:pt x="145795" y="1091991"/>
                  </a:cubicBezTo>
                  <a:cubicBezTo>
                    <a:pt x="146193" y="1091669"/>
                    <a:pt x="146520" y="1091272"/>
                    <a:pt x="146757" y="1090820"/>
                  </a:cubicBezTo>
                  <a:cubicBezTo>
                    <a:pt x="146932" y="1090348"/>
                    <a:pt x="147045" y="1089859"/>
                    <a:pt x="147092" y="1089357"/>
                  </a:cubicBezTo>
                  <a:close/>
                  <a:moveTo>
                    <a:pt x="1150754" y="1336437"/>
                  </a:moveTo>
                  <a:cubicBezTo>
                    <a:pt x="1150001" y="1335851"/>
                    <a:pt x="1149165" y="1334764"/>
                    <a:pt x="1148162" y="1334472"/>
                  </a:cubicBezTo>
                  <a:cubicBezTo>
                    <a:pt x="1138588" y="1332047"/>
                    <a:pt x="1128972" y="1329706"/>
                    <a:pt x="1119398" y="1327406"/>
                  </a:cubicBezTo>
                  <a:cubicBezTo>
                    <a:pt x="1118980" y="1327406"/>
                    <a:pt x="1118102" y="1327657"/>
                    <a:pt x="1118061" y="1327866"/>
                  </a:cubicBezTo>
                  <a:cubicBezTo>
                    <a:pt x="1117831" y="1328786"/>
                    <a:pt x="1117831" y="1329747"/>
                    <a:pt x="1118061" y="1330667"/>
                  </a:cubicBezTo>
                  <a:cubicBezTo>
                    <a:pt x="1121865" y="1337231"/>
                    <a:pt x="1125753" y="1343753"/>
                    <a:pt x="1129599" y="1350316"/>
                  </a:cubicBezTo>
                  <a:cubicBezTo>
                    <a:pt x="1131272" y="1353159"/>
                    <a:pt x="1132860" y="1356044"/>
                    <a:pt x="1134574" y="1358678"/>
                  </a:cubicBezTo>
                  <a:cubicBezTo>
                    <a:pt x="1135043" y="1359681"/>
                    <a:pt x="1136238" y="1360116"/>
                    <a:pt x="1137242" y="1359648"/>
                  </a:cubicBezTo>
                  <a:cubicBezTo>
                    <a:pt x="1137668" y="1359447"/>
                    <a:pt x="1138011" y="1359104"/>
                    <a:pt x="1138212" y="1358678"/>
                  </a:cubicBezTo>
                  <a:cubicBezTo>
                    <a:pt x="1142225" y="1351905"/>
                    <a:pt x="1146168" y="1345103"/>
                    <a:pt x="1150043" y="1338276"/>
                  </a:cubicBezTo>
                  <a:cubicBezTo>
                    <a:pt x="1150344" y="1337691"/>
                    <a:pt x="1150582" y="1337072"/>
                    <a:pt x="1150754" y="1336437"/>
                  </a:cubicBezTo>
                  <a:close/>
                  <a:moveTo>
                    <a:pt x="89356" y="859585"/>
                  </a:moveTo>
                  <a:lnTo>
                    <a:pt x="89649" y="857913"/>
                  </a:lnTo>
                  <a:cubicBezTo>
                    <a:pt x="84674" y="856115"/>
                    <a:pt x="79740" y="854234"/>
                    <a:pt x="74723" y="852562"/>
                  </a:cubicBezTo>
                  <a:cubicBezTo>
                    <a:pt x="65108" y="849301"/>
                    <a:pt x="55464" y="846124"/>
                    <a:pt x="45793" y="843030"/>
                  </a:cubicBezTo>
                  <a:cubicBezTo>
                    <a:pt x="43129" y="842131"/>
                    <a:pt x="40404" y="841416"/>
                    <a:pt x="37641" y="840898"/>
                  </a:cubicBezTo>
                  <a:cubicBezTo>
                    <a:pt x="36692" y="840952"/>
                    <a:pt x="35846" y="841508"/>
                    <a:pt x="35425" y="842361"/>
                  </a:cubicBezTo>
                  <a:cubicBezTo>
                    <a:pt x="33167" y="856032"/>
                    <a:pt x="32875" y="857035"/>
                    <a:pt x="45918" y="857621"/>
                  </a:cubicBezTo>
                  <a:cubicBezTo>
                    <a:pt x="49472" y="857621"/>
                    <a:pt x="53026" y="857621"/>
                    <a:pt x="56579" y="857913"/>
                  </a:cubicBezTo>
                  <a:cubicBezTo>
                    <a:pt x="60133" y="858206"/>
                    <a:pt x="62683" y="858373"/>
                    <a:pt x="65735" y="858498"/>
                  </a:cubicBezTo>
                  <a:close/>
                  <a:moveTo>
                    <a:pt x="50475" y="861467"/>
                  </a:moveTo>
                  <a:cubicBezTo>
                    <a:pt x="51102" y="863474"/>
                    <a:pt x="52482" y="863515"/>
                    <a:pt x="53653" y="863892"/>
                  </a:cubicBezTo>
                  <a:lnTo>
                    <a:pt x="83210" y="873883"/>
                  </a:lnTo>
                  <a:cubicBezTo>
                    <a:pt x="89481" y="875974"/>
                    <a:pt x="95752" y="878064"/>
                    <a:pt x="101982" y="880155"/>
                  </a:cubicBezTo>
                  <a:cubicBezTo>
                    <a:pt x="103362" y="880744"/>
                    <a:pt x="104959" y="880100"/>
                    <a:pt x="105547" y="878721"/>
                  </a:cubicBezTo>
                  <a:cubicBezTo>
                    <a:pt x="105592" y="878616"/>
                    <a:pt x="105630" y="878507"/>
                    <a:pt x="105661" y="878399"/>
                  </a:cubicBezTo>
                  <a:cubicBezTo>
                    <a:pt x="106790" y="875012"/>
                    <a:pt x="107835" y="871626"/>
                    <a:pt x="108754" y="868198"/>
                  </a:cubicBezTo>
                  <a:cubicBezTo>
                    <a:pt x="109247" y="866902"/>
                    <a:pt x="108596" y="865455"/>
                    <a:pt x="107300" y="864962"/>
                  </a:cubicBezTo>
                  <a:cubicBezTo>
                    <a:pt x="107096" y="864882"/>
                    <a:pt x="106882" y="864832"/>
                    <a:pt x="106664" y="864811"/>
                  </a:cubicBezTo>
                  <a:cubicBezTo>
                    <a:pt x="105159" y="864602"/>
                    <a:pt x="103612" y="864519"/>
                    <a:pt x="102107" y="864393"/>
                  </a:cubicBezTo>
                  <a:cubicBezTo>
                    <a:pt x="90986" y="863641"/>
                    <a:pt x="79824" y="862805"/>
                    <a:pt x="68661" y="862136"/>
                  </a:cubicBezTo>
                  <a:cubicBezTo>
                    <a:pt x="62725" y="861759"/>
                    <a:pt x="56663" y="861676"/>
                    <a:pt x="50475" y="861467"/>
                  </a:cubicBezTo>
                  <a:close/>
                  <a:moveTo>
                    <a:pt x="1173330" y="969872"/>
                  </a:moveTo>
                  <a:lnTo>
                    <a:pt x="1173330" y="969872"/>
                  </a:lnTo>
                  <a:cubicBezTo>
                    <a:pt x="1173330" y="972423"/>
                    <a:pt x="1173330" y="974973"/>
                    <a:pt x="1173330" y="977523"/>
                  </a:cubicBezTo>
                  <a:cubicBezTo>
                    <a:pt x="1173509" y="978192"/>
                    <a:pt x="1173906" y="978781"/>
                    <a:pt x="1174458" y="979195"/>
                  </a:cubicBezTo>
                  <a:cubicBezTo>
                    <a:pt x="1174458" y="979195"/>
                    <a:pt x="1175378" y="978903"/>
                    <a:pt x="1175671" y="978568"/>
                  </a:cubicBezTo>
                  <a:cubicBezTo>
                    <a:pt x="1176369" y="977824"/>
                    <a:pt x="1177013" y="977026"/>
                    <a:pt x="1177594" y="976185"/>
                  </a:cubicBezTo>
                  <a:cubicBezTo>
                    <a:pt x="1184479" y="966097"/>
                    <a:pt x="1191361" y="956005"/>
                    <a:pt x="1198246" y="945917"/>
                  </a:cubicBezTo>
                  <a:cubicBezTo>
                    <a:pt x="1199083" y="944621"/>
                    <a:pt x="1199752" y="943241"/>
                    <a:pt x="1200462" y="941736"/>
                  </a:cubicBezTo>
                  <a:cubicBezTo>
                    <a:pt x="1200747" y="940980"/>
                    <a:pt x="1200362" y="940135"/>
                    <a:pt x="1199605" y="939855"/>
                  </a:cubicBezTo>
                  <a:cubicBezTo>
                    <a:pt x="1199384" y="939771"/>
                    <a:pt x="1199150" y="939742"/>
                    <a:pt x="1198915" y="939771"/>
                  </a:cubicBezTo>
                  <a:cubicBezTo>
                    <a:pt x="1191934" y="940984"/>
                    <a:pt x="1184868" y="942154"/>
                    <a:pt x="1178012" y="943618"/>
                  </a:cubicBezTo>
                  <a:cubicBezTo>
                    <a:pt x="1174918" y="944245"/>
                    <a:pt x="1174124" y="945415"/>
                    <a:pt x="1174040" y="948342"/>
                  </a:cubicBezTo>
                  <a:cubicBezTo>
                    <a:pt x="1173664" y="955616"/>
                    <a:pt x="1173539" y="962765"/>
                    <a:pt x="1173330" y="969872"/>
                  </a:cubicBezTo>
                  <a:close/>
                  <a:moveTo>
                    <a:pt x="1124917" y="1372014"/>
                  </a:moveTo>
                  <a:cubicBezTo>
                    <a:pt x="1124541" y="1371596"/>
                    <a:pt x="1124164" y="1370927"/>
                    <a:pt x="1123955" y="1370969"/>
                  </a:cubicBezTo>
                  <a:cubicBezTo>
                    <a:pt x="1121949" y="1371304"/>
                    <a:pt x="1119775" y="1371722"/>
                    <a:pt x="1118019" y="1372223"/>
                  </a:cubicBezTo>
                  <a:cubicBezTo>
                    <a:pt x="1110410" y="1374188"/>
                    <a:pt x="1102759" y="1376070"/>
                    <a:pt x="1095234" y="1378202"/>
                  </a:cubicBezTo>
                  <a:cubicBezTo>
                    <a:pt x="1089130" y="1379874"/>
                    <a:pt x="1083068" y="1381839"/>
                    <a:pt x="1077006" y="1383720"/>
                  </a:cubicBezTo>
                  <a:cubicBezTo>
                    <a:pt x="1076571" y="1383900"/>
                    <a:pt x="1076249" y="1384272"/>
                    <a:pt x="1076128" y="1384724"/>
                  </a:cubicBezTo>
                  <a:cubicBezTo>
                    <a:pt x="1076162" y="1385221"/>
                    <a:pt x="1076387" y="1385685"/>
                    <a:pt x="1076755" y="1386020"/>
                  </a:cubicBezTo>
                  <a:cubicBezTo>
                    <a:pt x="1082148" y="1389364"/>
                    <a:pt x="1087583" y="1392583"/>
                    <a:pt x="1092935" y="1395970"/>
                  </a:cubicBezTo>
                  <a:cubicBezTo>
                    <a:pt x="1094841" y="1397387"/>
                    <a:pt x="1097512" y="1397136"/>
                    <a:pt x="1099122" y="1395384"/>
                  </a:cubicBezTo>
                  <a:lnTo>
                    <a:pt x="1123705" y="1373812"/>
                  </a:lnTo>
                  <a:cubicBezTo>
                    <a:pt x="1124194" y="1373273"/>
                    <a:pt x="1124603" y="1372671"/>
                    <a:pt x="1124917" y="1372014"/>
                  </a:cubicBezTo>
                  <a:close/>
                  <a:moveTo>
                    <a:pt x="1094022" y="1100269"/>
                  </a:moveTo>
                  <a:cubicBezTo>
                    <a:pt x="1093185" y="1108212"/>
                    <a:pt x="1096363" y="1115277"/>
                    <a:pt x="1098202" y="1122552"/>
                  </a:cubicBezTo>
                  <a:cubicBezTo>
                    <a:pt x="1103595" y="1142995"/>
                    <a:pt x="1109616" y="1163272"/>
                    <a:pt x="1115385" y="1183590"/>
                  </a:cubicBezTo>
                  <a:cubicBezTo>
                    <a:pt x="1115765" y="1184376"/>
                    <a:pt x="1116229" y="1185116"/>
                    <a:pt x="1116765" y="1185806"/>
                  </a:cubicBezTo>
                  <a:cubicBezTo>
                    <a:pt x="1117020" y="1184961"/>
                    <a:pt x="1117204" y="1184092"/>
                    <a:pt x="1117308" y="1183214"/>
                  </a:cubicBezTo>
                  <a:cubicBezTo>
                    <a:pt x="1117308" y="1175856"/>
                    <a:pt x="1117308" y="1168456"/>
                    <a:pt x="1117517" y="1161098"/>
                  </a:cubicBezTo>
                  <a:cubicBezTo>
                    <a:pt x="1117651" y="1156503"/>
                    <a:pt x="1116723" y="1151938"/>
                    <a:pt x="1114800" y="1147761"/>
                  </a:cubicBezTo>
                  <a:cubicBezTo>
                    <a:pt x="1108487" y="1133254"/>
                    <a:pt x="1102258" y="1118747"/>
                    <a:pt x="1095986" y="1104240"/>
                  </a:cubicBezTo>
                  <a:cubicBezTo>
                    <a:pt x="1095359" y="1102735"/>
                    <a:pt x="1094690" y="1101439"/>
                    <a:pt x="1094022" y="1100101"/>
                  </a:cubicBezTo>
                  <a:close/>
                  <a:moveTo>
                    <a:pt x="1169274" y="969287"/>
                  </a:moveTo>
                  <a:lnTo>
                    <a:pt x="1169274" y="969287"/>
                  </a:lnTo>
                  <a:cubicBezTo>
                    <a:pt x="1169274" y="964437"/>
                    <a:pt x="1169274" y="959588"/>
                    <a:pt x="1169274" y="954738"/>
                  </a:cubicBezTo>
                  <a:cubicBezTo>
                    <a:pt x="1169274" y="954446"/>
                    <a:pt x="1168647" y="954069"/>
                    <a:pt x="1168229" y="953819"/>
                  </a:cubicBezTo>
                  <a:cubicBezTo>
                    <a:pt x="1168020" y="953706"/>
                    <a:pt x="1167769" y="953706"/>
                    <a:pt x="1167560" y="953819"/>
                  </a:cubicBezTo>
                  <a:cubicBezTo>
                    <a:pt x="1166783" y="954458"/>
                    <a:pt x="1166080" y="955190"/>
                    <a:pt x="1165470" y="955992"/>
                  </a:cubicBezTo>
                  <a:cubicBezTo>
                    <a:pt x="1160118" y="964354"/>
                    <a:pt x="1154851" y="972715"/>
                    <a:pt x="1149541" y="981077"/>
                  </a:cubicBezTo>
                  <a:cubicBezTo>
                    <a:pt x="1147367" y="984505"/>
                    <a:pt x="1145110" y="987933"/>
                    <a:pt x="1142978" y="991403"/>
                  </a:cubicBezTo>
                  <a:cubicBezTo>
                    <a:pt x="1142748" y="991850"/>
                    <a:pt x="1142748" y="992377"/>
                    <a:pt x="1142978" y="992824"/>
                  </a:cubicBezTo>
                  <a:cubicBezTo>
                    <a:pt x="1143274" y="993213"/>
                    <a:pt x="1143743" y="993431"/>
                    <a:pt x="1144232" y="993410"/>
                  </a:cubicBezTo>
                  <a:cubicBezTo>
                    <a:pt x="1151673" y="991528"/>
                    <a:pt x="1159073" y="989647"/>
                    <a:pt x="1166431" y="987682"/>
                  </a:cubicBezTo>
                  <a:cubicBezTo>
                    <a:pt x="1168229" y="987130"/>
                    <a:pt x="1169375" y="985370"/>
                    <a:pt x="1169149" y="983502"/>
                  </a:cubicBezTo>
                  <a:close/>
                  <a:moveTo>
                    <a:pt x="66906" y="931995"/>
                  </a:moveTo>
                  <a:cubicBezTo>
                    <a:pt x="67324" y="931744"/>
                    <a:pt x="67909" y="931577"/>
                    <a:pt x="68160" y="931243"/>
                  </a:cubicBezTo>
                  <a:cubicBezTo>
                    <a:pt x="72926" y="924345"/>
                    <a:pt x="77734" y="917488"/>
                    <a:pt x="82416" y="910339"/>
                  </a:cubicBezTo>
                  <a:cubicBezTo>
                    <a:pt x="87098" y="903190"/>
                    <a:pt x="91321" y="896710"/>
                    <a:pt x="95711" y="889896"/>
                  </a:cubicBezTo>
                  <a:cubicBezTo>
                    <a:pt x="96605" y="888608"/>
                    <a:pt x="97309" y="887203"/>
                    <a:pt x="97801" y="885715"/>
                  </a:cubicBezTo>
                  <a:cubicBezTo>
                    <a:pt x="97941" y="884774"/>
                    <a:pt x="97613" y="883821"/>
                    <a:pt x="96923" y="883165"/>
                  </a:cubicBezTo>
                  <a:cubicBezTo>
                    <a:pt x="93411" y="881743"/>
                    <a:pt x="89816" y="880489"/>
                    <a:pt x="86179" y="879360"/>
                  </a:cubicBezTo>
                  <a:cubicBezTo>
                    <a:pt x="84888" y="878971"/>
                    <a:pt x="83522" y="879674"/>
                    <a:pt x="83085" y="880949"/>
                  </a:cubicBezTo>
                  <a:cubicBezTo>
                    <a:pt x="82583" y="882119"/>
                    <a:pt x="82082" y="883290"/>
                    <a:pt x="81663" y="884502"/>
                  </a:cubicBezTo>
                  <a:cubicBezTo>
                    <a:pt x="77817" y="895289"/>
                    <a:pt x="73929" y="906075"/>
                    <a:pt x="70208" y="916903"/>
                  </a:cubicBezTo>
                  <a:cubicBezTo>
                    <a:pt x="68661" y="921460"/>
                    <a:pt x="67407" y="926100"/>
                    <a:pt x="66028" y="930741"/>
                  </a:cubicBezTo>
                  <a:cubicBezTo>
                    <a:pt x="66033" y="930992"/>
                    <a:pt x="66138" y="931234"/>
                    <a:pt x="66320" y="931410"/>
                  </a:cubicBezTo>
                  <a:cubicBezTo>
                    <a:pt x="66471" y="931644"/>
                    <a:pt x="66670" y="931845"/>
                    <a:pt x="66906" y="931995"/>
                  </a:cubicBezTo>
                  <a:close/>
                  <a:moveTo>
                    <a:pt x="779632" y="1105035"/>
                  </a:moveTo>
                  <a:cubicBezTo>
                    <a:pt x="783813" y="1104533"/>
                    <a:pt x="788746" y="1103948"/>
                    <a:pt x="793763" y="1103237"/>
                  </a:cubicBezTo>
                  <a:cubicBezTo>
                    <a:pt x="796313" y="1102861"/>
                    <a:pt x="797233" y="1101523"/>
                    <a:pt x="796564" y="1099056"/>
                  </a:cubicBezTo>
                  <a:cubicBezTo>
                    <a:pt x="793930" y="1088730"/>
                    <a:pt x="791171" y="1078445"/>
                    <a:pt x="788412" y="1068119"/>
                  </a:cubicBezTo>
                  <a:cubicBezTo>
                    <a:pt x="788270" y="1067638"/>
                    <a:pt x="788044" y="1067183"/>
                    <a:pt x="787743" y="1066781"/>
                  </a:cubicBezTo>
                  <a:cubicBezTo>
                    <a:pt x="787492" y="1066405"/>
                    <a:pt x="787032" y="1065945"/>
                    <a:pt x="786698" y="1065987"/>
                  </a:cubicBezTo>
                  <a:cubicBezTo>
                    <a:pt x="786200" y="1066045"/>
                    <a:pt x="785766" y="1066342"/>
                    <a:pt x="785527" y="1066781"/>
                  </a:cubicBezTo>
                  <a:cubicBezTo>
                    <a:pt x="784984" y="1068203"/>
                    <a:pt x="784607" y="1069708"/>
                    <a:pt x="784148" y="1070962"/>
                  </a:cubicBezTo>
                  <a:cubicBezTo>
                    <a:pt x="780761" y="1081079"/>
                    <a:pt x="777333" y="1091155"/>
                    <a:pt x="773947" y="1101272"/>
                  </a:cubicBezTo>
                  <a:cubicBezTo>
                    <a:pt x="772860" y="1104533"/>
                    <a:pt x="773361" y="1105118"/>
                    <a:pt x="777124" y="1105035"/>
                  </a:cubicBezTo>
                  <a:close/>
                  <a:moveTo>
                    <a:pt x="175855" y="1054574"/>
                  </a:moveTo>
                  <a:cubicBezTo>
                    <a:pt x="175230" y="1055201"/>
                    <a:pt x="174682" y="1055903"/>
                    <a:pt x="174224" y="1056664"/>
                  </a:cubicBezTo>
                  <a:cubicBezTo>
                    <a:pt x="172092" y="1062893"/>
                    <a:pt x="170044" y="1069206"/>
                    <a:pt x="167953" y="1075435"/>
                  </a:cubicBezTo>
                  <a:cubicBezTo>
                    <a:pt x="166970" y="1078128"/>
                    <a:pt x="167638" y="1081146"/>
                    <a:pt x="169667" y="1083170"/>
                  </a:cubicBezTo>
                  <a:cubicBezTo>
                    <a:pt x="175729" y="1090026"/>
                    <a:pt x="181750" y="1096924"/>
                    <a:pt x="187812" y="1103739"/>
                  </a:cubicBezTo>
                  <a:cubicBezTo>
                    <a:pt x="188230" y="1104198"/>
                    <a:pt x="188982" y="1104240"/>
                    <a:pt x="189735" y="1104533"/>
                  </a:cubicBezTo>
                  <a:cubicBezTo>
                    <a:pt x="189066" y="1099558"/>
                    <a:pt x="179617" y="1063478"/>
                    <a:pt x="177193" y="1057291"/>
                  </a:cubicBezTo>
                  <a:cubicBezTo>
                    <a:pt x="176795" y="1056363"/>
                    <a:pt x="176349" y="1055456"/>
                    <a:pt x="175855" y="1054574"/>
                  </a:cubicBezTo>
                  <a:close/>
                  <a:moveTo>
                    <a:pt x="199977" y="1062141"/>
                  </a:moveTo>
                  <a:lnTo>
                    <a:pt x="199977" y="1062141"/>
                  </a:lnTo>
                  <a:cubicBezTo>
                    <a:pt x="200437" y="1068997"/>
                    <a:pt x="201023" y="1075853"/>
                    <a:pt x="201315" y="1082710"/>
                  </a:cubicBezTo>
                  <a:cubicBezTo>
                    <a:pt x="201273" y="1085565"/>
                    <a:pt x="202692" y="1088245"/>
                    <a:pt x="205078" y="1089817"/>
                  </a:cubicBezTo>
                  <a:cubicBezTo>
                    <a:pt x="212241" y="1094666"/>
                    <a:pt x="219432" y="1099503"/>
                    <a:pt x="226650" y="1104324"/>
                  </a:cubicBezTo>
                  <a:cubicBezTo>
                    <a:pt x="227110" y="1104617"/>
                    <a:pt x="227946" y="1104324"/>
                    <a:pt x="228657" y="1104324"/>
                  </a:cubicBezTo>
                  <a:cubicBezTo>
                    <a:pt x="228593" y="1103626"/>
                    <a:pt x="228438" y="1102936"/>
                    <a:pt x="228197" y="1102275"/>
                  </a:cubicBezTo>
                  <a:cubicBezTo>
                    <a:pt x="224017" y="1094792"/>
                    <a:pt x="219376" y="1087350"/>
                    <a:pt x="215028" y="1079867"/>
                  </a:cubicBezTo>
                  <a:cubicBezTo>
                    <a:pt x="210680" y="1072383"/>
                    <a:pt x="206458" y="1064858"/>
                    <a:pt x="202110" y="1057375"/>
                  </a:cubicBezTo>
                  <a:cubicBezTo>
                    <a:pt x="201817" y="1056873"/>
                    <a:pt x="200981" y="1056664"/>
                    <a:pt x="200396" y="1056329"/>
                  </a:cubicBezTo>
                  <a:cubicBezTo>
                    <a:pt x="200049" y="1056940"/>
                    <a:pt x="199809" y="1057605"/>
                    <a:pt x="199685" y="1058294"/>
                  </a:cubicBezTo>
                  <a:cubicBezTo>
                    <a:pt x="199727" y="1059590"/>
                    <a:pt x="199894" y="1060886"/>
                    <a:pt x="199977" y="1062141"/>
                  </a:cubicBezTo>
                  <a:close/>
                  <a:moveTo>
                    <a:pt x="237604" y="1142326"/>
                  </a:moveTo>
                  <a:cubicBezTo>
                    <a:pt x="237102" y="1137477"/>
                    <a:pt x="236559" y="1132711"/>
                    <a:pt x="236099" y="1127945"/>
                  </a:cubicBezTo>
                  <a:cubicBezTo>
                    <a:pt x="235848" y="1125144"/>
                    <a:pt x="235597" y="1122385"/>
                    <a:pt x="235555" y="1119583"/>
                  </a:cubicBezTo>
                  <a:cubicBezTo>
                    <a:pt x="235578" y="1116189"/>
                    <a:pt x="233837" y="1113024"/>
                    <a:pt x="230956" y="1111222"/>
                  </a:cubicBezTo>
                  <a:cubicBezTo>
                    <a:pt x="226776" y="1108337"/>
                    <a:pt x="222595" y="1105411"/>
                    <a:pt x="218414" y="1102610"/>
                  </a:cubicBezTo>
                  <a:cubicBezTo>
                    <a:pt x="215697" y="1100770"/>
                    <a:pt x="212896" y="1099056"/>
                    <a:pt x="210053" y="1097342"/>
                  </a:cubicBezTo>
                  <a:cubicBezTo>
                    <a:pt x="209802" y="1097342"/>
                    <a:pt x="209175" y="1097342"/>
                    <a:pt x="208799" y="1097718"/>
                  </a:cubicBezTo>
                  <a:cubicBezTo>
                    <a:pt x="208422" y="1098095"/>
                    <a:pt x="208799" y="1098220"/>
                    <a:pt x="208799" y="1098429"/>
                  </a:cubicBezTo>
                  <a:cubicBezTo>
                    <a:pt x="209310" y="1099871"/>
                    <a:pt x="209940" y="1101272"/>
                    <a:pt x="210680" y="1102610"/>
                  </a:cubicBezTo>
                  <a:cubicBezTo>
                    <a:pt x="212561" y="1105620"/>
                    <a:pt x="214861" y="1108421"/>
                    <a:pt x="216575" y="1111473"/>
                  </a:cubicBezTo>
                  <a:cubicBezTo>
                    <a:pt x="221759" y="1120211"/>
                    <a:pt x="226776" y="1129032"/>
                    <a:pt x="231918" y="1137770"/>
                  </a:cubicBezTo>
                  <a:cubicBezTo>
                    <a:pt x="233172" y="1139902"/>
                    <a:pt x="234719" y="1141950"/>
                    <a:pt x="236099" y="1143999"/>
                  </a:cubicBezTo>
                  <a:cubicBezTo>
                    <a:pt x="236513" y="1144091"/>
                    <a:pt x="236948" y="1143982"/>
                    <a:pt x="237269" y="1143706"/>
                  </a:cubicBezTo>
                  <a:cubicBezTo>
                    <a:pt x="237353" y="1143372"/>
                    <a:pt x="237311" y="1142786"/>
                    <a:pt x="237395" y="1142326"/>
                  </a:cubicBezTo>
                  <a:close/>
                  <a:moveTo>
                    <a:pt x="962329" y="1389406"/>
                  </a:moveTo>
                  <a:cubicBezTo>
                    <a:pt x="962777" y="1389435"/>
                    <a:pt x="963220" y="1389435"/>
                    <a:pt x="963667" y="1389406"/>
                  </a:cubicBezTo>
                  <a:lnTo>
                    <a:pt x="981142" y="1384013"/>
                  </a:lnTo>
                  <a:cubicBezTo>
                    <a:pt x="981351" y="1384013"/>
                    <a:pt x="981686" y="1383720"/>
                    <a:pt x="981686" y="1383553"/>
                  </a:cubicBezTo>
                  <a:cubicBezTo>
                    <a:pt x="981686" y="1383386"/>
                    <a:pt x="981686" y="1381881"/>
                    <a:pt x="981686" y="1381672"/>
                  </a:cubicBezTo>
                  <a:cubicBezTo>
                    <a:pt x="980591" y="1381036"/>
                    <a:pt x="979428" y="1380530"/>
                    <a:pt x="978216" y="1380167"/>
                  </a:cubicBezTo>
                  <a:lnTo>
                    <a:pt x="935907" y="1364740"/>
                  </a:lnTo>
                  <a:cubicBezTo>
                    <a:pt x="935656" y="1364698"/>
                    <a:pt x="935406" y="1364698"/>
                    <a:pt x="935155" y="1364740"/>
                  </a:cubicBezTo>
                  <a:cubicBezTo>
                    <a:pt x="934946" y="1364740"/>
                    <a:pt x="934528" y="1364740"/>
                    <a:pt x="934486" y="1364949"/>
                  </a:cubicBezTo>
                  <a:cubicBezTo>
                    <a:pt x="934444" y="1365158"/>
                    <a:pt x="934151" y="1366036"/>
                    <a:pt x="934486" y="1366203"/>
                  </a:cubicBezTo>
                  <a:cubicBezTo>
                    <a:pt x="943098" y="1373770"/>
                    <a:pt x="951710" y="1381296"/>
                    <a:pt x="960406" y="1388779"/>
                  </a:cubicBezTo>
                  <a:cubicBezTo>
                    <a:pt x="960945" y="1389072"/>
                    <a:pt x="961522" y="1389281"/>
                    <a:pt x="962120" y="1389406"/>
                  </a:cubicBezTo>
                  <a:close/>
                  <a:moveTo>
                    <a:pt x="213983" y="978903"/>
                  </a:moveTo>
                  <a:cubicBezTo>
                    <a:pt x="213408" y="980002"/>
                    <a:pt x="212892" y="981135"/>
                    <a:pt x="212436" y="982289"/>
                  </a:cubicBezTo>
                  <a:cubicBezTo>
                    <a:pt x="210304" y="990901"/>
                    <a:pt x="208255" y="999555"/>
                    <a:pt x="206123" y="1008168"/>
                  </a:cubicBezTo>
                  <a:cubicBezTo>
                    <a:pt x="205245" y="1011596"/>
                    <a:pt x="204367" y="1015024"/>
                    <a:pt x="203573" y="1018452"/>
                  </a:cubicBezTo>
                  <a:cubicBezTo>
                    <a:pt x="203071" y="1020543"/>
                    <a:pt x="204116" y="1021755"/>
                    <a:pt x="205830" y="1021044"/>
                  </a:cubicBezTo>
                  <a:cubicBezTo>
                    <a:pt x="210722" y="1018996"/>
                    <a:pt x="215571" y="1016864"/>
                    <a:pt x="220379" y="1014606"/>
                  </a:cubicBezTo>
                  <a:cubicBezTo>
                    <a:pt x="222059" y="1013807"/>
                    <a:pt x="222949" y="1011939"/>
                    <a:pt x="222511" y="1010133"/>
                  </a:cubicBezTo>
                  <a:cubicBezTo>
                    <a:pt x="222289" y="1008623"/>
                    <a:pt x="221983" y="1007131"/>
                    <a:pt x="221592" y="1005659"/>
                  </a:cubicBezTo>
                  <a:cubicBezTo>
                    <a:pt x="219543" y="997800"/>
                    <a:pt x="217411" y="989940"/>
                    <a:pt x="215446" y="982080"/>
                  </a:cubicBezTo>
                  <a:cubicBezTo>
                    <a:pt x="214971" y="980989"/>
                    <a:pt x="214426" y="979927"/>
                    <a:pt x="213816" y="978903"/>
                  </a:cubicBezTo>
                  <a:close/>
                  <a:moveTo>
                    <a:pt x="982815" y="1376070"/>
                  </a:moveTo>
                  <a:cubicBezTo>
                    <a:pt x="982610" y="1375367"/>
                    <a:pt x="982313" y="1374690"/>
                    <a:pt x="981937" y="1374063"/>
                  </a:cubicBezTo>
                  <a:cubicBezTo>
                    <a:pt x="978759" y="1370091"/>
                    <a:pt x="975331" y="1366287"/>
                    <a:pt x="972363" y="1362148"/>
                  </a:cubicBezTo>
                  <a:cubicBezTo>
                    <a:pt x="969604" y="1358339"/>
                    <a:pt x="964905" y="1356454"/>
                    <a:pt x="960281" y="1357298"/>
                  </a:cubicBezTo>
                  <a:cubicBezTo>
                    <a:pt x="956100" y="1357633"/>
                    <a:pt x="952170" y="1357884"/>
                    <a:pt x="948073" y="1358093"/>
                  </a:cubicBezTo>
                  <a:cubicBezTo>
                    <a:pt x="943976" y="1358302"/>
                    <a:pt x="939419" y="1358469"/>
                    <a:pt x="935071" y="1358678"/>
                  </a:cubicBezTo>
                  <a:cubicBezTo>
                    <a:pt x="934653" y="1358841"/>
                    <a:pt x="934339" y="1359200"/>
                    <a:pt x="934235" y="1359640"/>
                  </a:cubicBezTo>
                  <a:cubicBezTo>
                    <a:pt x="934235" y="1360016"/>
                    <a:pt x="934737" y="1360434"/>
                    <a:pt x="935029" y="1360768"/>
                  </a:cubicBezTo>
                  <a:cubicBezTo>
                    <a:pt x="935201" y="1360956"/>
                    <a:pt x="935414" y="1361103"/>
                    <a:pt x="935656" y="1361186"/>
                  </a:cubicBezTo>
                  <a:cubicBezTo>
                    <a:pt x="949620" y="1366120"/>
                    <a:pt x="963542" y="1371053"/>
                    <a:pt x="977463" y="1375819"/>
                  </a:cubicBezTo>
                  <a:cubicBezTo>
                    <a:pt x="979014" y="1376647"/>
                    <a:pt x="980854" y="1376739"/>
                    <a:pt x="982480" y="1376070"/>
                  </a:cubicBezTo>
                  <a:close/>
                  <a:moveTo>
                    <a:pt x="140486" y="1025852"/>
                  </a:moveTo>
                  <a:cubicBezTo>
                    <a:pt x="143538" y="1027775"/>
                    <a:pt x="145085" y="1029029"/>
                    <a:pt x="146841" y="1030033"/>
                  </a:cubicBezTo>
                  <a:cubicBezTo>
                    <a:pt x="154617" y="1033712"/>
                    <a:pt x="162477" y="1037349"/>
                    <a:pt x="170294" y="1040944"/>
                  </a:cubicBezTo>
                  <a:cubicBezTo>
                    <a:pt x="170970" y="1041266"/>
                    <a:pt x="171688" y="1041492"/>
                    <a:pt x="172427" y="1041613"/>
                  </a:cubicBezTo>
                  <a:cubicBezTo>
                    <a:pt x="173463" y="1041914"/>
                    <a:pt x="174554" y="1041342"/>
                    <a:pt x="174893" y="1040317"/>
                  </a:cubicBezTo>
                  <a:cubicBezTo>
                    <a:pt x="175938" y="1036973"/>
                    <a:pt x="176858" y="1033545"/>
                    <a:pt x="177903" y="1030116"/>
                  </a:cubicBezTo>
                  <a:cubicBezTo>
                    <a:pt x="180119" y="1022842"/>
                    <a:pt x="178698" y="1022466"/>
                    <a:pt x="171590" y="1022800"/>
                  </a:cubicBezTo>
                  <a:cubicBezTo>
                    <a:pt x="163731" y="1023176"/>
                    <a:pt x="155913" y="1023720"/>
                    <a:pt x="148053" y="1024347"/>
                  </a:cubicBezTo>
                  <a:cubicBezTo>
                    <a:pt x="145501" y="1024686"/>
                    <a:pt x="142974" y="1025187"/>
                    <a:pt x="140486" y="1025852"/>
                  </a:cubicBezTo>
                  <a:close/>
                  <a:moveTo>
                    <a:pt x="209050" y="1130704"/>
                  </a:moveTo>
                  <a:lnTo>
                    <a:pt x="207837" y="1131498"/>
                  </a:lnTo>
                  <a:cubicBezTo>
                    <a:pt x="208422" y="1132544"/>
                    <a:pt x="208966" y="1133631"/>
                    <a:pt x="209593" y="1134634"/>
                  </a:cubicBezTo>
                  <a:cubicBezTo>
                    <a:pt x="214192" y="1141950"/>
                    <a:pt x="218749" y="1149308"/>
                    <a:pt x="223431" y="1156583"/>
                  </a:cubicBezTo>
                  <a:cubicBezTo>
                    <a:pt x="228114" y="1163857"/>
                    <a:pt x="232671" y="1170672"/>
                    <a:pt x="237353" y="1177486"/>
                  </a:cubicBezTo>
                  <a:cubicBezTo>
                    <a:pt x="237750" y="1178092"/>
                    <a:pt x="238427" y="1178452"/>
                    <a:pt x="239151" y="1178448"/>
                  </a:cubicBezTo>
                  <a:cubicBezTo>
                    <a:pt x="239788" y="1178143"/>
                    <a:pt x="240217" y="1177524"/>
                    <a:pt x="240279" y="1176817"/>
                  </a:cubicBezTo>
                  <a:cubicBezTo>
                    <a:pt x="240279" y="1171968"/>
                    <a:pt x="239820" y="1167160"/>
                    <a:pt x="239694" y="1162352"/>
                  </a:cubicBezTo>
                  <a:cubicBezTo>
                    <a:pt x="239470" y="1159053"/>
                    <a:pt x="237841" y="1156010"/>
                    <a:pt x="235221" y="1153991"/>
                  </a:cubicBezTo>
                  <a:cubicBezTo>
                    <a:pt x="228824" y="1148179"/>
                    <a:pt x="222679" y="1142243"/>
                    <a:pt x="216115" y="1136432"/>
                  </a:cubicBezTo>
                  <a:cubicBezTo>
                    <a:pt x="213857" y="1134383"/>
                    <a:pt x="211391" y="1132669"/>
                    <a:pt x="209050" y="1130704"/>
                  </a:cubicBezTo>
                  <a:close/>
                  <a:moveTo>
                    <a:pt x="201441" y="1095962"/>
                  </a:moveTo>
                  <a:cubicBezTo>
                    <a:pt x="199735" y="1100068"/>
                    <a:pt x="198677" y="1104412"/>
                    <a:pt x="198305" y="1108839"/>
                  </a:cubicBezTo>
                  <a:cubicBezTo>
                    <a:pt x="197428" y="1112376"/>
                    <a:pt x="198724" y="1116101"/>
                    <a:pt x="201608" y="1118329"/>
                  </a:cubicBezTo>
                  <a:cubicBezTo>
                    <a:pt x="207001" y="1122970"/>
                    <a:pt x="212101" y="1127945"/>
                    <a:pt x="217327" y="1132753"/>
                  </a:cubicBezTo>
                  <a:cubicBezTo>
                    <a:pt x="220337" y="1135512"/>
                    <a:pt x="223306" y="1138313"/>
                    <a:pt x="226316" y="1141114"/>
                  </a:cubicBezTo>
                  <a:cubicBezTo>
                    <a:pt x="226985" y="1141699"/>
                    <a:pt x="227863" y="1142745"/>
                    <a:pt x="228824" y="1141699"/>
                  </a:cubicBezTo>
                  <a:cubicBezTo>
                    <a:pt x="229117" y="1141365"/>
                    <a:pt x="228824" y="1140236"/>
                    <a:pt x="228490" y="1139651"/>
                  </a:cubicBezTo>
                  <a:cubicBezTo>
                    <a:pt x="221215" y="1127414"/>
                    <a:pt x="213927" y="1115181"/>
                    <a:pt x="206625" y="1102944"/>
                  </a:cubicBezTo>
                  <a:cubicBezTo>
                    <a:pt x="205316" y="1100331"/>
                    <a:pt x="203562" y="1097969"/>
                    <a:pt x="201441" y="1095962"/>
                  </a:cubicBezTo>
                  <a:close/>
                  <a:moveTo>
                    <a:pt x="1077884" y="1398855"/>
                  </a:moveTo>
                  <a:lnTo>
                    <a:pt x="1077299" y="1400151"/>
                  </a:lnTo>
                  <a:cubicBezTo>
                    <a:pt x="1078177" y="1401028"/>
                    <a:pt x="1079013" y="1401990"/>
                    <a:pt x="1079933" y="1402826"/>
                  </a:cubicBezTo>
                  <a:lnTo>
                    <a:pt x="1101756" y="1422016"/>
                  </a:lnTo>
                  <a:cubicBezTo>
                    <a:pt x="1102329" y="1422521"/>
                    <a:pt x="1102931" y="1422998"/>
                    <a:pt x="1103554" y="1423437"/>
                  </a:cubicBezTo>
                  <a:cubicBezTo>
                    <a:pt x="1105100" y="1424566"/>
                    <a:pt x="1106731" y="1423939"/>
                    <a:pt x="1106731" y="1422057"/>
                  </a:cubicBezTo>
                  <a:cubicBezTo>
                    <a:pt x="1106731" y="1413696"/>
                    <a:pt x="1106731" y="1405753"/>
                    <a:pt x="1106731" y="1397600"/>
                  </a:cubicBezTo>
                  <a:cubicBezTo>
                    <a:pt x="1106702" y="1396768"/>
                    <a:pt x="1106008" y="1396120"/>
                    <a:pt x="1105176" y="1396150"/>
                  </a:cubicBezTo>
                  <a:cubicBezTo>
                    <a:pt x="1104958" y="1396154"/>
                    <a:pt x="1104749" y="1396208"/>
                    <a:pt x="1104557" y="1396304"/>
                  </a:cubicBezTo>
                  <a:cubicBezTo>
                    <a:pt x="1103888" y="1396680"/>
                    <a:pt x="1103177" y="1397015"/>
                    <a:pt x="1102550" y="1397433"/>
                  </a:cubicBezTo>
                  <a:cubicBezTo>
                    <a:pt x="1095694" y="1402366"/>
                    <a:pt x="1096864" y="1401865"/>
                    <a:pt x="1086914" y="1400443"/>
                  </a:cubicBezTo>
                  <a:cubicBezTo>
                    <a:pt x="1083821" y="1399983"/>
                    <a:pt x="1080852" y="1399398"/>
                    <a:pt x="1077884" y="1398855"/>
                  </a:cubicBezTo>
                  <a:close/>
                  <a:moveTo>
                    <a:pt x="1099916" y="1524276"/>
                  </a:moveTo>
                  <a:cubicBezTo>
                    <a:pt x="1099122" y="1524276"/>
                    <a:pt x="1098453" y="1524276"/>
                    <a:pt x="1098160" y="1524610"/>
                  </a:cubicBezTo>
                  <a:cubicBezTo>
                    <a:pt x="1087320" y="1534978"/>
                    <a:pt x="1076517" y="1545346"/>
                    <a:pt x="1065760" y="1555714"/>
                  </a:cubicBezTo>
                  <a:cubicBezTo>
                    <a:pt x="1065467" y="1556007"/>
                    <a:pt x="1065760" y="1556676"/>
                    <a:pt x="1065467" y="1557136"/>
                  </a:cubicBezTo>
                  <a:cubicBezTo>
                    <a:pt x="1066128" y="1557274"/>
                    <a:pt x="1066813" y="1557274"/>
                    <a:pt x="1067474" y="1557136"/>
                  </a:cubicBezTo>
                  <a:cubicBezTo>
                    <a:pt x="1073243" y="1554460"/>
                    <a:pt x="1078971" y="1551826"/>
                    <a:pt x="1084657" y="1549025"/>
                  </a:cubicBezTo>
                  <a:cubicBezTo>
                    <a:pt x="1090342" y="1546224"/>
                    <a:pt x="1095109" y="1543799"/>
                    <a:pt x="1100251" y="1540998"/>
                  </a:cubicBezTo>
                  <a:cubicBezTo>
                    <a:pt x="1101313" y="1540380"/>
                    <a:pt x="1102044" y="1539322"/>
                    <a:pt x="1102258" y="1538114"/>
                  </a:cubicBezTo>
                  <a:cubicBezTo>
                    <a:pt x="1102366" y="1533435"/>
                    <a:pt x="1101572" y="1528778"/>
                    <a:pt x="1099916" y="1524401"/>
                  </a:cubicBezTo>
                  <a:close/>
                  <a:moveTo>
                    <a:pt x="824742" y="1565832"/>
                  </a:moveTo>
                  <a:cubicBezTo>
                    <a:pt x="826331" y="1564661"/>
                    <a:pt x="826874" y="1564452"/>
                    <a:pt x="827083" y="1564076"/>
                  </a:cubicBezTo>
                  <a:cubicBezTo>
                    <a:pt x="833187" y="1553235"/>
                    <a:pt x="839279" y="1542407"/>
                    <a:pt x="845353" y="1531592"/>
                  </a:cubicBezTo>
                  <a:cubicBezTo>
                    <a:pt x="846106" y="1530254"/>
                    <a:pt x="846816" y="1528916"/>
                    <a:pt x="847443" y="1527411"/>
                  </a:cubicBezTo>
                  <a:cubicBezTo>
                    <a:pt x="848351" y="1526128"/>
                    <a:pt x="848045" y="1524355"/>
                    <a:pt x="846762" y="1523448"/>
                  </a:cubicBezTo>
                  <a:cubicBezTo>
                    <a:pt x="846645" y="1523368"/>
                    <a:pt x="846524" y="1523293"/>
                    <a:pt x="846398" y="1523230"/>
                  </a:cubicBezTo>
                  <a:cubicBezTo>
                    <a:pt x="843781" y="1521696"/>
                    <a:pt x="841089" y="1520304"/>
                    <a:pt x="838330" y="1519050"/>
                  </a:cubicBezTo>
                  <a:cubicBezTo>
                    <a:pt x="837744" y="1518757"/>
                    <a:pt x="836365" y="1519384"/>
                    <a:pt x="835821" y="1520011"/>
                  </a:cubicBezTo>
                  <a:cubicBezTo>
                    <a:pt x="835257" y="1520856"/>
                    <a:pt x="834885" y="1521809"/>
                    <a:pt x="834734" y="1522812"/>
                  </a:cubicBezTo>
                  <a:lnTo>
                    <a:pt x="827794" y="1553624"/>
                  </a:lnTo>
                  <a:close/>
                  <a:moveTo>
                    <a:pt x="1121907" y="1405251"/>
                  </a:moveTo>
                  <a:lnTo>
                    <a:pt x="1121907" y="1405251"/>
                  </a:lnTo>
                  <a:cubicBezTo>
                    <a:pt x="1121614" y="1398896"/>
                    <a:pt x="1121363" y="1392709"/>
                    <a:pt x="1121071" y="1386145"/>
                  </a:cubicBezTo>
                  <a:cubicBezTo>
                    <a:pt x="1121071" y="1384933"/>
                    <a:pt x="1121071" y="1383344"/>
                    <a:pt x="1119524" y="1383093"/>
                  </a:cubicBezTo>
                  <a:cubicBezTo>
                    <a:pt x="1118729" y="1383093"/>
                    <a:pt x="1117684" y="1383804"/>
                    <a:pt x="1116932" y="1384431"/>
                  </a:cubicBezTo>
                  <a:cubicBezTo>
                    <a:pt x="1114892" y="1386007"/>
                    <a:pt x="1113662" y="1388415"/>
                    <a:pt x="1113587" y="1390995"/>
                  </a:cubicBezTo>
                  <a:cubicBezTo>
                    <a:pt x="1113002" y="1400401"/>
                    <a:pt x="1112166" y="1409808"/>
                    <a:pt x="1111539" y="1419215"/>
                  </a:cubicBezTo>
                  <a:cubicBezTo>
                    <a:pt x="1111539" y="1421597"/>
                    <a:pt x="1110201" y="1424231"/>
                    <a:pt x="1112500" y="1426364"/>
                  </a:cubicBezTo>
                  <a:cubicBezTo>
                    <a:pt x="1114883" y="1425527"/>
                    <a:pt x="1117308" y="1424859"/>
                    <a:pt x="1119566" y="1423855"/>
                  </a:cubicBezTo>
                  <a:cubicBezTo>
                    <a:pt x="1121794" y="1422956"/>
                    <a:pt x="1123073" y="1420611"/>
                    <a:pt x="1122618" y="1418253"/>
                  </a:cubicBezTo>
                  <a:cubicBezTo>
                    <a:pt x="1122450" y="1414030"/>
                    <a:pt x="1122200" y="1409683"/>
                    <a:pt x="1121907" y="1405376"/>
                  </a:cubicBezTo>
                  <a:close/>
                  <a:moveTo>
                    <a:pt x="231416" y="1043411"/>
                  </a:moveTo>
                  <a:cubicBezTo>
                    <a:pt x="231463" y="1043106"/>
                    <a:pt x="231463" y="1042796"/>
                    <a:pt x="231416" y="1042491"/>
                  </a:cubicBezTo>
                  <a:cubicBezTo>
                    <a:pt x="229326" y="1034924"/>
                    <a:pt x="227236" y="1027315"/>
                    <a:pt x="225062" y="1019790"/>
                  </a:cubicBezTo>
                  <a:cubicBezTo>
                    <a:pt x="224677" y="1018410"/>
                    <a:pt x="223248" y="1017604"/>
                    <a:pt x="221869" y="1017988"/>
                  </a:cubicBezTo>
                  <a:cubicBezTo>
                    <a:pt x="221685" y="1018042"/>
                    <a:pt x="221508" y="1018114"/>
                    <a:pt x="221341" y="1018201"/>
                  </a:cubicBezTo>
                  <a:cubicBezTo>
                    <a:pt x="216491" y="1020334"/>
                    <a:pt x="211642" y="1022382"/>
                    <a:pt x="206876" y="1024890"/>
                  </a:cubicBezTo>
                  <a:cubicBezTo>
                    <a:pt x="205078" y="1025768"/>
                    <a:pt x="204869" y="1027190"/>
                    <a:pt x="206458" y="1028402"/>
                  </a:cubicBezTo>
                  <a:cubicBezTo>
                    <a:pt x="210638" y="1031872"/>
                    <a:pt x="215279" y="1035259"/>
                    <a:pt x="219794" y="1038520"/>
                  </a:cubicBezTo>
                  <a:cubicBezTo>
                    <a:pt x="222846" y="1040694"/>
                    <a:pt x="226107" y="1042700"/>
                    <a:pt x="229368" y="1044665"/>
                  </a:cubicBezTo>
                  <a:cubicBezTo>
                    <a:pt x="230114" y="1044975"/>
                    <a:pt x="230970" y="1044619"/>
                    <a:pt x="231280" y="1043875"/>
                  </a:cubicBezTo>
                  <a:cubicBezTo>
                    <a:pt x="231325" y="1043766"/>
                    <a:pt x="231357" y="1043653"/>
                    <a:pt x="231375" y="1043536"/>
                  </a:cubicBezTo>
                  <a:close/>
                  <a:moveTo>
                    <a:pt x="992556" y="1711237"/>
                  </a:moveTo>
                  <a:cubicBezTo>
                    <a:pt x="989504" y="1708937"/>
                    <a:pt x="987664" y="1707641"/>
                    <a:pt x="985950" y="1706220"/>
                  </a:cubicBezTo>
                  <a:cubicBezTo>
                    <a:pt x="983927" y="1704606"/>
                    <a:pt x="981272" y="1704021"/>
                    <a:pt x="978759" y="1704631"/>
                  </a:cubicBezTo>
                  <a:cubicBezTo>
                    <a:pt x="970398" y="1706262"/>
                    <a:pt x="961744" y="1707892"/>
                    <a:pt x="953215" y="1709439"/>
                  </a:cubicBezTo>
                  <a:cubicBezTo>
                    <a:pt x="946234" y="1710735"/>
                    <a:pt x="939210" y="1711864"/>
                    <a:pt x="932312" y="1713076"/>
                  </a:cubicBezTo>
                  <a:cubicBezTo>
                    <a:pt x="928783" y="1713352"/>
                    <a:pt x="925309" y="1714109"/>
                    <a:pt x="921985" y="1715334"/>
                  </a:cubicBezTo>
                  <a:cubicBezTo>
                    <a:pt x="922868" y="1715718"/>
                    <a:pt x="923796" y="1715986"/>
                    <a:pt x="924745" y="1716128"/>
                  </a:cubicBezTo>
                  <a:cubicBezTo>
                    <a:pt x="945117" y="1714957"/>
                    <a:pt x="965465" y="1713758"/>
                    <a:pt x="985783" y="1712533"/>
                  </a:cubicBezTo>
                  <a:cubicBezTo>
                    <a:pt x="987372" y="1712407"/>
                    <a:pt x="989086" y="1711906"/>
                    <a:pt x="992556" y="1711237"/>
                  </a:cubicBezTo>
                  <a:close/>
                  <a:moveTo>
                    <a:pt x="979470" y="1503121"/>
                  </a:moveTo>
                  <a:cubicBezTo>
                    <a:pt x="974968" y="1497657"/>
                    <a:pt x="967885" y="1495027"/>
                    <a:pt x="960908" y="1496223"/>
                  </a:cubicBezTo>
                  <a:cubicBezTo>
                    <a:pt x="957634" y="1496637"/>
                    <a:pt x="954340" y="1496859"/>
                    <a:pt x="951041" y="1496892"/>
                  </a:cubicBezTo>
                  <a:lnTo>
                    <a:pt x="910739" y="1500153"/>
                  </a:lnTo>
                  <a:cubicBezTo>
                    <a:pt x="908942" y="1500153"/>
                    <a:pt x="907186" y="1500446"/>
                    <a:pt x="905388" y="1500655"/>
                  </a:cubicBezTo>
                  <a:cubicBezTo>
                    <a:pt x="903281" y="1500579"/>
                    <a:pt x="901191" y="1501056"/>
                    <a:pt x="899326" y="1502034"/>
                  </a:cubicBezTo>
                  <a:close/>
                  <a:moveTo>
                    <a:pt x="63143" y="1008837"/>
                  </a:moveTo>
                  <a:cubicBezTo>
                    <a:pt x="60844" y="1002816"/>
                    <a:pt x="59213" y="998259"/>
                    <a:pt x="57374" y="993828"/>
                  </a:cubicBezTo>
                  <a:cubicBezTo>
                    <a:pt x="54586" y="986971"/>
                    <a:pt x="51716" y="980157"/>
                    <a:pt x="48761" y="973384"/>
                  </a:cubicBezTo>
                  <a:cubicBezTo>
                    <a:pt x="47591" y="970709"/>
                    <a:pt x="47382" y="966486"/>
                    <a:pt x="44037" y="966277"/>
                  </a:cubicBezTo>
                  <a:cubicBezTo>
                    <a:pt x="40693" y="966068"/>
                    <a:pt x="40274" y="969998"/>
                    <a:pt x="38644" y="972255"/>
                  </a:cubicBezTo>
                  <a:cubicBezTo>
                    <a:pt x="38390" y="972690"/>
                    <a:pt x="38110" y="973108"/>
                    <a:pt x="37808" y="973510"/>
                  </a:cubicBezTo>
                  <a:cubicBezTo>
                    <a:pt x="36099" y="975061"/>
                    <a:pt x="35973" y="977707"/>
                    <a:pt x="37526" y="979417"/>
                  </a:cubicBezTo>
                  <a:cubicBezTo>
                    <a:pt x="37615" y="979513"/>
                    <a:pt x="37710" y="979609"/>
                    <a:pt x="37808" y="979697"/>
                  </a:cubicBezTo>
                  <a:cubicBezTo>
                    <a:pt x="45208" y="988769"/>
                    <a:pt x="52566" y="997925"/>
                    <a:pt x="59966" y="1006997"/>
                  </a:cubicBezTo>
                  <a:cubicBezTo>
                    <a:pt x="60551" y="1007541"/>
                    <a:pt x="61303" y="1007750"/>
                    <a:pt x="63143" y="1008837"/>
                  </a:cubicBezTo>
                  <a:close/>
                  <a:moveTo>
                    <a:pt x="686444" y="1087225"/>
                  </a:moveTo>
                  <a:cubicBezTo>
                    <a:pt x="684149" y="1086681"/>
                    <a:pt x="681758" y="1086681"/>
                    <a:pt x="679463" y="1087225"/>
                  </a:cubicBezTo>
                  <a:lnTo>
                    <a:pt x="658308" y="1090026"/>
                  </a:lnTo>
                  <a:cubicBezTo>
                    <a:pt x="651034" y="1090987"/>
                    <a:pt x="643759" y="1092074"/>
                    <a:pt x="636443" y="1093161"/>
                  </a:cubicBezTo>
                  <a:cubicBezTo>
                    <a:pt x="636038" y="1093354"/>
                    <a:pt x="635778" y="1093759"/>
                    <a:pt x="635774" y="1094207"/>
                  </a:cubicBezTo>
                  <a:cubicBezTo>
                    <a:pt x="635887" y="1094666"/>
                    <a:pt x="636238" y="1095034"/>
                    <a:pt x="636694" y="1095168"/>
                  </a:cubicBezTo>
                  <a:cubicBezTo>
                    <a:pt x="645975" y="1096590"/>
                    <a:pt x="655298" y="1097844"/>
                    <a:pt x="664538" y="1099349"/>
                  </a:cubicBezTo>
                  <a:cubicBezTo>
                    <a:pt x="667025" y="1099930"/>
                    <a:pt x="669642" y="1099462"/>
                    <a:pt x="671770" y="1098053"/>
                  </a:cubicBezTo>
                  <a:cubicBezTo>
                    <a:pt x="676244" y="1095126"/>
                    <a:pt x="680675" y="1092242"/>
                    <a:pt x="685107" y="1089231"/>
                  </a:cubicBezTo>
                  <a:cubicBezTo>
                    <a:pt x="685650" y="1088897"/>
                    <a:pt x="685859" y="1088103"/>
                    <a:pt x="686444" y="1087225"/>
                  </a:cubicBezTo>
                  <a:close/>
                  <a:moveTo>
                    <a:pt x="138772" y="918951"/>
                  </a:moveTo>
                  <a:cubicBezTo>
                    <a:pt x="138899" y="917910"/>
                    <a:pt x="138899" y="916857"/>
                    <a:pt x="138772" y="915816"/>
                  </a:cubicBezTo>
                  <a:cubicBezTo>
                    <a:pt x="130996" y="901213"/>
                    <a:pt x="123206" y="886647"/>
                    <a:pt x="115402" y="872128"/>
                  </a:cubicBezTo>
                  <a:cubicBezTo>
                    <a:pt x="115067" y="871542"/>
                    <a:pt x="113980" y="870706"/>
                    <a:pt x="113855" y="870790"/>
                  </a:cubicBezTo>
                  <a:cubicBezTo>
                    <a:pt x="113051" y="871241"/>
                    <a:pt x="112418" y="871948"/>
                    <a:pt x="112057" y="872796"/>
                  </a:cubicBezTo>
                  <a:cubicBezTo>
                    <a:pt x="111263" y="874970"/>
                    <a:pt x="110970" y="877270"/>
                    <a:pt x="110092" y="879360"/>
                  </a:cubicBezTo>
                  <a:cubicBezTo>
                    <a:pt x="108984" y="882027"/>
                    <a:pt x="109632" y="885100"/>
                    <a:pt x="111723" y="887094"/>
                  </a:cubicBezTo>
                  <a:cubicBezTo>
                    <a:pt x="114315" y="890188"/>
                    <a:pt x="116990" y="893282"/>
                    <a:pt x="119624" y="896376"/>
                  </a:cubicBezTo>
                  <a:close/>
                  <a:moveTo>
                    <a:pt x="674697" y="1646896"/>
                  </a:moveTo>
                  <a:cubicBezTo>
                    <a:pt x="676536" y="1646310"/>
                    <a:pt x="678459" y="1645767"/>
                    <a:pt x="680341" y="1645098"/>
                  </a:cubicBezTo>
                  <a:cubicBezTo>
                    <a:pt x="680341" y="1645098"/>
                    <a:pt x="680591" y="1644178"/>
                    <a:pt x="680341" y="1643802"/>
                  </a:cubicBezTo>
                  <a:cubicBezTo>
                    <a:pt x="680048" y="1643396"/>
                    <a:pt x="679659" y="1643066"/>
                    <a:pt x="679212" y="1642840"/>
                  </a:cubicBezTo>
                  <a:lnTo>
                    <a:pt x="646686" y="1628082"/>
                  </a:lnTo>
                  <a:cubicBezTo>
                    <a:pt x="645361" y="1627485"/>
                    <a:pt x="643948" y="1627092"/>
                    <a:pt x="642505" y="1626912"/>
                  </a:cubicBezTo>
                  <a:cubicBezTo>
                    <a:pt x="637488" y="1626243"/>
                    <a:pt x="632430" y="1625699"/>
                    <a:pt x="627371" y="1625240"/>
                  </a:cubicBezTo>
                  <a:cubicBezTo>
                    <a:pt x="626911" y="1625240"/>
                    <a:pt x="626368" y="1625950"/>
                    <a:pt x="625824" y="1626368"/>
                  </a:cubicBezTo>
                  <a:cubicBezTo>
                    <a:pt x="626159" y="1626703"/>
                    <a:pt x="626410" y="1627246"/>
                    <a:pt x="626828" y="1627414"/>
                  </a:cubicBezTo>
                  <a:cubicBezTo>
                    <a:pt x="641293" y="1633547"/>
                    <a:pt x="655771" y="1639663"/>
                    <a:pt x="670265" y="1645767"/>
                  </a:cubicBezTo>
                  <a:cubicBezTo>
                    <a:pt x="671707" y="1646269"/>
                    <a:pt x="673192" y="1646645"/>
                    <a:pt x="674697" y="1646896"/>
                  </a:cubicBezTo>
                  <a:close/>
                  <a:moveTo>
                    <a:pt x="1035993" y="1687490"/>
                  </a:moveTo>
                  <a:cubicBezTo>
                    <a:pt x="1034572" y="1685818"/>
                    <a:pt x="1033318" y="1686612"/>
                    <a:pt x="1032272" y="1686989"/>
                  </a:cubicBezTo>
                  <a:cubicBezTo>
                    <a:pt x="1020483" y="1691086"/>
                    <a:pt x="1008735" y="1695266"/>
                    <a:pt x="997029" y="1699531"/>
                  </a:cubicBezTo>
                  <a:cubicBezTo>
                    <a:pt x="994688" y="1700367"/>
                    <a:pt x="992012" y="1700618"/>
                    <a:pt x="990340" y="1702875"/>
                  </a:cubicBezTo>
                  <a:cubicBezTo>
                    <a:pt x="991009" y="1706220"/>
                    <a:pt x="994019" y="1707432"/>
                    <a:pt x="996277" y="1709272"/>
                  </a:cubicBezTo>
                  <a:cubicBezTo>
                    <a:pt x="997765" y="1710359"/>
                    <a:pt x="999763" y="1710442"/>
                    <a:pt x="1001335" y="1709481"/>
                  </a:cubicBezTo>
                  <a:cubicBezTo>
                    <a:pt x="1002464" y="1708895"/>
                    <a:pt x="1003551" y="1708185"/>
                    <a:pt x="1004638" y="1707516"/>
                  </a:cubicBezTo>
                  <a:cubicBezTo>
                    <a:pt x="1013292" y="1702206"/>
                    <a:pt x="1021946" y="1696897"/>
                    <a:pt x="1030600" y="1691504"/>
                  </a:cubicBezTo>
                  <a:cubicBezTo>
                    <a:pt x="1032649" y="1690375"/>
                    <a:pt x="1034154" y="1688954"/>
                    <a:pt x="1035993" y="1687616"/>
                  </a:cubicBezTo>
                  <a:close/>
                  <a:moveTo>
                    <a:pt x="1125502" y="962514"/>
                  </a:moveTo>
                  <a:cubicBezTo>
                    <a:pt x="1120845" y="968915"/>
                    <a:pt x="1116894" y="975796"/>
                    <a:pt x="1113713" y="983042"/>
                  </a:cubicBezTo>
                  <a:cubicBezTo>
                    <a:pt x="1113148" y="984154"/>
                    <a:pt x="1113587" y="985512"/>
                    <a:pt x="1114699" y="986077"/>
                  </a:cubicBezTo>
                  <a:cubicBezTo>
                    <a:pt x="1114775" y="986114"/>
                    <a:pt x="1114850" y="986148"/>
                    <a:pt x="1114925" y="986177"/>
                  </a:cubicBezTo>
                  <a:cubicBezTo>
                    <a:pt x="1119482" y="988309"/>
                    <a:pt x="1124123" y="990358"/>
                    <a:pt x="1128763" y="992281"/>
                  </a:cubicBezTo>
                  <a:cubicBezTo>
                    <a:pt x="1129240" y="992473"/>
                    <a:pt x="1129758" y="992549"/>
                    <a:pt x="1130268" y="992490"/>
                  </a:cubicBezTo>
                  <a:cubicBezTo>
                    <a:pt x="1131280" y="992582"/>
                    <a:pt x="1132175" y="991838"/>
                    <a:pt x="1132267" y="990826"/>
                  </a:cubicBezTo>
                  <a:cubicBezTo>
                    <a:pt x="1132271" y="990797"/>
                    <a:pt x="1132275" y="990763"/>
                    <a:pt x="1132275" y="990734"/>
                  </a:cubicBezTo>
                  <a:cubicBezTo>
                    <a:pt x="1132296" y="989727"/>
                    <a:pt x="1132212" y="988715"/>
                    <a:pt x="1132024" y="987724"/>
                  </a:cubicBezTo>
                  <a:cubicBezTo>
                    <a:pt x="1130310" y="980073"/>
                    <a:pt x="1128554" y="972464"/>
                    <a:pt x="1126798" y="964814"/>
                  </a:cubicBezTo>
                  <a:cubicBezTo>
                    <a:pt x="1126455" y="963999"/>
                    <a:pt x="1126021" y="963229"/>
                    <a:pt x="1125502" y="962514"/>
                  </a:cubicBezTo>
                  <a:close/>
                  <a:moveTo>
                    <a:pt x="49096" y="877646"/>
                  </a:moveTo>
                  <a:lnTo>
                    <a:pt x="49096" y="872295"/>
                  </a:lnTo>
                  <a:cubicBezTo>
                    <a:pt x="49096" y="870539"/>
                    <a:pt x="49096" y="868658"/>
                    <a:pt x="47256" y="867738"/>
                  </a:cubicBezTo>
                  <a:cubicBezTo>
                    <a:pt x="45417" y="866818"/>
                    <a:pt x="43619" y="868072"/>
                    <a:pt x="42365" y="870288"/>
                  </a:cubicBezTo>
                  <a:cubicBezTo>
                    <a:pt x="42365" y="870539"/>
                    <a:pt x="42114" y="870748"/>
                    <a:pt x="42030" y="870957"/>
                  </a:cubicBezTo>
                  <a:cubicBezTo>
                    <a:pt x="39982" y="876141"/>
                    <a:pt x="37850" y="881283"/>
                    <a:pt x="36010" y="886551"/>
                  </a:cubicBezTo>
                  <a:cubicBezTo>
                    <a:pt x="35436" y="888207"/>
                    <a:pt x="35526" y="890021"/>
                    <a:pt x="36261" y="891610"/>
                  </a:cubicBezTo>
                  <a:cubicBezTo>
                    <a:pt x="38686" y="895456"/>
                    <a:pt x="41570" y="898968"/>
                    <a:pt x="44330" y="902563"/>
                  </a:cubicBezTo>
                  <a:cubicBezTo>
                    <a:pt x="44723" y="902864"/>
                    <a:pt x="45236" y="902956"/>
                    <a:pt x="45709" y="902814"/>
                  </a:cubicBezTo>
                  <a:cubicBezTo>
                    <a:pt x="46150" y="902613"/>
                    <a:pt x="46484" y="902233"/>
                    <a:pt x="46629" y="901769"/>
                  </a:cubicBezTo>
                  <a:cubicBezTo>
                    <a:pt x="47507" y="893491"/>
                    <a:pt x="48343" y="885171"/>
                    <a:pt x="49096" y="877646"/>
                  </a:cubicBezTo>
                  <a:close/>
                  <a:moveTo>
                    <a:pt x="71881" y="834585"/>
                  </a:moveTo>
                  <a:lnTo>
                    <a:pt x="71379" y="835964"/>
                  </a:lnTo>
                  <a:lnTo>
                    <a:pt x="107249" y="857704"/>
                  </a:lnTo>
                  <a:cubicBezTo>
                    <a:pt x="107915" y="858076"/>
                    <a:pt x="108615" y="858386"/>
                    <a:pt x="109340" y="858624"/>
                  </a:cubicBezTo>
                  <a:cubicBezTo>
                    <a:pt x="110538" y="859192"/>
                    <a:pt x="111970" y="858779"/>
                    <a:pt x="112684" y="857662"/>
                  </a:cubicBezTo>
                  <a:cubicBezTo>
                    <a:pt x="113317" y="856860"/>
                    <a:pt x="113903" y="856023"/>
                    <a:pt x="114440" y="855154"/>
                  </a:cubicBezTo>
                  <a:cubicBezTo>
                    <a:pt x="116405" y="851768"/>
                    <a:pt x="116238" y="850764"/>
                    <a:pt x="112684" y="849385"/>
                  </a:cubicBezTo>
                  <a:cubicBezTo>
                    <a:pt x="105577" y="846596"/>
                    <a:pt x="98428" y="843908"/>
                    <a:pt x="91237" y="841316"/>
                  </a:cubicBezTo>
                  <a:cubicBezTo>
                    <a:pt x="84799" y="838975"/>
                    <a:pt x="78319" y="836801"/>
                    <a:pt x="71881" y="834585"/>
                  </a:cubicBezTo>
                  <a:close/>
                  <a:moveTo>
                    <a:pt x="269126" y="1225815"/>
                  </a:moveTo>
                  <a:cubicBezTo>
                    <a:pt x="269169" y="1225313"/>
                    <a:pt x="269169" y="1224812"/>
                    <a:pt x="269126" y="1224310"/>
                  </a:cubicBezTo>
                  <a:cubicBezTo>
                    <a:pt x="266952" y="1215447"/>
                    <a:pt x="264737" y="1206626"/>
                    <a:pt x="262563" y="1197763"/>
                  </a:cubicBezTo>
                  <a:cubicBezTo>
                    <a:pt x="262433" y="1197278"/>
                    <a:pt x="262265" y="1196801"/>
                    <a:pt x="262061" y="1196341"/>
                  </a:cubicBezTo>
                  <a:cubicBezTo>
                    <a:pt x="261392" y="1194543"/>
                    <a:pt x="259971" y="1193916"/>
                    <a:pt x="258549" y="1195045"/>
                  </a:cubicBezTo>
                  <a:cubicBezTo>
                    <a:pt x="255999" y="1197094"/>
                    <a:pt x="253574" y="1199226"/>
                    <a:pt x="251233" y="1201567"/>
                  </a:cubicBezTo>
                  <a:cubicBezTo>
                    <a:pt x="248892" y="1203908"/>
                    <a:pt x="249477" y="1204159"/>
                    <a:pt x="251024" y="1206208"/>
                  </a:cubicBezTo>
                  <a:cubicBezTo>
                    <a:pt x="256166" y="1212771"/>
                    <a:pt x="261392" y="1219251"/>
                    <a:pt x="266618" y="1225773"/>
                  </a:cubicBezTo>
                  <a:cubicBezTo>
                    <a:pt x="266930" y="1226175"/>
                    <a:pt x="267313" y="1226513"/>
                    <a:pt x="267747" y="1226777"/>
                  </a:cubicBezTo>
                  <a:cubicBezTo>
                    <a:pt x="267747" y="1226777"/>
                    <a:pt x="268332" y="1226777"/>
                    <a:pt x="268416" y="1226777"/>
                  </a:cubicBezTo>
                  <a:cubicBezTo>
                    <a:pt x="268681" y="1226480"/>
                    <a:pt x="268919" y="1226158"/>
                    <a:pt x="269126" y="1225815"/>
                  </a:cubicBezTo>
                  <a:close/>
                  <a:moveTo>
                    <a:pt x="150102" y="1120963"/>
                  </a:moveTo>
                  <a:cubicBezTo>
                    <a:pt x="150102" y="1124893"/>
                    <a:pt x="150771" y="1125771"/>
                    <a:pt x="154282" y="1124893"/>
                  </a:cubicBezTo>
                  <a:cubicBezTo>
                    <a:pt x="160679" y="1123304"/>
                    <a:pt x="166824" y="1121548"/>
                    <a:pt x="173430" y="1119793"/>
                  </a:cubicBezTo>
                  <a:cubicBezTo>
                    <a:pt x="176106" y="1119040"/>
                    <a:pt x="178739" y="1118162"/>
                    <a:pt x="181415" y="1117284"/>
                  </a:cubicBezTo>
                  <a:cubicBezTo>
                    <a:pt x="181415" y="1117284"/>
                    <a:pt x="181875" y="1116908"/>
                    <a:pt x="181833" y="1116741"/>
                  </a:cubicBezTo>
                  <a:cubicBezTo>
                    <a:pt x="181791" y="1116573"/>
                    <a:pt x="181833" y="1115654"/>
                    <a:pt x="181373" y="1115570"/>
                  </a:cubicBezTo>
                  <a:cubicBezTo>
                    <a:pt x="179702" y="1114964"/>
                    <a:pt x="177981" y="1114504"/>
                    <a:pt x="176231" y="1114190"/>
                  </a:cubicBezTo>
                  <a:cubicBezTo>
                    <a:pt x="171214" y="1113396"/>
                    <a:pt x="166114" y="1113020"/>
                    <a:pt x="161139" y="1112016"/>
                  </a:cubicBezTo>
                  <a:cubicBezTo>
                    <a:pt x="150018" y="1109759"/>
                    <a:pt x="150980" y="1111138"/>
                    <a:pt x="150102" y="1120963"/>
                  </a:cubicBezTo>
                  <a:close/>
                  <a:moveTo>
                    <a:pt x="22883" y="914896"/>
                  </a:moveTo>
                  <a:cubicBezTo>
                    <a:pt x="22883" y="912346"/>
                    <a:pt x="21796" y="911301"/>
                    <a:pt x="17782" y="912011"/>
                  </a:cubicBezTo>
                  <a:cubicBezTo>
                    <a:pt x="15065" y="912471"/>
                    <a:pt x="12347" y="913140"/>
                    <a:pt x="9672" y="913851"/>
                  </a:cubicBezTo>
                  <a:cubicBezTo>
                    <a:pt x="8367" y="914022"/>
                    <a:pt x="7449" y="915222"/>
                    <a:pt x="7622" y="916527"/>
                  </a:cubicBezTo>
                  <a:cubicBezTo>
                    <a:pt x="7658" y="916803"/>
                    <a:pt x="7744" y="917074"/>
                    <a:pt x="7874" y="917321"/>
                  </a:cubicBezTo>
                  <a:cubicBezTo>
                    <a:pt x="11219" y="924094"/>
                    <a:pt x="14689" y="930866"/>
                    <a:pt x="18159" y="937556"/>
                  </a:cubicBezTo>
                  <a:cubicBezTo>
                    <a:pt x="18409" y="938099"/>
                    <a:pt x="19538" y="938684"/>
                    <a:pt x="19873" y="938475"/>
                  </a:cubicBezTo>
                  <a:cubicBezTo>
                    <a:pt x="20517" y="938087"/>
                    <a:pt x="20948" y="937426"/>
                    <a:pt x="21043" y="936678"/>
                  </a:cubicBezTo>
                  <a:cubicBezTo>
                    <a:pt x="21670" y="929905"/>
                    <a:pt x="22214" y="923090"/>
                    <a:pt x="22883" y="914896"/>
                  </a:cubicBezTo>
                  <a:close/>
                  <a:moveTo>
                    <a:pt x="182335" y="1110971"/>
                  </a:moveTo>
                  <a:lnTo>
                    <a:pt x="182586" y="1109550"/>
                  </a:lnTo>
                  <a:cubicBezTo>
                    <a:pt x="180663" y="1108337"/>
                    <a:pt x="178781" y="1107041"/>
                    <a:pt x="176900" y="1105829"/>
                  </a:cubicBezTo>
                  <a:cubicBezTo>
                    <a:pt x="172719" y="1103070"/>
                    <a:pt x="168288" y="1100394"/>
                    <a:pt x="163940" y="1097677"/>
                  </a:cubicBezTo>
                  <a:cubicBezTo>
                    <a:pt x="154324" y="1091656"/>
                    <a:pt x="155286" y="1090987"/>
                    <a:pt x="152652" y="1102484"/>
                  </a:cubicBezTo>
                  <a:cubicBezTo>
                    <a:pt x="151941" y="1105453"/>
                    <a:pt x="152652" y="1106665"/>
                    <a:pt x="155996" y="1107209"/>
                  </a:cubicBezTo>
                  <a:cubicBezTo>
                    <a:pt x="163773" y="1108505"/>
                    <a:pt x="171549" y="1109717"/>
                    <a:pt x="179367" y="1110929"/>
                  </a:cubicBezTo>
                  <a:cubicBezTo>
                    <a:pt x="180353" y="1111026"/>
                    <a:pt x="181346" y="1111042"/>
                    <a:pt x="182335" y="1110971"/>
                  </a:cubicBezTo>
                  <a:close/>
                  <a:moveTo>
                    <a:pt x="37641" y="911468"/>
                  </a:moveTo>
                  <a:lnTo>
                    <a:pt x="36345" y="911761"/>
                  </a:lnTo>
                  <a:cubicBezTo>
                    <a:pt x="36554" y="913015"/>
                    <a:pt x="36721" y="914227"/>
                    <a:pt x="37014" y="915440"/>
                  </a:cubicBezTo>
                  <a:cubicBezTo>
                    <a:pt x="39731" y="927605"/>
                    <a:pt x="42490" y="939813"/>
                    <a:pt x="45375" y="951979"/>
                  </a:cubicBezTo>
                  <a:cubicBezTo>
                    <a:pt x="45524" y="952723"/>
                    <a:pt x="45839" y="953421"/>
                    <a:pt x="46295" y="954028"/>
                  </a:cubicBezTo>
                  <a:cubicBezTo>
                    <a:pt x="46761" y="954588"/>
                    <a:pt x="47446" y="954922"/>
                    <a:pt x="48176" y="954947"/>
                  </a:cubicBezTo>
                  <a:cubicBezTo>
                    <a:pt x="52733" y="953735"/>
                    <a:pt x="54572" y="950767"/>
                    <a:pt x="52858" y="946586"/>
                  </a:cubicBezTo>
                  <a:cubicBezTo>
                    <a:pt x="49472" y="938225"/>
                    <a:pt x="45918" y="930156"/>
                    <a:pt x="42407" y="921962"/>
                  </a:cubicBezTo>
                  <a:cubicBezTo>
                    <a:pt x="40693" y="918366"/>
                    <a:pt x="39104" y="914938"/>
                    <a:pt x="37641" y="911468"/>
                  </a:cubicBezTo>
                  <a:close/>
                  <a:moveTo>
                    <a:pt x="1125460" y="1400945"/>
                  </a:moveTo>
                  <a:cubicBezTo>
                    <a:pt x="1125460" y="1403495"/>
                    <a:pt x="1125460" y="1408052"/>
                    <a:pt x="1125460" y="1412609"/>
                  </a:cubicBezTo>
                  <a:cubicBezTo>
                    <a:pt x="1125481" y="1414135"/>
                    <a:pt x="1125607" y="1415657"/>
                    <a:pt x="1125837" y="1417166"/>
                  </a:cubicBezTo>
                  <a:cubicBezTo>
                    <a:pt x="1126129" y="1418922"/>
                    <a:pt x="1127551" y="1419507"/>
                    <a:pt x="1129265" y="1418838"/>
                  </a:cubicBezTo>
                  <a:cubicBezTo>
                    <a:pt x="1131569" y="1418190"/>
                    <a:pt x="1133036" y="1415937"/>
                    <a:pt x="1132693" y="1413571"/>
                  </a:cubicBezTo>
                  <a:cubicBezTo>
                    <a:pt x="1131941" y="1405740"/>
                    <a:pt x="1131146" y="1397922"/>
                    <a:pt x="1130310" y="1390117"/>
                  </a:cubicBezTo>
                  <a:cubicBezTo>
                    <a:pt x="1130068" y="1387312"/>
                    <a:pt x="1129679" y="1384519"/>
                    <a:pt x="1129139" y="1381755"/>
                  </a:cubicBezTo>
                  <a:cubicBezTo>
                    <a:pt x="1128805" y="1380167"/>
                    <a:pt x="1128889" y="1378118"/>
                    <a:pt x="1126882" y="1377575"/>
                  </a:cubicBezTo>
                  <a:cubicBezTo>
                    <a:pt x="1125711" y="1377115"/>
                    <a:pt x="1124206" y="1379832"/>
                    <a:pt x="1124164" y="1382383"/>
                  </a:cubicBezTo>
                  <a:cubicBezTo>
                    <a:pt x="1124123" y="1382897"/>
                    <a:pt x="1124123" y="1383415"/>
                    <a:pt x="1124164" y="1383929"/>
                  </a:cubicBezTo>
                  <a:cubicBezTo>
                    <a:pt x="1124624" y="1388821"/>
                    <a:pt x="1124875" y="1393879"/>
                    <a:pt x="1125377" y="1400945"/>
                  </a:cubicBezTo>
                  <a:close/>
                  <a:moveTo>
                    <a:pt x="117994" y="1099223"/>
                  </a:moveTo>
                  <a:cubicBezTo>
                    <a:pt x="117534" y="1097802"/>
                    <a:pt x="117074" y="1096381"/>
                    <a:pt x="116531" y="1095043"/>
                  </a:cubicBezTo>
                  <a:cubicBezTo>
                    <a:pt x="114357" y="1089357"/>
                    <a:pt x="112099" y="1083671"/>
                    <a:pt x="109883" y="1078027"/>
                  </a:cubicBezTo>
                  <a:lnTo>
                    <a:pt x="109005" y="1075895"/>
                  </a:lnTo>
                  <a:cubicBezTo>
                    <a:pt x="106413" y="1070209"/>
                    <a:pt x="105619" y="1070167"/>
                    <a:pt x="101814" y="1075477"/>
                  </a:cubicBezTo>
                  <a:cubicBezTo>
                    <a:pt x="100769" y="1076940"/>
                    <a:pt x="99682" y="1078362"/>
                    <a:pt x="98679" y="1079658"/>
                  </a:cubicBezTo>
                  <a:cubicBezTo>
                    <a:pt x="97597" y="1080883"/>
                    <a:pt x="97710" y="1082751"/>
                    <a:pt x="98930" y="1083838"/>
                  </a:cubicBezTo>
                  <a:cubicBezTo>
                    <a:pt x="104491" y="1089880"/>
                    <a:pt x="110915" y="1095064"/>
                    <a:pt x="117994" y="1099223"/>
                  </a:cubicBezTo>
                  <a:close/>
                  <a:moveTo>
                    <a:pt x="690249" y="1093370"/>
                  </a:moveTo>
                  <a:cubicBezTo>
                    <a:pt x="686967" y="1093065"/>
                    <a:pt x="683723" y="1094261"/>
                    <a:pt x="681428" y="1096631"/>
                  </a:cubicBezTo>
                  <a:cubicBezTo>
                    <a:pt x="680466" y="1097509"/>
                    <a:pt x="680842" y="1098178"/>
                    <a:pt x="681888" y="1098931"/>
                  </a:cubicBezTo>
                  <a:cubicBezTo>
                    <a:pt x="684229" y="1100645"/>
                    <a:pt x="684354" y="1100854"/>
                    <a:pt x="682974" y="1102777"/>
                  </a:cubicBezTo>
                  <a:cubicBezTo>
                    <a:pt x="681595" y="1104700"/>
                    <a:pt x="681971" y="1105076"/>
                    <a:pt x="683267" y="1105871"/>
                  </a:cubicBezTo>
                  <a:cubicBezTo>
                    <a:pt x="685240" y="1107004"/>
                    <a:pt x="687281" y="1108024"/>
                    <a:pt x="689371" y="1108923"/>
                  </a:cubicBezTo>
                  <a:cubicBezTo>
                    <a:pt x="690542" y="1109529"/>
                    <a:pt x="691971" y="1109291"/>
                    <a:pt x="692883" y="1108337"/>
                  </a:cubicBezTo>
                  <a:cubicBezTo>
                    <a:pt x="696018" y="1105035"/>
                    <a:pt x="699154" y="1101732"/>
                    <a:pt x="702206" y="1098346"/>
                  </a:cubicBezTo>
                  <a:cubicBezTo>
                    <a:pt x="702758" y="1097752"/>
                    <a:pt x="702724" y="1096828"/>
                    <a:pt x="702130" y="1096276"/>
                  </a:cubicBezTo>
                  <a:cubicBezTo>
                    <a:pt x="701942" y="1096100"/>
                    <a:pt x="701708" y="1095979"/>
                    <a:pt x="701453" y="1095921"/>
                  </a:cubicBezTo>
                  <a:cubicBezTo>
                    <a:pt x="697314" y="1094708"/>
                    <a:pt x="693092" y="1093872"/>
                    <a:pt x="690249" y="1093245"/>
                  </a:cubicBezTo>
                  <a:close/>
                  <a:moveTo>
                    <a:pt x="61889" y="916359"/>
                  </a:moveTo>
                  <a:cubicBezTo>
                    <a:pt x="63394" y="914562"/>
                    <a:pt x="64063" y="914102"/>
                    <a:pt x="64272" y="913475"/>
                  </a:cubicBezTo>
                  <a:cubicBezTo>
                    <a:pt x="67156" y="906200"/>
                    <a:pt x="69874" y="898842"/>
                    <a:pt x="72633" y="891568"/>
                  </a:cubicBezTo>
                  <a:cubicBezTo>
                    <a:pt x="73550" y="889118"/>
                    <a:pt x="72926" y="886359"/>
                    <a:pt x="71044" y="884544"/>
                  </a:cubicBezTo>
                  <a:cubicBezTo>
                    <a:pt x="69205" y="882538"/>
                    <a:pt x="68661" y="879444"/>
                    <a:pt x="65735" y="878399"/>
                  </a:cubicBezTo>
                  <a:cubicBezTo>
                    <a:pt x="63436" y="880782"/>
                    <a:pt x="63979" y="883834"/>
                    <a:pt x="63770" y="886760"/>
                  </a:cubicBezTo>
                  <a:cubicBezTo>
                    <a:pt x="63770" y="888307"/>
                    <a:pt x="63770" y="889812"/>
                    <a:pt x="63436" y="891317"/>
                  </a:cubicBezTo>
                  <a:cubicBezTo>
                    <a:pt x="63018" y="899093"/>
                    <a:pt x="62725" y="906911"/>
                    <a:pt x="61889" y="916359"/>
                  </a:cubicBezTo>
                  <a:close/>
                  <a:moveTo>
                    <a:pt x="196507" y="1064900"/>
                  </a:moveTo>
                  <a:cubicBezTo>
                    <a:pt x="196507" y="1061973"/>
                    <a:pt x="196215" y="1059423"/>
                    <a:pt x="196089" y="1056915"/>
                  </a:cubicBezTo>
                  <a:cubicBezTo>
                    <a:pt x="195379" y="1045543"/>
                    <a:pt x="195086" y="1047006"/>
                    <a:pt x="184885" y="1046965"/>
                  </a:cubicBezTo>
                  <a:cubicBezTo>
                    <a:pt x="182502" y="1046965"/>
                    <a:pt x="181833" y="1048177"/>
                    <a:pt x="183004" y="1050560"/>
                  </a:cubicBezTo>
                  <a:cubicBezTo>
                    <a:pt x="185512" y="1055828"/>
                    <a:pt x="188104" y="1061012"/>
                    <a:pt x="190780" y="1066154"/>
                  </a:cubicBezTo>
                  <a:cubicBezTo>
                    <a:pt x="192410" y="1069248"/>
                    <a:pt x="194208" y="1072216"/>
                    <a:pt x="195964" y="1075226"/>
                  </a:cubicBezTo>
                  <a:cubicBezTo>
                    <a:pt x="198472" y="1071756"/>
                    <a:pt x="195546" y="1068035"/>
                    <a:pt x="196507" y="1064900"/>
                  </a:cubicBezTo>
                  <a:close/>
                  <a:moveTo>
                    <a:pt x="1129516" y="1001353"/>
                  </a:moveTo>
                  <a:cubicBezTo>
                    <a:pt x="1128613" y="1001140"/>
                    <a:pt x="1127685" y="1001040"/>
                    <a:pt x="1126757" y="1001060"/>
                  </a:cubicBezTo>
                  <a:cubicBezTo>
                    <a:pt x="1120276" y="1002022"/>
                    <a:pt x="1113796" y="1003067"/>
                    <a:pt x="1107274" y="1004112"/>
                  </a:cubicBezTo>
                  <a:lnTo>
                    <a:pt x="1105059" y="1004489"/>
                  </a:lnTo>
                  <a:cubicBezTo>
                    <a:pt x="1102258" y="1005053"/>
                    <a:pt x="1099941" y="1007010"/>
                    <a:pt x="1098913" y="1009673"/>
                  </a:cubicBezTo>
                  <a:cubicBezTo>
                    <a:pt x="1098382" y="1010484"/>
                    <a:pt x="1098608" y="1011571"/>
                    <a:pt x="1099419" y="1012102"/>
                  </a:cubicBezTo>
                  <a:cubicBezTo>
                    <a:pt x="1099703" y="1012290"/>
                    <a:pt x="1100038" y="1012390"/>
                    <a:pt x="1100376" y="1012390"/>
                  </a:cubicBezTo>
                  <a:cubicBezTo>
                    <a:pt x="1106898" y="1011972"/>
                    <a:pt x="1113462" y="1011429"/>
                    <a:pt x="1120026" y="1010885"/>
                  </a:cubicBezTo>
                  <a:cubicBezTo>
                    <a:pt x="1120527" y="1010831"/>
                    <a:pt x="1121000" y="1010643"/>
                    <a:pt x="1121405" y="1010342"/>
                  </a:cubicBezTo>
                  <a:cubicBezTo>
                    <a:pt x="1124750" y="1007992"/>
                    <a:pt x="1127522" y="1004919"/>
                    <a:pt x="1129516" y="1001353"/>
                  </a:cubicBezTo>
                  <a:close/>
                  <a:moveTo>
                    <a:pt x="10842" y="908918"/>
                  </a:moveTo>
                  <a:cubicBezTo>
                    <a:pt x="14836" y="908767"/>
                    <a:pt x="18784" y="908002"/>
                    <a:pt x="22548" y="906660"/>
                  </a:cubicBezTo>
                  <a:cubicBezTo>
                    <a:pt x="23674" y="906108"/>
                    <a:pt x="24533" y="905130"/>
                    <a:pt x="24931" y="903943"/>
                  </a:cubicBezTo>
                  <a:cubicBezTo>
                    <a:pt x="27774" y="896877"/>
                    <a:pt x="30492" y="889728"/>
                    <a:pt x="33293" y="882579"/>
                  </a:cubicBezTo>
                  <a:cubicBezTo>
                    <a:pt x="33550" y="881200"/>
                    <a:pt x="33676" y="879799"/>
                    <a:pt x="33669" y="878399"/>
                  </a:cubicBezTo>
                  <a:lnTo>
                    <a:pt x="18744" y="896710"/>
                  </a:lnTo>
                  <a:cubicBezTo>
                    <a:pt x="16361" y="899678"/>
                    <a:pt x="13978" y="902647"/>
                    <a:pt x="11637" y="905657"/>
                  </a:cubicBezTo>
                  <a:cubicBezTo>
                    <a:pt x="11235" y="906301"/>
                    <a:pt x="10938" y="907007"/>
                    <a:pt x="10759" y="907747"/>
                  </a:cubicBezTo>
                  <a:cubicBezTo>
                    <a:pt x="10550" y="907956"/>
                    <a:pt x="10675" y="908207"/>
                    <a:pt x="10842" y="908918"/>
                  </a:cubicBezTo>
                  <a:close/>
                  <a:moveTo>
                    <a:pt x="1035324" y="1481172"/>
                  </a:moveTo>
                  <a:cubicBezTo>
                    <a:pt x="1035868" y="1481172"/>
                    <a:pt x="1036620" y="1480796"/>
                    <a:pt x="1037248" y="1480629"/>
                  </a:cubicBezTo>
                  <a:cubicBezTo>
                    <a:pt x="1037248" y="1480169"/>
                    <a:pt x="1036955" y="1479584"/>
                    <a:pt x="1036620" y="1479291"/>
                  </a:cubicBezTo>
                  <a:cubicBezTo>
                    <a:pt x="1033109" y="1476323"/>
                    <a:pt x="1029597" y="1473396"/>
                    <a:pt x="1026001" y="1470554"/>
                  </a:cubicBezTo>
                  <a:cubicBezTo>
                    <a:pt x="1024622" y="1469429"/>
                    <a:pt x="1023121" y="1468463"/>
                    <a:pt x="1021528" y="1467669"/>
                  </a:cubicBezTo>
                  <a:cubicBezTo>
                    <a:pt x="1020416" y="1467067"/>
                    <a:pt x="1019149" y="1466816"/>
                    <a:pt x="1017891" y="1466958"/>
                  </a:cubicBezTo>
                  <a:cubicBezTo>
                    <a:pt x="1013125" y="1467794"/>
                    <a:pt x="1008442" y="1468881"/>
                    <a:pt x="1003718" y="1469926"/>
                  </a:cubicBezTo>
                  <a:cubicBezTo>
                    <a:pt x="1003296" y="1470081"/>
                    <a:pt x="1003016" y="1470483"/>
                    <a:pt x="1003008" y="1470930"/>
                  </a:cubicBezTo>
                  <a:cubicBezTo>
                    <a:pt x="1003108" y="1471402"/>
                    <a:pt x="1003438" y="1471791"/>
                    <a:pt x="1003885" y="1471975"/>
                  </a:cubicBezTo>
                  <a:cubicBezTo>
                    <a:pt x="1014337" y="1475123"/>
                    <a:pt x="1024818" y="1478192"/>
                    <a:pt x="1035324" y="1481172"/>
                  </a:cubicBezTo>
                  <a:close/>
                  <a:moveTo>
                    <a:pt x="88060" y="998886"/>
                  </a:moveTo>
                  <a:cubicBezTo>
                    <a:pt x="88478" y="998886"/>
                    <a:pt x="88771" y="998886"/>
                    <a:pt x="88938" y="998636"/>
                  </a:cubicBezTo>
                  <a:cubicBezTo>
                    <a:pt x="92618" y="995947"/>
                    <a:pt x="95873" y="992720"/>
                    <a:pt x="98595" y="989062"/>
                  </a:cubicBezTo>
                  <a:cubicBezTo>
                    <a:pt x="99044" y="988309"/>
                    <a:pt x="98796" y="987331"/>
                    <a:pt x="98042" y="986884"/>
                  </a:cubicBezTo>
                  <a:cubicBezTo>
                    <a:pt x="97865" y="986779"/>
                    <a:pt x="97670" y="986708"/>
                    <a:pt x="97467" y="986679"/>
                  </a:cubicBezTo>
                  <a:cubicBezTo>
                    <a:pt x="93788" y="985634"/>
                    <a:pt x="90108" y="984714"/>
                    <a:pt x="86388" y="983878"/>
                  </a:cubicBezTo>
                  <a:cubicBezTo>
                    <a:pt x="83339" y="982732"/>
                    <a:pt x="80112" y="982139"/>
                    <a:pt x="76856" y="982122"/>
                  </a:cubicBezTo>
                  <a:cubicBezTo>
                    <a:pt x="76187" y="985968"/>
                    <a:pt x="79824" y="987640"/>
                    <a:pt x="81036" y="990483"/>
                  </a:cubicBezTo>
                  <a:cubicBezTo>
                    <a:pt x="81793" y="992101"/>
                    <a:pt x="82659" y="993665"/>
                    <a:pt x="83628" y="995166"/>
                  </a:cubicBezTo>
                  <a:cubicBezTo>
                    <a:pt x="84307" y="996240"/>
                    <a:pt x="85123" y="997227"/>
                    <a:pt x="86053" y="998092"/>
                  </a:cubicBezTo>
                  <a:cubicBezTo>
                    <a:pt x="86663" y="998485"/>
                    <a:pt x="87345" y="998757"/>
                    <a:pt x="88060" y="998886"/>
                  </a:cubicBezTo>
                  <a:close/>
                  <a:moveTo>
                    <a:pt x="588156" y="1603500"/>
                  </a:moveTo>
                  <a:cubicBezTo>
                    <a:pt x="593532" y="1608454"/>
                    <a:pt x="599231" y="1613049"/>
                    <a:pt x="605213" y="1617254"/>
                  </a:cubicBezTo>
                  <a:cubicBezTo>
                    <a:pt x="607471" y="1618893"/>
                    <a:pt x="610101" y="1619943"/>
                    <a:pt x="612864" y="1620306"/>
                  </a:cubicBezTo>
                  <a:cubicBezTo>
                    <a:pt x="617630" y="1620808"/>
                    <a:pt x="622396" y="1621477"/>
                    <a:pt x="627204" y="1621979"/>
                  </a:cubicBezTo>
                  <a:cubicBezTo>
                    <a:pt x="627455" y="1621979"/>
                    <a:pt x="627831" y="1621435"/>
                    <a:pt x="628082" y="1621059"/>
                  </a:cubicBezTo>
                  <a:cubicBezTo>
                    <a:pt x="628333" y="1620683"/>
                    <a:pt x="628082" y="1620474"/>
                    <a:pt x="628082" y="1620432"/>
                  </a:cubicBezTo>
                  <a:cubicBezTo>
                    <a:pt x="624904" y="1618843"/>
                    <a:pt x="621769" y="1617296"/>
                    <a:pt x="618550" y="1615791"/>
                  </a:cubicBezTo>
                  <a:lnTo>
                    <a:pt x="592337" y="1603625"/>
                  </a:lnTo>
                  <a:cubicBezTo>
                    <a:pt x="591041" y="1603166"/>
                    <a:pt x="589954" y="1602204"/>
                    <a:pt x="588156" y="1603500"/>
                  </a:cubicBezTo>
                  <a:close/>
                  <a:moveTo>
                    <a:pt x="107918" y="1011094"/>
                  </a:moveTo>
                  <a:cubicBezTo>
                    <a:pt x="106642" y="1011165"/>
                    <a:pt x="105371" y="1011320"/>
                    <a:pt x="104114" y="1011554"/>
                  </a:cubicBezTo>
                  <a:cubicBezTo>
                    <a:pt x="99431" y="1012725"/>
                    <a:pt x="94791" y="1013979"/>
                    <a:pt x="90108" y="1015233"/>
                  </a:cubicBezTo>
                  <a:cubicBezTo>
                    <a:pt x="89381" y="1015446"/>
                    <a:pt x="88680" y="1015739"/>
                    <a:pt x="88018" y="1016111"/>
                  </a:cubicBezTo>
                  <a:cubicBezTo>
                    <a:pt x="87098" y="1016654"/>
                    <a:pt x="86388" y="1017532"/>
                    <a:pt x="86848" y="1018619"/>
                  </a:cubicBezTo>
                  <a:cubicBezTo>
                    <a:pt x="88496" y="1022863"/>
                    <a:pt x="90984" y="1026730"/>
                    <a:pt x="94164" y="1029991"/>
                  </a:cubicBezTo>
                  <a:cubicBezTo>
                    <a:pt x="98135" y="1028277"/>
                    <a:pt x="99724" y="1024431"/>
                    <a:pt x="101898" y="1021170"/>
                  </a:cubicBezTo>
                  <a:cubicBezTo>
                    <a:pt x="104608" y="1018285"/>
                    <a:pt x="106662" y="1014848"/>
                    <a:pt x="107918" y="1011094"/>
                  </a:cubicBezTo>
                  <a:close/>
                  <a:moveTo>
                    <a:pt x="197385" y="1091740"/>
                  </a:moveTo>
                  <a:cubicBezTo>
                    <a:pt x="197515" y="1087927"/>
                    <a:pt x="196558" y="1084160"/>
                    <a:pt x="194626" y="1080870"/>
                  </a:cubicBezTo>
                  <a:cubicBezTo>
                    <a:pt x="191825" y="1075435"/>
                    <a:pt x="188982" y="1070000"/>
                    <a:pt x="186265" y="1064607"/>
                  </a:cubicBezTo>
                  <a:cubicBezTo>
                    <a:pt x="185879" y="1063955"/>
                    <a:pt x="185416" y="1063349"/>
                    <a:pt x="184885" y="1062809"/>
                  </a:cubicBezTo>
                  <a:cubicBezTo>
                    <a:pt x="184646" y="1062701"/>
                    <a:pt x="184372" y="1062701"/>
                    <a:pt x="184133" y="1062809"/>
                  </a:cubicBezTo>
                  <a:cubicBezTo>
                    <a:pt x="184133" y="1062809"/>
                    <a:pt x="183631" y="1063144"/>
                    <a:pt x="183673" y="1063311"/>
                  </a:cubicBezTo>
                  <a:cubicBezTo>
                    <a:pt x="183697" y="1064565"/>
                    <a:pt x="183851" y="1065811"/>
                    <a:pt x="184133" y="1067032"/>
                  </a:cubicBezTo>
                  <a:cubicBezTo>
                    <a:pt x="186975" y="1077358"/>
                    <a:pt x="189902" y="1087643"/>
                    <a:pt x="192787" y="1097927"/>
                  </a:cubicBezTo>
                  <a:cubicBezTo>
                    <a:pt x="193044" y="1098922"/>
                    <a:pt x="193365" y="1099901"/>
                    <a:pt x="193748" y="1100854"/>
                  </a:cubicBezTo>
                  <a:cubicBezTo>
                    <a:pt x="193748" y="1101230"/>
                    <a:pt x="194417" y="1101732"/>
                    <a:pt x="194752" y="1101690"/>
                  </a:cubicBezTo>
                  <a:cubicBezTo>
                    <a:pt x="195218" y="1101602"/>
                    <a:pt x="195609" y="1101289"/>
                    <a:pt x="195797" y="1100854"/>
                  </a:cubicBezTo>
                  <a:cubicBezTo>
                    <a:pt x="196507" y="1097551"/>
                    <a:pt x="196926" y="1094290"/>
                    <a:pt x="197385" y="1091740"/>
                  </a:cubicBezTo>
                  <a:close/>
                  <a:moveTo>
                    <a:pt x="1233950" y="871124"/>
                  </a:moveTo>
                  <a:cubicBezTo>
                    <a:pt x="1235392" y="870238"/>
                    <a:pt x="1236789" y="869272"/>
                    <a:pt x="1238130" y="868240"/>
                  </a:cubicBezTo>
                  <a:cubicBezTo>
                    <a:pt x="1241057" y="865773"/>
                    <a:pt x="1243691" y="863014"/>
                    <a:pt x="1246701" y="860714"/>
                  </a:cubicBezTo>
                  <a:cubicBezTo>
                    <a:pt x="1249310" y="859009"/>
                    <a:pt x="1250882" y="856099"/>
                    <a:pt x="1250882" y="852980"/>
                  </a:cubicBezTo>
                  <a:cubicBezTo>
                    <a:pt x="1250882" y="849719"/>
                    <a:pt x="1251550" y="846416"/>
                    <a:pt x="1251843" y="843155"/>
                  </a:cubicBezTo>
                  <a:cubicBezTo>
                    <a:pt x="1251843" y="841441"/>
                    <a:pt x="1251843" y="839727"/>
                    <a:pt x="1251843" y="837804"/>
                  </a:cubicBezTo>
                  <a:cubicBezTo>
                    <a:pt x="1244222" y="847938"/>
                    <a:pt x="1238189" y="859176"/>
                    <a:pt x="1233950" y="871124"/>
                  </a:cubicBezTo>
                  <a:close/>
                  <a:moveTo>
                    <a:pt x="59589" y="886927"/>
                  </a:moveTo>
                  <a:lnTo>
                    <a:pt x="58377" y="886718"/>
                  </a:lnTo>
                  <a:cubicBezTo>
                    <a:pt x="56579" y="891401"/>
                    <a:pt x="54782" y="896083"/>
                    <a:pt x="53026" y="900807"/>
                  </a:cubicBezTo>
                  <a:cubicBezTo>
                    <a:pt x="52148" y="903190"/>
                    <a:pt x="51479" y="905657"/>
                    <a:pt x="50559" y="907998"/>
                  </a:cubicBezTo>
                  <a:cubicBezTo>
                    <a:pt x="50000" y="909432"/>
                    <a:pt x="50107" y="911042"/>
                    <a:pt x="50852" y="912388"/>
                  </a:cubicBezTo>
                  <a:cubicBezTo>
                    <a:pt x="51730" y="914269"/>
                    <a:pt x="52524" y="916109"/>
                    <a:pt x="53402" y="917948"/>
                  </a:cubicBezTo>
                  <a:cubicBezTo>
                    <a:pt x="53949" y="919085"/>
                    <a:pt x="54563" y="920189"/>
                    <a:pt x="55241" y="921251"/>
                  </a:cubicBezTo>
                  <a:cubicBezTo>
                    <a:pt x="55535" y="921652"/>
                    <a:pt x="55997" y="921899"/>
                    <a:pt x="56496" y="921920"/>
                  </a:cubicBezTo>
                  <a:cubicBezTo>
                    <a:pt x="56872" y="921920"/>
                    <a:pt x="57332" y="921376"/>
                    <a:pt x="57541" y="920958"/>
                  </a:cubicBezTo>
                  <a:cubicBezTo>
                    <a:pt x="57876" y="920277"/>
                    <a:pt x="58075" y="919541"/>
                    <a:pt x="58126" y="918784"/>
                  </a:cubicBezTo>
                  <a:cubicBezTo>
                    <a:pt x="58196" y="912438"/>
                    <a:pt x="58642" y="906100"/>
                    <a:pt x="59464" y="899804"/>
                  </a:cubicBezTo>
                  <a:cubicBezTo>
                    <a:pt x="59778" y="895519"/>
                    <a:pt x="59820" y="891217"/>
                    <a:pt x="59589" y="886927"/>
                  </a:cubicBezTo>
                  <a:close/>
                  <a:moveTo>
                    <a:pt x="202569" y="1031162"/>
                  </a:moveTo>
                  <a:cubicBezTo>
                    <a:pt x="201942" y="1031663"/>
                    <a:pt x="201315" y="1031914"/>
                    <a:pt x="201232" y="1032290"/>
                  </a:cubicBezTo>
                  <a:cubicBezTo>
                    <a:pt x="200688" y="1035008"/>
                    <a:pt x="200103" y="1037725"/>
                    <a:pt x="199768" y="1040652"/>
                  </a:cubicBezTo>
                  <a:cubicBezTo>
                    <a:pt x="199504" y="1042224"/>
                    <a:pt x="200562" y="1043712"/>
                    <a:pt x="202133" y="1043975"/>
                  </a:cubicBezTo>
                  <a:cubicBezTo>
                    <a:pt x="202181" y="1043984"/>
                    <a:pt x="202229" y="1043992"/>
                    <a:pt x="202277" y="1043996"/>
                  </a:cubicBezTo>
                  <a:cubicBezTo>
                    <a:pt x="209509" y="1045292"/>
                    <a:pt x="216784" y="1046463"/>
                    <a:pt x="224100" y="1047634"/>
                  </a:cubicBezTo>
                  <a:cubicBezTo>
                    <a:pt x="224100" y="1047634"/>
                    <a:pt x="224727" y="1047634"/>
                    <a:pt x="224727" y="1047341"/>
                  </a:cubicBezTo>
                  <a:cubicBezTo>
                    <a:pt x="224811" y="1046898"/>
                    <a:pt x="224811" y="1046446"/>
                    <a:pt x="224727" y="1046003"/>
                  </a:cubicBezTo>
                  <a:cubicBezTo>
                    <a:pt x="224727" y="1046003"/>
                    <a:pt x="224393" y="1045627"/>
                    <a:pt x="224184" y="1045501"/>
                  </a:cubicBezTo>
                  <a:cubicBezTo>
                    <a:pt x="217913" y="1041153"/>
                    <a:pt x="211628" y="1036818"/>
                    <a:pt x="205329" y="1032499"/>
                  </a:cubicBezTo>
                  <a:cubicBezTo>
                    <a:pt x="204456" y="1031960"/>
                    <a:pt x="203532" y="1031513"/>
                    <a:pt x="202569" y="1031162"/>
                  </a:cubicBezTo>
                  <a:close/>
                  <a:moveTo>
                    <a:pt x="120920" y="1111347"/>
                  </a:moveTo>
                  <a:cubicBezTo>
                    <a:pt x="120157" y="1110449"/>
                    <a:pt x="119270" y="1109658"/>
                    <a:pt x="118286" y="1109006"/>
                  </a:cubicBezTo>
                  <a:cubicBezTo>
                    <a:pt x="113520" y="1106665"/>
                    <a:pt x="108671" y="1104449"/>
                    <a:pt x="103821" y="1102359"/>
                  </a:cubicBezTo>
                  <a:cubicBezTo>
                    <a:pt x="102274" y="1101690"/>
                    <a:pt x="100268" y="1099767"/>
                    <a:pt x="99013" y="1101272"/>
                  </a:cubicBezTo>
                  <a:cubicBezTo>
                    <a:pt x="97759" y="1102777"/>
                    <a:pt x="100309" y="1104031"/>
                    <a:pt x="101271" y="1105244"/>
                  </a:cubicBezTo>
                  <a:cubicBezTo>
                    <a:pt x="104825" y="1109424"/>
                    <a:pt x="108504" y="1113605"/>
                    <a:pt x="112224" y="1117786"/>
                  </a:cubicBezTo>
                  <a:cubicBezTo>
                    <a:pt x="113279" y="1118881"/>
                    <a:pt x="114457" y="1119847"/>
                    <a:pt x="115736" y="1120670"/>
                  </a:cubicBezTo>
                  <a:cubicBezTo>
                    <a:pt x="116167" y="1120900"/>
                    <a:pt x="116685" y="1120900"/>
                    <a:pt x="117116" y="1120670"/>
                  </a:cubicBezTo>
                  <a:cubicBezTo>
                    <a:pt x="119125" y="1117919"/>
                    <a:pt x="120431" y="1114717"/>
                    <a:pt x="120920" y="1111347"/>
                  </a:cubicBezTo>
                  <a:close/>
                  <a:moveTo>
                    <a:pt x="1177886" y="939939"/>
                  </a:moveTo>
                  <a:lnTo>
                    <a:pt x="1200797" y="935758"/>
                  </a:lnTo>
                  <a:cubicBezTo>
                    <a:pt x="1201303" y="935695"/>
                    <a:pt x="1201779" y="935495"/>
                    <a:pt x="1202176" y="935173"/>
                  </a:cubicBezTo>
                  <a:cubicBezTo>
                    <a:pt x="1202636" y="934671"/>
                    <a:pt x="1203305" y="933960"/>
                    <a:pt x="1203222" y="933375"/>
                  </a:cubicBezTo>
                  <a:cubicBezTo>
                    <a:pt x="1203033" y="931941"/>
                    <a:pt x="1202670" y="930536"/>
                    <a:pt x="1202135" y="929194"/>
                  </a:cubicBezTo>
                  <a:cubicBezTo>
                    <a:pt x="1201762" y="927693"/>
                    <a:pt x="1200241" y="926778"/>
                    <a:pt x="1198740" y="927150"/>
                  </a:cubicBezTo>
                  <a:cubicBezTo>
                    <a:pt x="1198464" y="927221"/>
                    <a:pt x="1198196" y="927330"/>
                    <a:pt x="1197954" y="927480"/>
                  </a:cubicBezTo>
                  <a:cubicBezTo>
                    <a:pt x="1191181" y="930365"/>
                    <a:pt x="1184450" y="933291"/>
                    <a:pt x="1177719" y="936343"/>
                  </a:cubicBezTo>
                  <a:cubicBezTo>
                    <a:pt x="1176875" y="936853"/>
                    <a:pt x="1176147" y="937539"/>
                    <a:pt x="1175587" y="938350"/>
                  </a:cubicBezTo>
                  <a:cubicBezTo>
                    <a:pt x="1175378" y="938643"/>
                    <a:pt x="1175587" y="939311"/>
                    <a:pt x="1175587" y="939771"/>
                  </a:cubicBezTo>
                  <a:cubicBezTo>
                    <a:pt x="1175587" y="940231"/>
                    <a:pt x="1175963" y="940148"/>
                    <a:pt x="1176172" y="940189"/>
                  </a:cubicBezTo>
                  <a:close/>
                  <a:moveTo>
                    <a:pt x="29530" y="874803"/>
                  </a:moveTo>
                  <a:cubicBezTo>
                    <a:pt x="23719" y="879193"/>
                    <a:pt x="17657" y="882287"/>
                    <a:pt x="12306" y="886509"/>
                  </a:cubicBezTo>
                  <a:cubicBezTo>
                    <a:pt x="11177" y="887429"/>
                    <a:pt x="9672" y="888558"/>
                    <a:pt x="9337" y="889812"/>
                  </a:cubicBezTo>
                  <a:cubicBezTo>
                    <a:pt x="8334" y="893700"/>
                    <a:pt x="7832" y="897713"/>
                    <a:pt x="7205" y="901685"/>
                  </a:cubicBezTo>
                  <a:cubicBezTo>
                    <a:pt x="7205" y="901936"/>
                    <a:pt x="7790" y="902354"/>
                    <a:pt x="8167" y="902563"/>
                  </a:cubicBezTo>
                  <a:cubicBezTo>
                    <a:pt x="8399" y="902697"/>
                    <a:pt x="8686" y="902697"/>
                    <a:pt x="8919" y="902563"/>
                  </a:cubicBezTo>
                  <a:cubicBezTo>
                    <a:pt x="9533" y="902145"/>
                    <a:pt x="10094" y="901652"/>
                    <a:pt x="10591" y="901100"/>
                  </a:cubicBezTo>
                  <a:cubicBezTo>
                    <a:pt x="16863" y="893102"/>
                    <a:pt x="23106" y="885088"/>
                    <a:pt x="29321" y="877061"/>
                  </a:cubicBezTo>
                  <a:cubicBezTo>
                    <a:pt x="29530" y="876643"/>
                    <a:pt x="29279" y="876099"/>
                    <a:pt x="29530" y="874803"/>
                  </a:cubicBezTo>
                  <a:close/>
                  <a:moveTo>
                    <a:pt x="1165470" y="1386020"/>
                  </a:moveTo>
                  <a:cubicBezTo>
                    <a:pt x="1165470" y="1386020"/>
                    <a:pt x="1165094" y="1385560"/>
                    <a:pt x="1164968" y="1385560"/>
                  </a:cubicBezTo>
                  <a:cubicBezTo>
                    <a:pt x="1164843" y="1385560"/>
                    <a:pt x="1163839" y="1385560"/>
                    <a:pt x="1163630" y="1386061"/>
                  </a:cubicBezTo>
                  <a:cubicBezTo>
                    <a:pt x="1159450" y="1392416"/>
                    <a:pt x="1155269" y="1398813"/>
                    <a:pt x="1151088" y="1405209"/>
                  </a:cubicBezTo>
                  <a:cubicBezTo>
                    <a:pt x="1149826" y="1406902"/>
                    <a:pt x="1150022" y="1409269"/>
                    <a:pt x="1151548" y="1410728"/>
                  </a:cubicBezTo>
                  <a:cubicBezTo>
                    <a:pt x="1152593" y="1411856"/>
                    <a:pt x="1153513" y="1413111"/>
                    <a:pt x="1154516" y="1414239"/>
                  </a:cubicBezTo>
                  <a:cubicBezTo>
                    <a:pt x="1155344" y="1414825"/>
                    <a:pt x="1156494" y="1414632"/>
                    <a:pt x="1157079" y="1413800"/>
                  </a:cubicBezTo>
                  <a:cubicBezTo>
                    <a:pt x="1157104" y="1413767"/>
                    <a:pt x="1157129" y="1413734"/>
                    <a:pt x="1157150" y="1413696"/>
                  </a:cubicBezTo>
                  <a:cubicBezTo>
                    <a:pt x="1157535" y="1413023"/>
                    <a:pt x="1157869" y="1412325"/>
                    <a:pt x="1158154" y="1411606"/>
                  </a:cubicBezTo>
                  <a:cubicBezTo>
                    <a:pt x="1160662" y="1403579"/>
                    <a:pt x="1163212" y="1395552"/>
                    <a:pt x="1165679" y="1387525"/>
                  </a:cubicBezTo>
                  <a:cubicBezTo>
                    <a:pt x="1165691" y="1387015"/>
                    <a:pt x="1165620" y="1386509"/>
                    <a:pt x="1165470" y="1386020"/>
                  </a:cubicBezTo>
                  <a:close/>
                  <a:moveTo>
                    <a:pt x="156122" y="1009505"/>
                  </a:moveTo>
                  <a:cubicBezTo>
                    <a:pt x="153154" y="1010133"/>
                    <a:pt x="149684" y="1007541"/>
                    <a:pt x="146757" y="1009715"/>
                  </a:cubicBezTo>
                  <a:cubicBezTo>
                    <a:pt x="144303" y="1011922"/>
                    <a:pt x="142050" y="1014343"/>
                    <a:pt x="140026" y="1016947"/>
                  </a:cubicBezTo>
                  <a:cubicBezTo>
                    <a:pt x="139846" y="1017135"/>
                    <a:pt x="139717" y="1017365"/>
                    <a:pt x="139650" y="1017616"/>
                  </a:cubicBezTo>
                  <a:cubicBezTo>
                    <a:pt x="139650" y="1018076"/>
                    <a:pt x="139315" y="1018661"/>
                    <a:pt x="139650" y="1019038"/>
                  </a:cubicBezTo>
                  <a:cubicBezTo>
                    <a:pt x="139948" y="1019422"/>
                    <a:pt x="140421" y="1019627"/>
                    <a:pt x="140904" y="1019581"/>
                  </a:cubicBezTo>
                  <a:cubicBezTo>
                    <a:pt x="148346" y="1017909"/>
                    <a:pt x="155759" y="1016195"/>
                    <a:pt x="163145" y="1014439"/>
                  </a:cubicBezTo>
                  <a:cubicBezTo>
                    <a:pt x="164581" y="1014062"/>
                    <a:pt x="165980" y="1013557"/>
                    <a:pt x="167326" y="1012934"/>
                  </a:cubicBezTo>
                  <a:cubicBezTo>
                    <a:pt x="167753" y="1012716"/>
                    <a:pt x="168027" y="1012281"/>
                    <a:pt x="168037" y="1011805"/>
                  </a:cubicBezTo>
                  <a:cubicBezTo>
                    <a:pt x="167830" y="1011341"/>
                    <a:pt x="167434" y="1010994"/>
                    <a:pt x="166950" y="1010843"/>
                  </a:cubicBezTo>
                  <a:close/>
                  <a:moveTo>
                    <a:pt x="821690" y="1097300"/>
                  </a:moveTo>
                  <a:cubicBezTo>
                    <a:pt x="823484" y="1097957"/>
                    <a:pt x="825482" y="1097689"/>
                    <a:pt x="827042" y="1096590"/>
                  </a:cubicBezTo>
                  <a:cubicBezTo>
                    <a:pt x="834483" y="1093370"/>
                    <a:pt x="841883" y="1089984"/>
                    <a:pt x="849241" y="1086598"/>
                  </a:cubicBezTo>
                  <a:cubicBezTo>
                    <a:pt x="850696" y="1085962"/>
                    <a:pt x="852092" y="1085206"/>
                    <a:pt x="853422" y="1084340"/>
                  </a:cubicBezTo>
                  <a:cubicBezTo>
                    <a:pt x="854216" y="1083755"/>
                    <a:pt x="854843" y="1082751"/>
                    <a:pt x="854007" y="1081790"/>
                  </a:cubicBezTo>
                  <a:cubicBezTo>
                    <a:pt x="853468" y="1081318"/>
                    <a:pt x="852757" y="1081092"/>
                    <a:pt x="852042" y="1081163"/>
                  </a:cubicBezTo>
                  <a:cubicBezTo>
                    <a:pt x="851273" y="1081234"/>
                    <a:pt x="850529" y="1081476"/>
                    <a:pt x="849868" y="1081874"/>
                  </a:cubicBezTo>
                  <a:cubicBezTo>
                    <a:pt x="846666" y="1084027"/>
                    <a:pt x="842715" y="1084754"/>
                    <a:pt x="838957" y="1083880"/>
                  </a:cubicBezTo>
                  <a:cubicBezTo>
                    <a:pt x="837957" y="1083721"/>
                    <a:pt x="836942" y="1083993"/>
                    <a:pt x="836156" y="1084633"/>
                  </a:cubicBezTo>
                  <a:cubicBezTo>
                    <a:pt x="830762" y="1088186"/>
                    <a:pt x="825892" y="1092480"/>
                    <a:pt x="821690" y="1097384"/>
                  </a:cubicBezTo>
                  <a:close/>
                  <a:moveTo>
                    <a:pt x="198222" y="940817"/>
                  </a:moveTo>
                  <a:cubicBezTo>
                    <a:pt x="199350" y="949178"/>
                    <a:pt x="200521" y="957539"/>
                    <a:pt x="201733" y="966277"/>
                  </a:cubicBezTo>
                  <a:cubicBezTo>
                    <a:pt x="201884" y="967025"/>
                    <a:pt x="202182" y="967736"/>
                    <a:pt x="202611" y="968367"/>
                  </a:cubicBezTo>
                  <a:cubicBezTo>
                    <a:pt x="202880" y="968794"/>
                    <a:pt x="203297" y="969107"/>
                    <a:pt x="203782" y="969245"/>
                  </a:cubicBezTo>
                  <a:cubicBezTo>
                    <a:pt x="207001" y="969998"/>
                    <a:pt x="210805" y="966361"/>
                    <a:pt x="209677" y="963434"/>
                  </a:cubicBezTo>
                  <a:cubicBezTo>
                    <a:pt x="206625" y="955365"/>
                    <a:pt x="203406" y="947338"/>
                    <a:pt x="200228" y="939270"/>
                  </a:cubicBezTo>
                  <a:cubicBezTo>
                    <a:pt x="200102" y="939040"/>
                    <a:pt x="199914" y="938852"/>
                    <a:pt x="199685" y="938726"/>
                  </a:cubicBezTo>
                  <a:cubicBezTo>
                    <a:pt x="199454" y="938647"/>
                    <a:pt x="199204" y="938647"/>
                    <a:pt x="198974" y="938726"/>
                  </a:cubicBezTo>
                  <a:cubicBezTo>
                    <a:pt x="198768" y="938793"/>
                    <a:pt x="198600" y="938944"/>
                    <a:pt x="198514" y="939144"/>
                  </a:cubicBezTo>
                  <a:cubicBezTo>
                    <a:pt x="198389" y="939521"/>
                    <a:pt x="198347" y="940022"/>
                    <a:pt x="198222" y="940817"/>
                  </a:cubicBezTo>
                  <a:close/>
                  <a:moveTo>
                    <a:pt x="198222" y="993744"/>
                  </a:moveTo>
                  <a:lnTo>
                    <a:pt x="198556" y="993744"/>
                  </a:lnTo>
                  <a:cubicBezTo>
                    <a:pt x="198556" y="989187"/>
                    <a:pt x="198556" y="984630"/>
                    <a:pt x="198556" y="980073"/>
                  </a:cubicBezTo>
                  <a:cubicBezTo>
                    <a:pt x="198556" y="978317"/>
                    <a:pt x="197093" y="977523"/>
                    <a:pt x="195337" y="978067"/>
                  </a:cubicBezTo>
                  <a:cubicBezTo>
                    <a:pt x="191825" y="979112"/>
                    <a:pt x="190153" y="980700"/>
                    <a:pt x="190696" y="983083"/>
                  </a:cubicBezTo>
                  <a:cubicBezTo>
                    <a:pt x="192494" y="990985"/>
                    <a:pt x="194501" y="998845"/>
                    <a:pt x="196466" y="1006663"/>
                  </a:cubicBezTo>
                  <a:cubicBezTo>
                    <a:pt x="196466" y="1006913"/>
                    <a:pt x="197385" y="1007248"/>
                    <a:pt x="197511" y="1007122"/>
                  </a:cubicBezTo>
                  <a:cubicBezTo>
                    <a:pt x="197908" y="1006817"/>
                    <a:pt x="198165" y="1006366"/>
                    <a:pt x="198222" y="1005868"/>
                  </a:cubicBezTo>
                  <a:cubicBezTo>
                    <a:pt x="198347" y="1001813"/>
                    <a:pt x="198347" y="997800"/>
                    <a:pt x="198347" y="993744"/>
                  </a:cubicBezTo>
                  <a:close/>
                  <a:moveTo>
                    <a:pt x="1024287" y="1385643"/>
                  </a:moveTo>
                  <a:lnTo>
                    <a:pt x="1023953" y="1386145"/>
                  </a:lnTo>
                  <a:cubicBezTo>
                    <a:pt x="1033443" y="1387734"/>
                    <a:pt x="1042933" y="1389364"/>
                    <a:pt x="1052465" y="1390869"/>
                  </a:cubicBezTo>
                  <a:cubicBezTo>
                    <a:pt x="1055225" y="1391329"/>
                    <a:pt x="1058026" y="1391538"/>
                    <a:pt x="1060827" y="1391747"/>
                  </a:cubicBezTo>
                  <a:cubicBezTo>
                    <a:pt x="1062700" y="1391843"/>
                    <a:pt x="1064410" y="1390681"/>
                    <a:pt x="1065007" y="1388904"/>
                  </a:cubicBezTo>
                  <a:cubicBezTo>
                    <a:pt x="1065676" y="1387993"/>
                    <a:pt x="1065480" y="1386710"/>
                    <a:pt x="1064568" y="1386041"/>
                  </a:cubicBezTo>
                  <a:cubicBezTo>
                    <a:pt x="1064201" y="1385769"/>
                    <a:pt x="1063753" y="1385631"/>
                    <a:pt x="1063293" y="1385643"/>
                  </a:cubicBezTo>
                  <a:close/>
                  <a:moveTo>
                    <a:pt x="89147" y="1052107"/>
                  </a:moveTo>
                  <a:cubicBezTo>
                    <a:pt x="89147" y="1053507"/>
                    <a:pt x="89259" y="1054904"/>
                    <a:pt x="89481" y="1056288"/>
                  </a:cubicBezTo>
                  <a:cubicBezTo>
                    <a:pt x="90986" y="1062182"/>
                    <a:pt x="92575" y="1068119"/>
                    <a:pt x="94206" y="1074014"/>
                  </a:cubicBezTo>
                  <a:cubicBezTo>
                    <a:pt x="94206" y="1074599"/>
                    <a:pt x="95125" y="1075435"/>
                    <a:pt x="95669" y="1075477"/>
                  </a:cubicBezTo>
                  <a:cubicBezTo>
                    <a:pt x="96395" y="1075356"/>
                    <a:pt x="97042" y="1074950"/>
                    <a:pt x="97467" y="1074348"/>
                  </a:cubicBezTo>
                  <a:cubicBezTo>
                    <a:pt x="98844" y="1072513"/>
                    <a:pt x="100115" y="1070602"/>
                    <a:pt x="101271" y="1068621"/>
                  </a:cubicBezTo>
                  <a:cubicBezTo>
                    <a:pt x="103110" y="1065360"/>
                    <a:pt x="103027" y="1064440"/>
                    <a:pt x="100477" y="1061932"/>
                  </a:cubicBezTo>
                  <a:cubicBezTo>
                    <a:pt x="97926" y="1059423"/>
                    <a:pt x="94665" y="1056162"/>
                    <a:pt x="91697" y="1053361"/>
                  </a:cubicBezTo>
                  <a:cubicBezTo>
                    <a:pt x="90905" y="1052834"/>
                    <a:pt x="90048" y="1052412"/>
                    <a:pt x="89147" y="1052107"/>
                  </a:cubicBezTo>
                  <a:close/>
                  <a:moveTo>
                    <a:pt x="29028" y="946920"/>
                  </a:moveTo>
                  <a:cubicBezTo>
                    <a:pt x="28999" y="951778"/>
                    <a:pt x="29703" y="956611"/>
                    <a:pt x="31119" y="961260"/>
                  </a:cubicBezTo>
                  <a:cubicBezTo>
                    <a:pt x="31704" y="964145"/>
                    <a:pt x="31495" y="967406"/>
                    <a:pt x="34087" y="969622"/>
                  </a:cubicBezTo>
                  <a:cubicBezTo>
                    <a:pt x="37891" y="968953"/>
                    <a:pt x="38560" y="965441"/>
                    <a:pt x="40442" y="962765"/>
                  </a:cubicBezTo>
                  <a:cubicBezTo>
                    <a:pt x="41859" y="961511"/>
                    <a:pt x="41990" y="959341"/>
                    <a:pt x="40734" y="957924"/>
                  </a:cubicBezTo>
                  <a:cubicBezTo>
                    <a:pt x="40549" y="957715"/>
                    <a:pt x="40338" y="957531"/>
                    <a:pt x="40107" y="957372"/>
                  </a:cubicBezTo>
                  <a:cubicBezTo>
                    <a:pt x="36972" y="954153"/>
                    <a:pt x="33460" y="951185"/>
                    <a:pt x="29028" y="946920"/>
                  </a:cubicBezTo>
                  <a:close/>
                  <a:moveTo>
                    <a:pt x="169876" y="900222"/>
                  </a:moveTo>
                  <a:cubicBezTo>
                    <a:pt x="170524" y="897889"/>
                    <a:pt x="169417" y="895431"/>
                    <a:pt x="167243" y="894369"/>
                  </a:cubicBezTo>
                  <a:cubicBezTo>
                    <a:pt x="159425" y="890188"/>
                    <a:pt x="151648" y="886007"/>
                    <a:pt x="143831" y="881827"/>
                  </a:cubicBezTo>
                  <a:cubicBezTo>
                    <a:pt x="143391" y="881568"/>
                    <a:pt x="142910" y="881384"/>
                    <a:pt x="142409" y="881283"/>
                  </a:cubicBezTo>
                  <a:cubicBezTo>
                    <a:pt x="141940" y="881329"/>
                    <a:pt x="141485" y="881471"/>
                    <a:pt x="141071" y="881701"/>
                  </a:cubicBezTo>
                  <a:cubicBezTo>
                    <a:pt x="141163" y="882186"/>
                    <a:pt x="141363" y="882642"/>
                    <a:pt x="141657" y="883039"/>
                  </a:cubicBezTo>
                  <a:cubicBezTo>
                    <a:pt x="147719" y="887596"/>
                    <a:pt x="153822" y="892195"/>
                    <a:pt x="159926" y="896710"/>
                  </a:cubicBezTo>
                  <a:cubicBezTo>
                    <a:pt x="162351" y="898495"/>
                    <a:pt x="164818" y="900251"/>
                    <a:pt x="167326" y="901978"/>
                  </a:cubicBezTo>
                  <a:cubicBezTo>
                    <a:pt x="168079" y="902479"/>
                    <a:pt x="169542" y="901727"/>
                    <a:pt x="169751" y="900807"/>
                  </a:cubicBezTo>
                  <a:cubicBezTo>
                    <a:pt x="169960" y="899887"/>
                    <a:pt x="169960" y="899762"/>
                    <a:pt x="169876" y="900222"/>
                  </a:cubicBezTo>
                  <a:close/>
                  <a:moveTo>
                    <a:pt x="1109406" y="1000559"/>
                  </a:moveTo>
                  <a:cubicBezTo>
                    <a:pt x="1113587" y="999890"/>
                    <a:pt x="1117977" y="999179"/>
                    <a:pt x="1122450" y="998385"/>
                  </a:cubicBezTo>
                  <a:cubicBezTo>
                    <a:pt x="1123441" y="998151"/>
                    <a:pt x="1124403" y="997829"/>
                    <a:pt x="1125335" y="997423"/>
                  </a:cubicBezTo>
                  <a:cubicBezTo>
                    <a:pt x="1125736" y="997193"/>
                    <a:pt x="1126012" y="996792"/>
                    <a:pt x="1126088" y="996336"/>
                  </a:cubicBezTo>
                  <a:cubicBezTo>
                    <a:pt x="1126042" y="995847"/>
                    <a:pt x="1125761" y="995408"/>
                    <a:pt x="1125335" y="995166"/>
                  </a:cubicBezTo>
                  <a:cubicBezTo>
                    <a:pt x="1122827" y="993995"/>
                    <a:pt x="1120151" y="993117"/>
                    <a:pt x="1117726" y="991737"/>
                  </a:cubicBezTo>
                  <a:cubicBezTo>
                    <a:pt x="1110744" y="987766"/>
                    <a:pt x="1109365" y="989438"/>
                    <a:pt x="1106564" y="996169"/>
                  </a:cubicBezTo>
                  <a:cubicBezTo>
                    <a:pt x="1106070" y="997047"/>
                    <a:pt x="1105702" y="997988"/>
                    <a:pt x="1105477" y="998970"/>
                  </a:cubicBezTo>
                  <a:cubicBezTo>
                    <a:pt x="1105477" y="999472"/>
                    <a:pt x="1106146" y="1000266"/>
                    <a:pt x="1106689" y="1000517"/>
                  </a:cubicBezTo>
                  <a:cubicBezTo>
                    <a:pt x="1107584" y="1000693"/>
                    <a:pt x="1108499" y="1000734"/>
                    <a:pt x="1109406" y="1000642"/>
                  </a:cubicBezTo>
                  <a:close/>
                  <a:moveTo>
                    <a:pt x="130452" y="1008126"/>
                  </a:moveTo>
                  <a:lnTo>
                    <a:pt x="130452" y="1008628"/>
                  </a:lnTo>
                  <a:cubicBezTo>
                    <a:pt x="127902" y="1008628"/>
                    <a:pt x="125352" y="1008628"/>
                    <a:pt x="122802" y="1008628"/>
                  </a:cubicBezTo>
                  <a:cubicBezTo>
                    <a:pt x="121983" y="1008770"/>
                    <a:pt x="121436" y="1009551"/>
                    <a:pt x="121580" y="1010371"/>
                  </a:cubicBezTo>
                  <a:cubicBezTo>
                    <a:pt x="121615" y="1010567"/>
                    <a:pt x="121689" y="1010760"/>
                    <a:pt x="121798" y="1010927"/>
                  </a:cubicBezTo>
                  <a:cubicBezTo>
                    <a:pt x="124307" y="1013853"/>
                    <a:pt x="126815" y="1016696"/>
                    <a:pt x="129407" y="1019288"/>
                  </a:cubicBezTo>
                  <a:cubicBezTo>
                    <a:pt x="130285" y="1020208"/>
                    <a:pt x="131288" y="1019832"/>
                    <a:pt x="132125" y="1019288"/>
                  </a:cubicBezTo>
                  <a:cubicBezTo>
                    <a:pt x="132952" y="1018678"/>
                    <a:pt x="133697" y="1017959"/>
                    <a:pt x="134340" y="1017156"/>
                  </a:cubicBezTo>
                  <a:cubicBezTo>
                    <a:pt x="136180" y="1014564"/>
                    <a:pt x="139441" y="1012975"/>
                    <a:pt x="139399" y="1009087"/>
                  </a:cubicBezTo>
                  <a:close/>
                  <a:moveTo>
                    <a:pt x="13393" y="973175"/>
                  </a:moveTo>
                  <a:cubicBezTo>
                    <a:pt x="14939" y="967406"/>
                    <a:pt x="15901" y="962974"/>
                    <a:pt x="17322" y="958668"/>
                  </a:cubicBezTo>
                  <a:cubicBezTo>
                    <a:pt x="20207" y="949972"/>
                    <a:pt x="17322" y="950307"/>
                    <a:pt x="10633" y="949512"/>
                  </a:cubicBezTo>
                  <a:cubicBezTo>
                    <a:pt x="9528" y="949437"/>
                    <a:pt x="8569" y="950269"/>
                    <a:pt x="8493" y="951377"/>
                  </a:cubicBezTo>
                  <a:cubicBezTo>
                    <a:pt x="8479" y="951578"/>
                    <a:pt x="8496" y="951783"/>
                    <a:pt x="8543" y="951979"/>
                  </a:cubicBezTo>
                  <a:cubicBezTo>
                    <a:pt x="9786" y="959128"/>
                    <a:pt x="11419" y="966206"/>
                    <a:pt x="13434" y="973175"/>
                  </a:cubicBezTo>
                  <a:close/>
                  <a:moveTo>
                    <a:pt x="831055" y="1075393"/>
                  </a:moveTo>
                  <a:cubicBezTo>
                    <a:pt x="831055" y="1078027"/>
                    <a:pt x="831055" y="1079282"/>
                    <a:pt x="831055" y="1080536"/>
                  </a:cubicBezTo>
                  <a:cubicBezTo>
                    <a:pt x="831180" y="1081334"/>
                    <a:pt x="831929" y="1081882"/>
                    <a:pt x="832727" y="1081756"/>
                  </a:cubicBezTo>
                  <a:cubicBezTo>
                    <a:pt x="832953" y="1081719"/>
                    <a:pt x="833170" y="1081631"/>
                    <a:pt x="833354" y="1081497"/>
                  </a:cubicBezTo>
                  <a:cubicBezTo>
                    <a:pt x="834901" y="1080619"/>
                    <a:pt x="836365" y="1079741"/>
                    <a:pt x="836699" y="1077693"/>
                  </a:cubicBezTo>
                  <a:cubicBezTo>
                    <a:pt x="837452" y="1073219"/>
                    <a:pt x="838288" y="1068788"/>
                    <a:pt x="839249" y="1064356"/>
                  </a:cubicBezTo>
                  <a:cubicBezTo>
                    <a:pt x="839730" y="1062061"/>
                    <a:pt x="838731" y="1059707"/>
                    <a:pt x="836741" y="1058462"/>
                  </a:cubicBezTo>
                  <a:cubicBezTo>
                    <a:pt x="835946" y="1057864"/>
                    <a:pt x="834822" y="1058023"/>
                    <a:pt x="834224" y="1058817"/>
                  </a:cubicBezTo>
                  <a:cubicBezTo>
                    <a:pt x="834199" y="1058850"/>
                    <a:pt x="834174" y="1058884"/>
                    <a:pt x="834149" y="1058921"/>
                  </a:cubicBezTo>
                  <a:cubicBezTo>
                    <a:pt x="833655" y="1059799"/>
                    <a:pt x="833288" y="1060740"/>
                    <a:pt x="833062" y="1061723"/>
                  </a:cubicBezTo>
                  <a:cubicBezTo>
                    <a:pt x="832268" y="1066698"/>
                    <a:pt x="831599" y="1071714"/>
                    <a:pt x="831055" y="1075393"/>
                  </a:cubicBezTo>
                  <a:close/>
                  <a:moveTo>
                    <a:pt x="26938" y="920707"/>
                  </a:moveTo>
                  <a:cubicBezTo>
                    <a:pt x="26516" y="923475"/>
                    <a:pt x="26334" y="926272"/>
                    <a:pt x="26395" y="929069"/>
                  </a:cubicBezTo>
                  <a:cubicBezTo>
                    <a:pt x="26604" y="938810"/>
                    <a:pt x="24639" y="937723"/>
                    <a:pt x="33376" y="945499"/>
                  </a:cubicBezTo>
                  <a:cubicBezTo>
                    <a:pt x="34338" y="946377"/>
                    <a:pt x="35174" y="947338"/>
                    <a:pt x="36136" y="948175"/>
                  </a:cubicBezTo>
                  <a:cubicBezTo>
                    <a:pt x="36558" y="948379"/>
                    <a:pt x="37051" y="948379"/>
                    <a:pt x="37473" y="948175"/>
                  </a:cubicBezTo>
                  <a:cubicBezTo>
                    <a:pt x="37818" y="947836"/>
                    <a:pt x="37974" y="947351"/>
                    <a:pt x="37891" y="946879"/>
                  </a:cubicBezTo>
                  <a:cubicBezTo>
                    <a:pt x="34770" y="938517"/>
                    <a:pt x="31620" y="930156"/>
                    <a:pt x="28443" y="921794"/>
                  </a:cubicBezTo>
                  <a:cubicBezTo>
                    <a:pt x="28318" y="921460"/>
                    <a:pt x="27732" y="921209"/>
                    <a:pt x="26938" y="920540"/>
                  </a:cubicBezTo>
                  <a:close/>
                  <a:moveTo>
                    <a:pt x="1050459" y="1480963"/>
                  </a:moveTo>
                  <a:cubicBezTo>
                    <a:pt x="1052633" y="1476281"/>
                    <a:pt x="1054639" y="1472226"/>
                    <a:pt x="1056437" y="1468129"/>
                  </a:cubicBezTo>
                  <a:cubicBezTo>
                    <a:pt x="1056847" y="1467301"/>
                    <a:pt x="1056508" y="1466298"/>
                    <a:pt x="1055680" y="1465888"/>
                  </a:cubicBezTo>
                  <a:cubicBezTo>
                    <a:pt x="1055551" y="1465821"/>
                    <a:pt x="1055409" y="1465775"/>
                    <a:pt x="1055266" y="1465746"/>
                  </a:cubicBezTo>
                  <a:cubicBezTo>
                    <a:pt x="1054305" y="1465461"/>
                    <a:pt x="1053301" y="1465319"/>
                    <a:pt x="1052298" y="1465328"/>
                  </a:cubicBezTo>
                  <a:cubicBezTo>
                    <a:pt x="1044564" y="1465620"/>
                    <a:pt x="1040968" y="1464157"/>
                    <a:pt x="1046111" y="1473940"/>
                  </a:cubicBezTo>
                  <a:cubicBezTo>
                    <a:pt x="1047239" y="1476114"/>
                    <a:pt x="1047448" y="1478790"/>
                    <a:pt x="1050459" y="1480963"/>
                  </a:cubicBezTo>
                  <a:close/>
                  <a:moveTo>
                    <a:pt x="124892" y="1113438"/>
                  </a:moveTo>
                  <a:cubicBezTo>
                    <a:pt x="122859" y="1116385"/>
                    <a:pt x="121792" y="1119893"/>
                    <a:pt x="121840" y="1123471"/>
                  </a:cubicBezTo>
                  <a:cubicBezTo>
                    <a:pt x="121840" y="1124266"/>
                    <a:pt x="122927" y="1125520"/>
                    <a:pt x="123554" y="1125562"/>
                  </a:cubicBezTo>
                  <a:cubicBezTo>
                    <a:pt x="128069" y="1125813"/>
                    <a:pt x="132584" y="1125854"/>
                    <a:pt x="137100" y="1125854"/>
                  </a:cubicBezTo>
                  <a:cubicBezTo>
                    <a:pt x="137434" y="1125854"/>
                    <a:pt x="137936" y="1125311"/>
                    <a:pt x="138061" y="1124935"/>
                  </a:cubicBezTo>
                  <a:cubicBezTo>
                    <a:pt x="138195" y="1124475"/>
                    <a:pt x="138102" y="1123977"/>
                    <a:pt x="137810" y="1123597"/>
                  </a:cubicBezTo>
                  <a:cubicBezTo>
                    <a:pt x="133919" y="1119713"/>
                    <a:pt x="129583" y="1116302"/>
                    <a:pt x="124892" y="1113438"/>
                  </a:cubicBezTo>
                  <a:close/>
                  <a:moveTo>
                    <a:pt x="1054388" y="1440703"/>
                  </a:moveTo>
                  <a:cubicBezTo>
                    <a:pt x="1054723" y="1441247"/>
                    <a:pt x="1054890" y="1441916"/>
                    <a:pt x="1055183" y="1441999"/>
                  </a:cubicBezTo>
                  <a:cubicBezTo>
                    <a:pt x="1062332" y="1443923"/>
                    <a:pt x="1069397" y="1445971"/>
                    <a:pt x="1076588" y="1447560"/>
                  </a:cubicBezTo>
                  <a:cubicBezTo>
                    <a:pt x="1080518" y="1448438"/>
                    <a:pt x="1083068" y="1445929"/>
                    <a:pt x="1085409" y="1442501"/>
                  </a:cubicBezTo>
                  <a:cubicBezTo>
                    <a:pt x="1075137" y="1441017"/>
                    <a:pt x="1064761" y="1440415"/>
                    <a:pt x="1054388" y="1440703"/>
                  </a:cubicBezTo>
                  <a:close/>
                  <a:moveTo>
                    <a:pt x="104908" y="1003987"/>
                  </a:moveTo>
                  <a:cubicBezTo>
                    <a:pt x="110385" y="1003652"/>
                    <a:pt x="110887" y="1002858"/>
                    <a:pt x="108504" y="998050"/>
                  </a:cubicBezTo>
                  <a:cubicBezTo>
                    <a:pt x="107524" y="996002"/>
                    <a:pt x="106436" y="994003"/>
                    <a:pt x="105243" y="992072"/>
                  </a:cubicBezTo>
                  <a:cubicBezTo>
                    <a:pt x="104771" y="991253"/>
                    <a:pt x="103723" y="990968"/>
                    <a:pt x="102902" y="991441"/>
                  </a:cubicBezTo>
                  <a:cubicBezTo>
                    <a:pt x="102797" y="991503"/>
                    <a:pt x="102699" y="991574"/>
                    <a:pt x="102609" y="991654"/>
                  </a:cubicBezTo>
                  <a:cubicBezTo>
                    <a:pt x="102168" y="991909"/>
                    <a:pt x="101761" y="992218"/>
                    <a:pt x="101396" y="992574"/>
                  </a:cubicBezTo>
                  <a:cubicBezTo>
                    <a:pt x="98595" y="995291"/>
                    <a:pt x="94707" y="997131"/>
                    <a:pt x="93913" y="1001520"/>
                  </a:cubicBezTo>
                  <a:close/>
                  <a:moveTo>
                    <a:pt x="136305" y="1070627"/>
                  </a:moveTo>
                  <a:cubicBezTo>
                    <a:pt x="135595" y="1069373"/>
                    <a:pt x="135386" y="1068537"/>
                    <a:pt x="134884" y="1068244"/>
                  </a:cubicBezTo>
                  <a:cubicBezTo>
                    <a:pt x="128947" y="1064816"/>
                    <a:pt x="123011" y="1061472"/>
                    <a:pt x="116990" y="1058169"/>
                  </a:cubicBezTo>
                  <a:cubicBezTo>
                    <a:pt x="115193" y="1057207"/>
                    <a:pt x="113771" y="1057793"/>
                    <a:pt x="112433" y="1059590"/>
                  </a:cubicBezTo>
                  <a:cubicBezTo>
                    <a:pt x="110510" y="1062141"/>
                    <a:pt x="110887" y="1063771"/>
                    <a:pt x="113729" y="1064816"/>
                  </a:cubicBezTo>
                  <a:cubicBezTo>
                    <a:pt x="118830" y="1066321"/>
                    <a:pt x="123972" y="1067743"/>
                    <a:pt x="129156" y="1068997"/>
                  </a:cubicBezTo>
                  <a:cubicBezTo>
                    <a:pt x="131288" y="1069708"/>
                    <a:pt x="133462" y="1069958"/>
                    <a:pt x="136305" y="1070627"/>
                  </a:cubicBezTo>
                  <a:close/>
                  <a:moveTo>
                    <a:pt x="1065300" y="1548064"/>
                  </a:moveTo>
                  <a:lnTo>
                    <a:pt x="1064422" y="1547144"/>
                  </a:lnTo>
                  <a:cubicBezTo>
                    <a:pt x="1060241" y="1548649"/>
                    <a:pt x="1056312" y="1549945"/>
                    <a:pt x="1052423" y="1551743"/>
                  </a:cubicBezTo>
                  <a:cubicBezTo>
                    <a:pt x="1044062" y="1555464"/>
                    <a:pt x="1045567" y="1555296"/>
                    <a:pt x="1050291" y="1561609"/>
                  </a:cubicBezTo>
                  <a:cubicBezTo>
                    <a:pt x="1050864" y="1562558"/>
                    <a:pt x="1052097" y="1562868"/>
                    <a:pt x="1053046" y="1562295"/>
                  </a:cubicBezTo>
                  <a:cubicBezTo>
                    <a:pt x="1053239" y="1562178"/>
                    <a:pt x="1053410" y="1562031"/>
                    <a:pt x="1053552" y="1561860"/>
                  </a:cubicBezTo>
                  <a:cubicBezTo>
                    <a:pt x="1057482" y="1557303"/>
                    <a:pt x="1061370" y="1552663"/>
                    <a:pt x="1065300" y="1548064"/>
                  </a:cubicBezTo>
                  <a:close/>
                  <a:moveTo>
                    <a:pt x="1035032" y="1446222"/>
                  </a:moveTo>
                  <a:cubicBezTo>
                    <a:pt x="1035826" y="1448772"/>
                    <a:pt x="1036244" y="1450403"/>
                    <a:pt x="1036871" y="1452117"/>
                  </a:cubicBezTo>
                  <a:cubicBezTo>
                    <a:pt x="1041052" y="1462819"/>
                    <a:pt x="1040132" y="1461481"/>
                    <a:pt x="1051211" y="1461440"/>
                  </a:cubicBezTo>
                  <a:cubicBezTo>
                    <a:pt x="1051629" y="1461440"/>
                    <a:pt x="1052465" y="1461063"/>
                    <a:pt x="1052465" y="1460854"/>
                  </a:cubicBezTo>
                  <a:cubicBezTo>
                    <a:pt x="1052536" y="1460148"/>
                    <a:pt x="1052361" y="1459437"/>
                    <a:pt x="1051964" y="1458848"/>
                  </a:cubicBezTo>
                  <a:cubicBezTo>
                    <a:pt x="1047114" y="1454667"/>
                    <a:pt x="1042181" y="1450779"/>
                    <a:pt x="1037248" y="1446807"/>
                  </a:cubicBezTo>
                  <a:cubicBezTo>
                    <a:pt x="1036829" y="1446682"/>
                    <a:pt x="1036328" y="1446724"/>
                    <a:pt x="1035032" y="1446222"/>
                  </a:cubicBezTo>
                  <a:close/>
                  <a:moveTo>
                    <a:pt x="6076" y="924930"/>
                  </a:moveTo>
                  <a:cubicBezTo>
                    <a:pt x="6076" y="928191"/>
                    <a:pt x="6369" y="931368"/>
                    <a:pt x="6536" y="934587"/>
                  </a:cubicBezTo>
                  <a:cubicBezTo>
                    <a:pt x="6536" y="936845"/>
                    <a:pt x="6536" y="939144"/>
                    <a:pt x="6912" y="941402"/>
                  </a:cubicBezTo>
                  <a:cubicBezTo>
                    <a:pt x="6842" y="943480"/>
                    <a:pt x="8468" y="945219"/>
                    <a:pt x="10545" y="945290"/>
                  </a:cubicBezTo>
                  <a:cubicBezTo>
                    <a:pt x="10630" y="945294"/>
                    <a:pt x="10715" y="945294"/>
                    <a:pt x="10800" y="945290"/>
                  </a:cubicBezTo>
                  <a:cubicBezTo>
                    <a:pt x="12066" y="945394"/>
                    <a:pt x="13339" y="945394"/>
                    <a:pt x="14605" y="945290"/>
                  </a:cubicBezTo>
                  <a:cubicBezTo>
                    <a:pt x="15573" y="945340"/>
                    <a:pt x="16401" y="944600"/>
                    <a:pt x="16453" y="943630"/>
                  </a:cubicBezTo>
                  <a:cubicBezTo>
                    <a:pt x="16472" y="943275"/>
                    <a:pt x="16382" y="942919"/>
                    <a:pt x="16194" y="942614"/>
                  </a:cubicBezTo>
                  <a:cubicBezTo>
                    <a:pt x="13267" y="936719"/>
                    <a:pt x="10215" y="930866"/>
                    <a:pt x="7205" y="925013"/>
                  </a:cubicBezTo>
                  <a:cubicBezTo>
                    <a:pt x="7163" y="924972"/>
                    <a:pt x="6787" y="925013"/>
                    <a:pt x="6076" y="924930"/>
                  </a:cubicBezTo>
                  <a:close/>
                  <a:moveTo>
                    <a:pt x="241366" y="1141992"/>
                  </a:moveTo>
                  <a:cubicBezTo>
                    <a:pt x="244452" y="1137101"/>
                    <a:pt x="246369" y="1131565"/>
                    <a:pt x="246969" y="1125813"/>
                  </a:cubicBezTo>
                  <a:cubicBezTo>
                    <a:pt x="247146" y="1122397"/>
                    <a:pt x="244638" y="1119433"/>
                    <a:pt x="241241" y="1119040"/>
                  </a:cubicBezTo>
                  <a:cubicBezTo>
                    <a:pt x="240548" y="1119103"/>
                    <a:pt x="239934" y="1119512"/>
                    <a:pt x="239611" y="1120127"/>
                  </a:cubicBezTo>
                  <a:cubicBezTo>
                    <a:pt x="239337" y="1121105"/>
                    <a:pt x="239252" y="1122125"/>
                    <a:pt x="239360" y="1123137"/>
                  </a:cubicBezTo>
                  <a:cubicBezTo>
                    <a:pt x="239987" y="1129450"/>
                    <a:pt x="240698" y="1135721"/>
                    <a:pt x="241366" y="1141992"/>
                  </a:cubicBezTo>
                  <a:close/>
                  <a:moveTo>
                    <a:pt x="145503" y="1123430"/>
                  </a:moveTo>
                  <a:cubicBezTo>
                    <a:pt x="145837" y="1119667"/>
                    <a:pt x="146214" y="1116699"/>
                    <a:pt x="146339" y="1113689"/>
                  </a:cubicBezTo>
                  <a:cubicBezTo>
                    <a:pt x="146519" y="1112372"/>
                    <a:pt x="145638" y="1111143"/>
                    <a:pt x="144332" y="1110888"/>
                  </a:cubicBezTo>
                  <a:cubicBezTo>
                    <a:pt x="139718" y="1109788"/>
                    <a:pt x="134881" y="1110110"/>
                    <a:pt x="130452" y="1111807"/>
                  </a:cubicBezTo>
                  <a:cubicBezTo>
                    <a:pt x="134951" y="1116310"/>
                    <a:pt x="140009" y="1120215"/>
                    <a:pt x="145503" y="1123430"/>
                  </a:cubicBezTo>
                  <a:close/>
                  <a:moveTo>
                    <a:pt x="202820" y="1000559"/>
                  </a:moveTo>
                  <a:cubicBezTo>
                    <a:pt x="207210" y="991737"/>
                    <a:pt x="207377" y="983251"/>
                    <a:pt x="210011" y="975475"/>
                  </a:cubicBezTo>
                  <a:cubicBezTo>
                    <a:pt x="210031" y="975224"/>
                    <a:pt x="210031" y="974973"/>
                    <a:pt x="210011" y="974722"/>
                  </a:cubicBezTo>
                  <a:cubicBezTo>
                    <a:pt x="210035" y="973823"/>
                    <a:pt x="209326" y="973071"/>
                    <a:pt x="208425" y="973050"/>
                  </a:cubicBezTo>
                  <a:cubicBezTo>
                    <a:pt x="208284" y="973046"/>
                    <a:pt x="208142" y="973058"/>
                    <a:pt x="208004" y="973092"/>
                  </a:cubicBezTo>
                  <a:cubicBezTo>
                    <a:pt x="204409" y="974053"/>
                    <a:pt x="202946" y="975349"/>
                    <a:pt x="202904" y="978652"/>
                  </a:cubicBezTo>
                  <a:cubicBezTo>
                    <a:pt x="202695" y="985383"/>
                    <a:pt x="202820" y="992197"/>
                    <a:pt x="202820" y="1000559"/>
                  </a:cubicBezTo>
                  <a:close/>
                  <a:moveTo>
                    <a:pt x="1030266" y="1462108"/>
                  </a:moveTo>
                  <a:lnTo>
                    <a:pt x="1032398" y="1461858"/>
                  </a:lnTo>
                  <a:cubicBezTo>
                    <a:pt x="1034697" y="1461565"/>
                    <a:pt x="1035826" y="1460311"/>
                    <a:pt x="1035115" y="1458304"/>
                  </a:cubicBezTo>
                  <a:cubicBezTo>
                    <a:pt x="1033819" y="1454500"/>
                    <a:pt x="1032272" y="1450737"/>
                    <a:pt x="1030935" y="1447016"/>
                  </a:cubicBezTo>
                  <a:cubicBezTo>
                    <a:pt x="1030546" y="1446335"/>
                    <a:pt x="1029676" y="1446101"/>
                    <a:pt x="1028995" y="1446489"/>
                  </a:cubicBezTo>
                  <a:cubicBezTo>
                    <a:pt x="1028777" y="1446615"/>
                    <a:pt x="1028593" y="1446799"/>
                    <a:pt x="1028468" y="1447016"/>
                  </a:cubicBezTo>
                  <a:cubicBezTo>
                    <a:pt x="1027339" y="1450110"/>
                    <a:pt x="1026169" y="1453204"/>
                    <a:pt x="1025249" y="1456339"/>
                  </a:cubicBezTo>
                  <a:cubicBezTo>
                    <a:pt x="1024036" y="1460520"/>
                    <a:pt x="1025249" y="1461858"/>
                    <a:pt x="1029430" y="1461983"/>
                  </a:cubicBezTo>
                  <a:close/>
                  <a:moveTo>
                    <a:pt x="1040717" y="1564201"/>
                  </a:moveTo>
                  <a:lnTo>
                    <a:pt x="1040717" y="1564201"/>
                  </a:lnTo>
                  <a:lnTo>
                    <a:pt x="1041470" y="1564201"/>
                  </a:lnTo>
                  <a:cubicBezTo>
                    <a:pt x="1042891" y="1564201"/>
                    <a:pt x="1044856" y="1564870"/>
                    <a:pt x="1045274" y="1562863"/>
                  </a:cubicBezTo>
                  <a:cubicBezTo>
                    <a:pt x="1045274" y="1561902"/>
                    <a:pt x="1044438" y="1560606"/>
                    <a:pt x="1043769" y="1559603"/>
                  </a:cubicBezTo>
                  <a:cubicBezTo>
                    <a:pt x="1042540" y="1557575"/>
                    <a:pt x="1040111" y="1556618"/>
                    <a:pt x="1037833" y="1557261"/>
                  </a:cubicBezTo>
                  <a:lnTo>
                    <a:pt x="1023786" y="1560564"/>
                  </a:lnTo>
                  <a:cubicBezTo>
                    <a:pt x="1023255" y="1560723"/>
                    <a:pt x="1022954" y="1561283"/>
                    <a:pt x="1023113" y="1561814"/>
                  </a:cubicBezTo>
                  <a:cubicBezTo>
                    <a:pt x="1023238" y="1562241"/>
                    <a:pt x="1023631" y="1562533"/>
                    <a:pt x="1024078" y="1562529"/>
                  </a:cubicBezTo>
                  <a:close/>
                  <a:moveTo>
                    <a:pt x="187853" y="1043035"/>
                  </a:moveTo>
                  <a:cubicBezTo>
                    <a:pt x="194041" y="1043035"/>
                    <a:pt x="194668" y="1042449"/>
                    <a:pt x="193874" y="1037516"/>
                  </a:cubicBezTo>
                  <a:cubicBezTo>
                    <a:pt x="193752" y="1036751"/>
                    <a:pt x="193570" y="1035994"/>
                    <a:pt x="193330" y="1035259"/>
                  </a:cubicBezTo>
                  <a:cubicBezTo>
                    <a:pt x="192703" y="1033126"/>
                    <a:pt x="193832" y="1029615"/>
                    <a:pt x="191700" y="1029029"/>
                  </a:cubicBezTo>
                  <a:cubicBezTo>
                    <a:pt x="188690" y="1028193"/>
                    <a:pt x="188439" y="1032123"/>
                    <a:pt x="186892" y="1033921"/>
                  </a:cubicBezTo>
                  <a:cubicBezTo>
                    <a:pt x="186136" y="1034937"/>
                    <a:pt x="185465" y="1036015"/>
                    <a:pt x="184885" y="1037140"/>
                  </a:cubicBezTo>
                  <a:cubicBezTo>
                    <a:pt x="182209" y="1041990"/>
                    <a:pt x="182669" y="1042909"/>
                    <a:pt x="187937" y="1043035"/>
                  </a:cubicBezTo>
                  <a:close/>
                  <a:moveTo>
                    <a:pt x="180663" y="931452"/>
                  </a:moveTo>
                  <a:cubicBezTo>
                    <a:pt x="180380" y="930427"/>
                    <a:pt x="180031" y="929420"/>
                    <a:pt x="179617" y="928442"/>
                  </a:cubicBezTo>
                  <a:cubicBezTo>
                    <a:pt x="177485" y="924261"/>
                    <a:pt x="175437" y="919871"/>
                    <a:pt x="173137" y="915565"/>
                  </a:cubicBezTo>
                  <a:cubicBezTo>
                    <a:pt x="173023" y="915339"/>
                    <a:pt x="172830" y="915160"/>
                    <a:pt x="172594" y="915063"/>
                  </a:cubicBezTo>
                  <a:cubicBezTo>
                    <a:pt x="172134" y="915063"/>
                    <a:pt x="171340" y="915063"/>
                    <a:pt x="171256" y="915063"/>
                  </a:cubicBezTo>
                  <a:cubicBezTo>
                    <a:pt x="169937" y="917785"/>
                    <a:pt x="168765" y="920578"/>
                    <a:pt x="167744" y="923425"/>
                  </a:cubicBezTo>
                  <a:cubicBezTo>
                    <a:pt x="167664" y="924428"/>
                    <a:pt x="168068" y="925406"/>
                    <a:pt x="168831" y="926059"/>
                  </a:cubicBezTo>
                  <a:cubicBezTo>
                    <a:pt x="170177" y="927196"/>
                    <a:pt x="171684" y="928128"/>
                    <a:pt x="173305" y="928818"/>
                  </a:cubicBezTo>
                  <a:cubicBezTo>
                    <a:pt x="175604" y="929654"/>
                    <a:pt x="177402" y="931995"/>
                    <a:pt x="180704" y="931452"/>
                  </a:cubicBezTo>
                  <a:close/>
                  <a:moveTo>
                    <a:pt x="165863" y="874343"/>
                  </a:moveTo>
                  <a:cubicBezTo>
                    <a:pt x="165659" y="872926"/>
                    <a:pt x="165337" y="871526"/>
                    <a:pt x="164901" y="870163"/>
                  </a:cubicBezTo>
                  <a:cubicBezTo>
                    <a:pt x="160553" y="860911"/>
                    <a:pt x="156164" y="851713"/>
                    <a:pt x="151732" y="842570"/>
                  </a:cubicBezTo>
                  <a:cubicBezTo>
                    <a:pt x="151481" y="842110"/>
                    <a:pt x="150561" y="841985"/>
                    <a:pt x="149934" y="841692"/>
                  </a:cubicBezTo>
                  <a:cubicBezTo>
                    <a:pt x="149934" y="842152"/>
                    <a:pt x="149516" y="842695"/>
                    <a:pt x="149642" y="843072"/>
                  </a:cubicBezTo>
                  <a:cubicBezTo>
                    <a:pt x="152108" y="849510"/>
                    <a:pt x="154826" y="855614"/>
                    <a:pt x="157125" y="862303"/>
                  </a:cubicBezTo>
                  <a:cubicBezTo>
                    <a:pt x="158764" y="867115"/>
                    <a:pt x="161826" y="871312"/>
                    <a:pt x="165905" y="874343"/>
                  </a:cubicBezTo>
                  <a:close/>
                  <a:moveTo>
                    <a:pt x="170336" y="935005"/>
                  </a:moveTo>
                  <a:cubicBezTo>
                    <a:pt x="171422" y="938969"/>
                    <a:pt x="172981" y="942786"/>
                    <a:pt x="174977" y="946377"/>
                  </a:cubicBezTo>
                  <a:cubicBezTo>
                    <a:pt x="175422" y="947134"/>
                    <a:pt x="176395" y="947384"/>
                    <a:pt x="177152" y="946941"/>
                  </a:cubicBezTo>
                  <a:cubicBezTo>
                    <a:pt x="177310" y="946849"/>
                    <a:pt x="177451" y="946728"/>
                    <a:pt x="177569" y="946586"/>
                  </a:cubicBezTo>
                  <a:cubicBezTo>
                    <a:pt x="178264" y="945867"/>
                    <a:pt x="178907" y="945098"/>
                    <a:pt x="179492" y="944287"/>
                  </a:cubicBezTo>
                  <a:cubicBezTo>
                    <a:pt x="183882" y="938099"/>
                    <a:pt x="182502" y="937806"/>
                    <a:pt x="177569" y="935214"/>
                  </a:cubicBezTo>
                  <a:lnTo>
                    <a:pt x="172218" y="932371"/>
                  </a:lnTo>
                  <a:cubicBezTo>
                    <a:pt x="171423" y="931995"/>
                    <a:pt x="170085" y="932706"/>
                    <a:pt x="170378" y="935005"/>
                  </a:cubicBezTo>
                  <a:close/>
                  <a:moveTo>
                    <a:pt x="176356" y="912764"/>
                  </a:moveTo>
                  <a:cubicBezTo>
                    <a:pt x="179408" y="919119"/>
                    <a:pt x="181833" y="924052"/>
                    <a:pt x="184258" y="928985"/>
                  </a:cubicBezTo>
                  <a:cubicBezTo>
                    <a:pt x="184460" y="929432"/>
                    <a:pt x="184864" y="929759"/>
                    <a:pt x="185345" y="929863"/>
                  </a:cubicBezTo>
                  <a:cubicBezTo>
                    <a:pt x="185825" y="929901"/>
                    <a:pt x="186288" y="929675"/>
                    <a:pt x="186557" y="929278"/>
                  </a:cubicBezTo>
                  <a:cubicBezTo>
                    <a:pt x="187613" y="926999"/>
                    <a:pt x="188548" y="924671"/>
                    <a:pt x="189358" y="922296"/>
                  </a:cubicBezTo>
                  <a:cubicBezTo>
                    <a:pt x="190187" y="920544"/>
                    <a:pt x="189439" y="918450"/>
                    <a:pt x="187685" y="917622"/>
                  </a:cubicBezTo>
                  <a:cubicBezTo>
                    <a:pt x="187497" y="917530"/>
                    <a:pt x="187302" y="917459"/>
                    <a:pt x="187101" y="917405"/>
                  </a:cubicBezTo>
                  <a:cubicBezTo>
                    <a:pt x="184174" y="916025"/>
                    <a:pt x="181122" y="914813"/>
                    <a:pt x="176398" y="912764"/>
                  </a:cubicBezTo>
                  <a:close/>
                  <a:moveTo>
                    <a:pt x="51312" y="887680"/>
                  </a:moveTo>
                  <a:cubicBezTo>
                    <a:pt x="51233" y="888516"/>
                    <a:pt x="51233" y="889352"/>
                    <a:pt x="51312" y="890188"/>
                  </a:cubicBezTo>
                  <a:cubicBezTo>
                    <a:pt x="51312" y="891108"/>
                    <a:pt x="51646" y="892613"/>
                    <a:pt x="52064" y="892697"/>
                  </a:cubicBezTo>
                  <a:cubicBezTo>
                    <a:pt x="53318" y="892989"/>
                    <a:pt x="53402" y="891693"/>
                    <a:pt x="53695" y="890773"/>
                  </a:cubicBezTo>
                  <a:cubicBezTo>
                    <a:pt x="55074" y="886593"/>
                    <a:pt x="56496" y="882412"/>
                    <a:pt x="57875" y="877897"/>
                  </a:cubicBezTo>
                  <a:cubicBezTo>
                    <a:pt x="58361" y="876195"/>
                    <a:pt x="58725" y="874465"/>
                    <a:pt x="58962" y="872713"/>
                  </a:cubicBezTo>
                  <a:cubicBezTo>
                    <a:pt x="58986" y="871128"/>
                    <a:pt x="57744" y="869811"/>
                    <a:pt x="56161" y="869745"/>
                  </a:cubicBezTo>
                  <a:cubicBezTo>
                    <a:pt x="54683" y="869485"/>
                    <a:pt x="53274" y="870472"/>
                    <a:pt x="53013" y="871948"/>
                  </a:cubicBezTo>
                  <a:cubicBezTo>
                    <a:pt x="53001" y="872023"/>
                    <a:pt x="52990" y="872094"/>
                    <a:pt x="52984" y="872169"/>
                  </a:cubicBezTo>
                  <a:cubicBezTo>
                    <a:pt x="52399" y="877646"/>
                    <a:pt x="51855" y="883165"/>
                    <a:pt x="51353" y="887638"/>
                  </a:cubicBezTo>
                  <a:close/>
                  <a:moveTo>
                    <a:pt x="132668" y="1075101"/>
                  </a:moveTo>
                  <a:cubicBezTo>
                    <a:pt x="132877" y="1075644"/>
                    <a:pt x="132877" y="1076021"/>
                    <a:pt x="133044" y="1076104"/>
                  </a:cubicBezTo>
                  <a:cubicBezTo>
                    <a:pt x="138869" y="1079252"/>
                    <a:pt x="144695" y="1082375"/>
                    <a:pt x="150520" y="1085469"/>
                  </a:cubicBezTo>
                  <a:cubicBezTo>
                    <a:pt x="151858" y="1086138"/>
                    <a:pt x="153195" y="1085469"/>
                    <a:pt x="154073" y="1083462"/>
                  </a:cubicBezTo>
                  <a:cubicBezTo>
                    <a:pt x="154951" y="1081455"/>
                    <a:pt x="154073" y="1080661"/>
                    <a:pt x="152401" y="1079992"/>
                  </a:cubicBezTo>
                  <a:cubicBezTo>
                    <a:pt x="150290" y="1079081"/>
                    <a:pt x="148109" y="1078341"/>
                    <a:pt x="145879" y="1077776"/>
                  </a:cubicBezTo>
                  <a:cubicBezTo>
                    <a:pt x="141621" y="1076317"/>
                    <a:pt x="137197" y="1075406"/>
                    <a:pt x="132710" y="1075059"/>
                  </a:cubicBezTo>
                  <a:close/>
                  <a:moveTo>
                    <a:pt x="246676" y="1114023"/>
                  </a:moveTo>
                  <a:cubicBezTo>
                    <a:pt x="246132" y="1109424"/>
                    <a:pt x="245673" y="1104658"/>
                    <a:pt x="245004" y="1099892"/>
                  </a:cubicBezTo>
                  <a:cubicBezTo>
                    <a:pt x="245004" y="1099098"/>
                    <a:pt x="244000" y="1098387"/>
                    <a:pt x="243499" y="1097635"/>
                  </a:cubicBezTo>
                  <a:cubicBezTo>
                    <a:pt x="243039" y="1098220"/>
                    <a:pt x="242370" y="1098722"/>
                    <a:pt x="242161" y="1099391"/>
                  </a:cubicBezTo>
                  <a:cubicBezTo>
                    <a:pt x="241157" y="1102526"/>
                    <a:pt x="240238" y="1105662"/>
                    <a:pt x="239360" y="1108839"/>
                  </a:cubicBezTo>
                  <a:cubicBezTo>
                    <a:pt x="238635" y="1110858"/>
                    <a:pt x="239556" y="1113099"/>
                    <a:pt x="241492" y="1114023"/>
                  </a:cubicBezTo>
                  <a:lnTo>
                    <a:pt x="244084" y="1115612"/>
                  </a:lnTo>
                  <a:cubicBezTo>
                    <a:pt x="244800" y="1116159"/>
                    <a:pt x="245823" y="1116017"/>
                    <a:pt x="246369" y="1115302"/>
                  </a:cubicBezTo>
                  <a:cubicBezTo>
                    <a:pt x="246646" y="1114939"/>
                    <a:pt x="246758" y="1114475"/>
                    <a:pt x="246676" y="1114023"/>
                  </a:cubicBezTo>
                  <a:close/>
                  <a:moveTo>
                    <a:pt x="21712" y="962264"/>
                  </a:moveTo>
                  <a:lnTo>
                    <a:pt x="20374" y="962055"/>
                  </a:lnTo>
                  <a:cubicBezTo>
                    <a:pt x="18953" y="966235"/>
                    <a:pt x="17448" y="970416"/>
                    <a:pt x="16194" y="974806"/>
                  </a:cubicBezTo>
                  <a:cubicBezTo>
                    <a:pt x="15399" y="977523"/>
                    <a:pt x="16695" y="978986"/>
                    <a:pt x="19789" y="978986"/>
                  </a:cubicBezTo>
                  <a:lnTo>
                    <a:pt x="21336" y="978986"/>
                  </a:lnTo>
                  <a:cubicBezTo>
                    <a:pt x="23301" y="978986"/>
                    <a:pt x="24262" y="977941"/>
                    <a:pt x="23970" y="976227"/>
                  </a:cubicBezTo>
                  <a:cubicBezTo>
                    <a:pt x="23259" y="971628"/>
                    <a:pt x="22465" y="966946"/>
                    <a:pt x="21712" y="962264"/>
                  </a:cubicBezTo>
                  <a:close/>
                  <a:moveTo>
                    <a:pt x="790168" y="1107585"/>
                  </a:moveTo>
                  <a:cubicBezTo>
                    <a:pt x="788997" y="1107585"/>
                    <a:pt x="786740" y="1107919"/>
                    <a:pt x="784524" y="1108254"/>
                  </a:cubicBezTo>
                  <a:cubicBezTo>
                    <a:pt x="784189" y="1108254"/>
                    <a:pt x="783771" y="1108964"/>
                    <a:pt x="783771" y="1109341"/>
                  </a:cubicBezTo>
                  <a:cubicBezTo>
                    <a:pt x="783813" y="1109822"/>
                    <a:pt x="784097" y="1110244"/>
                    <a:pt x="784524" y="1110470"/>
                  </a:cubicBezTo>
                  <a:cubicBezTo>
                    <a:pt x="788705" y="1111849"/>
                    <a:pt x="793136" y="1113187"/>
                    <a:pt x="797484" y="1114650"/>
                  </a:cubicBezTo>
                  <a:cubicBezTo>
                    <a:pt x="798847" y="1115018"/>
                    <a:pt x="800256" y="1115173"/>
                    <a:pt x="801665" y="1115110"/>
                  </a:cubicBezTo>
                  <a:cubicBezTo>
                    <a:pt x="802501" y="1115110"/>
                    <a:pt x="801999" y="1112476"/>
                    <a:pt x="800703" y="1110344"/>
                  </a:cubicBezTo>
                  <a:cubicBezTo>
                    <a:pt x="799867" y="1108806"/>
                    <a:pt x="798270" y="1107836"/>
                    <a:pt x="796522" y="1107794"/>
                  </a:cubicBezTo>
                  <a:close/>
                  <a:moveTo>
                    <a:pt x="195755" y="951937"/>
                  </a:moveTo>
                  <a:cubicBezTo>
                    <a:pt x="195408" y="945093"/>
                    <a:pt x="194527" y="938283"/>
                    <a:pt x="193121" y="931577"/>
                  </a:cubicBezTo>
                  <a:cubicBezTo>
                    <a:pt x="193121" y="931326"/>
                    <a:pt x="193121" y="930992"/>
                    <a:pt x="192703" y="930950"/>
                  </a:cubicBezTo>
                  <a:cubicBezTo>
                    <a:pt x="192285" y="930908"/>
                    <a:pt x="191616" y="930699"/>
                    <a:pt x="191407" y="930950"/>
                  </a:cubicBezTo>
                  <a:cubicBezTo>
                    <a:pt x="189530" y="933045"/>
                    <a:pt x="188646" y="935850"/>
                    <a:pt x="188982" y="938643"/>
                  </a:cubicBezTo>
                  <a:cubicBezTo>
                    <a:pt x="190443" y="943438"/>
                    <a:pt x="192736" y="947936"/>
                    <a:pt x="195755" y="951937"/>
                  </a:cubicBezTo>
                  <a:close/>
                  <a:moveTo>
                    <a:pt x="249226" y="1137142"/>
                  </a:moveTo>
                  <a:cubicBezTo>
                    <a:pt x="249226" y="1137142"/>
                    <a:pt x="248724" y="1137142"/>
                    <a:pt x="248641" y="1137393"/>
                  </a:cubicBezTo>
                  <a:cubicBezTo>
                    <a:pt x="246581" y="1142506"/>
                    <a:pt x="245176" y="1147858"/>
                    <a:pt x="244460" y="1153322"/>
                  </a:cubicBezTo>
                  <a:cubicBezTo>
                    <a:pt x="244084" y="1154952"/>
                    <a:pt x="245673" y="1156248"/>
                    <a:pt x="247888" y="1156583"/>
                  </a:cubicBezTo>
                  <a:cubicBezTo>
                    <a:pt x="249241" y="1156884"/>
                    <a:pt x="250581" y="1156031"/>
                    <a:pt x="250881" y="1154676"/>
                  </a:cubicBezTo>
                  <a:cubicBezTo>
                    <a:pt x="250921" y="1154492"/>
                    <a:pt x="250942" y="1154304"/>
                    <a:pt x="250940" y="1154116"/>
                  </a:cubicBezTo>
                  <a:cubicBezTo>
                    <a:pt x="251003" y="1153364"/>
                    <a:pt x="251003" y="1152611"/>
                    <a:pt x="250940" y="1151858"/>
                  </a:cubicBezTo>
                  <a:cubicBezTo>
                    <a:pt x="250480" y="1146967"/>
                    <a:pt x="249853" y="1142034"/>
                    <a:pt x="249226" y="1137142"/>
                  </a:cubicBezTo>
                  <a:close/>
                  <a:moveTo>
                    <a:pt x="1210998" y="937890"/>
                  </a:moveTo>
                  <a:lnTo>
                    <a:pt x="1209911" y="936552"/>
                  </a:lnTo>
                  <a:cubicBezTo>
                    <a:pt x="1209576" y="936887"/>
                    <a:pt x="1209033" y="937137"/>
                    <a:pt x="1208866" y="937514"/>
                  </a:cubicBezTo>
                  <a:cubicBezTo>
                    <a:pt x="1208029" y="939629"/>
                    <a:pt x="1207319" y="941795"/>
                    <a:pt x="1206733" y="943994"/>
                  </a:cubicBezTo>
                  <a:cubicBezTo>
                    <a:pt x="1205103" y="951352"/>
                    <a:pt x="1203640" y="958794"/>
                    <a:pt x="1202135" y="966193"/>
                  </a:cubicBezTo>
                  <a:cubicBezTo>
                    <a:pt x="1202051" y="966942"/>
                    <a:pt x="1202051" y="967703"/>
                    <a:pt x="1202135" y="968451"/>
                  </a:cubicBezTo>
                  <a:cubicBezTo>
                    <a:pt x="1202164" y="968706"/>
                    <a:pt x="1202323" y="968923"/>
                    <a:pt x="1202553" y="969036"/>
                  </a:cubicBezTo>
                  <a:cubicBezTo>
                    <a:pt x="1202766" y="969137"/>
                    <a:pt x="1203008" y="969137"/>
                    <a:pt x="1203222" y="969036"/>
                  </a:cubicBezTo>
                  <a:cubicBezTo>
                    <a:pt x="1203627" y="968409"/>
                    <a:pt x="1203949" y="967736"/>
                    <a:pt x="1204183" y="967030"/>
                  </a:cubicBezTo>
                  <a:cubicBezTo>
                    <a:pt x="1206273" y="958668"/>
                    <a:pt x="1208351" y="950307"/>
                    <a:pt x="1210412" y="941945"/>
                  </a:cubicBezTo>
                  <a:cubicBezTo>
                    <a:pt x="1210663" y="940691"/>
                    <a:pt x="1210747" y="939395"/>
                    <a:pt x="1210998" y="937890"/>
                  </a:cubicBezTo>
                  <a:close/>
                  <a:moveTo>
                    <a:pt x="760401" y="1126022"/>
                  </a:moveTo>
                  <a:lnTo>
                    <a:pt x="774741" y="1124517"/>
                  </a:lnTo>
                  <a:cubicBezTo>
                    <a:pt x="779298" y="1124057"/>
                    <a:pt x="783897" y="1123848"/>
                    <a:pt x="788370" y="1123095"/>
                  </a:cubicBezTo>
                  <a:cubicBezTo>
                    <a:pt x="791071" y="1122497"/>
                    <a:pt x="793705" y="1121628"/>
                    <a:pt x="796230" y="1120503"/>
                  </a:cubicBezTo>
                  <a:cubicBezTo>
                    <a:pt x="796481" y="1120503"/>
                    <a:pt x="796732" y="1119542"/>
                    <a:pt x="796564" y="1119207"/>
                  </a:cubicBezTo>
                  <a:cubicBezTo>
                    <a:pt x="796397" y="1118873"/>
                    <a:pt x="795728" y="1118329"/>
                    <a:pt x="795435" y="1118413"/>
                  </a:cubicBezTo>
                  <a:cubicBezTo>
                    <a:pt x="793688" y="1119274"/>
                    <a:pt x="791869" y="1119989"/>
                    <a:pt x="790001" y="1120545"/>
                  </a:cubicBezTo>
                  <a:cubicBezTo>
                    <a:pt x="786004" y="1121281"/>
                    <a:pt x="781969" y="1121812"/>
                    <a:pt x="777918" y="1122134"/>
                  </a:cubicBezTo>
                  <a:cubicBezTo>
                    <a:pt x="771927" y="1122531"/>
                    <a:pt x="766028" y="1123802"/>
                    <a:pt x="760401" y="1125896"/>
                  </a:cubicBezTo>
                  <a:close/>
                  <a:moveTo>
                    <a:pt x="238315" y="1072383"/>
                  </a:moveTo>
                  <a:lnTo>
                    <a:pt x="238315" y="1097886"/>
                  </a:lnTo>
                  <a:cubicBezTo>
                    <a:pt x="243875" y="1088939"/>
                    <a:pt x="242495" y="1080787"/>
                    <a:pt x="238315" y="1072383"/>
                  </a:cubicBezTo>
                  <a:close/>
                  <a:moveTo>
                    <a:pt x="39773" y="904821"/>
                  </a:moveTo>
                  <a:cubicBezTo>
                    <a:pt x="42389" y="913207"/>
                    <a:pt x="45762" y="921334"/>
                    <a:pt x="49848" y="929111"/>
                  </a:cubicBezTo>
                  <a:cubicBezTo>
                    <a:pt x="48510" y="920206"/>
                    <a:pt x="48134" y="911092"/>
                    <a:pt x="39773" y="904821"/>
                  </a:cubicBezTo>
                  <a:close/>
                  <a:moveTo>
                    <a:pt x="100560" y="1116448"/>
                  </a:moveTo>
                  <a:cubicBezTo>
                    <a:pt x="100560" y="1116448"/>
                    <a:pt x="100142" y="1116657"/>
                    <a:pt x="100017" y="1116866"/>
                  </a:cubicBezTo>
                  <a:cubicBezTo>
                    <a:pt x="99937" y="1117083"/>
                    <a:pt x="99937" y="1117318"/>
                    <a:pt x="100017" y="1117535"/>
                  </a:cubicBezTo>
                  <a:cubicBezTo>
                    <a:pt x="104002" y="1122385"/>
                    <a:pt x="108002" y="1127222"/>
                    <a:pt x="112015" y="1132042"/>
                  </a:cubicBezTo>
                  <a:cubicBezTo>
                    <a:pt x="112015" y="1132042"/>
                    <a:pt x="112433" y="1132293"/>
                    <a:pt x="112642" y="1132460"/>
                  </a:cubicBezTo>
                  <a:cubicBezTo>
                    <a:pt x="112852" y="1132627"/>
                    <a:pt x="114649" y="1132460"/>
                    <a:pt x="115025" y="1131373"/>
                  </a:cubicBezTo>
                  <a:cubicBezTo>
                    <a:pt x="115510" y="1129918"/>
                    <a:pt x="115157" y="1128313"/>
                    <a:pt x="114106" y="1127192"/>
                  </a:cubicBezTo>
                  <a:cubicBezTo>
                    <a:pt x="110308" y="1123154"/>
                    <a:pt x="106024" y="1119600"/>
                    <a:pt x="101355" y="1116615"/>
                  </a:cubicBezTo>
                  <a:cubicBezTo>
                    <a:pt x="101355" y="1116615"/>
                    <a:pt x="100811" y="1116490"/>
                    <a:pt x="100560" y="1116448"/>
                  </a:cubicBezTo>
                  <a:close/>
                  <a:moveTo>
                    <a:pt x="244669" y="1177152"/>
                  </a:moveTo>
                  <a:cubicBezTo>
                    <a:pt x="246884" y="1173301"/>
                    <a:pt x="248598" y="1169187"/>
                    <a:pt x="249770" y="1164902"/>
                  </a:cubicBezTo>
                  <a:cubicBezTo>
                    <a:pt x="250313" y="1161976"/>
                    <a:pt x="248641" y="1160303"/>
                    <a:pt x="245380" y="1160303"/>
                  </a:cubicBezTo>
                  <a:cubicBezTo>
                    <a:pt x="244251" y="1160303"/>
                    <a:pt x="243331" y="1160763"/>
                    <a:pt x="243248" y="1161934"/>
                  </a:cubicBezTo>
                  <a:cubicBezTo>
                    <a:pt x="243150" y="1167043"/>
                    <a:pt x="243627" y="1172147"/>
                    <a:pt x="244669" y="1177152"/>
                  </a:cubicBezTo>
                  <a:close/>
                  <a:moveTo>
                    <a:pt x="951209" y="1491959"/>
                  </a:moveTo>
                  <a:lnTo>
                    <a:pt x="951209" y="1491248"/>
                  </a:lnTo>
                  <a:cubicBezTo>
                    <a:pt x="942095" y="1491248"/>
                    <a:pt x="932981" y="1491248"/>
                    <a:pt x="923867" y="1491248"/>
                  </a:cubicBezTo>
                  <a:cubicBezTo>
                    <a:pt x="922102" y="1491307"/>
                    <a:pt x="920351" y="1491562"/>
                    <a:pt x="918641" y="1492001"/>
                  </a:cubicBezTo>
                  <a:cubicBezTo>
                    <a:pt x="916617" y="1492193"/>
                    <a:pt x="914698" y="1492979"/>
                    <a:pt x="913122" y="1494258"/>
                  </a:cubicBezTo>
                  <a:close/>
                  <a:moveTo>
                    <a:pt x="1231567" y="941151"/>
                  </a:moveTo>
                  <a:cubicBezTo>
                    <a:pt x="1232081" y="939788"/>
                    <a:pt x="1232499" y="938392"/>
                    <a:pt x="1232821" y="936970"/>
                  </a:cubicBezTo>
                  <a:cubicBezTo>
                    <a:pt x="1233323" y="931117"/>
                    <a:pt x="1233866" y="925264"/>
                    <a:pt x="1234242" y="919453"/>
                  </a:cubicBezTo>
                  <a:cubicBezTo>
                    <a:pt x="1234535" y="914854"/>
                    <a:pt x="1234661" y="910256"/>
                    <a:pt x="1234786" y="905699"/>
                  </a:cubicBezTo>
                  <a:cubicBezTo>
                    <a:pt x="1234786" y="905155"/>
                    <a:pt x="1234159" y="904612"/>
                    <a:pt x="1233782" y="904026"/>
                  </a:cubicBezTo>
                  <a:cubicBezTo>
                    <a:pt x="1233360" y="904616"/>
                    <a:pt x="1233022" y="905264"/>
                    <a:pt x="1232779" y="905949"/>
                  </a:cubicBezTo>
                  <a:cubicBezTo>
                    <a:pt x="1232675" y="906965"/>
                    <a:pt x="1232675" y="907985"/>
                    <a:pt x="1232779" y="909001"/>
                  </a:cubicBezTo>
                  <a:cubicBezTo>
                    <a:pt x="1232486" y="919453"/>
                    <a:pt x="1232152" y="929445"/>
                    <a:pt x="1231776" y="941151"/>
                  </a:cubicBezTo>
                  <a:close/>
                  <a:moveTo>
                    <a:pt x="99306" y="1053236"/>
                  </a:moveTo>
                  <a:cubicBezTo>
                    <a:pt x="99306" y="1053236"/>
                    <a:pt x="99306" y="1052734"/>
                    <a:pt x="99306" y="1052567"/>
                  </a:cubicBezTo>
                  <a:cubicBezTo>
                    <a:pt x="97634" y="1048637"/>
                    <a:pt x="95961" y="1044749"/>
                    <a:pt x="94164" y="1040861"/>
                  </a:cubicBezTo>
                  <a:cubicBezTo>
                    <a:pt x="93537" y="1039523"/>
                    <a:pt x="92408" y="1039481"/>
                    <a:pt x="91028" y="1040443"/>
                  </a:cubicBezTo>
                  <a:lnTo>
                    <a:pt x="89858" y="1041362"/>
                  </a:lnTo>
                  <a:cubicBezTo>
                    <a:pt x="88394" y="1042784"/>
                    <a:pt x="88227" y="1043954"/>
                    <a:pt x="89481" y="1045250"/>
                  </a:cubicBezTo>
                  <a:lnTo>
                    <a:pt x="98052" y="1053612"/>
                  </a:lnTo>
                  <a:cubicBezTo>
                    <a:pt x="98277" y="1053716"/>
                    <a:pt x="98538" y="1053716"/>
                    <a:pt x="98763" y="1053612"/>
                  </a:cubicBezTo>
                  <a:cubicBezTo>
                    <a:pt x="98972" y="1053737"/>
                    <a:pt x="99097" y="1053487"/>
                    <a:pt x="99306" y="1053236"/>
                  </a:cubicBezTo>
                  <a:close/>
                  <a:moveTo>
                    <a:pt x="1006519" y="1387358"/>
                  </a:moveTo>
                  <a:cubicBezTo>
                    <a:pt x="1005391" y="1385936"/>
                    <a:pt x="1003509" y="1386145"/>
                    <a:pt x="1001879" y="1385894"/>
                  </a:cubicBezTo>
                  <a:cubicBezTo>
                    <a:pt x="998923" y="1385296"/>
                    <a:pt x="995905" y="1385033"/>
                    <a:pt x="992890" y="1385100"/>
                  </a:cubicBezTo>
                  <a:cubicBezTo>
                    <a:pt x="989667" y="1385518"/>
                    <a:pt x="986477" y="1386191"/>
                    <a:pt x="983358" y="1387107"/>
                  </a:cubicBezTo>
                  <a:cubicBezTo>
                    <a:pt x="983107" y="1387107"/>
                    <a:pt x="982982" y="1387859"/>
                    <a:pt x="982898" y="1388277"/>
                  </a:cubicBezTo>
                  <a:cubicBezTo>
                    <a:pt x="982815" y="1388695"/>
                    <a:pt x="983191" y="1388737"/>
                    <a:pt x="983358" y="1388737"/>
                  </a:cubicBezTo>
                  <a:cubicBezTo>
                    <a:pt x="984583" y="1388984"/>
                    <a:pt x="985829" y="1389109"/>
                    <a:pt x="987079" y="1389113"/>
                  </a:cubicBezTo>
                  <a:cubicBezTo>
                    <a:pt x="993726" y="1388612"/>
                    <a:pt x="1000206" y="1387985"/>
                    <a:pt x="1006645" y="1387399"/>
                  </a:cubicBezTo>
                  <a:close/>
                  <a:moveTo>
                    <a:pt x="1082316" y="1395719"/>
                  </a:moveTo>
                  <a:cubicBezTo>
                    <a:pt x="1080016" y="1392287"/>
                    <a:pt x="1076718" y="1389644"/>
                    <a:pt x="1072867" y="1388152"/>
                  </a:cubicBezTo>
                  <a:cubicBezTo>
                    <a:pt x="1072027" y="1387725"/>
                    <a:pt x="1071032" y="1387725"/>
                    <a:pt x="1070191" y="1388152"/>
                  </a:cubicBezTo>
                  <a:cubicBezTo>
                    <a:pt x="1069351" y="1389047"/>
                    <a:pt x="1068837" y="1390192"/>
                    <a:pt x="1068728" y="1391413"/>
                  </a:cubicBezTo>
                  <a:cubicBezTo>
                    <a:pt x="1068728" y="1392876"/>
                    <a:pt x="1069815" y="1393587"/>
                    <a:pt x="1071153" y="1393796"/>
                  </a:cubicBezTo>
                  <a:cubicBezTo>
                    <a:pt x="1074999" y="1394548"/>
                    <a:pt x="1078637" y="1395134"/>
                    <a:pt x="1082441" y="1395719"/>
                  </a:cubicBezTo>
                  <a:close/>
                  <a:moveTo>
                    <a:pt x="22841" y="872922"/>
                  </a:moveTo>
                  <a:cubicBezTo>
                    <a:pt x="23426" y="873215"/>
                    <a:pt x="23719" y="873507"/>
                    <a:pt x="23802" y="873465"/>
                  </a:cubicBezTo>
                  <a:cubicBezTo>
                    <a:pt x="27983" y="870748"/>
                    <a:pt x="32373" y="868030"/>
                    <a:pt x="36595" y="865104"/>
                  </a:cubicBezTo>
                  <a:cubicBezTo>
                    <a:pt x="37682" y="864351"/>
                    <a:pt x="37181" y="862846"/>
                    <a:pt x="35801" y="862094"/>
                  </a:cubicBezTo>
                  <a:cubicBezTo>
                    <a:pt x="34471" y="861308"/>
                    <a:pt x="32789" y="861458"/>
                    <a:pt x="31620" y="862470"/>
                  </a:cubicBezTo>
                  <a:cubicBezTo>
                    <a:pt x="30834" y="863131"/>
                    <a:pt x="30107" y="863858"/>
                    <a:pt x="29446" y="864644"/>
                  </a:cubicBezTo>
                  <a:cubicBezTo>
                    <a:pt x="27189" y="867445"/>
                    <a:pt x="25098" y="870163"/>
                    <a:pt x="22841" y="872922"/>
                  </a:cubicBezTo>
                  <a:close/>
                  <a:moveTo>
                    <a:pt x="161557" y="1019790"/>
                  </a:moveTo>
                  <a:cubicBezTo>
                    <a:pt x="167452" y="1019372"/>
                    <a:pt x="172761" y="1019038"/>
                    <a:pt x="178280" y="1018578"/>
                  </a:cubicBezTo>
                  <a:cubicBezTo>
                    <a:pt x="179234" y="1018440"/>
                    <a:pt x="180139" y="1018068"/>
                    <a:pt x="180913" y="1017491"/>
                  </a:cubicBezTo>
                  <a:cubicBezTo>
                    <a:pt x="181206" y="1017491"/>
                    <a:pt x="181331" y="1016529"/>
                    <a:pt x="181248" y="1016111"/>
                  </a:cubicBezTo>
                  <a:cubicBezTo>
                    <a:pt x="181164" y="1015693"/>
                    <a:pt x="180872" y="1015024"/>
                    <a:pt x="180537" y="1014899"/>
                  </a:cubicBezTo>
                  <a:cubicBezTo>
                    <a:pt x="179796" y="1014715"/>
                    <a:pt x="179021" y="1014715"/>
                    <a:pt x="178280" y="1014899"/>
                  </a:cubicBezTo>
                  <a:cubicBezTo>
                    <a:pt x="172594" y="1016111"/>
                    <a:pt x="166950" y="1017407"/>
                    <a:pt x="161264" y="1018745"/>
                  </a:cubicBezTo>
                  <a:cubicBezTo>
                    <a:pt x="161264" y="1018745"/>
                    <a:pt x="160971" y="1019079"/>
                    <a:pt x="160804" y="1019247"/>
                  </a:cubicBezTo>
                  <a:close/>
                  <a:moveTo>
                    <a:pt x="1149709" y="1420260"/>
                  </a:moveTo>
                  <a:cubicBezTo>
                    <a:pt x="1146949" y="1419382"/>
                    <a:pt x="1145110" y="1418587"/>
                    <a:pt x="1143187" y="1418169"/>
                  </a:cubicBezTo>
                  <a:cubicBezTo>
                    <a:pt x="1141410" y="1417831"/>
                    <a:pt x="1139646" y="1418817"/>
                    <a:pt x="1139006" y="1420511"/>
                  </a:cubicBezTo>
                  <a:cubicBezTo>
                    <a:pt x="1138609" y="1421422"/>
                    <a:pt x="1138312" y="1422375"/>
                    <a:pt x="1138128" y="1423353"/>
                  </a:cubicBezTo>
                  <a:cubicBezTo>
                    <a:pt x="1137869" y="1424240"/>
                    <a:pt x="1138379" y="1425168"/>
                    <a:pt x="1139269" y="1425427"/>
                  </a:cubicBezTo>
                  <a:cubicBezTo>
                    <a:pt x="1139637" y="1425532"/>
                    <a:pt x="1140030" y="1425511"/>
                    <a:pt x="1140386" y="1425360"/>
                  </a:cubicBezTo>
                  <a:cubicBezTo>
                    <a:pt x="1143939" y="1424645"/>
                    <a:pt x="1147192" y="1422868"/>
                    <a:pt x="1149709" y="1420260"/>
                  </a:cubicBezTo>
                  <a:close/>
                  <a:moveTo>
                    <a:pt x="101146" y="1045710"/>
                  </a:moveTo>
                  <a:cubicBezTo>
                    <a:pt x="102274" y="1049055"/>
                    <a:pt x="103278" y="1052065"/>
                    <a:pt x="104406" y="1055075"/>
                  </a:cubicBezTo>
                  <a:cubicBezTo>
                    <a:pt x="104864" y="1056233"/>
                    <a:pt x="105468" y="1057329"/>
                    <a:pt x="106204" y="1058336"/>
                  </a:cubicBezTo>
                  <a:cubicBezTo>
                    <a:pt x="106565" y="1058637"/>
                    <a:pt x="107046" y="1058746"/>
                    <a:pt x="107500" y="1058629"/>
                  </a:cubicBezTo>
                  <a:cubicBezTo>
                    <a:pt x="109674" y="1057166"/>
                    <a:pt x="111179" y="1054448"/>
                    <a:pt x="109173" y="1052400"/>
                  </a:cubicBezTo>
                  <a:cubicBezTo>
                    <a:pt x="106996" y="1049632"/>
                    <a:pt x="104261" y="1047353"/>
                    <a:pt x="101146" y="1045710"/>
                  </a:cubicBezTo>
                  <a:close/>
                  <a:moveTo>
                    <a:pt x="133253" y="1129325"/>
                  </a:moveTo>
                  <a:lnTo>
                    <a:pt x="122676" y="1129325"/>
                  </a:lnTo>
                  <a:cubicBezTo>
                    <a:pt x="121112" y="1129316"/>
                    <a:pt x="119709" y="1130282"/>
                    <a:pt x="119164" y="1131749"/>
                  </a:cubicBezTo>
                  <a:cubicBezTo>
                    <a:pt x="118898" y="1132447"/>
                    <a:pt x="118898" y="1133225"/>
                    <a:pt x="119164" y="1133923"/>
                  </a:cubicBezTo>
                  <a:cubicBezTo>
                    <a:pt x="119594" y="1134504"/>
                    <a:pt x="120283" y="1134830"/>
                    <a:pt x="121004" y="1134801"/>
                  </a:cubicBezTo>
                  <a:cubicBezTo>
                    <a:pt x="125485" y="1134145"/>
                    <a:pt x="129712" y="1132314"/>
                    <a:pt x="133253" y="1129492"/>
                  </a:cubicBezTo>
                  <a:close/>
                  <a:moveTo>
                    <a:pt x="81496" y="1029907"/>
                  </a:moveTo>
                  <a:cubicBezTo>
                    <a:pt x="81204" y="1027273"/>
                    <a:pt x="80995" y="1024807"/>
                    <a:pt x="80618" y="1022340"/>
                  </a:cubicBezTo>
                  <a:cubicBezTo>
                    <a:pt x="80326" y="1020626"/>
                    <a:pt x="78737" y="1020083"/>
                    <a:pt x="77148" y="1021086"/>
                  </a:cubicBezTo>
                  <a:cubicBezTo>
                    <a:pt x="75560" y="1022089"/>
                    <a:pt x="73971" y="1022926"/>
                    <a:pt x="74723" y="1024389"/>
                  </a:cubicBezTo>
                  <a:cubicBezTo>
                    <a:pt x="76285" y="1027182"/>
                    <a:pt x="78075" y="1029836"/>
                    <a:pt x="80075" y="1032332"/>
                  </a:cubicBezTo>
                  <a:cubicBezTo>
                    <a:pt x="80075" y="1032332"/>
                    <a:pt x="81120" y="1032332"/>
                    <a:pt x="81204" y="1031914"/>
                  </a:cubicBezTo>
                  <a:cubicBezTo>
                    <a:pt x="81371" y="1031258"/>
                    <a:pt x="81469" y="1030585"/>
                    <a:pt x="81496" y="1029907"/>
                  </a:cubicBezTo>
                  <a:close/>
                  <a:moveTo>
                    <a:pt x="990842" y="1496139"/>
                  </a:moveTo>
                  <a:cubicBezTo>
                    <a:pt x="990173" y="1495554"/>
                    <a:pt x="989504" y="1494425"/>
                    <a:pt x="988835" y="1494425"/>
                  </a:cubicBezTo>
                  <a:cubicBezTo>
                    <a:pt x="986122" y="1494471"/>
                    <a:pt x="983417" y="1494668"/>
                    <a:pt x="980724" y="1495011"/>
                  </a:cubicBezTo>
                  <a:cubicBezTo>
                    <a:pt x="980348" y="1495011"/>
                    <a:pt x="979846" y="1495680"/>
                    <a:pt x="979763" y="1496056"/>
                  </a:cubicBezTo>
                  <a:cubicBezTo>
                    <a:pt x="979796" y="1496541"/>
                    <a:pt x="980039" y="1496984"/>
                    <a:pt x="980432" y="1497268"/>
                  </a:cubicBezTo>
                  <a:cubicBezTo>
                    <a:pt x="982606" y="1498481"/>
                    <a:pt x="984821" y="1499693"/>
                    <a:pt x="987079" y="1500738"/>
                  </a:cubicBezTo>
                  <a:cubicBezTo>
                    <a:pt x="988112" y="1501257"/>
                    <a:pt x="989366" y="1500839"/>
                    <a:pt x="989884" y="1499806"/>
                  </a:cubicBezTo>
                  <a:cubicBezTo>
                    <a:pt x="989955" y="1499664"/>
                    <a:pt x="990010" y="1499513"/>
                    <a:pt x="990047" y="1499359"/>
                  </a:cubicBezTo>
                  <a:cubicBezTo>
                    <a:pt x="990378" y="1498301"/>
                    <a:pt x="990641" y="1497226"/>
                    <a:pt x="990842" y="1496139"/>
                  </a:cubicBezTo>
                  <a:close/>
                  <a:moveTo>
                    <a:pt x="100978" y="1007248"/>
                  </a:moveTo>
                  <a:cubicBezTo>
                    <a:pt x="97299" y="1006663"/>
                    <a:pt x="94122" y="1005994"/>
                    <a:pt x="90903" y="1005659"/>
                  </a:cubicBezTo>
                  <a:cubicBezTo>
                    <a:pt x="88687" y="1005408"/>
                    <a:pt x="87224" y="1006955"/>
                    <a:pt x="87057" y="1009338"/>
                  </a:cubicBezTo>
                  <a:cubicBezTo>
                    <a:pt x="86872" y="1010266"/>
                    <a:pt x="87475" y="1011169"/>
                    <a:pt x="88403" y="1011353"/>
                  </a:cubicBezTo>
                  <a:cubicBezTo>
                    <a:pt x="88524" y="1011378"/>
                    <a:pt x="88647" y="1011391"/>
                    <a:pt x="88771" y="1011387"/>
                  </a:cubicBezTo>
                  <a:cubicBezTo>
                    <a:pt x="93148" y="1011182"/>
                    <a:pt x="97379" y="1009748"/>
                    <a:pt x="100978" y="1007248"/>
                  </a:cubicBezTo>
                  <a:close/>
                  <a:moveTo>
                    <a:pt x="847987" y="1519510"/>
                  </a:moveTo>
                  <a:cubicBezTo>
                    <a:pt x="847627" y="1516152"/>
                    <a:pt x="846724" y="1512875"/>
                    <a:pt x="845311" y="1509810"/>
                  </a:cubicBezTo>
                  <a:cubicBezTo>
                    <a:pt x="845014" y="1509008"/>
                    <a:pt x="844124" y="1508602"/>
                    <a:pt x="843321" y="1508899"/>
                  </a:cubicBezTo>
                  <a:cubicBezTo>
                    <a:pt x="843146" y="1508966"/>
                    <a:pt x="842987" y="1509062"/>
                    <a:pt x="842845" y="1509183"/>
                  </a:cubicBezTo>
                  <a:cubicBezTo>
                    <a:pt x="841942" y="1510057"/>
                    <a:pt x="841106" y="1510994"/>
                    <a:pt x="840336" y="1511984"/>
                  </a:cubicBezTo>
                  <a:cubicBezTo>
                    <a:pt x="839124" y="1513573"/>
                    <a:pt x="839291" y="1514869"/>
                    <a:pt x="840796" y="1515789"/>
                  </a:cubicBezTo>
                  <a:cubicBezTo>
                    <a:pt x="842301" y="1516708"/>
                    <a:pt x="844768" y="1517879"/>
                    <a:pt x="847987" y="1519510"/>
                  </a:cubicBezTo>
                  <a:close/>
                  <a:moveTo>
                    <a:pt x="1125795" y="1442543"/>
                  </a:moveTo>
                  <a:cubicBezTo>
                    <a:pt x="1124131" y="1449692"/>
                    <a:pt x="1123470" y="1457037"/>
                    <a:pt x="1123830" y="1464366"/>
                  </a:cubicBezTo>
                  <a:cubicBezTo>
                    <a:pt x="1126882" y="1459600"/>
                    <a:pt x="1126882" y="1459600"/>
                    <a:pt x="1125795" y="1442543"/>
                  </a:cubicBezTo>
                  <a:close/>
                  <a:moveTo>
                    <a:pt x="813245" y="1053737"/>
                  </a:moveTo>
                  <a:cubicBezTo>
                    <a:pt x="817844" y="1053737"/>
                    <a:pt x="821607" y="1053737"/>
                    <a:pt x="825453" y="1053737"/>
                  </a:cubicBezTo>
                  <a:cubicBezTo>
                    <a:pt x="828338" y="1053737"/>
                    <a:pt x="829634" y="1052692"/>
                    <a:pt x="829216" y="1051313"/>
                  </a:cubicBezTo>
                  <a:cubicBezTo>
                    <a:pt x="828798" y="1049933"/>
                    <a:pt x="826874" y="1049598"/>
                    <a:pt x="825411" y="1049807"/>
                  </a:cubicBezTo>
                  <a:cubicBezTo>
                    <a:pt x="821118" y="1050359"/>
                    <a:pt x="816983" y="1051764"/>
                    <a:pt x="813245" y="1053946"/>
                  </a:cubicBezTo>
                  <a:close/>
                  <a:moveTo>
                    <a:pt x="69665" y="1009087"/>
                  </a:moveTo>
                  <a:cubicBezTo>
                    <a:pt x="69999" y="1008837"/>
                    <a:pt x="70585" y="1008628"/>
                    <a:pt x="70668" y="1008335"/>
                  </a:cubicBezTo>
                  <a:cubicBezTo>
                    <a:pt x="71253" y="1005325"/>
                    <a:pt x="71797" y="1002356"/>
                    <a:pt x="72257" y="999346"/>
                  </a:cubicBezTo>
                  <a:cubicBezTo>
                    <a:pt x="72257" y="997967"/>
                    <a:pt x="71421" y="997047"/>
                    <a:pt x="69916" y="997089"/>
                  </a:cubicBezTo>
                  <a:cubicBezTo>
                    <a:pt x="69156" y="997089"/>
                    <a:pt x="68399" y="997172"/>
                    <a:pt x="67658" y="997340"/>
                  </a:cubicBezTo>
                  <a:cubicBezTo>
                    <a:pt x="66493" y="997511"/>
                    <a:pt x="65690" y="998598"/>
                    <a:pt x="65863" y="999764"/>
                  </a:cubicBezTo>
                  <a:cubicBezTo>
                    <a:pt x="65886" y="999919"/>
                    <a:pt x="65928" y="1000074"/>
                    <a:pt x="65986" y="1000224"/>
                  </a:cubicBezTo>
                  <a:cubicBezTo>
                    <a:pt x="66780" y="1002900"/>
                    <a:pt x="67616" y="1005534"/>
                    <a:pt x="68536" y="1008168"/>
                  </a:cubicBezTo>
                  <a:cubicBezTo>
                    <a:pt x="68703" y="1008586"/>
                    <a:pt x="69289" y="1008795"/>
                    <a:pt x="69665" y="1009087"/>
                  </a:cubicBezTo>
                  <a:close/>
                  <a:moveTo>
                    <a:pt x="704045" y="1090862"/>
                  </a:moveTo>
                  <a:cubicBezTo>
                    <a:pt x="703627" y="1089746"/>
                    <a:pt x="703138" y="1088655"/>
                    <a:pt x="702582" y="1087601"/>
                  </a:cubicBezTo>
                  <a:cubicBezTo>
                    <a:pt x="700952" y="1084967"/>
                    <a:pt x="699697" y="1084675"/>
                    <a:pt x="696980" y="1086096"/>
                  </a:cubicBezTo>
                  <a:cubicBezTo>
                    <a:pt x="696315" y="1086464"/>
                    <a:pt x="695696" y="1086915"/>
                    <a:pt x="695140" y="1087434"/>
                  </a:cubicBezTo>
                  <a:cubicBezTo>
                    <a:pt x="694346" y="1088061"/>
                    <a:pt x="694430" y="1089691"/>
                    <a:pt x="695140" y="1089942"/>
                  </a:cubicBezTo>
                  <a:cubicBezTo>
                    <a:pt x="697523" y="1090611"/>
                    <a:pt x="699948" y="1091238"/>
                    <a:pt x="702373" y="1091782"/>
                  </a:cubicBezTo>
                  <a:cubicBezTo>
                    <a:pt x="702875" y="1091949"/>
                    <a:pt x="703334" y="1091406"/>
                    <a:pt x="704045" y="1090862"/>
                  </a:cubicBezTo>
                  <a:close/>
                  <a:moveTo>
                    <a:pt x="71086" y="874594"/>
                  </a:moveTo>
                  <a:cubicBezTo>
                    <a:pt x="70508" y="874782"/>
                    <a:pt x="69959" y="875050"/>
                    <a:pt x="69456" y="875389"/>
                  </a:cubicBezTo>
                  <a:cubicBezTo>
                    <a:pt x="69247" y="875389"/>
                    <a:pt x="69456" y="876434"/>
                    <a:pt x="69456" y="876810"/>
                  </a:cubicBezTo>
                  <a:cubicBezTo>
                    <a:pt x="70668" y="878440"/>
                    <a:pt x="71881" y="880071"/>
                    <a:pt x="73177" y="881618"/>
                  </a:cubicBezTo>
                  <a:cubicBezTo>
                    <a:pt x="74473" y="883165"/>
                    <a:pt x="76145" y="883332"/>
                    <a:pt x="77148" y="881032"/>
                  </a:cubicBezTo>
                  <a:cubicBezTo>
                    <a:pt x="78152" y="878733"/>
                    <a:pt x="77984" y="877144"/>
                    <a:pt x="75560" y="876183"/>
                  </a:cubicBezTo>
                  <a:cubicBezTo>
                    <a:pt x="74264" y="875598"/>
                    <a:pt x="72759" y="875179"/>
                    <a:pt x="71086" y="874594"/>
                  </a:cubicBezTo>
                  <a:close/>
                  <a:moveTo>
                    <a:pt x="59213" y="962389"/>
                  </a:moveTo>
                  <a:cubicBezTo>
                    <a:pt x="59213" y="965274"/>
                    <a:pt x="59213" y="967239"/>
                    <a:pt x="59213" y="969203"/>
                  </a:cubicBezTo>
                  <a:cubicBezTo>
                    <a:pt x="59213" y="972172"/>
                    <a:pt x="60133" y="973008"/>
                    <a:pt x="63394" y="973635"/>
                  </a:cubicBezTo>
                  <a:cubicBezTo>
                    <a:pt x="64523" y="973844"/>
                    <a:pt x="65568" y="972924"/>
                    <a:pt x="65191" y="971963"/>
                  </a:cubicBezTo>
                  <a:cubicBezTo>
                    <a:pt x="64006" y="968300"/>
                    <a:pt x="61939" y="964981"/>
                    <a:pt x="59171" y="962305"/>
                  </a:cubicBezTo>
                  <a:close/>
                  <a:moveTo>
                    <a:pt x="88102" y="1068412"/>
                  </a:moveTo>
                  <a:cubicBezTo>
                    <a:pt x="88102" y="1070586"/>
                    <a:pt x="88102" y="1072592"/>
                    <a:pt x="88102" y="1074934"/>
                  </a:cubicBezTo>
                  <a:cubicBezTo>
                    <a:pt x="88102" y="1077275"/>
                    <a:pt x="88771" y="1080410"/>
                    <a:pt x="89189" y="1083295"/>
                  </a:cubicBezTo>
                  <a:cubicBezTo>
                    <a:pt x="89189" y="1083629"/>
                    <a:pt x="89774" y="1084215"/>
                    <a:pt x="90067" y="1084173"/>
                  </a:cubicBezTo>
                  <a:cubicBezTo>
                    <a:pt x="90559" y="1084135"/>
                    <a:pt x="90999" y="1083851"/>
                    <a:pt x="91237" y="1083420"/>
                  </a:cubicBezTo>
                  <a:cubicBezTo>
                    <a:pt x="91675" y="1082254"/>
                    <a:pt x="91929" y="1081029"/>
                    <a:pt x="91990" y="1079783"/>
                  </a:cubicBezTo>
                  <a:cubicBezTo>
                    <a:pt x="91791" y="1075669"/>
                    <a:pt x="90428" y="1071698"/>
                    <a:pt x="88060" y="1068328"/>
                  </a:cubicBezTo>
                  <a:close/>
                  <a:moveTo>
                    <a:pt x="1164801" y="997340"/>
                  </a:moveTo>
                  <a:cubicBezTo>
                    <a:pt x="1165449" y="997365"/>
                    <a:pt x="1166097" y="997294"/>
                    <a:pt x="1166724" y="997131"/>
                  </a:cubicBezTo>
                  <a:cubicBezTo>
                    <a:pt x="1168564" y="996462"/>
                    <a:pt x="1170612" y="995918"/>
                    <a:pt x="1170905" y="993577"/>
                  </a:cubicBezTo>
                  <a:cubicBezTo>
                    <a:pt x="1170905" y="992323"/>
                    <a:pt x="1168982" y="991821"/>
                    <a:pt x="1165721" y="992490"/>
                  </a:cubicBezTo>
                  <a:cubicBezTo>
                    <a:pt x="1164759" y="992490"/>
                    <a:pt x="1163756" y="992824"/>
                    <a:pt x="1162794" y="993075"/>
                  </a:cubicBezTo>
                  <a:cubicBezTo>
                    <a:pt x="1161833" y="993326"/>
                    <a:pt x="1160244" y="993995"/>
                    <a:pt x="1160704" y="995500"/>
                  </a:cubicBezTo>
                  <a:cubicBezTo>
                    <a:pt x="1160704" y="996211"/>
                    <a:pt x="1162083" y="996713"/>
                    <a:pt x="1162878" y="997131"/>
                  </a:cubicBezTo>
                  <a:cubicBezTo>
                    <a:pt x="1163492" y="997285"/>
                    <a:pt x="1164128" y="997340"/>
                    <a:pt x="1164759" y="997298"/>
                  </a:cubicBezTo>
                  <a:close/>
                  <a:moveTo>
                    <a:pt x="55283" y="963894"/>
                  </a:moveTo>
                  <a:cubicBezTo>
                    <a:pt x="55283" y="961887"/>
                    <a:pt x="55283" y="961135"/>
                    <a:pt x="55283" y="960382"/>
                  </a:cubicBezTo>
                  <a:cubicBezTo>
                    <a:pt x="55283" y="959630"/>
                    <a:pt x="55283" y="957498"/>
                    <a:pt x="53778" y="957414"/>
                  </a:cubicBezTo>
                  <a:cubicBezTo>
                    <a:pt x="52544" y="957518"/>
                    <a:pt x="51394" y="958087"/>
                    <a:pt x="50559" y="959003"/>
                  </a:cubicBezTo>
                  <a:cubicBezTo>
                    <a:pt x="49974" y="959546"/>
                    <a:pt x="49472" y="960967"/>
                    <a:pt x="49806" y="961511"/>
                  </a:cubicBezTo>
                  <a:cubicBezTo>
                    <a:pt x="50870" y="963183"/>
                    <a:pt x="52072" y="964764"/>
                    <a:pt x="53402" y="966235"/>
                  </a:cubicBezTo>
                  <a:cubicBezTo>
                    <a:pt x="53611" y="966348"/>
                    <a:pt x="53862" y="966348"/>
                    <a:pt x="54071" y="966235"/>
                  </a:cubicBezTo>
                  <a:cubicBezTo>
                    <a:pt x="54489" y="966235"/>
                    <a:pt x="55032" y="965775"/>
                    <a:pt x="55116" y="965441"/>
                  </a:cubicBezTo>
                  <a:cubicBezTo>
                    <a:pt x="55245" y="964881"/>
                    <a:pt x="55287" y="964300"/>
                    <a:pt x="55241" y="963727"/>
                  </a:cubicBezTo>
                  <a:close/>
                  <a:moveTo>
                    <a:pt x="62725" y="983711"/>
                  </a:moveTo>
                  <a:cubicBezTo>
                    <a:pt x="62619" y="986094"/>
                    <a:pt x="62959" y="988477"/>
                    <a:pt x="63728" y="990734"/>
                  </a:cubicBezTo>
                  <a:cubicBezTo>
                    <a:pt x="64230" y="992615"/>
                    <a:pt x="65442" y="993201"/>
                    <a:pt x="67909" y="992908"/>
                  </a:cubicBezTo>
                  <a:cubicBezTo>
                    <a:pt x="69121" y="992908"/>
                    <a:pt x="69832" y="991821"/>
                    <a:pt x="69414" y="990860"/>
                  </a:cubicBezTo>
                  <a:cubicBezTo>
                    <a:pt x="68066" y="987783"/>
                    <a:pt x="65705" y="985262"/>
                    <a:pt x="62725" y="983711"/>
                  </a:cubicBezTo>
                  <a:close/>
                  <a:moveTo>
                    <a:pt x="251484" y="1175354"/>
                  </a:moveTo>
                  <a:lnTo>
                    <a:pt x="250397" y="1175354"/>
                  </a:lnTo>
                  <a:cubicBezTo>
                    <a:pt x="249519" y="1177194"/>
                    <a:pt x="248641" y="1178991"/>
                    <a:pt x="247847" y="1180873"/>
                  </a:cubicBezTo>
                  <a:cubicBezTo>
                    <a:pt x="247464" y="1181792"/>
                    <a:pt x="247224" y="1182766"/>
                    <a:pt x="247136" y="1183757"/>
                  </a:cubicBezTo>
                  <a:cubicBezTo>
                    <a:pt x="247136" y="1184844"/>
                    <a:pt x="247512" y="1185889"/>
                    <a:pt x="248766" y="1185680"/>
                  </a:cubicBezTo>
                  <a:cubicBezTo>
                    <a:pt x="249682" y="1185450"/>
                    <a:pt x="250510" y="1184953"/>
                    <a:pt x="251149" y="1184259"/>
                  </a:cubicBezTo>
                  <a:cubicBezTo>
                    <a:pt x="251442" y="1184008"/>
                    <a:pt x="251484" y="1183339"/>
                    <a:pt x="251484" y="1182837"/>
                  </a:cubicBezTo>
                  <a:cubicBezTo>
                    <a:pt x="251442" y="1180371"/>
                    <a:pt x="251400" y="1177862"/>
                    <a:pt x="251400" y="1175354"/>
                  </a:cubicBezTo>
                  <a:close/>
                  <a:moveTo>
                    <a:pt x="86220" y="1026396"/>
                  </a:moveTo>
                  <a:lnTo>
                    <a:pt x="85175" y="1027148"/>
                  </a:lnTo>
                  <a:cubicBezTo>
                    <a:pt x="85552" y="1030116"/>
                    <a:pt x="85886" y="1033085"/>
                    <a:pt x="86304" y="1036053"/>
                  </a:cubicBezTo>
                  <a:cubicBezTo>
                    <a:pt x="86304" y="1036471"/>
                    <a:pt x="86848" y="1037182"/>
                    <a:pt x="87098" y="1037182"/>
                  </a:cubicBezTo>
                  <a:cubicBezTo>
                    <a:pt x="87820" y="1037165"/>
                    <a:pt x="88526" y="1036964"/>
                    <a:pt x="89147" y="1036596"/>
                  </a:cubicBezTo>
                  <a:cubicBezTo>
                    <a:pt x="90549" y="1035840"/>
                    <a:pt x="91073" y="1034092"/>
                    <a:pt x="90318" y="1032688"/>
                  </a:cubicBezTo>
                  <a:cubicBezTo>
                    <a:pt x="90267" y="1032596"/>
                    <a:pt x="90211" y="1032504"/>
                    <a:pt x="90150" y="1032416"/>
                  </a:cubicBezTo>
                  <a:cubicBezTo>
                    <a:pt x="89022" y="1030451"/>
                    <a:pt x="87558" y="1028444"/>
                    <a:pt x="86220" y="1026396"/>
                  </a:cubicBezTo>
                  <a:close/>
                  <a:moveTo>
                    <a:pt x="187435" y="1023971"/>
                  </a:moveTo>
                  <a:cubicBezTo>
                    <a:pt x="187184" y="1023553"/>
                    <a:pt x="186934" y="1022800"/>
                    <a:pt x="186683" y="1022800"/>
                  </a:cubicBezTo>
                  <a:cubicBezTo>
                    <a:pt x="185763" y="1022800"/>
                    <a:pt x="184216" y="1022800"/>
                    <a:pt x="184049" y="1023260"/>
                  </a:cubicBezTo>
                  <a:cubicBezTo>
                    <a:pt x="182920" y="1026563"/>
                    <a:pt x="182084" y="1029949"/>
                    <a:pt x="181164" y="1033336"/>
                  </a:cubicBezTo>
                  <a:cubicBezTo>
                    <a:pt x="181164" y="1033336"/>
                    <a:pt x="181164" y="1033837"/>
                    <a:pt x="181499" y="1033963"/>
                  </a:cubicBezTo>
                  <a:cubicBezTo>
                    <a:pt x="181833" y="1034088"/>
                    <a:pt x="182126" y="1033963"/>
                    <a:pt x="182168" y="1033963"/>
                  </a:cubicBezTo>
                  <a:cubicBezTo>
                    <a:pt x="183924" y="1030952"/>
                    <a:pt x="185679" y="1027901"/>
                    <a:pt x="187394" y="1024849"/>
                  </a:cubicBezTo>
                  <a:cubicBezTo>
                    <a:pt x="187466" y="1024560"/>
                    <a:pt x="187480" y="1024263"/>
                    <a:pt x="187435" y="1023971"/>
                  </a:cubicBezTo>
                  <a:close/>
                  <a:moveTo>
                    <a:pt x="75267" y="1005116"/>
                  </a:moveTo>
                  <a:cubicBezTo>
                    <a:pt x="74682" y="1009296"/>
                    <a:pt x="74180" y="1011847"/>
                    <a:pt x="73929" y="1014564"/>
                  </a:cubicBezTo>
                  <a:cubicBezTo>
                    <a:pt x="73929" y="1015191"/>
                    <a:pt x="74556" y="1016445"/>
                    <a:pt x="74807" y="1016404"/>
                  </a:cubicBezTo>
                  <a:cubicBezTo>
                    <a:pt x="75759" y="1016345"/>
                    <a:pt x="76675" y="1016011"/>
                    <a:pt x="77441" y="1015442"/>
                  </a:cubicBezTo>
                  <a:cubicBezTo>
                    <a:pt x="77991" y="1014924"/>
                    <a:pt x="78295" y="1014192"/>
                    <a:pt x="78277" y="1013435"/>
                  </a:cubicBezTo>
                  <a:cubicBezTo>
                    <a:pt x="78354" y="1010383"/>
                    <a:pt x="77279" y="1007411"/>
                    <a:pt x="75267" y="1005116"/>
                  </a:cubicBezTo>
                  <a:close/>
                  <a:moveTo>
                    <a:pt x="1130143" y="1440160"/>
                  </a:moveTo>
                  <a:cubicBezTo>
                    <a:pt x="1130895" y="1436564"/>
                    <a:pt x="1131397" y="1434432"/>
                    <a:pt x="1131773" y="1432258"/>
                  </a:cubicBezTo>
                  <a:cubicBezTo>
                    <a:pt x="1132003" y="1431042"/>
                    <a:pt x="1132003" y="1429796"/>
                    <a:pt x="1131773" y="1428579"/>
                  </a:cubicBezTo>
                  <a:cubicBezTo>
                    <a:pt x="1131564" y="1427827"/>
                    <a:pt x="1130603" y="1427241"/>
                    <a:pt x="1129976" y="1426614"/>
                  </a:cubicBezTo>
                  <a:cubicBezTo>
                    <a:pt x="1129683" y="1427200"/>
                    <a:pt x="1129056" y="1427827"/>
                    <a:pt x="1129098" y="1428454"/>
                  </a:cubicBezTo>
                  <a:cubicBezTo>
                    <a:pt x="1129349" y="1431882"/>
                    <a:pt x="1129683" y="1435310"/>
                    <a:pt x="1130143" y="1440160"/>
                  </a:cubicBezTo>
                  <a:close/>
                  <a:moveTo>
                    <a:pt x="1073870" y="1653836"/>
                  </a:moveTo>
                  <a:cubicBezTo>
                    <a:pt x="1077658" y="1651503"/>
                    <a:pt x="1080121" y="1647523"/>
                    <a:pt x="1080518" y="1643091"/>
                  </a:cubicBezTo>
                  <a:cubicBezTo>
                    <a:pt x="1080267" y="1643091"/>
                    <a:pt x="1079891" y="1643091"/>
                    <a:pt x="1079807" y="1643300"/>
                  </a:cubicBezTo>
                  <a:cubicBezTo>
                    <a:pt x="1077800" y="1646896"/>
                    <a:pt x="1075835" y="1650324"/>
                    <a:pt x="1073870" y="1653836"/>
                  </a:cubicBezTo>
                  <a:close/>
                  <a:moveTo>
                    <a:pt x="256292" y="1176775"/>
                  </a:moveTo>
                  <a:cubicBezTo>
                    <a:pt x="255455" y="1179660"/>
                    <a:pt x="254368" y="1182419"/>
                    <a:pt x="256292" y="1184886"/>
                  </a:cubicBezTo>
                  <a:cubicBezTo>
                    <a:pt x="256628" y="1185208"/>
                    <a:pt x="257082" y="1185375"/>
                    <a:pt x="257546" y="1185346"/>
                  </a:cubicBezTo>
                  <a:cubicBezTo>
                    <a:pt x="257922" y="1185346"/>
                    <a:pt x="258507" y="1184677"/>
                    <a:pt x="258466" y="1184426"/>
                  </a:cubicBezTo>
                  <a:cubicBezTo>
                    <a:pt x="257671" y="1181876"/>
                    <a:pt x="256960" y="1179326"/>
                    <a:pt x="256292" y="1176775"/>
                  </a:cubicBezTo>
                  <a:close/>
                  <a:moveTo>
                    <a:pt x="684898" y="1649697"/>
                  </a:moveTo>
                  <a:cubicBezTo>
                    <a:pt x="688526" y="1651369"/>
                    <a:pt x="692389" y="1652469"/>
                    <a:pt x="696353" y="1652958"/>
                  </a:cubicBezTo>
                  <a:cubicBezTo>
                    <a:pt x="696608" y="1652899"/>
                    <a:pt x="696821" y="1652732"/>
                    <a:pt x="696938" y="1652498"/>
                  </a:cubicBezTo>
                  <a:cubicBezTo>
                    <a:pt x="697059" y="1652305"/>
                    <a:pt x="697059" y="1652063"/>
                    <a:pt x="696938" y="1651871"/>
                  </a:cubicBezTo>
                  <a:cubicBezTo>
                    <a:pt x="693748" y="1648752"/>
                    <a:pt x="688978" y="1647891"/>
                    <a:pt x="684898" y="1649697"/>
                  </a:cubicBezTo>
                  <a:close/>
                  <a:moveTo>
                    <a:pt x="844182" y="1076689"/>
                  </a:moveTo>
                  <a:cubicBezTo>
                    <a:pt x="845566" y="1075903"/>
                    <a:pt x="846858" y="1074967"/>
                    <a:pt x="848029" y="1073888"/>
                  </a:cubicBezTo>
                  <a:cubicBezTo>
                    <a:pt x="848739" y="1073052"/>
                    <a:pt x="847276" y="1070962"/>
                    <a:pt x="845938" y="1070544"/>
                  </a:cubicBezTo>
                  <a:cubicBezTo>
                    <a:pt x="844601" y="1070126"/>
                    <a:pt x="843806" y="1071380"/>
                    <a:pt x="843555" y="1073554"/>
                  </a:cubicBezTo>
                  <a:cubicBezTo>
                    <a:pt x="843622" y="1074624"/>
                    <a:pt x="843836" y="1075678"/>
                    <a:pt x="844182" y="1076689"/>
                  </a:cubicBezTo>
                  <a:close/>
                  <a:moveTo>
                    <a:pt x="149725" y="859042"/>
                  </a:moveTo>
                  <a:cubicBezTo>
                    <a:pt x="148931" y="857244"/>
                    <a:pt x="148178" y="855405"/>
                    <a:pt x="147342" y="853649"/>
                  </a:cubicBezTo>
                  <a:cubicBezTo>
                    <a:pt x="146506" y="851893"/>
                    <a:pt x="145294" y="851809"/>
                    <a:pt x="145127" y="852520"/>
                  </a:cubicBezTo>
                  <a:cubicBezTo>
                    <a:pt x="144915" y="853185"/>
                    <a:pt x="144915" y="853904"/>
                    <a:pt x="145127" y="854569"/>
                  </a:cubicBezTo>
                  <a:cubicBezTo>
                    <a:pt x="146046" y="856283"/>
                    <a:pt x="147133" y="857913"/>
                    <a:pt x="148220" y="859544"/>
                  </a:cubicBezTo>
                  <a:cubicBezTo>
                    <a:pt x="148220" y="859544"/>
                    <a:pt x="148680" y="859544"/>
                    <a:pt x="148931" y="859544"/>
                  </a:cubicBezTo>
                  <a:cubicBezTo>
                    <a:pt x="149182" y="859544"/>
                    <a:pt x="149349" y="859335"/>
                    <a:pt x="149725" y="859042"/>
                  </a:cubicBezTo>
                  <a:close/>
                  <a:moveTo>
                    <a:pt x="846900" y="1502870"/>
                  </a:moveTo>
                  <a:cubicBezTo>
                    <a:pt x="844182" y="1501867"/>
                    <a:pt x="842719" y="1501156"/>
                    <a:pt x="841172" y="1500780"/>
                  </a:cubicBezTo>
                  <a:cubicBezTo>
                    <a:pt x="840587" y="1500780"/>
                    <a:pt x="839793" y="1501073"/>
                    <a:pt x="839207" y="1501449"/>
                  </a:cubicBezTo>
                  <a:cubicBezTo>
                    <a:pt x="838622" y="1501825"/>
                    <a:pt x="839207" y="1502411"/>
                    <a:pt x="839207" y="1502829"/>
                  </a:cubicBezTo>
                  <a:cubicBezTo>
                    <a:pt x="839433" y="1503844"/>
                    <a:pt x="840441" y="1504480"/>
                    <a:pt x="841457" y="1504254"/>
                  </a:cubicBezTo>
                  <a:cubicBezTo>
                    <a:pt x="841457" y="1504250"/>
                    <a:pt x="841461" y="1504250"/>
                    <a:pt x="841465" y="1504250"/>
                  </a:cubicBezTo>
                  <a:cubicBezTo>
                    <a:pt x="842803" y="1503874"/>
                    <a:pt x="844182" y="1503414"/>
                    <a:pt x="846900" y="1502703"/>
                  </a:cubicBezTo>
                  <a:close/>
                  <a:moveTo>
                    <a:pt x="1060952" y="1470470"/>
                  </a:moveTo>
                  <a:lnTo>
                    <a:pt x="1066513" y="1463781"/>
                  </a:lnTo>
                  <a:cubicBezTo>
                    <a:pt x="1066513" y="1463781"/>
                    <a:pt x="1066513" y="1463363"/>
                    <a:pt x="1066513" y="1463154"/>
                  </a:cubicBezTo>
                  <a:cubicBezTo>
                    <a:pt x="1061914" y="1465704"/>
                    <a:pt x="1061914" y="1465704"/>
                    <a:pt x="1060952" y="1470303"/>
                  </a:cubicBezTo>
                  <a:close/>
                  <a:moveTo>
                    <a:pt x="1231274" y="955825"/>
                  </a:moveTo>
                  <a:lnTo>
                    <a:pt x="1231650" y="955825"/>
                  </a:lnTo>
                  <a:lnTo>
                    <a:pt x="1231650" y="947464"/>
                  </a:lnTo>
                  <a:lnTo>
                    <a:pt x="1231274" y="947464"/>
                  </a:lnTo>
                  <a:close/>
                  <a:moveTo>
                    <a:pt x="54698" y="930908"/>
                  </a:moveTo>
                  <a:cubicBezTo>
                    <a:pt x="54097" y="933153"/>
                    <a:pt x="54680" y="935545"/>
                    <a:pt x="56245" y="937263"/>
                  </a:cubicBezTo>
                  <a:cubicBezTo>
                    <a:pt x="56788" y="934713"/>
                    <a:pt x="56997" y="932664"/>
                    <a:pt x="54698" y="930908"/>
                  </a:cubicBezTo>
                  <a:close/>
                  <a:moveTo>
                    <a:pt x="707682" y="1082083"/>
                  </a:moveTo>
                  <a:cubicBezTo>
                    <a:pt x="706888" y="1082751"/>
                    <a:pt x="705927" y="1083170"/>
                    <a:pt x="705927" y="1083671"/>
                  </a:cubicBezTo>
                  <a:cubicBezTo>
                    <a:pt x="705793" y="1084608"/>
                    <a:pt x="706052" y="1085561"/>
                    <a:pt x="706637" y="1086305"/>
                  </a:cubicBezTo>
                  <a:cubicBezTo>
                    <a:pt x="707808" y="1087267"/>
                    <a:pt x="708351" y="1086012"/>
                    <a:pt x="708811" y="1085134"/>
                  </a:cubicBezTo>
                  <a:cubicBezTo>
                    <a:pt x="709083" y="1084712"/>
                    <a:pt x="709188" y="1084206"/>
                    <a:pt x="709104" y="1083713"/>
                  </a:cubicBezTo>
                  <a:cubicBezTo>
                    <a:pt x="708694" y="1083119"/>
                    <a:pt x="708218" y="1082572"/>
                    <a:pt x="707682" y="1082083"/>
                  </a:cubicBezTo>
                  <a:close/>
                  <a:moveTo>
                    <a:pt x="1229727" y="1029573"/>
                  </a:moveTo>
                  <a:cubicBezTo>
                    <a:pt x="1230104" y="1032165"/>
                    <a:pt x="1227888" y="1034841"/>
                    <a:pt x="1230187" y="1037934"/>
                  </a:cubicBezTo>
                  <a:cubicBezTo>
                    <a:pt x="1230931" y="1035171"/>
                    <a:pt x="1230772" y="1032240"/>
                    <a:pt x="1229727" y="1029573"/>
                  </a:cubicBezTo>
                  <a:close/>
                  <a:moveTo>
                    <a:pt x="29864" y="975224"/>
                  </a:moveTo>
                  <a:cubicBezTo>
                    <a:pt x="29530" y="974011"/>
                    <a:pt x="29154" y="972590"/>
                    <a:pt x="28694" y="971043"/>
                  </a:cubicBezTo>
                  <a:cubicBezTo>
                    <a:pt x="28694" y="970792"/>
                    <a:pt x="27900" y="970667"/>
                    <a:pt x="27481" y="970583"/>
                  </a:cubicBezTo>
                  <a:cubicBezTo>
                    <a:pt x="27063" y="970500"/>
                    <a:pt x="27063" y="971001"/>
                    <a:pt x="27105" y="971168"/>
                  </a:cubicBezTo>
                  <a:cubicBezTo>
                    <a:pt x="27335" y="972577"/>
                    <a:pt x="27642" y="973974"/>
                    <a:pt x="28025" y="975349"/>
                  </a:cubicBezTo>
                  <a:cubicBezTo>
                    <a:pt x="28025" y="975558"/>
                    <a:pt x="28778" y="975684"/>
                    <a:pt x="29196" y="975767"/>
                  </a:cubicBezTo>
                  <a:cubicBezTo>
                    <a:pt x="29614" y="975851"/>
                    <a:pt x="29614" y="975600"/>
                    <a:pt x="29990" y="975140"/>
                  </a:cubicBezTo>
                  <a:close/>
                  <a:moveTo>
                    <a:pt x="997280" y="1493171"/>
                  </a:moveTo>
                  <a:cubicBezTo>
                    <a:pt x="996540" y="1493652"/>
                    <a:pt x="995875" y="1494246"/>
                    <a:pt x="995315" y="1494927"/>
                  </a:cubicBezTo>
                  <a:cubicBezTo>
                    <a:pt x="995064" y="1495387"/>
                    <a:pt x="995315" y="1496307"/>
                    <a:pt x="995775" y="1496892"/>
                  </a:cubicBezTo>
                  <a:cubicBezTo>
                    <a:pt x="996235" y="1497477"/>
                    <a:pt x="996736" y="1496892"/>
                    <a:pt x="997113" y="1496892"/>
                  </a:cubicBezTo>
                  <a:cubicBezTo>
                    <a:pt x="997740" y="1496503"/>
                    <a:pt x="998279" y="1495989"/>
                    <a:pt x="998701" y="1495387"/>
                  </a:cubicBezTo>
                  <a:cubicBezTo>
                    <a:pt x="998931" y="1494969"/>
                    <a:pt x="998931" y="1494467"/>
                    <a:pt x="998701" y="1494049"/>
                  </a:cubicBezTo>
                  <a:cubicBezTo>
                    <a:pt x="998785" y="1493464"/>
                    <a:pt x="998158" y="1493422"/>
                    <a:pt x="997405" y="1493087"/>
                  </a:cubicBezTo>
                  <a:close/>
                  <a:moveTo>
                    <a:pt x="188982" y="1016905"/>
                  </a:moveTo>
                  <a:cubicBezTo>
                    <a:pt x="188245" y="1016328"/>
                    <a:pt x="187446" y="1015839"/>
                    <a:pt x="186599" y="1015442"/>
                  </a:cubicBezTo>
                  <a:cubicBezTo>
                    <a:pt x="186390" y="1015442"/>
                    <a:pt x="185470" y="1016445"/>
                    <a:pt x="185429" y="1017031"/>
                  </a:cubicBezTo>
                  <a:cubicBezTo>
                    <a:pt x="185429" y="1018327"/>
                    <a:pt x="186892" y="1019079"/>
                    <a:pt x="188188" y="1018452"/>
                  </a:cubicBezTo>
                  <a:cubicBezTo>
                    <a:pt x="188522" y="1018285"/>
                    <a:pt x="188606" y="1017658"/>
                    <a:pt x="188982" y="1016905"/>
                  </a:cubicBezTo>
                  <a:close/>
                  <a:moveTo>
                    <a:pt x="1155478" y="994706"/>
                  </a:moveTo>
                  <a:lnTo>
                    <a:pt x="1153638" y="995626"/>
                  </a:lnTo>
                  <a:cubicBezTo>
                    <a:pt x="1153446" y="995759"/>
                    <a:pt x="1153325" y="995977"/>
                    <a:pt x="1153304" y="996211"/>
                  </a:cubicBezTo>
                  <a:cubicBezTo>
                    <a:pt x="1153638" y="996503"/>
                    <a:pt x="1154057" y="996963"/>
                    <a:pt x="1154349" y="996880"/>
                  </a:cubicBezTo>
                  <a:cubicBezTo>
                    <a:pt x="1155035" y="996667"/>
                    <a:pt x="1155695" y="996370"/>
                    <a:pt x="1156314" y="996002"/>
                  </a:cubicBezTo>
                  <a:cubicBezTo>
                    <a:pt x="1156314" y="996002"/>
                    <a:pt x="1156565" y="995584"/>
                    <a:pt x="1156690" y="995417"/>
                  </a:cubicBezTo>
                  <a:close/>
                  <a:moveTo>
                    <a:pt x="253867" y="1191575"/>
                  </a:moveTo>
                  <a:cubicBezTo>
                    <a:pt x="254076" y="1191993"/>
                    <a:pt x="254118" y="1192578"/>
                    <a:pt x="254452" y="1192788"/>
                  </a:cubicBezTo>
                  <a:cubicBezTo>
                    <a:pt x="254786" y="1192997"/>
                    <a:pt x="256501" y="1192411"/>
                    <a:pt x="256584" y="1191492"/>
                  </a:cubicBezTo>
                  <a:cubicBezTo>
                    <a:pt x="256551" y="1191032"/>
                    <a:pt x="256323" y="1190605"/>
                    <a:pt x="255957" y="1190321"/>
                  </a:cubicBezTo>
                  <a:cubicBezTo>
                    <a:pt x="254786" y="1189861"/>
                    <a:pt x="254159" y="1190530"/>
                    <a:pt x="253867" y="1191575"/>
                  </a:cubicBezTo>
                  <a:close/>
                  <a:moveTo>
                    <a:pt x="69498" y="981328"/>
                  </a:moveTo>
                  <a:lnTo>
                    <a:pt x="67533" y="979990"/>
                  </a:lnTo>
                  <a:cubicBezTo>
                    <a:pt x="67533" y="979990"/>
                    <a:pt x="67073" y="980366"/>
                    <a:pt x="67115" y="980450"/>
                  </a:cubicBezTo>
                  <a:cubicBezTo>
                    <a:pt x="67156" y="980533"/>
                    <a:pt x="67993" y="981871"/>
                    <a:pt x="68452" y="982582"/>
                  </a:cubicBezTo>
                  <a:close/>
                  <a:moveTo>
                    <a:pt x="1147033" y="1412191"/>
                  </a:moveTo>
                  <a:cubicBezTo>
                    <a:pt x="1146573" y="1412693"/>
                    <a:pt x="1145946" y="1413278"/>
                    <a:pt x="1145988" y="1413362"/>
                  </a:cubicBezTo>
                  <a:cubicBezTo>
                    <a:pt x="1146418" y="1413905"/>
                    <a:pt x="1146891" y="1414407"/>
                    <a:pt x="1147409" y="1414867"/>
                  </a:cubicBezTo>
                  <a:lnTo>
                    <a:pt x="1148622" y="1413529"/>
                  </a:lnTo>
                  <a:close/>
                  <a:moveTo>
                    <a:pt x="153990" y="871668"/>
                  </a:moveTo>
                  <a:lnTo>
                    <a:pt x="156331" y="873047"/>
                  </a:lnTo>
                  <a:cubicBezTo>
                    <a:pt x="156534" y="872914"/>
                    <a:pt x="156693" y="872725"/>
                    <a:pt x="156791" y="872504"/>
                  </a:cubicBezTo>
                  <a:cubicBezTo>
                    <a:pt x="156977" y="871576"/>
                    <a:pt x="156375" y="870673"/>
                    <a:pt x="155447" y="870485"/>
                  </a:cubicBezTo>
                  <a:cubicBezTo>
                    <a:pt x="155366" y="870472"/>
                    <a:pt x="155284" y="870459"/>
                    <a:pt x="155202" y="870455"/>
                  </a:cubicBezTo>
                  <a:cubicBezTo>
                    <a:pt x="154909" y="870455"/>
                    <a:pt x="154700" y="871041"/>
                    <a:pt x="153990" y="871668"/>
                  </a:cubicBezTo>
                  <a:close/>
                  <a:moveTo>
                    <a:pt x="739999" y="1126942"/>
                  </a:moveTo>
                  <a:cubicBezTo>
                    <a:pt x="739999" y="1126942"/>
                    <a:pt x="740250" y="1127234"/>
                    <a:pt x="740376" y="1127276"/>
                  </a:cubicBezTo>
                  <a:cubicBezTo>
                    <a:pt x="740877" y="1127318"/>
                    <a:pt x="741379" y="1127318"/>
                    <a:pt x="741881" y="1127276"/>
                  </a:cubicBezTo>
                  <a:cubicBezTo>
                    <a:pt x="741881" y="1127276"/>
                    <a:pt x="742131" y="1127025"/>
                    <a:pt x="742215" y="1126900"/>
                  </a:cubicBezTo>
                  <a:cubicBezTo>
                    <a:pt x="741994" y="1126879"/>
                    <a:pt x="741768" y="1126879"/>
                    <a:pt x="741546" y="1126900"/>
                  </a:cubicBezTo>
                  <a:close/>
                  <a:moveTo>
                    <a:pt x="889501" y="1494843"/>
                  </a:moveTo>
                  <a:cubicBezTo>
                    <a:pt x="889087" y="1494668"/>
                    <a:pt x="888653" y="1494538"/>
                    <a:pt x="888205" y="1494467"/>
                  </a:cubicBezTo>
                  <a:cubicBezTo>
                    <a:pt x="887771" y="1494551"/>
                    <a:pt x="887348" y="1494689"/>
                    <a:pt x="886951" y="1494885"/>
                  </a:cubicBezTo>
                  <a:cubicBezTo>
                    <a:pt x="887365" y="1495061"/>
                    <a:pt x="887800" y="1495174"/>
                    <a:pt x="888247" y="1495220"/>
                  </a:cubicBezTo>
                  <a:cubicBezTo>
                    <a:pt x="888724" y="1495153"/>
                    <a:pt x="889192" y="1495011"/>
                    <a:pt x="889627" y="1494802"/>
                  </a:cubicBezTo>
                  <a:close/>
                  <a:moveTo>
                    <a:pt x="147342" y="835463"/>
                  </a:moveTo>
                  <a:cubicBezTo>
                    <a:pt x="147342" y="835463"/>
                    <a:pt x="147008" y="835839"/>
                    <a:pt x="147050" y="836006"/>
                  </a:cubicBezTo>
                  <a:cubicBezTo>
                    <a:pt x="147092" y="836174"/>
                    <a:pt x="147342" y="836383"/>
                    <a:pt x="147510" y="836550"/>
                  </a:cubicBezTo>
                  <a:lnTo>
                    <a:pt x="147969" y="835755"/>
                  </a:lnTo>
                  <a:close/>
                  <a:moveTo>
                    <a:pt x="67909" y="1025016"/>
                  </a:moveTo>
                  <a:lnTo>
                    <a:pt x="68912" y="1025852"/>
                  </a:lnTo>
                  <a:cubicBezTo>
                    <a:pt x="68912" y="1025852"/>
                    <a:pt x="69163" y="1025309"/>
                    <a:pt x="68912" y="1025225"/>
                  </a:cubicBezTo>
                  <a:cubicBezTo>
                    <a:pt x="68632" y="1024903"/>
                    <a:pt x="68309" y="1024623"/>
                    <a:pt x="67951" y="1024389"/>
                  </a:cubicBezTo>
                  <a:close/>
                  <a:moveTo>
                    <a:pt x="969687" y="1560522"/>
                  </a:moveTo>
                  <a:lnTo>
                    <a:pt x="969060" y="1560522"/>
                  </a:lnTo>
                  <a:lnTo>
                    <a:pt x="969520" y="1560815"/>
                  </a:lnTo>
                  <a:close/>
                  <a:moveTo>
                    <a:pt x="1231316" y="1007248"/>
                  </a:moveTo>
                  <a:lnTo>
                    <a:pt x="1231316" y="1007875"/>
                  </a:lnTo>
                  <a:lnTo>
                    <a:pt x="1231567" y="1007373"/>
                  </a:lnTo>
                  <a:close/>
                  <a:moveTo>
                    <a:pt x="778838" y="1316620"/>
                  </a:moveTo>
                  <a:lnTo>
                    <a:pt x="778378" y="1316620"/>
                  </a:lnTo>
                  <a:lnTo>
                    <a:pt x="778838" y="1316620"/>
                  </a:lnTo>
                  <a:close/>
                  <a:moveTo>
                    <a:pt x="792802" y="1049055"/>
                  </a:moveTo>
                  <a:lnTo>
                    <a:pt x="792802" y="1048637"/>
                  </a:lnTo>
                  <a:lnTo>
                    <a:pt x="792300" y="1048637"/>
                  </a:lnTo>
                  <a:close/>
                  <a:moveTo>
                    <a:pt x="665750" y="1632723"/>
                  </a:moveTo>
                  <a:lnTo>
                    <a:pt x="664914" y="1632472"/>
                  </a:lnTo>
                  <a:cubicBezTo>
                    <a:pt x="664914" y="1632472"/>
                    <a:pt x="664914" y="1632890"/>
                    <a:pt x="664914" y="1632890"/>
                  </a:cubicBezTo>
                  <a:close/>
                </a:path>
              </a:pathLst>
            </a:custGeom>
            <a:gradFill>
              <a:gsLst>
                <a:gs pos="43000">
                  <a:srgbClr val="01F3CD"/>
                </a:gs>
                <a:gs pos="77000">
                  <a:srgbClr val="0064FF"/>
                </a:gs>
                <a:gs pos="100000">
                  <a:srgbClr val="0064FF">
                    <a:alpha val="0"/>
                  </a:srgbClr>
                </a:gs>
              </a:gsLst>
              <a:lin ang="5400000" scaled="1"/>
            </a:gradFill>
            <a:ln w="174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02847">
              <a:off x="5610330" y="891359"/>
              <a:ext cx="1521286" cy="863833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2120C-2988-442F-B7A2-1ED5E9C5E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B3183-CCFF-48ED-8B3B-AFE9FAAABB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"/>
            <a:ext cx="12192000" cy="6855791"/>
          </a:xfrm>
          <a:prstGeom prst="rect">
            <a:avLst/>
          </a:prstGeom>
        </p:spPr>
      </p:pic>
      <p:grpSp>
        <p:nvGrpSpPr>
          <p:cNvPr id="415" name="组合 414"/>
          <p:cNvGrpSpPr/>
          <p:nvPr/>
        </p:nvGrpSpPr>
        <p:grpSpPr>
          <a:xfrm>
            <a:off x="3795382" y="4337643"/>
            <a:ext cx="7329839" cy="863833"/>
            <a:chOff x="3795382" y="4337643"/>
            <a:chExt cx="7329839" cy="863833"/>
          </a:xfrm>
        </p:grpSpPr>
        <p:sp>
          <p:nvSpPr>
            <p:cNvPr id="16" name="矩形: 圆角 15"/>
            <p:cNvSpPr/>
            <p:nvPr/>
          </p:nvSpPr>
          <p:spPr>
            <a:xfrm>
              <a:off x="3795382" y="4462908"/>
              <a:ext cx="4978398" cy="34442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7FFFD"/>
                </a:gs>
                <a:gs pos="92000">
                  <a:srgbClr val="002B9B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pic>
          <p:nvPicPr>
            <p:cNvPr id="412" name="图片 4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21" y="4337643"/>
              <a:ext cx="6858000" cy="863833"/>
            </a:xfrm>
            <a:prstGeom prst="rect">
              <a:avLst/>
            </a:prstGeom>
          </p:spPr>
        </p:pic>
      </p:grpSp>
      <p:sp>
        <p:nvSpPr>
          <p:cNvPr id="395" name="图形 29"/>
          <p:cNvSpPr/>
          <p:nvPr/>
        </p:nvSpPr>
        <p:spPr>
          <a:xfrm>
            <a:off x="4190273" y="-1696085"/>
            <a:ext cx="3505948" cy="4768456"/>
          </a:xfrm>
          <a:custGeom>
            <a:avLst/>
            <a:gdLst>
              <a:gd name="connsiteX0" fmla="*/ 1268 w 1266576"/>
              <a:gd name="connsiteY0" fmla="*/ 899678 h 1722677"/>
              <a:gd name="connsiteX1" fmla="*/ 1812 w 1266576"/>
              <a:gd name="connsiteY1" fmla="*/ 874594 h 1722677"/>
              <a:gd name="connsiteX2" fmla="*/ 5240 w 1266576"/>
              <a:gd name="connsiteY2" fmla="*/ 865606 h 1722677"/>
              <a:gd name="connsiteX3" fmla="*/ 42281 w 1266576"/>
              <a:gd name="connsiteY3" fmla="*/ 824886 h 1722677"/>
              <a:gd name="connsiteX4" fmla="*/ 51897 w 1266576"/>
              <a:gd name="connsiteY4" fmla="*/ 822377 h 1722677"/>
              <a:gd name="connsiteX5" fmla="*/ 90443 w 1266576"/>
              <a:gd name="connsiteY5" fmla="*/ 834919 h 1722677"/>
              <a:gd name="connsiteX6" fmla="*/ 124599 w 1266576"/>
              <a:gd name="connsiteY6" fmla="*/ 846165 h 1722677"/>
              <a:gd name="connsiteX7" fmla="*/ 129742 w 1266576"/>
              <a:gd name="connsiteY7" fmla="*/ 849301 h 1722677"/>
              <a:gd name="connsiteX8" fmla="*/ 137643 w 1266576"/>
              <a:gd name="connsiteY8" fmla="*/ 856534 h 1722677"/>
              <a:gd name="connsiteX9" fmla="*/ 140820 w 1266576"/>
              <a:gd name="connsiteY9" fmla="*/ 857997 h 1722677"/>
              <a:gd name="connsiteX10" fmla="*/ 141113 w 1266576"/>
              <a:gd name="connsiteY10" fmla="*/ 853816 h 1722677"/>
              <a:gd name="connsiteX11" fmla="*/ 135762 w 1266576"/>
              <a:gd name="connsiteY11" fmla="*/ 835421 h 1722677"/>
              <a:gd name="connsiteX12" fmla="*/ 125101 w 1266576"/>
              <a:gd name="connsiteY12" fmla="*/ 791607 h 1722677"/>
              <a:gd name="connsiteX13" fmla="*/ 119039 w 1266576"/>
              <a:gd name="connsiteY13" fmla="*/ 749800 h 1722677"/>
              <a:gd name="connsiteX14" fmla="*/ 116823 w 1266576"/>
              <a:gd name="connsiteY14" fmla="*/ 732367 h 1722677"/>
              <a:gd name="connsiteX15" fmla="*/ 112224 w 1266576"/>
              <a:gd name="connsiteY15" fmla="*/ 678017 h 1722677"/>
              <a:gd name="connsiteX16" fmla="*/ 110301 w 1266576"/>
              <a:gd name="connsiteY16" fmla="*/ 642858 h 1722677"/>
              <a:gd name="connsiteX17" fmla="*/ 110050 w 1266576"/>
              <a:gd name="connsiteY17" fmla="*/ 598417 h 1722677"/>
              <a:gd name="connsiteX18" fmla="*/ 113771 w 1266576"/>
              <a:gd name="connsiteY18" fmla="*/ 539009 h 1722677"/>
              <a:gd name="connsiteX19" fmla="*/ 114440 w 1266576"/>
              <a:gd name="connsiteY19" fmla="*/ 531400 h 1722677"/>
              <a:gd name="connsiteX20" fmla="*/ 122551 w 1266576"/>
              <a:gd name="connsiteY20" fmla="*/ 478514 h 1722677"/>
              <a:gd name="connsiteX21" fmla="*/ 129992 w 1266576"/>
              <a:gd name="connsiteY21" fmla="*/ 441766 h 1722677"/>
              <a:gd name="connsiteX22" fmla="*/ 134884 w 1266576"/>
              <a:gd name="connsiteY22" fmla="*/ 422576 h 1722677"/>
              <a:gd name="connsiteX23" fmla="*/ 150352 w 1266576"/>
              <a:gd name="connsiteY23" fmla="*/ 374498 h 1722677"/>
              <a:gd name="connsiteX24" fmla="*/ 165905 w 1266576"/>
              <a:gd name="connsiteY24" fmla="*/ 337165 h 1722677"/>
              <a:gd name="connsiteX25" fmla="*/ 181750 w 1266576"/>
              <a:gd name="connsiteY25" fmla="*/ 306562 h 1722677"/>
              <a:gd name="connsiteX26" fmla="*/ 193288 w 1266576"/>
              <a:gd name="connsiteY26" fmla="*/ 283275 h 1722677"/>
              <a:gd name="connsiteX27" fmla="*/ 207712 w 1266576"/>
              <a:gd name="connsiteY27" fmla="*/ 261703 h 1722677"/>
              <a:gd name="connsiteX28" fmla="*/ 226609 w 1266576"/>
              <a:gd name="connsiteY28" fmla="*/ 237622 h 1722677"/>
              <a:gd name="connsiteX29" fmla="*/ 253072 w 1266576"/>
              <a:gd name="connsiteY29" fmla="*/ 203006 h 1722677"/>
              <a:gd name="connsiteX30" fmla="*/ 268583 w 1266576"/>
              <a:gd name="connsiteY30" fmla="*/ 187370 h 1722677"/>
              <a:gd name="connsiteX31" fmla="*/ 300022 w 1266576"/>
              <a:gd name="connsiteY31" fmla="*/ 164376 h 1722677"/>
              <a:gd name="connsiteX32" fmla="*/ 331544 w 1266576"/>
              <a:gd name="connsiteY32" fmla="*/ 141466 h 1722677"/>
              <a:gd name="connsiteX33" fmla="*/ 347556 w 1266576"/>
              <a:gd name="connsiteY33" fmla="*/ 129635 h 1722677"/>
              <a:gd name="connsiteX34" fmla="*/ 369631 w 1266576"/>
              <a:gd name="connsiteY34" fmla="*/ 114542 h 1722677"/>
              <a:gd name="connsiteX35" fmla="*/ 406253 w 1266576"/>
              <a:gd name="connsiteY35" fmla="*/ 92259 h 1722677"/>
              <a:gd name="connsiteX36" fmla="*/ 447224 w 1266576"/>
              <a:gd name="connsiteY36" fmla="*/ 66840 h 1722677"/>
              <a:gd name="connsiteX37" fmla="*/ 462944 w 1266576"/>
              <a:gd name="connsiteY37" fmla="*/ 57434 h 1722677"/>
              <a:gd name="connsiteX38" fmla="*/ 476615 w 1266576"/>
              <a:gd name="connsiteY38" fmla="*/ 50494 h 1722677"/>
              <a:gd name="connsiteX39" fmla="*/ 509726 w 1266576"/>
              <a:gd name="connsiteY39" fmla="*/ 34607 h 1722677"/>
              <a:gd name="connsiteX40" fmla="*/ 547687 w 1266576"/>
              <a:gd name="connsiteY40" fmla="*/ 16421 h 1722677"/>
              <a:gd name="connsiteX41" fmla="*/ 563824 w 1266576"/>
              <a:gd name="connsiteY41" fmla="*/ 12240 h 1722677"/>
              <a:gd name="connsiteX42" fmla="*/ 572186 w 1266576"/>
              <a:gd name="connsiteY42" fmla="*/ 11195 h 1722677"/>
              <a:gd name="connsiteX43" fmla="*/ 616209 w 1266576"/>
              <a:gd name="connsiteY43" fmla="*/ 5969 h 1722677"/>
              <a:gd name="connsiteX44" fmla="*/ 629085 w 1266576"/>
              <a:gd name="connsiteY44" fmla="*/ 4297 h 1722677"/>
              <a:gd name="connsiteX45" fmla="*/ 660859 w 1266576"/>
              <a:gd name="connsiteY45" fmla="*/ 116 h 1722677"/>
              <a:gd name="connsiteX46" fmla="*/ 676076 w 1266576"/>
              <a:gd name="connsiteY46" fmla="*/ 702 h 1722677"/>
              <a:gd name="connsiteX47" fmla="*/ 690583 w 1266576"/>
              <a:gd name="connsiteY47" fmla="*/ 1496 h 1722677"/>
              <a:gd name="connsiteX48" fmla="*/ 713452 w 1266576"/>
              <a:gd name="connsiteY48" fmla="*/ 2708 h 1722677"/>
              <a:gd name="connsiteX49" fmla="*/ 736404 w 1266576"/>
              <a:gd name="connsiteY49" fmla="*/ 3628 h 1722677"/>
              <a:gd name="connsiteX50" fmla="*/ 752416 w 1266576"/>
              <a:gd name="connsiteY50" fmla="*/ 4297 h 1722677"/>
              <a:gd name="connsiteX51" fmla="*/ 777040 w 1266576"/>
              <a:gd name="connsiteY51" fmla="*/ 9439 h 1722677"/>
              <a:gd name="connsiteX52" fmla="*/ 825955 w 1266576"/>
              <a:gd name="connsiteY52" fmla="*/ 24699 h 1722677"/>
              <a:gd name="connsiteX53" fmla="*/ 839416 w 1266576"/>
              <a:gd name="connsiteY53" fmla="*/ 31597 h 1722677"/>
              <a:gd name="connsiteX54" fmla="*/ 864501 w 1266576"/>
              <a:gd name="connsiteY54" fmla="*/ 50118 h 1722677"/>
              <a:gd name="connsiteX55" fmla="*/ 886742 w 1266576"/>
              <a:gd name="connsiteY55" fmla="*/ 66255 h 1722677"/>
              <a:gd name="connsiteX56" fmla="*/ 911116 w 1266576"/>
              <a:gd name="connsiteY56" fmla="*/ 85863 h 1722677"/>
              <a:gd name="connsiteX57" fmla="*/ 956769 w 1266576"/>
              <a:gd name="connsiteY57" fmla="*/ 125454 h 1722677"/>
              <a:gd name="connsiteX58" fmla="*/ 980683 w 1266576"/>
              <a:gd name="connsiteY58" fmla="*/ 145688 h 1722677"/>
              <a:gd name="connsiteX59" fmla="*/ 1000875 w 1266576"/>
              <a:gd name="connsiteY59" fmla="*/ 163331 h 1722677"/>
              <a:gd name="connsiteX60" fmla="*/ 1027005 w 1266576"/>
              <a:gd name="connsiteY60" fmla="*/ 185698 h 1722677"/>
              <a:gd name="connsiteX61" fmla="*/ 1041554 w 1266576"/>
              <a:gd name="connsiteY61" fmla="*/ 198240 h 1722677"/>
              <a:gd name="connsiteX62" fmla="*/ 1044731 w 1266576"/>
              <a:gd name="connsiteY62" fmla="*/ 201501 h 1722677"/>
              <a:gd name="connsiteX63" fmla="*/ 1059322 w 1266576"/>
              <a:gd name="connsiteY63" fmla="*/ 222070 h 1722677"/>
              <a:gd name="connsiteX64" fmla="*/ 1088587 w 1266576"/>
              <a:gd name="connsiteY64" fmla="*/ 262372 h 1722677"/>
              <a:gd name="connsiteX65" fmla="*/ 1115427 w 1266576"/>
              <a:gd name="connsiteY65" fmla="*/ 299622 h 1722677"/>
              <a:gd name="connsiteX66" fmla="*/ 1139257 w 1266576"/>
              <a:gd name="connsiteY66" fmla="*/ 332399 h 1722677"/>
              <a:gd name="connsiteX67" fmla="*/ 1146573 w 1266576"/>
              <a:gd name="connsiteY67" fmla="*/ 347407 h 1722677"/>
              <a:gd name="connsiteX68" fmla="*/ 1156983 w 1266576"/>
              <a:gd name="connsiteY68" fmla="*/ 380226 h 1722677"/>
              <a:gd name="connsiteX69" fmla="*/ 1170529 w 1266576"/>
              <a:gd name="connsiteY69" fmla="*/ 423287 h 1722677"/>
              <a:gd name="connsiteX70" fmla="*/ 1182569 w 1266576"/>
              <a:gd name="connsiteY70" fmla="*/ 459534 h 1722677"/>
              <a:gd name="connsiteX71" fmla="*/ 1195864 w 1266576"/>
              <a:gd name="connsiteY71" fmla="*/ 501884 h 1722677"/>
              <a:gd name="connsiteX72" fmla="*/ 1203598 w 1266576"/>
              <a:gd name="connsiteY72" fmla="*/ 525882 h 1722677"/>
              <a:gd name="connsiteX73" fmla="*/ 1216140 w 1266576"/>
              <a:gd name="connsiteY73" fmla="*/ 564386 h 1722677"/>
              <a:gd name="connsiteX74" fmla="*/ 1217561 w 1266576"/>
              <a:gd name="connsiteY74" fmla="*/ 570364 h 1722677"/>
              <a:gd name="connsiteX75" fmla="*/ 1230940 w 1266576"/>
              <a:gd name="connsiteY75" fmla="*/ 637256 h 1722677"/>
              <a:gd name="connsiteX76" fmla="*/ 1241057 w 1266576"/>
              <a:gd name="connsiteY76" fmla="*/ 685919 h 1722677"/>
              <a:gd name="connsiteX77" fmla="*/ 1248290 w 1266576"/>
              <a:gd name="connsiteY77" fmla="*/ 722667 h 1722677"/>
              <a:gd name="connsiteX78" fmla="*/ 1255898 w 1266576"/>
              <a:gd name="connsiteY78" fmla="*/ 757785 h 1722677"/>
              <a:gd name="connsiteX79" fmla="*/ 1266058 w 1266576"/>
              <a:gd name="connsiteY79" fmla="*/ 806449 h 1722677"/>
              <a:gd name="connsiteX80" fmla="*/ 1265514 w 1266576"/>
              <a:gd name="connsiteY80" fmla="*/ 818489 h 1722677"/>
              <a:gd name="connsiteX81" fmla="*/ 1254226 w 1266576"/>
              <a:gd name="connsiteY81" fmla="*/ 857453 h 1722677"/>
              <a:gd name="connsiteX82" fmla="*/ 1246325 w 1266576"/>
              <a:gd name="connsiteY82" fmla="*/ 879820 h 1722677"/>
              <a:gd name="connsiteX83" fmla="*/ 1242604 w 1266576"/>
              <a:gd name="connsiteY83" fmla="*/ 890648 h 1722677"/>
              <a:gd name="connsiteX84" fmla="*/ 1238423 w 1266576"/>
              <a:gd name="connsiteY84" fmla="*/ 913767 h 1722677"/>
              <a:gd name="connsiteX85" fmla="*/ 1236709 w 1266576"/>
              <a:gd name="connsiteY85" fmla="*/ 953526 h 1722677"/>
              <a:gd name="connsiteX86" fmla="*/ 1235162 w 1266576"/>
              <a:gd name="connsiteY86" fmla="*/ 993201 h 1722677"/>
              <a:gd name="connsiteX87" fmla="*/ 1228431 w 1266576"/>
              <a:gd name="connsiteY87" fmla="*/ 1068453 h 1722677"/>
              <a:gd name="connsiteX88" fmla="*/ 1225839 w 1266576"/>
              <a:gd name="connsiteY88" fmla="*/ 1088939 h 1722677"/>
              <a:gd name="connsiteX89" fmla="*/ 1215387 w 1266576"/>
              <a:gd name="connsiteY89" fmla="*/ 1151649 h 1722677"/>
              <a:gd name="connsiteX90" fmla="*/ 1209033 w 1266576"/>
              <a:gd name="connsiteY90" fmla="*/ 1186976 h 1722677"/>
              <a:gd name="connsiteX91" fmla="*/ 1204392 w 1266576"/>
              <a:gd name="connsiteY91" fmla="*/ 1210221 h 1722677"/>
              <a:gd name="connsiteX92" fmla="*/ 1199250 w 1266576"/>
              <a:gd name="connsiteY92" fmla="*/ 1239486 h 1722677"/>
              <a:gd name="connsiteX93" fmla="*/ 1194108 w 1266576"/>
              <a:gd name="connsiteY93" fmla="*/ 1266577 h 1722677"/>
              <a:gd name="connsiteX94" fmla="*/ 1187293 w 1266576"/>
              <a:gd name="connsiteY94" fmla="*/ 1303409 h 1722677"/>
              <a:gd name="connsiteX95" fmla="*/ 1175629 w 1266576"/>
              <a:gd name="connsiteY95" fmla="*/ 1365869 h 1722677"/>
              <a:gd name="connsiteX96" fmla="*/ 1173162 w 1266576"/>
              <a:gd name="connsiteY96" fmla="*/ 1376279 h 1722677"/>
              <a:gd name="connsiteX97" fmla="*/ 1157443 w 1266576"/>
              <a:gd name="connsiteY97" fmla="*/ 1429917 h 1722677"/>
              <a:gd name="connsiteX98" fmla="*/ 1132150 w 1266576"/>
              <a:gd name="connsiteY98" fmla="*/ 1519760 h 1722677"/>
              <a:gd name="connsiteX99" fmla="*/ 1116806 w 1266576"/>
              <a:gd name="connsiteY99" fmla="*/ 1573441 h 1722677"/>
              <a:gd name="connsiteX100" fmla="*/ 1107065 w 1266576"/>
              <a:gd name="connsiteY100" fmla="*/ 1597438 h 1722677"/>
              <a:gd name="connsiteX101" fmla="*/ 1083946 w 1266576"/>
              <a:gd name="connsiteY101" fmla="*/ 1645767 h 1722677"/>
              <a:gd name="connsiteX102" fmla="*/ 1074080 w 1266576"/>
              <a:gd name="connsiteY102" fmla="*/ 1661152 h 1722677"/>
              <a:gd name="connsiteX103" fmla="*/ 1066220 w 1266576"/>
              <a:gd name="connsiteY103" fmla="*/ 1670558 h 1722677"/>
              <a:gd name="connsiteX104" fmla="*/ 1054890 w 1266576"/>
              <a:gd name="connsiteY104" fmla="*/ 1680634 h 1722677"/>
              <a:gd name="connsiteX105" fmla="*/ 1004262 w 1266576"/>
              <a:gd name="connsiteY105" fmla="*/ 1712198 h 1722677"/>
              <a:gd name="connsiteX106" fmla="*/ 994228 w 1266576"/>
              <a:gd name="connsiteY106" fmla="*/ 1715543 h 1722677"/>
              <a:gd name="connsiteX107" fmla="*/ 976669 w 1266576"/>
              <a:gd name="connsiteY107" fmla="*/ 1716630 h 1722677"/>
              <a:gd name="connsiteX108" fmla="*/ 923198 w 1266576"/>
              <a:gd name="connsiteY108" fmla="*/ 1720142 h 1722677"/>
              <a:gd name="connsiteX109" fmla="*/ 882729 w 1266576"/>
              <a:gd name="connsiteY109" fmla="*/ 1722608 h 1722677"/>
              <a:gd name="connsiteX110" fmla="*/ 855972 w 1266576"/>
              <a:gd name="connsiteY110" fmla="*/ 1721897 h 1722677"/>
              <a:gd name="connsiteX111" fmla="*/ 847193 w 1266576"/>
              <a:gd name="connsiteY111" fmla="*/ 1719598 h 1722677"/>
              <a:gd name="connsiteX112" fmla="*/ 792342 w 1266576"/>
              <a:gd name="connsiteY112" fmla="*/ 1694263 h 1722677"/>
              <a:gd name="connsiteX113" fmla="*/ 751998 w 1266576"/>
              <a:gd name="connsiteY113" fmla="*/ 1675868 h 1722677"/>
              <a:gd name="connsiteX114" fmla="*/ 730258 w 1266576"/>
              <a:gd name="connsiteY114" fmla="*/ 1666378 h 1722677"/>
              <a:gd name="connsiteX115" fmla="*/ 712114 w 1266576"/>
              <a:gd name="connsiteY115" fmla="*/ 1660358 h 1722677"/>
              <a:gd name="connsiteX116" fmla="*/ 676494 w 1266576"/>
              <a:gd name="connsiteY116" fmla="*/ 1651369 h 1722677"/>
              <a:gd name="connsiteX117" fmla="*/ 671436 w 1266576"/>
              <a:gd name="connsiteY117" fmla="*/ 1649655 h 1722677"/>
              <a:gd name="connsiteX118" fmla="*/ 645223 w 1266576"/>
              <a:gd name="connsiteY118" fmla="*/ 1639036 h 1722677"/>
              <a:gd name="connsiteX119" fmla="*/ 623441 w 1266576"/>
              <a:gd name="connsiteY119" fmla="*/ 1629629 h 1722677"/>
              <a:gd name="connsiteX120" fmla="*/ 611443 w 1266576"/>
              <a:gd name="connsiteY120" fmla="*/ 1624696 h 1722677"/>
              <a:gd name="connsiteX121" fmla="*/ 606509 w 1266576"/>
              <a:gd name="connsiteY121" fmla="*/ 1622606 h 1722677"/>
              <a:gd name="connsiteX122" fmla="*/ 553122 w 1266576"/>
              <a:gd name="connsiteY122" fmla="*/ 1594344 h 1722677"/>
              <a:gd name="connsiteX123" fmla="*/ 528038 w 1266576"/>
              <a:gd name="connsiteY123" fmla="*/ 1581342 h 1722677"/>
              <a:gd name="connsiteX124" fmla="*/ 508346 w 1266576"/>
              <a:gd name="connsiteY124" fmla="*/ 1568215 h 1722677"/>
              <a:gd name="connsiteX125" fmla="*/ 453705 w 1266576"/>
              <a:gd name="connsiteY125" fmla="*/ 1530212 h 1722677"/>
              <a:gd name="connsiteX126" fmla="*/ 423729 w 1266576"/>
              <a:gd name="connsiteY126" fmla="*/ 1509100 h 1722677"/>
              <a:gd name="connsiteX127" fmla="*/ 420677 w 1266576"/>
              <a:gd name="connsiteY127" fmla="*/ 1505713 h 1722677"/>
              <a:gd name="connsiteX128" fmla="*/ 405543 w 1266576"/>
              <a:gd name="connsiteY128" fmla="*/ 1485395 h 1722677"/>
              <a:gd name="connsiteX129" fmla="*/ 384221 w 1266576"/>
              <a:gd name="connsiteY129" fmla="*/ 1455503 h 1722677"/>
              <a:gd name="connsiteX130" fmla="*/ 357256 w 1266576"/>
              <a:gd name="connsiteY130" fmla="*/ 1417459 h 1722677"/>
              <a:gd name="connsiteX131" fmla="*/ 353577 w 1266576"/>
              <a:gd name="connsiteY131" fmla="*/ 1412567 h 1722677"/>
              <a:gd name="connsiteX132" fmla="*/ 341034 w 1266576"/>
              <a:gd name="connsiteY132" fmla="*/ 1391664 h 1722677"/>
              <a:gd name="connsiteX133" fmla="*/ 329412 w 1266576"/>
              <a:gd name="connsiteY133" fmla="*/ 1367625 h 1722677"/>
              <a:gd name="connsiteX134" fmla="*/ 318166 w 1266576"/>
              <a:gd name="connsiteY134" fmla="*/ 1343335 h 1722677"/>
              <a:gd name="connsiteX135" fmla="*/ 309805 w 1266576"/>
              <a:gd name="connsiteY135" fmla="*/ 1326110 h 1722677"/>
              <a:gd name="connsiteX136" fmla="*/ 298349 w 1266576"/>
              <a:gd name="connsiteY136" fmla="*/ 1300273 h 1722677"/>
              <a:gd name="connsiteX137" fmla="*/ 281627 w 1266576"/>
              <a:gd name="connsiteY137" fmla="*/ 1260849 h 1722677"/>
              <a:gd name="connsiteX138" fmla="*/ 273265 w 1266576"/>
              <a:gd name="connsiteY138" fmla="*/ 1241911 h 1722677"/>
              <a:gd name="connsiteX139" fmla="*/ 268499 w 1266576"/>
              <a:gd name="connsiteY139" fmla="*/ 1234135 h 1722677"/>
              <a:gd name="connsiteX140" fmla="*/ 247596 w 1266576"/>
              <a:gd name="connsiteY140" fmla="*/ 1208549 h 1722677"/>
              <a:gd name="connsiteX141" fmla="*/ 241074 w 1266576"/>
              <a:gd name="connsiteY141" fmla="*/ 1207545 h 1722677"/>
              <a:gd name="connsiteX142" fmla="*/ 239151 w 1266576"/>
              <a:gd name="connsiteY142" fmla="*/ 1208800 h 1722677"/>
              <a:gd name="connsiteX143" fmla="*/ 229702 w 1266576"/>
              <a:gd name="connsiteY143" fmla="*/ 1209469 h 1722677"/>
              <a:gd name="connsiteX144" fmla="*/ 223975 w 1266576"/>
              <a:gd name="connsiteY144" fmla="*/ 1207336 h 1722677"/>
              <a:gd name="connsiteX145" fmla="*/ 155286 w 1266576"/>
              <a:gd name="connsiteY145" fmla="*/ 1181374 h 1722677"/>
              <a:gd name="connsiteX146" fmla="*/ 143872 w 1266576"/>
              <a:gd name="connsiteY146" fmla="*/ 1174100 h 1722677"/>
              <a:gd name="connsiteX147" fmla="*/ 127359 w 1266576"/>
              <a:gd name="connsiteY147" fmla="*/ 1156081 h 1722677"/>
              <a:gd name="connsiteX148" fmla="*/ 86680 w 1266576"/>
              <a:gd name="connsiteY148" fmla="*/ 1108337 h 1722677"/>
              <a:gd name="connsiteX149" fmla="*/ 66571 w 1266576"/>
              <a:gd name="connsiteY149" fmla="*/ 1080410 h 1722677"/>
              <a:gd name="connsiteX150" fmla="*/ 52775 w 1266576"/>
              <a:gd name="connsiteY150" fmla="*/ 1060217 h 1722677"/>
              <a:gd name="connsiteX151" fmla="*/ 40734 w 1266576"/>
              <a:gd name="connsiteY151" fmla="*/ 1039816 h 1722677"/>
              <a:gd name="connsiteX152" fmla="*/ 27774 w 1266576"/>
              <a:gd name="connsiteY152" fmla="*/ 1014731 h 1722677"/>
              <a:gd name="connsiteX153" fmla="*/ 12013 w 1266576"/>
              <a:gd name="connsiteY153" fmla="*/ 984129 h 1722677"/>
              <a:gd name="connsiteX154" fmla="*/ 8376 w 1266576"/>
              <a:gd name="connsiteY154" fmla="*/ 969622 h 1722677"/>
              <a:gd name="connsiteX155" fmla="*/ 1687 w 1266576"/>
              <a:gd name="connsiteY155" fmla="*/ 942907 h 1722677"/>
              <a:gd name="connsiteX156" fmla="*/ 14 w 1266576"/>
              <a:gd name="connsiteY156" fmla="*/ 930616 h 1722677"/>
              <a:gd name="connsiteX157" fmla="*/ 1268 w 1266576"/>
              <a:gd name="connsiteY157" fmla="*/ 899678 h 1722677"/>
              <a:gd name="connsiteX158" fmla="*/ 447768 w 1266576"/>
              <a:gd name="connsiteY158" fmla="*/ 1480127 h 1722677"/>
              <a:gd name="connsiteX159" fmla="*/ 449357 w 1266576"/>
              <a:gd name="connsiteY159" fmla="*/ 1481758 h 1722677"/>
              <a:gd name="connsiteX160" fmla="*/ 458387 w 1266576"/>
              <a:gd name="connsiteY160" fmla="*/ 1490997 h 1722677"/>
              <a:gd name="connsiteX161" fmla="*/ 478914 w 1266576"/>
              <a:gd name="connsiteY161" fmla="*/ 1509392 h 1722677"/>
              <a:gd name="connsiteX162" fmla="*/ 514283 w 1266576"/>
              <a:gd name="connsiteY162" fmla="*/ 1542044 h 1722677"/>
              <a:gd name="connsiteX163" fmla="*/ 559644 w 1266576"/>
              <a:gd name="connsiteY163" fmla="*/ 1583140 h 1722677"/>
              <a:gd name="connsiteX164" fmla="*/ 569134 w 1266576"/>
              <a:gd name="connsiteY164" fmla="*/ 1589327 h 1722677"/>
              <a:gd name="connsiteX165" fmla="*/ 605339 w 1266576"/>
              <a:gd name="connsiteY165" fmla="*/ 1604002 h 1722677"/>
              <a:gd name="connsiteX166" fmla="*/ 622062 w 1266576"/>
              <a:gd name="connsiteY166" fmla="*/ 1611109 h 1722677"/>
              <a:gd name="connsiteX167" fmla="*/ 662614 w 1266576"/>
              <a:gd name="connsiteY167" fmla="*/ 1627037 h 1722677"/>
              <a:gd name="connsiteX168" fmla="*/ 702875 w 1266576"/>
              <a:gd name="connsiteY168" fmla="*/ 1643760 h 1722677"/>
              <a:gd name="connsiteX169" fmla="*/ 707390 w 1266576"/>
              <a:gd name="connsiteY169" fmla="*/ 1645014 h 1722677"/>
              <a:gd name="connsiteX170" fmla="*/ 703836 w 1266576"/>
              <a:gd name="connsiteY170" fmla="*/ 1640834 h 1722677"/>
              <a:gd name="connsiteX171" fmla="*/ 665708 w 1266576"/>
              <a:gd name="connsiteY171" fmla="*/ 1616711 h 1722677"/>
              <a:gd name="connsiteX172" fmla="*/ 621602 w 1266576"/>
              <a:gd name="connsiteY172" fmla="*/ 1589077 h 1722677"/>
              <a:gd name="connsiteX173" fmla="*/ 595807 w 1266576"/>
              <a:gd name="connsiteY173" fmla="*/ 1572646 h 1722677"/>
              <a:gd name="connsiteX174" fmla="*/ 549819 w 1266576"/>
              <a:gd name="connsiteY174" fmla="*/ 1543883 h 1722677"/>
              <a:gd name="connsiteX175" fmla="*/ 544175 w 1266576"/>
              <a:gd name="connsiteY175" fmla="*/ 1539995 h 1722677"/>
              <a:gd name="connsiteX176" fmla="*/ 518213 w 1266576"/>
              <a:gd name="connsiteY176" fmla="*/ 1523816 h 1722677"/>
              <a:gd name="connsiteX177" fmla="*/ 492501 w 1266576"/>
              <a:gd name="connsiteY177" fmla="*/ 1507093 h 1722677"/>
              <a:gd name="connsiteX178" fmla="*/ 456171 w 1266576"/>
              <a:gd name="connsiteY178" fmla="*/ 1484392 h 1722677"/>
              <a:gd name="connsiteX179" fmla="*/ 449189 w 1266576"/>
              <a:gd name="connsiteY179" fmla="*/ 1481591 h 1722677"/>
              <a:gd name="connsiteX180" fmla="*/ 447601 w 1266576"/>
              <a:gd name="connsiteY180" fmla="*/ 1479960 h 1722677"/>
              <a:gd name="connsiteX181" fmla="*/ 446096 w 1266576"/>
              <a:gd name="connsiteY181" fmla="*/ 1478413 h 1722677"/>
              <a:gd name="connsiteX182" fmla="*/ 445636 w 1266576"/>
              <a:gd name="connsiteY182" fmla="*/ 1477953 h 1722677"/>
              <a:gd name="connsiteX183" fmla="*/ 445218 w 1266576"/>
              <a:gd name="connsiteY183" fmla="*/ 1477953 h 1722677"/>
              <a:gd name="connsiteX184" fmla="*/ 446179 w 1266576"/>
              <a:gd name="connsiteY184" fmla="*/ 1478330 h 1722677"/>
              <a:gd name="connsiteX185" fmla="*/ 781806 w 1266576"/>
              <a:gd name="connsiteY185" fmla="*/ 1685525 h 1722677"/>
              <a:gd name="connsiteX186" fmla="*/ 781806 w 1266576"/>
              <a:gd name="connsiteY186" fmla="*/ 1685525 h 1722677"/>
              <a:gd name="connsiteX187" fmla="*/ 1089841 w 1266576"/>
              <a:gd name="connsiteY187" fmla="*/ 1452576 h 1722677"/>
              <a:gd name="connsiteX188" fmla="*/ 1091346 w 1266576"/>
              <a:gd name="connsiteY188" fmla="*/ 1451030 h 1722677"/>
              <a:gd name="connsiteX189" fmla="*/ 1094356 w 1266576"/>
              <a:gd name="connsiteY189" fmla="*/ 1447978 h 1722677"/>
              <a:gd name="connsiteX190" fmla="*/ 1098537 w 1266576"/>
              <a:gd name="connsiteY190" fmla="*/ 1446180 h 1722677"/>
              <a:gd name="connsiteX191" fmla="*/ 1119022 w 1266576"/>
              <a:gd name="connsiteY191" fmla="*/ 1429666 h 1722677"/>
              <a:gd name="connsiteX192" fmla="*/ 1119022 w 1266576"/>
              <a:gd name="connsiteY192" fmla="*/ 1429666 h 1722677"/>
              <a:gd name="connsiteX193" fmla="*/ 1111204 w 1266576"/>
              <a:gd name="connsiteY193" fmla="*/ 1432426 h 1722677"/>
              <a:gd name="connsiteX194" fmla="*/ 1094481 w 1266576"/>
              <a:gd name="connsiteY194" fmla="*/ 1447936 h 1722677"/>
              <a:gd name="connsiteX195" fmla="*/ 1091429 w 1266576"/>
              <a:gd name="connsiteY195" fmla="*/ 1451030 h 1722677"/>
              <a:gd name="connsiteX196" fmla="*/ 1089883 w 1266576"/>
              <a:gd name="connsiteY196" fmla="*/ 1452535 h 1722677"/>
              <a:gd name="connsiteX197" fmla="*/ 1092851 w 1266576"/>
              <a:gd name="connsiteY197" fmla="*/ 1521475 h 1722677"/>
              <a:gd name="connsiteX198" fmla="*/ 1094398 w 1266576"/>
              <a:gd name="connsiteY198" fmla="*/ 1519928 h 1722677"/>
              <a:gd name="connsiteX199" fmla="*/ 1102049 w 1266576"/>
              <a:gd name="connsiteY199" fmla="*/ 1512402 h 1722677"/>
              <a:gd name="connsiteX200" fmla="*/ 1102049 w 1266576"/>
              <a:gd name="connsiteY200" fmla="*/ 1512402 h 1722677"/>
              <a:gd name="connsiteX201" fmla="*/ 1094398 w 1266576"/>
              <a:gd name="connsiteY201" fmla="*/ 1519928 h 1722677"/>
              <a:gd name="connsiteX202" fmla="*/ 1092851 w 1266576"/>
              <a:gd name="connsiteY202" fmla="*/ 1521475 h 1722677"/>
              <a:gd name="connsiteX203" fmla="*/ 101438 w 1266576"/>
              <a:gd name="connsiteY203" fmla="*/ 957832 h 1722677"/>
              <a:gd name="connsiteX204" fmla="*/ 99975 w 1266576"/>
              <a:gd name="connsiteY204" fmla="*/ 959379 h 1722677"/>
              <a:gd name="connsiteX205" fmla="*/ 99975 w 1266576"/>
              <a:gd name="connsiteY205" fmla="*/ 959379 h 1722677"/>
              <a:gd name="connsiteX206" fmla="*/ 101480 w 1266576"/>
              <a:gd name="connsiteY206" fmla="*/ 957832 h 1722677"/>
              <a:gd name="connsiteX207" fmla="*/ 103110 w 1266576"/>
              <a:gd name="connsiteY207" fmla="*/ 956160 h 1722677"/>
              <a:gd name="connsiteX208" fmla="*/ 106246 w 1266576"/>
              <a:gd name="connsiteY208" fmla="*/ 954738 h 1722677"/>
              <a:gd name="connsiteX209" fmla="*/ 110427 w 1266576"/>
              <a:gd name="connsiteY209" fmla="*/ 953275 h 1722677"/>
              <a:gd name="connsiteX210" fmla="*/ 136389 w 1266576"/>
              <a:gd name="connsiteY210" fmla="*/ 938810 h 1722677"/>
              <a:gd name="connsiteX211" fmla="*/ 142744 w 1266576"/>
              <a:gd name="connsiteY211" fmla="*/ 934629 h 1722677"/>
              <a:gd name="connsiteX212" fmla="*/ 143538 w 1266576"/>
              <a:gd name="connsiteY212" fmla="*/ 931243 h 1722677"/>
              <a:gd name="connsiteX213" fmla="*/ 139357 w 1266576"/>
              <a:gd name="connsiteY213" fmla="*/ 929111 h 1722677"/>
              <a:gd name="connsiteX214" fmla="*/ 137392 w 1266576"/>
              <a:gd name="connsiteY214" fmla="*/ 930239 h 1722677"/>
              <a:gd name="connsiteX215" fmla="*/ 108796 w 1266576"/>
              <a:gd name="connsiteY215" fmla="*/ 951895 h 1722677"/>
              <a:gd name="connsiteX216" fmla="*/ 106455 w 1266576"/>
              <a:gd name="connsiteY216" fmla="*/ 954822 h 1722677"/>
              <a:gd name="connsiteX217" fmla="*/ 103320 w 1266576"/>
              <a:gd name="connsiteY217" fmla="*/ 956243 h 1722677"/>
              <a:gd name="connsiteX218" fmla="*/ 835403 w 1266576"/>
              <a:gd name="connsiteY218" fmla="*/ 1510814 h 1722677"/>
              <a:gd name="connsiteX219" fmla="*/ 835403 w 1266576"/>
              <a:gd name="connsiteY219" fmla="*/ 1510814 h 1722677"/>
              <a:gd name="connsiteX220" fmla="*/ 1089715 w 1266576"/>
              <a:gd name="connsiteY220" fmla="*/ 1446431 h 1722677"/>
              <a:gd name="connsiteX221" fmla="*/ 1091262 w 1266576"/>
              <a:gd name="connsiteY221" fmla="*/ 1444842 h 1722677"/>
              <a:gd name="connsiteX222" fmla="*/ 1091262 w 1266576"/>
              <a:gd name="connsiteY222" fmla="*/ 1444842 h 1722677"/>
              <a:gd name="connsiteX223" fmla="*/ 1089715 w 1266576"/>
              <a:gd name="connsiteY223" fmla="*/ 1446431 h 1722677"/>
              <a:gd name="connsiteX224" fmla="*/ 1088169 w 1266576"/>
              <a:gd name="connsiteY224" fmla="*/ 1447978 h 1722677"/>
              <a:gd name="connsiteX225" fmla="*/ 1074414 w 1266576"/>
              <a:gd name="connsiteY225" fmla="*/ 1461732 h 1722677"/>
              <a:gd name="connsiteX226" fmla="*/ 1074414 w 1266576"/>
              <a:gd name="connsiteY226" fmla="*/ 1461732 h 1722677"/>
              <a:gd name="connsiteX227" fmla="*/ 1085409 w 1266576"/>
              <a:gd name="connsiteY227" fmla="*/ 1451531 h 1722677"/>
              <a:gd name="connsiteX228" fmla="*/ 1088127 w 1266576"/>
              <a:gd name="connsiteY228" fmla="*/ 1447978 h 1722677"/>
              <a:gd name="connsiteX229" fmla="*/ 67825 w 1266576"/>
              <a:gd name="connsiteY229" fmla="*/ 1074139 h 1722677"/>
              <a:gd name="connsiteX230" fmla="*/ 67825 w 1266576"/>
              <a:gd name="connsiteY230" fmla="*/ 1074139 h 1722677"/>
              <a:gd name="connsiteX231" fmla="*/ 69414 w 1266576"/>
              <a:gd name="connsiteY231" fmla="*/ 1075686 h 1722677"/>
              <a:gd name="connsiteX232" fmla="*/ 97467 w 1266576"/>
              <a:gd name="connsiteY232" fmla="*/ 1108463 h 1722677"/>
              <a:gd name="connsiteX233" fmla="*/ 94624 w 1266576"/>
              <a:gd name="connsiteY233" fmla="*/ 1103237 h 1722677"/>
              <a:gd name="connsiteX234" fmla="*/ 82082 w 1266576"/>
              <a:gd name="connsiteY234" fmla="*/ 1089817 h 1722677"/>
              <a:gd name="connsiteX235" fmla="*/ 69163 w 1266576"/>
              <a:gd name="connsiteY235" fmla="*/ 1075770 h 1722677"/>
              <a:gd name="connsiteX236" fmla="*/ 1034614 w 1266576"/>
              <a:gd name="connsiteY236" fmla="*/ 1025058 h 1722677"/>
              <a:gd name="connsiteX237" fmla="*/ 1036035 w 1266576"/>
              <a:gd name="connsiteY237" fmla="*/ 1023594 h 1722677"/>
              <a:gd name="connsiteX238" fmla="*/ 1037624 w 1266576"/>
              <a:gd name="connsiteY238" fmla="*/ 1021964 h 1722677"/>
              <a:gd name="connsiteX239" fmla="*/ 1049581 w 1266576"/>
              <a:gd name="connsiteY239" fmla="*/ 1013979 h 1722677"/>
              <a:gd name="connsiteX240" fmla="*/ 1079765 w 1266576"/>
              <a:gd name="connsiteY240" fmla="*/ 989354 h 1722677"/>
              <a:gd name="connsiteX241" fmla="*/ 1122534 w 1266576"/>
              <a:gd name="connsiteY241" fmla="*/ 954822 h 1722677"/>
              <a:gd name="connsiteX242" fmla="*/ 1127927 w 1266576"/>
              <a:gd name="connsiteY242" fmla="*/ 946753 h 1722677"/>
              <a:gd name="connsiteX243" fmla="*/ 1138797 w 1266576"/>
              <a:gd name="connsiteY243" fmla="*/ 906995 h 1722677"/>
              <a:gd name="connsiteX244" fmla="*/ 1139382 w 1266576"/>
              <a:gd name="connsiteY244" fmla="*/ 901351 h 1722677"/>
              <a:gd name="connsiteX245" fmla="*/ 1138379 w 1266576"/>
              <a:gd name="connsiteY245" fmla="*/ 901643 h 1722677"/>
              <a:gd name="connsiteX246" fmla="*/ 1115719 w 1266576"/>
              <a:gd name="connsiteY246" fmla="*/ 928358 h 1722677"/>
              <a:gd name="connsiteX247" fmla="*/ 1097324 w 1266576"/>
              <a:gd name="connsiteY247" fmla="*/ 949763 h 1722677"/>
              <a:gd name="connsiteX248" fmla="*/ 1072240 w 1266576"/>
              <a:gd name="connsiteY248" fmla="*/ 979613 h 1722677"/>
              <a:gd name="connsiteX249" fmla="*/ 1059363 w 1266576"/>
              <a:gd name="connsiteY249" fmla="*/ 994748 h 1722677"/>
              <a:gd name="connsiteX250" fmla="*/ 1039631 w 1266576"/>
              <a:gd name="connsiteY250" fmla="*/ 1018034 h 1722677"/>
              <a:gd name="connsiteX251" fmla="*/ 1037707 w 1266576"/>
              <a:gd name="connsiteY251" fmla="*/ 1022215 h 1722677"/>
              <a:gd name="connsiteX252" fmla="*/ 1036119 w 1266576"/>
              <a:gd name="connsiteY252" fmla="*/ 1023845 h 1722677"/>
              <a:gd name="connsiteX253" fmla="*/ 1034614 w 1266576"/>
              <a:gd name="connsiteY253" fmla="*/ 1025225 h 1722677"/>
              <a:gd name="connsiteX254" fmla="*/ 1034614 w 1266576"/>
              <a:gd name="connsiteY254" fmla="*/ 1025434 h 1722677"/>
              <a:gd name="connsiteX255" fmla="*/ 50977 w 1266576"/>
              <a:gd name="connsiteY255" fmla="*/ 1002189 h 1722677"/>
              <a:gd name="connsiteX256" fmla="*/ 50977 w 1266576"/>
              <a:gd name="connsiteY256" fmla="*/ 1002189 h 1722677"/>
              <a:gd name="connsiteX257" fmla="*/ 50977 w 1266576"/>
              <a:gd name="connsiteY257" fmla="*/ 1002189 h 1722677"/>
              <a:gd name="connsiteX258" fmla="*/ 361980 w 1266576"/>
              <a:gd name="connsiteY258" fmla="*/ 1150855 h 1722677"/>
              <a:gd name="connsiteX259" fmla="*/ 360391 w 1266576"/>
              <a:gd name="connsiteY259" fmla="*/ 1149392 h 1722677"/>
              <a:gd name="connsiteX260" fmla="*/ 350901 w 1266576"/>
              <a:gd name="connsiteY260" fmla="*/ 1139442 h 1722677"/>
              <a:gd name="connsiteX261" fmla="*/ 321260 w 1266576"/>
              <a:gd name="connsiteY261" fmla="*/ 1110720 h 1722677"/>
              <a:gd name="connsiteX262" fmla="*/ 282588 w 1266576"/>
              <a:gd name="connsiteY262" fmla="*/ 1072634 h 1722677"/>
              <a:gd name="connsiteX263" fmla="*/ 243122 w 1266576"/>
              <a:gd name="connsiteY263" fmla="*/ 1034297 h 1722677"/>
              <a:gd name="connsiteX264" fmla="*/ 232754 w 1266576"/>
              <a:gd name="connsiteY264" fmla="*/ 1023971 h 1722677"/>
              <a:gd name="connsiteX265" fmla="*/ 231333 w 1266576"/>
              <a:gd name="connsiteY265" fmla="*/ 1023678 h 1722677"/>
              <a:gd name="connsiteX266" fmla="*/ 230664 w 1266576"/>
              <a:gd name="connsiteY266" fmla="*/ 1024807 h 1722677"/>
              <a:gd name="connsiteX267" fmla="*/ 230915 w 1266576"/>
              <a:gd name="connsiteY267" fmla="*/ 1026270 h 1722677"/>
              <a:gd name="connsiteX268" fmla="*/ 237018 w 1266576"/>
              <a:gd name="connsiteY268" fmla="*/ 1047592 h 1722677"/>
              <a:gd name="connsiteX269" fmla="*/ 241826 w 1266576"/>
              <a:gd name="connsiteY269" fmla="*/ 1054323 h 1722677"/>
              <a:gd name="connsiteX270" fmla="*/ 271927 w 1266576"/>
              <a:gd name="connsiteY270" fmla="*/ 1079114 h 1722677"/>
              <a:gd name="connsiteX271" fmla="*/ 319964 w 1266576"/>
              <a:gd name="connsiteY271" fmla="*/ 1118162 h 1722677"/>
              <a:gd name="connsiteX272" fmla="*/ 356336 w 1266576"/>
              <a:gd name="connsiteY272" fmla="*/ 1147427 h 1722677"/>
              <a:gd name="connsiteX273" fmla="*/ 360517 w 1266576"/>
              <a:gd name="connsiteY273" fmla="*/ 1149266 h 1722677"/>
              <a:gd name="connsiteX274" fmla="*/ 362147 w 1266576"/>
              <a:gd name="connsiteY274" fmla="*/ 1150897 h 1722677"/>
              <a:gd name="connsiteX275" fmla="*/ 53945 w 1266576"/>
              <a:gd name="connsiteY275" fmla="*/ 1006872 h 1722677"/>
              <a:gd name="connsiteX276" fmla="*/ 53945 w 1266576"/>
              <a:gd name="connsiteY276" fmla="*/ 1006579 h 1722677"/>
              <a:gd name="connsiteX277" fmla="*/ 54238 w 1266576"/>
              <a:gd name="connsiteY277" fmla="*/ 1006579 h 1722677"/>
              <a:gd name="connsiteX278" fmla="*/ 55827 w 1266576"/>
              <a:gd name="connsiteY278" fmla="*/ 1008084 h 1722677"/>
              <a:gd name="connsiteX279" fmla="*/ 59464 w 1266576"/>
              <a:gd name="connsiteY279" fmla="*/ 1016027 h 1722677"/>
              <a:gd name="connsiteX280" fmla="*/ 61429 w 1266576"/>
              <a:gd name="connsiteY280" fmla="*/ 1016613 h 1722677"/>
              <a:gd name="connsiteX281" fmla="*/ 61680 w 1266576"/>
              <a:gd name="connsiteY281" fmla="*/ 1014690 h 1722677"/>
              <a:gd name="connsiteX282" fmla="*/ 55701 w 1266576"/>
              <a:gd name="connsiteY282" fmla="*/ 1008209 h 1722677"/>
              <a:gd name="connsiteX283" fmla="*/ 243958 w 1266576"/>
              <a:gd name="connsiteY283" fmla="*/ 1201316 h 1722677"/>
              <a:gd name="connsiteX284" fmla="*/ 245505 w 1266576"/>
              <a:gd name="connsiteY284" fmla="*/ 1199728 h 1722677"/>
              <a:gd name="connsiteX285" fmla="*/ 245798 w 1266576"/>
              <a:gd name="connsiteY285" fmla="*/ 1199518 h 1722677"/>
              <a:gd name="connsiteX286" fmla="*/ 245798 w 1266576"/>
              <a:gd name="connsiteY286" fmla="*/ 1199811 h 1722677"/>
              <a:gd name="connsiteX287" fmla="*/ 244126 w 1266576"/>
              <a:gd name="connsiteY287" fmla="*/ 1201316 h 1722677"/>
              <a:gd name="connsiteX288" fmla="*/ 244126 w 1266576"/>
              <a:gd name="connsiteY288" fmla="*/ 1201567 h 1722677"/>
              <a:gd name="connsiteX289" fmla="*/ 369631 w 1266576"/>
              <a:gd name="connsiteY289" fmla="*/ 1158464 h 1722677"/>
              <a:gd name="connsiteX290" fmla="*/ 369380 w 1266576"/>
              <a:gd name="connsiteY290" fmla="*/ 1158255 h 1722677"/>
              <a:gd name="connsiteX291" fmla="*/ 369631 w 1266576"/>
              <a:gd name="connsiteY291" fmla="*/ 1158464 h 1722677"/>
              <a:gd name="connsiteX292" fmla="*/ 369631 w 1266576"/>
              <a:gd name="connsiteY292" fmla="*/ 1158464 h 1722677"/>
              <a:gd name="connsiteX293" fmla="*/ 364990 w 1266576"/>
              <a:gd name="connsiteY293" fmla="*/ 1160053 h 1722677"/>
              <a:gd name="connsiteX294" fmla="*/ 363443 w 1266576"/>
              <a:gd name="connsiteY294" fmla="*/ 1158506 h 1722677"/>
              <a:gd name="connsiteX295" fmla="*/ 359262 w 1266576"/>
              <a:gd name="connsiteY295" fmla="*/ 1153991 h 1722677"/>
              <a:gd name="connsiteX296" fmla="*/ 340867 w 1266576"/>
              <a:gd name="connsiteY296" fmla="*/ 1139024 h 1722677"/>
              <a:gd name="connsiteX297" fmla="*/ 312355 w 1266576"/>
              <a:gd name="connsiteY297" fmla="*/ 1116030 h 1722677"/>
              <a:gd name="connsiteX298" fmla="*/ 288274 w 1266576"/>
              <a:gd name="connsiteY298" fmla="*/ 1095962 h 1722677"/>
              <a:gd name="connsiteX299" fmla="*/ 250230 w 1266576"/>
              <a:gd name="connsiteY299" fmla="*/ 1065276 h 1722677"/>
              <a:gd name="connsiteX300" fmla="*/ 242328 w 1266576"/>
              <a:gd name="connsiteY300" fmla="*/ 1059298 h 1722677"/>
              <a:gd name="connsiteX301" fmla="*/ 240907 w 1266576"/>
              <a:gd name="connsiteY301" fmla="*/ 1059298 h 1722677"/>
              <a:gd name="connsiteX302" fmla="*/ 240321 w 1266576"/>
              <a:gd name="connsiteY302" fmla="*/ 1060510 h 1722677"/>
              <a:gd name="connsiteX303" fmla="*/ 245296 w 1266576"/>
              <a:gd name="connsiteY303" fmla="*/ 1082083 h 1722677"/>
              <a:gd name="connsiteX304" fmla="*/ 249477 w 1266576"/>
              <a:gd name="connsiteY304" fmla="*/ 1087350 h 1722677"/>
              <a:gd name="connsiteX305" fmla="*/ 255999 w 1266576"/>
              <a:gd name="connsiteY305" fmla="*/ 1091280 h 1722677"/>
              <a:gd name="connsiteX306" fmla="*/ 303617 w 1266576"/>
              <a:gd name="connsiteY306" fmla="*/ 1121841 h 1722677"/>
              <a:gd name="connsiteX307" fmla="*/ 353786 w 1266576"/>
              <a:gd name="connsiteY307" fmla="*/ 1154116 h 1722677"/>
              <a:gd name="connsiteX308" fmla="*/ 363401 w 1266576"/>
              <a:gd name="connsiteY308" fmla="*/ 1158506 h 1722677"/>
              <a:gd name="connsiteX309" fmla="*/ 364948 w 1266576"/>
              <a:gd name="connsiteY309" fmla="*/ 1160053 h 1722677"/>
              <a:gd name="connsiteX310" fmla="*/ 365157 w 1266576"/>
              <a:gd name="connsiteY310" fmla="*/ 1160303 h 1722677"/>
              <a:gd name="connsiteX311" fmla="*/ 1075961 w 1266576"/>
              <a:gd name="connsiteY311" fmla="*/ 286578 h 1722677"/>
              <a:gd name="connsiteX312" fmla="*/ 1075961 w 1266576"/>
              <a:gd name="connsiteY312" fmla="*/ 286578 h 1722677"/>
              <a:gd name="connsiteX313" fmla="*/ 1074372 w 1266576"/>
              <a:gd name="connsiteY313" fmla="*/ 285073 h 1722677"/>
              <a:gd name="connsiteX314" fmla="*/ 1073996 w 1266576"/>
              <a:gd name="connsiteY314" fmla="*/ 281352 h 1722677"/>
              <a:gd name="connsiteX315" fmla="*/ 1066094 w 1266576"/>
              <a:gd name="connsiteY315" fmla="*/ 262330 h 1722677"/>
              <a:gd name="connsiteX316" fmla="*/ 1055057 w 1266576"/>
              <a:gd name="connsiteY316" fmla="*/ 236284 h 1722677"/>
              <a:gd name="connsiteX317" fmla="*/ 1043059 w 1266576"/>
              <a:gd name="connsiteY317" fmla="*/ 207354 h 1722677"/>
              <a:gd name="connsiteX318" fmla="*/ 1035324 w 1266576"/>
              <a:gd name="connsiteY318" fmla="*/ 200957 h 1722677"/>
              <a:gd name="connsiteX319" fmla="*/ 1015215 w 1266576"/>
              <a:gd name="connsiteY319" fmla="*/ 196359 h 1722677"/>
              <a:gd name="connsiteX320" fmla="*/ 996653 w 1266576"/>
              <a:gd name="connsiteY320" fmla="*/ 191802 h 1722677"/>
              <a:gd name="connsiteX321" fmla="*/ 991427 w 1266576"/>
              <a:gd name="connsiteY321" fmla="*/ 190840 h 1722677"/>
              <a:gd name="connsiteX322" fmla="*/ 990131 w 1266576"/>
              <a:gd name="connsiteY322" fmla="*/ 191384 h 1722677"/>
              <a:gd name="connsiteX323" fmla="*/ 990131 w 1266576"/>
              <a:gd name="connsiteY323" fmla="*/ 193474 h 1722677"/>
              <a:gd name="connsiteX324" fmla="*/ 991051 w 1266576"/>
              <a:gd name="connsiteY324" fmla="*/ 194686 h 1722677"/>
              <a:gd name="connsiteX325" fmla="*/ 1036788 w 1266576"/>
              <a:gd name="connsiteY325" fmla="*/ 244855 h 1722677"/>
              <a:gd name="connsiteX326" fmla="*/ 1062959 w 1266576"/>
              <a:gd name="connsiteY326" fmla="*/ 273660 h 1722677"/>
              <a:gd name="connsiteX327" fmla="*/ 1074456 w 1266576"/>
              <a:gd name="connsiteY327" fmla="*/ 285031 h 1722677"/>
              <a:gd name="connsiteX328" fmla="*/ 643843 w 1266576"/>
              <a:gd name="connsiteY328" fmla="*/ 1598190 h 1722677"/>
              <a:gd name="connsiteX329" fmla="*/ 644052 w 1266576"/>
              <a:gd name="connsiteY329" fmla="*/ 1598190 h 1722677"/>
              <a:gd name="connsiteX330" fmla="*/ 643843 w 1266576"/>
              <a:gd name="connsiteY330" fmla="*/ 1598190 h 1722677"/>
              <a:gd name="connsiteX331" fmla="*/ 640791 w 1266576"/>
              <a:gd name="connsiteY331" fmla="*/ 1596811 h 1722677"/>
              <a:gd name="connsiteX332" fmla="*/ 639202 w 1266576"/>
              <a:gd name="connsiteY332" fmla="*/ 1595138 h 1722677"/>
              <a:gd name="connsiteX333" fmla="*/ 636192 w 1266576"/>
              <a:gd name="connsiteY333" fmla="*/ 1593717 h 1722677"/>
              <a:gd name="connsiteX334" fmla="*/ 636192 w 1266576"/>
              <a:gd name="connsiteY334" fmla="*/ 1593717 h 1722677"/>
              <a:gd name="connsiteX335" fmla="*/ 639202 w 1266576"/>
              <a:gd name="connsiteY335" fmla="*/ 1595138 h 1722677"/>
              <a:gd name="connsiteX336" fmla="*/ 640791 w 1266576"/>
              <a:gd name="connsiteY336" fmla="*/ 1596769 h 1722677"/>
              <a:gd name="connsiteX337" fmla="*/ 625532 w 1266576"/>
              <a:gd name="connsiteY337" fmla="*/ 1585899 h 1722677"/>
              <a:gd name="connsiteX338" fmla="*/ 627078 w 1266576"/>
              <a:gd name="connsiteY338" fmla="*/ 1587446 h 1722677"/>
              <a:gd name="connsiteX339" fmla="*/ 631635 w 1266576"/>
              <a:gd name="connsiteY339" fmla="*/ 1590456 h 1722677"/>
              <a:gd name="connsiteX340" fmla="*/ 631635 w 1266576"/>
              <a:gd name="connsiteY340" fmla="*/ 1590749 h 1722677"/>
              <a:gd name="connsiteX341" fmla="*/ 631343 w 1266576"/>
              <a:gd name="connsiteY341" fmla="*/ 1590749 h 1722677"/>
              <a:gd name="connsiteX342" fmla="*/ 626786 w 1266576"/>
              <a:gd name="connsiteY342" fmla="*/ 1587697 h 1722677"/>
              <a:gd name="connsiteX343" fmla="*/ 625239 w 1266576"/>
              <a:gd name="connsiteY343" fmla="*/ 1586150 h 1722677"/>
              <a:gd name="connsiteX344" fmla="*/ 622145 w 1266576"/>
              <a:gd name="connsiteY344" fmla="*/ 1584645 h 1722677"/>
              <a:gd name="connsiteX345" fmla="*/ 616710 w 1266576"/>
              <a:gd name="connsiteY345" fmla="*/ 1579461 h 1722677"/>
              <a:gd name="connsiteX346" fmla="*/ 605422 w 1266576"/>
              <a:gd name="connsiteY346" fmla="*/ 1571643 h 1722677"/>
              <a:gd name="connsiteX347" fmla="*/ 586693 w 1266576"/>
              <a:gd name="connsiteY347" fmla="*/ 1558474 h 1722677"/>
              <a:gd name="connsiteX348" fmla="*/ 555881 w 1266576"/>
              <a:gd name="connsiteY348" fmla="*/ 1537319 h 1722677"/>
              <a:gd name="connsiteX349" fmla="*/ 536650 w 1266576"/>
              <a:gd name="connsiteY349" fmla="*/ 1524986 h 1722677"/>
              <a:gd name="connsiteX350" fmla="*/ 497644 w 1266576"/>
              <a:gd name="connsiteY350" fmla="*/ 1504083 h 1722677"/>
              <a:gd name="connsiteX351" fmla="*/ 485896 w 1266576"/>
              <a:gd name="connsiteY351" fmla="*/ 1498731 h 1722677"/>
              <a:gd name="connsiteX352" fmla="*/ 482635 w 1266576"/>
              <a:gd name="connsiteY352" fmla="*/ 1497310 h 1722677"/>
              <a:gd name="connsiteX353" fmla="*/ 482301 w 1266576"/>
              <a:gd name="connsiteY353" fmla="*/ 1496725 h 1722677"/>
              <a:gd name="connsiteX354" fmla="*/ 481799 w 1266576"/>
              <a:gd name="connsiteY354" fmla="*/ 1496725 h 1722677"/>
              <a:gd name="connsiteX355" fmla="*/ 482719 w 1266576"/>
              <a:gd name="connsiteY355" fmla="*/ 1497352 h 1722677"/>
              <a:gd name="connsiteX356" fmla="*/ 485980 w 1266576"/>
              <a:gd name="connsiteY356" fmla="*/ 1498773 h 1722677"/>
              <a:gd name="connsiteX357" fmla="*/ 491038 w 1266576"/>
              <a:gd name="connsiteY357" fmla="*/ 1503205 h 1722677"/>
              <a:gd name="connsiteX358" fmla="*/ 511942 w 1266576"/>
              <a:gd name="connsiteY358" fmla="*/ 1516249 h 1722677"/>
              <a:gd name="connsiteX359" fmla="*/ 557302 w 1266576"/>
              <a:gd name="connsiteY359" fmla="*/ 1544761 h 1722677"/>
              <a:gd name="connsiteX360" fmla="*/ 599360 w 1266576"/>
              <a:gd name="connsiteY360" fmla="*/ 1571309 h 1722677"/>
              <a:gd name="connsiteX361" fmla="*/ 617505 w 1266576"/>
              <a:gd name="connsiteY361" fmla="*/ 1582680 h 1722677"/>
              <a:gd name="connsiteX362" fmla="*/ 622396 w 1266576"/>
              <a:gd name="connsiteY362" fmla="*/ 1584603 h 1722677"/>
              <a:gd name="connsiteX363" fmla="*/ 625532 w 1266576"/>
              <a:gd name="connsiteY363" fmla="*/ 1585899 h 1722677"/>
              <a:gd name="connsiteX364" fmla="*/ 311310 w 1266576"/>
              <a:gd name="connsiteY364" fmla="*/ 950432 h 1722677"/>
              <a:gd name="connsiteX365" fmla="*/ 309846 w 1266576"/>
              <a:gd name="connsiteY365" fmla="*/ 947213 h 1722677"/>
              <a:gd name="connsiteX366" fmla="*/ 307881 w 1266576"/>
              <a:gd name="connsiteY366" fmla="*/ 942238 h 1722677"/>
              <a:gd name="connsiteX367" fmla="*/ 295841 w 1266576"/>
              <a:gd name="connsiteY367" fmla="*/ 920080 h 1722677"/>
              <a:gd name="connsiteX368" fmla="*/ 276317 w 1266576"/>
              <a:gd name="connsiteY368" fmla="*/ 884586 h 1722677"/>
              <a:gd name="connsiteX369" fmla="*/ 254745 w 1266576"/>
              <a:gd name="connsiteY369" fmla="*/ 844953 h 1722677"/>
              <a:gd name="connsiteX370" fmla="*/ 227696 w 1266576"/>
              <a:gd name="connsiteY370" fmla="*/ 796164 h 1722677"/>
              <a:gd name="connsiteX371" fmla="*/ 207712 w 1266576"/>
              <a:gd name="connsiteY371" fmla="*/ 760043 h 1722677"/>
              <a:gd name="connsiteX372" fmla="*/ 172636 w 1266576"/>
              <a:gd name="connsiteY372" fmla="*/ 695618 h 1722677"/>
              <a:gd name="connsiteX373" fmla="*/ 157334 w 1266576"/>
              <a:gd name="connsiteY373" fmla="*/ 667399 h 1722677"/>
              <a:gd name="connsiteX374" fmla="*/ 141155 w 1266576"/>
              <a:gd name="connsiteY374" fmla="*/ 638802 h 1722677"/>
              <a:gd name="connsiteX375" fmla="*/ 117283 w 1266576"/>
              <a:gd name="connsiteY375" fmla="*/ 594320 h 1722677"/>
              <a:gd name="connsiteX376" fmla="*/ 115109 w 1266576"/>
              <a:gd name="connsiteY376" fmla="*/ 591352 h 1722677"/>
              <a:gd name="connsiteX377" fmla="*/ 113688 w 1266576"/>
              <a:gd name="connsiteY377" fmla="*/ 596536 h 1722677"/>
              <a:gd name="connsiteX378" fmla="*/ 114357 w 1266576"/>
              <a:gd name="connsiteY378" fmla="*/ 647791 h 1722677"/>
              <a:gd name="connsiteX379" fmla="*/ 117492 w 1266576"/>
              <a:gd name="connsiteY379" fmla="*/ 657783 h 1722677"/>
              <a:gd name="connsiteX380" fmla="*/ 127693 w 1266576"/>
              <a:gd name="connsiteY380" fmla="*/ 672792 h 1722677"/>
              <a:gd name="connsiteX381" fmla="*/ 151021 w 1266576"/>
              <a:gd name="connsiteY381" fmla="*/ 707784 h 1722677"/>
              <a:gd name="connsiteX382" fmla="*/ 183255 w 1266576"/>
              <a:gd name="connsiteY382" fmla="*/ 757033 h 1722677"/>
              <a:gd name="connsiteX383" fmla="*/ 208339 w 1266576"/>
              <a:gd name="connsiteY383" fmla="*/ 794659 h 1722677"/>
              <a:gd name="connsiteX384" fmla="*/ 229242 w 1266576"/>
              <a:gd name="connsiteY384" fmla="*/ 826683 h 1722677"/>
              <a:gd name="connsiteX385" fmla="*/ 245965 w 1266576"/>
              <a:gd name="connsiteY385" fmla="*/ 852269 h 1722677"/>
              <a:gd name="connsiteX386" fmla="*/ 268123 w 1266576"/>
              <a:gd name="connsiteY386" fmla="*/ 885213 h 1722677"/>
              <a:gd name="connsiteX387" fmla="*/ 302865 w 1266576"/>
              <a:gd name="connsiteY387" fmla="*/ 938308 h 1722677"/>
              <a:gd name="connsiteX388" fmla="*/ 310181 w 1266576"/>
              <a:gd name="connsiteY388" fmla="*/ 946669 h 1722677"/>
              <a:gd name="connsiteX389" fmla="*/ 311644 w 1266576"/>
              <a:gd name="connsiteY389" fmla="*/ 949889 h 1722677"/>
              <a:gd name="connsiteX390" fmla="*/ 313149 w 1266576"/>
              <a:gd name="connsiteY390" fmla="*/ 952857 h 1722677"/>
              <a:gd name="connsiteX391" fmla="*/ 313149 w 1266576"/>
              <a:gd name="connsiteY391" fmla="*/ 952857 h 1722677"/>
              <a:gd name="connsiteX392" fmla="*/ 113771 w 1266576"/>
              <a:gd name="connsiteY392" fmla="*/ 1049557 h 1722677"/>
              <a:gd name="connsiteX393" fmla="*/ 115360 w 1266576"/>
              <a:gd name="connsiteY393" fmla="*/ 1051187 h 1722677"/>
              <a:gd name="connsiteX394" fmla="*/ 119875 w 1266576"/>
              <a:gd name="connsiteY394" fmla="*/ 1054281 h 1722677"/>
              <a:gd name="connsiteX395" fmla="*/ 123136 w 1266576"/>
              <a:gd name="connsiteY395" fmla="*/ 1055660 h 1722677"/>
              <a:gd name="connsiteX396" fmla="*/ 125895 w 1266576"/>
              <a:gd name="connsiteY396" fmla="*/ 1057333 h 1722677"/>
              <a:gd name="connsiteX397" fmla="*/ 126397 w 1266576"/>
              <a:gd name="connsiteY397" fmla="*/ 1057625 h 1722677"/>
              <a:gd name="connsiteX398" fmla="*/ 125812 w 1266576"/>
              <a:gd name="connsiteY398" fmla="*/ 1057416 h 1722677"/>
              <a:gd name="connsiteX399" fmla="*/ 123052 w 1266576"/>
              <a:gd name="connsiteY399" fmla="*/ 1055744 h 1722677"/>
              <a:gd name="connsiteX400" fmla="*/ 119875 w 1266576"/>
              <a:gd name="connsiteY400" fmla="*/ 1054239 h 1722677"/>
              <a:gd name="connsiteX401" fmla="*/ 115276 w 1266576"/>
              <a:gd name="connsiteY401" fmla="*/ 1051271 h 1722677"/>
              <a:gd name="connsiteX402" fmla="*/ 113688 w 1266576"/>
              <a:gd name="connsiteY402" fmla="*/ 1049640 h 1722677"/>
              <a:gd name="connsiteX403" fmla="*/ 113102 w 1266576"/>
              <a:gd name="connsiteY403" fmla="*/ 1049389 h 1722677"/>
              <a:gd name="connsiteX404" fmla="*/ 823154 w 1266576"/>
              <a:gd name="connsiteY404" fmla="*/ 1074139 h 1722677"/>
              <a:gd name="connsiteX405" fmla="*/ 821690 w 1266576"/>
              <a:gd name="connsiteY405" fmla="*/ 1077233 h 1722677"/>
              <a:gd name="connsiteX406" fmla="*/ 819056 w 1266576"/>
              <a:gd name="connsiteY406" fmla="*/ 1079867 h 1722677"/>
              <a:gd name="connsiteX407" fmla="*/ 805260 w 1266576"/>
              <a:gd name="connsiteY407" fmla="*/ 1100770 h 1722677"/>
              <a:gd name="connsiteX408" fmla="*/ 806514 w 1266576"/>
              <a:gd name="connsiteY408" fmla="*/ 1111724 h 1722677"/>
              <a:gd name="connsiteX409" fmla="*/ 808818 w 1266576"/>
              <a:gd name="connsiteY409" fmla="*/ 1111619 h 1722677"/>
              <a:gd name="connsiteX410" fmla="*/ 809065 w 1266576"/>
              <a:gd name="connsiteY410" fmla="*/ 1111264 h 1722677"/>
              <a:gd name="connsiteX411" fmla="*/ 810319 w 1266576"/>
              <a:gd name="connsiteY411" fmla="*/ 1108463 h 1722677"/>
              <a:gd name="connsiteX412" fmla="*/ 819307 w 1266576"/>
              <a:gd name="connsiteY412" fmla="*/ 1085887 h 1722677"/>
              <a:gd name="connsiteX413" fmla="*/ 821565 w 1266576"/>
              <a:gd name="connsiteY413" fmla="*/ 1077107 h 1722677"/>
              <a:gd name="connsiteX414" fmla="*/ 823154 w 1266576"/>
              <a:gd name="connsiteY414" fmla="*/ 1074056 h 1722677"/>
              <a:gd name="connsiteX415" fmla="*/ 823154 w 1266576"/>
              <a:gd name="connsiteY415" fmla="*/ 1074056 h 1722677"/>
              <a:gd name="connsiteX416" fmla="*/ 95460 w 1266576"/>
              <a:gd name="connsiteY416" fmla="*/ 934796 h 1722677"/>
              <a:gd name="connsiteX417" fmla="*/ 98470 w 1266576"/>
              <a:gd name="connsiteY417" fmla="*/ 933208 h 1722677"/>
              <a:gd name="connsiteX418" fmla="*/ 99975 w 1266576"/>
              <a:gd name="connsiteY418" fmla="*/ 932957 h 1722677"/>
              <a:gd name="connsiteX419" fmla="*/ 131247 w 1266576"/>
              <a:gd name="connsiteY419" fmla="*/ 921042 h 1722677"/>
              <a:gd name="connsiteX420" fmla="*/ 132375 w 1266576"/>
              <a:gd name="connsiteY420" fmla="*/ 920122 h 1722677"/>
              <a:gd name="connsiteX421" fmla="*/ 132375 w 1266576"/>
              <a:gd name="connsiteY421" fmla="*/ 918701 h 1722677"/>
              <a:gd name="connsiteX422" fmla="*/ 131288 w 1266576"/>
              <a:gd name="connsiteY422" fmla="*/ 917781 h 1722677"/>
              <a:gd name="connsiteX423" fmla="*/ 127651 w 1266576"/>
              <a:gd name="connsiteY423" fmla="*/ 918408 h 1722677"/>
              <a:gd name="connsiteX424" fmla="*/ 118830 w 1266576"/>
              <a:gd name="connsiteY424" fmla="*/ 922839 h 1722677"/>
              <a:gd name="connsiteX425" fmla="*/ 98595 w 1266576"/>
              <a:gd name="connsiteY425" fmla="*/ 933333 h 1722677"/>
              <a:gd name="connsiteX426" fmla="*/ 95543 w 1266576"/>
              <a:gd name="connsiteY426" fmla="*/ 934838 h 1722677"/>
              <a:gd name="connsiteX427" fmla="*/ 94958 w 1266576"/>
              <a:gd name="connsiteY427" fmla="*/ 934838 h 1722677"/>
              <a:gd name="connsiteX428" fmla="*/ 181164 w 1266576"/>
              <a:gd name="connsiteY428" fmla="*/ 902730 h 1722677"/>
              <a:gd name="connsiteX429" fmla="*/ 181164 w 1266576"/>
              <a:gd name="connsiteY429" fmla="*/ 902730 h 1722677"/>
              <a:gd name="connsiteX430" fmla="*/ 179701 w 1266576"/>
              <a:gd name="connsiteY430" fmla="*/ 899595 h 1722677"/>
              <a:gd name="connsiteX431" fmla="*/ 177652 w 1266576"/>
              <a:gd name="connsiteY431" fmla="*/ 894745 h 1722677"/>
              <a:gd name="connsiteX432" fmla="*/ 174893 w 1266576"/>
              <a:gd name="connsiteY432" fmla="*/ 893533 h 1722677"/>
              <a:gd name="connsiteX433" fmla="*/ 175813 w 1266576"/>
              <a:gd name="connsiteY433" fmla="*/ 896167 h 1722677"/>
              <a:gd name="connsiteX434" fmla="*/ 179785 w 1266576"/>
              <a:gd name="connsiteY434" fmla="*/ 899511 h 1722677"/>
              <a:gd name="connsiteX435" fmla="*/ 1138755 w 1266576"/>
              <a:gd name="connsiteY435" fmla="*/ 1448103 h 1722677"/>
              <a:gd name="connsiteX436" fmla="*/ 1137334 w 1266576"/>
              <a:gd name="connsiteY436" fmla="*/ 1451197 h 1722677"/>
              <a:gd name="connsiteX437" fmla="*/ 1128972 w 1266576"/>
              <a:gd name="connsiteY437" fmla="*/ 1466749 h 1722677"/>
              <a:gd name="connsiteX438" fmla="*/ 1135536 w 1266576"/>
              <a:gd name="connsiteY438" fmla="*/ 1455336 h 1722677"/>
              <a:gd name="connsiteX439" fmla="*/ 1137166 w 1266576"/>
              <a:gd name="connsiteY439" fmla="*/ 1451155 h 1722677"/>
              <a:gd name="connsiteX440" fmla="*/ 1138671 w 1266576"/>
              <a:gd name="connsiteY440" fmla="*/ 1448103 h 1722677"/>
              <a:gd name="connsiteX441" fmla="*/ 129073 w 1266576"/>
              <a:gd name="connsiteY441" fmla="*/ 853482 h 1722677"/>
              <a:gd name="connsiteX442" fmla="*/ 130703 w 1266576"/>
              <a:gd name="connsiteY442" fmla="*/ 855112 h 1722677"/>
              <a:gd name="connsiteX443" fmla="*/ 133504 w 1266576"/>
              <a:gd name="connsiteY443" fmla="*/ 858248 h 1722677"/>
              <a:gd name="connsiteX444" fmla="*/ 134048 w 1266576"/>
              <a:gd name="connsiteY444" fmla="*/ 858498 h 1722677"/>
              <a:gd name="connsiteX445" fmla="*/ 134466 w 1266576"/>
              <a:gd name="connsiteY445" fmla="*/ 858498 h 1722677"/>
              <a:gd name="connsiteX446" fmla="*/ 133421 w 1266576"/>
              <a:gd name="connsiteY446" fmla="*/ 858248 h 1722677"/>
              <a:gd name="connsiteX447" fmla="*/ 130620 w 1266576"/>
              <a:gd name="connsiteY447" fmla="*/ 855112 h 1722677"/>
              <a:gd name="connsiteX448" fmla="*/ 128989 w 1266576"/>
              <a:gd name="connsiteY448" fmla="*/ 853482 h 1722677"/>
              <a:gd name="connsiteX449" fmla="*/ 127777 w 1266576"/>
              <a:gd name="connsiteY449" fmla="*/ 852980 h 1722677"/>
              <a:gd name="connsiteX450" fmla="*/ 58544 w 1266576"/>
              <a:gd name="connsiteY450" fmla="*/ 1025016 h 1722677"/>
              <a:gd name="connsiteX451" fmla="*/ 58544 w 1266576"/>
              <a:gd name="connsiteY451" fmla="*/ 1025643 h 1722677"/>
              <a:gd name="connsiteX452" fmla="*/ 58795 w 1266576"/>
              <a:gd name="connsiteY452" fmla="*/ 1026103 h 1722677"/>
              <a:gd name="connsiteX453" fmla="*/ 58419 w 1266576"/>
              <a:gd name="connsiteY453" fmla="*/ 1025100 h 1722677"/>
              <a:gd name="connsiteX454" fmla="*/ 58419 w 1266576"/>
              <a:gd name="connsiteY454" fmla="*/ 1024389 h 1722677"/>
              <a:gd name="connsiteX455" fmla="*/ 57917 w 1266576"/>
              <a:gd name="connsiteY455" fmla="*/ 1024054 h 1722677"/>
              <a:gd name="connsiteX456" fmla="*/ 297430 w 1266576"/>
              <a:gd name="connsiteY456" fmla="*/ 973050 h 1722677"/>
              <a:gd name="connsiteX457" fmla="*/ 297430 w 1266576"/>
              <a:gd name="connsiteY457" fmla="*/ 973050 h 1722677"/>
              <a:gd name="connsiteX458" fmla="*/ 294336 w 1266576"/>
              <a:gd name="connsiteY458" fmla="*/ 971587 h 1722677"/>
              <a:gd name="connsiteX459" fmla="*/ 288985 w 1266576"/>
              <a:gd name="connsiteY459" fmla="*/ 966402 h 1722677"/>
              <a:gd name="connsiteX460" fmla="*/ 274519 w 1266576"/>
              <a:gd name="connsiteY460" fmla="*/ 956452 h 1722677"/>
              <a:gd name="connsiteX461" fmla="*/ 237478 w 1266576"/>
              <a:gd name="connsiteY461" fmla="*/ 930741 h 1722677"/>
              <a:gd name="connsiteX462" fmla="*/ 194041 w 1266576"/>
              <a:gd name="connsiteY462" fmla="*/ 900765 h 1722677"/>
              <a:gd name="connsiteX463" fmla="*/ 183046 w 1266576"/>
              <a:gd name="connsiteY463" fmla="*/ 894369 h 1722677"/>
              <a:gd name="connsiteX464" fmla="*/ 182711 w 1266576"/>
              <a:gd name="connsiteY464" fmla="*/ 896250 h 1722677"/>
              <a:gd name="connsiteX465" fmla="*/ 193456 w 1266576"/>
              <a:gd name="connsiteY465" fmla="*/ 914729 h 1722677"/>
              <a:gd name="connsiteX466" fmla="*/ 197971 w 1266576"/>
              <a:gd name="connsiteY466" fmla="*/ 918910 h 1722677"/>
              <a:gd name="connsiteX467" fmla="*/ 215864 w 1266576"/>
              <a:gd name="connsiteY467" fmla="*/ 929194 h 1722677"/>
              <a:gd name="connsiteX468" fmla="*/ 261434 w 1266576"/>
              <a:gd name="connsiteY468" fmla="*/ 954278 h 1722677"/>
              <a:gd name="connsiteX469" fmla="*/ 294461 w 1266576"/>
              <a:gd name="connsiteY469" fmla="*/ 971963 h 1722677"/>
              <a:gd name="connsiteX470" fmla="*/ 792467 w 1266576"/>
              <a:gd name="connsiteY470" fmla="*/ 1685525 h 1722677"/>
              <a:gd name="connsiteX471" fmla="*/ 795686 w 1266576"/>
              <a:gd name="connsiteY471" fmla="*/ 1686989 h 1722677"/>
              <a:gd name="connsiteX472" fmla="*/ 802375 w 1266576"/>
              <a:gd name="connsiteY472" fmla="*/ 1691755 h 1722677"/>
              <a:gd name="connsiteX473" fmla="*/ 847067 w 1266576"/>
              <a:gd name="connsiteY473" fmla="*/ 1714957 h 1722677"/>
              <a:gd name="connsiteX474" fmla="*/ 857979 w 1266576"/>
              <a:gd name="connsiteY474" fmla="*/ 1717926 h 1722677"/>
              <a:gd name="connsiteX475" fmla="*/ 865379 w 1266576"/>
              <a:gd name="connsiteY475" fmla="*/ 1717717 h 1722677"/>
              <a:gd name="connsiteX476" fmla="*/ 858899 w 1266576"/>
              <a:gd name="connsiteY476" fmla="*/ 1713536 h 1722677"/>
              <a:gd name="connsiteX477" fmla="*/ 799992 w 1266576"/>
              <a:gd name="connsiteY477" fmla="*/ 1688452 h 1722677"/>
              <a:gd name="connsiteX478" fmla="*/ 795812 w 1266576"/>
              <a:gd name="connsiteY478" fmla="*/ 1687407 h 1722677"/>
              <a:gd name="connsiteX479" fmla="*/ 792593 w 1266576"/>
              <a:gd name="connsiteY479" fmla="*/ 1685943 h 1722677"/>
              <a:gd name="connsiteX480" fmla="*/ 792258 w 1266576"/>
              <a:gd name="connsiteY480" fmla="*/ 1685358 h 1722677"/>
              <a:gd name="connsiteX481" fmla="*/ 791715 w 1266576"/>
              <a:gd name="connsiteY481" fmla="*/ 1685358 h 1722677"/>
              <a:gd name="connsiteX482" fmla="*/ 772609 w 1266576"/>
              <a:gd name="connsiteY482" fmla="*/ 1680885 h 1722677"/>
              <a:gd name="connsiteX483" fmla="*/ 772609 w 1266576"/>
              <a:gd name="connsiteY483" fmla="*/ 1680885 h 1722677"/>
              <a:gd name="connsiteX484" fmla="*/ 769473 w 1266576"/>
              <a:gd name="connsiteY484" fmla="*/ 1679463 h 1722677"/>
              <a:gd name="connsiteX485" fmla="*/ 764247 w 1266576"/>
              <a:gd name="connsiteY485" fmla="*/ 1675283 h 1722677"/>
              <a:gd name="connsiteX486" fmla="*/ 758060 w 1266576"/>
              <a:gd name="connsiteY486" fmla="*/ 1672273 h 1722677"/>
              <a:gd name="connsiteX487" fmla="*/ 719430 w 1266576"/>
              <a:gd name="connsiteY487" fmla="*/ 1653794 h 1722677"/>
              <a:gd name="connsiteX488" fmla="*/ 689622 w 1266576"/>
              <a:gd name="connsiteY488" fmla="*/ 1641753 h 1722677"/>
              <a:gd name="connsiteX489" fmla="*/ 682347 w 1266576"/>
              <a:gd name="connsiteY489" fmla="*/ 1639579 h 1722677"/>
              <a:gd name="connsiteX490" fmla="*/ 678668 w 1266576"/>
              <a:gd name="connsiteY490" fmla="*/ 1637322 h 1722677"/>
              <a:gd name="connsiteX491" fmla="*/ 678208 w 1266576"/>
              <a:gd name="connsiteY491" fmla="*/ 1637698 h 1722677"/>
              <a:gd name="connsiteX492" fmla="*/ 678208 w 1266576"/>
              <a:gd name="connsiteY492" fmla="*/ 1638325 h 1722677"/>
              <a:gd name="connsiteX493" fmla="*/ 682389 w 1266576"/>
              <a:gd name="connsiteY493" fmla="*/ 1639454 h 1722677"/>
              <a:gd name="connsiteX494" fmla="*/ 685859 w 1266576"/>
              <a:gd name="connsiteY494" fmla="*/ 1642297 h 1722677"/>
              <a:gd name="connsiteX495" fmla="*/ 710693 w 1266576"/>
              <a:gd name="connsiteY495" fmla="*/ 1654086 h 1722677"/>
              <a:gd name="connsiteX496" fmla="*/ 748319 w 1266576"/>
              <a:gd name="connsiteY496" fmla="*/ 1670809 h 1722677"/>
              <a:gd name="connsiteX497" fmla="*/ 769515 w 1266576"/>
              <a:gd name="connsiteY497" fmla="*/ 1679422 h 1722677"/>
              <a:gd name="connsiteX498" fmla="*/ 671478 w 1266576"/>
              <a:gd name="connsiteY498" fmla="*/ 1634897 h 1722677"/>
              <a:gd name="connsiteX499" fmla="*/ 671478 w 1266576"/>
              <a:gd name="connsiteY499" fmla="*/ 1634897 h 1722677"/>
              <a:gd name="connsiteX500" fmla="*/ 672648 w 1266576"/>
              <a:gd name="connsiteY500" fmla="*/ 1635399 h 1722677"/>
              <a:gd name="connsiteX501" fmla="*/ 1218523 w 1266576"/>
              <a:gd name="connsiteY501" fmla="*/ 927104 h 1722677"/>
              <a:gd name="connsiteX502" fmla="*/ 1217687 w 1266576"/>
              <a:gd name="connsiteY502" fmla="*/ 928274 h 1722677"/>
              <a:gd name="connsiteX503" fmla="*/ 1217687 w 1266576"/>
              <a:gd name="connsiteY503" fmla="*/ 928985 h 1722677"/>
              <a:gd name="connsiteX504" fmla="*/ 1218356 w 1266576"/>
              <a:gd name="connsiteY504" fmla="*/ 928442 h 1722677"/>
              <a:gd name="connsiteX505" fmla="*/ 1218356 w 1266576"/>
              <a:gd name="connsiteY505" fmla="*/ 927020 h 1722677"/>
              <a:gd name="connsiteX506" fmla="*/ 1218857 w 1266576"/>
              <a:gd name="connsiteY506" fmla="*/ 925766 h 1722677"/>
              <a:gd name="connsiteX507" fmla="*/ 898239 w 1266576"/>
              <a:gd name="connsiteY507" fmla="*/ 79884 h 1722677"/>
              <a:gd name="connsiteX508" fmla="*/ 896609 w 1266576"/>
              <a:gd name="connsiteY508" fmla="*/ 78254 h 1722677"/>
              <a:gd name="connsiteX509" fmla="*/ 885990 w 1266576"/>
              <a:gd name="connsiteY509" fmla="*/ 69098 h 1722677"/>
              <a:gd name="connsiteX510" fmla="*/ 885572 w 1266576"/>
              <a:gd name="connsiteY510" fmla="*/ 68680 h 1722677"/>
              <a:gd name="connsiteX511" fmla="*/ 885153 w 1266576"/>
              <a:gd name="connsiteY511" fmla="*/ 68680 h 1722677"/>
              <a:gd name="connsiteX512" fmla="*/ 886073 w 1266576"/>
              <a:gd name="connsiteY512" fmla="*/ 69098 h 1722677"/>
              <a:gd name="connsiteX513" fmla="*/ 896692 w 1266576"/>
              <a:gd name="connsiteY513" fmla="*/ 78254 h 1722677"/>
              <a:gd name="connsiteX514" fmla="*/ 898281 w 1266576"/>
              <a:gd name="connsiteY514" fmla="*/ 79884 h 1722677"/>
              <a:gd name="connsiteX515" fmla="*/ 901333 w 1266576"/>
              <a:gd name="connsiteY515" fmla="*/ 82978 h 1722677"/>
              <a:gd name="connsiteX516" fmla="*/ 907228 w 1266576"/>
              <a:gd name="connsiteY516" fmla="*/ 87493 h 1722677"/>
              <a:gd name="connsiteX517" fmla="*/ 910321 w 1266576"/>
              <a:gd name="connsiteY517" fmla="*/ 90629 h 1722677"/>
              <a:gd name="connsiteX518" fmla="*/ 910321 w 1266576"/>
              <a:gd name="connsiteY518" fmla="*/ 90629 h 1722677"/>
              <a:gd name="connsiteX519" fmla="*/ 907228 w 1266576"/>
              <a:gd name="connsiteY519" fmla="*/ 87493 h 1722677"/>
              <a:gd name="connsiteX520" fmla="*/ 901166 w 1266576"/>
              <a:gd name="connsiteY520" fmla="*/ 82978 h 1722677"/>
              <a:gd name="connsiteX521" fmla="*/ 898239 w 1266576"/>
              <a:gd name="connsiteY521" fmla="*/ 79884 h 1722677"/>
              <a:gd name="connsiteX522" fmla="*/ 296217 w 1266576"/>
              <a:gd name="connsiteY522" fmla="*/ 1250481 h 1722677"/>
              <a:gd name="connsiteX523" fmla="*/ 297681 w 1266576"/>
              <a:gd name="connsiteY523" fmla="*/ 1253659 h 1722677"/>
              <a:gd name="connsiteX524" fmla="*/ 298517 w 1266576"/>
              <a:gd name="connsiteY524" fmla="*/ 1256543 h 1722677"/>
              <a:gd name="connsiteX525" fmla="*/ 308718 w 1266576"/>
              <a:gd name="connsiteY525" fmla="*/ 1277071 h 1722677"/>
              <a:gd name="connsiteX526" fmla="*/ 347556 w 1266576"/>
              <a:gd name="connsiteY526" fmla="*/ 1354163 h 1722677"/>
              <a:gd name="connsiteX527" fmla="*/ 382047 w 1266576"/>
              <a:gd name="connsiteY527" fmla="*/ 1422350 h 1722677"/>
              <a:gd name="connsiteX528" fmla="*/ 388611 w 1266576"/>
              <a:gd name="connsiteY528" fmla="*/ 1430711 h 1722677"/>
              <a:gd name="connsiteX529" fmla="*/ 414406 w 1266576"/>
              <a:gd name="connsiteY529" fmla="*/ 1452284 h 1722677"/>
              <a:gd name="connsiteX530" fmla="*/ 417959 w 1266576"/>
              <a:gd name="connsiteY530" fmla="*/ 1453622 h 1722677"/>
              <a:gd name="connsiteX531" fmla="*/ 414030 w 1266576"/>
              <a:gd name="connsiteY531" fmla="*/ 1446305 h 1722677"/>
              <a:gd name="connsiteX532" fmla="*/ 408595 w 1266576"/>
              <a:gd name="connsiteY532" fmla="*/ 1437066 h 1722677"/>
              <a:gd name="connsiteX533" fmla="*/ 388569 w 1266576"/>
              <a:gd name="connsiteY533" fmla="*/ 1403620 h 1722677"/>
              <a:gd name="connsiteX534" fmla="*/ 377825 w 1266576"/>
              <a:gd name="connsiteY534" fmla="*/ 1386020 h 1722677"/>
              <a:gd name="connsiteX535" fmla="*/ 356294 w 1266576"/>
              <a:gd name="connsiteY535" fmla="*/ 1349104 h 1722677"/>
              <a:gd name="connsiteX536" fmla="*/ 334931 w 1266576"/>
              <a:gd name="connsiteY536" fmla="*/ 1313819 h 1722677"/>
              <a:gd name="connsiteX537" fmla="*/ 321302 w 1266576"/>
              <a:gd name="connsiteY537" fmla="*/ 1290825 h 1722677"/>
              <a:gd name="connsiteX538" fmla="*/ 311351 w 1266576"/>
              <a:gd name="connsiteY538" fmla="*/ 1274604 h 1722677"/>
              <a:gd name="connsiteX539" fmla="*/ 301318 w 1266576"/>
              <a:gd name="connsiteY539" fmla="*/ 1257463 h 1722677"/>
              <a:gd name="connsiteX540" fmla="*/ 297597 w 1266576"/>
              <a:gd name="connsiteY540" fmla="*/ 1253826 h 1722677"/>
              <a:gd name="connsiteX541" fmla="*/ 296092 w 1266576"/>
              <a:gd name="connsiteY541" fmla="*/ 1250690 h 1722677"/>
              <a:gd name="connsiteX542" fmla="*/ 295507 w 1266576"/>
              <a:gd name="connsiteY542" fmla="*/ 1248684 h 1722677"/>
              <a:gd name="connsiteX543" fmla="*/ 294420 w 1266576"/>
              <a:gd name="connsiteY543" fmla="*/ 1248140 h 1722677"/>
              <a:gd name="connsiteX544" fmla="*/ 294420 w 1266576"/>
              <a:gd name="connsiteY544" fmla="*/ 1249311 h 1722677"/>
              <a:gd name="connsiteX545" fmla="*/ 296175 w 1266576"/>
              <a:gd name="connsiteY545" fmla="*/ 1250272 h 1722677"/>
              <a:gd name="connsiteX546" fmla="*/ 826247 w 1266576"/>
              <a:gd name="connsiteY546" fmla="*/ 1100478 h 1722677"/>
              <a:gd name="connsiteX547" fmla="*/ 820227 w 1266576"/>
              <a:gd name="connsiteY547" fmla="*/ 1103571 h 1722677"/>
              <a:gd name="connsiteX548" fmla="*/ 818095 w 1266576"/>
              <a:gd name="connsiteY548" fmla="*/ 1104115 h 1722677"/>
              <a:gd name="connsiteX549" fmla="*/ 817510 w 1266576"/>
              <a:gd name="connsiteY549" fmla="*/ 1105285 h 1722677"/>
              <a:gd name="connsiteX550" fmla="*/ 818764 w 1266576"/>
              <a:gd name="connsiteY550" fmla="*/ 1105285 h 1722677"/>
              <a:gd name="connsiteX551" fmla="*/ 820102 w 1266576"/>
              <a:gd name="connsiteY551" fmla="*/ 1103613 h 1722677"/>
              <a:gd name="connsiteX552" fmla="*/ 826205 w 1266576"/>
              <a:gd name="connsiteY552" fmla="*/ 1100269 h 1722677"/>
              <a:gd name="connsiteX553" fmla="*/ 242495 w 1266576"/>
              <a:gd name="connsiteY553" fmla="*/ 1196717 h 1722677"/>
              <a:gd name="connsiteX554" fmla="*/ 246091 w 1266576"/>
              <a:gd name="connsiteY554" fmla="*/ 1192997 h 1722677"/>
              <a:gd name="connsiteX555" fmla="*/ 245714 w 1266576"/>
              <a:gd name="connsiteY555" fmla="*/ 1191826 h 1722677"/>
              <a:gd name="connsiteX556" fmla="*/ 244460 w 1266576"/>
              <a:gd name="connsiteY556" fmla="*/ 1192077 h 1722677"/>
              <a:gd name="connsiteX557" fmla="*/ 242579 w 1266576"/>
              <a:gd name="connsiteY557" fmla="*/ 1196759 h 1722677"/>
              <a:gd name="connsiteX558" fmla="*/ 337397 w 1266576"/>
              <a:gd name="connsiteY558" fmla="*/ 1343920 h 1722677"/>
              <a:gd name="connsiteX559" fmla="*/ 334387 w 1266576"/>
              <a:gd name="connsiteY559" fmla="*/ 1337774 h 1722677"/>
              <a:gd name="connsiteX560" fmla="*/ 332297 w 1266576"/>
              <a:gd name="connsiteY560" fmla="*/ 1331336 h 1722677"/>
              <a:gd name="connsiteX561" fmla="*/ 304202 w 1266576"/>
              <a:gd name="connsiteY561" fmla="*/ 1276234 h 1722677"/>
              <a:gd name="connsiteX562" fmla="*/ 286685 w 1266576"/>
              <a:gd name="connsiteY562" fmla="*/ 1241451 h 1722677"/>
              <a:gd name="connsiteX563" fmla="*/ 281961 w 1266576"/>
              <a:gd name="connsiteY563" fmla="*/ 1231041 h 1722677"/>
              <a:gd name="connsiteX564" fmla="*/ 272555 w 1266576"/>
              <a:gd name="connsiteY564" fmla="*/ 1212688 h 1722677"/>
              <a:gd name="connsiteX565" fmla="*/ 270548 w 1266576"/>
              <a:gd name="connsiteY565" fmla="*/ 1209761 h 1722677"/>
              <a:gd name="connsiteX566" fmla="*/ 270046 w 1266576"/>
              <a:gd name="connsiteY566" fmla="*/ 1212437 h 1722677"/>
              <a:gd name="connsiteX567" fmla="*/ 279035 w 1266576"/>
              <a:gd name="connsiteY567" fmla="*/ 1243123 h 1722677"/>
              <a:gd name="connsiteX568" fmla="*/ 285097 w 1266576"/>
              <a:gd name="connsiteY568" fmla="*/ 1253659 h 1722677"/>
              <a:gd name="connsiteX569" fmla="*/ 304871 w 1266576"/>
              <a:gd name="connsiteY569" fmla="*/ 1288108 h 1722677"/>
              <a:gd name="connsiteX570" fmla="*/ 331335 w 1266576"/>
              <a:gd name="connsiteY570" fmla="*/ 1334597 h 1722677"/>
              <a:gd name="connsiteX571" fmla="*/ 334471 w 1266576"/>
              <a:gd name="connsiteY571" fmla="*/ 1337524 h 1722677"/>
              <a:gd name="connsiteX572" fmla="*/ 337523 w 1266576"/>
              <a:gd name="connsiteY572" fmla="*/ 1343711 h 1722677"/>
              <a:gd name="connsiteX573" fmla="*/ 340867 w 1266576"/>
              <a:gd name="connsiteY573" fmla="*/ 1348895 h 1722677"/>
              <a:gd name="connsiteX574" fmla="*/ 337355 w 1266576"/>
              <a:gd name="connsiteY574" fmla="*/ 1343920 h 1722677"/>
              <a:gd name="connsiteX575" fmla="*/ 777333 w 1266576"/>
              <a:gd name="connsiteY575" fmla="*/ 1055870 h 1722677"/>
              <a:gd name="connsiteX576" fmla="*/ 785026 w 1266576"/>
              <a:gd name="connsiteY576" fmla="*/ 1052441 h 1722677"/>
              <a:gd name="connsiteX577" fmla="*/ 777417 w 1266576"/>
              <a:gd name="connsiteY577" fmla="*/ 1055953 h 1722677"/>
              <a:gd name="connsiteX578" fmla="*/ 772609 w 1266576"/>
              <a:gd name="connsiteY578" fmla="*/ 1057375 h 1722677"/>
              <a:gd name="connsiteX579" fmla="*/ 758311 w 1266576"/>
              <a:gd name="connsiteY579" fmla="*/ 1062224 h 1722677"/>
              <a:gd name="connsiteX580" fmla="*/ 757642 w 1266576"/>
              <a:gd name="connsiteY580" fmla="*/ 1063269 h 1722677"/>
              <a:gd name="connsiteX581" fmla="*/ 771731 w 1266576"/>
              <a:gd name="connsiteY581" fmla="*/ 1058503 h 1722677"/>
              <a:gd name="connsiteX582" fmla="*/ 772525 w 1266576"/>
              <a:gd name="connsiteY582" fmla="*/ 1057249 h 1722677"/>
              <a:gd name="connsiteX583" fmla="*/ 777291 w 1266576"/>
              <a:gd name="connsiteY583" fmla="*/ 1055870 h 1722677"/>
              <a:gd name="connsiteX584" fmla="*/ 79991 w 1266576"/>
              <a:gd name="connsiteY584" fmla="*/ 1000726 h 1722677"/>
              <a:gd name="connsiteX585" fmla="*/ 79991 w 1266576"/>
              <a:gd name="connsiteY585" fmla="*/ 1000726 h 1722677"/>
              <a:gd name="connsiteX586" fmla="*/ 81454 w 1266576"/>
              <a:gd name="connsiteY586" fmla="*/ 1006370 h 1722677"/>
              <a:gd name="connsiteX587" fmla="*/ 82625 w 1266576"/>
              <a:gd name="connsiteY587" fmla="*/ 1006830 h 1722677"/>
              <a:gd name="connsiteX588" fmla="*/ 83712 w 1266576"/>
              <a:gd name="connsiteY588" fmla="*/ 1005952 h 1722677"/>
              <a:gd name="connsiteX589" fmla="*/ 83503 w 1266576"/>
              <a:gd name="connsiteY589" fmla="*/ 1003234 h 1722677"/>
              <a:gd name="connsiteX590" fmla="*/ 79991 w 1266576"/>
              <a:gd name="connsiteY590" fmla="*/ 1000726 h 1722677"/>
              <a:gd name="connsiteX591" fmla="*/ 862912 w 1266576"/>
              <a:gd name="connsiteY591" fmla="*/ 1500111 h 1722677"/>
              <a:gd name="connsiteX592" fmla="*/ 852586 w 1266576"/>
              <a:gd name="connsiteY592" fmla="*/ 1499484 h 1722677"/>
              <a:gd name="connsiteX593" fmla="*/ 862828 w 1266576"/>
              <a:gd name="connsiteY593" fmla="*/ 1500027 h 1722677"/>
              <a:gd name="connsiteX594" fmla="*/ 865044 w 1266576"/>
              <a:gd name="connsiteY594" fmla="*/ 1500027 h 1722677"/>
              <a:gd name="connsiteX595" fmla="*/ 865504 w 1266576"/>
              <a:gd name="connsiteY595" fmla="*/ 1499024 h 1722677"/>
              <a:gd name="connsiteX596" fmla="*/ 864793 w 1266576"/>
              <a:gd name="connsiteY596" fmla="*/ 1499024 h 1722677"/>
              <a:gd name="connsiteX597" fmla="*/ 1259786 w 1266576"/>
              <a:gd name="connsiteY597" fmla="*/ 822837 h 1722677"/>
              <a:gd name="connsiteX598" fmla="*/ 1256567 w 1266576"/>
              <a:gd name="connsiteY598" fmla="*/ 829484 h 1722677"/>
              <a:gd name="connsiteX599" fmla="*/ 1257320 w 1266576"/>
              <a:gd name="connsiteY599" fmla="*/ 831491 h 1722677"/>
              <a:gd name="connsiteX600" fmla="*/ 1258825 w 1266576"/>
              <a:gd name="connsiteY600" fmla="*/ 830279 h 1722677"/>
              <a:gd name="connsiteX601" fmla="*/ 1259703 w 1266576"/>
              <a:gd name="connsiteY601" fmla="*/ 822753 h 1722677"/>
              <a:gd name="connsiteX602" fmla="*/ 1239970 w 1266576"/>
              <a:gd name="connsiteY602" fmla="*/ 887304 h 1722677"/>
              <a:gd name="connsiteX603" fmla="*/ 1235079 w 1266576"/>
              <a:gd name="connsiteY603" fmla="*/ 896208 h 1722677"/>
              <a:gd name="connsiteX604" fmla="*/ 1235706 w 1266576"/>
              <a:gd name="connsiteY604" fmla="*/ 897337 h 1722677"/>
              <a:gd name="connsiteX605" fmla="*/ 1236960 w 1266576"/>
              <a:gd name="connsiteY605" fmla="*/ 897045 h 1722677"/>
              <a:gd name="connsiteX606" fmla="*/ 1239845 w 1266576"/>
              <a:gd name="connsiteY606" fmla="*/ 887178 h 1722677"/>
              <a:gd name="connsiteX607" fmla="*/ 1240430 w 1266576"/>
              <a:gd name="connsiteY607" fmla="*/ 886802 h 1722677"/>
              <a:gd name="connsiteX608" fmla="*/ 1240430 w 1266576"/>
              <a:gd name="connsiteY608" fmla="*/ 886300 h 1722677"/>
              <a:gd name="connsiteX609" fmla="*/ 136640 w 1266576"/>
              <a:gd name="connsiteY609" fmla="*/ 821499 h 1722677"/>
              <a:gd name="connsiteX610" fmla="*/ 136640 w 1266576"/>
              <a:gd name="connsiteY610" fmla="*/ 820747 h 1722677"/>
              <a:gd name="connsiteX611" fmla="*/ 136180 w 1266576"/>
              <a:gd name="connsiteY611" fmla="*/ 820370 h 1722677"/>
              <a:gd name="connsiteX612" fmla="*/ 136891 w 1266576"/>
              <a:gd name="connsiteY612" fmla="*/ 821416 h 1722677"/>
              <a:gd name="connsiteX613" fmla="*/ 140570 w 1266576"/>
              <a:gd name="connsiteY613" fmla="*/ 834292 h 1722677"/>
              <a:gd name="connsiteX614" fmla="*/ 142618 w 1266576"/>
              <a:gd name="connsiteY614" fmla="*/ 835505 h 1722677"/>
              <a:gd name="connsiteX615" fmla="*/ 136640 w 1266576"/>
              <a:gd name="connsiteY615" fmla="*/ 821499 h 1722677"/>
              <a:gd name="connsiteX616" fmla="*/ 182628 w 1266576"/>
              <a:gd name="connsiteY616" fmla="*/ 910214 h 1722677"/>
              <a:gd name="connsiteX617" fmla="*/ 182628 w 1266576"/>
              <a:gd name="connsiteY617" fmla="*/ 910214 h 1722677"/>
              <a:gd name="connsiteX618" fmla="*/ 176356 w 1266576"/>
              <a:gd name="connsiteY618" fmla="*/ 902730 h 1722677"/>
              <a:gd name="connsiteX619" fmla="*/ 174392 w 1266576"/>
              <a:gd name="connsiteY619" fmla="*/ 902730 h 1722677"/>
              <a:gd name="connsiteX620" fmla="*/ 173932 w 1266576"/>
              <a:gd name="connsiteY620" fmla="*/ 904068 h 1722677"/>
              <a:gd name="connsiteX621" fmla="*/ 175144 w 1266576"/>
              <a:gd name="connsiteY621" fmla="*/ 906660 h 1722677"/>
              <a:gd name="connsiteX622" fmla="*/ 182711 w 1266576"/>
              <a:gd name="connsiteY622" fmla="*/ 910214 h 1722677"/>
              <a:gd name="connsiteX623" fmla="*/ 35592 w 1266576"/>
              <a:gd name="connsiteY623" fmla="*/ 926937 h 1722677"/>
              <a:gd name="connsiteX624" fmla="*/ 35592 w 1266576"/>
              <a:gd name="connsiteY624" fmla="*/ 927647 h 1722677"/>
              <a:gd name="connsiteX625" fmla="*/ 35968 w 1266576"/>
              <a:gd name="connsiteY625" fmla="*/ 928024 h 1722677"/>
              <a:gd name="connsiteX626" fmla="*/ 35467 w 1266576"/>
              <a:gd name="connsiteY626" fmla="*/ 927062 h 1722677"/>
              <a:gd name="connsiteX627" fmla="*/ 31537 w 1266576"/>
              <a:gd name="connsiteY627" fmla="*/ 906159 h 1722677"/>
              <a:gd name="connsiteX628" fmla="*/ 30910 w 1266576"/>
              <a:gd name="connsiteY628" fmla="*/ 904779 h 1722677"/>
              <a:gd name="connsiteX629" fmla="*/ 29697 w 1266576"/>
              <a:gd name="connsiteY629" fmla="*/ 904319 h 1722677"/>
              <a:gd name="connsiteX630" fmla="*/ 28652 w 1266576"/>
              <a:gd name="connsiteY630" fmla="*/ 905197 h 1722677"/>
              <a:gd name="connsiteX631" fmla="*/ 28192 w 1266576"/>
              <a:gd name="connsiteY631" fmla="*/ 909628 h 1722677"/>
              <a:gd name="connsiteX632" fmla="*/ 35676 w 1266576"/>
              <a:gd name="connsiteY632" fmla="*/ 926978 h 1722677"/>
              <a:gd name="connsiteX633" fmla="*/ 781806 w 1266576"/>
              <a:gd name="connsiteY633" fmla="*/ 1114065 h 1722677"/>
              <a:gd name="connsiteX634" fmla="*/ 782308 w 1266576"/>
              <a:gd name="connsiteY634" fmla="*/ 1114316 h 1722677"/>
              <a:gd name="connsiteX635" fmla="*/ 781723 w 1266576"/>
              <a:gd name="connsiteY635" fmla="*/ 1114107 h 1722677"/>
              <a:gd name="connsiteX636" fmla="*/ 773905 w 1266576"/>
              <a:gd name="connsiteY636" fmla="*/ 1111598 h 1722677"/>
              <a:gd name="connsiteX637" fmla="*/ 767926 w 1266576"/>
              <a:gd name="connsiteY637" fmla="*/ 1113438 h 1722677"/>
              <a:gd name="connsiteX638" fmla="*/ 764038 w 1266576"/>
              <a:gd name="connsiteY638" fmla="*/ 1118078 h 1722677"/>
              <a:gd name="connsiteX639" fmla="*/ 764038 w 1266576"/>
              <a:gd name="connsiteY639" fmla="*/ 1118789 h 1722677"/>
              <a:gd name="connsiteX640" fmla="*/ 765084 w 1266576"/>
              <a:gd name="connsiteY640" fmla="*/ 1119625 h 1722677"/>
              <a:gd name="connsiteX641" fmla="*/ 771104 w 1266576"/>
              <a:gd name="connsiteY641" fmla="*/ 1119207 h 1722677"/>
              <a:gd name="connsiteX642" fmla="*/ 773654 w 1266576"/>
              <a:gd name="connsiteY642" fmla="*/ 1117828 h 1722677"/>
              <a:gd name="connsiteX643" fmla="*/ 781806 w 1266576"/>
              <a:gd name="connsiteY643" fmla="*/ 1114065 h 1722677"/>
              <a:gd name="connsiteX644" fmla="*/ 1099164 w 1266576"/>
              <a:gd name="connsiteY644" fmla="*/ 1434391 h 1722677"/>
              <a:gd name="connsiteX645" fmla="*/ 1071278 w 1266576"/>
              <a:gd name="connsiteY645" fmla="*/ 1437108 h 1722677"/>
              <a:gd name="connsiteX646" fmla="*/ 1086664 w 1266576"/>
              <a:gd name="connsiteY646" fmla="*/ 1438111 h 1722677"/>
              <a:gd name="connsiteX647" fmla="*/ 1099206 w 1266576"/>
              <a:gd name="connsiteY647" fmla="*/ 1434307 h 1722677"/>
              <a:gd name="connsiteX648" fmla="*/ 1111413 w 1266576"/>
              <a:gd name="connsiteY648" fmla="*/ 1507929 h 1722677"/>
              <a:gd name="connsiteX649" fmla="*/ 1107233 w 1266576"/>
              <a:gd name="connsiteY649" fmla="*/ 1512444 h 1722677"/>
              <a:gd name="connsiteX650" fmla="*/ 1106020 w 1266576"/>
              <a:gd name="connsiteY650" fmla="*/ 1528707 h 1722677"/>
              <a:gd name="connsiteX651" fmla="*/ 1107442 w 1266576"/>
              <a:gd name="connsiteY651" fmla="*/ 1526868 h 1722677"/>
              <a:gd name="connsiteX652" fmla="*/ 1111121 w 1266576"/>
              <a:gd name="connsiteY652" fmla="*/ 1512988 h 1722677"/>
              <a:gd name="connsiteX653" fmla="*/ 1111121 w 1266576"/>
              <a:gd name="connsiteY653" fmla="*/ 1507804 h 1722677"/>
              <a:gd name="connsiteX654" fmla="*/ 1112082 w 1266576"/>
              <a:gd name="connsiteY654" fmla="*/ 1506926 h 1722677"/>
              <a:gd name="connsiteX655" fmla="*/ 1112082 w 1266576"/>
              <a:gd name="connsiteY655" fmla="*/ 1506382 h 1722677"/>
              <a:gd name="connsiteX656" fmla="*/ 18744 w 1266576"/>
              <a:gd name="connsiteY656" fmla="*/ 870330 h 1722677"/>
              <a:gd name="connsiteX657" fmla="*/ 28527 w 1266576"/>
              <a:gd name="connsiteY657" fmla="*/ 859794 h 1722677"/>
              <a:gd name="connsiteX658" fmla="*/ 29154 w 1266576"/>
              <a:gd name="connsiteY658" fmla="*/ 848757 h 1722677"/>
              <a:gd name="connsiteX659" fmla="*/ 18827 w 1266576"/>
              <a:gd name="connsiteY659" fmla="*/ 870413 h 1722677"/>
              <a:gd name="connsiteX660" fmla="*/ 182628 w 1266576"/>
              <a:gd name="connsiteY660" fmla="*/ 962305 h 1722677"/>
              <a:gd name="connsiteX661" fmla="*/ 182628 w 1266576"/>
              <a:gd name="connsiteY661" fmla="*/ 962305 h 1722677"/>
              <a:gd name="connsiteX662" fmla="*/ 188062 w 1266576"/>
              <a:gd name="connsiteY662" fmla="*/ 974597 h 1722677"/>
              <a:gd name="connsiteX663" fmla="*/ 190654 w 1266576"/>
              <a:gd name="connsiteY663" fmla="*/ 975391 h 1722677"/>
              <a:gd name="connsiteX664" fmla="*/ 194835 w 1266576"/>
              <a:gd name="connsiteY664" fmla="*/ 972966 h 1722677"/>
              <a:gd name="connsiteX665" fmla="*/ 192243 w 1266576"/>
              <a:gd name="connsiteY665" fmla="*/ 969036 h 1722677"/>
              <a:gd name="connsiteX666" fmla="*/ 182628 w 1266576"/>
              <a:gd name="connsiteY666" fmla="*/ 962431 h 1722677"/>
              <a:gd name="connsiteX667" fmla="*/ 1223080 w 1266576"/>
              <a:gd name="connsiteY667" fmla="*/ 908667 h 1722677"/>
              <a:gd name="connsiteX668" fmla="*/ 1210162 w 1266576"/>
              <a:gd name="connsiteY668" fmla="*/ 919202 h 1722677"/>
              <a:gd name="connsiteX669" fmla="*/ 1209409 w 1266576"/>
              <a:gd name="connsiteY669" fmla="*/ 921167 h 1722677"/>
              <a:gd name="connsiteX670" fmla="*/ 1213590 w 1266576"/>
              <a:gd name="connsiteY670" fmla="*/ 924094 h 1722677"/>
              <a:gd name="connsiteX671" fmla="*/ 1216098 w 1266576"/>
              <a:gd name="connsiteY671" fmla="*/ 922923 h 1722677"/>
              <a:gd name="connsiteX672" fmla="*/ 1222996 w 1266576"/>
              <a:gd name="connsiteY672" fmla="*/ 908583 h 1722677"/>
              <a:gd name="connsiteX673" fmla="*/ 867720 w 1266576"/>
              <a:gd name="connsiteY673" fmla="*/ 1529000 h 1722677"/>
              <a:gd name="connsiteX674" fmla="*/ 867720 w 1266576"/>
              <a:gd name="connsiteY674" fmla="*/ 1529000 h 1722677"/>
              <a:gd name="connsiteX675" fmla="*/ 850997 w 1266576"/>
              <a:gd name="connsiteY675" fmla="*/ 1512570 h 1722677"/>
              <a:gd name="connsiteX676" fmla="*/ 853296 w 1266576"/>
              <a:gd name="connsiteY676" fmla="*/ 1520555 h 1722677"/>
              <a:gd name="connsiteX677" fmla="*/ 856808 w 1266576"/>
              <a:gd name="connsiteY677" fmla="*/ 1524276 h 1722677"/>
              <a:gd name="connsiteX678" fmla="*/ 867636 w 1266576"/>
              <a:gd name="connsiteY678" fmla="*/ 1529125 h 1722677"/>
              <a:gd name="connsiteX679" fmla="*/ 1043853 w 1266576"/>
              <a:gd name="connsiteY679" fmla="*/ 1480127 h 1722677"/>
              <a:gd name="connsiteX680" fmla="*/ 1044062 w 1266576"/>
              <a:gd name="connsiteY680" fmla="*/ 1480336 h 1722677"/>
              <a:gd name="connsiteX681" fmla="*/ 1043811 w 1266576"/>
              <a:gd name="connsiteY681" fmla="*/ 1480086 h 1722677"/>
              <a:gd name="connsiteX682" fmla="*/ 1041136 w 1266576"/>
              <a:gd name="connsiteY682" fmla="*/ 1472142 h 1722677"/>
              <a:gd name="connsiteX683" fmla="*/ 1030182 w 1266576"/>
              <a:gd name="connsiteY683" fmla="*/ 1466206 h 1722677"/>
              <a:gd name="connsiteX684" fmla="*/ 1028886 w 1266576"/>
              <a:gd name="connsiteY684" fmla="*/ 1466833 h 1722677"/>
              <a:gd name="connsiteX685" fmla="*/ 1029388 w 1266576"/>
              <a:gd name="connsiteY685" fmla="*/ 1468798 h 1722677"/>
              <a:gd name="connsiteX686" fmla="*/ 1043769 w 1266576"/>
              <a:gd name="connsiteY686" fmla="*/ 1480253 h 1722677"/>
              <a:gd name="connsiteX687" fmla="*/ 176607 w 1266576"/>
              <a:gd name="connsiteY687" fmla="*/ 1100185 h 1722677"/>
              <a:gd name="connsiteX688" fmla="*/ 176607 w 1266576"/>
              <a:gd name="connsiteY688" fmla="*/ 1100478 h 1722677"/>
              <a:gd name="connsiteX689" fmla="*/ 176273 w 1266576"/>
              <a:gd name="connsiteY689" fmla="*/ 1100269 h 1722677"/>
              <a:gd name="connsiteX690" fmla="*/ 162017 w 1266576"/>
              <a:gd name="connsiteY690" fmla="*/ 1085762 h 1722677"/>
              <a:gd name="connsiteX691" fmla="*/ 160010 w 1266576"/>
              <a:gd name="connsiteY691" fmla="*/ 1084758 h 1722677"/>
              <a:gd name="connsiteX692" fmla="*/ 158087 w 1266576"/>
              <a:gd name="connsiteY692" fmla="*/ 1085511 h 1722677"/>
              <a:gd name="connsiteX693" fmla="*/ 157634 w 1266576"/>
              <a:gd name="connsiteY693" fmla="*/ 1089031 h 1722677"/>
              <a:gd name="connsiteX694" fmla="*/ 158087 w 1266576"/>
              <a:gd name="connsiteY694" fmla="*/ 1089482 h 1722677"/>
              <a:gd name="connsiteX695" fmla="*/ 170002 w 1266576"/>
              <a:gd name="connsiteY695" fmla="*/ 1097467 h 1722677"/>
              <a:gd name="connsiteX696" fmla="*/ 176607 w 1266576"/>
              <a:gd name="connsiteY696" fmla="*/ 1100185 h 1722677"/>
              <a:gd name="connsiteX697" fmla="*/ 110719 w 1266576"/>
              <a:gd name="connsiteY697" fmla="*/ 1100185 h 1722677"/>
              <a:gd name="connsiteX698" fmla="*/ 110719 w 1266576"/>
              <a:gd name="connsiteY698" fmla="*/ 1100185 h 1722677"/>
              <a:gd name="connsiteX699" fmla="*/ 97676 w 1266576"/>
              <a:gd name="connsiteY699" fmla="*/ 1087643 h 1722677"/>
              <a:gd name="connsiteX700" fmla="*/ 92659 w 1266576"/>
              <a:gd name="connsiteY700" fmla="*/ 1088563 h 1722677"/>
              <a:gd name="connsiteX701" fmla="*/ 93411 w 1266576"/>
              <a:gd name="connsiteY701" fmla="*/ 1092743 h 1722677"/>
              <a:gd name="connsiteX702" fmla="*/ 110719 w 1266576"/>
              <a:gd name="connsiteY702" fmla="*/ 1100143 h 1722677"/>
              <a:gd name="connsiteX703" fmla="*/ 149015 w 1266576"/>
              <a:gd name="connsiteY703" fmla="*/ 1095753 h 1722677"/>
              <a:gd name="connsiteX704" fmla="*/ 137810 w 1266576"/>
              <a:gd name="connsiteY704" fmla="*/ 1101774 h 1722677"/>
              <a:gd name="connsiteX705" fmla="*/ 134048 w 1266576"/>
              <a:gd name="connsiteY705" fmla="*/ 1105954 h 1722677"/>
              <a:gd name="connsiteX706" fmla="*/ 139190 w 1266576"/>
              <a:gd name="connsiteY706" fmla="*/ 1106582 h 1722677"/>
              <a:gd name="connsiteX707" fmla="*/ 149015 w 1266576"/>
              <a:gd name="connsiteY707" fmla="*/ 1096381 h 1722677"/>
              <a:gd name="connsiteX708" fmla="*/ 149015 w 1266576"/>
              <a:gd name="connsiteY708" fmla="*/ 1095628 h 1722677"/>
              <a:gd name="connsiteX709" fmla="*/ 149307 w 1266576"/>
              <a:gd name="connsiteY709" fmla="*/ 1095628 h 1722677"/>
              <a:gd name="connsiteX710" fmla="*/ 1144859 w 1266576"/>
              <a:gd name="connsiteY710" fmla="*/ 1008335 h 1722677"/>
              <a:gd name="connsiteX711" fmla="*/ 1142748 w 1266576"/>
              <a:gd name="connsiteY711" fmla="*/ 1003644 h 1722677"/>
              <a:gd name="connsiteX712" fmla="*/ 1143354 w 1266576"/>
              <a:gd name="connsiteY712" fmla="*/ 1002607 h 1722677"/>
              <a:gd name="connsiteX713" fmla="*/ 1141974 w 1266576"/>
              <a:gd name="connsiteY713" fmla="*/ 1000517 h 1722677"/>
              <a:gd name="connsiteX714" fmla="*/ 1134993 w 1266576"/>
              <a:gd name="connsiteY714" fmla="*/ 1002398 h 1722677"/>
              <a:gd name="connsiteX715" fmla="*/ 1131063 w 1266576"/>
              <a:gd name="connsiteY715" fmla="*/ 1008920 h 1722677"/>
              <a:gd name="connsiteX716" fmla="*/ 1137459 w 1266576"/>
              <a:gd name="connsiteY716" fmla="*/ 1009547 h 1722677"/>
              <a:gd name="connsiteX717" fmla="*/ 1144775 w 1266576"/>
              <a:gd name="connsiteY717" fmla="*/ 1008251 h 1722677"/>
              <a:gd name="connsiteX718" fmla="*/ 1150461 w 1266576"/>
              <a:gd name="connsiteY718" fmla="*/ 1007039 h 1722677"/>
              <a:gd name="connsiteX719" fmla="*/ 1155520 w 1266576"/>
              <a:gd name="connsiteY719" fmla="*/ 1003778 h 1722677"/>
              <a:gd name="connsiteX720" fmla="*/ 1158363 w 1266576"/>
              <a:gd name="connsiteY720" fmla="*/ 1001813 h 1722677"/>
              <a:gd name="connsiteX721" fmla="*/ 1154182 w 1266576"/>
              <a:gd name="connsiteY721" fmla="*/ 1002106 h 1722677"/>
              <a:gd name="connsiteX722" fmla="*/ 1144859 w 1266576"/>
              <a:gd name="connsiteY722" fmla="*/ 1008293 h 1722677"/>
              <a:gd name="connsiteX723" fmla="*/ 170462 w 1266576"/>
              <a:gd name="connsiteY723" fmla="*/ 946920 h 1722677"/>
              <a:gd name="connsiteX724" fmla="*/ 170462 w 1266576"/>
              <a:gd name="connsiteY724" fmla="*/ 947213 h 1722677"/>
              <a:gd name="connsiteX725" fmla="*/ 170462 w 1266576"/>
              <a:gd name="connsiteY725" fmla="*/ 947213 h 1722677"/>
              <a:gd name="connsiteX726" fmla="*/ 165905 w 1266576"/>
              <a:gd name="connsiteY726" fmla="*/ 935089 h 1722677"/>
              <a:gd name="connsiteX727" fmla="*/ 159466 w 1266576"/>
              <a:gd name="connsiteY727" fmla="*/ 934211 h 1722677"/>
              <a:gd name="connsiteX728" fmla="*/ 157585 w 1266576"/>
              <a:gd name="connsiteY728" fmla="*/ 936594 h 1722677"/>
              <a:gd name="connsiteX729" fmla="*/ 157957 w 1266576"/>
              <a:gd name="connsiteY729" fmla="*/ 939884 h 1722677"/>
              <a:gd name="connsiteX730" fmla="*/ 158087 w 1266576"/>
              <a:gd name="connsiteY730" fmla="*/ 939980 h 1722677"/>
              <a:gd name="connsiteX731" fmla="*/ 170462 w 1266576"/>
              <a:gd name="connsiteY731" fmla="*/ 946920 h 1722677"/>
              <a:gd name="connsiteX732" fmla="*/ 21838 w 1266576"/>
              <a:gd name="connsiteY732" fmla="*/ 853649 h 1722677"/>
              <a:gd name="connsiteX733" fmla="*/ 9295 w 1266576"/>
              <a:gd name="connsiteY733" fmla="*/ 866860 h 1722677"/>
              <a:gd name="connsiteX734" fmla="*/ 8752 w 1266576"/>
              <a:gd name="connsiteY734" fmla="*/ 879068 h 1722677"/>
              <a:gd name="connsiteX735" fmla="*/ 9964 w 1266576"/>
              <a:gd name="connsiteY735" fmla="*/ 878190 h 1722677"/>
              <a:gd name="connsiteX736" fmla="*/ 21127 w 1266576"/>
              <a:gd name="connsiteY736" fmla="*/ 856492 h 1722677"/>
              <a:gd name="connsiteX737" fmla="*/ 21754 w 1266576"/>
              <a:gd name="connsiteY737" fmla="*/ 853523 h 1722677"/>
              <a:gd name="connsiteX738" fmla="*/ 22130 w 1266576"/>
              <a:gd name="connsiteY738" fmla="*/ 853523 h 1722677"/>
              <a:gd name="connsiteX739" fmla="*/ 1149709 w 1266576"/>
              <a:gd name="connsiteY739" fmla="*/ 1426656 h 1722677"/>
              <a:gd name="connsiteX740" fmla="*/ 1137166 w 1266576"/>
              <a:gd name="connsiteY740" fmla="*/ 1431715 h 1722677"/>
              <a:gd name="connsiteX741" fmla="*/ 1134073 w 1266576"/>
              <a:gd name="connsiteY741" fmla="*/ 1441623 h 1722677"/>
              <a:gd name="connsiteX742" fmla="*/ 1133404 w 1266576"/>
              <a:gd name="connsiteY742" fmla="*/ 1445302 h 1722677"/>
              <a:gd name="connsiteX743" fmla="*/ 1134073 w 1266576"/>
              <a:gd name="connsiteY743" fmla="*/ 1446473 h 1722677"/>
              <a:gd name="connsiteX744" fmla="*/ 1135369 w 1266576"/>
              <a:gd name="connsiteY744" fmla="*/ 1446180 h 1722677"/>
              <a:gd name="connsiteX745" fmla="*/ 1149458 w 1266576"/>
              <a:gd name="connsiteY745" fmla="*/ 1426572 h 1722677"/>
              <a:gd name="connsiteX746" fmla="*/ 1149667 w 1266576"/>
              <a:gd name="connsiteY746" fmla="*/ 1426196 h 1722677"/>
              <a:gd name="connsiteX747" fmla="*/ 1212419 w 1266576"/>
              <a:gd name="connsiteY747" fmla="*/ 911719 h 1722677"/>
              <a:gd name="connsiteX748" fmla="*/ 1223582 w 1266576"/>
              <a:gd name="connsiteY748" fmla="*/ 902772 h 1722677"/>
              <a:gd name="connsiteX749" fmla="*/ 1225714 w 1266576"/>
              <a:gd name="connsiteY749" fmla="*/ 890230 h 1722677"/>
              <a:gd name="connsiteX750" fmla="*/ 1225254 w 1266576"/>
              <a:gd name="connsiteY750" fmla="*/ 889687 h 1722677"/>
              <a:gd name="connsiteX751" fmla="*/ 1223205 w 1266576"/>
              <a:gd name="connsiteY751" fmla="*/ 889687 h 1722677"/>
              <a:gd name="connsiteX752" fmla="*/ 1221282 w 1266576"/>
              <a:gd name="connsiteY752" fmla="*/ 891944 h 1722677"/>
              <a:gd name="connsiteX753" fmla="*/ 1212628 w 1266576"/>
              <a:gd name="connsiteY753" fmla="*/ 910548 h 1722677"/>
              <a:gd name="connsiteX754" fmla="*/ 1212628 w 1266576"/>
              <a:gd name="connsiteY754" fmla="*/ 912053 h 1722677"/>
              <a:gd name="connsiteX755" fmla="*/ 1212210 w 1266576"/>
              <a:gd name="connsiteY755" fmla="*/ 912304 h 1722677"/>
              <a:gd name="connsiteX756" fmla="*/ 195002 w 1266576"/>
              <a:gd name="connsiteY756" fmla="*/ 965441 h 1722677"/>
              <a:gd name="connsiteX757" fmla="*/ 195002 w 1266576"/>
              <a:gd name="connsiteY757" fmla="*/ 965441 h 1722677"/>
              <a:gd name="connsiteX758" fmla="*/ 186892 w 1266576"/>
              <a:gd name="connsiteY758" fmla="*/ 945081 h 1722677"/>
              <a:gd name="connsiteX759" fmla="*/ 184949 w 1266576"/>
              <a:gd name="connsiteY759" fmla="*/ 944366 h 1722677"/>
              <a:gd name="connsiteX760" fmla="*/ 184383 w 1266576"/>
              <a:gd name="connsiteY760" fmla="*/ 944830 h 1722677"/>
              <a:gd name="connsiteX761" fmla="*/ 180537 w 1266576"/>
              <a:gd name="connsiteY761" fmla="*/ 950390 h 1722677"/>
              <a:gd name="connsiteX762" fmla="*/ 181335 w 1266576"/>
              <a:gd name="connsiteY762" fmla="*/ 955591 h 1722677"/>
              <a:gd name="connsiteX763" fmla="*/ 181624 w 1266576"/>
              <a:gd name="connsiteY763" fmla="*/ 955783 h 1722677"/>
              <a:gd name="connsiteX764" fmla="*/ 195002 w 1266576"/>
              <a:gd name="connsiteY764" fmla="*/ 965441 h 1722677"/>
              <a:gd name="connsiteX765" fmla="*/ 1244694 w 1266576"/>
              <a:gd name="connsiteY765" fmla="*/ 869285 h 1722677"/>
              <a:gd name="connsiteX766" fmla="*/ 1240513 w 1266576"/>
              <a:gd name="connsiteY766" fmla="*/ 870999 h 1722677"/>
              <a:gd name="connsiteX767" fmla="*/ 1229644 w 1266576"/>
              <a:gd name="connsiteY767" fmla="*/ 880489 h 1722677"/>
              <a:gd name="connsiteX768" fmla="*/ 1228431 w 1266576"/>
              <a:gd name="connsiteY768" fmla="*/ 887805 h 1722677"/>
              <a:gd name="connsiteX769" fmla="*/ 1229476 w 1266576"/>
              <a:gd name="connsiteY769" fmla="*/ 889812 h 1722677"/>
              <a:gd name="connsiteX770" fmla="*/ 1233657 w 1266576"/>
              <a:gd name="connsiteY770" fmla="*/ 890146 h 1722677"/>
              <a:gd name="connsiteX771" fmla="*/ 1236584 w 1266576"/>
              <a:gd name="connsiteY771" fmla="*/ 884795 h 1722677"/>
              <a:gd name="connsiteX772" fmla="*/ 1244443 w 1266576"/>
              <a:gd name="connsiteY772" fmla="*/ 869201 h 1722677"/>
              <a:gd name="connsiteX773" fmla="*/ 1244652 w 1266576"/>
              <a:gd name="connsiteY773" fmla="*/ 868574 h 1722677"/>
              <a:gd name="connsiteX774" fmla="*/ 1244652 w 1266576"/>
              <a:gd name="connsiteY774" fmla="*/ 868574 h 1722677"/>
              <a:gd name="connsiteX775" fmla="*/ 1244694 w 1266576"/>
              <a:gd name="connsiteY775" fmla="*/ 869285 h 1722677"/>
              <a:gd name="connsiteX776" fmla="*/ 1134240 w 1266576"/>
              <a:gd name="connsiteY776" fmla="*/ 1468045 h 1722677"/>
              <a:gd name="connsiteX777" fmla="*/ 1131982 w 1266576"/>
              <a:gd name="connsiteY777" fmla="*/ 1469968 h 1722677"/>
              <a:gd name="connsiteX778" fmla="*/ 1121363 w 1266576"/>
              <a:gd name="connsiteY778" fmla="*/ 1489325 h 1722677"/>
              <a:gd name="connsiteX779" fmla="*/ 1114716 w 1266576"/>
              <a:gd name="connsiteY779" fmla="*/ 1513615 h 1722677"/>
              <a:gd name="connsiteX780" fmla="*/ 1116806 w 1266576"/>
              <a:gd name="connsiteY780" fmla="*/ 1510855 h 1722677"/>
              <a:gd name="connsiteX781" fmla="*/ 1133278 w 1266576"/>
              <a:gd name="connsiteY781" fmla="*/ 1472351 h 1722677"/>
              <a:gd name="connsiteX782" fmla="*/ 1134114 w 1266576"/>
              <a:gd name="connsiteY782" fmla="*/ 1467920 h 1722677"/>
              <a:gd name="connsiteX783" fmla="*/ 1134533 w 1266576"/>
              <a:gd name="connsiteY783" fmla="*/ 1466749 h 1722677"/>
              <a:gd name="connsiteX784" fmla="*/ 866089 w 1266576"/>
              <a:gd name="connsiteY784" fmla="*/ 1520095 h 1722677"/>
              <a:gd name="connsiteX785" fmla="*/ 864417 w 1266576"/>
              <a:gd name="connsiteY785" fmla="*/ 1518506 h 1722677"/>
              <a:gd name="connsiteX786" fmla="*/ 863790 w 1266576"/>
              <a:gd name="connsiteY786" fmla="*/ 1518130 h 1722677"/>
              <a:gd name="connsiteX787" fmla="*/ 864041 w 1266576"/>
              <a:gd name="connsiteY787" fmla="*/ 1519217 h 1722677"/>
              <a:gd name="connsiteX788" fmla="*/ 866173 w 1266576"/>
              <a:gd name="connsiteY788" fmla="*/ 1520011 h 1722677"/>
              <a:gd name="connsiteX789" fmla="*/ 882269 w 1266576"/>
              <a:gd name="connsiteY789" fmla="*/ 1537946 h 1722677"/>
              <a:gd name="connsiteX790" fmla="*/ 886449 w 1266576"/>
              <a:gd name="connsiteY790" fmla="*/ 1539828 h 1722677"/>
              <a:gd name="connsiteX791" fmla="*/ 904385 w 1266576"/>
              <a:gd name="connsiteY791" fmla="*/ 1546099 h 1722677"/>
              <a:gd name="connsiteX792" fmla="*/ 904385 w 1266576"/>
              <a:gd name="connsiteY792" fmla="*/ 1546099 h 1722677"/>
              <a:gd name="connsiteX793" fmla="*/ 899953 w 1266576"/>
              <a:gd name="connsiteY793" fmla="*/ 1541918 h 1722677"/>
              <a:gd name="connsiteX794" fmla="*/ 869643 w 1266576"/>
              <a:gd name="connsiteY794" fmla="*/ 1521475 h 1722677"/>
              <a:gd name="connsiteX795" fmla="*/ 866089 w 1266576"/>
              <a:gd name="connsiteY795" fmla="*/ 1520095 h 1722677"/>
              <a:gd name="connsiteX796" fmla="*/ 1023827 w 1266576"/>
              <a:gd name="connsiteY796" fmla="*/ 1444842 h 1722677"/>
              <a:gd name="connsiteX797" fmla="*/ 1001293 w 1266576"/>
              <a:gd name="connsiteY797" fmla="*/ 1463990 h 1722677"/>
              <a:gd name="connsiteX798" fmla="*/ 1001043 w 1266576"/>
              <a:gd name="connsiteY798" fmla="*/ 1465871 h 1722677"/>
              <a:gd name="connsiteX799" fmla="*/ 1017264 w 1266576"/>
              <a:gd name="connsiteY799" fmla="*/ 1462694 h 1722677"/>
              <a:gd name="connsiteX800" fmla="*/ 1019814 w 1266576"/>
              <a:gd name="connsiteY800" fmla="*/ 1460102 h 1722677"/>
              <a:gd name="connsiteX801" fmla="*/ 1023744 w 1266576"/>
              <a:gd name="connsiteY801" fmla="*/ 1444717 h 1722677"/>
              <a:gd name="connsiteX802" fmla="*/ 33962 w 1266576"/>
              <a:gd name="connsiteY802" fmla="*/ 1017700 h 1722677"/>
              <a:gd name="connsiteX803" fmla="*/ 33460 w 1266576"/>
              <a:gd name="connsiteY803" fmla="*/ 1015609 h 1722677"/>
              <a:gd name="connsiteX804" fmla="*/ 32373 w 1266576"/>
              <a:gd name="connsiteY804" fmla="*/ 1014940 h 1722677"/>
              <a:gd name="connsiteX805" fmla="*/ 32373 w 1266576"/>
              <a:gd name="connsiteY805" fmla="*/ 1016069 h 1722677"/>
              <a:gd name="connsiteX806" fmla="*/ 33878 w 1266576"/>
              <a:gd name="connsiteY806" fmla="*/ 1017658 h 1722677"/>
              <a:gd name="connsiteX807" fmla="*/ 35132 w 1266576"/>
              <a:gd name="connsiteY807" fmla="*/ 1021253 h 1722677"/>
              <a:gd name="connsiteX808" fmla="*/ 45793 w 1266576"/>
              <a:gd name="connsiteY808" fmla="*/ 1042157 h 1722677"/>
              <a:gd name="connsiteX809" fmla="*/ 49974 w 1266576"/>
              <a:gd name="connsiteY809" fmla="*/ 1048428 h 1722677"/>
              <a:gd name="connsiteX810" fmla="*/ 66697 w 1266576"/>
              <a:gd name="connsiteY810" fmla="*/ 1067283 h 1722677"/>
              <a:gd name="connsiteX811" fmla="*/ 68411 w 1266576"/>
              <a:gd name="connsiteY811" fmla="*/ 1067534 h 1722677"/>
              <a:gd name="connsiteX812" fmla="*/ 66738 w 1266576"/>
              <a:gd name="connsiteY812" fmla="*/ 1064900 h 1722677"/>
              <a:gd name="connsiteX813" fmla="*/ 37181 w 1266576"/>
              <a:gd name="connsiteY813" fmla="*/ 1020543 h 1722677"/>
              <a:gd name="connsiteX814" fmla="*/ 33962 w 1266576"/>
              <a:gd name="connsiteY814" fmla="*/ 1017700 h 1722677"/>
              <a:gd name="connsiteX815" fmla="*/ 1195696 w 1266576"/>
              <a:gd name="connsiteY815" fmla="*/ 956285 h 1722677"/>
              <a:gd name="connsiteX816" fmla="*/ 1175796 w 1266576"/>
              <a:gd name="connsiteY816" fmla="*/ 985257 h 1722677"/>
              <a:gd name="connsiteX817" fmla="*/ 1174918 w 1266576"/>
              <a:gd name="connsiteY817" fmla="*/ 987348 h 1722677"/>
              <a:gd name="connsiteX818" fmla="*/ 1175378 w 1266576"/>
              <a:gd name="connsiteY818" fmla="*/ 989396 h 1722677"/>
              <a:gd name="connsiteX819" fmla="*/ 1177343 w 1266576"/>
              <a:gd name="connsiteY819" fmla="*/ 990065 h 1722677"/>
              <a:gd name="connsiteX820" fmla="*/ 1183321 w 1266576"/>
              <a:gd name="connsiteY820" fmla="*/ 986804 h 1722677"/>
              <a:gd name="connsiteX821" fmla="*/ 1183656 w 1266576"/>
              <a:gd name="connsiteY821" fmla="*/ 984923 h 1722677"/>
              <a:gd name="connsiteX822" fmla="*/ 1183656 w 1266576"/>
              <a:gd name="connsiteY822" fmla="*/ 980742 h 1722677"/>
              <a:gd name="connsiteX823" fmla="*/ 1192728 w 1266576"/>
              <a:gd name="connsiteY823" fmla="*/ 975056 h 1722677"/>
              <a:gd name="connsiteX824" fmla="*/ 1198539 w 1266576"/>
              <a:gd name="connsiteY824" fmla="*/ 962514 h 1722677"/>
              <a:gd name="connsiteX825" fmla="*/ 1198957 w 1266576"/>
              <a:gd name="connsiteY825" fmla="*/ 962055 h 1722677"/>
              <a:gd name="connsiteX826" fmla="*/ 1198957 w 1266576"/>
              <a:gd name="connsiteY826" fmla="*/ 961595 h 1722677"/>
              <a:gd name="connsiteX827" fmla="*/ 1198623 w 1266576"/>
              <a:gd name="connsiteY827" fmla="*/ 962598 h 1722677"/>
              <a:gd name="connsiteX828" fmla="*/ 1195654 w 1266576"/>
              <a:gd name="connsiteY828" fmla="*/ 966779 h 1722677"/>
              <a:gd name="connsiteX829" fmla="*/ 1193648 w 1266576"/>
              <a:gd name="connsiteY829" fmla="*/ 969872 h 1722677"/>
              <a:gd name="connsiteX830" fmla="*/ 1192937 w 1266576"/>
              <a:gd name="connsiteY830" fmla="*/ 969872 h 1722677"/>
              <a:gd name="connsiteX831" fmla="*/ 1192477 w 1266576"/>
              <a:gd name="connsiteY831" fmla="*/ 969329 h 1722677"/>
              <a:gd name="connsiteX832" fmla="*/ 1193272 w 1266576"/>
              <a:gd name="connsiteY832" fmla="*/ 965148 h 1722677"/>
              <a:gd name="connsiteX833" fmla="*/ 1195404 w 1266576"/>
              <a:gd name="connsiteY833" fmla="*/ 956411 h 1722677"/>
              <a:gd name="connsiteX834" fmla="*/ 1195822 w 1266576"/>
              <a:gd name="connsiteY834" fmla="*/ 956201 h 1722677"/>
              <a:gd name="connsiteX835" fmla="*/ 754172 w 1266576"/>
              <a:gd name="connsiteY835" fmla="*/ 1069624 h 1722677"/>
              <a:gd name="connsiteX836" fmla="*/ 751120 w 1266576"/>
              <a:gd name="connsiteY836" fmla="*/ 1069624 h 1722677"/>
              <a:gd name="connsiteX837" fmla="*/ 717298 w 1266576"/>
              <a:gd name="connsiteY837" fmla="*/ 1079365 h 1722677"/>
              <a:gd name="connsiteX838" fmla="*/ 713535 w 1266576"/>
              <a:gd name="connsiteY838" fmla="*/ 1082919 h 1722677"/>
              <a:gd name="connsiteX839" fmla="*/ 712072 w 1266576"/>
              <a:gd name="connsiteY839" fmla="*/ 1088061 h 1722677"/>
              <a:gd name="connsiteX840" fmla="*/ 714037 w 1266576"/>
              <a:gd name="connsiteY840" fmla="*/ 1089775 h 1722677"/>
              <a:gd name="connsiteX841" fmla="*/ 719012 w 1266576"/>
              <a:gd name="connsiteY841" fmla="*/ 1087852 h 1722677"/>
              <a:gd name="connsiteX842" fmla="*/ 751120 w 1266576"/>
              <a:gd name="connsiteY842" fmla="*/ 1071631 h 1722677"/>
              <a:gd name="connsiteX843" fmla="*/ 754088 w 1266576"/>
              <a:gd name="connsiteY843" fmla="*/ 1069373 h 1722677"/>
              <a:gd name="connsiteX844" fmla="*/ 754172 w 1266576"/>
              <a:gd name="connsiteY844" fmla="*/ 1069624 h 1722677"/>
              <a:gd name="connsiteX845" fmla="*/ 696018 w 1266576"/>
              <a:gd name="connsiteY845" fmla="*/ 1120127 h 1722677"/>
              <a:gd name="connsiteX846" fmla="*/ 696018 w 1266576"/>
              <a:gd name="connsiteY846" fmla="*/ 1120127 h 1722677"/>
              <a:gd name="connsiteX847" fmla="*/ 669889 w 1266576"/>
              <a:gd name="connsiteY847" fmla="*/ 1104324 h 1722677"/>
              <a:gd name="connsiteX848" fmla="*/ 666335 w 1266576"/>
              <a:gd name="connsiteY848" fmla="*/ 1102944 h 1722677"/>
              <a:gd name="connsiteX849" fmla="*/ 654337 w 1266576"/>
              <a:gd name="connsiteY849" fmla="*/ 1100728 h 1722677"/>
              <a:gd name="connsiteX850" fmla="*/ 640624 w 1266576"/>
              <a:gd name="connsiteY850" fmla="*/ 1098973 h 1722677"/>
              <a:gd name="connsiteX851" fmla="*/ 644303 w 1266576"/>
              <a:gd name="connsiteY851" fmla="*/ 1101815 h 1722677"/>
              <a:gd name="connsiteX852" fmla="*/ 682222 w 1266576"/>
              <a:gd name="connsiteY852" fmla="*/ 1115988 h 1722677"/>
              <a:gd name="connsiteX853" fmla="*/ 696018 w 1266576"/>
              <a:gd name="connsiteY853" fmla="*/ 1120127 h 1722677"/>
              <a:gd name="connsiteX854" fmla="*/ 1040676 w 1266576"/>
              <a:gd name="connsiteY854" fmla="*/ 1443588 h 1722677"/>
              <a:gd name="connsiteX855" fmla="*/ 1040676 w 1266576"/>
              <a:gd name="connsiteY855" fmla="*/ 1443588 h 1722677"/>
              <a:gd name="connsiteX856" fmla="*/ 1045860 w 1266576"/>
              <a:gd name="connsiteY856" fmla="*/ 1449065 h 1722677"/>
              <a:gd name="connsiteX857" fmla="*/ 1051755 w 1266576"/>
              <a:gd name="connsiteY857" fmla="*/ 1453872 h 1722677"/>
              <a:gd name="connsiteX858" fmla="*/ 1071613 w 1266576"/>
              <a:gd name="connsiteY858" fmla="*/ 1453580 h 1722677"/>
              <a:gd name="connsiteX859" fmla="*/ 1072616 w 1266576"/>
              <a:gd name="connsiteY859" fmla="*/ 1451740 h 1722677"/>
              <a:gd name="connsiteX860" fmla="*/ 1071028 w 1266576"/>
              <a:gd name="connsiteY860" fmla="*/ 1450277 h 1722677"/>
              <a:gd name="connsiteX861" fmla="*/ 1051086 w 1266576"/>
              <a:gd name="connsiteY861" fmla="*/ 1445344 h 1722677"/>
              <a:gd name="connsiteX862" fmla="*/ 1040676 w 1266576"/>
              <a:gd name="connsiteY862" fmla="*/ 1443546 h 1722677"/>
              <a:gd name="connsiteX863" fmla="*/ 153530 w 1266576"/>
              <a:gd name="connsiteY863" fmla="*/ 882663 h 1722677"/>
              <a:gd name="connsiteX864" fmla="*/ 153530 w 1266576"/>
              <a:gd name="connsiteY864" fmla="*/ 882663 h 1722677"/>
              <a:gd name="connsiteX865" fmla="*/ 149725 w 1266576"/>
              <a:gd name="connsiteY865" fmla="*/ 877939 h 1722677"/>
              <a:gd name="connsiteX866" fmla="*/ 126104 w 1266576"/>
              <a:gd name="connsiteY866" fmla="*/ 857370 h 1722677"/>
              <a:gd name="connsiteX867" fmla="*/ 116447 w 1266576"/>
              <a:gd name="connsiteY867" fmla="*/ 860004 h 1722677"/>
              <a:gd name="connsiteX868" fmla="*/ 117271 w 1266576"/>
              <a:gd name="connsiteY868" fmla="*/ 863574 h 1722677"/>
              <a:gd name="connsiteX869" fmla="*/ 117743 w 1266576"/>
              <a:gd name="connsiteY869" fmla="*/ 863808 h 1722677"/>
              <a:gd name="connsiteX870" fmla="*/ 125854 w 1266576"/>
              <a:gd name="connsiteY870" fmla="*/ 867989 h 1722677"/>
              <a:gd name="connsiteX871" fmla="*/ 860069 w 1266576"/>
              <a:gd name="connsiteY871" fmla="*/ 1025225 h 1722677"/>
              <a:gd name="connsiteX872" fmla="*/ 849868 w 1266576"/>
              <a:gd name="connsiteY872" fmla="*/ 1028360 h 1722677"/>
              <a:gd name="connsiteX873" fmla="*/ 834525 w 1266576"/>
              <a:gd name="connsiteY873" fmla="*/ 1035259 h 1722677"/>
              <a:gd name="connsiteX874" fmla="*/ 800285 w 1266576"/>
              <a:gd name="connsiteY874" fmla="*/ 1050351 h 1722677"/>
              <a:gd name="connsiteX875" fmla="*/ 794850 w 1266576"/>
              <a:gd name="connsiteY875" fmla="*/ 1052776 h 1722677"/>
              <a:gd name="connsiteX876" fmla="*/ 798404 w 1266576"/>
              <a:gd name="connsiteY876" fmla="*/ 1053570 h 1722677"/>
              <a:gd name="connsiteX877" fmla="*/ 815377 w 1266576"/>
              <a:gd name="connsiteY877" fmla="*/ 1049389 h 1722677"/>
              <a:gd name="connsiteX878" fmla="*/ 836657 w 1266576"/>
              <a:gd name="connsiteY878" fmla="*/ 1041028 h 1722677"/>
              <a:gd name="connsiteX879" fmla="*/ 850788 w 1266576"/>
              <a:gd name="connsiteY879" fmla="*/ 1031914 h 1722677"/>
              <a:gd name="connsiteX880" fmla="*/ 859944 w 1266576"/>
              <a:gd name="connsiteY880" fmla="*/ 1025141 h 1722677"/>
              <a:gd name="connsiteX881" fmla="*/ 861992 w 1266576"/>
              <a:gd name="connsiteY881" fmla="*/ 1024389 h 1722677"/>
              <a:gd name="connsiteX882" fmla="*/ 862452 w 1266576"/>
              <a:gd name="connsiteY882" fmla="*/ 1023887 h 1722677"/>
              <a:gd name="connsiteX883" fmla="*/ 861616 w 1266576"/>
              <a:gd name="connsiteY883" fmla="*/ 1023887 h 1722677"/>
              <a:gd name="connsiteX884" fmla="*/ 859902 w 1266576"/>
              <a:gd name="connsiteY884" fmla="*/ 1025225 h 1722677"/>
              <a:gd name="connsiteX885" fmla="*/ 64690 w 1266576"/>
              <a:gd name="connsiteY885" fmla="*/ 1028151 h 1722677"/>
              <a:gd name="connsiteX886" fmla="*/ 64690 w 1266576"/>
              <a:gd name="connsiteY886" fmla="*/ 1027859 h 1722677"/>
              <a:gd name="connsiteX887" fmla="*/ 64982 w 1266576"/>
              <a:gd name="connsiteY887" fmla="*/ 1027859 h 1722677"/>
              <a:gd name="connsiteX888" fmla="*/ 66947 w 1266576"/>
              <a:gd name="connsiteY888" fmla="*/ 1035886 h 1722677"/>
              <a:gd name="connsiteX889" fmla="*/ 79489 w 1266576"/>
              <a:gd name="connsiteY889" fmla="*/ 1067743 h 1722677"/>
              <a:gd name="connsiteX890" fmla="*/ 82207 w 1266576"/>
              <a:gd name="connsiteY890" fmla="*/ 1074014 h 1722677"/>
              <a:gd name="connsiteX891" fmla="*/ 84465 w 1266576"/>
              <a:gd name="connsiteY891" fmla="*/ 1075477 h 1722677"/>
              <a:gd name="connsiteX892" fmla="*/ 82876 w 1266576"/>
              <a:gd name="connsiteY892" fmla="*/ 1046714 h 1722677"/>
              <a:gd name="connsiteX893" fmla="*/ 81245 w 1266576"/>
              <a:gd name="connsiteY893" fmla="*/ 1042533 h 1722677"/>
              <a:gd name="connsiteX894" fmla="*/ 64690 w 1266576"/>
              <a:gd name="connsiteY894" fmla="*/ 1028151 h 1722677"/>
              <a:gd name="connsiteX895" fmla="*/ 127400 w 1266576"/>
              <a:gd name="connsiteY895" fmla="*/ 885673 h 1722677"/>
              <a:gd name="connsiteX896" fmla="*/ 127400 w 1266576"/>
              <a:gd name="connsiteY896" fmla="*/ 885673 h 1722677"/>
              <a:gd name="connsiteX897" fmla="*/ 129616 w 1266576"/>
              <a:gd name="connsiteY897" fmla="*/ 891442 h 1722677"/>
              <a:gd name="connsiteX898" fmla="*/ 148764 w 1266576"/>
              <a:gd name="connsiteY898" fmla="*/ 927146 h 1722677"/>
              <a:gd name="connsiteX899" fmla="*/ 150269 w 1266576"/>
              <a:gd name="connsiteY899" fmla="*/ 929821 h 1722677"/>
              <a:gd name="connsiteX900" fmla="*/ 158003 w 1266576"/>
              <a:gd name="connsiteY900" fmla="*/ 930198 h 1722677"/>
              <a:gd name="connsiteX901" fmla="*/ 160052 w 1266576"/>
              <a:gd name="connsiteY901" fmla="*/ 926978 h 1722677"/>
              <a:gd name="connsiteX902" fmla="*/ 160052 w 1266576"/>
              <a:gd name="connsiteY902" fmla="*/ 924135 h 1722677"/>
              <a:gd name="connsiteX903" fmla="*/ 157920 w 1266576"/>
              <a:gd name="connsiteY903" fmla="*/ 921000 h 1722677"/>
              <a:gd name="connsiteX904" fmla="*/ 134633 w 1266576"/>
              <a:gd name="connsiteY904" fmla="*/ 892655 h 1722677"/>
              <a:gd name="connsiteX905" fmla="*/ 127484 w 1266576"/>
              <a:gd name="connsiteY905" fmla="*/ 886007 h 1722677"/>
              <a:gd name="connsiteX906" fmla="*/ 127400 w 1266576"/>
              <a:gd name="connsiteY906" fmla="*/ 878022 h 1722677"/>
              <a:gd name="connsiteX907" fmla="*/ 127400 w 1266576"/>
              <a:gd name="connsiteY907" fmla="*/ 878022 h 1722677"/>
              <a:gd name="connsiteX908" fmla="*/ 130954 w 1266576"/>
              <a:gd name="connsiteY908" fmla="*/ 882956 h 1722677"/>
              <a:gd name="connsiteX909" fmla="*/ 157711 w 1266576"/>
              <a:gd name="connsiteY909" fmla="*/ 915189 h 1722677"/>
              <a:gd name="connsiteX910" fmla="*/ 161891 w 1266576"/>
              <a:gd name="connsiteY910" fmla="*/ 919369 h 1722677"/>
              <a:gd name="connsiteX911" fmla="*/ 163898 w 1266576"/>
              <a:gd name="connsiteY911" fmla="*/ 919369 h 1722677"/>
              <a:gd name="connsiteX912" fmla="*/ 168079 w 1266576"/>
              <a:gd name="connsiteY912" fmla="*/ 909043 h 1722677"/>
              <a:gd name="connsiteX913" fmla="*/ 163605 w 1266576"/>
              <a:gd name="connsiteY913" fmla="*/ 904194 h 1722677"/>
              <a:gd name="connsiteX914" fmla="*/ 157083 w 1266576"/>
              <a:gd name="connsiteY914" fmla="*/ 898926 h 1722677"/>
              <a:gd name="connsiteX915" fmla="*/ 138772 w 1266576"/>
              <a:gd name="connsiteY915" fmla="*/ 885297 h 1722677"/>
              <a:gd name="connsiteX916" fmla="*/ 127484 w 1266576"/>
              <a:gd name="connsiteY916" fmla="*/ 878190 h 1722677"/>
              <a:gd name="connsiteX917" fmla="*/ 92199 w 1266576"/>
              <a:gd name="connsiteY917" fmla="*/ 853314 h 1722677"/>
              <a:gd name="connsiteX918" fmla="*/ 92199 w 1266576"/>
              <a:gd name="connsiteY918" fmla="*/ 853314 h 1722677"/>
              <a:gd name="connsiteX919" fmla="*/ 83419 w 1266576"/>
              <a:gd name="connsiteY919" fmla="*/ 847294 h 1722677"/>
              <a:gd name="connsiteX920" fmla="*/ 54656 w 1266576"/>
              <a:gd name="connsiteY920" fmla="*/ 829861 h 1722677"/>
              <a:gd name="connsiteX921" fmla="*/ 40776 w 1266576"/>
              <a:gd name="connsiteY921" fmla="*/ 831867 h 1722677"/>
              <a:gd name="connsiteX922" fmla="*/ 39815 w 1266576"/>
              <a:gd name="connsiteY922" fmla="*/ 833080 h 1722677"/>
              <a:gd name="connsiteX923" fmla="*/ 39725 w 1266576"/>
              <a:gd name="connsiteY923" fmla="*/ 836153 h 1722677"/>
              <a:gd name="connsiteX924" fmla="*/ 40734 w 1266576"/>
              <a:gd name="connsiteY924" fmla="*/ 836759 h 1722677"/>
              <a:gd name="connsiteX925" fmla="*/ 47089 w 1266576"/>
              <a:gd name="connsiteY925" fmla="*/ 839434 h 1722677"/>
              <a:gd name="connsiteX926" fmla="*/ 86304 w 1266576"/>
              <a:gd name="connsiteY926" fmla="*/ 852269 h 1722677"/>
              <a:gd name="connsiteX927" fmla="*/ 92282 w 1266576"/>
              <a:gd name="connsiteY927" fmla="*/ 853482 h 1722677"/>
              <a:gd name="connsiteX928" fmla="*/ 1221658 w 1266576"/>
              <a:gd name="connsiteY928" fmla="*/ 934922 h 1722677"/>
              <a:gd name="connsiteX929" fmla="*/ 1218607 w 1266576"/>
              <a:gd name="connsiteY929" fmla="*/ 940064 h 1722677"/>
              <a:gd name="connsiteX930" fmla="*/ 1209576 w 1266576"/>
              <a:gd name="connsiteY930" fmla="*/ 965148 h 1722677"/>
              <a:gd name="connsiteX931" fmla="*/ 1203431 w 1266576"/>
              <a:gd name="connsiteY931" fmla="*/ 993368 h 1722677"/>
              <a:gd name="connsiteX932" fmla="*/ 1200630 w 1266576"/>
              <a:gd name="connsiteY932" fmla="*/ 1020668 h 1722677"/>
              <a:gd name="connsiteX933" fmla="*/ 1198497 w 1266576"/>
              <a:gd name="connsiteY933" fmla="*/ 1046505 h 1722677"/>
              <a:gd name="connsiteX934" fmla="*/ 1198079 w 1266576"/>
              <a:gd name="connsiteY934" fmla="*/ 1047090 h 1722677"/>
              <a:gd name="connsiteX935" fmla="*/ 1198079 w 1266576"/>
              <a:gd name="connsiteY935" fmla="*/ 1047675 h 1722677"/>
              <a:gd name="connsiteX936" fmla="*/ 1198414 w 1266576"/>
              <a:gd name="connsiteY936" fmla="*/ 1046421 h 1722677"/>
              <a:gd name="connsiteX937" fmla="*/ 1200630 w 1266576"/>
              <a:gd name="connsiteY937" fmla="*/ 1038478 h 1722677"/>
              <a:gd name="connsiteX938" fmla="*/ 1210454 w 1266576"/>
              <a:gd name="connsiteY938" fmla="*/ 993117 h 1722677"/>
              <a:gd name="connsiteX939" fmla="*/ 1220028 w 1266576"/>
              <a:gd name="connsiteY939" fmla="*/ 945332 h 1722677"/>
              <a:gd name="connsiteX940" fmla="*/ 1221575 w 1266576"/>
              <a:gd name="connsiteY940" fmla="*/ 934796 h 1722677"/>
              <a:gd name="connsiteX941" fmla="*/ 1222578 w 1266576"/>
              <a:gd name="connsiteY941" fmla="*/ 932957 h 1722677"/>
              <a:gd name="connsiteX942" fmla="*/ 1222578 w 1266576"/>
              <a:gd name="connsiteY942" fmla="*/ 932288 h 1722677"/>
              <a:gd name="connsiteX943" fmla="*/ 1221658 w 1266576"/>
              <a:gd name="connsiteY943" fmla="*/ 932790 h 1722677"/>
              <a:gd name="connsiteX944" fmla="*/ 1221658 w 1266576"/>
              <a:gd name="connsiteY944" fmla="*/ 934922 h 1722677"/>
              <a:gd name="connsiteX945" fmla="*/ 150520 w 1266576"/>
              <a:gd name="connsiteY945" fmla="*/ 944036 h 1722677"/>
              <a:gd name="connsiteX946" fmla="*/ 145001 w 1266576"/>
              <a:gd name="connsiteY946" fmla="*/ 947924 h 1722677"/>
              <a:gd name="connsiteX947" fmla="*/ 113395 w 1266576"/>
              <a:gd name="connsiteY947" fmla="*/ 980115 h 1722677"/>
              <a:gd name="connsiteX948" fmla="*/ 110678 w 1266576"/>
              <a:gd name="connsiteY948" fmla="*/ 994288 h 1722677"/>
              <a:gd name="connsiteX949" fmla="*/ 112350 w 1266576"/>
              <a:gd name="connsiteY949" fmla="*/ 997758 h 1722677"/>
              <a:gd name="connsiteX950" fmla="*/ 113562 w 1266576"/>
              <a:gd name="connsiteY950" fmla="*/ 999681 h 1722677"/>
              <a:gd name="connsiteX951" fmla="*/ 117158 w 1266576"/>
              <a:gd name="connsiteY951" fmla="*/ 999472 h 1722677"/>
              <a:gd name="connsiteX952" fmla="*/ 144207 w 1266576"/>
              <a:gd name="connsiteY952" fmla="*/ 956034 h 1722677"/>
              <a:gd name="connsiteX953" fmla="*/ 150436 w 1266576"/>
              <a:gd name="connsiteY953" fmla="*/ 943910 h 1722677"/>
              <a:gd name="connsiteX954" fmla="*/ 151607 w 1266576"/>
              <a:gd name="connsiteY954" fmla="*/ 943283 h 1722677"/>
              <a:gd name="connsiteX955" fmla="*/ 151607 w 1266576"/>
              <a:gd name="connsiteY955" fmla="*/ 942238 h 1722677"/>
              <a:gd name="connsiteX956" fmla="*/ 151063 w 1266576"/>
              <a:gd name="connsiteY956" fmla="*/ 942656 h 1722677"/>
              <a:gd name="connsiteX957" fmla="*/ 150520 w 1266576"/>
              <a:gd name="connsiteY957" fmla="*/ 944036 h 1722677"/>
              <a:gd name="connsiteX958" fmla="*/ 125895 w 1266576"/>
              <a:gd name="connsiteY958" fmla="*/ 992908 h 1722677"/>
              <a:gd name="connsiteX959" fmla="*/ 128027 w 1266576"/>
              <a:gd name="connsiteY959" fmla="*/ 992114 h 1722677"/>
              <a:gd name="connsiteX960" fmla="*/ 139190 w 1266576"/>
              <a:gd name="connsiteY960" fmla="*/ 982791 h 1722677"/>
              <a:gd name="connsiteX961" fmla="*/ 167033 w 1266576"/>
              <a:gd name="connsiteY961" fmla="*/ 958961 h 1722677"/>
              <a:gd name="connsiteX962" fmla="*/ 171799 w 1266576"/>
              <a:gd name="connsiteY962" fmla="*/ 953693 h 1722677"/>
              <a:gd name="connsiteX963" fmla="*/ 158881 w 1266576"/>
              <a:gd name="connsiteY963" fmla="*/ 944788 h 1722677"/>
              <a:gd name="connsiteX964" fmla="*/ 154541 w 1266576"/>
              <a:gd name="connsiteY964" fmla="*/ 945695 h 1722677"/>
              <a:gd name="connsiteX965" fmla="*/ 154324 w 1266576"/>
              <a:gd name="connsiteY965" fmla="*/ 946084 h 1722677"/>
              <a:gd name="connsiteX966" fmla="*/ 152276 w 1266576"/>
              <a:gd name="connsiteY966" fmla="*/ 949303 h 1722677"/>
              <a:gd name="connsiteX967" fmla="*/ 132125 w 1266576"/>
              <a:gd name="connsiteY967" fmla="*/ 980868 h 1722677"/>
              <a:gd name="connsiteX968" fmla="*/ 125979 w 1266576"/>
              <a:gd name="connsiteY968" fmla="*/ 993034 h 1722677"/>
              <a:gd name="connsiteX969" fmla="*/ 125686 w 1266576"/>
              <a:gd name="connsiteY969" fmla="*/ 993034 h 1722677"/>
              <a:gd name="connsiteX970" fmla="*/ 136640 w 1266576"/>
              <a:gd name="connsiteY970" fmla="*/ 1029824 h 1722677"/>
              <a:gd name="connsiteX971" fmla="*/ 136640 w 1266576"/>
              <a:gd name="connsiteY971" fmla="*/ 1029824 h 1722677"/>
              <a:gd name="connsiteX972" fmla="*/ 138103 w 1266576"/>
              <a:gd name="connsiteY972" fmla="*/ 1033294 h 1722677"/>
              <a:gd name="connsiteX973" fmla="*/ 157334 w 1266576"/>
              <a:gd name="connsiteY973" fmla="*/ 1064524 h 1722677"/>
              <a:gd name="connsiteX974" fmla="*/ 163898 w 1266576"/>
              <a:gd name="connsiteY974" fmla="*/ 1072342 h 1722677"/>
              <a:gd name="connsiteX975" fmla="*/ 168079 w 1266576"/>
              <a:gd name="connsiteY975" fmla="*/ 1063395 h 1722677"/>
              <a:gd name="connsiteX976" fmla="*/ 172636 w 1266576"/>
              <a:gd name="connsiteY976" fmla="*/ 1048888 h 1722677"/>
              <a:gd name="connsiteX977" fmla="*/ 171214 w 1266576"/>
              <a:gd name="connsiteY977" fmla="*/ 1045669 h 1722677"/>
              <a:gd name="connsiteX978" fmla="*/ 168539 w 1266576"/>
              <a:gd name="connsiteY978" fmla="*/ 1044164 h 1722677"/>
              <a:gd name="connsiteX979" fmla="*/ 141740 w 1266576"/>
              <a:gd name="connsiteY979" fmla="*/ 1031120 h 1722677"/>
              <a:gd name="connsiteX980" fmla="*/ 136682 w 1266576"/>
              <a:gd name="connsiteY980" fmla="*/ 1029824 h 1722677"/>
              <a:gd name="connsiteX981" fmla="*/ 922613 w 1266576"/>
              <a:gd name="connsiteY981" fmla="*/ 1270214 h 1722677"/>
              <a:gd name="connsiteX982" fmla="*/ 922613 w 1266576"/>
              <a:gd name="connsiteY982" fmla="*/ 1270214 h 1722677"/>
              <a:gd name="connsiteX983" fmla="*/ 912913 w 1266576"/>
              <a:gd name="connsiteY983" fmla="*/ 1238943 h 1722677"/>
              <a:gd name="connsiteX984" fmla="*/ 902671 w 1266576"/>
              <a:gd name="connsiteY984" fmla="*/ 1209469 h 1722677"/>
              <a:gd name="connsiteX985" fmla="*/ 890588 w 1266576"/>
              <a:gd name="connsiteY985" fmla="*/ 1172469 h 1722677"/>
              <a:gd name="connsiteX986" fmla="*/ 885655 w 1266576"/>
              <a:gd name="connsiteY986" fmla="*/ 1159007 h 1722677"/>
              <a:gd name="connsiteX987" fmla="*/ 885112 w 1266576"/>
              <a:gd name="connsiteY987" fmla="*/ 1162770 h 1722677"/>
              <a:gd name="connsiteX988" fmla="*/ 890463 w 1266576"/>
              <a:gd name="connsiteY988" fmla="*/ 1188900 h 1722677"/>
              <a:gd name="connsiteX989" fmla="*/ 897277 w 1266576"/>
              <a:gd name="connsiteY989" fmla="*/ 1223349 h 1722677"/>
              <a:gd name="connsiteX990" fmla="*/ 899201 w 1266576"/>
              <a:gd name="connsiteY990" fmla="*/ 1228282 h 1722677"/>
              <a:gd name="connsiteX991" fmla="*/ 916885 w 1266576"/>
              <a:gd name="connsiteY991" fmla="*/ 1261226 h 1722677"/>
              <a:gd name="connsiteX992" fmla="*/ 922780 w 1266576"/>
              <a:gd name="connsiteY992" fmla="*/ 1270214 h 1722677"/>
              <a:gd name="connsiteX993" fmla="*/ 70835 w 1266576"/>
              <a:gd name="connsiteY993" fmla="*/ 1063395 h 1722677"/>
              <a:gd name="connsiteX994" fmla="*/ 70835 w 1266576"/>
              <a:gd name="connsiteY994" fmla="*/ 1063395 h 1722677"/>
              <a:gd name="connsiteX995" fmla="*/ 68327 w 1266576"/>
              <a:gd name="connsiteY995" fmla="*/ 1056246 h 1722677"/>
              <a:gd name="connsiteX996" fmla="*/ 38769 w 1266576"/>
              <a:gd name="connsiteY996" fmla="*/ 992615 h 1722677"/>
              <a:gd name="connsiteX997" fmla="*/ 33585 w 1266576"/>
              <a:gd name="connsiteY997" fmla="*/ 982456 h 1722677"/>
              <a:gd name="connsiteX998" fmla="*/ 31119 w 1266576"/>
              <a:gd name="connsiteY998" fmla="*/ 981328 h 1722677"/>
              <a:gd name="connsiteX999" fmla="*/ 20792 w 1266576"/>
              <a:gd name="connsiteY999" fmla="*/ 983502 h 1722677"/>
              <a:gd name="connsiteX1000" fmla="*/ 18944 w 1266576"/>
              <a:gd name="connsiteY1000" fmla="*/ 985161 h 1722677"/>
              <a:gd name="connsiteX1001" fmla="*/ 19204 w 1266576"/>
              <a:gd name="connsiteY1001" fmla="*/ 986177 h 1722677"/>
              <a:gd name="connsiteX1002" fmla="*/ 21210 w 1266576"/>
              <a:gd name="connsiteY1002" fmla="*/ 989396 h 1722677"/>
              <a:gd name="connsiteX1003" fmla="*/ 49597 w 1266576"/>
              <a:gd name="connsiteY1003" fmla="*/ 1032792 h 1722677"/>
              <a:gd name="connsiteX1004" fmla="*/ 67365 w 1266576"/>
              <a:gd name="connsiteY1004" fmla="*/ 1059423 h 1722677"/>
              <a:gd name="connsiteX1005" fmla="*/ 70835 w 1266576"/>
              <a:gd name="connsiteY1005" fmla="*/ 1063395 h 1722677"/>
              <a:gd name="connsiteX1006" fmla="*/ 1232069 w 1266576"/>
              <a:gd name="connsiteY1006" fmla="*/ 663761 h 1722677"/>
              <a:gd name="connsiteX1007" fmla="*/ 1232069 w 1266576"/>
              <a:gd name="connsiteY1007" fmla="*/ 658995 h 1722677"/>
              <a:gd name="connsiteX1008" fmla="*/ 1232069 w 1266576"/>
              <a:gd name="connsiteY1008" fmla="*/ 663678 h 1722677"/>
              <a:gd name="connsiteX1009" fmla="*/ 1235329 w 1266576"/>
              <a:gd name="connsiteY1009" fmla="*/ 686379 h 1722677"/>
              <a:gd name="connsiteX1010" fmla="*/ 1246952 w 1266576"/>
              <a:gd name="connsiteY1010" fmla="*/ 763471 h 1722677"/>
              <a:gd name="connsiteX1011" fmla="*/ 1254937 w 1266576"/>
              <a:gd name="connsiteY1011" fmla="*/ 811716 h 1722677"/>
              <a:gd name="connsiteX1012" fmla="*/ 1255982 w 1266576"/>
              <a:gd name="connsiteY1012" fmla="*/ 816984 h 1722677"/>
              <a:gd name="connsiteX1013" fmla="*/ 1257918 w 1266576"/>
              <a:gd name="connsiteY1013" fmla="*/ 818125 h 1722677"/>
              <a:gd name="connsiteX1014" fmla="*/ 1258407 w 1266576"/>
              <a:gd name="connsiteY1014" fmla="*/ 817904 h 1722677"/>
              <a:gd name="connsiteX1015" fmla="*/ 1262588 w 1266576"/>
              <a:gd name="connsiteY1015" fmla="*/ 807912 h 1722677"/>
              <a:gd name="connsiteX1016" fmla="*/ 1258407 w 1266576"/>
              <a:gd name="connsiteY1016" fmla="*/ 785420 h 1722677"/>
              <a:gd name="connsiteX1017" fmla="*/ 1247495 w 1266576"/>
              <a:gd name="connsiteY1017" fmla="*/ 733036 h 1722677"/>
              <a:gd name="connsiteX1018" fmla="*/ 1242311 w 1266576"/>
              <a:gd name="connsiteY1018" fmla="*/ 706781 h 1722677"/>
              <a:gd name="connsiteX1019" fmla="*/ 1236500 w 1266576"/>
              <a:gd name="connsiteY1019" fmla="*/ 679941 h 1722677"/>
              <a:gd name="connsiteX1020" fmla="*/ 1232069 w 1266576"/>
              <a:gd name="connsiteY1020" fmla="*/ 663761 h 1722677"/>
              <a:gd name="connsiteX1021" fmla="*/ 214819 w 1266576"/>
              <a:gd name="connsiteY1021" fmla="*/ 1181458 h 1722677"/>
              <a:gd name="connsiteX1022" fmla="*/ 215990 w 1266576"/>
              <a:gd name="connsiteY1022" fmla="*/ 1182252 h 1722677"/>
              <a:gd name="connsiteX1023" fmla="*/ 217202 w 1266576"/>
              <a:gd name="connsiteY1023" fmla="*/ 1182252 h 1722677"/>
              <a:gd name="connsiteX1024" fmla="*/ 216157 w 1266576"/>
              <a:gd name="connsiteY1024" fmla="*/ 1181667 h 1722677"/>
              <a:gd name="connsiteX1025" fmla="*/ 214735 w 1266576"/>
              <a:gd name="connsiteY1025" fmla="*/ 1181667 h 1722677"/>
              <a:gd name="connsiteX1026" fmla="*/ 205454 w 1266576"/>
              <a:gd name="connsiteY1026" fmla="*/ 1176734 h 1722677"/>
              <a:gd name="connsiteX1027" fmla="*/ 175479 w 1266576"/>
              <a:gd name="connsiteY1027" fmla="*/ 1165237 h 1722677"/>
              <a:gd name="connsiteX1028" fmla="*/ 128655 w 1266576"/>
              <a:gd name="connsiteY1028" fmla="*/ 1146633 h 1722677"/>
              <a:gd name="connsiteX1029" fmla="*/ 123930 w 1266576"/>
              <a:gd name="connsiteY1029" fmla="*/ 1145504 h 1722677"/>
              <a:gd name="connsiteX1030" fmla="*/ 126815 w 1266576"/>
              <a:gd name="connsiteY1030" fmla="*/ 1149475 h 1722677"/>
              <a:gd name="connsiteX1031" fmla="*/ 140653 w 1266576"/>
              <a:gd name="connsiteY1031" fmla="*/ 1164777 h 1722677"/>
              <a:gd name="connsiteX1032" fmla="*/ 152359 w 1266576"/>
              <a:gd name="connsiteY1032" fmla="*/ 1171173 h 1722677"/>
              <a:gd name="connsiteX1033" fmla="*/ 180913 w 1266576"/>
              <a:gd name="connsiteY1033" fmla="*/ 1176357 h 1722677"/>
              <a:gd name="connsiteX1034" fmla="*/ 207210 w 1266576"/>
              <a:gd name="connsiteY1034" fmla="*/ 1181082 h 1722677"/>
              <a:gd name="connsiteX1035" fmla="*/ 214819 w 1266576"/>
              <a:gd name="connsiteY1035" fmla="*/ 1181458 h 1722677"/>
              <a:gd name="connsiteX1036" fmla="*/ 1144984 w 1266576"/>
              <a:gd name="connsiteY1036" fmla="*/ 1455837 h 1722677"/>
              <a:gd name="connsiteX1037" fmla="*/ 1142016 w 1266576"/>
              <a:gd name="connsiteY1037" fmla="*/ 1460018 h 1722677"/>
              <a:gd name="connsiteX1038" fmla="*/ 1112249 w 1266576"/>
              <a:gd name="connsiteY1038" fmla="*/ 1529460 h 1722677"/>
              <a:gd name="connsiteX1039" fmla="*/ 1109741 w 1266576"/>
              <a:gd name="connsiteY1039" fmla="*/ 1553750 h 1722677"/>
              <a:gd name="connsiteX1040" fmla="*/ 1113127 w 1266576"/>
              <a:gd name="connsiteY1040" fmla="*/ 1568466 h 1722677"/>
              <a:gd name="connsiteX1041" fmla="*/ 1115469 w 1266576"/>
              <a:gd name="connsiteY1041" fmla="*/ 1565372 h 1722677"/>
              <a:gd name="connsiteX1042" fmla="*/ 1118353 w 1266576"/>
              <a:gd name="connsiteY1042" fmla="*/ 1554293 h 1722677"/>
              <a:gd name="connsiteX1043" fmla="*/ 1130519 w 1266576"/>
              <a:gd name="connsiteY1043" fmla="*/ 1511775 h 1722677"/>
              <a:gd name="connsiteX1044" fmla="*/ 1144190 w 1266576"/>
              <a:gd name="connsiteY1044" fmla="*/ 1461607 h 1722677"/>
              <a:gd name="connsiteX1045" fmla="*/ 1144859 w 1266576"/>
              <a:gd name="connsiteY1045" fmla="*/ 1455587 h 1722677"/>
              <a:gd name="connsiteX1046" fmla="*/ 1145319 w 1266576"/>
              <a:gd name="connsiteY1046" fmla="*/ 1455169 h 1722677"/>
              <a:gd name="connsiteX1047" fmla="*/ 1145319 w 1266576"/>
              <a:gd name="connsiteY1047" fmla="*/ 1454751 h 1722677"/>
              <a:gd name="connsiteX1048" fmla="*/ 513614 w 1266576"/>
              <a:gd name="connsiteY1048" fmla="*/ 1567462 h 1722677"/>
              <a:gd name="connsiteX1049" fmla="*/ 513614 w 1266576"/>
              <a:gd name="connsiteY1049" fmla="*/ 1567462 h 1722677"/>
              <a:gd name="connsiteX1050" fmla="*/ 509057 w 1266576"/>
              <a:gd name="connsiteY1050" fmla="*/ 1561358 h 1722677"/>
              <a:gd name="connsiteX1051" fmla="*/ 490327 w 1266576"/>
              <a:gd name="connsiteY1051" fmla="*/ 1539243 h 1722677"/>
              <a:gd name="connsiteX1052" fmla="*/ 463696 w 1266576"/>
              <a:gd name="connsiteY1052" fmla="*/ 1507762 h 1722677"/>
              <a:gd name="connsiteX1053" fmla="*/ 456297 w 1266576"/>
              <a:gd name="connsiteY1053" fmla="*/ 1505003 h 1722677"/>
              <a:gd name="connsiteX1054" fmla="*/ 441873 w 1266576"/>
              <a:gd name="connsiteY1054" fmla="*/ 1506549 h 1722677"/>
              <a:gd name="connsiteX1055" fmla="*/ 432090 w 1266576"/>
              <a:gd name="connsiteY1055" fmla="*/ 1508138 h 1722677"/>
              <a:gd name="connsiteX1056" fmla="*/ 431170 w 1266576"/>
              <a:gd name="connsiteY1056" fmla="*/ 1509183 h 1722677"/>
              <a:gd name="connsiteX1057" fmla="*/ 431589 w 1266576"/>
              <a:gd name="connsiteY1057" fmla="*/ 1510521 h 1722677"/>
              <a:gd name="connsiteX1058" fmla="*/ 433261 w 1266576"/>
              <a:gd name="connsiteY1058" fmla="*/ 1512068 h 1722677"/>
              <a:gd name="connsiteX1059" fmla="*/ 478998 w 1266576"/>
              <a:gd name="connsiteY1059" fmla="*/ 1543883 h 1722677"/>
              <a:gd name="connsiteX1060" fmla="*/ 499650 w 1266576"/>
              <a:gd name="connsiteY1060" fmla="*/ 1558307 h 1722677"/>
              <a:gd name="connsiteX1061" fmla="*/ 513614 w 1266576"/>
              <a:gd name="connsiteY1061" fmla="*/ 1567462 h 1722677"/>
              <a:gd name="connsiteX1062" fmla="*/ 299060 w 1266576"/>
              <a:gd name="connsiteY1062" fmla="*/ 1287355 h 1722677"/>
              <a:gd name="connsiteX1063" fmla="*/ 295507 w 1266576"/>
              <a:gd name="connsiteY1063" fmla="*/ 1282129 h 1722677"/>
              <a:gd name="connsiteX1064" fmla="*/ 299186 w 1266576"/>
              <a:gd name="connsiteY1064" fmla="*/ 1287272 h 1722677"/>
              <a:gd name="connsiteX1065" fmla="*/ 301025 w 1266576"/>
              <a:gd name="connsiteY1065" fmla="*/ 1294462 h 1722677"/>
              <a:gd name="connsiteX1066" fmla="*/ 312229 w 1266576"/>
              <a:gd name="connsiteY1066" fmla="*/ 1318710 h 1722677"/>
              <a:gd name="connsiteX1067" fmla="*/ 327489 w 1266576"/>
              <a:gd name="connsiteY1067" fmla="*/ 1352825 h 1722677"/>
              <a:gd name="connsiteX1068" fmla="*/ 342414 w 1266576"/>
              <a:gd name="connsiteY1068" fmla="*/ 1385434 h 1722677"/>
              <a:gd name="connsiteX1069" fmla="*/ 361854 w 1266576"/>
              <a:gd name="connsiteY1069" fmla="*/ 1410017 h 1722677"/>
              <a:gd name="connsiteX1070" fmla="*/ 373351 w 1266576"/>
              <a:gd name="connsiteY1070" fmla="*/ 1418796 h 1722677"/>
              <a:gd name="connsiteX1071" fmla="*/ 374647 w 1266576"/>
              <a:gd name="connsiteY1071" fmla="*/ 1418462 h 1722677"/>
              <a:gd name="connsiteX1072" fmla="*/ 374647 w 1266576"/>
              <a:gd name="connsiteY1072" fmla="*/ 1417793 h 1722677"/>
              <a:gd name="connsiteX1073" fmla="*/ 373728 w 1266576"/>
              <a:gd name="connsiteY1073" fmla="*/ 1415703 h 1722677"/>
              <a:gd name="connsiteX1074" fmla="*/ 353702 w 1266576"/>
              <a:gd name="connsiteY1074" fmla="*/ 1380543 h 1722677"/>
              <a:gd name="connsiteX1075" fmla="*/ 342414 w 1266576"/>
              <a:gd name="connsiteY1075" fmla="*/ 1360643 h 1722677"/>
              <a:gd name="connsiteX1076" fmla="*/ 318710 w 1266576"/>
              <a:gd name="connsiteY1076" fmla="*/ 1319672 h 1722677"/>
              <a:gd name="connsiteX1077" fmla="*/ 301109 w 1266576"/>
              <a:gd name="connsiteY1077" fmla="*/ 1289278 h 1722677"/>
              <a:gd name="connsiteX1078" fmla="*/ 299060 w 1266576"/>
              <a:gd name="connsiteY1078" fmla="*/ 1287355 h 1722677"/>
              <a:gd name="connsiteX1079" fmla="*/ 947070 w 1266576"/>
              <a:gd name="connsiteY1079" fmla="*/ 1383511 h 1722677"/>
              <a:gd name="connsiteX1080" fmla="*/ 947446 w 1266576"/>
              <a:gd name="connsiteY1080" fmla="*/ 1384138 h 1722677"/>
              <a:gd name="connsiteX1081" fmla="*/ 947989 w 1266576"/>
              <a:gd name="connsiteY1081" fmla="*/ 1384138 h 1722677"/>
              <a:gd name="connsiteX1082" fmla="*/ 946986 w 1266576"/>
              <a:gd name="connsiteY1082" fmla="*/ 1383595 h 1722677"/>
              <a:gd name="connsiteX1083" fmla="*/ 930263 w 1266576"/>
              <a:gd name="connsiteY1083" fmla="*/ 1368126 h 1722677"/>
              <a:gd name="connsiteX1084" fmla="*/ 907938 w 1266576"/>
              <a:gd name="connsiteY1084" fmla="*/ 1355584 h 1722677"/>
              <a:gd name="connsiteX1085" fmla="*/ 865671 w 1266576"/>
              <a:gd name="connsiteY1085" fmla="*/ 1342749 h 1722677"/>
              <a:gd name="connsiteX1086" fmla="*/ 811782 w 1266576"/>
              <a:gd name="connsiteY1086" fmla="*/ 1326319 h 1722677"/>
              <a:gd name="connsiteX1087" fmla="*/ 790628 w 1266576"/>
              <a:gd name="connsiteY1087" fmla="*/ 1319881 h 1722677"/>
              <a:gd name="connsiteX1088" fmla="*/ 784607 w 1266576"/>
              <a:gd name="connsiteY1088" fmla="*/ 1319087 h 1722677"/>
              <a:gd name="connsiteX1089" fmla="*/ 784607 w 1266576"/>
              <a:gd name="connsiteY1089" fmla="*/ 1319087 h 1722677"/>
              <a:gd name="connsiteX1090" fmla="*/ 789959 w 1266576"/>
              <a:gd name="connsiteY1090" fmla="*/ 1321888 h 1722677"/>
              <a:gd name="connsiteX1091" fmla="*/ 808354 w 1266576"/>
              <a:gd name="connsiteY1091" fmla="*/ 1329329 h 1722677"/>
              <a:gd name="connsiteX1092" fmla="*/ 878715 w 1266576"/>
              <a:gd name="connsiteY1092" fmla="*/ 1356964 h 1722677"/>
              <a:gd name="connsiteX1093" fmla="*/ 934695 w 1266576"/>
              <a:gd name="connsiteY1093" fmla="*/ 1379414 h 1722677"/>
              <a:gd name="connsiteX1094" fmla="*/ 947237 w 1266576"/>
              <a:gd name="connsiteY1094" fmla="*/ 1383511 h 1722677"/>
              <a:gd name="connsiteX1095" fmla="*/ 363485 w 1266576"/>
              <a:gd name="connsiteY1095" fmla="*/ 1419005 h 1722677"/>
              <a:gd name="connsiteX1096" fmla="*/ 363485 w 1266576"/>
              <a:gd name="connsiteY1096" fmla="*/ 1419005 h 1722677"/>
              <a:gd name="connsiteX1097" fmla="*/ 365283 w 1266576"/>
              <a:gd name="connsiteY1097" fmla="*/ 1423186 h 1722677"/>
              <a:gd name="connsiteX1098" fmla="*/ 374271 w 1266576"/>
              <a:gd name="connsiteY1098" fmla="*/ 1435728 h 1722677"/>
              <a:gd name="connsiteX1099" fmla="*/ 404748 w 1266576"/>
              <a:gd name="connsiteY1099" fmla="*/ 1478706 h 1722677"/>
              <a:gd name="connsiteX1100" fmla="*/ 421471 w 1266576"/>
              <a:gd name="connsiteY1100" fmla="*/ 1501574 h 1722677"/>
              <a:gd name="connsiteX1101" fmla="*/ 429247 w 1266576"/>
              <a:gd name="connsiteY1101" fmla="*/ 1505003 h 1722677"/>
              <a:gd name="connsiteX1102" fmla="*/ 446639 w 1266576"/>
              <a:gd name="connsiteY1102" fmla="*/ 1502787 h 1722677"/>
              <a:gd name="connsiteX1103" fmla="*/ 453997 w 1266576"/>
              <a:gd name="connsiteY1103" fmla="*/ 1500487 h 1722677"/>
              <a:gd name="connsiteX1104" fmla="*/ 449566 w 1266576"/>
              <a:gd name="connsiteY1104" fmla="*/ 1494802 h 1722677"/>
              <a:gd name="connsiteX1105" fmla="*/ 431212 w 1266576"/>
              <a:gd name="connsiteY1105" fmla="*/ 1478580 h 1722677"/>
              <a:gd name="connsiteX1106" fmla="*/ 407424 w 1266576"/>
              <a:gd name="connsiteY1106" fmla="*/ 1457092 h 1722677"/>
              <a:gd name="connsiteX1107" fmla="*/ 378159 w 1266576"/>
              <a:gd name="connsiteY1107" fmla="*/ 1431171 h 1722677"/>
              <a:gd name="connsiteX1108" fmla="*/ 363485 w 1266576"/>
              <a:gd name="connsiteY1108" fmla="*/ 1419005 h 1722677"/>
              <a:gd name="connsiteX1109" fmla="*/ 374104 w 1266576"/>
              <a:gd name="connsiteY1109" fmla="*/ 1172344 h 1722677"/>
              <a:gd name="connsiteX1110" fmla="*/ 374647 w 1266576"/>
              <a:gd name="connsiteY1110" fmla="*/ 1172720 h 1722677"/>
              <a:gd name="connsiteX1111" fmla="*/ 375149 w 1266576"/>
              <a:gd name="connsiteY1111" fmla="*/ 1172720 h 1722677"/>
              <a:gd name="connsiteX1112" fmla="*/ 374020 w 1266576"/>
              <a:gd name="connsiteY1112" fmla="*/ 1172344 h 1722677"/>
              <a:gd name="connsiteX1113" fmla="*/ 367164 w 1266576"/>
              <a:gd name="connsiteY1113" fmla="*/ 1166533 h 1722677"/>
              <a:gd name="connsiteX1114" fmla="*/ 323266 w 1266576"/>
              <a:gd name="connsiteY1114" fmla="*/ 1138647 h 1722677"/>
              <a:gd name="connsiteX1115" fmla="*/ 296343 w 1266576"/>
              <a:gd name="connsiteY1115" fmla="*/ 1121172 h 1722677"/>
              <a:gd name="connsiteX1116" fmla="*/ 255832 w 1266576"/>
              <a:gd name="connsiteY1116" fmla="*/ 1095043 h 1722677"/>
              <a:gd name="connsiteX1117" fmla="*/ 250439 w 1266576"/>
              <a:gd name="connsiteY1117" fmla="*/ 1092158 h 1722677"/>
              <a:gd name="connsiteX1118" fmla="*/ 248348 w 1266576"/>
              <a:gd name="connsiteY1118" fmla="*/ 1092158 h 1722677"/>
              <a:gd name="connsiteX1119" fmla="*/ 247721 w 1266576"/>
              <a:gd name="connsiteY1119" fmla="*/ 1094165 h 1722677"/>
              <a:gd name="connsiteX1120" fmla="*/ 251024 w 1266576"/>
              <a:gd name="connsiteY1120" fmla="*/ 1116114 h 1722677"/>
              <a:gd name="connsiteX1121" fmla="*/ 255832 w 1266576"/>
              <a:gd name="connsiteY1121" fmla="*/ 1122343 h 1722677"/>
              <a:gd name="connsiteX1122" fmla="*/ 274185 w 1266576"/>
              <a:gd name="connsiteY1122" fmla="*/ 1130035 h 1722677"/>
              <a:gd name="connsiteX1123" fmla="*/ 301527 w 1266576"/>
              <a:gd name="connsiteY1123" fmla="*/ 1141825 h 1722677"/>
              <a:gd name="connsiteX1124" fmla="*/ 341620 w 1266576"/>
              <a:gd name="connsiteY1124" fmla="*/ 1158882 h 1722677"/>
              <a:gd name="connsiteX1125" fmla="*/ 374104 w 1266576"/>
              <a:gd name="connsiteY1125" fmla="*/ 1172302 h 1722677"/>
              <a:gd name="connsiteX1126" fmla="*/ 1120444 w 1266576"/>
              <a:gd name="connsiteY1126" fmla="*/ 962473 h 1722677"/>
              <a:gd name="connsiteX1127" fmla="*/ 1118395 w 1266576"/>
              <a:gd name="connsiteY1127" fmla="*/ 963392 h 1722677"/>
              <a:gd name="connsiteX1128" fmla="*/ 1094816 w 1266576"/>
              <a:gd name="connsiteY1128" fmla="*/ 981578 h 1722677"/>
              <a:gd name="connsiteX1129" fmla="*/ 1064548 w 1266576"/>
              <a:gd name="connsiteY1129" fmla="*/ 1006119 h 1722677"/>
              <a:gd name="connsiteX1130" fmla="*/ 1029806 w 1266576"/>
              <a:gd name="connsiteY1130" fmla="*/ 1033586 h 1722677"/>
              <a:gd name="connsiteX1131" fmla="*/ 1024705 w 1266576"/>
              <a:gd name="connsiteY1131" fmla="*/ 1038227 h 1722677"/>
              <a:gd name="connsiteX1132" fmla="*/ 1024162 w 1266576"/>
              <a:gd name="connsiteY1132" fmla="*/ 1039523 h 1722677"/>
              <a:gd name="connsiteX1133" fmla="*/ 1025583 w 1266576"/>
              <a:gd name="connsiteY1133" fmla="*/ 1041028 h 1722677"/>
              <a:gd name="connsiteX1134" fmla="*/ 1042306 w 1266576"/>
              <a:gd name="connsiteY1134" fmla="*/ 1042868 h 1722677"/>
              <a:gd name="connsiteX1135" fmla="*/ 1065049 w 1266576"/>
              <a:gd name="connsiteY1135" fmla="*/ 1045752 h 1722677"/>
              <a:gd name="connsiteX1136" fmla="*/ 1071111 w 1266576"/>
              <a:gd name="connsiteY1136" fmla="*/ 1046212 h 1722677"/>
              <a:gd name="connsiteX1137" fmla="*/ 1076337 w 1266576"/>
              <a:gd name="connsiteY1137" fmla="*/ 1043578 h 1722677"/>
              <a:gd name="connsiteX1138" fmla="*/ 1078428 w 1266576"/>
              <a:gd name="connsiteY1138" fmla="*/ 1040359 h 1722677"/>
              <a:gd name="connsiteX1139" fmla="*/ 1098160 w 1266576"/>
              <a:gd name="connsiteY1139" fmla="*/ 1004112 h 1722677"/>
              <a:gd name="connsiteX1140" fmla="*/ 1112877 w 1266576"/>
              <a:gd name="connsiteY1140" fmla="*/ 977314 h 1722677"/>
              <a:gd name="connsiteX1141" fmla="*/ 1120444 w 1266576"/>
              <a:gd name="connsiteY1141" fmla="*/ 962389 h 1722677"/>
              <a:gd name="connsiteX1142" fmla="*/ 1042264 w 1266576"/>
              <a:gd name="connsiteY1142" fmla="*/ 1572228 h 1722677"/>
              <a:gd name="connsiteX1143" fmla="*/ 1037791 w 1266576"/>
              <a:gd name="connsiteY1143" fmla="*/ 1572897 h 1722677"/>
              <a:gd name="connsiteX1144" fmla="*/ 1016511 w 1266576"/>
              <a:gd name="connsiteY1144" fmla="*/ 1578959 h 1722677"/>
              <a:gd name="connsiteX1145" fmla="*/ 998827 w 1266576"/>
              <a:gd name="connsiteY1145" fmla="*/ 1583767 h 1722677"/>
              <a:gd name="connsiteX1146" fmla="*/ 974035 w 1266576"/>
              <a:gd name="connsiteY1146" fmla="*/ 1591376 h 1722677"/>
              <a:gd name="connsiteX1147" fmla="*/ 933022 w 1266576"/>
              <a:gd name="connsiteY1147" fmla="*/ 1603374 h 1722677"/>
              <a:gd name="connsiteX1148" fmla="*/ 928842 w 1266576"/>
              <a:gd name="connsiteY1148" fmla="*/ 1608099 h 1722677"/>
              <a:gd name="connsiteX1149" fmla="*/ 927629 w 1266576"/>
              <a:gd name="connsiteY1149" fmla="*/ 1633183 h 1722677"/>
              <a:gd name="connsiteX1150" fmla="*/ 926584 w 1266576"/>
              <a:gd name="connsiteY1150" fmla="*/ 1671353 h 1722677"/>
              <a:gd name="connsiteX1151" fmla="*/ 926584 w 1266576"/>
              <a:gd name="connsiteY1151" fmla="*/ 1675910 h 1722677"/>
              <a:gd name="connsiteX1152" fmla="*/ 928173 w 1266576"/>
              <a:gd name="connsiteY1152" fmla="*/ 1678962 h 1722677"/>
              <a:gd name="connsiteX1153" fmla="*/ 930765 w 1266576"/>
              <a:gd name="connsiteY1153" fmla="*/ 1677666 h 1722677"/>
              <a:gd name="connsiteX1154" fmla="*/ 936242 w 1266576"/>
              <a:gd name="connsiteY1154" fmla="*/ 1672356 h 1722677"/>
              <a:gd name="connsiteX1155" fmla="*/ 987413 w 1266576"/>
              <a:gd name="connsiteY1155" fmla="*/ 1624278 h 1722677"/>
              <a:gd name="connsiteX1156" fmla="*/ 1029889 w 1266576"/>
              <a:gd name="connsiteY1156" fmla="*/ 1584687 h 1722677"/>
              <a:gd name="connsiteX1157" fmla="*/ 1041972 w 1266576"/>
              <a:gd name="connsiteY1157" fmla="*/ 1572145 h 1722677"/>
              <a:gd name="connsiteX1158" fmla="*/ 1042223 w 1266576"/>
              <a:gd name="connsiteY1158" fmla="*/ 1572145 h 1722677"/>
              <a:gd name="connsiteX1159" fmla="*/ 320591 w 1266576"/>
              <a:gd name="connsiteY1159" fmla="*/ 982164 h 1722677"/>
              <a:gd name="connsiteX1160" fmla="*/ 320591 w 1266576"/>
              <a:gd name="connsiteY1160" fmla="*/ 982373 h 1722677"/>
              <a:gd name="connsiteX1161" fmla="*/ 320591 w 1266576"/>
              <a:gd name="connsiteY1161" fmla="*/ 982373 h 1722677"/>
              <a:gd name="connsiteX1162" fmla="*/ 308509 w 1266576"/>
              <a:gd name="connsiteY1162" fmla="*/ 969580 h 1722677"/>
              <a:gd name="connsiteX1163" fmla="*/ 262521 w 1266576"/>
              <a:gd name="connsiteY1163" fmla="*/ 923592 h 1722677"/>
              <a:gd name="connsiteX1164" fmla="*/ 229702 w 1266576"/>
              <a:gd name="connsiteY1164" fmla="*/ 890523 h 1722677"/>
              <a:gd name="connsiteX1165" fmla="*/ 191532 w 1266576"/>
              <a:gd name="connsiteY1165" fmla="*/ 851893 h 1722677"/>
              <a:gd name="connsiteX1166" fmla="*/ 153906 w 1266576"/>
              <a:gd name="connsiteY1166" fmla="*/ 814267 h 1722677"/>
              <a:gd name="connsiteX1167" fmla="*/ 137183 w 1266576"/>
              <a:gd name="connsiteY1167" fmla="*/ 797544 h 1722677"/>
              <a:gd name="connsiteX1168" fmla="*/ 134006 w 1266576"/>
              <a:gd name="connsiteY1168" fmla="*/ 795579 h 1722677"/>
              <a:gd name="connsiteX1169" fmla="*/ 133755 w 1266576"/>
              <a:gd name="connsiteY1169" fmla="*/ 795203 h 1722677"/>
              <a:gd name="connsiteX1170" fmla="*/ 134131 w 1266576"/>
              <a:gd name="connsiteY1170" fmla="*/ 795495 h 1722677"/>
              <a:gd name="connsiteX1171" fmla="*/ 137350 w 1266576"/>
              <a:gd name="connsiteY1171" fmla="*/ 803857 h 1722677"/>
              <a:gd name="connsiteX1172" fmla="*/ 155578 w 1266576"/>
              <a:gd name="connsiteY1172" fmla="*/ 841483 h 1722677"/>
              <a:gd name="connsiteX1173" fmla="*/ 173639 w 1266576"/>
              <a:gd name="connsiteY1173" fmla="*/ 879360 h 1722677"/>
              <a:gd name="connsiteX1174" fmla="*/ 179492 w 1266576"/>
              <a:gd name="connsiteY1174" fmla="*/ 886175 h 1722677"/>
              <a:gd name="connsiteX1175" fmla="*/ 203029 w 1266576"/>
              <a:gd name="connsiteY1175" fmla="*/ 902730 h 1722677"/>
              <a:gd name="connsiteX1176" fmla="*/ 247178 w 1266576"/>
              <a:gd name="connsiteY1176" fmla="*/ 932790 h 1722677"/>
              <a:gd name="connsiteX1177" fmla="*/ 310766 w 1266576"/>
              <a:gd name="connsiteY1177" fmla="*/ 976394 h 1722677"/>
              <a:gd name="connsiteX1178" fmla="*/ 320591 w 1266576"/>
              <a:gd name="connsiteY1178" fmla="*/ 982164 h 1722677"/>
              <a:gd name="connsiteX1179" fmla="*/ 738661 w 1266576"/>
              <a:gd name="connsiteY1179" fmla="*/ 1650198 h 1722677"/>
              <a:gd name="connsiteX1180" fmla="*/ 743720 w 1266576"/>
              <a:gd name="connsiteY1180" fmla="*/ 1647063 h 1722677"/>
              <a:gd name="connsiteX1181" fmla="*/ 791506 w 1266576"/>
              <a:gd name="connsiteY1181" fmla="*/ 1604252 h 1722677"/>
              <a:gd name="connsiteX1182" fmla="*/ 813747 w 1266576"/>
              <a:gd name="connsiteY1182" fmla="*/ 1584519 h 1722677"/>
              <a:gd name="connsiteX1183" fmla="*/ 814500 w 1266576"/>
              <a:gd name="connsiteY1183" fmla="*/ 1579168 h 1722677"/>
              <a:gd name="connsiteX1184" fmla="*/ 807978 w 1266576"/>
              <a:gd name="connsiteY1184" fmla="*/ 1568842 h 1722677"/>
              <a:gd name="connsiteX1185" fmla="*/ 779716 w 1266576"/>
              <a:gd name="connsiteY1185" fmla="*/ 1527035 h 1722677"/>
              <a:gd name="connsiteX1186" fmla="*/ 768930 w 1266576"/>
              <a:gd name="connsiteY1186" fmla="*/ 1511274 h 1722677"/>
              <a:gd name="connsiteX1187" fmla="*/ 766589 w 1266576"/>
              <a:gd name="connsiteY1187" fmla="*/ 1510019 h 1722677"/>
              <a:gd name="connsiteX1188" fmla="*/ 765000 w 1266576"/>
              <a:gd name="connsiteY1188" fmla="*/ 1512361 h 1722677"/>
              <a:gd name="connsiteX1189" fmla="*/ 763913 w 1266576"/>
              <a:gd name="connsiteY1189" fmla="*/ 1518381 h 1722677"/>
              <a:gd name="connsiteX1190" fmla="*/ 753796 w 1266576"/>
              <a:gd name="connsiteY1190" fmla="*/ 1569302 h 1722677"/>
              <a:gd name="connsiteX1191" fmla="*/ 740919 w 1266576"/>
              <a:gd name="connsiteY1191" fmla="*/ 1634354 h 1722677"/>
              <a:gd name="connsiteX1192" fmla="*/ 738954 w 1266576"/>
              <a:gd name="connsiteY1192" fmla="*/ 1650198 h 1722677"/>
              <a:gd name="connsiteX1193" fmla="*/ 738703 w 1266576"/>
              <a:gd name="connsiteY1193" fmla="*/ 1650198 h 1722677"/>
              <a:gd name="connsiteX1194" fmla="*/ 789499 w 1266576"/>
              <a:gd name="connsiteY1194" fmla="*/ 99617 h 1722677"/>
              <a:gd name="connsiteX1195" fmla="*/ 789499 w 1266576"/>
              <a:gd name="connsiteY1195" fmla="*/ 99617 h 1722677"/>
              <a:gd name="connsiteX1196" fmla="*/ 787325 w 1266576"/>
              <a:gd name="connsiteY1196" fmla="*/ 97443 h 1722677"/>
              <a:gd name="connsiteX1197" fmla="*/ 771438 w 1266576"/>
              <a:gd name="connsiteY1197" fmla="*/ 85570 h 1722677"/>
              <a:gd name="connsiteX1198" fmla="*/ 716504 w 1266576"/>
              <a:gd name="connsiteY1198" fmla="*/ 44014 h 1722677"/>
              <a:gd name="connsiteX1199" fmla="*/ 667548 w 1266576"/>
              <a:gd name="connsiteY1199" fmla="*/ 7349 h 1722677"/>
              <a:gd name="connsiteX1200" fmla="*/ 653333 w 1266576"/>
              <a:gd name="connsiteY1200" fmla="*/ 3754 h 1722677"/>
              <a:gd name="connsiteX1201" fmla="*/ 635983 w 1266576"/>
              <a:gd name="connsiteY1201" fmla="*/ 6220 h 1722677"/>
              <a:gd name="connsiteX1202" fmla="*/ 613993 w 1266576"/>
              <a:gd name="connsiteY1202" fmla="*/ 8812 h 1722677"/>
              <a:gd name="connsiteX1203" fmla="*/ 581300 w 1266576"/>
              <a:gd name="connsiteY1203" fmla="*/ 12575 h 1722677"/>
              <a:gd name="connsiteX1204" fmla="*/ 567671 w 1266576"/>
              <a:gd name="connsiteY1204" fmla="*/ 14498 h 1722677"/>
              <a:gd name="connsiteX1205" fmla="*/ 566542 w 1266576"/>
              <a:gd name="connsiteY1205" fmla="*/ 15292 h 1722677"/>
              <a:gd name="connsiteX1206" fmla="*/ 567462 w 1266576"/>
              <a:gd name="connsiteY1206" fmla="*/ 17006 h 1722677"/>
              <a:gd name="connsiteX1207" fmla="*/ 570932 w 1266576"/>
              <a:gd name="connsiteY1207" fmla="*/ 18637 h 1722677"/>
              <a:gd name="connsiteX1208" fmla="*/ 606760 w 1266576"/>
              <a:gd name="connsiteY1208" fmla="*/ 31973 h 1722677"/>
              <a:gd name="connsiteX1209" fmla="*/ 648985 w 1266576"/>
              <a:gd name="connsiteY1209" fmla="*/ 48027 h 1722677"/>
              <a:gd name="connsiteX1210" fmla="*/ 673359 w 1266576"/>
              <a:gd name="connsiteY1210" fmla="*/ 57016 h 1722677"/>
              <a:gd name="connsiteX1211" fmla="*/ 716964 w 1266576"/>
              <a:gd name="connsiteY1211" fmla="*/ 73739 h 1722677"/>
              <a:gd name="connsiteX1212" fmla="*/ 758520 w 1266576"/>
              <a:gd name="connsiteY1212" fmla="*/ 89207 h 1722677"/>
              <a:gd name="connsiteX1213" fmla="*/ 774950 w 1266576"/>
              <a:gd name="connsiteY1213" fmla="*/ 95478 h 1722677"/>
              <a:gd name="connsiteX1214" fmla="*/ 789499 w 1266576"/>
              <a:gd name="connsiteY1214" fmla="*/ 99617 h 1722677"/>
              <a:gd name="connsiteX1215" fmla="*/ 302196 w 1266576"/>
              <a:gd name="connsiteY1215" fmla="*/ 412250 h 1722677"/>
              <a:gd name="connsiteX1216" fmla="*/ 302196 w 1266576"/>
              <a:gd name="connsiteY1216" fmla="*/ 412250 h 1722677"/>
              <a:gd name="connsiteX1217" fmla="*/ 295590 w 1266576"/>
              <a:gd name="connsiteY1217" fmla="*/ 402091 h 1722677"/>
              <a:gd name="connsiteX1218" fmla="*/ 268416 w 1266576"/>
              <a:gd name="connsiteY1218" fmla="*/ 367015 h 1722677"/>
              <a:gd name="connsiteX1219" fmla="*/ 247512 w 1266576"/>
              <a:gd name="connsiteY1219" fmla="*/ 339631 h 1722677"/>
              <a:gd name="connsiteX1220" fmla="*/ 225772 w 1266576"/>
              <a:gd name="connsiteY1220" fmla="*/ 311997 h 1722677"/>
              <a:gd name="connsiteX1221" fmla="*/ 204869 w 1266576"/>
              <a:gd name="connsiteY1221" fmla="*/ 284739 h 1722677"/>
              <a:gd name="connsiteX1222" fmla="*/ 201273 w 1266576"/>
              <a:gd name="connsiteY1222" fmla="*/ 280809 h 1722677"/>
              <a:gd name="connsiteX1223" fmla="*/ 199350 w 1266576"/>
              <a:gd name="connsiteY1223" fmla="*/ 280809 h 1722677"/>
              <a:gd name="connsiteX1224" fmla="*/ 196967 w 1266576"/>
              <a:gd name="connsiteY1224" fmla="*/ 284655 h 1722677"/>
              <a:gd name="connsiteX1225" fmla="*/ 180495 w 1266576"/>
              <a:gd name="connsiteY1225" fmla="*/ 316596 h 1722677"/>
              <a:gd name="connsiteX1226" fmla="*/ 168204 w 1266576"/>
              <a:gd name="connsiteY1226" fmla="*/ 340342 h 1722677"/>
              <a:gd name="connsiteX1227" fmla="*/ 163062 w 1266576"/>
              <a:gd name="connsiteY1227" fmla="*/ 351463 h 1722677"/>
              <a:gd name="connsiteX1228" fmla="*/ 163751 w 1266576"/>
              <a:gd name="connsiteY1228" fmla="*/ 354762 h 1722677"/>
              <a:gd name="connsiteX1229" fmla="*/ 164567 w 1266576"/>
              <a:gd name="connsiteY1229" fmla="*/ 355100 h 1722677"/>
              <a:gd name="connsiteX1230" fmla="*/ 177109 w 1266576"/>
              <a:gd name="connsiteY1230" fmla="*/ 360451 h 1722677"/>
              <a:gd name="connsiteX1231" fmla="*/ 230789 w 1266576"/>
              <a:gd name="connsiteY1231" fmla="*/ 382734 h 1722677"/>
              <a:gd name="connsiteX1232" fmla="*/ 294127 w 1266576"/>
              <a:gd name="connsiteY1232" fmla="*/ 409658 h 1722677"/>
              <a:gd name="connsiteX1233" fmla="*/ 302196 w 1266576"/>
              <a:gd name="connsiteY1233" fmla="*/ 412250 h 1722677"/>
              <a:gd name="connsiteX1234" fmla="*/ 879802 w 1266576"/>
              <a:gd name="connsiteY1234" fmla="*/ 1126356 h 1722677"/>
              <a:gd name="connsiteX1235" fmla="*/ 879593 w 1266576"/>
              <a:gd name="connsiteY1235" fmla="*/ 1126105 h 1722677"/>
              <a:gd name="connsiteX1236" fmla="*/ 879928 w 1266576"/>
              <a:gd name="connsiteY1236" fmla="*/ 1126105 h 1722677"/>
              <a:gd name="connsiteX1237" fmla="*/ 880889 w 1266576"/>
              <a:gd name="connsiteY1237" fmla="*/ 1132042 h 1722677"/>
              <a:gd name="connsiteX1238" fmla="*/ 891174 w 1266576"/>
              <a:gd name="connsiteY1238" fmla="*/ 1163272 h 1722677"/>
              <a:gd name="connsiteX1239" fmla="*/ 910614 w 1266576"/>
              <a:gd name="connsiteY1239" fmla="*/ 1222930 h 1722677"/>
              <a:gd name="connsiteX1240" fmla="*/ 926668 w 1266576"/>
              <a:gd name="connsiteY1240" fmla="*/ 1270800 h 1722677"/>
              <a:gd name="connsiteX1241" fmla="*/ 932019 w 1266576"/>
              <a:gd name="connsiteY1241" fmla="*/ 1287522 h 1722677"/>
              <a:gd name="connsiteX1242" fmla="*/ 939962 w 1266576"/>
              <a:gd name="connsiteY1242" fmla="*/ 1293041 h 1722677"/>
              <a:gd name="connsiteX1243" fmla="*/ 946066 w 1266576"/>
              <a:gd name="connsiteY1243" fmla="*/ 1292790 h 1722677"/>
              <a:gd name="connsiteX1244" fmla="*/ 976669 w 1266576"/>
              <a:gd name="connsiteY1244" fmla="*/ 1291285 h 1722677"/>
              <a:gd name="connsiteX1245" fmla="*/ 990424 w 1266576"/>
              <a:gd name="connsiteY1245" fmla="*/ 1290825 h 1722677"/>
              <a:gd name="connsiteX1246" fmla="*/ 1032482 w 1266576"/>
              <a:gd name="connsiteY1246" fmla="*/ 1288609 h 1722677"/>
              <a:gd name="connsiteX1247" fmla="*/ 1038544 w 1266576"/>
              <a:gd name="connsiteY1247" fmla="*/ 1288066 h 1722677"/>
              <a:gd name="connsiteX1248" fmla="*/ 1039551 w 1266576"/>
              <a:gd name="connsiteY1248" fmla="*/ 1285992 h 1722677"/>
              <a:gd name="connsiteX1249" fmla="*/ 1039380 w 1266576"/>
              <a:gd name="connsiteY1249" fmla="*/ 1285641 h 1722677"/>
              <a:gd name="connsiteX1250" fmla="*/ 1037415 w 1266576"/>
              <a:gd name="connsiteY1250" fmla="*/ 1283258 h 1722677"/>
              <a:gd name="connsiteX1251" fmla="*/ 1014755 w 1266576"/>
              <a:gd name="connsiteY1251" fmla="*/ 1260515 h 1722677"/>
              <a:gd name="connsiteX1252" fmla="*/ 965465 w 1266576"/>
              <a:gd name="connsiteY1252" fmla="*/ 1211266 h 1722677"/>
              <a:gd name="connsiteX1253" fmla="*/ 934235 w 1266576"/>
              <a:gd name="connsiteY1253" fmla="*/ 1179786 h 1722677"/>
              <a:gd name="connsiteX1254" fmla="*/ 888247 w 1266576"/>
              <a:gd name="connsiteY1254" fmla="*/ 1133798 h 1722677"/>
              <a:gd name="connsiteX1255" fmla="*/ 879802 w 1266576"/>
              <a:gd name="connsiteY1255" fmla="*/ 1126356 h 1722677"/>
              <a:gd name="connsiteX1256" fmla="*/ 1163296 w 1266576"/>
              <a:gd name="connsiteY1256" fmla="*/ 665183 h 1722677"/>
              <a:gd name="connsiteX1257" fmla="*/ 1160578 w 1266576"/>
              <a:gd name="connsiteY1257" fmla="*/ 666437 h 1722677"/>
              <a:gd name="connsiteX1258" fmla="*/ 1125962 w 1266576"/>
              <a:gd name="connsiteY1258" fmla="*/ 689013 h 1722677"/>
              <a:gd name="connsiteX1259" fmla="*/ 1075794 w 1266576"/>
              <a:gd name="connsiteY1259" fmla="*/ 722458 h 1722677"/>
              <a:gd name="connsiteX1260" fmla="*/ 1023409 w 1266576"/>
              <a:gd name="connsiteY1260" fmla="*/ 756907 h 1722677"/>
              <a:gd name="connsiteX1261" fmla="*/ 1011996 w 1266576"/>
              <a:gd name="connsiteY1261" fmla="*/ 764558 h 1722677"/>
              <a:gd name="connsiteX1262" fmla="*/ 1011327 w 1266576"/>
              <a:gd name="connsiteY1262" fmla="*/ 769449 h 1722677"/>
              <a:gd name="connsiteX1263" fmla="*/ 1016428 w 1266576"/>
              <a:gd name="connsiteY1263" fmla="*/ 774090 h 1722677"/>
              <a:gd name="connsiteX1264" fmla="*/ 1055935 w 1266576"/>
              <a:gd name="connsiteY1264" fmla="*/ 809041 h 1722677"/>
              <a:gd name="connsiteX1265" fmla="*/ 1093562 w 1266576"/>
              <a:gd name="connsiteY1265" fmla="*/ 842486 h 1722677"/>
              <a:gd name="connsiteX1266" fmla="*/ 1136456 w 1266576"/>
              <a:gd name="connsiteY1266" fmla="*/ 880489 h 1722677"/>
              <a:gd name="connsiteX1267" fmla="*/ 1141305 w 1266576"/>
              <a:gd name="connsiteY1267" fmla="*/ 884168 h 1722677"/>
              <a:gd name="connsiteX1268" fmla="*/ 1143814 w 1266576"/>
              <a:gd name="connsiteY1268" fmla="*/ 883762 h 1722677"/>
              <a:gd name="connsiteX1269" fmla="*/ 1144148 w 1266576"/>
              <a:gd name="connsiteY1269" fmla="*/ 882872 h 1722677"/>
              <a:gd name="connsiteX1270" fmla="*/ 1144733 w 1266576"/>
              <a:gd name="connsiteY1270" fmla="*/ 879068 h 1722677"/>
              <a:gd name="connsiteX1271" fmla="*/ 1148538 w 1266576"/>
              <a:gd name="connsiteY1271" fmla="*/ 837260 h 1722677"/>
              <a:gd name="connsiteX1272" fmla="*/ 1151548 w 1266576"/>
              <a:gd name="connsiteY1272" fmla="*/ 800679 h 1722677"/>
              <a:gd name="connsiteX1273" fmla="*/ 1154893 w 1266576"/>
              <a:gd name="connsiteY1273" fmla="*/ 768781 h 1722677"/>
              <a:gd name="connsiteX1274" fmla="*/ 1158070 w 1266576"/>
              <a:gd name="connsiteY1274" fmla="*/ 732199 h 1722677"/>
              <a:gd name="connsiteX1275" fmla="*/ 1162920 w 1266576"/>
              <a:gd name="connsiteY1275" fmla="*/ 678143 h 1722677"/>
              <a:gd name="connsiteX1276" fmla="*/ 1163338 w 1266576"/>
              <a:gd name="connsiteY1276" fmla="*/ 665183 h 1722677"/>
              <a:gd name="connsiteX1277" fmla="*/ 562654 w 1266576"/>
              <a:gd name="connsiteY1277" fmla="*/ 20100 h 1722677"/>
              <a:gd name="connsiteX1278" fmla="*/ 562654 w 1266576"/>
              <a:gd name="connsiteY1278" fmla="*/ 20100 h 1722677"/>
              <a:gd name="connsiteX1279" fmla="*/ 568507 w 1266576"/>
              <a:gd name="connsiteY1279" fmla="*/ 28085 h 1722677"/>
              <a:gd name="connsiteX1280" fmla="*/ 599987 w 1266576"/>
              <a:gd name="connsiteY1280" fmla="*/ 66506 h 1722677"/>
              <a:gd name="connsiteX1281" fmla="*/ 629252 w 1266576"/>
              <a:gd name="connsiteY1281" fmla="*/ 102836 h 1722677"/>
              <a:gd name="connsiteX1282" fmla="*/ 667171 w 1266576"/>
              <a:gd name="connsiteY1282" fmla="*/ 148824 h 1722677"/>
              <a:gd name="connsiteX1283" fmla="*/ 721228 w 1266576"/>
              <a:gd name="connsiteY1283" fmla="*/ 215172 h 1722677"/>
              <a:gd name="connsiteX1284" fmla="*/ 723695 w 1266576"/>
              <a:gd name="connsiteY1284" fmla="*/ 218098 h 1722677"/>
              <a:gd name="connsiteX1285" fmla="*/ 727875 w 1266576"/>
              <a:gd name="connsiteY1285" fmla="*/ 217597 h 1722677"/>
              <a:gd name="connsiteX1286" fmla="*/ 755635 w 1266576"/>
              <a:gd name="connsiteY1286" fmla="*/ 177378 h 1722677"/>
              <a:gd name="connsiteX1287" fmla="*/ 785987 w 1266576"/>
              <a:gd name="connsiteY1287" fmla="*/ 133481 h 1722677"/>
              <a:gd name="connsiteX1288" fmla="*/ 799783 w 1266576"/>
              <a:gd name="connsiteY1288" fmla="*/ 113288 h 1722677"/>
              <a:gd name="connsiteX1289" fmla="*/ 798028 w 1266576"/>
              <a:gd name="connsiteY1289" fmla="*/ 108188 h 1722677"/>
              <a:gd name="connsiteX1290" fmla="*/ 780134 w 1266576"/>
              <a:gd name="connsiteY1290" fmla="*/ 101498 h 1722677"/>
              <a:gd name="connsiteX1291" fmla="*/ 733645 w 1266576"/>
              <a:gd name="connsiteY1291" fmla="*/ 84107 h 1722677"/>
              <a:gd name="connsiteX1292" fmla="*/ 715751 w 1266576"/>
              <a:gd name="connsiteY1292" fmla="*/ 77376 h 1722677"/>
              <a:gd name="connsiteX1293" fmla="*/ 678125 w 1266576"/>
              <a:gd name="connsiteY1293" fmla="*/ 62827 h 1722677"/>
              <a:gd name="connsiteX1294" fmla="*/ 666586 w 1266576"/>
              <a:gd name="connsiteY1294" fmla="*/ 58646 h 1722677"/>
              <a:gd name="connsiteX1295" fmla="*/ 636694 w 1266576"/>
              <a:gd name="connsiteY1295" fmla="*/ 47024 h 1722677"/>
              <a:gd name="connsiteX1296" fmla="*/ 587320 w 1266576"/>
              <a:gd name="connsiteY1296" fmla="*/ 28420 h 1722677"/>
              <a:gd name="connsiteX1297" fmla="*/ 562654 w 1266576"/>
              <a:gd name="connsiteY1297" fmla="*/ 20100 h 1722677"/>
              <a:gd name="connsiteX1298" fmla="*/ 697523 w 1266576"/>
              <a:gd name="connsiteY1298" fmla="*/ 597539 h 1722677"/>
              <a:gd name="connsiteX1299" fmla="*/ 697523 w 1266576"/>
              <a:gd name="connsiteY1299" fmla="*/ 597539 h 1722677"/>
              <a:gd name="connsiteX1300" fmla="*/ 695809 w 1266576"/>
              <a:gd name="connsiteY1300" fmla="*/ 591770 h 1722677"/>
              <a:gd name="connsiteX1301" fmla="*/ 670725 w 1266576"/>
              <a:gd name="connsiteY1301" fmla="*/ 538466 h 1722677"/>
              <a:gd name="connsiteX1302" fmla="*/ 649445 w 1266576"/>
              <a:gd name="connsiteY1302" fmla="*/ 493607 h 1722677"/>
              <a:gd name="connsiteX1303" fmla="*/ 635231 w 1266576"/>
              <a:gd name="connsiteY1303" fmla="*/ 463087 h 1722677"/>
              <a:gd name="connsiteX1304" fmla="*/ 618508 w 1266576"/>
              <a:gd name="connsiteY1304" fmla="*/ 427928 h 1722677"/>
              <a:gd name="connsiteX1305" fmla="*/ 611484 w 1266576"/>
              <a:gd name="connsiteY1305" fmla="*/ 413504 h 1722677"/>
              <a:gd name="connsiteX1306" fmla="*/ 609352 w 1266576"/>
              <a:gd name="connsiteY1306" fmla="*/ 410160 h 1722677"/>
              <a:gd name="connsiteX1307" fmla="*/ 606091 w 1266576"/>
              <a:gd name="connsiteY1307" fmla="*/ 412794 h 1722677"/>
              <a:gd name="connsiteX1308" fmla="*/ 557302 w 1266576"/>
              <a:gd name="connsiteY1308" fmla="*/ 458196 h 1722677"/>
              <a:gd name="connsiteX1309" fmla="*/ 537235 w 1266576"/>
              <a:gd name="connsiteY1309" fmla="*/ 477009 h 1722677"/>
              <a:gd name="connsiteX1310" fmla="*/ 503789 w 1266576"/>
              <a:gd name="connsiteY1310" fmla="*/ 507278 h 1722677"/>
              <a:gd name="connsiteX1311" fmla="*/ 474524 w 1266576"/>
              <a:gd name="connsiteY1311" fmla="*/ 534327 h 1722677"/>
              <a:gd name="connsiteX1312" fmla="*/ 468003 w 1266576"/>
              <a:gd name="connsiteY1312" fmla="*/ 540681 h 1722677"/>
              <a:gd name="connsiteX1313" fmla="*/ 467915 w 1266576"/>
              <a:gd name="connsiteY1313" fmla="*/ 542868 h 1722677"/>
              <a:gd name="connsiteX1314" fmla="*/ 468421 w 1266576"/>
              <a:gd name="connsiteY1314" fmla="*/ 543232 h 1722677"/>
              <a:gd name="connsiteX1315" fmla="*/ 478705 w 1266576"/>
              <a:gd name="connsiteY1315" fmla="*/ 546242 h 1722677"/>
              <a:gd name="connsiteX1316" fmla="*/ 507719 w 1266576"/>
              <a:gd name="connsiteY1316" fmla="*/ 552931 h 1722677"/>
              <a:gd name="connsiteX1317" fmla="*/ 556801 w 1266576"/>
              <a:gd name="connsiteY1317" fmla="*/ 564553 h 1722677"/>
              <a:gd name="connsiteX1318" fmla="*/ 611861 w 1266576"/>
              <a:gd name="connsiteY1318" fmla="*/ 577597 h 1722677"/>
              <a:gd name="connsiteX1319" fmla="*/ 619302 w 1266576"/>
              <a:gd name="connsiteY1319" fmla="*/ 579520 h 1722677"/>
              <a:gd name="connsiteX1320" fmla="*/ 640206 w 1266576"/>
              <a:gd name="connsiteY1320" fmla="*/ 584913 h 1722677"/>
              <a:gd name="connsiteX1321" fmla="*/ 678125 w 1266576"/>
              <a:gd name="connsiteY1321" fmla="*/ 593776 h 1722677"/>
              <a:gd name="connsiteX1322" fmla="*/ 697523 w 1266576"/>
              <a:gd name="connsiteY1322" fmla="*/ 597539 h 1722677"/>
              <a:gd name="connsiteX1323" fmla="*/ 585689 w 1266576"/>
              <a:gd name="connsiteY1323" fmla="*/ 1020668 h 1722677"/>
              <a:gd name="connsiteX1324" fmla="*/ 589494 w 1266576"/>
              <a:gd name="connsiteY1324" fmla="*/ 1020668 h 1722677"/>
              <a:gd name="connsiteX1325" fmla="*/ 591417 w 1266576"/>
              <a:gd name="connsiteY1325" fmla="*/ 1017825 h 1722677"/>
              <a:gd name="connsiteX1326" fmla="*/ 588909 w 1266576"/>
              <a:gd name="connsiteY1326" fmla="*/ 1013979 h 1722677"/>
              <a:gd name="connsiteX1327" fmla="*/ 559309 w 1266576"/>
              <a:gd name="connsiteY1327" fmla="*/ 972172 h 1722677"/>
              <a:gd name="connsiteX1328" fmla="*/ 530044 w 1266576"/>
              <a:gd name="connsiteY1328" fmla="*/ 931870 h 1722677"/>
              <a:gd name="connsiteX1329" fmla="*/ 516833 w 1266576"/>
              <a:gd name="connsiteY1329" fmla="*/ 913140 h 1722677"/>
              <a:gd name="connsiteX1330" fmla="*/ 504291 w 1266576"/>
              <a:gd name="connsiteY1330" fmla="*/ 894829 h 1722677"/>
              <a:gd name="connsiteX1331" fmla="*/ 486356 w 1266576"/>
              <a:gd name="connsiteY1331" fmla="*/ 870037 h 1722677"/>
              <a:gd name="connsiteX1332" fmla="*/ 448353 w 1266576"/>
              <a:gd name="connsiteY1332" fmla="*/ 816357 h 1722677"/>
              <a:gd name="connsiteX1333" fmla="*/ 424105 w 1266576"/>
              <a:gd name="connsiteY1333" fmla="*/ 782911 h 1722677"/>
              <a:gd name="connsiteX1334" fmla="*/ 404456 w 1266576"/>
              <a:gd name="connsiteY1334" fmla="*/ 754692 h 1722677"/>
              <a:gd name="connsiteX1335" fmla="*/ 371763 w 1266576"/>
              <a:gd name="connsiteY1335" fmla="*/ 708704 h 1722677"/>
              <a:gd name="connsiteX1336" fmla="*/ 346678 w 1266576"/>
              <a:gd name="connsiteY1336" fmla="*/ 673837 h 1722677"/>
              <a:gd name="connsiteX1337" fmla="*/ 335098 w 1266576"/>
              <a:gd name="connsiteY1337" fmla="*/ 657699 h 1722677"/>
              <a:gd name="connsiteX1338" fmla="*/ 311351 w 1266576"/>
              <a:gd name="connsiteY1338" fmla="*/ 623919 h 1722677"/>
              <a:gd name="connsiteX1339" fmla="*/ 308258 w 1266576"/>
              <a:gd name="connsiteY1339" fmla="*/ 620533 h 1722677"/>
              <a:gd name="connsiteX1340" fmla="*/ 306920 w 1266576"/>
              <a:gd name="connsiteY1340" fmla="*/ 620533 h 1722677"/>
              <a:gd name="connsiteX1341" fmla="*/ 306585 w 1266576"/>
              <a:gd name="connsiteY1341" fmla="*/ 621160 h 1722677"/>
              <a:gd name="connsiteX1342" fmla="*/ 307045 w 1266576"/>
              <a:gd name="connsiteY1342" fmla="*/ 628769 h 1722677"/>
              <a:gd name="connsiteX1343" fmla="*/ 310892 w 1266576"/>
              <a:gd name="connsiteY1343" fmla="*/ 667607 h 1722677"/>
              <a:gd name="connsiteX1344" fmla="*/ 316076 w 1266576"/>
              <a:gd name="connsiteY1344" fmla="*/ 724005 h 1722677"/>
              <a:gd name="connsiteX1345" fmla="*/ 322598 w 1266576"/>
              <a:gd name="connsiteY1345" fmla="*/ 792527 h 1722677"/>
              <a:gd name="connsiteX1346" fmla="*/ 329914 w 1266576"/>
              <a:gd name="connsiteY1346" fmla="*/ 866358 h 1722677"/>
              <a:gd name="connsiteX1347" fmla="*/ 336645 w 1266576"/>
              <a:gd name="connsiteY1347" fmla="*/ 935674 h 1722677"/>
              <a:gd name="connsiteX1348" fmla="*/ 339279 w 1266576"/>
              <a:gd name="connsiteY1348" fmla="*/ 963100 h 1722677"/>
              <a:gd name="connsiteX1349" fmla="*/ 342080 w 1266576"/>
              <a:gd name="connsiteY1349" fmla="*/ 992824 h 1722677"/>
              <a:gd name="connsiteX1350" fmla="*/ 347682 w 1266576"/>
              <a:gd name="connsiteY1350" fmla="*/ 998343 h 1722677"/>
              <a:gd name="connsiteX1351" fmla="*/ 365951 w 1266576"/>
              <a:gd name="connsiteY1351" fmla="*/ 1000266 h 1722677"/>
              <a:gd name="connsiteX1352" fmla="*/ 379622 w 1266576"/>
              <a:gd name="connsiteY1352" fmla="*/ 1001813 h 1722677"/>
              <a:gd name="connsiteX1353" fmla="*/ 420050 w 1266576"/>
              <a:gd name="connsiteY1353" fmla="*/ 1005283 h 1722677"/>
              <a:gd name="connsiteX1354" fmla="*/ 462651 w 1266576"/>
              <a:gd name="connsiteY1354" fmla="*/ 1009464 h 1722677"/>
              <a:gd name="connsiteX1355" fmla="*/ 496933 w 1266576"/>
              <a:gd name="connsiteY1355" fmla="*/ 1012557 h 1722677"/>
              <a:gd name="connsiteX1356" fmla="*/ 515203 w 1266576"/>
              <a:gd name="connsiteY1356" fmla="*/ 1014271 h 1722677"/>
              <a:gd name="connsiteX1357" fmla="*/ 553289 w 1266576"/>
              <a:gd name="connsiteY1357" fmla="*/ 1017616 h 1722677"/>
              <a:gd name="connsiteX1358" fmla="*/ 585689 w 1266576"/>
              <a:gd name="connsiteY1358" fmla="*/ 1020668 h 1722677"/>
              <a:gd name="connsiteX1359" fmla="*/ 335976 w 1266576"/>
              <a:gd name="connsiteY1359" fmla="*/ 986344 h 1722677"/>
              <a:gd name="connsiteX1360" fmla="*/ 336227 w 1266576"/>
              <a:gd name="connsiteY1360" fmla="*/ 970207 h 1722677"/>
              <a:gd name="connsiteX1361" fmla="*/ 332297 w 1266576"/>
              <a:gd name="connsiteY1361" fmla="*/ 926769 h 1722677"/>
              <a:gd name="connsiteX1362" fmla="*/ 330750 w 1266576"/>
              <a:gd name="connsiteY1362" fmla="*/ 909210 h 1722677"/>
              <a:gd name="connsiteX1363" fmla="*/ 327782 w 1266576"/>
              <a:gd name="connsiteY1363" fmla="*/ 881074 h 1722677"/>
              <a:gd name="connsiteX1364" fmla="*/ 324186 w 1266576"/>
              <a:gd name="connsiteY1364" fmla="*/ 843782 h 1722677"/>
              <a:gd name="connsiteX1365" fmla="*/ 320591 w 1266576"/>
              <a:gd name="connsiteY1365" fmla="*/ 807996 h 1722677"/>
              <a:gd name="connsiteX1366" fmla="*/ 318375 w 1266576"/>
              <a:gd name="connsiteY1366" fmla="*/ 780570 h 1722677"/>
              <a:gd name="connsiteX1367" fmla="*/ 314194 w 1266576"/>
              <a:gd name="connsiteY1367" fmla="*/ 738763 h 1722677"/>
              <a:gd name="connsiteX1368" fmla="*/ 307254 w 1266576"/>
              <a:gd name="connsiteY1368" fmla="*/ 667691 h 1722677"/>
              <a:gd name="connsiteX1369" fmla="*/ 303450 w 1266576"/>
              <a:gd name="connsiteY1369" fmla="*/ 627306 h 1722677"/>
              <a:gd name="connsiteX1370" fmla="*/ 301987 w 1266576"/>
              <a:gd name="connsiteY1370" fmla="*/ 615140 h 1722677"/>
              <a:gd name="connsiteX1371" fmla="*/ 297806 w 1266576"/>
              <a:gd name="connsiteY1371" fmla="*/ 610625 h 1722677"/>
              <a:gd name="connsiteX1372" fmla="*/ 294002 w 1266576"/>
              <a:gd name="connsiteY1372" fmla="*/ 610206 h 1722677"/>
              <a:gd name="connsiteX1373" fmla="*/ 256919 w 1266576"/>
              <a:gd name="connsiteY1373" fmla="*/ 604772 h 1722677"/>
              <a:gd name="connsiteX1374" fmla="*/ 216115 w 1266576"/>
              <a:gd name="connsiteY1374" fmla="*/ 598375 h 1722677"/>
              <a:gd name="connsiteX1375" fmla="*/ 171423 w 1266576"/>
              <a:gd name="connsiteY1375" fmla="*/ 591979 h 1722677"/>
              <a:gd name="connsiteX1376" fmla="*/ 131414 w 1266576"/>
              <a:gd name="connsiteY1376" fmla="*/ 585875 h 1722677"/>
              <a:gd name="connsiteX1377" fmla="*/ 120837 w 1266576"/>
              <a:gd name="connsiteY1377" fmla="*/ 584328 h 1722677"/>
              <a:gd name="connsiteX1378" fmla="*/ 117199 w 1266576"/>
              <a:gd name="connsiteY1378" fmla="*/ 584662 h 1722677"/>
              <a:gd name="connsiteX1379" fmla="*/ 117743 w 1266576"/>
              <a:gd name="connsiteY1379" fmla="*/ 588007 h 1722677"/>
              <a:gd name="connsiteX1380" fmla="*/ 124390 w 1266576"/>
              <a:gd name="connsiteY1380" fmla="*/ 600047 h 1722677"/>
              <a:gd name="connsiteX1381" fmla="*/ 133839 w 1266576"/>
              <a:gd name="connsiteY1381" fmla="*/ 618359 h 1722677"/>
              <a:gd name="connsiteX1382" fmla="*/ 156164 w 1266576"/>
              <a:gd name="connsiteY1382" fmla="*/ 658494 h 1722677"/>
              <a:gd name="connsiteX1383" fmla="*/ 178865 w 1266576"/>
              <a:gd name="connsiteY1383" fmla="*/ 700301 h 1722677"/>
              <a:gd name="connsiteX1384" fmla="*/ 207043 w 1266576"/>
              <a:gd name="connsiteY1384" fmla="*/ 751974 h 1722677"/>
              <a:gd name="connsiteX1385" fmla="*/ 222971 w 1266576"/>
              <a:gd name="connsiteY1385" fmla="*/ 780737 h 1722677"/>
              <a:gd name="connsiteX1386" fmla="*/ 242746 w 1266576"/>
              <a:gd name="connsiteY1386" fmla="*/ 816984 h 1722677"/>
              <a:gd name="connsiteX1387" fmla="*/ 273600 w 1266576"/>
              <a:gd name="connsiteY1387" fmla="*/ 872504 h 1722677"/>
              <a:gd name="connsiteX1388" fmla="*/ 302070 w 1266576"/>
              <a:gd name="connsiteY1388" fmla="*/ 924930 h 1722677"/>
              <a:gd name="connsiteX1389" fmla="*/ 326486 w 1266576"/>
              <a:gd name="connsiteY1389" fmla="*/ 969956 h 1722677"/>
              <a:gd name="connsiteX1390" fmla="*/ 335976 w 1266576"/>
              <a:gd name="connsiteY1390" fmla="*/ 986344 h 1722677"/>
              <a:gd name="connsiteX1391" fmla="*/ 593675 w 1266576"/>
              <a:gd name="connsiteY1391" fmla="*/ 1012181 h 1722677"/>
              <a:gd name="connsiteX1392" fmla="*/ 592546 w 1266576"/>
              <a:gd name="connsiteY1392" fmla="*/ 1000642 h 1722677"/>
              <a:gd name="connsiteX1393" fmla="*/ 586693 w 1266576"/>
              <a:gd name="connsiteY1393" fmla="*/ 958208 h 1722677"/>
              <a:gd name="connsiteX1394" fmla="*/ 583181 w 1266576"/>
              <a:gd name="connsiteY1394" fmla="*/ 930156 h 1722677"/>
              <a:gd name="connsiteX1395" fmla="*/ 576868 w 1266576"/>
              <a:gd name="connsiteY1395" fmla="*/ 886217 h 1722677"/>
              <a:gd name="connsiteX1396" fmla="*/ 569176 w 1266576"/>
              <a:gd name="connsiteY1396" fmla="*/ 827687 h 1722677"/>
              <a:gd name="connsiteX1397" fmla="*/ 566291 w 1266576"/>
              <a:gd name="connsiteY1397" fmla="*/ 806449 h 1722677"/>
              <a:gd name="connsiteX1398" fmla="*/ 560856 w 1266576"/>
              <a:gd name="connsiteY1398" fmla="*/ 765478 h 1722677"/>
              <a:gd name="connsiteX1399" fmla="*/ 556675 w 1266576"/>
              <a:gd name="connsiteY1399" fmla="*/ 735209 h 1722677"/>
              <a:gd name="connsiteX1400" fmla="*/ 550362 w 1266576"/>
              <a:gd name="connsiteY1400" fmla="*/ 726848 h 1722677"/>
              <a:gd name="connsiteX1401" fmla="*/ 525947 w 1266576"/>
              <a:gd name="connsiteY1401" fmla="*/ 715769 h 1722677"/>
              <a:gd name="connsiteX1402" fmla="*/ 483011 w 1266576"/>
              <a:gd name="connsiteY1402" fmla="*/ 695618 h 1722677"/>
              <a:gd name="connsiteX1403" fmla="*/ 433804 w 1266576"/>
              <a:gd name="connsiteY1403" fmla="*/ 672666 h 1722677"/>
              <a:gd name="connsiteX1404" fmla="*/ 408218 w 1266576"/>
              <a:gd name="connsiteY1404" fmla="*/ 660542 h 1722677"/>
              <a:gd name="connsiteX1405" fmla="*/ 351235 w 1266576"/>
              <a:gd name="connsiteY1405" fmla="*/ 634245 h 1722677"/>
              <a:gd name="connsiteX1406" fmla="*/ 315281 w 1266576"/>
              <a:gd name="connsiteY1406" fmla="*/ 617523 h 1722677"/>
              <a:gd name="connsiteX1407" fmla="*/ 312438 w 1266576"/>
              <a:gd name="connsiteY1407" fmla="*/ 616394 h 1722677"/>
              <a:gd name="connsiteX1408" fmla="*/ 311101 w 1266576"/>
              <a:gd name="connsiteY1408" fmla="*/ 616687 h 1722677"/>
              <a:gd name="connsiteX1409" fmla="*/ 311101 w 1266576"/>
              <a:gd name="connsiteY1409" fmla="*/ 617983 h 1722677"/>
              <a:gd name="connsiteX1410" fmla="*/ 319838 w 1266576"/>
              <a:gd name="connsiteY1410" fmla="*/ 630525 h 1722677"/>
              <a:gd name="connsiteX1411" fmla="*/ 349647 w 1266576"/>
              <a:gd name="connsiteY1411" fmla="*/ 672332 h 1722677"/>
              <a:gd name="connsiteX1412" fmla="*/ 366746 w 1266576"/>
              <a:gd name="connsiteY1412" fmla="*/ 696747 h 1722677"/>
              <a:gd name="connsiteX1413" fmla="*/ 401487 w 1266576"/>
              <a:gd name="connsiteY1413" fmla="*/ 745285 h 1722677"/>
              <a:gd name="connsiteX1414" fmla="*/ 417834 w 1266576"/>
              <a:gd name="connsiteY1414" fmla="*/ 768362 h 1722677"/>
              <a:gd name="connsiteX1415" fmla="*/ 436982 w 1266576"/>
              <a:gd name="connsiteY1415" fmla="*/ 795119 h 1722677"/>
              <a:gd name="connsiteX1416" fmla="*/ 454123 w 1266576"/>
              <a:gd name="connsiteY1416" fmla="*/ 819492 h 1722677"/>
              <a:gd name="connsiteX1417" fmla="*/ 469675 w 1266576"/>
              <a:gd name="connsiteY1417" fmla="*/ 841316 h 1722677"/>
              <a:gd name="connsiteX1418" fmla="*/ 485227 w 1266576"/>
              <a:gd name="connsiteY1418" fmla="*/ 863975 h 1722677"/>
              <a:gd name="connsiteX1419" fmla="*/ 498605 w 1266576"/>
              <a:gd name="connsiteY1419" fmla="*/ 882496 h 1722677"/>
              <a:gd name="connsiteX1420" fmla="*/ 519509 w 1266576"/>
              <a:gd name="connsiteY1420" fmla="*/ 911761 h 1722677"/>
              <a:gd name="connsiteX1421" fmla="*/ 546015 w 1266576"/>
              <a:gd name="connsiteY1421" fmla="*/ 949387 h 1722677"/>
              <a:gd name="connsiteX1422" fmla="*/ 569552 w 1266576"/>
              <a:gd name="connsiteY1422" fmla="*/ 982373 h 1722677"/>
              <a:gd name="connsiteX1423" fmla="*/ 583139 w 1266576"/>
              <a:gd name="connsiteY1423" fmla="*/ 1001771 h 1722677"/>
              <a:gd name="connsiteX1424" fmla="*/ 591877 w 1266576"/>
              <a:gd name="connsiteY1424" fmla="*/ 1013352 h 1722677"/>
              <a:gd name="connsiteX1425" fmla="*/ 593173 w 1266576"/>
              <a:gd name="connsiteY1425" fmla="*/ 1013352 h 1722677"/>
              <a:gd name="connsiteX1426" fmla="*/ 593675 w 1266576"/>
              <a:gd name="connsiteY1426" fmla="*/ 1012181 h 1722677"/>
              <a:gd name="connsiteX1427" fmla="*/ 563574 w 1266576"/>
              <a:gd name="connsiteY1427" fmla="*/ 731321 h 1722677"/>
              <a:gd name="connsiteX1428" fmla="*/ 562779 w 1266576"/>
              <a:gd name="connsiteY1428" fmla="*/ 732576 h 1722677"/>
              <a:gd name="connsiteX1429" fmla="*/ 563490 w 1266576"/>
              <a:gd name="connsiteY1429" fmla="*/ 734708 h 1722677"/>
              <a:gd name="connsiteX1430" fmla="*/ 576032 w 1266576"/>
              <a:gd name="connsiteY1430" fmla="*/ 757451 h 1722677"/>
              <a:gd name="connsiteX1431" fmla="*/ 597981 w 1266576"/>
              <a:gd name="connsiteY1431" fmla="*/ 798589 h 1722677"/>
              <a:gd name="connsiteX1432" fmla="*/ 640917 w 1266576"/>
              <a:gd name="connsiteY1432" fmla="*/ 878022 h 1722677"/>
              <a:gd name="connsiteX1433" fmla="*/ 680508 w 1266576"/>
              <a:gd name="connsiteY1433" fmla="*/ 951394 h 1722677"/>
              <a:gd name="connsiteX1434" fmla="*/ 709522 w 1266576"/>
              <a:gd name="connsiteY1434" fmla="*/ 1005241 h 1722677"/>
              <a:gd name="connsiteX1435" fmla="*/ 711905 w 1266576"/>
              <a:gd name="connsiteY1435" fmla="*/ 1009171 h 1722677"/>
              <a:gd name="connsiteX1436" fmla="*/ 713159 w 1266576"/>
              <a:gd name="connsiteY1436" fmla="*/ 1009715 h 1722677"/>
              <a:gd name="connsiteX1437" fmla="*/ 714163 w 1266576"/>
              <a:gd name="connsiteY1437" fmla="*/ 1008753 h 1722677"/>
              <a:gd name="connsiteX1438" fmla="*/ 714706 w 1266576"/>
              <a:gd name="connsiteY1438" fmla="*/ 1007332 h 1722677"/>
              <a:gd name="connsiteX1439" fmla="*/ 729506 w 1266576"/>
              <a:gd name="connsiteY1439" fmla="*/ 962264 h 1722677"/>
              <a:gd name="connsiteX1440" fmla="*/ 740041 w 1266576"/>
              <a:gd name="connsiteY1440" fmla="*/ 930365 h 1722677"/>
              <a:gd name="connsiteX1441" fmla="*/ 750995 w 1266576"/>
              <a:gd name="connsiteY1441" fmla="*/ 897755 h 1722677"/>
              <a:gd name="connsiteX1442" fmla="*/ 766338 w 1266576"/>
              <a:gd name="connsiteY1442" fmla="*/ 850472 h 1722677"/>
              <a:gd name="connsiteX1443" fmla="*/ 784106 w 1266576"/>
              <a:gd name="connsiteY1443" fmla="*/ 796749 h 1722677"/>
              <a:gd name="connsiteX1444" fmla="*/ 785067 w 1266576"/>
              <a:gd name="connsiteY1444" fmla="*/ 792318 h 1722677"/>
              <a:gd name="connsiteX1445" fmla="*/ 783604 w 1266576"/>
              <a:gd name="connsiteY1445" fmla="*/ 789935 h 1722677"/>
              <a:gd name="connsiteX1446" fmla="*/ 780009 w 1266576"/>
              <a:gd name="connsiteY1446" fmla="*/ 788806 h 1722677"/>
              <a:gd name="connsiteX1447" fmla="*/ 730509 w 1266576"/>
              <a:gd name="connsiteY1447" fmla="*/ 775595 h 1722677"/>
              <a:gd name="connsiteX1448" fmla="*/ 695767 w 1266576"/>
              <a:gd name="connsiteY1448" fmla="*/ 766523 h 1722677"/>
              <a:gd name="connsiteX1449" fmla="*/ 663994 w 1266576"/>
              <a:gd name="connsiteY1449" fmla="*/ 758162 h 1722677"/>
              <a:gd name="connsiteX1450" fmla="*/ 638910 w 1266576"/>
              <a:gd name="connsiteY1450" fmla="*/ 751640 h 1722677"/>
              <a:gd name="connsiteX1451" fmla="*/ 605004 w 1266576"/>
              <a:gd name="connsiteY1451" fmla="*/ 742233 h 1722677"/>
              <a:gd name="connsiteX1452" fmla="*/ 565873 w 1266576"/>
              <a:gd name="connsiteY1452" fmla="*/ 732032 h 1722677"/>
              <a:gd name="connsiteX1453" fmla="*/ 406463 w 1266576"/>
              <a:gd name="connsiteY1453" fmla="*/ 1192453 h 1722677"/>
              <a:gd name="connsiteX1454" fmla="*/ 407382 w 1266576"/>
              <a:gd name="connsiteY1454" fmla="*/ 1195965 h 1722677"/>
              <a:gd name="connsiteX1455" fmla="*/ 418085 w 1266576"/>
              <a:gd name="connsiteY1455" fmla="*/ 1221342 h 1722677"/>
              <a:gd name="connsiteX1456" fmla="*/ 430167 w 1266576"/>
              <a:gd name="connsiteY1456" fmla="*/ 1251108 h 1722677"/>
              <a:gd name="connsiteX1457" fmla="*/ 446346 w 1266576"/>
              <a:gd name="connsiteY1457" fmla="*/ 1289905 h 1722677"/>
              <a:gd name="connsiteX1458" fmla="*/ 455126 w 1266576"/>
              <a:gd name="connsiteY1458" fmla="*/ 1311101 h 1722677"/>
              <a:gd name="connsiteX1459" fmla="*/ 465578 w 1266576"/>
              <a:gd name="connsiteY1459" fmla="*/ 1336562 h 1722677"/>
              <a:gd name="connsiteX1460" fmla="*/ 477827 w 1266576"/>
              <a:gd name="connsiteY1460" fmla="*/ 1367081 h 1722677"/>
              <a:gd name="connsiteX1461" fmla="*/ 495930 w 1266576"/>
              <a:gd name="connsiteY1461" fmla="*/ 1410017 h 1722677"/>
              <a:gd name="connsiteX1462" fmla="*/ 514116 w 1266576"/>
              <a:gd name="connsiteY1462" fmla="*/ 1453789 h 1722677"/>
              <a:gd name="connsiteX1463" fmla="*/ 524149 w 1266576"/>
              <a:gd name="connsiteY1463" fmla="*/ 1479417 h 1722677"/>
              <a:gd name="connsiteX1464" fmla="*/ 537904 w 1266576"/>
              <a:gd name="connsiteY1464" fmla="*/ 1511734 h 1722677"/>
              <a:gd name="connsiteX1465" fmla="*/ 540287 w 1266576"/>
              <a:gd name="connsiteY1465" fmla="*/ 1516541 h 1722677"/>
              <a:gd name="connsiteX1466" fmla="*/ 541541 w 1266576"/>
              <a:gd name="connsiteY1466" fmla="*/ 1517210 h 1722677"/>
              <a:gd name="connsiteX1467" fmla="*/ 542712 w 1266576"/>
              <a:gd name="connsiteY1467" fmla="*/ 1516458 h 1722677"/>
              <a:gd name="connsiteX1468" fmla="*/ 551073 w 1266576"/>
              <a:gd name="connsiteY1468" fmla="*/ 1495136 h 1722677"/>
              <a:gd name="connsiteX1469" fmla="*/ 561400 w 1266576"/>
              <a:gd name="connsiteY1469" fmla="*/ 1465537 h 1722677"/>
              <a:gd name="connsiteX1470" fmla="*/ 564828 w 1266576"/>
              <a:gd name="connsiteY1470" fmla="*/ 1457175 h 1722677"/>
              <a:gd name="connsiteX1471" fmla="*/ 567921 w 1266576"/>
              <a:gd name="connsiteY1471" fmla="*/ 1447727 h 1722677"/>
              <a:gd name="connsiteX1472" fmla="*/ 589661 w 1266576"/>
              <a:gd name="connsiteY1472" fmla="*/ 1388904 h 1722677"/>
              <a:gd name="connsiteX1473" fmla="*/ 607931 w 1266576"/>
              <a:gd name="connsiteY1473" fmla="*/ 1337774 h 1722677"/>
              <a:gd name="connsiteX1474" fmla="*/ 609310 w 1266576"/>
              <a:gd name="connsiteY1474" fmla="*/ 1333594 h 1722677"/>
              <a:gd name="connsiteX1475" fmla="*/ 607011 w 1266576"/>
              <a:gd name="connsiteY1475" fmla="*/ 1327072 h 1722677"/>
              <a:gd name="connsiteX1476" fmla="*/ 589870 w 1266576"/>
              <a:gd name="connsiteY1476" fmla="*/ 1315533 h 1722677"/>
              <a:gd name="connsiteX1477" fmla="*/ 549401 w 1266576"/>
              <a:gd name="connsiteY1477" fmla="*/ 1288024 h 1722677"/>
              <a:gd name="connsiteX1478" fmla="*/ 522143 w 1266576"/>
              <a:gd name="connsiteY1478" fmla="*/ 1269713 h 1722677"/>
              <a:gd name="connsiteX1479" fmla="*/ 492878 w 1266576"/>
              <a:gd name="connsiteY1479" fmla="*/ 1250021 h 1722677"/>
              <a:gd name="connsiteX1480" fmla="*/ 468086 w 1266576"/>
              <a:gd name="connsiteY1480" fmla="*/ 1233299 h 1722677"/>
              <a:gd name="connsiteX1481" fmla="*/ 455544 w 1266576"/>
              <a:gd name="connsiteY1481" fmla="*/ 1224728 h 1722677"/>
              <a:gd name="connsiteX1482" fmla="*/ 425777 w 1266576"/>
              <a:gd name="connsiteY1482" fmla="*/ 1204619 h 1722677"/>
              <a:gd name="connsiteX1483" fmla="*/ 406463 w 1266576"/>
              <a:gd name="connsiteY1483" fmla="*/ 1192453 h 1722677"/>
              <a:gd name="connsiteX1484" fmla="*/ 889961 w 1266576"/>
              <a:gd name="connsiteY1484" fmla="*/ 325793 h 1722677"/>
              <a:gd name="connsiteX1485" fmla="*/ 877085 w 1266576"/>
              <a:gd name="connsiteY1485" fmla="*/ 329347 h 1722677"/>
              <a:gd name="connsiteX1486" fmla="*/ 847151 w 1266576"/>
              <a:gd name="connsiteY1486" fmla="*/ 338628 h 1722677"/>
              <a:gd name="connsiteX1487" fmla="*/ 829466 w 1266576"/>
              <a:gd name="connsiteY1487" fmla="*/ 343603 h 1722677"/>
              <a:gd name="connsiteX1488" fmla="*/ 794348 w 1266576"/>
              <a:gd name="connsiteY1488" fmla="*/ 353846 h 1722677"/>
              <a:gd name="connsiteX1489" fmla="*/ 754005 w 1266576"/>
              <a:gd name="connsiteY1489" fmla="*/ 365677 h 1722677"/>
              <a:gd name="connsiteX1490" fmla="*/ 734314 w 1266576"/>
              <a:gd name="connsiteY1490" fmla="*/ 371781 h 1722677"/>
              <a:gd name="connsiteX1491" fmla="*/ 682180 w 1266576"/>
              <a:gd name="connsiteY1491" fmla="*/ 387040 h 1722677"/>
              <a:gd name="connsiteX1492" fmla="*/ 636736 w 1266576"/>
              <a:gd name="connsiteY1492" fmla="*/ 400461 h 1722677"/>
              <a:gd name="connsiteX1493" fmla="*/ 618424 w 1266576"/>
              <a:gd name="connsiteY1493" fmla="*/ 405895 h 1722677"/>
              <a:gd name="connsiteX1494" fmla="*/ 617128 w 1266576"/>
              <a:gd name="connsiteY1494" fmla="*/ 407400 h 1722677"/>
              <a:gd name="connsiteX1495" fmla="*/ 617964 w 1266576"/>
              <a:gd name="connsiteY1495" fmla="*/ 408529 h 1722677"/>
              <a:gd name="connsiteX1496" fmla="*/ 631301 w 1266576"/>
              <a:gd name="connsiteY1496" fmla="*/ 417142 h 1722677"/>
              <a:gd name="connsiteX1497" fmla="*/ 662949 w 1266576"/>
              <a:gd name="connsiteY1497" fmla="*/ 437209 h 1722677"/>
              <a:gd name="connsiteX1498" fmla="*/ 684438 w 1266576"/>
              <a:gd name="connsiteY1498" fmla="*/ 450462 h 1722677"/>
              <a:gd name="connsiteX1499" fmla="*/ 740166 w 1266576"/>
              <a:gd name="connsiteY1499" fmla="*/ 485454 h 1722677"/>
              <a:gd name="connsiteX1500" fmla="*/ 769222 w 1266576"/>
              <a:gd name="connsiteY1500" fmla="*/ 503808 h 1722677"/>
              <a:gd name="connsiteX1501" fmla="*/ 783562 w 1266576"/>
              <a:gd name="connsiteY1501" fmla="*/ 512629 h 1722677"/>
              <a:gd name="connsiteX1502" fmla="*/ 791924 w 1266576"/>
              <a:gd name="connsiteY1502" fmla="*/ 510580 h 1722677"/>
              <a:gd name="connsiteX1503" fmla="*/ 805009 w 1266576"/>
              <a:gd name="connsiteY1503" fmla="*/ 486374 h 1722677"/>
              <a:gd name="connsiteX1504" fmla="*/ 829801 w 1266576"/>
              <a:gd name="connsiteY1504" fmla="*/ 439759 h 1722677"/>
              <a:gd name="connsiteX1505" fmla="*/ 857603 w 1266576"/>
              <a:gd name="connsiteY1505" fmla="*/ 387877 h 1722677"/>
              <a:gd name="connsiteX1506" fmla="*/ 873949 w 1266576"/>
              <a:gd name="connsiteY1506" fmla="*/ 356730 h 1722677"/>
              <a:gd name="connsiteX1507" fmla="*/ 888874 w 1266576"/>
              <a:gd name="connsiteY1507" fmla="*/ 329138 h 1722677"/>
              <a:gd name="connsiteX1508" fmla="*/ 889961 w 1266576"/>
              <a:gd name="connsiteY1508" fmla="*/ 325793 h 1722677"/>
              <a:gd name="connsiteX1509" fmla="*/ 1008066 w 1266576"/>
              <a:gd name="connsiteY1509" fmla="*/ 600925 h 1722677"/>
              <a:gd name="connsiteX1510" fmla="*/ 1006854 w 1266576"/>
              <a:gd name="connsiteY1510" fmla="*/ 598877 h 1722677"/>
              <a:gd name="connsiteX1511" fmla="*/ 1000708 w 1266576"/>
              <a:gd name="connsiteY1511" fmla="*/ 595867 h 1722677"/>
              <a:gd name="connsiteX1512" fmla="*/ 965465 w 1266576"/>
              <a:gd name="connsiteY1512" fmla="*/ 583325 h 1722677"/>
              <a:gd name="connsiteX1513" fmla="*/ 914377 w 1266576"/>
              <a:gd name="connsiteY1513" fmla="*/ 565013 h 1722677"/>
              <a:gd name="connsiteX1514" fmla="*/ 869016 w 1266576"/>
              <a:gd name="connsiteY1514" fmla="*/ 548876 h 1722677"/>
              <a:gd name="connsiteX1515" fmla="*/ 822150 w 1266576"/>
              <a:gd name="connsiteY1515" fmla="*/ 532153 h 1722677"/>
              <a:gd name="connsiteX1516" fmla="*/ 796272 w 1266576"/>
              <a:gd name="connsiteY1516" fmla="*/ 522788 h 1722677"/>
              <a:gd name="connsiteX1517" fmla="*/ 794528 w 1266576"/>
              <a:gd name="connsiteY1517" fmla="*/ 523348 h 1722677"/>
              <a:gd name="connsiteX1518" fmla="*/ 794432 w 1266576"/>
              <a:gd name="connsiteY1518" fmla="*/ 524293 h 1722677"/>
              <a:gd name="connsiteX1519" fmla="*/ 797651 w 1266576"/>
              <a:gd name="connsiteY1519" fmla="*/ 533700 h 1722677"/>
              <a:gd name="connsiteX1520" fmla="*/ 808856 w 1266576"/>
              <a:gd name="connsiteY1520" fmla="*/ 562964 h 1722677"/>
              <a:gd name="connsiteX1521" fmla="*/ 826038 w 1266576"/>
              <a:gd name="connsiteY1521" fmla="*/ 609579 h 1722677"/>
              <a:gd name="connsiteX1522" fmla="*/ 838873 w 1266576"/>
              <a:gd name="connsiteY1522" fmla="*/ 643025 h 1722677"/>
              <a:gd name="connsiteX1523" fmla="*/ 855220 w 1266576"/>
              <a:gd name="connsiteY1523" fmla="*/ 686713 h 1722677"/>
              <a:gd name="connsiteX1524" fmla="*/ 867762 w 1266576"/>
              <a:gd name="connsiteY1524" fmla="*/ 718821 h 1722677"/>
              <a:gd name="connsiteX1525" fmla="*/ 878757 w 1266576"/>
              <a:gd name="connsiteY1525" fmla="*/ 748086 h 1722677"/>
              <a:gd name="connsiteX1526" fmla="*/ 881558 w 1266576"/>
              <a:gd name="connsiteY1526" fmla="*/ 754357 h 1722677"/>
              <a:gd name="connsiteX1527" fmla="*/ 883753 w 1266576"/>
              <a:gd name="connsiteY1527" fmla="*/ 755059 h 1722677"/>
              <a:gd name="connsiteX1528" fmla="*/ 884150 w 1266576"/>
              <a:gd name="connsiteY1528" fmla="*/ 754775 h 1722677"/>
              <a:gd name="connsiteX1529" fmla="*/ 886324 w 1266576"/>
              <a:gd name="connsiteY1529" fmla="*/ 752601 h 1722677"/>
              <a:gd name="connsiteX1530" fmla="*/ 904134 w 1266576"/>
              <a:gd name="connsiteY1530" fmla="*/ 730653 h 1722677"/>
              <a:gd name="connsiteX1531" fmla="*/ 926124 w 1266576"/>
              <a:gd name="connsiteY1531" fmla="*/ 703227 h 1722677"/>
              <a:gd name="connsiteX1532" fmla="*/ 956267 w 1266576"/>
              <a:gd name="connsiteY1532" fmla="*/ 665601 h 1722677"/>
              <a:gd name="connsiteX1533" fmla="*/ 993894 w 1266576"/>
              <a:gd name="connsiteY1533" fmla="*/ 619279 h 1722677"/>
              <a:gd name="connsiteX1534" fmla="*/ 1006436 w 1266576"/>
              <a:gd name="connsiteY1534" fmla="*/ 603810 h 1722677"/>
              <a:gd name="connsiteX1535" fmla="*/ 1008066 w 1266576"/>
              <a:gd name="connsiteY1535" fmla="*/ 600800 h 1722677"/>
              <a:gd name="connsiteX1536" fmla="*/ 459265 w 1266576"/>
              <a:gd name="connsiteY1536" fmla="*/ 410285 h 1722677"/>
              <a:gd name="connsiteX1537" fmla="*/ 459265 w 1266576"/>
              <a:gd name="connsiteY1537" fmla="*/ 410285 h 1722677"/>
              <a:gd name="connsiteX1538" fmla="*/ 488530 w 1266576"/>
              <a:gd name="connsiteY1538" fmla="*/ 409324 h 1722677"/>
              <a:gd name="connsiteX1539" fmla="*/ 506131 w 1266576"/>
              <a:gd name="connsiteY1539" fmla="*/ 408822 h 1722677"/>
              <a:gd name="connsiteX1540" fmla="*/ 577997 w 1266576"/>
              <a:gd name="connsiteY1540" fmla="*/ 405937 h 1722677"/>
              <a:gd name="connsiteX1541" fmla="*/ 600907 w 1266576"/>
              <a:gd name="connsiteY1541" fmla="*/ 404683 h 1722677"/>
              <a:gd name="connsiteX1542" fmla="*/ 601911 w 1266576"/>
              <a:gd name="connsiteY1542" fmla="*/ 403805 h 1722677"/>
              <a:gd name="connsiteX1543" fmla="*/ 601492 w 1266576"/>
              <a:gd name="connsiteY1543" fmla="*/ 402509 h 1722677"/>
              <a:gd name="connsiteX1544" fmla="*/ 590414 w 1266576"/>
              <a:gd name="connsiteY1544" fmla="*/ 394148 h 1722677"/>
              <a:gd name="connsiteX1545" fmla="*/ 541332 w 1266576"/>
              <a:gd name="connsiteY1545" fmla="*/ 357650 h 1722677"/>
              <a:gd name="connsiteX1546" fmla="*/ 515872 w 1266576"/>
              <a:gd name="connsiteY1546" fmla="*/ 339380 h 1722677"/>
              <a:gd name="connsiteX1547" fmla="*/ 501866 w 1266576"/>
              <a:gd name="connsiteY1547" fmla="*/ 328761 h 1722677"/>
              <a:gd name="connsiteX1548" fmla="*/ 466665 w 1266576"/>
              <a:gd name="connsiteY1548" fmla="*/ 303008 h 1722677"/>
              <a:gd name="connsiteX1549" fmla="*/ 432717 w 1266576"/>
              <a:gd name="connsiteY1549" fmla="*/ 278259 h 1722677"/>
              <a:gd name="connsiteX1550" fmla="*/ 421179 w 1266576"/>
              <a:gd name="connsiteY1550" fmla="*/ 279722 h 1722677"/>
              <a:gd name="connsiteX1551" fmla="*/ 386061 w 1266576"/>
              <a:gd name="connsiteY1551" fmla="*/ 324079 h 1722677"/>
              <a:gd name="connsiteX1552" fmla="*/ 353911 w 1266576"/>
              <a:gd name="connsiteY1552" fmla="*/ 364883 h 1722677"/>
              <a:gd name="connsiteX1553" fmla="*/ 346344 w 1266576"/>
              <a:gd name="connsiteY1553" fmla="*/ 374457 h 1722677"/>
              <a:gd name="connsiteX1554" fmla="*/ 320424 w 1266576"/>
              <a:gd name="connsiteY1554" fmla="*/ 407610 h 1722677"/>
              <a:gd name="connsiteX1555" fmla="*/ 316661 w 1266576"/>
              <a:gd name="connsiteY1555" fmla="*/ 414633 h 1722677"/>
              <a:gd name="connsiteX1556" fmla="*/ 324144 w 1266576"/>
              <a:gd name="connsiteY1556" fmla="*/ 415218 h 1722677"/>
              <a:gd name="connsiteX1557" fmla="*/ 389154 w 1266576"/>
              <a:gd name="connsiteY1557" fmla="*/ 412877 h 1722677"/>
              <a:gd name="connsiteX1558" fmla="*/ 547269 w 1266576"/>
              <a:gd name="connsiteY1558" fmla="*/ 1522603 h 1722677"/>
              <a:gd name="connsiteX1559" fmla="*/ 548774 w 1266576"/>
              <a:gd name="connsiteY1559" fmla="*/ 1522603 h 1722677"/>
              <a:gd name="connsiteX1560" fmla="*/ 583766 w 1266576"/>
              <a:gd name="connsiteY1560" fmla="*/ 1518966 h 1722677"/>
              <a:gd name="connsiteX1561" fmla="*/ 601952 w 1266576"/>
              <a:gd name="connsiteY1561" fmla="*/ 1516918 h 1722677"/>
              <a:gd name="connsiteX1562" fmla="*/ 649863 w 1266576"/>
              <a:gd name="connsiteY1562" fmla="*/ 1512068 h 1722677"/>
              <a:gd name="connsiteX1563" fmla="*/ 703125 w 1266576"/>
              <a:gd name="connsiteY1563" fmla="*/ 1506758 h 1722677"/>
              <a:gd name="connsiteX1564" fmla="*/ 744933 w 1266576"/>
              <a:gd name="connsiteY1564" fmla="*/ 1502578 h 1722677"/>
              <a:gd name="connsiteX1565" fmla="*/ 757057 w 1266576"/>
              <a:gd name="connsiteY1565" fmla="*/ 1500822 h 1722677"/>
              <a:gd name="connsiteX1566" fmla="*/ 759005 w 1266576"/>
              <a:gd name="connsiteY1566" fmla="*/ 1498598 h 1722677"/>
              <a:gd name="connsiteX1567" fmla="*/ 758520 w 1266576"/>
              <a:gd name="connsiteY1567" fmla="*/ 1497394 h 1722677"/>
              <a:gd name="connsiteX1568" fmla="*/ 755133 w 1266576"/>
              <a:gd name="connsiteY1568" fmla="*/ 1493213 h 1722677"/>
              <a:gd name="connsiteX1569" fmla="*/ 742591 w 1266576"/>
              <a:gd name="connsiteY1569" fmla="*/ 1478873 h 1722677"/>
              <a:gd name="connsiteX1570" fmla="*/ 698778 w 1266576"/>
              <a:gd name="connsiteY1570" fmla="*/ 1428705 h 1722677"/>
              <a:gd name="connsiteX1571" fmla="*/ 672021 w 1266576"/>
              <a:gd name="connsiteY1571" fmla="*/ 1398311 h 1722677"/>
              <a:gd name="connsiteX1572" fmla="*/ 646937 w 1266576"/>
              <a:gd name="connsiteY1572" fmla="*/ 1369590 h 1722677"/>
              <a:gd name="connsiteX1573" fmla="*/ 626869 w 1266576"/>
              <a:gd name="connsiteY1573" fmla="*/ 1346512 h 1722677"/>
              <a:gd name="connsiteX1574" fmla="*/ 616501 w 1266576"/>
              <a:gd name="connsiteY1574" fmla="*/ 1335266 h 1722677"/>
              <a:gd name="connsiteX1575" fmla="*/ 612655 w 1266576"/>
              <a:gd name="connsiteY1575" fmla="*/ 1336060 h 1722677"/>
              <a:gd name="connsiteX1576" fmla="*/ 610565 w 1266576"/>
              <a:gd name="connsiteY1576" fmla="*/ 1340993 h 1722677"/>
              <a:gd name="connsiteX1577" fmla="*/ 598608 w 1266576"/>
              <a:gd name="connsiteY1577" fmla="*/ 1373227 h 1722677"/>
              <a:gd name="connsiteX1578" fmla="*/ 580464 w 1266576"/>
              <a:gd name="connsiteY1578" fmla="*/ 1424399 h 1722677"/>
              <a:gd name="connsiteX1579" fmla="*/ 563741 w 1266576"/>
              <a:gd name="connsiteY1579" fmla="*/ 1471139 h 1722677"/>
              <a:gd name="connsiteX1580" fmla="*/ 547018 w 1266576"/>
              <a:gd name="connsiteY1580" fmla="*/ 1517127 h 1722677"/>
              <a:gd name="connsiteX1581" fmla="*/ 545973 w 1266576"/>
              <a:gd name="connsiteY1581" fmla="*/ 1520011 h 1722677"/>
              <a:gd name="connsiteX1582" fmla="*/ 546846 w 1266576"/>
              <a:gd name="connsiteY1582" fmla="*/ 1522461 h 1722677"/>
              <a:gd name="connsiteX1583" fmla="*/ 547269 w 1266576"/>
              <a:gd name="connsiteY1583" fmla="*/ 1522603 h 1722677"/>
              <a:gd name="connsiteX1584" fmla="*/ 617630 w 1266576"/>
              <a:gd name="connsiteY1584" fmla="*/ 402718 h 1722677"/>
              <a:gd name="connsiteX1585" fmla="*/ 620473 w 1266576"/>
              <a:gd name="connsiteY1585" fmla="*/ 402007 h 1722677"/>
              <a:gd name="connsiteX1586" fmla="*/ 662907 w 1266576"/>
              <a:gd name="connsiteY1586" fmla="*/ 389465 h 1722677"/>
              <a:gd name="connsiteX1587" fmla="*/ 721437 w 1266576"/>
              <a:gd name="connsiteY1587" fmla="*/ 371990 h 1722677"/>
              <a:gd name="connsiteX1588" fmla="*/ 788914 w 1266576"/>
              <a:gd name="connsiteY1588" fmla="*/ 352257 h 1722677"/>
              <a:gd name="connsiteX1589" fmla="*/ 827794 w 1266576"/>
              <a:gd name="connsiteY1589" fmla="*/ 340802 h 1722677"/>
              <a:gd name="connsiteX1590" fmla="*/ 879091 w 1266576"/>
              <a:gd name="connsiteY1590" fmla="*/ 325501 h 1722677"/>
              <a:gd name="connsiteX1591" fmla="*/ 886408 w 1266576"/>
              <a:gd name="connsiteY1591" fmla="*/ 323368 h 1722677"/>
              <a:gd name="connsiteX1592" fmla="*/ 887745 w 1266576"/>
              <a:gd name="connsiteY1592" fmla="*/ 321780 h 1722677"/>
              <a:gd name="connsiteX1593" fmla="*/ 886658 w 1266576"/>
              <a:gd name="connsiteY1593" fmla="*/ 319982 h 1722677"/>
              <a:gd name="connsiteX1594" fmla="*/ 860236 w 1266576"/>
              <a:gd name="connsiteY1594" fmla="*/ 304597 h 1722677"/>
              <a:gd name="connsiteX1595" fmla="*/ 840336 w 1266576"/>
              <a:gd name="connsiteY1595" fmla="*/ 293225 h 1722677"/>
              <a:gd name="connsiteX1596" fmla="*/ 806096 w 1266576"/>
              <a:gd name="connsiteY1596" fmla="*/ 273033 h 1722677"/>
              <a:gd name="connsiteX1597" fmla="*/ 759899 w 1266576"/>
              <a:gd name="connsiteY1597" fmla="*/ 245984 h 1722677"/>
              <a:gd name="connsiteX1598" fmla="*/ 738996 w 1266576"/>
              <a:gd name="connsiteY1598" fmla="*/ 233441 h 1722677"/>
              <a:gd name="connsiteX1599" fmla="*/ 728920 w 1266576"/>
              <a:gd name="connsiteY1599" fmla="*/ 227965 h 1722677"/>
              <a:gd name="connsiteX1600" fmla="*/ 725492 w 1266576"/>
              <a:gd name="connsiteY1600" fmla="*/ 228675 h 1722677"/>
              <a:gd name="connsiteX1601" fmla="*/ 723276 w 1266576"/>
              <a:gd name="connsiteY1601" fmla="*/ 231769 h 1722677"/>
              <a:gd name="connsiteX1602" fmla="*/ 699864 w 1266576"/>
              <a:gd name="connsiteY1602" fmla="*/ 268518 h 1722677"/>
              <a:gd name="connsiteX1603" fmla="*/ 674780 w 1266576"/>
              <a:gd name="connsiteY1603" fmla="*/ 308610 h 1722677"/>
              <a:gd name="connsiteX1604" fmla="*/ 643843 w 1266576"/>
              <a:gd name="connsiteY1604" fmla="*/ 356898 h 1722677"/>
              <a:gd name="connsiteX1605" fmla="*/ 624319 w 1266576"/>
              <a:gd name="connsiteY1605" fmla="*/ 387960 h 1722677"/>
              <a:gd name="connsiteX1606" fmla="*/ 616794 w 1266576"/>
              <a:gd name="connsiteY1606" fmla="*/ 400502 h 1722677"/>
              <a:gd name="connsiteX1607" fmla="*/ 616794 w 1266576"/>
              <a:gd name="connsiteY1607" fmla="*/ 401966 h 1722677"/>
              <a:gd name="connsiteX1608" fmla="*/ 617630 w 1266576"/>
              <a:gd name="connsiteY1608" fmla="*/ 402718 h 1722677"/>
              <a:gd name="connsiteX1609" fmla="*/ 463822 w 1266576"/>
              <a:gd name="connsiteY1609" fmla="*/ 414340 h 1722677"/>
              <a:gd name="connsiteX1610" fmla="*/ 463822 w 1266576"/>
              <a:gd name="connsiteY1610" fmla="*/ 414048 h 1722677"/>
              <a:gd name="connsiteX1611" fmla="*/ 446221 w 1266576"/>
              <a:gd name="connsiteY1611" fmla="*/ 414884 h 1722677"/>
              <a:gd name="connsiteX1612" fmla="*/ 400233 w 1266576"/>
              <a:gd name="connsiteY1612" fmla="*/ 416556 h 1722677"/>
              <a:gd name="connsiteX1613" fmla="*/ 365115 w 1266576"/>
              <a:gd name="connsiteY1613" fmla="*/ 418229 h 1722677"/>
              <a:gd name="connsiteX1614" fmla="*/ 322305 w 1266576"/>
              <a:gd name="connsiteY1614" fmla="*/ 419817 h 1722677"/>
              <a:gd name="connsiteX1615" fmla="*/ 318542 w 1266576"/>
              <a:gd name="connsiteY1615" fmla="*/ 420277 h 1722677"/>
              <a:gd name="connsiteX1616" fmla="*/ 318082 w 1266576"/>
              <a:gd name="connsiteY1616" fmla="*/ 422075 h 1722677"/>
              <a:gd name="connsiteX1617" fmla="*/ 319546 w 1266576"/>
              <a:gd name="connsiteY1617" fmla="*/ 423747 h 1722677"/>
              <a:gd name="connsiteX1618" fmla="*/ 349647 w 1266576"/>
              <a:gd name="connsiteY1618" fmla="*/ 448539 h 1722677"/>
              <a:gd name="connsiteX1619" fmla="*/ 386061 w 1266576"/>
              <a:gd name="connsiteY1619" fmla="*/ 478807 h 1722677"/>
              <a:gd name="connsiteX1620" fmla="*/ 416036 w 1266576"/>
              <a:gd name="connsiteY1620" fmla="*/ 503891 h 1722677"/>
              <a:gd name="connsiteX1621" fmla="*/ 450945 w 1266576"/>
              <a:gd name="connsiteY1621" fmla="*/ 532445 h 1722677"/>
              <a:gd name="connsiteX1622" fmla="*/ 459307 w 1266576"/>
              <a:gd name="connsiteY1622" fmla="*/ 539218 h 1722677"/>
              <a:gd name="connsiteX1623" fmla="*/ 464031 w 1266576"/>
              <a:gd name="connsiteY1623" fmla="*/ 539218 h 1722677"/>
              <a:gd name="connsiteX1624" fmla="*/ 481046 w 1266576"/>
              <a:gd name="connsiteY1624" fmla="*/ 523791 h 1722677"/>
              <a:gd name="connsiteX1625" fmla="*/ 530880 w 1266576"/>
              <a:gd name="connsiteY1625" fmla="*/ 477511 h 1722677"/>
              <a:gd name="connsiteX1626" fmla="*/ 597312 w 1266576"/>
              <a:gd name="connsiteY1626" fmla="*/ 416096 h 1722677"/>
              <a:gd name="connsiteX1627" fmla="*/ 601492 w 1266576"/>
              <a:gd name="connsiteY1627" fmla="*/ 411916 h 1722677"/>
              <a:gd name="connsiteX1628" fmla="*/ 602245 w 1266576"/>
              <a:gd name="connsiteY1628" fmla="*/ 409993 h 1722677"/>
              <a:gd name="connsiteX1629" fmla="*/ 599695 w 1266576"/>
              <a:gd name="connsiteY1629" fmla="*/ 408780 h 1722677"/>
              <a:gd name="connsiteX1630" fmla="*/ 582136 w 1266576"/>
              <a:gd name="connsiteY1630" fmla="*/ 409574 h 1722677"/>
              <a:gd name="connsiteX1631" fmla="*/ 533180 w 1266576"/>
              <a:gd name="connsiteY1631" fmla="*/ 411289 h 1722677"/>
              <a:gd name="connsiteX1632" fmla="*/ 511022 w 1266576"/>
              <a:gd name="connsiteY1632" fmla="*/ 412167 h 1722677"/>
              <a:gd name="connsiteX1633" fmla="*/ 469215 w 1266576"/>
              <a:gd name="connsiteY1633" fmla="*/ 547370 h 1722677"/>
              <a:gd name="connsiteX1634" fmla="*/ 466999 w 1266576"/>
              <a:gd name="connsiteY1634" fmla="*/ 549795 h 1722677"/>
              <a:gd name="connsiteX1635" fmla="*/ 472350 w 1266576"/>
              <a:gd name="connsiteY1635" fmla="*/ 559913 h 1722677"/>
              <a:gd name="connsiteX1636" fmla="*/ 492125 w 1266576"/>
              <a:gd name="connsiteY1636" fmla="*/ 597873 h 1722677"/>
              <a:gd name="connsiteX1637" fmla="*/ 513029 w 1266576"/>
              <a:gd name="connsiteY1637" fmla="*/ 637799 h 1722677"/>
              <a:gd name="connsiteX1638" fmla="*/ 534810 w 1266576"/>
              <a:gd name="connsiteY1638" fmla="*/ 679899 h 1722677"/>
              <a:gd name="connsiteX1639" fmla="*/ 553916 w 1266576"/>
              <a:gd name="connsiteY1639" fmla="*/ 716480 h 1722677"/>
              <a:gd name="connsiteX1640" fmla="*/ 557386 w 1266576"/>
              <a:gd name="connsiteY1640" fmla="*/ 722417 h 1722677"/>
              <a:gd name="connsiteX1641" fmla="*/ 560647 w 1266576"/>
              <a:gd name="connsiteY1641" fmla="*/ 722835 h 1722677"/>
              <a:gd name="connsiteX1642" fmla="*/ 563657 w 1266576"/>
              <a:gd name="connsiteY1642" fmla="*/ 720452 h 1722677"/>
              <a:gd name="connsiteX1643" fmla="*/ 589578 w 1266576"/>
              <a:gd name="connsiteY1643" fmla="*/ 697834 h 1722677"/>
              <a:gd name="connsiteX1644" fmla="*/ 612321 w 1266576"/>
              <a:gd name="connsiteY1644" fmla="*/ 677390 h 1722677"/>
              <a:gd name="connsiteX1645" fmla="*/ 647438 w 1266576"/>
              <a:gd name="connsiteY1645" fmla="*/ 646662 h 1722677"/>
              <a:gd name="connsiteX1646" fmla="*/ 691754 w 1266576"/>
              <a:gd name="connsiteY1646" fmla="*/ 607865 h 1722677"/>
              <a:gd name="connsiteX1647" fmla="*/ 695684 w 1266576"/>
              <a:gd name="connsiteY1647" fmla="*/ 604228 h 1722677"/>
              <a:gd name="connsiteX1648" fmla="*/ 695960 w 1266576"/>
              <a:gd name="connsiteY1648" fmla="*/ 601820 h 1722677"/>
              <a:gd name="connsiteX1649" fmla="*/ 695015 w 1266576"/>
              <a:gd name="connsiteY1649" fmla="*/ 601218 h 1722677"/>
              <a:gd name="connsiteX1650" fmla="*/ 661569 w 1266576"/>
              <a:gd name="connsiteY1650" fmla="*/ 592857 h 1722677"/>
              <a:gd name="connsiteX1651" fmla="*/ 604168 w 1266576"/>
              <a:gd name="connsiteY1651" fmla="*/ 579478 h 1722677"/>
              <a:gd name="connsiteX1652" fmla="*/ 542545 w 1266576"/>
              <a:gd name="connsiteY1652" fmla="*/ 564344 h 1722677"/>
              <a:gd name="connsiteX1653" fmla="*/ 537319 w 1266576"/>
              <a:gd name="connsiteY1653" fmla="*/ 563132 h 1722677"/>
              <a:gd name="connsiteX1654" fmla="*/ 480043 w 1266576"/>
              <a:gd name="connsiteY1654" fmla="*/ 549335 h 1722677"/>
              <a:gd name="connsiteX1655" fmla="*/ 469215 w 1266576"/>
              <a:gd name="connsiteY1655" fmla="*/ 547370 h 1722677"/>
              <a:gd name="connsiteX1656" fmla="*/ 333551 w 1266576"/>
              <a:gd name="connsiteY1656" fmla="*/ 1189568 h 1722677"/>
              <a:gd name="connsiteX1657" fmla="*/ 333551 w 1266576"/>
              <a:gd name="connsiteY1657" fmla="*/ 1189568 h 1722677"/>
              <a:gd name="connsiteX1658" fmla="*/ 331252 w 1266576"/>
              <a:gd name="connsiteY1658" fmla="*/ 1189568 h 1722677"/>
              <a:gd name="connsiteX1659" fmla="*/ 272345 w 1266576"/>
              <a:gd name="connsiteY1659" fmla="*/ 1190906 h 1722677"/>
              <a:gd name="connsiteX1660" fmla="*/ 269294 w 1266576"/>
              <a:gd name="connsiteY1660" fmla="*/ 1190906 h 1722677"/>
              <a:gd name="connsiteX1661" fmla="*/ 267287 w 1266576"/>
              <a:gd name="connsiteY1661" fmla="*/ 1194042 h 1722677"/>
              <a:gd name="connsiteX1662" fmla="*/ 270213 w 1266576"/>
              <a:gd name="connsiteY1662" fmla="*/ 1199393 h 1722677"/>
              <a:gd name="connsiteX1663" fmla="*/ 307129 w 1266576"/>
              <a:gd name="connsiteY1663" fmla="*/ 1261100 h 1722677"/>
              <a:gd name="connsiteX1664" fmla="*/ 323852 w 1266576"/>
              <a:gd name="connsiteY1664" fmla="*/ 1289487 h 1722677"/>
              <a:gd name="connsiteX1665" fmla="*/ 342498 w 1266576"/>
              <a:gd name="connsiteY1665" fmla="*/ 1320215 h 1722677"/>
              <a:gd name="connsiteX1666" fmla="*/ 375024 w 1266576"/>
              <a:gd name="connsiteY1666" fmla="*/ 1374565 h 1722677"/>
              <a:gd name="connsiteX1667" fmla="*/ 391746 w 1266576"/>
              <a:gd name="connsiteY1667" fmla="*/ 1402952 h 1722677"/>
              <a:gd name="connsiteX1668" fmla="*/ 419924 w 1266576"/>
              <a:gd name="connsiteY1668" fmla="*/ 1449316 h 1722677"/>
              <a:gd name="connsiteX1669" fmla="*/ 421848 w 1266576"/>
              <a:gd name="connsiteY1669" fmla="*/ 1451657 h 1722677"/>
              <a:gd name="connsiteX1670" fmla="*/ 423018 w 1266576"/>
              <a:gd name="connsiteY1670" fmla="*/ 1451364 h 1722677"/>
              <a:gd name="connsiteX1671" fmla="*/ 423394 w 1266576"/>
              <a:gd name="connsiteY1671" fmla="*/ 1448396 h 1722677"/>
              <a:gd name="connsiteX1672" fmla="*/ 420426 w 1266576"/>
              <a:gd name="connsiteY1672" fmla="*/ 1413320 h 1722677"/>
              <a:gd name="connsiteX1673" fmla="*/ 417374 w 1266576"/>
              <a:gd name="connsiteY1673" fmla="*/ 1380585 h 1722677"/>
              <a:gd name="connsiteX1674" fmla="*/ 415158 w 1266576"/>
              <a:gd name="connsiteY1674" fmla="*/ 1354664 h 1722677"/>
              <a:gd name="connsiteX1675" fmla="*/ 412650 w 1266576"/>
              <a:gd name="connsiteY1675" fmla="*/ 1326486 h 1722677"/>
              <a:gd name="connsiteX1676" fmla="*/ 410727 w 1266576"/>
              <a:gd name="connsiteY1676" fmla="*/ 1302824 h 1722677"/>
              <a:gd name="connsiteX1677" fmla="*/ 406546 w 1266576"/>
              <a:gd name="connsiteY1677" fmla="*/ 1260264 h 1722677"/>
              <a:gd name="connsiteX1678" fmla="*/ 401822 w 1266576"/>
              <a:gd name="connsiteY1678" fmla="*/ 1205372 h 1722677"/>
              <a:gd name="connsiteX1679" fmla="*/ 400526 w 1266576"/>
              <a:gd name="connsiteY1679" fmla="*/ 1193164 h 1722677"/>
              <a:gd name="connsiteX1680" fmla="*/ 395049 w 1266576"/>
              <a:gd name="connsiteY1680" fmla="*/ 1188523 h 1722677"/>
              <a:gd name="connsiteX1681" fmla="*/ 391997 w 1266576"/>
              <a:gd name="connsiteY1681" fmla="*/ 1188523 h 1722677"/>
              <a:gd name="connsiteX1682" fmla="*/ 783395 w 1266576"/>
              <a:gd name="connsiteY1682" fmla="*/ 784876 h 1722677"/>
              <a:gd name="connsiteX1683" fmla="*/ 783395 w 1266576"/>
              <a:gd name="connsiteY1683" fmla="*/ 783371 h 1722677"/>
              <a:gd name="connsiteX1684" fmla="*/ 779841 w 1266576"/>
              <a:gd name="connsiteY1684" fmla="*/ 775010 h 1722677"/>
              <a:gd name="connsiteX1685" fmla="*/ 763411 w 1266576"/>
              <a:gd name="connsiteY1685" fmla="*/ 739599 h 1722677"/>
              <a:gd name="connsiteX1686" fmla="*/ 744807 w 1266576"/>
              <a:gd name="connsiteY1686" fmla="*/ 698461 h 1722677"/>
              <a:gd name="connsiteX1687" fmla="*/ 734397 w 1266576"/>
              <a:gd name="connsiteY1687" fmla="*/ 676303 h 1722677"/>
              <a:gd name="connsiteX1688" fmla="*/ 718385 w 1266576"/>
              <a:gd name="connsiteY1688" fmla="*/ 640767 h 1722677"/>
              <a:gd name="connsiteX1689" fmla="*/ 705007 w 1266576"/>
              <a:gd name="connsiteY1689" fmla="*/ 611502 h 1722677"/>
              <a:gd name="connsiteX1690" fmla="*/ 695600 w 1266576"/>
              <a:gd name="connsiteY1690" fmla="*/ 609538 h 1722677"/>
              <a:gd name="connsiteX1691" fmla="*/ 692757 w 1266576"/>
              <a:gd name="connsiteY1691" fmla="*/ 612088 h 1722677"/>
              <a:gd name="connsiteX1692" fmla="*/ 665290 w 1266576"/>
              <a:gd name="connsiteY1692" fmla="*/ 636419 h 1722677"/>
              <a:gd name="connsiteX1693" fmla="*/ 634771 w 1266576"/>
              <a:gd name="connsiteY1693" fmla="*/ 663092 h 1722677"/>
              <a:gd name="connsiteX1694" fmla="*/ 583139 w 1266576"/>
              <a:gd name="connsiteY1694" fmla="*/ 708537 h 1722677"/>
              <a:gd name="connsiteX1695" fmla="*/ 565497 w 1266576"/>
              <a:gd name="connsiteY1695" fmla="*/ 724423 h 1722677"/>
              <a:gd name="connsiteX1696" fmla="*/ 566375 w 1266576"/>
              <a:gd name="connsiteY1696" fmla="*/ 728604 h 1722677"/>
              <a:gd name="connsiteX1697" fmla="*/ 601074 w 1266576"/>
              <a:gd name="connsiteY1697" fmla="*/ 737969 h 1722677"/>
              <a:gd name="connsiteX1698" fmla="*/ 650658 w 1266576"/>
              <a:gd name="connsiteY1698" fmla="*/ 750887 h 1722677"/>
              <a:gd name="connsiteX1699" fmla="*/ 722440 w 1266576"/>
              <a:gd name="connsiteY1699" fmla="*/ 769742 h 1722677"/>
              <a:gd name="connsiteX1700" fmla="*/ 780009 w 1266576"/>
              <a:gd name="connsiteY1700" fmla="*/ 785294 h 1722677"/>
              <a:gd name="connsiteX1701" fmla="*/ 782266 w 1266576"/>
              <a:gd name="connsiteY1701" fmla="*/ 785545 h 1722677"/>
              <a:gd name="connsiteX1702" fmla="*/ 783395 w 1266576"/>
              <a:gd name="connsiteY1702" fmla="*/ 784876 h 1722677"/>
              <a:gd name="connsiteX1703" fmla="*/ 552202 w 1266576"/>
              <a:gd name="connsiteY1703" fmla="*/ 721580 h 1722677"/>
              <a:gd name="connsiteX1704" fmla="*/ 550906 w 1266576"/>
              <a:gd name="connsiteY1704" fmla="*/ 718487 h 1722677"/>
              <a:gd name="connsiteX1705" fmla="*/ 541667 w 1266576"/>
              <a:gd name="connsiteY1705" fmla="*/ 700844 h 1722677"/>
              <a:gd name="connsiteX1706" fmla="*/ 496180 w 1266576"/>
              <a:gd name="connsiteY1706" fmla="*/ 613049 h 1722677"/>
              <a:gd name="connsiteX1707" fmla="*/ 468630 w 1266576"/>
              <a:gd name="connsiteY1707" fmla="*/ 560122 h 1722677"/>
              <a:gd name="connsiteX1708" fmla="*/ 463362 w 1266576"/>
              <a:gd name="connsiteY1708" fmla="*/ 549962 h 1722677"/>
              <a:gd name="connsiteX1709" fmla="*/ 457551 w 1266576"/>
              <a:gd name="connsiteY1709" fmla="*/ 547580 h 1722677"/>
              <a:gd name="connsiteX1710" fmla="*/ 451823 w 1266576"/>
              <a:gd name="connsiteY1710" fmla="*/ 549712 h 1722677"/>
              <a:gd name="connsiteX1711" fmla="*/ 394631 w 1266576"/>
              <a:gd name="connsiteY1711" fmla="*/ 573625 h 1722677"/>
              <a:gd name="connsiteX1712" fmla="*/ 336101 w 1266576"/>
              <a:gd name="connsiteY1712" fmla="*/ 597957 h 1722677"/>
              <a:gd name="connsiteX1713" fmla="*/ 315658 w 1266576"/>
              <a:gd name="connsiteY1713" fmla="*/ 606611 h 1722677"/>
              <a:gd name="connsiteX1714" fmla="*/ 311811 w 1266576"/>
              <a:gd name="connsiteY1714" fmla="*/ 608994 h 1722677"/>
              <a:gd name="connsiteX1715" fmla="*/ 311811 w 1266576"/>
              <a:gd name="connsiteY1715" fmla="*/ 610875 h 1722677"/>
              <a:gd name="connsiteX1716" fmla="*/ 313734 w 1266576"/>
              <a:gd name="connsiteY1716" fmla="*/ 612130 h 1722677"/>
              <a:gd name="connsiteX1717" fmla="*/ 360851 w 1266576"/>
              <a:gd name="connsiteY1717" fmla="*/ 634036 h 1722677"/>
              <a:gd name="connsiteX1718" fmla="*/ 431003 w 1266576"/>
              <a:gd name="connsiteY1718" fmla="*/ 666437 h 1722677"/>
              <a:gd name="connsiteX1719" fmla="*/ 482886 w 1266576"/>
              <a:gd name="connsiteY1719" fmla="*/ 690936 h 1722677"/>
              <a:gd name="connsiteX1720" fmla="*/ 542503 w 1266576"/>
              <a:gd name="connsiteY1720" fmla="*/ 718779 h 1722677"/>
              <a:gd name="connsiteX1721" fmla="*/ 550279 w 1266576"/>
              <a:gd name="connsiteY1721" fmla="*/ 721998 h 1722677"/>
              <a:gd name="connsiteX1722" fmla="*/ 552202 w 1266576"/>
              <a:gd name="connsiteY1722" fmla="*/ 721580 h 1722677"/>
              <a:gd name="connsiteX1723" fmla="*/ 606551 w 1266576"/>
              <a:gd name="connsiteY1723" fmla="*/ 398370 h 1722677"/>
              <a:gd name="connsiteX1724" fmla="*/ 606133 w 1266576"/>
              <a:gd name="connsiteY1724" fmla="*/ 395485 h 1722677"/>
              <a:gd name="connsiteX1725" fmla="*/ 602496 w 1266576"/>
              <a:gd name="connsiteY1725" fmla="*/ 376714 h 1722677"/>
              <a:gd name="connsiteX1726" fmla="*/ 594469 w 1266576"/>
              <a:gd name="connsiteY1726" fmla="*/ 337792 h 1722677"/>
              <a:gd name="connsiteX1727" fmla="*/ 584728 w 1266576"/>
              <a:gd name="connsiteY1727" fmla="*/ 291428 h 1722677"/>
              <a:gd name="connsiteX1728" fmla="*/ 573147 w 1266576"/>
              <a:gd name="connsiteY1728" fmla="*/ 237580 h 1722677"/>
              <a:gd name="connsiteX1729" fmla="*/ 564786 w 1266576"/>
              <a:gd name="connsiteY1729" fmla="*/ 196359 h 1722677"/>
              <a:gd name="connsiteX1730" fmla="*/ 553916 w 1266576"/>
              <a:gd name="connsiteY1730" fmla="*/ 191927 h 1722677"/>
              <a:gd name="connsiteX1731" fmla="*/ 522895 w 1266576"/>
              <a:gd name="connsiteY1731" fmla="*/ 211493 h 1722677"/>
              <a:gd name="connsiteX1732" fmla="*/ 485520 w 1266576"/>
              <a:gd name="connsiteY1732" fmla="*/ 235406 h 1722677"/>
              <a:gd name="connsiteX1733" fmla="*/ 465536 w 1266576"/>
              <a:gd name="connsiteY1733" fmla="*/ 247948 h 1722677"/>
              <a:gd name="connsiteX1734" fmla="*/ 433177 w 1266576"/>
              <a:gd name="connsiteY1734" fmla="*/ 268267 h 1722677"/>
              <a:gd name="connsiteX1735" fmla="*/ 432007 w 1266576"/>
              <a:gd name="connsiteY1735" fmla="*/ 269270 h 1722677"/>
              <a:gd name="connsiteX1736" fmla="*/ 431304 w 1266576"/>
              <a:gd name="connsiteY1736" fmla="*/ 272747 h 1722677"/>
              <a:gd name="connsiteX1737" fmla="*/ 432007 w 1266576"/>
              <a:gd name="connsiteY1737" fmla="*/ 273451 h 1722677"/>
              <a:gd name="connsiteX1738" fmla="*/ 444549 w 1266576"/>
              <a:gd name="connsiteY1738" fmla="*/ 282356 h 1722677"/>
              <a:gd name="connsiteX1739" fmla="*/ 467250 w 1266576"/>
              <a:gd name="connsiteY1739" fmla="*/ 299078 h 1722677"/>
              <a:gd name="connsiteX1740" fmla="*/ 504375 w 1266576"/>
              <a:gd name="connsiteY1740" fmla="*/ 326086 h 1722677"/>
              <a:gd name="connsiteX1741" fmla="*/ 555003 w 1266576"/>
              <a:gd name="connsiteY1741" fmla="*/ 363085 h 1722677"/>
              <a:gd name="connsiteX1742" fmla="*/ 596183 w 1266576"/>
              <a:gd name="connsiteY1742" fmla="*/ 393562 h 1722677"/>
              <a:gd name="connsiteX1743" fmla="*/ 604335 w 1266576"/>
              <a:gd name="connsiteY1743" fmla="*/ 399290 h 1722677"/>
              <a:gd name="connsiteX1744" fmla="*/ 605799 w 1266576"/>
              <a:gd name="connsiteY1744" fmla="*/ 399290 h 1722677"/>
              <a:gd name="connsiteX1745" fmla="*/ 606468 w 1266576"/>
              <a:gd name="connsiteY1745" fmla="*/ 398370 h 1722677"/>
              <a:gd name="connsiteX1746" fmla="*/ 655591 w 1266576"/>
              <a:gd name="connsiteY1746" fmla="*/ 1018243 h 1722677"/>
              <a:gd name="connsiteX1747" fmla="*/ 655591 w 1266576"/>
              <a:gd name="connsiteY1747" fmla="*/ 1018243 h 1722677"/>
              <a:gd name="connsiteX1748" fmla="*/ 660148 w 1266576"/>
              <a:gd name="connsiteY1748" fmla="*/ 1018243 h 1722677"/>
              <a:gd name="connsiteX1749" fmla="*/ 700617 w 1266576"/>
              <a:gd name="connsiteY1749" fmla="*/ 1015568 h 1722677"/>
              <a:gd name="connsiteX1750" fmla="*/ 707432 w 1266576"/>
              <a:gd name="connsiteY1750" fmla="*/ 1014815 h 1722677"/>
              <a:gd name="connsiteX1751" fmla="*/ 709104 w 1266576"/>
              <a:gd name="connsiteY1751" fmla="*/ 1011387 h 1722677"/>
              <a:gd name="connsiteX1752" fmla="*/ 703125 w 1266576"/>
              <a:gd name="connsiteY1752" fmla="*/ 999890 h 1722677"/>
              <a:gd name="connsiteX1753" fmla="*/ 684312 w 1266576"/>
              <a:gd name="connsiteY1753" fmla="*/ 965692 h 1722677"/>
              <a:gd name="connsiteX1754" fmla="*/ 663116 w 1266576"/>
              <a:gd name="connsiteY1754" fmla="*/ 926728 h 1722677"/>
              <a:gd name="connsiteX1755" fmla="*/ 649403 w 1266576"/>
              <a:gd name="connsiteY1755" fmla="*/ 901142 h 1722677"/>
              <a:gd name="connsiteX1756" fmla="*/ 629002 w 1266576"/>
              <a:gd name="connsiteY1756" fmla="*/ 863515 h 1722677"/>
              <a:gd name="connsiteX1757" fmla="*/ 611275 w 1266576"/>
              <a:gd name="connsiteY1757" fmla="*/ 830488 h 1722677"/>
              <a:gd name="connsiteX1758" fmla="*/ 606509 w 1266576"/>
              <a:gd name="connsiteY1758" fmla="*/ 821750 h 1722677"/>
              <a:gd name="connsiteX1759" fmla="*/ 584477 w 1266576"/>
              <a:gd name="connsiteY1759" fmla="*/ 780654 h 1722677"/>
              <a:gd name="connsiteX1760" fmla="*/ 579460 w 1266576"/>
              <a:gd name="connsiteY1760" fmla="*/ 771247 h 1722677"/>
              <a:gd name="connsiteX1761" fmla="*/ 564410 w 1266576"/>
              <a:gd name="connsiteY1761" fmla="*/ 743696 h 1722677"/>
              <a:gd name="connsiteX1762" fmla="*/ 562821 w 1266576"/>
              <a:gd name="connsiteY1762" fmla="*/ 742317 h 1722677"/>
              <a:gd name="connsiteX1763" fmla="*/ 561985 w 1266576"/>
              <a:gd name="connsiteY1763" fmla="*/ 744114 h 1722677"/>
              <a:gd name="connsiteX1764" fmla="*/ 563741 w 1266576"/>
              <a:gd name="connsiteY1764" fmla="*/ 758538 h 1722677"/>
              <a:gd name="connsiteX1765" fmla="*/ 570681 w 1266576"/>
              <a:gd name="connsiteY1765" fmla="*/ 806992 h 1722677"/>
              <a:gd name="connsiteX1766" fmla="*/ 575698 w 1266576"/>
              <a:gd name="connsiteY1766" fmla="*/ 846458 h 1722677"/>
              <a:gd name="connsiteX1767" fmla="*/ 584728 w 1266576"/>
              <a:gd name="connsiteY1767" fmla="*/ 913140 h 1722677"/>
              <a:gd name="connsiteX1768" fmla="*/ 588031 w 1266576"/>
              <a:gd name="connsiteY1768" fmla="*/ 939730 h 1722677"/>
              <a:gd name="connsiteX1769" fmla="*/ 595389 w 1266576"/>
              <a:gd name="connsiteY1769" fmla="*/ 993493 h 1722677"/>
              <a:gd name="connsiteX1770" fmla="*/ 598399 w 1266576"/>
              <a:gd name="connsiteY1770" fmla="*/ 1014648 h 1722677"/>
              <a:gd name="connsiteX1771" fmla="*/ 607555 w 1266576"/>
              <a:gd name="connsiteY1771" fmla="*/ 1021588 h 1722677"/>
              <a:gd name="connsiteX1772" fmla="*/ 608307 w 1266576"/>
              <a:gd name="connsiteY1772" fmla="*/ 1021588 h 1722677"/>
              <a:gd name="connsiteX1773" fmla="*/ 626577 w 1266576"/>
              <a:gd name="connsiteY1773" fmla="*/ 1020375 h 1722677"/>
              <a:gd name="connsiteX1774" fmla="*/ 640331 w 1266576"/>
              <a:gd name="connsiteY1774" fmla="*/ 1019414 h 1722677"/>
              <a:gd name="connsiteX1775" fmla="*/ 567462 w 1266576"/>
              <a:gd name="connsiteY1775" fmla="*/ 190464 h 1722677"/>
              <a:gd name="connsiteX1776" fmla="*/ 567712 w 1266576"/>
              <a:gd name="connsiteY1776" fmla="*/ 192345 h 1722677"/>
              <a:gd name="connsiteX1777" fmla="*/ 574025 w 1266576"/>
              <a:gd name="connsiteY1777" fmla="*/ 222279 h 1722677"/>
              <a:gd name="connsiteX1778" fmla="*/ 580756 w 1266576"/>
              <a:gd name="connsiteY1778" fmla="*/ 253676 h 1722677"/>
              <a:gd name="connsiteX1779" fmla="*/ 591668 w 1266576"/>
              <a:gd name="connsiteY1779" fmla="*/ 306771 h 1722677"/>
              <a:gd name="connsiteX1780" fmla="*/ 598900 w 1266576"/>
              <a:gd name="connsiteY1780" fmla="*/ 339631 h 1722677"/>
              <a:gd name="connsiteX1781" fmla="*/ 610063 w 1266576"/>
              <a:gd name="connsiteY1781" fmla="*/ 394315 h 1722677"/>
              <a:gd name="connsiteX1782" fmla="*/ 611317 w 1266576"/>
              <a:gd name="connsiteY1782" fmla="*/ 397868 h 1722677"/>
              <a:gd name="connsiteX1783" fmla="*/ 613157 w 1266576"/>
              <a:gd name="connsiteY1783" fmla="*/ 398161 h 1722677"/>
              <a:gd name="connsiteX1784" fmla="*/ 615916 w 1266576"/>
              <a:gd name="connsiteY1784" fmla="*/ 394524 h 1722677"/>
              <a:gd name="connsiteX1785" fmla="*/ 634311 w 1266576"/>
              <a:gd name="connsiteY1785" fmla="*/ 365259 h 1722677"/>
              <a:gd name="connsiteX1786" fmla="*/ 656594 w 1266576"/>
              <a:gd name="connsiteY1786" fmla="*/ 330517 h 1722677"/>
              <a:gd name="connsiteX1787" fmla="*/ 672899 w 1266576"/>
              <a:gd name="connsiteY1787" fmla="*/ 303803 h 1722677"/>
              <a:gd name="connsiteX1788" fmla="*/ 716587 w 1266576"/>
              <a:gd name="connsiteY1788" fmla="*/ 234612 h 1722677"/>
              <a:gd name="connsiteX1789" fmla="*/ 720768 w 1266576"/>
              <a:gd name="connsiteY1789" fmla="*/ 228174 h 1722677"/>
              <a:gd name="connsiteX1790" fmla="*/ 718803 w 1266576"/>
              <a:gd name="connsiteY1790" fmla="*/ 223617 h 1722677"/>
              <a:gd name="connsiteX1791" fmla="*/ 714372 w 1266576"/>
              <a:gd name="connsiteY1791" fmla="*/ 222446 h 1722677"/>
              <a:gd name="connsiteX1792" fmla="*/ 661736 w 1266576"/>
              <a:gd name="connsiteY1792" fmla="*/ 209486 h 1722677"/>
              <a:gd name="connsiteX1793" fmla="*/ 624110 w 1266576"/>
              <a:gd name="connsiteY1793" fmla="*/ 199912 h 1722677"/>
              <a:gd name="connsiteX1794" fmla="*/ 590664 w 1266576"/>
              <a:gd name="connsiteY1794" fmla="*/ 191885 h 1722677"/>
              <a:gd name="connsiteX1795" fmla="*/ 570555 w 1266576"/>
              <a:gd name="connsiteY1795" fmla="*/ 187245 h 1722677"/>
              <a:gd name="connsiteX1796" fmla="*/ 567378 w 1266576"/>
              <a:gd name="connsiteY1796" fmla="*/ 190422 h 1722677"/>
              <a:gd name="connsiteX1797" fmla="*/ 755593 w 1266576"/>
              <a:gd name="connsiteY1797" fmla="*/ 1505003 h 1722677"/>
              <a:gd name="connsiteX1798" fmla="*/ 744640 w 1266576"/>
              <a:gd name="connsiteY1798" fmla="*/ 1506173 h 1722677"/>
              <a:gd name="connsiteX1799" fmla="*/ 691378 w 1266576"/>
              <a:gd name="connsiteY1799" fmla="*/ 1511650 h 1722677"/>
              <a:gd name="connsiteX1800" fmla="*/ 658685 w 1266576"/>
              <a:gd name="connsiteY1800" fmla="*/ 1514827 h 1722677"/>
              <a:gd name="connsiteX1801" fmla="*/ 642714 w 1266576"/>
              <a:gd name="connsiteY1801" fmla="*/ 1516541 h 1722677"/>
              <a:gd name="connsiteX1802" fmla="*/ 612321 w 1266576"/>
              <a:gd name="connsiteY1802" fmla="*/ 1519970 h 1722677"/>
              <a:gd name="connsiteX1803" fmla="*/ 565120 w 1266576"/>
              <a:gd name="connsiteY1803" fmla="*/ 1524485 h 1722677"/>
              <a:gd name="connsiteX1804" fmla="*/ 552954 w 1266576"/>
              <a:gd name="connsiteY1804" fmla="*/ 1526115 h 1722677"/>
              <a:gd name="connsiteX1805" fmla="*/ 550739 w 1266576"/>
              <a:gd name="connsiteY1805" fmla="*/ 1527620 h 1722677"/>
              <a:gd name="connsiteX1806" fmla="*/ 551784 w 1266576"/>
              <a:gd name="connsiteY1806" fmla="*/ 1529418 h 1722677"/>
              <a:gd name="connsiteX1807" fmla="*/ 555379 w 1266576"/>
              <a:gd name="connsiteY1807" fmla="*/ 1532261 h 1722677"/>
              <a:gd name="connsiteX1808" fmla="*/ 588825 w 1266576"/>
              <a:gd name="connsiteY1808" fmla="*/ 1555338 h 1722677"/>
              <a:gd name="connsiteX1809" fmla="*/ 637948 w 1266576"/>
              <a:gd name="connsiteY1809" fmla="*/ 1589160 h 1722677"/>
              <a:gd name="connsiteX1810" fmla="*/ 666210 w 1266576"/>
              <a:gd name="connsiteY1810" fmla="*/ 1608809 h 1722677"/>
              <a:gd name="connsiteX1811" fmla="*/ 715918 w 1266576"/>
              <a:gd name="connsiteY1811" fmla="*/ 1643091 h 1722677"/>
              <a:gd name="connsiteX1812" fmla="*/ 731178 w 1266576"/>
              <a:gd name="connsiteY1812" fmla="*/ 1653292 h 1722677"/>
              <a:gd name="connsiteX1813" fmla="*/ 733795 w 1266576"/>
              <a:gd name="connsiteY1813" fmla="*/ 1652803 h 1722677"/>
              <a:gd name="connsiteX1814" fmla="*/ 734104 w 1266576"/>
              <a:gd name="connsiteY1814" fmla="*/ 1651996 h 1722677"/>
              <a:gd name="connsiteX1815" fmla="*/ 738536 w 1266576"/>
              <a:gd name="connsiteY1815" fmla="*/ 1631093 h 1722677"/>
              <a:gd name="connsiteX1816" fmla="*/ 744055 w 1266576"/>
              <a:gd name="connsiteY1816" fmla="*/ 1601828 h 1722677"/>
              <a:gd name="connsiteX1817" fmla="*/ 752416 w 1266576"/>
              <a:gd name="connsiteY1817" fmla="*/ 1560606 h 1722677"/>
              <a:gd name="connsiteX1818" fmla="*/ 761404 w 1266576"/>
              <a:gd name="connsiteY1818" fmla="*/ 1514075 h 1722677"/>
              <a:gd name="connsiteX1819" fmla="*/ 762199 w 1266576"/>
              <a:gd name="connsiteY1819" fmla="*/ 1509559 h 1722677"/>
              <a:gd name="connsiteX1820" fmla="*/ 758478 w 1266576"/>
              <a:gd name="connsiteY1820" fmla="*/ 1505086 h 1722677"/>
              <a:gd name="connsiteX1821" fmla="*/ 304746 w 1266576"/>
              <a:gd name="connsiteY1821" fmla="*/ 511960 h 1722677"/>
              <a:gd name="connsiteX1822" fmla="*/ 304746 w 1266576"/>
              <a:gd name="connsiteY1822" fmla="*/ 511960 h 1722677"/>
              <a:gd name="connsiteX1823" fmla="*/ 306209 w 1266576"/>
              <a:gd name="connsiteY1823" fmla="*/ 472954 h 1722677"/>
              <a:gd name="connsiteX1824" fmla="*/ 307714 w 1266576"/>
              <a:gd name="connsiteY1824" fmla="*/ 428638 h 1722677"/>
              <a:gd name="connsiteX1825" fmla="*/ 299060 w 1266576"/>
              <a:gd name="connsiteY1825" fmla="*/ 420695 h 1722677"/>
              <a:gd name="connsiteX1826" fmla="*/ 215195 w 1266576"/>
              <a:gd name="connsiteY1826" fmla="*/ 427468 h 1722677"/>
              <a:gd name="connsiteX1827" fmla="*/ 177862 w 1266576"/>
              <a:gd name="connsiteY1827" fmla="*/ 430227 h 1722677"/>
              <a:gd name="connsiteX1828" fmla="*/ 145085 w 1266576"/>
              <a:gd name="connsiteY1828" fmla="*/ 432610 h 1722677"/>
              <a:gd name="connsiteX1829" fmla="*/ 141322 w 1266576"/>
              <a:gd name="connsiteY1829" fmla="*/ 432986 h 1722677"/>
              <a:gd name="connsiteX1830" fmla="*/ 139955 w 1266576"/>
              <a:gd name="connsiteY1830" fmla="*/ 435269 h 1722677"/>
              <a:gd name="connsiteX1831" fmla="*/ 140319 w 1266576"/>
              <a:gd name="connsiteY1831" fmla="*/ 435997 h 1722677"/>
              <a:gd name="connsiteX1832" fmla="*/ 142451 w 1266576"/>
              <a:gd name="connsiteY1832" fmla="*/ 438212 h 1722677"/>
              <a:gd name="connsiteX1833" fmla="*/ 180830 w 1266576"/>
              <a:gd name="connsiteY1833" fmla="*/ 478640 h 1722677"/>
              <a:gd name="connsiteX1834" fmla="*/ 214275 w 1266576"/>
              <a:gd name="connsiteY1834" fmla="*/ 513465 h 1722677"/>
              <a:gd name="connsiteX1835" fmla="*/ 224393 w 1266576"/>
              <a:gd name="connsiteY1835" fmla="*/ 523875 h 1722677"/>
              <a:gd name="connsiteX1836" fmla="*/ 252027 w 1266576"/>
              <a:gd name="connsiteY1836" fmla="*/ 553474 h 1722677"/>
              <a:gd name="connsiteX1837" fmla="*/ 273851 w 1266576"/>
              <a:gd name="connsiteY1837" fmla="*/ 575966 h 1722677"/>
              <a:gd name="connsiteX1838" fmla="*/ 296552 w 1266576"/>
              <a:gd name="connsiteY1838" fmla="*/ 599713 h 1722677"/>
              <a:gd name="connsiteX1839" fmla="*/ 299353 w 1266576"/>
              <a:gd name="connsiteY1839" fmla="*/ 602263 h 1722677"/>
              <a:gd name="connsiteX1840" fmla="*/ 301546 w 1266576"/>
              <a:gd name="connsiteY1840" fmla="*/ 601774 h 1722677"/>
              <a:gd name="connsiteX1841" fmla="*/ 301736 w 1266576"/>
              <a:gd name="connsiteY1841" fmla="*/ 601343 h 1722677"/>
              <a:gd name="connsiteX1842" fmla="*/ 302279 w 1266576"/>
              <a:gd name="connsiteY1842" fmla="*/ 596034 h 1722677"/>
              <a:gd name="connsiteX1843" fmla="*/ 302656 w 1266576"/>
              <a:gd name="connsiteY1843" fmla="*/ 577681 h 1722677"/>
              <a:gd name="connsiteX1844" fmla="*/ 304746 w 1266576"/>
              <a:gd name="connsiteY1844" fmla="*/ 511960 h 1722677"/>
              <a:gd name="connsiteX1845" fmla="*/ 420008 w 1266576"/>
              <a:gd name="connsiteY1845" fmla="*/ 273660 h 1722677"/>
              <a:gd name="connsiteX1846" fmla="*/ 414364 w 1266576"/>
              <a:gd name="connsiteY1846" fmla="*/ 273242 h 1722677"/>
              <a:gd name="connsiteX1847" fmla="*/ 376152 w 1266576"/>
              <a:gd name="connsiteY1847" fmla="*/ 274287 h 1722677"/>
              <a:gd name="connsiteX1848" fmla="*/ 294294 w 1266576"/>
              <a:gd name="connsiteY1848" fmla="*/ 275625 h 1722677"/>
              <a:gd name="connsiteX1849" fmla="*/ 249101 w 1266576"/>
              <a:gd name="connsiteY1849" fmla="*/ 276210 h 1722677"/>
              <a:gd name="connsiteX1850" fmla="*/ 226943 w 1266576"/>
              <a:gd name="connsiteY1850" fmla="*/ 276210 h 1722677"/>
              <a:gd name="connsiteX1851" fmla="*/ 207043 w 1266576"/>
              <a:gd name="connsiteY1851" fmla="*/ 277004 h 1722677"/>
              <a:gd name="connsiteX1852" fmla="*/ 205789 w 1266576"/>
              <a:gd name="connsiteY1852" fmla="*/ 280014 h 1722677"/>
              <a:gd name="connsiteX1853" fmla="*/ 208506 w 1266576"/>
              <a:gd name="connsiteY1853" fmla="*/ 283693 h 1722677"/>
              <a:gd name="connsiteX1854" fmla="*/ 246132 w 1266576"/>
              <a:gd name="connsiteY1854" fmla="*/ 332106 h 1722677"/>
              <a:gd name="connsiteX1855" fmla="*/ 269001 w 1266576"/>
              <a:gd name="connsiteY1855" fmla="*/ 361831 h 1722677"/>
              <a:gd name="connsiteX1856" fmla="*/ 288985 w 1266576"/>
              <a:gd name="connsiteY1856" fmla="*/ 387918 h 1722677"/>
              <a:gd name="connsiteX1857" fmla="*/ 307213 w 1266576"/>
              <a:gd name="connsiteY1857" fmla="*/ 411581 h 1722677"/>
              <a:gd name="connsiteX1858" fmla="*/ 312355 w 1266576"/>
              <a:gd name="connsiteY1858" fmla="*/ 412041 h 1722677"/>
              <a:gd name="connsiteX1859" fmla="*/ 316828 w 1266576"/>
              <a:gd name="connsiteY1859" fmla="*/ 406773 h 1722677"/>
              <a:gd name="connsiteX1860" fmla="*/ 335349 w 1266576"/>
              <a:gd name="connsiteY1860" fmla="*/ 382525 h 1722677"/>
              <a:gd name="connsiteX1861" fmla="*/ 370216 w 1266576"/>
              <a:gd name="connsiteY1861" fmla="*/ 338335 h 1722677"/>
              <a:gd name="connsiteX1862" fmla="*/ 414406 w 1266576"/>
              <a:gd name="connsiteY1862" fmla="*/ 282565 h 1722677"/>
              <a:gd name="connsiteX1863" fmla="*/ 420008 w 1266576"/>
              <a:gd name="connsiteY1863" fmla="*/ 273618 h 1722677"/>
              <a:gd name="connsiteX1864" fmla="*/ 1058569 w 1266576"/>
              <a:gd name="connsiteY1864" fmla="*/ 411163 h 1722677"/>
              <a:gd name="connsiteX1865" fmla="*/ 1056353 w 1266576"/>
              <a:gd name="connsiteY1865" fmla="*/ 414340 h 1722677"/>
              <a:gd name="connsiteX1866" fmla="*/ 1051211 w 1266576"/>
              <a:gd name="connsiteY1866" fmla="*/ 437502 h 1722677"/>
              <a:gd name="connsiteX1867" fmla="*/ 1047407 w 1266576"/>
              <a:gd name="connsiteY1867" fmla="*/ 453848 h 1722677"/>
              <a:gd name="connsiteX1868" fmla="*/ 1037875 w 1266576"/>
              <a:gd name="connsiteY1868" fmla="*/ 497871 h 1722677"/>
              <a:gd name="connsiteX1869" fmla="*/ 1029137 w 1266576"/>
              <a:gd name="connsiteY1869" fmla="*/ 536668 h 1722677"/>
              <a:gd name="connsiteX1870" fmla="*/ 1017347 w 1266576"/>
              <a:gd name="connsiteY1870" fmla="*/ 588091 h 1722677"/>
              <a:gd name="connsiteX1871" fmla="*/ 1016428 w 1266576"/>
              <a:gd name="connsiteY1871" fmla="*/ 592564 h 1722677"/>
              <a:gd name="connsiteX1872" fmla="*/ 1020148 w 1266576"/>
              <a:gd name="connsiteY1872" fmla="*/ 599044 h 1722677"/>
              <a:gd name="connsiteX1873" fmla="*/ 1056897 w 1266576"/>
              <a:gd name="connsiteY1873" fmla="*/ 614220 h 1722677"/>
              <a:gd name="connsiteX1874" fmla="*/ 1088837 w 1266576"/>
              <a:gd name="connsiteY1874" fmla="*/ 626762 h 1722677"/>
              <a:gd name="connsiteX1875" fmla="*/ 1117852 w 1266576"/>
              <a:gd name="connsiteY1875" fmla="*/ 638593 h 1722677"/>
              <a:gd name="connsiteX1876" fmla="*/ 1146155 w 1266576"/>
              <a:gd name="connsiteY1876" fmla="*/ 650216 h 1722677"/>
              <a:gd name="connsiteX1877" fmla="*/ 1159115 w 1266576"/>
              <a:gd name="connsiteY1877" fmla="*/ 654815 h 1722677"/>
              <a:gd name="connsiteX1878" fmla="*/ 1160997 w 1266576"/>
              <a:gd name="connsiteY1878" fmla="*/ 653017 h 1722677"/>
              <a:gd name="connsiteX1879" fmla="*/ 1159951 w 1266576"/>
              <a:gd name="connsiteY1879" fmla="*/ 650174 h 1722677"/>
              <a:gd name="connsiteX1880" fmla="*/ 1147702 w 1266576"/>
              <a:gd name="connsiteY1880" fmla="*/ 621327 h 1722677"/>
              <a:gd name="connsiteX1881" fmla="*/ 1131648 w 1266576"/>
              <a:gd name="connsiteY1881" fmla="*/ 583325 h 1722677"/>
              <a:gd name="connsiteX1882" fmla="*/ 1118228 w 1266576"/>
              <a:gd name="connsiteY1882" fmla="*/ 551677 h 1722677"/>
              <a:gd name="connsiteX1883" fmla="*/ 1091513 w 1266576"/>
              <a:gd name="connsiteY1883" fmla="*/ 488213 h 1722677"/>
              <a:gd name="connsiteX1884" fmla="*/ 1070275 w 1266576"/>
              <a:gd name="connsiteY1884" fmla="*/ 438254 h 1722677"/>
              <a:gd name="connsiteX1885" fmla="*/ 1068059 w 1266576"/>
              <a:gd name="connsiteY1885" fmla="*/ 432568 h 1722677"/>
              <a:gd name="connsiteX1886" fmla="*/ 1058569 w 1266576"/>
              <a:gd name="connsiteY1886" fmla="*/ 411163 h 1722677"/>
              <a:gd name="connsiteX1887" fmla="*/ 1139968 w 1266576"/>
              <a:gd name="connsiteY1887" fmla="*/ 888976 h 1722677"/>
              <a:gd name="connsiteX1888" fmla="*/ 1138044 w 1266576"/>
              <a:gd name="connsiteY1888" fmla="*/ 886593 h 1722677"/>
              <a:gd name="connsiteX1889" fmla="*/ 1124164 w 1266576"/>
              <a:gd name="connsiteY1889" fmla="*/ 874552 h 1722677"/>
              <a:gd name="connsiteX1890" fmla="*/ 1086538 w 1266576"/>
              <a:gd name="connsiteY1890" fmla="*/ 841107 h 1722677"/>
              <a:gd name="connsiteX1891" fmla="*/ 1057817 w 1266576"/>
              <a:gd name="connsiteY1891" fmla="*/ 816022 h 1722677"/>
              <a:gd name="connsiteX1892" fmla="*/ 1019563 w 1266576"/>
              <a:gd name="connsiteY1892" fmla="*/ 781866 h 1722677"/>
              <a:gd name="connsiteX1893" fmla="*/ 1009111 w 1266576"/>
              <a:gd name="connsiteY1893" fmla="*/ 772878 h 1722677"/>
              <a:gd name="connsiteX1894" fmla="*/ 1005725 w 1266576"/>
              <a:gd name="connsiteY1894" fmla="*/ 773923 h 1722677"/>
              <a:gd name="connsiteX1895" fmla="*/ 1001001 w 1266576"/>
              <a:gd name="connsiteY1895" fmla="*/ 794032 h 1722677"/>
              <a:gd name="connsiteX1896" fmla="*/ 991093 w 1266576"/>
              <a:gd name="connsiteY1896" fmla="*/ 837260 h 1722677"/>
              <a:gd name="connsiteX1897" fmla="*/ 980014 w 1266576"/>
              <a:gd name="connsiteY1897" fmla="*/ 883248 h 1722677"/>
              <a:gd name="connsiteX1898" fmla="*/ 971192 w 1266576"/>
              <a:gd name="connsiteY1898" fmla="*/ 922756 h 1722677"/>
              <a:gd name="connsiteX1899" fmla="*/ 964754 w 1266576"/>
              <a:gd name="connsiteY1899" fmla="*/ 949512 h 1722677"/>
              <a:gd name="connsiteX1900" fmla="*/ 967555 w 1266576"/>
              <a:gd name="connsiteY1900" fmla="*/ 952606 h 1722677"/>
              <a:gd name="connsiteX1901" fmla="*/ 978509 w 1266576"/>
              <a:gd name="connsiteY1901" fmla="*/ 949178 h 1722677"/>
              <a:gd name="connsiteX1902" fmla="*/ 1022322 w 1266576"/>
              <a:gd name="connsiteY1902" fmla="*/ 933249 h 1722677"/>
              <a:gd name="connsiteX1903" fmla="*/ 1075501 w 1266576"/>
              <a:gd name="connsiteY1903" fmla="*/ 914060 h 1722677"/>
              <a:gd name="connsiteX1904" fmla="*/ 1127384 w 1266576"/>
              <a:gd name="connsiteY1904" fmla="*/ 895539 h 1722677"/>
              <a:gd name="connsiteX1905" fmla="*/ 1138713 w 1266576"/>
              <a:gd name="connsiteY1905" fmla="*/ 891066 h 1722677"/>
              <a:gd name="connsiteX1906" fmla="*/ 1139968 w 1266576"/>
              <a:gd name="connsiteY1906" fmla="*/ 888976 h 1722677"/>
              <a:gd name="connsiteX1907" fmla="*/ 732098 w 1266576"/>
              <a:gd name="connsiteY1907" fmla="*/ 1307046 h 1722677"/>
              <a:gd name="connsiteX1908" fmla="*/ 731554 w 1266576"/>
              <a:gd name="connsiteY1908" fmla="*/ 1309680 h 1722677"/>
              <a:gd name="connsiteX1909" fmla="*/ 734648 w 1266576"/>
              <a:gd name="connsiteY1909" fmla="*/ 1326988 h 1722677"/>
              <a:gd name="connsiteX1910" fmla="*/ 744933 w 1266576"/>
              <a:gd name="connsiteY1910" fmla="*/ 1383386 h 1722677"/>
              <a:gd name="connsiteX1911" fmla="*/ 753545 w 1266576"/>
              <a:gd name="connsiteY1911" fmla="*/ 1428412 h 1722677"/>
              <a:gd name="connsiteX1912" fmla="*/ 763997 w 1266576"/>
              <a:gd name="connsiteY1912" fmla="*/ 1485604 h 1722677"/>
              <a:gd name="connsiteX1913" fmla="*/ 765293 w 1266576"/>
              <a:gd name="connsiteY1913" fmla="*/ 1492335 h 1722677"/>
              <a:gd name="connsiteX1914" fmla="*/ 775577 w 1266576"/>
              <a:gd name="connsiteY1914" fmla="*/ 1499651 h 1722677"/>
              <a:gd name="connsiteX1915" fmla="*/ 796146 w 1266576"/>
              <a:gd name="connsiteY1915" fmla="*/ 1497561 h 1722677"/>
              <a:gd name="connsiteX1916" fmla="*/ 835821 w 1266576"/>
              <a:gd name="connsiteY1916" fmla="*/ 1494384 h 1722677"/>
              <a:gd name="connsiteX1917" fmla="*/ 871608 w 1266576"/>
              <a:gd name="connsiteY1917" fmla="*/ 1491248 h 1722677"/>
              <a:gd name="connsiteX1918" fmla="*/ 911199 w 1266576"/>
              <a:gd name="connsiteY1918" fmla="*/ 1487987 h 1722677"/>
              <a:gd name="connsiteX1919" fmla="*/ 913582 w 1266576"/>
              <a:gd name="connsiteY1919" fmla="*/ 1486566 h 1722677"/>
              <a:gd name="connsiteX1920" fmla="*/ 912830 w 1266576"/>
              <a:gd name="connsiteY1920" fmla="*/ 1484601 h 1722677"/>
              <a:gd name="connsiteX1921" fmla="*/ 910698 w 1266576"/>
              <a:gd name="connsiteY1921" fmla="*/ 1482427 h 1722677"/>
              <a:gd name="connsiteX1922" fmla="*/ 842761 w 1266576"/>
              <a:gd name="connsiteY1922" fmla="*/ 1415117 h 1722677"/>
              <a:gd name="connsiteX1923" fmla="*/ 798069 w 1266576"/>
              <a:gd name="connsiteY1923" fmla="*/ 1371178 h 1722677"/>
              <a:gd name="connsiteX1924" fmla="*/ 736529 w 1266576"/>
              <a:gd name="connsiteY1924" fmla="*/ 1310474 h 1722677"/>
              <a:gd name="connsiteX1925" fmla="*/ 732098 w 1266576"/>
              <a:gd name="connsiteY1925" fmla="*/ 1306963 h 1722677"/>
              <a:gd name="connsiteX1926" fmla="*/ 811071 w 1266576"/>
              <a:gd name="connsiteY1926" fmla="*/ 113790 h 1722677"/>
              <a:gd name="connsiteX1927" fmla="*/ 810026 w 1266576"/>
              <a:gd name="connsiteY1927" fmla="*/ 115420 h 1722677"/>
              <a:gd name="connsiteX1928" fmla="*/ 812576 w 1266576"/>
              <a:gd name="connsiteY1928" fmla="*/ 122611 h 1722677"/>
              <a:gd name="connsiteX1929" fmla="*/ 822694 w 1266576"/>
              <a:gd name="connsiteY1929" fmla="*/ 145730 h 1722677"/>
              <a:gd name="connsiteX1930" fmla="*/ 833856 w 1266576"/>
              <a:gd name="connsiteY1930" fmla="*/ 173365 h 1722677"/>
              <a:gd name="connsiteX1931" fmla="*/ 858480 w 1266576"/>
              <a:gd name="connsiteY1931" fmla="*/ 231895 h 1722677"/>
              <a:gd name="connsiteX1932" fmla="*/ 864166 w 1266576"/>
              <a:gd name="connsiteY1932" fmla="*/ 245273 h 1722677"/>
              <a:gd name="connsiteX1933" fmla="*/ 875287 w 1266576"/>
              <a:gd name="connsiteY1933" fmla="*/ 272155 h 1722677"/>
              <a:gd name="connsiteX1934" fmla="*/ 891383 w 1266576"/>
              <a:gd name="connsiteY1934" fmla="*/ 311035 h 1722677"/>
              <a:gd name="connsiteX1935" fmla="*/ 893891 w 1266576"/>
              <a:gd name="connsiteY1935" fmla="*/ 315718 h 1722677"/>
              <a:gd name="connsiteX1936" fmla="*/ 895731 w 1266576"/>
              <a:gd name="connsiteY1936" fmla="*/ 315969 h 1722677"/>
              <a:gd name="connsiteX1937" fmla="*/ 899493 w 1266576"/>
              <a:gd name="connsiteY1937" fmla="*/ 311203 h 1722677"/>
              <a:gd name="connsiteX1938" fmla="*/ 909694 w 1266576"/>
              <a:gd name="connsiteY1938" fmla="*/ 295065 h 1722677"/>
              <a:gd name="connsiteX1939" fmla="*/ 941008 w 1266576"/>
              <a:gd name="connsiteY1939" fmla="*/ 246109 h 1722677"/>
              <a:gd name="connsiteX1940" fmla="*/ 953550 w 1266576"/>
              <a:gd name="connsiteY1940" fmla="*/ 226042 h 1722677"/>
              <a:gd name="connsiteX1941" fmla="*/ 974202 w 1266576"/>
              <a:gd name="connsiteY1941" fmla="*/ 193850 h 1722677"/>
              <a:gd name="connsiteX1942" fmla="*/ 976460 w 1266576"/>
              <a:gd name="connsiteY1942" fmla="*/ 189669 h 1722677"/>
              <a:gd name="connsiteX1943" fmla="*/ 975816 w 1266576"/>
              <a:gd name="connsiteY1943" fmla="*/ 186482 h 1722677"/>
              <a:gd name="connsiteX1944" fmla="*/ 975624 w 1266576"/>
              <a:gd name="connsiteY1944" fmla="*/ 186367 h 1722677"/>
              <a:gd name="connsiteX1945" fmla="*/ 972238 w 1266576"/>
              <a:gd name="connsiteY1945" fmla="*/ 184611 h 1722677"/>
              <a:gd name="connsiteX1946" fmla="*/ 933064 w 1266576"/>
              <a:gd name="connsiteY1946" fmla="*/ 167219 h 1722677"/>
              <a:gd name="connsiteX1947" fmla="*/ 914168 w 1266576"/>
              <a:gd name="connsiteY1947" fmla="*/ 158858 h 1722677"/>
              <a:gd name="connsiteX1948" fmla="*/ 871566 w 1266576"/>
              <a:gd name="connsiteY1948" fmla="*/ 139752 h 1722677"/>
              <a:gd name="connsiteX1949" fmla="*/ 826958 w 1266576"/>
              <a:gd name="connsiteY1949" fmla="*/ 120270 h 1722677"/>
              <a:gd name="connsiteX1950" fmla="*/ 813622 w 1266576"/>
              <a:gd name="connsiteY1950" fmla="*/ 114500 h 1722677"/>
              <a:gd name="connsiteX1951" fmla="*/ 811071 w 1266576"/>
              <a:gd name="connsiteY1951" fmla="*/ 113790 h 1722677"/>
              <a:gd name="connsiteX1952" fmla="*/ 350357 w 1266576"/>
              <a:gd name="connsiteY1952" fmla="*/ 1002524 h 1722677"/>
              <a:gd name="connsiteX1953" fmla="*/ 349772 w 1266576"/>
              <a:gd name="connsiteY1953" fmla="*/ 1003903 h 1722677"/>
              <a:gd name="connsiteX1954" fmla="*/ 352908 w 1266576"/>
              <a:gd name="connsiteY1954" fmla="*/ 1006997 h 1722677"/>
              <a:gd name="connsiteX1955" fmla="*/ 358468 w 1266576"/>
              <a:gd name="connsiteY1955" fmla="*/ 1011178 h 1722677"/>
              <a:gd name="connsiteX1956" fmla="*/ 386980 w 1266576"/>
              <a:gd name="connsiteY1956" fmla="*/ 1034255 h 1722677"/>
              <a:gd name="connsiteX1957" fmla="*/ 413486 w 1266576"/>
              <a:gd name="connsiteY1957" fmla="*/ 1054950 h 1722677"/>
              <a:gd name="connsiteX1958" fmla="*/ 478705 w 1266576"/>
              <a:gd name="connsiteY1958" fmla="*/ 1106916 h 1722677"/>
              <a:gd name="connsiteX1959" fmla="*/ 504416 w 1266576"/>
              <a:gd name="connsiteY1959" fmla="*/ 1127401 h 1722677"/>
              <a:gd name="connsiteX1960" fmla="*/ 506925 w 1266576"/>
              <a:gd name="connsiteY1960" fmla="*/ 1129157 h 1722677"/>
              <a:gd name="connsiteX1961" fmla="*/ 509642 w 1266576"/>
              <a:gd name="connsiteY1961" fmla="*/ 1128823 h 1722677"/>
              <a:gd name="connsiteX1962" fmla="*/ 511691 w 1266576"/>
              <a:gd name="connsiteY1962" fmla="*/ 1126607 h 1722677"/>
              <a:gd name="connsiteX1963" fmla="*/ 526031 w 1266576"/>
              <a:gd name="connsiteY1963" fmla="*/ 1108714 h 1722677"/>
              <a:gd name="connsiteX1964" fmla="*/ 544342 w 1266576"/>
              <a:gd name="connsiteY1964" fmla="*/ 1086180 h 1722677"/>
              <a:gd name="connsiteX1965" fmla="*/ 557261 w 1266576"/>
              <a:gd name="connsiteY1965" fmla="*/ 1070084 h 1722677"/>
              <a:gd name="connsiteX1966" fmla="*/ 588198 w 1266576"/>
              <a:gd name="connsiteY1966" fmla="*/ 1032123 h 1722677"/>
              <a:gd name="connsiteX1967" fmla="*/ 591751 w 1266576"/>
              <a:gd name="connsiteY1967" fmla="*/ 1026396 h 1722677"/>
              <a:gd name="connsiteX1968" fmla="*/ 584770 w 1266576"/>
              <a:gd name="connsiteY1968" fmla="*/ 1024389 h 1722677"/>
              <a:gd name="connsiteX1969" fmla="*/ 538364 w 1266576"/>
              <a:gd name="connsiteY1969" fmla="*/ 1019790 h 1722677"/>
              <a:gd name="connsiteX1970" fmla="*/ 501030 w 1266576"/>
              <a:gd name="connsiteY1970" fmla="*/ 1016487 h 1722677"/>
              <a:gd name="connsiteX1971" fmla="*/ 492000 w 1266576"/>
              <a:gd name="connsiteY1971" fmla="*/ 1015149 h 1722677"/>
              <a:gd name="connsiteX1972" fmla="*/ 464533 w 1266576"/>
              <a:gd name="connsiteY1972" fmla="*/ 1013310 h 1722677"/>
              <a:gd name="connsiteX1973" fmla="*/ 451572 w 1266576"/>
              <a:gd name="connsiteY1973" fmla="*/ 1012098 h 1722677"/>
              <a:gd name="connsiteX1974" fmla="*/ 415785 w 1266576"/>
              <a:gd name="connsiteY1974" fmla="*/ 1008628 h 1722677"/>
              <a:gd name="connsiteX1975" fmla="*/ 370090 w 1266576"/>
              <a:gd name="connsiteY1975" fmla="*/ 1004447 h 1722677"/>
              <a:gd name="connsiteX1976" fmla="*/ 307631 w 1266576"/>
              <a:gd name="connsiteY1976" fmla="*/ 550046 h 1722677"/>
              <a:gd name="connsiteX1977" fmla="*/ 307380 w 1266576"/>
              <a:gd name="connsiteY1977" fmla="*/ 550046 h 1722677"/>
              <a:gd name="connsiteX1978" fmla="*/ 306167 w 1266576"/>
              <a:gd name="connsiteY1978" fmla="*/ 591352 h 1722677"/>
              <a:gd name="connsiteX1979" fmla="*/ 305666 w 1266576"/>
              <a:gd name="connsiteY1979" fmla="*/ 602012 h 1722677"/>
              <a:gd name="connsiteX1980" fmla="*/ 309846 w 1266576"/>
              <a:gd name="connsiteY1980" fmla="*/ 604897 h 1722677"/>
              <a:gd name="connsiteX1981" fmla="*/ 313442 w 1266576"/>
              <a:gd name="connsiteY1981" fmla="*/ 603643 h 1722677"/>
              <a:gd name="connsiteX1982" fmla="*/ 349521 w 1266576"/>
              <a:gd name="connsiteY1982" fmla="*/ 588885 h 1722677"/>
              <a:gd name="connsiteX1983" fmla="*/ 408678 w 1266576"/>
              <a:gd name="connsiteY1983" fmla="*/ 563801 h 1722677"/>
              <a:gd name="connsiteX1984" fmla="*/ 436271 w 1266576"/>
              <a:gd name="connsiteY1984" fmla="*/ 552555 h 1722677"/>
              <a:gd name="connsiteX1985" fmla="*/ 454541 w 1266576"/>
              <a:gd name="connsiteY1985" fmla="*/ 544737 h 1722677"/>
              <a:gd name="connsiteX1986" fmla="*/ 455210 w 1266576"/>
              <a:gd name="connsiteY1986" fmla="*/ 540556 h 1722677"/>
              <a:gd name="connsiteX1987" fmla="*/ 451029 w 1266576"/>
              <a:gd name="connsiteY1987" fmla="*/ 537086 h 1722677"/>
              <a:gd name="connsiteX1988" fmla="*/ 423311 w 1266576"/>
              <a:gd name="connsiteY1988" fmla="*/ 514217 h 1722677"/>
              <a:gd name="connsiteX1989" fmla="*/ 391537 w 1266576"/>
              <a:gd name="connsiteY1989" fmla="*/ 487879 h 1722677"/>
              <a:gd name="connsiteX1990" fmla="*/ 322765 w 1266576"/>
              <a:gd name="connsiteY1990" fmla="*/ 430729 h 1722677"/>
              <a:gd name="connsiteX1991" fmla="*/ 314905 w 1266576"/>
              <a:gd name="connsiteY1991" fmla="*/ 424667 h 1722677"/>
              <a:gd name="connsiteX1992" fmla="*/ 311853 w 1266576"/>
              <a:gd name="connsiteY1992" fmla="*/ 426088 h 1722677"/>
              <a:gd name="connsiteX1993" fmla="*/ 310348 w 1266576"/>
              <a:gd name="connsiteY1993" fmla="*/ 455855 h 1722677"/>
              <a:gd name="connsiteX1994" fmla="*/ 308801 w 1266576"/>
              <a:gd name="connsiteY1994" fmla="*/ 504769 h 1722677"/>
              <a:gd name="connsiteX1995" fmla="*/ 307631 w 1266576"/>
              <a:gd name="connsiteY1995" fmla="*/ 550046 h 1722677"/>
              <a:gd name="connsiteX1996" fmla="*/ 406713 w 1266576"/>
              <a:gd name="connsiteY1996" fmla="*/ 1203741 h 1722677"/>
              <a:gd name="connsiteX1997" fmla="*/ 405543 w 1266576"/>
              <a:gd name="connsiteY1997" fmla="*/ 1203741 h 1722677"/>
              <a:gd name="connsiteX1998" fmla="*/ 405543 w 1266576"/>
              <a:gd name="connsiteY1998" fmla="*/ 1209803 h 1722677"/>
              <a:gd name="connsiteX1999" fmla="*/ 406839 w 1266576"/>
              <a:gd name="connsiteY1999" fmla="*/ 1221216 h 1722677"/>
              <a:gd name="connsiteX2000" fmla="*/ 411396 w 1266576"/>
              <a:gd name="connsiteY2000" fmla="*/ 1273015 h 1722677"/>
              <a:gd name="connsiteX2001" fmla="*/ 414699 w 1266576"/>
              <a:gd name="connsiteY2001" fmla="*/ 1311896 h 1722677"/>
              <a:gd name="connsiteX2002" fmla="*/ 419966 w 1266576"/>
              <a:gd name="connsiteY2002" fmla="*/ 1367541 h 1722677"/>
              <a:gd name="connsiteX2003" fmla="*/ 421722 w 1266576"/>
              <a:gd name="connsiteY2003" fmla="*/ 1385811 h 1722677"/>
              <a:gd name="connsiteX2004" fmla="*/ 423562 w 1266576"/>
              <a:gd name="connsiteY2004" fmla="*/ 1410895 h 1722677"/>
              <a:gd name="connsiteX2005" fmla="*/ 427742 w 1266576"/>
              <a:gd name="connsiteY2005" fmla="*/ 1451280 h 1722677"/>
              <a:gd name="connsiteX2006" fmla="*/ 429624 w 1266576"/>
              <a:gd name="connsiteY2006" fmla="*/ 1462359 h 1722677"/>
              <a:gd name="connsiteX2007" fmla="*/ 439239 w 1266576"/>
              <a:gd name="connsiteY2007" fmla="*/ 1468505 h 1722677"/>
              <a:gd name="connsiteX2008" fmla="*/ 480461 w 1266576"/>
              <a:gd name="connsiteY2008" fmla="*/ 1490328 h 1722677"/>
              <a:gd name="connsiteX2009" fmla="*/ 518924 w 1266576"/>
              <a:gd name="connsiteY2009" fmla="*/ 1510855 h 1722677"/>
              <a:gd name="connsiteX2010" fmla="*/ 535186 w 1266576"/>
              <a:gd name="connsiteY2010" fmla="*/ 1519217 h 1722677"/>
              <a:gd name="connsiteX2011" fmla="*/ 536566 w 1266576"/>
              <a:gd name="connsiteY2011" fmla="*/ 1519008 h 1722677"/>
              <a:gd name="connsiteX2012" fmla="*/ 536984 w 1266576"/>
              <a:gd name="connsiteY2012" fmla="*/ 1517670 h 1722677"/>
              <a:gd name="connsiteX2013" fmla="*/ 536232 w 1266576"/>
              <a:gd name="connsiteY2013" fmla="*/ 1515496 h 1722677"/>
              <a:gd name="connsiteX2014" fmla="*/ 523146 w 1266576"/>
              <a:gd name="connsiteY2014" fmla="*/ 1483681 h 1722677"/>
              <a:gd name="connsiteX2015" fmla="*/ 513280 w 1266576"/>
              <a:gd name="connsiteY2015" fmla="*/ 1460478 h 1722677"/>
              <a:gd name="connsiteX2016" fmla="*/ 504667 w 1266576"/>
              <a:gd name="connsiteY2016" fmla="*/ 1439198 h 1722677"/>
              <a:gd name="connsiteX2017" fmla="*/ 491582 w 1266576"/>
              <a:gd name="connsiteY2017" fmla="*/ 1408219 h 1722677"/>
              <a:gd name="connsiteX2018" fmla="*/ 471682 w 1266576"/>
              <a:gd name="connsiteY2018" fmla="*/ 1358511 h 1722677"/>
              <a:gd name="connsiteX2019" fmla="*/ 452618 w 1266576"/>
              <a:gd name="connsiteY2019" fmla="*/ 1313443 h 1722677"/>
              <a:gd name="connsiteX2020" fmla="*/ 428035 w 1266576"/>
              <a:gd name="connsiteY2020" fmla="*/ 1254118 h 1722677"/>
              <a:gd name="connsiteX2021" fmla="*/ 410978 w 1266576"/>
              <a:gd name="connsiteY2021" fmla="*/ 1212311 h 1722677"/>
              <a:gd name="connsiteX2022" fmla="*/ 406713 w 1266576"/>
              <a:gd name="connsiteY2022" fmla="*/ 1203741 h 1722677"/>
              <a:gd name="connsiteX2023" fmla="*/ 114691 w 1266576"/>
              <a:gd name="connsiteY2023" fmla="*/ 575883 h 1722677"/>
              <a:gd name="connsiteX2024" fmla="*/ 118161 w 1266576"/>
              <a:gd name="connsiteY2024" fmla="*/ 580356 h 1722677"/>
              <a:gd name="connsiteX2025" fmla="*/ 148429 w 1266576"/>
              <a:gd name="connsiteY2025" fmla="*/ 584997 h 1722677"/>
              <a:gd name="connsiteX2026" fmla="*/ 189275 w 1266576"/>
              <a:gd name="connsiteY2026" fmla="*/ 590808 h 1722677"/>
              <a:gd name="connsiteX2027" fmla="*/ 224100 w 1266576"/>
              <a:gd name="connsiteY2027" fmla="*/ 595950 h 1722677"/>
              <a:gd name="connsiteX2028" fmla="*/ 259720 w 1266576"/>
              <a:gd name="connsiteY2028" fmla="*/ 601009 h 1722677"/>
              <a:gd name="connsiteX2029" fmla="*/ 293165 w 1266576"/>
              <a:gd name="connsiteY2029" fmla="*/ 606068 h 1722677"/>
              <a:gd name="connsiteX2030" fmla="*/ 294670 w 1266576"/>
              <a:gd name="connsiteY2030" fmla="*/ 606068 h 1722677"/>
              <a:gd name="connsiteX2031" fmla="*/ 295799 w 1266576"/>
              <a:gd name="connsiteY2031" fmla="*/ 605273 h 1722677"/>
              <a:gd name="connsiteX2032" fmla="*/ 295799 w 1266576"/>
              <a:gd name="connsiteY2032" fmla="*/ 603852 h 1722677"/>
              <a:gd name="connsiteX2033" fmla="*/ 285473 w 1266576"/>
              <a:gd name="connsiteY2033" fmla="*/ 592606 h 1722677"/>
              <a:gd name="connsiteX2034" fmla="*/ 258591 w 1266576"/>
              <a:gd name="connsiteY2034" fmla="*/ 564344 h 1722677"/>
              <a:gd name="connsiteX2035" fmla="*/ 243791 w 1266576"/>
              <a:gd name="connsiteY2035" fmla="*/ 548876 h 1722677"/>
              <a:gd name="connsiteX2036" fmla="*/ 221383 w 1266576"/>
              <a:gd name="connsiteY2036" fmla="*/ 525840 h 1722677"/>
              <a:gd name="connsiteX2037" fmla="*/ 190989 w 1266576"/>
              <a:gd name="connsiteY2037" fmla="*/ 493565 h 1722677"/>
              <a:gd name="connsiteX2038" fmla="*/ 176482 w 1266576"/>
              <a:gd name="connsiteY2038" fmla="*/ 477804 h 1722677"/>
              <a:gd name="connsiteX2039" fmla="*/ 154659 w 1266576"/>
              <a:gd name="connsiteY2039" fmla="*/ 455311 h 1722677"/>
              <a:gd name="connsiteX2040" fmla="*/ 137936 w 1266576"/>
              <a:gd name="connsiteY2040" fmla="*/ 438589 h 1722677"/>
              <a:gd name="connsiteX2041" fmla="*/ 135339 w 1266576"/>
              <a:gd name="connsiteY2041" fmla="*/ 438747 h 1722677"/>
              <a:gd name="connsiteX2042" fmla="*/ 134926 w 1266576"/>
              <a:gd name="connsiteY2042" fmla="*/ 439550 h 1722677"/>
              <a:gd name="connsiteX2043" fmla="*/ 134549 w 1266576"/>
              <a:gd name="connsiteY2043" fmla="*/ 441055 h 1722677"/>
              <a:gd name="connsiteX2044" fmla="*/ 130578 w 1266576"/>
              <a:gd name="connsiteY2044" fmla="*/ 469818 h 1722677"/>
              <a:gd name="connsiteX2045" fmla="*/ 122676 w 1266576"/>
              <a:gd name="connsiteY2045" fmla="*/ 521241 h 1722677"/>
              <a:gd name="connsiteX2046" fmla="*/ 118495 w 1266576"/>
              <a:gd name="connsiteY2046" fmla="*/ 548499 h 1722677"/>
              <a:gd name="connsiteX2047" fmla="*/ 114691 w 1266576"/>
              <a:gd name="connsiteY2047" fmla="*/ 575883 h 1722677"/>
              <a:gd name="connsiteX2048" fmla="*/ 981435 w 1266576"/>
              <a:gd name="connsiteY2048" fmla="*/ 192220 h 1722677"/>
              <a:gd name="connsiteX2049" fmla="*/ 974662 w 1266576"/>
              <a:gd name="connsiteY2049" fmla="*/ 200581 h 1722677"/>
              <a:gd name="connsiteX2050" fmla="*/ 958817 w 1266576"/>
              <a:gd name="connsiteY2050" fmla="*/ 225665 h 1722677"/>
              <a:gd name="connsiteX2051" fmla="*/ 940088 w 1266576"/>
              <a:gd name="connsiteY2051" fmla="*/ 254512 h 1722677"/>
              <a:gd name="connsiteX2052" fmla="*/ 914293 w 1266576"/>
              <a:gd name="connsiteY2052" fmla="*/ 295190 h 1722677"/>
              <a:gd name="connsiteX2053" fmla="*/ 900079 w 1266576"/>
              <a:gd name="connsiteY2053" fmla="*/ 317850 h 1722677"/>
              <a:gd name="connsiteX2054" fmla="*/ 901458 w 1266576"/>
              <a:gd name="connsiteY2054" fmla="*/ 323870 h 1722677"/>
              <a:gd name="connsiteX2055" fmla="*/ 910321 w 1266576"/>
              <a:gd name="connsiteY2055" fmla="*/ 328343 h 1722677"/>
              <a:gd name="connsiteX2056" fmla="*/ 923490 w 1266576"/>
              <a:gd name="connsiteY2056" fmla="*/ 334405 h 1722677"/>
              <a:gd name="connsiteX2057" fmla="*/ 965047 w 1266576"/>
              <a:gd name="connsiteY2057" fmla="*/ 355309 h 1722677"/>
              <a:gd name="connsiteX2058" fmla="*/ 1043853 w 1266576"/>
              <a:gd name="connsiteY2058" fmla="*/ 394357 h 1722677"/>
              <a:gd name="connsiteX2059" fmla="*/ 1050250 w 1266576"/>
              <a:gd name="connsiteY2059" fmla="*/ 396865 h 1722677"/>
              <a:gd name="connsiteX2060" fmla="*/ 1052591 w 1266576"/>
              <a:gd name="connsiteY2060" fmla="*/ 394273 h 1722677"/>
              <a:gd name="connsiteX2061" fmla="*/ 1051169 w 1266576"/>
              <a:gd name="connsiteY2061" fmla="*/ 390092 h 1722677"/>
              <a:gd name="connsiteX2062" fmla="*/ 1038084 w 1266576"/>
              <a:gd name="connsiteY2062" fmla="*/ 353386 h 1722677"/>
              <a:gd name="connsiteX2063" fmla="*/ 1025542 w 1266576"/>
              <a:gd name="connsiteY2063" fmla="*/ 317348 h 1722677"/>
              <a:gd name="connsiteX2064" fmla="*/ 1022113 w 1266576"/>
              <a:gd name="connsiteY2064" fmla="*/ 306437 h 1722677"/>
              <a:gd name="connsiteX2065" fmla="*/ 1010616 w 1266576"/>
              <a:gd name="connsiteY2065" fmla="*/ 274830 h 1722677"/>
              <a:gd name="connsiteX2066" fmla="*/ 997614 w 1266576"/>
              <a:gd name="connsiteY2066" fmla="*/ 236493 h 1722677"/>
              <a:gd name="connsiteX2067" fmla="*/ 984821 w 1266576"/>
              <a:gd name="connsiteY2067" fmla="*/ 199703 h 1722677"/>
              <a:gd name="connsiteX2068" fmla="*/ 981435 w 1266576"/>
              <a:gd name="connsiteY2068" fmla="*/ 192220 h 1722677"/>
              <a:gd name="connsiteX2069" fmla="*/ 889460 w 1266576"/>
              <a:gd name="connsiteY2069" fmla="*/ 317056 h 1722677"/>
              <a:gd name="connsiteX2070" fmla="*/ 889460 w 1266576"/>
              <a:gd name="connsiteY2070" fmla="*/ 313167 h 1722677"/>
              <a:gd name="connsiteX2071" fmla="*/ 873782 w 1266576"/>
              <a:gd name="connsiteY2071" fmla="*/ 276628 h 1722677"/>
              <a:gd name="connsiteX2072" fmla="*/ 860529 w 1266576"/>
              <a:gd name="connsiteY2072" fmla="*/ 245733 h 1722677"/>
              <a:gd name="connsiteX2073" fmla="*/ 846524 w 1266576"/>
              <a:gd name="connsiteY2073" fmla="*/ 211827 h 1722677"/>
              <a:gd name="connsiteX2074" fmla="*/ 828965 w 1266576"/>
              <a:gd name="connsiteY2074" fmla="*/ 170271 h 1722677"/>
              <a:gd name="connsiteX2075" fmla="*/ 808563 w 1266576"/>
              <a:gd name="connsiteY2075" fmla="*/ 120771 h 1722677"/>
              <a:gd name="connsiteX2076" fmla="*/ 804967 w 1266576"/>
              <a:gd name="connsiteY2076" fmla="*/ 115044 h 1722677"/>
              <a:gd name="connsiteX2077" fmla="*/ 800369 w 1266576"/>
              <a:gd name="connsiteY2077" fmla="*/ 119643 h 1722677"/>
              <a:gd name="connsiteX2078" fmla="*/ 795394 w 1266576"/>
              <a:gd name="connsiteY2078" fmla="*/ 126457 h 1722677"/>
              <a:gd name="connsiteX2079" fmla="*/ 773779 w 1266576"/>
              <a:gd name="connsiteY2079" fmla="*/ 157938 h 1722677"/>
              <a:gd name="connsiteX2080" fmla="*/ 736822 w 1266576"/>
              <a:gd name="connsiteY2080" fmla="*/ 211409 h 1722677"/>
              <a:gd name="connsiteX2081" fmla="*/ 730091 w 1266576"/>
              <a:gd name="connsiteY2081" fmla="*/ 222363 h 1722677"/>
              <a:gd name="connsiteX2082" fmla="*/ 740919 w 1266576"/>
              <a:gd name="connsiteY2082" fmla="*/ 230348 h 1722677"/>
              <a:gd name="connsiteX2083" fmla="*/ 800410 w 1266576"/>
              <a:gd name="connsiteY2083" fmla="*/ 265048 h 1722677"/>
              <a:gd name="connsiteX2084" fmla="*/ 831975 w 1266576"/>
              <a:gd name="connsiteY2084" fmla="*/ 283777 h 1722677"/>
              <a:gd name="connsiteX2085" fmla="*/ 861700 w 1266576"/>
              <a:gd name="connsiteY2085" fmla="*/ 301085 h 1722677"/>
              <a:gd name="connsiteX2086" fmla="*/ 1008944 w 1266576"/>
              <a:gd name="connsiteY2086" fmla="*/ 592982 h 1722677"/>
              <a:gd name="connsiteX2087" fmla="*/ 1007732 w 1266576"/>
              <a:gd name="connsiteY2087" fmla="*/ 589930 h 1722677"/>
              <a:gd name="connsiteX2088" fmla="*/ 993099 w 1266576"/>
              <a:gd name="connsiteY2088" fmla="*/ 556484 h 1722677"/>
              <a:gd name="connsiteX2089" fmla="*/ 981184 w 1266576"/>
              <a:gd name="connsiteY2089" fmla="*/ 529143 h 1722677"/>
              <a:gd name="connsiteX2090" fmla="*/ 963458 w 1266576"/>
              <a:gd name="connsiteY2090" fmla="*/ 488506 h 1722677"/>
              <a:gd name="connsiteX2091" fmla="*/ 951710 w 1266576"/>
              <a:gd name="connsiteY2091" fmla="*/ 461917 h 1722677"/>
              <a:gd name="connsiteX2092" fmla="*/ 944060 w 1266576"/>
              <a:gd name="connsiteY2092" fmla="*/ 458781 h 1722677"/>
              <a:gd name="connsiteX2093" fmla="*/ 932019 w 1266576"/>
              <a:gd name="connsiteY2093" fmla="*/ 463673 h 1722677"/>
              <a:gd name="connsiteX2094" fmla="*/ 914251 w 1266576"/>
              <a:gd name="connsiteY2094" fmla="*/ 470696 h 1722677"/>
              <a:gd name="connsiteX2095" fmla="*/ 865379 w 1266576"/>
              <a:gd name="connsiteY2095" fmla="*/ 490680 h 1722677"/>
              <a:gd name="connsiteX2096" fmla="*/ 809232 w 1266576"/>
              <a:gd name="connsiteY2096" fmla="*/ 512963 h 1722677"/>
              <a:gd name="connsiteX2097" fmla="*/ 798571 w 1266576"/>
              <a:gd name="connsiteY2097" fmla="*/ 517144 h 1722677"/>
              <a:gd name="connsiteX2098" fmla="*/ 797777 w 1266576"/>
              <a:gd name="connsiteY2098" fmla="*/ 518315 h 1722677"/>
              <a:gd name="connsiteX2099" fmla="*/ 798446 w 1266576"/>
              <a:gd name="connsiteY2099" fmla="*/ 519443 h 1722677"/>
              <a:gd name="connsiteX2100" fmla="*/ 799783 w 1266576"/>
              <a:gd name="connsiteY2100" fmla="*/ 520154 h 1722677"/>
              <a:gd name="connsiteX2101" fmla="*/ 824282 w 1266576"/>
              <a:gd name="connsiteY2101" fmla="*/ 528934 h 1722677"/>
              <a:gd name="connsiteX2102" fmla="*/ 856725 w 1266576"/>
              <a:gd name="connsiteY2102" fmla="*/ 540389 h 1722677"/>
              <a:gd name="connsiteX2103" fmla="*/ 893348 w 1266576"/>
              <a:gd name="connsiteY2103" fmla="*/ 553725 h 1722677"/>
              <a:gd name="connsiteX2104" fmla="*/ 933691 w 1266576"/>
              <a:gd name="connsiteY2104" fmla="*/ 568149 h 1722677"/>
              <a:gd name="connsiteX2105" fmla="*/ 965966 w 1266576"/>
              <a:gd name="connsiteY2105" fmla="*/ 579980 h 1722677"/>
              <a:gd name="connsiteX2106" fmla="*/ 1002882 w 1266576"/>
              <a:gd name="connsiteY2106" fmla="*/ 592522 h 1722677"/>
              <a:gd name="connsiteX2107" fmla="*/ 1007063 w 1266576"/>
              <a:gd name="connsiteY2107" fmla="*/ 593985 h 1722677"/>
              <a:gd name="connsiteX2108" fmla="*/ 1008819 w 1266576"/>
              <a:gd name="connsiteY2108" fmla="*/ 593024 h 1722677"/>
              <a:gd name="connsiteX2109" fmla="*/ 718385 w 1266576"/>
              <a:gd name="connsiteY2109" fmla="*/ 218809 h 1722677"/>
              <a:gd name="connsiteX2110" fmla="*/ 715250 w 1266576"/>
              <a:gd name="connsiteY2110" fmla="*/ 213750 h 1722677"/>
              <a:gd name="connsiteX2111" fmla="*/ 688744 w 1266576"/>
              <a:gd name="connsiteY2111" fmla="*/ 181057 h 1722677"/>
              <a:gd name="connsiteX2112" fmla="*/ 663116 w 1266576"/>
              <a:gd name="connsiteY2112" fmla="*/ 149660 h 1722677"/>
              <a:gd name="connsiteX2113" fmla="*/ 638534 w 1266576"/>
              <a:gd name="connsiteY2113" fmla="*/ 119350 h 1722677"/>
              <a:gd name="connsiteX2114" fmla="*/ 611275 w 1266576"/>
              <a:gd name="connsiteY2114" fmla="*/ 86281 h 1722677"/>
              <a:gd name="connsiteX2115" fmla="*/ 589034 w 1266576"/>
              <a:gd name="connsiteY2115" fmla="*/ 59022 h 1722677"/>
              <a:gd name="connsiteX2116" fmla="*/ 562905 w 1266576"/>
              <a:gd name="connsiteY2116" fmla="*/ 27082 h 1722677"/>
              <a:gd name="connsiteX2117" fmla="*/ 560187 w 1266576"/>
              <a:gd name="connsiteY2117" fmla="*/ 24490 h 1722677"/>
              <a:gd name="connsiteX2118" fmla="*/ 557587 w 1266576"/>
              <a:gd name="connsiteY2118" fmla="*/ 25052 h 1722677"/>
              <a:gd name="connsiteX2119" fmla="*/ 557302 w 1266576"/>
              <a:gd name="connsiteY2119" fmla="*/ 25828 h 1722677"/>
              <a:gd name="connsiteX2120" fmla="*/ 557302 w 1266576"/>
              <a:gd name="connsiteY2120" fmla="*/ 28085 h 1722677"/>
              <a:gd name="connsiteX2121" fmla="*/ 558515 w 1266576"/>
              <a:gd name="connsiteY2121" fmla="*/ 49449 h 1722677"/>
              <a:gd name="connsiteX2122" fmla="*/ 561274 w 1266576"/>
              <a:gd name="connsiteY2122" fmla="*/ 94517 h 1722677"/>
              <a:gd name="connsiteX2123" fmla="*/ 564660 w 1266576"/>
              <a:gd name="connsiteY2123" fmla="*/ 160990 h 1722677"/>
              <a:gd name="connsiteX2124" fmla="*/ 565873 w 1266576"/>
              <a:gd name="connsiteY2124" fmla="*/ 179301 h 1722677"/>
              <a:gd name="connsiteX2125" fmla="*/ 568465 w 1266576"/>
              <a:gd name="connsiteY2125" fmla="*/ 182646 h 1722677"/>
              <a:gd name="connsiteX2126" fmla="*/ 571433 w 1266576"/>
              <a:gd name="connsiteY2126" fmla="*/ 183482 h 1722677"/>
              <a:gd name="connsiteX2127" fmla="*/ 618926 w 1266576"/>
              <a:gd name="connsiteY2127" fmla="*/ 195397 h 1722677"/>
              <a:gd name="connsiteX2128" fmla="*/ 673735 w 1266576"/>
              <a:gd name="connsiteY2128" fmla="*/ 208733 h 1722677"/>
              <a:gd name="connsiteX2129" fmla="*/ 713117 w 1266576"/>
              <a:gd name="connsiteY2129" fmla="*/ 218307 h 1722677"/>
              <a:gd name="connsiteX2130" fmla="*/ 718385 w 1266576"/>
              <a:gd name="connsiteY2130" fmla="*/ 218809 h 1722677"/>
              <a:gd name="connsiteX2131" fmla="*/ 618048 w 1266576"/>
              <a:gd name="connsiteY2131" fmla="*/ 1104282 h 1722677"/>
              <a:gd name="connsiteX2132" fmla="*/ 617714 w 1266576"/>
              <a:gd name="connsiteY2132" fmla="*/ 1110093 h 1722677"/>
              <a:gd name="connsiteX2133" fmla="*/ 617212 w 1266576"/>
              <a:gd name="connsiteY2133" fmla="*/ 1153698 h 1722677"/>
              <a:gd name="connsiteX2134" fmla="*/ 616125 w 1266576"/>
              <a:gd name="connsiteY2134" fmla="*/ 1224059 h 1722677"/>
              <a:gd name="connsiteX2135" fmla="*/ 615372 w 1266576"/>
              <a:gd name="connsiteY2135" fmla="*/ 1283718 h 1722677"/>
              <a:gd name="connsiteX2136" fmla="*/ 614787 w 1266576"/>
              <a:gd name="connsiteY2136" fmla="*/ 1318919 h 1722677"/>
              <a:gd name="connsiteX2137" fmla="*/ 615205 w 1266576"/>
              <a:gd name="connsiteY2137" fmla="*/ 1322724 h 1722677"/>
              <a:gd name="connsiteX2138" fmla="*/ 617676 w 1266576"/>
              <a:gd name="connsiteY2138" fmla="*/ 1324839 h 1722677"/>
              <a:gd name="connsiteX2139" fmla="*/ 617881 w 1266576"/>
              <a:gd name="connsiteY2139" fmla="*/ 1324814 h 1722677"/>
              <a:gd name="connsiteX2140" fmla="*/ 624654 w 1266576"/>
              <a:gd name="connsiteY2140" fmla="*/ 1323602 h 1722677"/>
              <a:gd name="connsiteX2141" fmla="*/ 642422 w 1266576"/>
              <a:gd name="connsiteY2141" fmla="*/ 1319045 h 1722677"/>
              <a:gd name="connsiteX2142" fmla="*/ 673484 w 1266576"/>
              <a:gd name="connsiteY2142" fmla="*/ 1311018 h 1722677"/>
              <a:gd name="connsiteX2143" fmla="*/ 694388 w 1266576"/>
              <a:gd name="connsiteY2143" fmla="*/ 1305583 h 1722677"/>
              <a:gd name="connsiteX2144" fmla="*/ 719472 w 1266576"/>
              <a:gd name="connsiteY2144" fmla="*/ 1299186 h 1722677"/>
              <a:gd name="connsiteX2145" fmla="*/ 721646 w 1266576"/>
              <a:gd name="connsiteY2145" fmla="*/ 1298392 h 1722677"/>
              <a:gd name="connsiteX2146" fmla="*/ 722900 w 1266576"/>
              <a:gd name="connsiteY2146" fmla="*/ 1295215 h 1722677"/>
              <a:gd name="connsiteX2147" fmla="*/ 721646 w 1266576"/>
              <a:gd name="connsiteY2147" fmla="*/ 1292414 h 1722677"/>
              <a:gd name="connsiteX2148" fmla="*/ 690583 w 1266576"/>
              <a:gd name="connsiteY2148" fmla="*/ 1235305 h 1722677"/>
              <a:gd name="connsiteX2149" fmla="*/ 666921 w 1266576"/>
              <a:gd name="connsiteY2149" fmla="*/ 1191575 h 1722677"/>
              <a:gd name="connsiteX2150" fmla="*/ 645139 w 1266576"/>
              <a:gd name="connsiteY2150" fmla="*/ 1151190 h 1722677"/>
              <a:gd name="connsiteX2151" fmla="*/ 621476 w 1266576"/>
              <a:gd name="connsiteY2151" fmla="*/ 1107459 h 1722677"/>
              <a:gd name="connsiteX2152" fmla="*/ 618257 w 1266576"/>
              <a:gd name="connsiteY2152" fmla="*/ 1104282 h 1722677"/>
              <a:gd name="connsiteX2153" fmla="*/ 720601 w 1266576"/>
              <a:gd name="connsiteY2153" fmla="*/ 1013394 h 1722677"/>
              <a:gd name="connsiteX2154" fmla="*/ 741504 w 1266576"/>
              <a:gd name="connsiteY2154" fmla="*/ 1008418 h 1722677"/>
              <a:gd name="connsiteX2155" fmla="*/ 782433 w 1266576"/>
              <a:gd name="connsiteY2155" fmla="*/ 998803 h 1722677"/>
              <a:gd name="connsiteX2156" fmla="*/ 833062 w 1266576"/>
              <a:gd name="connsiteY2156" fmla="*/ 986930 h 1722677"/>
              <a:gd name="connsiteX2157" fmla="*/ 835946 w 1266576"/>
              <a:gd name="connsiteY2157" fmla="*/ 985968 h 1722677"/>
              <a:gd name="connsiteX2158" fmla="*/ 837410 w 1266576"/>
              <a:gd name="connsiteY2158" fmla="*/ 983543 h 1722677"/>
              <a:gd name="connsiteX2159" fmla="*/ 836992 w 1266576"/>
              <a:gd name="connsiteY2159" fmla="*/ 980575 h 1722677"/>
              <a:gd name="connsiteX2160" fmla="*/ 823739 w 1266576"/>
              <a:gd name="connsiteY2160" fmla="*/ 930407 h 1722677"/>
              <a:gd name="connsiteX2161" fmla="*/ 819809 w 1266576"/>
              <a:gd name="connsiteY2161" fmla="*/ 915649 h 1722677"/>
              <a:gd name="connsiteX2162" fmla="*/ 812200 w 1266576"/>
              <a:gd name="connsiteY2162" fmla="*/ 886049 h 1722677"/>
              <a:gd name="connsiteX2163" fmla="*/ 799073 w 1266576"/>
              <a:gd name="connsiteY2163" fmla="*/ 837260 h 1722677"/>
              <a:gd name="connsiteX2164" fmla="*/ 790460 w 1266576"/>
              <a:gd name="connsiteY2164" fmla="*/ 802393 h 1722677"/>
              <a:gd name="connsiteX2165" fmla="*/ 789290 w 1266576"/>
              <a:gd name="connsiteY2165" fmla="*/ 800470 h 1722677"/>
              <a:gd name="connsiteX2166" fmla="*/ 787450 w 1266576"/>
              <a:gd name="connsiteY2166" fmla="*/ 800470 h 1722677"/>
              <a:gd name="connsiteX2167" fmla="*/ 786112 w 1266576"/>
              <a:gd name="connsiteY2167" fmla="*/ 803146 h 1722677"/>
              <a:gd name="connsiteX2168" fmla="*/ 768721 w 1266576"/>
              <a:gd name="connsiteY2168" fmla="*/ 855363 h 1722677"/>
              <a:gd name="connsiteX2169" fmla="*/ 750702 w 1266576"/>
              <a:gd name="connsiteY2169" fmla="*/ 910632 h 1722677"/>
              <a:gd name="connsiteX2170" fmla="*/ 732976 w 1266576"/>
              <a:gd name="connsiteY2170" fmla="*/ 964354 h 1722677"/>
              <a:gd name="connsiteX2171" fmla="*/ 723276 w 1266576"/>
              <a:gd name="connsiteY2171" fmla="*/ 994162 h 1722677"/>
              <a:gd name="connsiteX2172" fmla="*/ 718051 w 1266576"/>
              <a:gd name="connsiteY2172" fmla="*/ 1010133 h 1722677"/>
              <a:gd name="connsiteX2173" fmla="*/ 720810 w 1266576"/>
              <a:gd name="connsiteY2173" fmla="*/ 1013394 h 1722677"/>
              <a:gd name="connsiteX2174" fmla="*/ 1007564 w 1266576"/>
              <a:gd name="connsiteY2174" fmla="*/ 752434 h 1722677"/>
              <a:gd name="connsiteX2175" fmla="*/ 1007564 w 1266576"/>
              <a:gd name="connsiteY2175" fmla="*/ 752434 h 1722677"/>
              <a:gd name="connsiteX2176" fmla="*/ 1007564 w 1266576"/>
              <a:gd name="connsiteY2176" fmla="*/ 760085 h 1722677"/>
              <a:gd name="connsiteX2177" fmla="*/ 1009270 w 1266576"/>
              <a:gd name="connsiteY2177" fmla="*/ 761548 h 1722677"/>
              <a:gd name="connsiteX2178" fmla="*/ 1009780 w 1266576"/>
              <a:gd name="connsiteY2178" fmla="*/ 761423 h 1722677"/>
              <a:gd name="connsiteX2179" fmla="*/ 1011745 w 1266576"/>
              <a:gd name="connsiteY2179" fmla="*/ 760336 h 1722677"/>
              <a:gd name="connsiteX2180" fmla="*/ 1061914 w 1266576"/>
              <a:gd name="connsiteY2180" fmla="*/ 727141 h 1722677"/>
              <a:gd name="connsiteX2181" fmla="*/ 1102717 w 1266576"/>
              <a:gd name="connsiteY2181" fmla="*/ 700092 h 1722677"/>
              <a:gd name="connsiteX2182" fmla="*/ 1157652 w 1266576"/>
              <a:gd name="connsiteY2182" fmla="*/ 663845 h 1722677"/>
              <a:gd name="connsiteX2183" fmla="*/ 1159533 w 1266576"/>
              <a:gd name="connsiteY2183" fmla="*/ 662549 h 1722677"/>
              <a:gd name="connsiteX2184" fmla="*/ 1159838 w 1266576"/>
              <a:gd name="connsiteY2184" fmla="*/ 660262 h 1722677"/>
              <a:gd name="connsiteX2185" fmla="*/ 1159533 w 1266576"/>
              <a:gd name="connsiteY2185" fmla="*/ 659957 h 1722677"/>
              <a:gd name="connsiteX2186" fmla="*/ 1155353 w 1266576"/>
              <a:gd name="connsiteY2186" fmla="*/ 657908 h 1722677"/>
              <a:gd name="connsiteX2187" fmla="*/ 1118437 w 1266576"/>
              <a:gd name="connsiteY2187" fmla="*/ 643109 h 1722677"/>
              <a:gd name="connsiteX2188" fmla="*/ 1103721 w 1266576"/>
              <a:gd name="connsiteY2188" fmla="*/ 636963 h 1722677"/>
              <a:gd name="connsiteX2189" fmla="*/ 1076086 w 1266576"/>
              <a:gd name="connsiteY2189" fmla="*/ 625717 h 1722677"/>
              <a:gd name="connsiteX2190" fmla="*/ 1049790 w 1266576"/>
              <a:gd name="connsiteY2190" fmla="*/ 615307 h 1722677"/>
              <a:gd name="connsiteX2191" fmla="*/ 1025667 w 1266576"/>
              <a:gd name="connsiteY2191" fmla="*/ 605482 h 1722677"/>
              <a:gd name="connsiteX2192" fmla="*/ 1014170 w 1266576"/>
              <a:gd name="connsiteY2192" fmla="*/ 612631 h 1722677"/>
              <a:gd name="connsiteX2193" fmla="*/ 1011996 w 1266576"/>
              <a:gd name="connsiteY2193" fmla="*/ 653100 h 1722677"/>
              <a:gd name="connsiteX2194" fmla="*/ 1010115 w 1266576"/>
              <a:gd name="connsiteY2194" fmla="*/ 700468 h 1722677"/>
              <a:gd name="connsiteX2195" fmla="*/ 1007564 w 1266576"/>
              <a:gd name="connsiteY2195" fmla="*/ 752434 h 1722677"/>
              <a:gd name="connsiteX2196" fmla="*/ 556801 w 1266576"/>
              <a:gd name="connsiteY2196" fmla="*/ 184862 h 1722677"/>
              <a:gd name="connsiteX2197" fmla="*/ 556048 w 1266576"/>
              <a:gd name="connsiteY2197" fmla="*/ 183649 h 1722677"/>
              <a:gd name="connsiteX2198" fmla="*/ 548188 w 1266576"/>
              <a:gd name="connsiteY2198" fmla="*/ 180723 h 1722677"/>
              <a:gd name="connsiteX2199" fmla="*/ 495512 w 1266576"/>
              <a:gd name="connsiteY2199" fmla="*/ 165003 h 1722677"/>
              <a:gd name="connsiteX2200" fmla="*/ 420259 w 1266576"/>
              <a:gd name="connsiteY2200" fmla="*/ 142344 h 1722677"/>
              <a:gd name="connsiteX2201" fmla="*/ 399063 w 1266576"/>
              <a:gd name="connsiteY2201" fmla="*/ 135864 h 1722677"/>
              <a:gd name="connsiteX2202" fmla="*/ 369087 w 1266576"/>
              <a:gd name="connsiteY2202" fmla="*/ 126875 h 1722677"/>
              <a:gd name="connsiteX2203" fmla="*/ 366829 w 1266576"/>
              <a:gd name="connsiteY2203" fmla="*/ 126374 h 1722677"/>
              <a:gd name="connsiteX2204" fmla="*/ 365202 w 1266576"/>
              <a:gd name="connsiteY2204" fmla="*/ 127554 h 1722677"/>
              <a:gd name="connsiteX2205" fmla="*/ 365283 w 1266576"/>
              <a:gd name="connsiteY2205" fmla="*/ 128297 h 1722677"/>
              <a:gd name="connsiteX2206" fmla="*/ 371763 w 1266576"/>
              <a:gd name="connsiteY2206" fmla="*/ 143807 h 1722677"/>
              <a:gd name="connsiteX2207" fmla="*/ 384514 w 1266576"/>
              <a:gd name="connsiteY2207" fmla="*/ 172403 h 1722677"/>
              <a:gd name="connsiteX2208" fmla="*/ 398185 w 1266576"/>
              <a:gd name="connsiteY2208" fmla="*/ 203967 h 1722677"/>
              <a:gd name="connsiteX2209" fmla="*/ 419506 w 1266576"/>
              <a:gd name="connsiteY2209" fmla="*/ 252213 h 1722677"/>
              <a:gd name="connsiteX2210" fmla="*/ 425401 w 1266576"/>
              <a:gd name="connsiteY2210" fmla="*/ 265466 h 1722677"/>
              <a:gd name="connsiteX2211" fmla="*/ 428252 w 1266576"/>
              <a:gd name="connsiteY2211" fmla="*/ 267152 h 1722677"/>
              <a:gd name="connsiteX2212" fmla="*/ 429122 w 1266576"/>
              <a:gd name="connsiteY2212" fmla="*/ 266720 h 1722677"/>
              <a:gd name="connsiteX2213" fmla="*/ 433763 w 1266576"/>
              <a:gd name="connsiteY2213" fmla="*/ 264002 h 1722677"/>
              <a:gd name="connsiteX2214" fmla="*/ 467208 w 1266576"/>
              <a:gd name="connsiteY2214" fmla="*/ 242848 h 1722677"/>
              <a:gd name="connsiteX2215" fmla="*/ 515746 w 1266576"/>
              <a:gd name="connsiteY2215" fmla="*/ 212329 h 1722677"/>
              <a:gd name="connsiteX2216" fmla="*/ 537611 w 1266576"/>
              <a:gd name="connsiteY2216" fmla="*/ 198365 h 1722677"/>
              <a:gd name="connsiteX2217" fmla="*/ 552453 w 1266576"/>
              <a:gd name="connsiteY2217" fmla="*/ 188917 h 1722677"/>
              <a:gd name="connsiteX2218" fmla="*/ 556090 w 1266576"/>
              <a:gd name="connsiteY2218" fmla="*/ 186199 h 1722677"/>
              <a:gd name="connsiteX2219" fmla="*/ 556801 w 1266576"/>
              <a:gd name="connsiteY2219" fmla="*/ 184862 h 1722677"/>
              <a:gd name="connsiteX2220" fmla="*/ 739999 w 1266576"/>
              <a:gd name="connsiteY2220" fmla="*/ 1306377 h 1722677"/>
              <a:gd name="connsiteX2221" fmla="*/ 739456 w 1266576"/>
              <a:gd name="connsiteY2221" fmla="*/ 1306921 h 1722677"/>
              <a:gd name="connsiteX2222" fmla="*/ 739456 w 1266576"/>
              <a:gd name="connsiteY2222" fmla="*/ 1307632 h 1722677"/>
              <a:gd name="connsiteX2223" fmla="*/ 741964 w 1266576"/>
              <a:gd name="connsiteY2223" fmla="*/ 1310516 h 1722677"/>
              <a:gd name="connsiteX2224" fmla="*/ 766296 w 1266576"/>
              <a:gd name="connsiteY2224" fmla="*/ 1334848 h 1722677"/>
              <a:gd name="connsiteX2225" fmla="*/ 816464 w 1266576"/>
              <a:gd name="connsiteY2225" fmla="*/ 1384055 h 1722677"/>
              <a:gd name="connsiteX2226" fmla="*/ 855554 w 1266576"/>
              <a:gd name="connsiteY2226" fmla="*/ 1422768 h 1722677"/>
              <a:gd name="connsiteX2227" fmla="*/ 910530 w 1266576"/>
              <a:gd name="connsiteY2227" fmla="*/ 1477117 h 1722677"/>
              <a:gd name="connsiteX2228" fmla="*/ 917930 w 1266576"/>
              <a:gd name="connsiteY2228" fmla="*/ 1483765 h 1722677"/>
              <a:gd name="connsiteX2229" fmla="*/ 920702 w 1266576"/>
              <a:gd name="connsiteY2229" fmla="*/ 1483560 h 1722677"/>
              <a:gd name="connsiteX2230" fmla="*/ 921066 w 1266576"/>
              <a:gd name="connsiteY2230" fmla="*/ 1482928 h 1722677"/>
              <a:gd name="connsiteX2231" fmla="*/ 922905 w 1266576"/>
              <a:gd name="connsiteY2231" fmla="*/ 1478748 h 1722677"/>
              <a:gd name="connsiteX2232" fmla="*/ 946861 w 1266576"/>
              <a:gd name="connsiteY2232" fmla="*/ 1421639 h 1722677"/>
              <a:gd name="connsiteX2233" fmla="*/ 957187 w 1266576"/>
              <a:gd name="connsiteY2233" fmla="*/ 1396973 h 1722677"/>
              <a:gd name="connsiteX2234" fmla="*/ 955013 w 1266576"/>
              <a:gd name="connsiteY2234" fmla="*/ 1391413 h 1722677"/>
              <a:gd name="connsiteX2235" fmla="*/ 952254 w 1266576"/>
              <a:gd name="connsiteY2235" fmla="*/ 1390159 h 1722677"/>
              <a:gd name="connsiteX2236" fmla="*/ 907228 w 1266576"/>
              <a:gd name="connsiteY2236" fmla="*/ 1372432 h 1722677"/>
              <a:gd name="connsiteX2237" fmla="*/ 866048 w 1266576"/>
              <a:gd name="connsiteY2237" fmla="*/ 1356086 h 1722677"/>
              <a:gd name="connsiteX2238" fmla="*/ 821983 w 1266576"/>
              <a:gd name="connsiteY2238" fmla="*/ 1338611 h 1722677"/>
              <a:gd name="connsiteX2239" fmla="*/ 780803 w 1266576"/>
              <a:gd name="connsiteY2239" fmla="*/ 1322222 h 1722677"/>
              <a:gd name="connsiteX2240" fmla="*/ 741044 w 1266576"/>
              <a:gd name="connsiteY2240" fmla="*/ 1306461 h 1722677"/>
              <a:gd name="connsiteX2241" fmla="*/ 739999 w 1266576"/>
              <a:gd name="connsiteY2241" fmla="*/ 1306377 h 1722677"/>
              <a:gd name="connsiteX2242" fmla="*/ 844517 w 1266576"/>
              <a:gd name="connsiteY2242" fmla="*/ 979613 h 1722677"/>
              <a:gd name="connsiteX2243" fmla="*/ 847193 w 1266576"/>
              <a:gd name="connsiteY2243" fmla="*/ 983376 h 1722677"/>
              <a:gd name="connsiteX2244" fmla="*/ 851624 w 1266576"/>
              <a:gd name="connsiteY2244" fmla="*/ 982373 h 1722677"/>
              <a:gd name="connsiteX2245" fmla="*/ 899911 w 1266576"/>
              <a:gd name="connsiteY2245" fmla="*/ 970500 h 1722677"/>
              <a:gd name="connsiteX2246" fmla="*/ 951877 w 1266576"/>
              <a:gd name="connsiteY2246" fmla="*/ 957623 h 1722677"/>
              <a:gd name="connsiteX2247" fmla="*/ 956309 w 1266576"/>
              <a:gd name="connsiteY2247" fmla="*/ 949262 h 1722677"/>
              <a:gd name="connsiteX2248" fmla="*/ 931225 w 1266576"/>
              <a:gd name="connsiteY2248" fmla="*/ 887680 h 1722677"/>
              <a:gd name="connsiteX2249" fmla="*/ 903047 w 1266576"/>
              <a:gd name="connsiteY2249" fmla="*/ 819492 h 1722677"/>
              <a:gd name="connsiteX2250" fmla="*/ 897277 w 1266576"/>
              <a:gd name="connsiteY2250" fmla="*/ 805362 h 1722677"/>
              <a:gd name="connsiteX2251" fmla="*/ 886575 w 1266576"/>
              <a:gd name="connsiteY2251" fmla="*/ 778396 h 1722677"/>
              <a:gd name="connsiteX2252" fmla="*/ 883774 w 1266576"/>
              <a:gd name="connsiteY2252" fmla="*/ 773003 h 1722677"/>
              <a:gd name="connsiteX2253" fmla="*/ 882394 w 1266576"/>
              <a:gd name="connsiteY2253" fmla="*/ 772585 h 1722677"/>
              <a:gd name="connsiteX2254" fmla="*/ 881934 w 1266576"/>
              <a:gd name="connsiteY2254" fmla="*/ 773087 h 1722677"/>
              <a:gd name="connsiteX2255" fmla="*/ 880889 w 1266576"/>
              <a:gd name="connsiteY2255" fmla="*/ 776724 h 1722677"/>
              <a:gd name="connsiteX2256" fmla="*/ 875120 w 1266576"/>
              <a:gd name="connsiteY2256" fmla="*/ 807536 h 1722677"/>
              <a:gd name="connsiteX2257" fmla="*/ 869810 w 1266576"/>
              <a:gd name="connsiteY2257" fmla="*/ 836132 h 1722677"/>
              <a:gd name="connsiteX2258" fmla="*/ 861449 w 1266576"/>
              <a:gd name="connsiteY2258" fmla="*/ 885882 h 1722677"/>
              <a:gd name="connsiteX2259" fmla="*/ 853087 w 1266576"/>
              <a:gd name="connsiteY2259" fmla="*/ 930992 h 1722677"/>
              <a:gd name="connsiteX2260" fmla="*/ 846733 w 1266576"/>
              <a:gd name="connsiteY2260" fmla="*/ 965566 h 1722677"/>
              <a:gd name="connsiteX2261" fmla="*/ 844099 w 1266576"/>
              <a:gd name="connsiteY2261" fmla="*/ 979613 h 1722677"/>
              <a:gd name="connsiteX2262" fmla="*/ 610397 w 1266576"/>
              <a:gd name="connsiteY2262" fmla="*/ 1318251 h 1722677"/>
              <a:gd name="connsiteX2263" fmla="*/ 612028 w 1266576"/>
              <a:gd name="connsiteY2263" fmla="*/ 1317832 h 1722677"/>
              <a:gd name="connsiteX2264" fmla="*/ 612028 w 1266576"/>
              <a:gd name="connsiteY2264" fmla="*/ 1300315 h 1722677"/>
              <a:gd name="connsiteX2265" fmla="*/ 613324 w 1266576"/>
              <a:gd name="connsiteY2265" fmla="*/ 1251359 h 1722677"/>
              <a:gd name="connsiteX2266" fmla="*/ 613324 w 1266576"/>
              <a:gd name="connsiteY2266" fmla="*/ 1249854 h 1722677"/>
              <a:gd name="connsiteX2267" fmla="*/ 613324 w 1266576"/>
              <a:gd name="connsiteY2267" fmla="*/ 1220589 h 1722677"/>
              <a:gd name="connsiteX2268" fmla="*/ 613658 w 1266576"/>
              <a:gd name="connsiteY2268" fmla="*/ 1164735 h 1722677"/>
              <a:gd name="connsiteX2269" fmla="*/ 614745 w 1266576"/>
              <a:gd name="connsiteY2269" fmla="*/ 1105829 h 1722677"/>
              <a:gd name="connsiteX2270" fmla="*/ 614745 w 1266576"/>
              <a:gd name="connsiteY2270" fmla="*/ 1100478 h 1722677"/>
              <a:gd name="connsiteX2271" fmla="*/ 614369 w 1266576"/>
              <a:gd name="connsiteY2271" fmla="*/ 1098262 h 1722677"/>
              <a:gd name="connsiteX2272" fmla="*/ 612028 w 1266576"/>
              <a:gd name="connsiteY2272" fmla="*/ 1096799 h 1722677"/>
              <a:gd name="connsiteX2273" fmla="*/ 609143 w 1266576"/>
              <a:gd name="connsiteY2273" fmla="*/ 1097635 h 1722677"/>
              <a:gd name="connsiteX2274" fmla="*/ 572520 w 1266576"/>
              <a:gd name="connsiteY2274" fmla="*/ 1111013 h 1722677"/>
              <a:gd name="connsiteX2275" fmla="*/ 520888 w 1266576"/>
              <a:gd name="connsiteY2275" fmla="*/ 1130077 h 1722677"/>
              <a:gd name="connsiteX2276" fmla="*/ 516122 w 1266576"/>
              <a:gd name="connsiteY2276" fmla="*/ 1142285 h 1722677"/>
              <a:gd name="connsiteX2277" fmla="*/ 534225 w 1266576"/>
              <a:gd name="connsiteY2277" fmla="*/ 1175939 h 1722677"/>
              <a:gd name="connsiteX2278" fmla="*/ 559644 w 1266576"/>
              <a:gd name="connsiteY2278" fmla="*/ 1223892 h 1722677"/>
              <a:gd name="connsiteX2279" fmla="*/ 601785 w 1266576"/>
              <a:gd name="connsiteY2279" fmla="*/ 1302865 h 1722677"/>
              <a:gd name="connsiteX2280" fmla="*/ 609979 w 1266576"/>
              <a:gd name="connsiteY2280" fmla="*/ 1318418 h 1722677"/>
              <a:gd name="connsiteX2281" fmla="*/ 791798 w 1266576"/>
              <a:gd name="connsiteY2281" fmla="*/ 658786 h 1722677"/>
              <a:gd name="connsiteX2282" fmla="*/ 791380 w 1266576"/>
              <a:gd name="connsiteY2282" fmla="*/ 658786 h 1722677"/>
              <a:gd name="connsiteX2283" fmla="*/ 791380 w 1266576"/>
              <a:gd name="connsiteY2283" fmla="*/ 716940 h 1722677"/>
              <a:gd name="connsiteX2284" fmla="*/ 790920 w 1266576"/>
              <a:gd name="connsiteY2284" fmla="*/ 767401 h 1722677"/>
              <a:gd name="connsiteX2285" fmla="*/ 790920 w 1266576"/>
              <a:gd name="connsiteY2285" fmla="*/ 782702 h 1722677"/>
              <a:gd name="connsiteX2286" fmla="*/ 793124 w 1266576"/>
              <a:gd name="connsiteY2286" fmla="*/ 785633 h 1722677"/>
              <a:gd name="connsiteX2287" fmla="*/ 794474 w 1266576"/>
              <a:gd name="connsiteY2287" fmla="*/ 785462 h 1722677"/>
              <a:gd name="connsiteX2288" fmla="*/ 797359 w 1266576"/>
              <a:gd name="connsiteY2288" fmla="*/ 784542 h 1722677"/>
              <a:gd name="connsiteX2289" fmla="*/ 820854 w 1266576"/>
              <a:gd name="connsiteY2289" fmla="*/ 777769 h 1722677"/>
              <a:gd name="connsiteX2290" fmla="*/ 872904 w 1266576"/>
              <a:gd name="connsiteY2290" fmla="*/ 762175 h 1722677"/>
              <a:gd name="connsiteX2291" fmla="*/ 876499 w 1266576"/>
              <a:gd name="connsiteY2291" fmla="*/ 760921 h 1722677"/>
              <a:gd name="connsiteX2292" fmla="*/ 878213 w 1266576"/>
              <a:gd name="connsiteY2292" fmla="*/ 757158 h 1722677"/>
              <a:gd name="connsiteX2293" fmla="*/ 876625 w 1266576"/>
              <a:gd name="connsiteY2293" fmla="*/ 752058 h 1722677"/>
              <a:gd name="connsiteX2294" fmla="*/ 867051 w 1266576"/>
              <a:gd name="connsiteY2294" fmla="*/ 726221 h 1722677"/>
              <a:gd name="connsiteX2295" fmla="*/ 846858 w 1266576"/>
              <a:gd name="connsiteY2295" fmla="*/ 673377 h 1722677"/>
              <a:gd name="connsiteX2296" fmla="*/ 814081 w 1266576"/>
              <a:gd name="connsiteY2296" fmla="*/ 586042 h 1722677"/>
              <a:gd name="connsiteX2297" fmla="*/ 795394 w 1266576"/>
              <a:gd name="connsiteY2297" fmla="*/ 536710 h 1722677"/>
              <a:gd name="connsiteX2298" fmla="*/ 794432 w 1266576"/>
              <a:gd name="connsiteY2298" fmla="*/ 534619 h 1722677"/>
              <a:gd name="connsiteX2299" fmla="*/ 793345 w 1266576"/>
              <a:gd name="connsiteY2299" fmla="*/ 533825 h 1722677"/>
              <a:gd name="connsiteX2300" fmla="*/ 792425 w 1266576"/>
              <a:gd name="connsiteY2300" fmla="*/ 534787 h 1722677"/>
              <a:gd name="connsiteX2301" fmla="*/ 792091 w 1266576"/>
              <a:gd name="connsiteY2301" fmla="*/ 540138 h 1722677"/>
              <a:gd name="connsiteX2302" fmla="*/ 792091 w 1266576"/>
              <a:gd name="connsiteY2302" fmla="*/ 586126 h 1722677"/>
              <a:gd name="connsiteX2303" fmla="*/ 947362 w 1266576"/>
              <a:gd name="connsiteY2303" fmla="*/ 451256 h 1722677"/>
              <a:gd name="connsiteX2304" fmla="*/ 946568 w 1266576"/>
              <a:gd name="connsiteY2304" fmla="*/ 448999 h 1722677"/>
              <a:gd name="connsiteX2305" fmla="*/ 944352 w 1266576"/>
              <a:gd name="connsiteY2305" fmla="*/ 444149 h 1722677"/>
              <a:gd name="connsiteX2306" fmla="*/ 918139 w 1266576"/>
              <a:gd name="connsiteY2306" fmla="*/ 382149 h 1722677"/>
              <a:gd name="connsiteX2307" fmla="*/ 917219 w 1266576"/>
              <a:gd name="connsiteY2307" fmla="*/ 380059 h 1722677"/>
              <a:gd name="connsiteX2308" fmla="*/ 898573 w 1266576"/>
              <a:gd name="connsiteY2308" fmla="*/ 334823 h 1722677"/>
              <a:gd name="connsiteX2309" fmla="*/ 895438 w 1266576"/>
              <a:gd name="connsiteY2309" fmla="*/ 329598 h 1722677"/>
              <a:gd name="connsiteX2310" fmla="*/ 893515 w 1266576"/>
              <a:gd name="connsiteY2310" fmla="*/ 329598 h 1722677"/>
              <a:gd name="connsiteX2311" fmla="*/ 892344 w 1266576"/>
              <a:gd name="connsiteY2311" fmla="*/ 331479 h 1722677"/>
              <a:gd name="connsiteX2312" fmla="*/ 881851 w 1266576"/>
              <a:gd name="connsiteY2312" fmla="*/ 350877 h 1722677"/>
              <a:gd name="connsiteX2313" fmla="*/ 868054 w 1266576"/>
              <a:gd name="connsiteY2313" fmla="*/ 376463 h 1722677"/>
              <a:gd name="connsiteX2314" fmla="*/ 847151 w 1266576"/>
              <a:gd name="connsiteY2314" fmla="*/ 415595 h 1722677"/>
              <a:gd name="connsiteX2315" fmla="*/ 824408 w 1266576"/>
              <a:gd name="connsiteY2315" fmla="*/ 458071 h 1722677"/>
              <a:gd name="connsiteX2316" fmla="*/ 798111 w 1266576"/>
              <a:gd name="connsiteY2316" fmla="*/ 507361 h 1722677"/>
              <a:gd name="connsiteX2317" fmla="*/ 796355 w 1266576"/>
              <a:gd name="connsiteY2317" fmla="*/ 512253 h 1722677"/>
              <a:gd name="connsiteX2318" fmla="*/ 801916 w 1266576"/>
              <a:gd name="connsiteY2318" fmla="*/ 511751 h 1722677"/>
              <a:gd name="connsiteX2319" fmla="*/ 872988 w 1266576"/>
              <a:gd name="connsiteY2319" fmla="*/ 483280 h 1722677"/>
              <a:gd name="connsiteX2320" fmla="*/ 925497 w 1266576"/>
              <a:gd name="connsiteY2320" fmla="*/ 462377 h 1722677"/>
              <a:gd name="connsiteX2321" fmla="*/ 941802 w 1266576"/>
              <a:gd name="connsiteY2321" fmla="*/ 455771 h 1722677"/>
              <a:gd name="connsiteX2322" fmla="*/ 945983 w 1266576"/>
              <a:gd name="connsiteY2322" fmla="*/ 453555 h 1722677"/>
              <a:gd name="connsiteX2323" fmla="*/ 946944 w 1266576"/>
              <a:gd name="connsiteY2323" fmla="*/ 451423 h 1722677"/>
              <a:gd name="connsiteX2324" fmla="*/ 325649 w 1266576"/>
              <a:gd name="connsiteY2324" fmla="*/ 981077 h 1722677"/>
              <a:gd name="connsiteX2325" fmla="*/ 324437 w 1266576"/>
              <a:gd name="connsiteY2325" fmla="*/ 976687 h 1722677"/>
              <a:gd name="connsiteX2326" fmla="*/ 318333 w 1266576"/>
              <a:gd name="connsiteY2326" fmla="*/ 967949 h 1722677"/>
              <a:gd name="connsiteX2327" fmla="*/ 289403 w 1266576"/>
              <a:gd name="connsiteY2327" fmla="*/ 923843 h 1722677"/>
              <a:gd name="connsiteX2328" fmla="*/ 264569 w 1266576"/>
              <a:gd name="connsiteY2328" fmla="*/ 886217 h 1722677"/>
              <a:gd name="connsiteX2329" fmla="*/ 227445 w 1266576"/>
              <a:gd name="connsiteY2329" fmla="*/ 830112 h 1722677"/>
              <a:gd name="connsiteX2330" fmla="*/ 219083 w 1266576"/>
              <a:gd name="connsiteY2330" fmla="*/ 817569 h 1722677"/>
              <a:gd name="connsiteX2331" fmla="*/ 192076 w 1266576"/>
              <a:gd name="connsiteY2331" fmla="*/ 775762 h 1722677"/>
              <a:gd name="connsiteX2332" fmla="*/ 179534 w 1266576"/>
              <a:gd name="connsiteY2332" fmla="*/ 757451 h 1722677"/>
              <a:gd name="connsiteX2333" fmla="*/ 159466 w 1266576"/>
              <a:gd name="connsiteY2333" fmla="*/ 726723 h 1722677"/>
              <a:gd name="connsiteX2334" fmla="*/ 139901 w 1266576"/>
              <a:gd name="connsiteY2334" fmla="*/ 697458 h 1722677"/>
              <a:gd name="connsiteX2335" fmla="*/ 121171 w 1266576"/>
              <a:gd name="connsiteY2335" fmla="*/ 668653 h 1722677"/>
              <a:gd name="connsiteX2336" fmla="*/ 117827 w 1266576"/>
              <a:gd name="connsiteY2336" fmla="*/ 663552 h 1722677"/>
              <a:gd name="connsiteX2337" fmla="*/ 115987 w 1266576"/>
              <a:gd name="connsiteY2337" fmla="*/ 662591 h 1722677"/>
              <a:gd name="connsiteX2338" fmla="*/ 115360 w 1266576"/>
              <a:gd name="connsiteY2338" fmla="*/ 664639 h 1722677"/>
              <a:gd name="connsiteX2339" fmla="*/ 115360 w 1266576"/>
              <a:gd name="connsiteY2339" fmla="*/ 667691 h 1722677"/>
              <a:gd name="connsiteX2340" fmla="*/ 117618 w 1266576"/>
              <a:gd name="connsiteY2340" fmla="*/ 693611 h 1722677"/>
              <a:gd name="connsiteX2341" fmla="*/ 123136 w 1266576"/>
              <a:gd name="connsiteY2341" fmla="*/ 750720 h 1722677"/>
              <a:gd name="connsiteX2342" fmla="*/ 125686 w 1266576"/>
              <a:gd name="connsiteY2342" fmla="*/ 775804 h 1722677"/>
              <a:gd name="connsiteX2343" fmla="*/ 130787 w 1266576"/>
              <a:gd name="connsiteY2343" fmla="*/ 785671 h 1722677"/>
              <a:gd name="connsiteX2344" fmla="*/ 133504 w 1266576"/>
              <a:gd name="connsiteY2344" fmla="*/ 788388 h 1722677"/>
              <a:gd name="connsiteX2345" fmla="*/ 171131 w 1266576"/>
              <a:gd name="connsiteY2345" fmla="*/ 826349 h 1722677"/>
              <a:gd name="connsiteX2346" fmla="*/ 204994 w 1266576"/>
              <a:gd name="connsiteY2346" fmla="*/ 860631 h 1722677"/>
              <a:gd name="connsiteX2347" fmla="*/ 228950 w 1266576"/>
              <a:gd name="connsiteY2347" fmla="*/ 884252 h 1722677"/>
              <a:gd name="connsiteX2348" fmla="*/ 252111 w 1266576"/>
              <a:gd name="connsiteY2348" fmla="*/ 907538 h 1722677"/>
              <a:gd name="connsiteX2349" fmla="*/ 261392 w 1266576"/>
              <a:gd name="connsiteY2349" fmla="*/ 916652 h 1722677"/>
              <a:gd name="connsiteX2350" fmla="*/ 282296 w 1266576"/>
              <a:gd name="connsiteY2350" fmla="*/ 938057 h 1722677"/>
              <a:gd name="connsiteX2351" fmla="*/ 310892 w 1266576"/>
              <a:gd name="connsiteY2351" fmla="*/ 966653 h 1722677"/>
              <a:gd name="connsiteX2352" fmla="*/ 325649 w 1266576"/>
              <a:gd name="connsiteY2352" fmla="*/ 981077 h 1722677"/>
              <a:gd name="connsiteX2353" fmla="*/ 617672 w 1266576"/>
              <a:gd name="connsiteY2353" fmla="*/ 413588 h 1722677"/>
              <a:gd name="connsiteX2354" fmla="*/ 616878 w 1266576"/>
              <a:gd name="connsiteY2354" fmla="*/ 415009 h 1722677"/>
              <a:gd name="connsiteX2355" fmla="*/ 622103 w 1266576"/>
              <a:gd name="connsiteY2355" fmla="*/ 426005 h 1722677"/>
              <a:gd name="connsiteX2356" fmla="*/ 638826 w 1266576"/>
              <a:gd name="connsiteY2356" fmla="*/ 462084 h 1722677"/>
              <a:gd name="connsiteX2357" fmla="*/ 649738 w 1266576"/>
              <a:gd name="connsiteY2357" fmla="*/ 485621 h 1722677"/>
              <a:gd name="connsiteX2358" fmla="*/ 662280 w 1266576"/>
              <a:gd name="connsiteY2358" fmla="*/ 511793 h 1722677"/>
              <a:gd name="connsiteX2359" fmla="*/ 675658 w 1266576"/>
              <a:gd name="connsiteY2359" fmla="*/ 540096 h 1722677"/>
              <a:gd name="connsiteX2360" fmla="*/ 693761 w 1266576"/>
              <a:gd name="connsiteY2360" fmla="*/ 578893 h 1722677"/>
              <a:gd name="connsiteX2361" fmla="*/ 701495 w 1266576"/>
              <a:gd name="connsiteY2361" fmla="*/ 594654 h 1722677"/>
              <a:gd name="connsiteX2362" fmla="*/ 705145 w 1266576"/>
              <a:gd name="connsiteY2362" fmla="*/ 595862 h 1722677"/>
              <a:gd name="connsiteX2363" fmla="*/ 705425 w 1266576"/>
              <a:gd name="connsiteY2363" fmla="*/ 595699 h 1722677"/>
              <a:gd name="connsiteX2364" fmla="*/ 707850 w 1266576"/>
              <a:gd name="connsiteY2364" fmla="*/ 593902 h 1722677"/>
              <a:gd name="connsiteX2365" fmla="*/ 742884 w 1266576"/>
              <a:gd name="connsiteY2365" fmla="*/ 560832 h 1722677"/>
              <a:gd name="connsiteX2366" fmla="*/ 779967 w 1266576"/>
              <a:gd name="connsiteY2366" fmla="*/ 525505 h 1722677"/>
              <a:gd name="connsiteX2367" fmla="*/ 784816 w 1266576"/>
              <a:gd name="connsiteY2367" fmla="*/ 520614 h 1722677"/>
              <a:gd name="connsiteX2368" fmla="*/ 784570 w 1266576"/>
              <a:gd name="connsiteY2368" fmla="*/ 517432 h 1722677"/>
              <a:gd name="connsiteX2369" fmla="*/ 784357 w 1266576"/>
              <a:gd name="connsiteY2369" fmla="*/ 517269 h 1722677"/>
              <a:gd name="connsiteX2370" fmla="*/ 768846 w 1266576"/>
              <a:gd name="connsiteY2370" fmla="*/ 507528 h 1722677"/>
              <a:gd name="connsiteX2371" fmla="*/ 733728 w 1266576"/>
              <a:gd name="connsiteY2371" fmla="*/ 485872 h 1722677"/>
              <a:gd name="connsiteX2372" fmla="*/ 698778 w 1266576"/>
              <a:gd name="connsiteY2372" fmla="*/ 463965 h 1722677"/>
              <a:gd name="connsiteX2373" fmla="*/ 671603 w 1266576"/>
              <a:gd name="connsiteY2373" fmla="*/ 446866 h 1722677"/>
              <a:gd name="connsiteX2374" fmla="*/ 638617 w 1266576"/>
              <a:gd name="connsiteY2374" fmla="*/ 425963 h 1722677"/>
              <a:gd name="connsiteX2375" fmla="*/ 621058 w 1266576"/>
              <a:gd name="connsiteY2375" fmla="*/ 415135 h 1722677"/>
              <a:gd name="connsiteX2376" fmla="*/ 617672 w 1266576"/>
              <a:gd name="connsiteY2376" fmla="*/ 413588 h 1722677"/>
              <a:gd name="connsiteX2377" fmla="*/ 761446 w 1266576"/>
              <a:gd name="connsiteY2377" fmla="*/ 1490788 h 1722677"/>
              <a:gd name="connsiteX2378" fmla="*/ 760694 w 1266576"/>
              <a:gd name="connsiteY2378" fmla="*/ 1486607 h 1722677"/>
              <a:gd name="connsiteX2379" fmla="*/ 758729 w 1266576"/>
              <a:gd name="connsiteY2379" fmla="*/ 1477619 h 1722677"/>
              <a:gd name="connsiteX2380" fmla="*/ 749239 w 1266576"/>
              <a:gd name="connsiteY2380" fmla="*/ 1424190 h 1722677"/>
              <a:gd name="connsiteX2381" fmla="*/ 738034 w 1266576"/>
              <a:gd name="connsiteY2381" fmla="*/ 1363360 h 1722677"/>
              <a:gd name="connsiteX2382" fmla="*/ 728001 w 1266576"/>
              <a:gd name="connsiteY2382" fmla="*/ 1309973 h 1722677"/>
              <a:gd name="connsiteX2383" fmla="*/ 718636 w 1266576"/>
              <a:gd name="connsiteY2383" fmla="*/ 1303576 h 1722677"/>
              <a:gd name="connsiteX2384" fmla="*/ 668969 w 1266576"/>
              <a:gd name="connsiteY2384" fmla="*/ 1316118 h 1722677"/>
              <a:gd name="connsiteX2385" fmla="*/ 634896 w 1266576"/>
              <a:gd name="connsiteY2385" fmla="*/ 1324480 h 1722677"/>
              <a:gd name="connsiteX2386" fmla="*/ 619637 w 1266576"/>
              <a:gd name="connsiteY2386" fmla="*/ 1329288 h 1722677"/>
              <a:gd name="connsiteX2387" fmla="*/ 618625 w 1266576"/>
              <a:gd name="connsiteY2387" fmla="*/ 1331424 h 1722677"/>
              <a:gd name="connsiteX2388" fmla="*/ 618842 w 1266576"/>
              <a:gd name="connsiteY2388" fmla="*/ 1331838 h 1722677"/>
              <a:gd name="connsiteX2389" fmla="*/ 621184 w 1266576"/>
              <a:gd name="connsiteY2389" fmla="*/ 1334806 h 1722677"/>
              <a:gd name="connsiteX2390" fmla="*/ 646268 w 1266576"/>
              <a:gd name="connsiteY2390" fmla="*/ 1363569 h 1722677"/>
              <a:gd name="connsiteX2391" fmla="*/ 667464 w 1266576"/>
              <a:gd name="connsiteY2391" fmla="*/ 1387692 h 1722677"/>
              <a:gd name="connsiteX2392" fmla="*/ 692172 w 1266576"/>
              <a:gd name="connsiteY2392" fmla="*/ 1415870 h 1722677"/>
              <a:gd name="connsiteX2393" fmla="*/ 724949 w 1266576"/>
              <a:gd name="connsiteY2393" fmla="*/ 1453204 h 1722677"/>
              <a:gd name="connsiteX2394" fmla="*/ 754214 w 1266576"/>
              <a:gd name="connsiteY2394" fmla="*/ 1486649 h 1722677"/>
              <a:gd name="connsiteX2395" fmla="*/ 758812 w 1266576"/>
              <a:gd name="connsiteY2395" fmla="*/ 1491750 h 1722677"/>
              <a:gd name="connsiteX2396" fmla="*/ 760819 w 1266576"/>
              <a:gd name="connsiteY2396" fmla="*/ 1492293 h 1722677"/>
              <a:gd name="connsiteX2397" fmla="*/ 761446 w 1266576"/>
              <a:gd name="connsiteY2397" fmla="*/ 1490914 h 1722677"/>
              <a:gd name="connsiteX2398" fmla="*/ 1148245 w 1266576"/>
              <a:gd name="connsiteY2398" fmla="*/ 880907 h 1722677"/>
              <a:gd name="connsiteX2399" fmla="*/ 1147994 w 1266576"/>
              <a:gd name="connsiteY2399" fmla="*/ 880907 h 1722677"/>
              <a:gd name="connsiteX2400" fmla="*/ 1147994 w 1266576"/>
              <a:gd name="connsiteY2400" fmla="*/ 882412 h 1722677"/>
              <a:gd name="connsiteX2401" fmla="*/ 1151632 w 1266576"/>
              <a:gd name="connsiteY2401" fmla="*/ 884711 h 1722677"/>
              <a:gd name="connsiteX2402" fmla="*/ 1157610 w 1266576"/>
              <a:gd name="connsiteY2402" fmla="*/ 881325 h 1722677"/>
              <a:gd name="connsiteX2403" fmla="*/ 1202135 w 1266576"/>
              <a:gd name="connsiteY2403" fmla="*/ 854485 h 1722677"/>
              <a:gd name="connsiteX2404" fmla="*/ 1246032 w 1266576"/>
              <a:gd name="connsiteY2404" fmla="*/ 828105 h 1722677"/>
              <a:gd name="connsiteX2405" fmla="*/ 1249209 w 1266576"/>
              <a:gd name="connsiteY2405" fmla="*/ 817528 h 1722677"/>
              <a:gd name="connsiteX2406" fmla="*/ 1248122 w 1266576"/>
              <a:gd name="connsiteY2406" fmla="*/ 815521 h 1722677"/>
              <a:gd name="connsiteX2407" fmla="*/ 1218857 w 1266576"/>
              <a:gd name="connsiteY2407" fmla="*/ 761757 h 1722677"/>
              <a:gd name="connsiteX2408" fmla="*/ 1200421 w 1266576"/>
              <a:gd name="connsiteY2408" fmla="*/ 727392 h 1722677"/>
              <a:gd name="connsiteX2409" fmla="*/ 1178597 w 1266576"/>
              <a:gd name="connsiteY2409" fmla="*/ 687090 h 1722677"/>
              <a:gd name="connsiteX2410" fmla="*/ 1169023 w 1266576"/>
              <a:gd name="connsiteY2410" fmla="*/ 669656 h 1722677"/>
              <a:gd name="connsiteX2411" fmla="*/ 1167268 w 1266576"/>
              <a:gd name="connsiteY2411" fmla="*/ 668778 h 1722677"/>
              <a:gd name="connsiteX2412" fmla="*/ 1166640 w 1266576"/>
              <a:gd name="connsiteY2412" fmla="*/ 669991 h 1722677"/>
              <a:gd name="connsiteX2413" fmla="*/ 1165177 w 1266576"/>
              <a:gd name="connsiteY2413" fmla="*/ 687508 h 1722677"/>
              <a:gd name="connsiteX2414" fmla="*/ 1162042 w 1266576"/>
              <a:gd name="connsiteY2414" fmla="*/ 724800 h 1722677"/>
              <a:gd name="connsiteX2415" fmla="*/ 1160286 w 1266576"/>
              <a:gd name="connsiteY2415" fmla="*/ 740017 h 1722677"/>
              <a:gd name="connsiteX2416" fmla="*/ 1158739 w 1266576"/>
              <a:gd name="connsiteY2416" fmla="*/ 762133 h 1722677"/>
              <a:gd name="connsiteX2417" fmla="*/ 1155812 w 1266576"/>
              <a:gd name="connsiteY2417" fmla="*/ 791774 h 1722677"/>
              <a:gd name="connsiteX2418" fmla="*/ 1151632 w 1266576"/>
              <a:gd name="connsiteY2418" fmla="*/ 841316 h 1722677"/>
              <a:gd name="connsiteX2419" fmla="*/ 960532 w 1266576"/>
              <a:gd name="connsiteY2419" fmla="*/ 948885 h 1722677"/>
              <a:gd name="connsiteX2420" fmla="*/ 962246 w 1266576"/>
              <a:gd name="connsiteY2420" fmla="*/ 943492 h 1722677"/>
              <a:gd name="connsiteX2421" fmla="*/ 971192 w 1266576"/>
              <a:gd name="connsiteY2421" fmla="*/ 906367 h 1722677"/>
              <a:gd name="connsiteX2422" fmla="*/ 983734 w 1266576"/>
              <a:gd name="connsiteY2422" fmla="*/ 849761 h 1722677"/>
              <a:gd name="connsiteX2423" fmla="*/ 994521 w 1266576"/>
              <a:gd name="connsiteY2423" fmla="*/ 804400 h 1722677"/>
              <a:gd name="connsiteX2424" fmla="*/ 1000248 w 1266576"/>
              <a:gd name="connsiteY2424" fmla="*/ 779818 h 1722677"/>
              <a:gd name="connsiteX2425" fmla="*/ 1001753 w 1266576"/>
              <a:gd name="connsiteY2425" fmla="*/ 771456 h 1722677"/>
              <a:gd name="connsiteX2426" fmla="*/ 999274 w 1266576"/>
              <a:gd name="connsiteY2426" fmla="*/ 768291 h 1722677"/>
              <a:gd name="connsiteX2427" fmla="*/ 999161 w 1266576"/>
              <a:gd name="connsiteY2427" fmla="*/ 768279 h 1722677"/>
              <a:gd name="connsiteX2428" fmla="*/ 996109 w 1266576"/>
              <a:gd name="connsiteY2428" fmla="*/ 768028 h 1722677"/>
              <a:gd name="connsiteX2429" fmla="*/ 958483 w 1266576"/>
              <a:gd name="connsiteY2429" fmla="*/ 766439 h 1722677"/>
              <a:gd name="connsiteX2430" fmla="*/ 893515 w 1266576"/>
              <a:gd name="connsiteY2430" fmla="*/ 764098 h 1722677"/>
              <a:gd name="connsiteX2431" fmla="*/ 887411 w 1266576"/>
              <a:gd name="connsiteY2431" fmla="*/ 764307 h 1722677"/>
              <a:gd name="connsiteX2432" fmla="*/ 885546 w 1266576"/>
              <a:gd name="connsiteY2432" fmla="*/ 766289 h 1722677"/>
              <a:gd name="connsiteX2433" fmla="*/ 885739 w 1266576"/>
              <a:gd name="connsiteY2433" fmla="*/ 767066 h 1722677"/>
              <a:gd name="connsiteX2434" fmla="*/ 888373 w 1266576"/>
              <a:gd name="connsiteY2434" fmla="*/ 774215 h 1722677"/>
              <a:gd name="connsiteX2435" fmla="*/ 896483 w 1266576"/>
              <a:gd name="connsiteY2435" fmla="*/ 793990 h 1722677"/>
              <a:gd name="connsiteX2436" fmla="*/ 913206 w 1266576"/>
              <a:gd name="connsiteY2436" fmla="*/ 835045 h 1722677"/>
              <a:gd name="connsiteX2437" fmla="*/ 934611 w 1266576"/>
              <a:gd name="connsiteY2437" fmla="*/ 887345 h 1722677"/>
              <a:gd name="connsiteX2438" fmla="*/ 949662 w 1266576"/>
              <a:gd name="connsiteY2438" fmla="*/ 924135 h 1722677"/>
              <a:gd name="connsiteX2439" fmla="*/ 956016 w 1266576"/>
              <a:gd name="connsiteY2439" fmla="*/ 939688 h 1722677"/>
              <a:gd name="connsiteX2440" fmla="*/ 960532 w 1266576"/>
              <a:gd name="connsiteY2440" fmla="*/ 949011 h 1722677"/>
              <a:gd name="connsiteX2441" fmla="*/ 784942 w 1266576"/>
              <a:gd name="connsiteY2441" fmla="*/ 776389 h 1722677"/>
              <a:gd name="connsiteX2442" fmla="*/ 786363 w 1266576"/>
              <a:gd name="connsiteY2442" fmla="*/ 776389 h 1722677"/>
              <a:gd name="connsiteX2443" fmla="*/ 787032 w 1266576"/>
              <a:gd name="connsiteY2443" fmla="*/ 772752 h 1722677"/>
              <a:gd name="connsiteX2444" fmla="*/ 787032 w 1266576"/>
              <a:gd name="connsiteY2444" fmla="*/ 726764 h 1722677"/>
              <a:gd name="connsiteX2445" fmla="*/ 787492 w 1266576"/>
              <a:gd name="connsiteY2445" fmla="*/ 679397 h 1722677"/>
              <a:gd name="connsiteX2446" fmla="*/ 787492 w 1266576"/>
              <a:gd name="connsiteY2446" fmla="*/ 607447 h 1722677"/>
              <a:gd name="connsiteX2447" fmla="*/ 787492 w 1266576"/>
              <a:gd name="connsiteY2447" fmla="*/ 589094 h 1722677"/>
              <a:gd name="connsiteX2448" fmla="*/ 787492 w 1266576"/>
              <a:gd name="connsiteY2448" fmla="*/ 529352 h 1722677"/>
              <a:gd name="connsiteX2449" fmla="*/ 787492 w 1266576"/>
              <a:gd name="connsiteY2449" fmla="*/ 527052 h 1722677"/>
              <a:gd name="connsiteX2450" fmla="*/ 785899 w 1266576"/>
              <a:gd name="connsiteY2450" fmla="*/ 525731 h 1722677"/>
              <a:gd name="connsiteX2451" fmla="*/ 785235 w 1266576"/>
              <a:gd name="connsiteY2451" fmla="*/ 525965 h 1722677"/>
              <a:gd name="connsiteX2452" fmla="*/ 781054 w 1266576"/>
              <a:gd name="connsiteY2452" fmla="*/ 529268 h 1722677"/>
              <a:gd name="connsiteX2453" fmla="*/ 748737 w 1266576"/>
              <a:gd name="connsiteY2453" fmla="*/ 559662 h 1722677"/>
              <a:gd name="connsiteX2454" fmla="*/ 726705 w 1266576"/>
              <a:gd name="connsiteY2454" fmla="*/ 580900 h 1722677"/>
              <a:gd name="connsiteX2455" fmla="*/ 707724 w 1266576"/>
              <a:gd name="connsiteY2455" fmla="*/ 598668 h 1722677"/>
              <a:gd name="connsiteX2456" fmla="*/ 706177 w 1266576"/>
              <a:gd name="connsiteY2456" fmla="*/ 605399 h 1722677"/>
              <a:gd name="connsiteX2457" fmla="*/ 716211 w 1266576"/>
              <a:gd name="connsiteY2457" fmla="*/ 627724 h 1722677"/>
              <a:gd name="connsiteX2458" fmla="*/ 733352 w 1266576"/>
              <a:gd name="connsiteY2458" fmla="*/ 664430 h 1722677"/>
              <a:gd name="connsiteX2459" fmla="*/ 754256 w 1266576"/>
              <a:gd name="connsiteY2459" fmla="*/ 710418 h 1722677"/>
              <a:gd name="connsiteX2460" fmla="*/ 776706 w 1266576"/>
              <a:gd name="connsiteY2460" fmla="*/ 759081 h 1722677"/>
              <a:gd name="connsiteX2461" fmla="*/ 784775 w 1266576"/>
              <a:gd name="connsiteY2461" fmla="*/ 776515 h 1722677"/>
              <a:gd name="connsiteX2462" fmla="*/ 347013 w 1266576"/>
              <a:gd name="connsiteY2462" fmla="*/ 1007248 h 1722677"/>
              <a:gd name="connsiteX2463" fmla="*/ 346428 w 1266576"/>
              <a:gd name="connsiteY2463" fmla="*/ 1009338 h 1722677"/>
              <a:gd name="connsiteX2464" fmla="*/ 350023 w 1266576"/>
              <a:gd name="connsiteY2464" fmla="*/ 1021044 h 1722677"/>
              <a:gd name="connsiteX2465" fmla="*/ 367206 w 1266576"/>
              <a:gd name="connsiteY2465" fmla="*/ 1074975 h 1722677"/>
              <a:gd name="connsiteX2466" fmla="*/ 388569 w 1266576"/>
              <a:gd name="connsiteY2466" fmla="*/ 1140403 h 1722677"/>
              <a:gd name="connsiteX2467" fmla="*/ 400066 w 1266576"/>
              <a:gd name="connsiteY2467" fmla="*/ 1176023 h 1722677"/>
              <a:gd name="connsiteX2468" fmla="*/ 402533 w 1266576"/>
              <a:gd name="connsiteY2468" fmla="*/ 1181583 h 1722677"/>
              <a:gd name="connsiteX2469" fmla="*/ 404456 w 1266576"/>
              <a:gd name="connsiteY2469" fmla="*/ 1182419 h 1722677"/>
              <a:gd name="connsiteX2470" fmla="*/ 407340 w 1266576"/>
              <a:gd name="connsiteY2470" fmla="*/ 1181500 h 1722677"/>
              <a:gd name="connsiteX2471" fmla="*/ 453328 w 1266576"/>
              <a:gd name="connsiteY2471" fmla="*/ 1158673 h 1722677"/>
              <a:gd name="connsiteX2472" fmla="*/ 497226 w 1266576"/>
              <a:gd name="connsiteY2472" fmla="*/ 1136850 h 1722677"/>
              <a:gd name="connsiteX2473" fmla="*/ 501908 w 1266576"/>
              <a:gd name="connsiteY2473" fmla="*/ 1134300 h 1722677"/>
              <a:gd name="connsiteX2474" fmla="*/ 502840 w 1266576"/>
              <a:gd name="connsiteY2474" fmla="*/ 1131122 h 1722677"/>
              <a:gd name="connsiteX2475" fmla="*/ 502243 w 1266576"/>
              <a:gd name="connsiteY2475" fmla="*/ 1130411 h 1722677"/>
              <a:gd name="connsiteX2476" fmla="*/ 494550 w 1266576"/>
              <a:gd name="connsiteY2476" fmla="*/ 1124182 h 1722677"/>
              <a:gd name="connsiteX2477" fmla="*/ 466038 w 1266576"/>
              <a:gd name="connsiteY2477" fmla="*/ 1100979 h 1722677"/>
              <a:gd name="connsiteX2478" fmla="*/ 409013 w 1266576"/>
              <a:gd name="connsiteY2478" fmla="*/ 1055911 h 1722677"/>
              <a:gd name="connsiteX2479" fmla="*/ 401780 w 1266576"/>
              <a:gd name="connsiteY2479" fmla="*/ 1050309 h 1722677"/>
              <a:gd name="connsiteX2480" fmla="*/ 382089 w 1266576"/>
              <a:gd name="connsiteY2480" fmla="*/ 1034464 h 1722677"/>
              <a:gd name="connsiteX2481" fmla="*/ 363527 w 1266576"/>
              <a:gd name="connsiteY2481" fmla="*/ 1019790 h 1722677"/>
              <a:gd name="connsiteX2482" fmla="*/ 349479 w 1266576"/>
              <a:gd name="connsiteY2482" fmla="*/ 1008042 h 1722677"/>
              <a:gd name="connsiteX2483" fmla="*/ 347013 w 1266576"/>
              <a:gd name="connsiteY2483" fmla="*/ 1007248 h 1722677"/>
              <a:gd name="connsiteX2484" fmla="*/ 987372 w 1266576"/>
              <a:gd name="connsiteY2484" fmla="*/ 1103404 h 1722677"/>
              <a:gd name="connsiteX2485" fmla="*/ 985490 w 1266576"/>
              <a:gd name="connsiteY2485" fmla="*/ 1103404 h 1722677"/>
              <a:gd name="connsiteX2486" fmla="*/ 964252 w 1266576"/>
              <a:gd name="connsiteY2486" fmla="*/ 1106247 h 1722677"/>
              <a:gd name="connsiteX2487" fmla="*/ 919602 w 1266576"/>
              <a:gd name="connsiteY2487" fmla="*/ 1112602 h 1722677"/>
              <a:gd name="connsiteX2488" fmla="*/ 893055 w 1266576"/>
              <a:gd name="connsiteY2488" fmla="*/ 1115737 h 1722677"/>
              <a:gd name="connsiteX2489" fmla="*/ 881015 w 1266576"/>
              <a:gd name="connsiteY2489" fmla="*/ 1117660 h 1722677"/>
              <a:gd name="connsiteX2490" fmla="*/ 879819 w 1266576"/>
              <a:gd name="connsiteY2490" fmla="*/ 1119905 h 1722677"/>
              <a:gd name="connsiteX2491" fmla="*/ 879886 w 1266576"/>
              <a:gd name="connsiteY2491" fmla="*/ 1120085 h 1722677"/>
              <a:gd name="connsiteX2492" fmla="*/ 881725 w 1266576"/>
              <a:gd name="connsiteY2492" fmla="*/ 1122510 h 1722677"/>
              <a:gd name="connsiteX2493" fmla="*/ 903340 w 1266576"/>
              <a:gd name="connsiteY2493" fmla="*/ 1144082 h 1722677"/>
              <a:gd name="connsiteX2494" fmla="*/ 940422 w 1266576"/>
              <a:gd name="connsiteY2494" fmla="*/ 1181709 h 1722677"/>
              <a:gd name="connsiteX2495" fmla="*/ 991176 w 1266576"/>
              <a:gd name="connsiteY2495" fmla="*/ 1232630 h 1722677"/>
              <a:gd name="connsiteX2496" fmla="*/ 1037624 w 1266576"/>
              <a:gd name="connsiteY2496" fmla="*/ 1279203 h 1722677"/>
              <a:gd name="connsiteX2497" fmla="*/ 1039421 w 1266576"/>
              <a:gd name="connsiteY2497" fmla="*/ 1280624 h 1722677"/>
              <a:gd name="connsiteX2498" fmla="*/ 1040759 w 1266576"/>
              <a:gd name="connsiteY2498" fmla="*/ 1280624 h 1722677"/>
              <a:gd name="connsiteX2499" fmla="*/ 1041052 w 1266576"/>
              <a:gd name="connsiteY2499" fmla="*/ 1279997 h 1722677"/>
              <a:gd name="connsiteX2500" fmla="*/ 1040425 w 1266576"/>
              <a:gd name="connsiteY2500" fmla="*/ 1277029 h 1722677"/>
              <a:gd name="connsiteX2501" fmla="*/ 1030015 w 1266576"/>
              <a:gd name="connsiteY2501" fmla="*/ 1240991 h 1722677"/>
              <a:gd name="connsiteX2502" fmla="*/ 1013585 w 1266576"/>
              <a:gd name="connsiteY2502" fmla="*/ 1182837 h 1722677"/>
              <a:gd name="connsiteX2503" fmla="*/ 1001043 w 1266576"/>
              <a:gd name="connsiteY2503" fmla="*/ 1138731 h 1722677"/>
              <a:gd name="connsiteX2504" fmla="*/ 992012 w 1266576"/>
              <a:gd name="connsiteY2504" fmla="*/ 1107083 h 1722677"/>
              <a:gd name="connsiteX2505" fmla="*/ 987539 w 1266576"/>
              <a:gd name="connsiteY2505" fmla="*/ 1103404 h 1722677"/>
              <a:gd name="connsiteX2506" fmla="*/ 334722 w 1266576"/>
              <a:gd name="connsiteY2506" fmla="*/ 1002482 h 1722677"/>
              <a:gd name="connsiteX2507" fmla="*/ 329914 w 1266576"/>
              <a:gd name="connsiteY2507" fmla="*/ 1003067 h 1722677"/>
              <a:gd name="connsiteX2508" fmla="*/ 297304 w 1266576"/>
              <a:gd name="connsiteY2508" fmla="*/ 1007248 h 1722677"/>
              <a:gd name="connsiteX2509" fmla="*/ 267036 w 1266576"/>
              <a:gd name="connsiteY2509" fmla="*/ 1011011 h 1722677"/>
              <a:gd name="connsiteX2510" fmla="*/ 239025 w 1266576"/>
              <a:gd name="connsiteY2510" fmla="*/ 1014690 h 1722677"/>
              <a:gd name="connsiteX2511" fmla="*/ 232294 w 1266576"/>
              <a:gd name="connsiteY2511" fmla="*/ 1016905 h 1722677"/>
              <a:gd name="connsiteX2512" fmla="*/ 236182 w 1266576"/>
              <a:gd name="connsiteY2512" fmla="*/ 1022131 h 1722677"/>
              <a:gd name="connsiteX2513" fmla="*/ 237269 w 1266576"/>
              <a:gd name="connsiteY2513" fmla="*/ 1023176 h 1722677"/>
              <a:gd name="connsiteX2514" fmla="*/ 269001 w 1266576"/>
              <a:gd name="connsiteY2514" fmla="*/ 1054155 h 1722677"/>
              <a:gd name="connsiteX2515" fmla="*/ 304955 w 1266576"/>
              <a:gd name="connsiteY2515" fmla="*/ 1089482 h 1722677"/>
              <a:gd name="connsiteX2516" fmla="*/ 345591 w 1266576"/>
              <a:gd name="connsiteY2516" fmla="*/ 1128865 h 1722677"/>
              <a:gd name="connsiteX2517" fmla="*/ 379873 w 1266576"/>
              <a:gd name="connsiteY2517" fmla="*/ 1162603 h 1722677"/>
              <a:gd name="connsiteX2518" fmla="*/ 389029 w 1266576"/>
              <a:gd name="connsiteY2518" fmla="*/ 1171800 h 1722677"/>
              <a:gd name="connsiteX2519" fmla="*/ 394338 w 1266576"/>
              <a:gd name="connsiteY2519" fmla="*/ 1175981 h 1722677"/>
              <a:gd name="connsiteX2520" fmla="*/ 395676 w 1266576"/>
              <a:gd name="connsiteY2520" fmla="*/ 1175772 h 1722677"/>
              <a:gd name="connsiteX2521" fmla="*/ 396094 w 1266576"/>
              <a:gd name="connsiteY2521" fmla="*/ 1174434 h 1722677"/>
              <a:gd name="connsiteX2522" fmla="*/ 393586 w 1266576"/>
              <a:gd name="connsiteY2522" fmla="*/ 1167202 h 1722677"/>
              <a:gd name="connsiteX2523" fmla="*/ 384639 w 1266576"/>
              <a:gd name="connsiteY2523" fmla="*/ 1139609 h 1722677"/>
              <a:gd name="connsiteX2524" fmla="*/ 373728 w 1266576"/>
              <a:gd name="connsiteY2524" fmla="*/ 1106163 h 1722677"/>
              <a:gd name="connsiteX2525" fmla="*/ 362565 w 1266576"/>
              <a:gd name="connsiteY2525" fmla="*/ 1071255 h 1722677"/>
              <a:gd name="connsiteX2526" fmla="*/ 354204 w 1266576"/>
              <a:gd name="connsiteY2526" fmla="*/ 1046588 h 1722677"/>
              <a:gd name="connsiteX2527" fmla="*/ 341160 w 1266576"/>
              <a:gd name="connsiteY2527" fmla="*/ 1006621 h 1722677"/>
              <a:gd name="connsiteX2528" fmla="*/ 334722 w 1266576"/>
              <a:gd name="connsiteY2528" fmla="*/ 1002482 h 1722677"/>
              <a:gd name="connsiteX2529" fmla="*/ 1010575 w 1266576"/>
              <a:gd name="connsiteY2529" fmla="*/ 604772 h 1722677"/>
              <a:gd name="connsiteX2530" fmla="*/ 1000039 w 1266576"/>
              <a:gd name="connsiteY2530" fmla="*/ 617690 h 1722677"/>
              <a:gd name="connsiteX2531" fmla="*/ 961744 w 1266576"/>
              <a:gd name="connsiteY2531" fmla="*/ 665392 h 1722677"/>
              <a:gd name="connsiteX2532" fmla="*/ 936660 w 1266576"/>
              <a:gd name="connsiteY2532" fmla="*/ 696245 h 1722677"/>
              <a:gd name="connsiteX2533" fmla="*/ 893306 w 1266576"/>
              <a:gd name="connsiteY2533" fmla="*/ 749758 h 1722677"/>
              <a:gd name="connsiteX2534" fmla="*/ 887871 w 1266576"/>
              <a:gd name="connsiteY2534" fmla="*/ 757158 h 1722677"/>
              <a:gd name="connsiteX2535" fmla="*/ 888230 w 1266576"/>
              <a:gd name="connsiteY2535" fmla="*/ 759616 h 1722677"/>
              <a:gd name="connsiteX2536" fmla="*/ 889167 w 1266576"/>
              <a:gd name="connsiteY2536" fmla="*/ 759959 h 1722677"/>
              <a:gd name="connsiteX2537" fmla="*/ 892219 w 1266576"/>
              <a:gd name="connsiteY2537" fmla="*/ 760168 h 1722677"/>
              <a:gd name="connsiteX2538" fmla="*/ 957271 w 1266576"/>
              <a:gd name="connsiteY2538" fmla="*/ 762969 h 1722677"/>
              <a:gd name="connsiteX2539" fmla="*/ 999329 w 1266576"/>
              <a:gd name="connsiteY2539" fmla="*/ 764516 h 1722677"/>
              <a:gd name="connsiteX2540" fmla="*/ 1003509 w 1266576"/>
              <a:gd name="connsiteY2540" fmla="*/ 761172 h 1722677"/>
              <a:gd name="connsiteX2541" fmla="*/ 1004011 w 1266576"/>
              <a:gd name="connsiteY2541" fmla="*/ 755068 h 1722677"/>
              <a:gd name="connsiteX2542" fmla="*/ 1004722 w 1266576"/>
              <a:gd name="connsiteY2542" fmla="*/ 739014 h 1722677"/>
              <a:gd name="connsiteX2543" fmla="*/ 1006770 w 1266576"/>
              <a:gd name="connsiteY2543" fmla="*/ 703143 h 1722677"/>
              <a:gd name="connsiteX2544" fmla="*/ 1007523 w 1266576"/>
              <a:gd name="connsiteY2544" fmla="*/ 679439 h 1722677"/>
              <a:gd name="connsiteX2545" fmla="*/ 1008401 w 1266576"/>
              <a:gd name="connsiteY2545" fmla="*/ 662716 h 1722677"/>
              <a:gd name="connsiteX2546" fmla="*/ 1008651 w 1266576"/>
              <a:gd name="connsiteY2546" fmla="*/ 655818 h 1722677"/>
              <a:gd name="connsiteX2547" fmla="*/ 1010031 w 1266576"/>
              <a:gd name="connsiteY2547" fmla="*/ 631403 h 1722677"/>
              <a:gd name="connsiteX2548" fmla="*/ 1010951 w 1266576"/>
              <a:gd name="connsiteY2548" fmla="*/ 615349 h 1722677"/>
              <a:gd name="connsiteX2549" fmla="*/ 1010575 w 1266576"/>
              <a:gd name="connsiteY2549" fmla="*/ 604772 h 1722677"/>
              <a:gd name="connsiteX2550" fmla="*/ 1165261 w 1266576"/>
              <a:gd name="connsiteY2550" fmla="*/ 560080 h 1722677"/>
              <a:gd name="connsiteX2551" fmla="*/ 1165595 w 1266576"/>
              <a:gd name="connsiteY2551" fmla="*/ 560080 h 1722677"/>
              <a:gd name="connsiteX2552" fmla="*/ 1165595 w 1266576"/>
              <a:gd name="connsiteY2552" fmla="*/ 537128 h 1722677"/>
              <a:gd name="connsiteX2553" fmla="*/ 1166139 w 1266576"/>
              <a:gd name="connsiteY2553" fmla="*/ 477427 h 1722677"/>
              <a:gd name="connsiteX2554" fmla="*/ 1161624 w 1266576"/>
              <a:gd name="connsiteY2554" fmla="*/ 469359 h 1722677"/>
              <a:gd name="connsiteX2555" fmla="*/ 1112208 w 1266576"/>
              <a:gd name="connsiteY2555" fmla="*/ 438714 h 1722677"/>
              <a:gd name="connsiteX2556" fmla="*/ 1102383 w 1266576"/>
              <a:gd name="connsiteY2556" fmla="*/ 432819 h 1722677"/>
              <a:gd name="connsiteX2557" fmla="*/ 1092057 w 1266576"/>
              <a:gd name="connsiteY2557" fmla="*/ 426297 h 1722677"/>
              <a:gd name="connsiteX2558" fmla="*/ 1073285 w 1266576"/>
              <a:gd name="connsiteY2558" fmla="*/ 414633 h 1722677"/>
              <a:gd name="connsiteX2559" fmla="*/ 1065384 w 1266576"/>
              <a:gd name="connsiteY2559" fmla="*/ 409909 h 1722677"/>
              <a:gd name="connsiteX2560" fmla="*/ 1063252 w 1266576"/>
              <a:gd name="connsiteY2560" fmla="*/ 409533 h 1722677"/>
              <a:gd name="connsiteX2561" fmla="*/ 1063252 w 1266576"/>
              <a:gd name="connsiteY2561" fmla="*/ 412334 h 1722677"/>
              <a:gd name="connsiteX2562" fmla="*/ 1064422 w 1266576"/>
              <a:gd name="connsiteY2562" fmla="*/ 415135 h 1722677"/>
              <a:gd name="connsiteX2563" fmla="*/ 1088419 w 1266576"/>
              <a:gd name="connsiteY2563" fmla="*/ 471407 h 1722677"/>
              <a:gd name="connsiteX2564" fmla="*/ 1109657 w 1266576"/>
              <a:gd name="connsiteY2564" fmla="*/ 522244 h 1722677"/>
              <a:gd name="connsiteX2565" fmla="*/ 1142058 w 1266576"/>
              <a:gd name="connsiteY2565" fmla="*/ 599044 h 1722677"/>
              <a:gd name="connsiteX2566" fmla="*/ 1161247 w 1266576"/>
              <a:gd name="connsiteY2566" fmla="*/ 644070 h 1722677"/>
              <a:gd name="connsiteX2567" fmla="*/ 1162376 w 1266576"/>
              <a:gd name="connsiteY2567" fmla="*/ 646077 h 1722677"/>
              <a:gd name="connsiteX2568" fmla="*/ 1163003 w 1266576"/>
              <a:gd name="connsiteY2568" fmla="*/ 646453 h 1722677"/>
              <a:gd name="connsiteX2569" fmla="*/ 1164090 w 1266576"/>
              <a:gd name="connsiteY2569" fmla="*/ 645742 h 1722677"/>
              <a:gd name="connsiteX2570" fmla="*/ 1164466 w 1266576"/>
              <a:gd name="connsiteY2570" fmla="*/ 641938 h 1722677"/>
              <a:gd name="connsiteX2571" fmla="*/ 1164843 w 1266576"/>
              <a:gd name="connsiteY2571" fmla="*/ 599838 h 1722677"/>
              <a:gd name="connsiteX2572" fmla="*/ 1165303 w 1266576"/>
              <a:gd name="connsiteY2572" fmla="*/ 559913 h 1722677"/>
              <a:gd name="connsiteX2573" fmla="*/ 841005 w 1266576"/>
              <a:gd name="connsiteY2573" fmla="*/ 973969 h 1722677"/>
              <a:gd name="connsiteX2574" fmla="*/ 846984 w 1266576"/>
              <a:gd name="connsiteY2574" fmla="*/ 942489 h 1722677"/>
              <a:gd name="connsiteX2575" fmla="*/ 854216 w 1266576"/>
              <a:gd name="connsiteY2575" fmla="*/ 901852 h 1722677"/>
              <a:gd name="connsiteX2576" fmla="*/ 862912 w 1266576"/>
              <a:gd name="connsiteY2576" fmla="*/ 852938 h 1722677"/>
              <a:gd name="connsiteX2577" fmla="*/ 869309 w 1266576"/>
              <a:gd name="connsiteY2577" fmla="*/ 816859 h 1722677"/>
              <a:gd name="connsiteX2578" fmla="*/ 877419 w 1266576"/>
              <a:gd name="connsiteY2578" fmla="*/ 772460 h 1722677"/>
              <a:gd name="connsiteX2579" fmla="*/ 871315 w 1266576"/>
              <a:gd name="connsiteY2579" fmla="*/ 766648 h 1722677"/>
              <a:gd name="connsiteX2580" fmla="*/ 869852 w 1266576"/>
              <a:gd name="connsiteY2580" fmla="*/ 767150 h 1722677"/>
              <a:gd name="connsiteX2581" fmla="*/ 828756 w 1266576"/>
              <a:gd name="connsiteY2581" fmla="*/ 779149 h 1722677"/>
              <a:gd name="connsiteX2582" fmla="*/ 798780 w 1266576"/>
              <a:gd name="connsiteY2582" fmla="*/ 788221 h 1722677"/>
              <a:gd name="connsiteX2583" fmla="*/ 795143 w 1266576"/>
              <a:gd name="connsiteY2583" fmla="*/ 789433 h 1722677"/>
              <a:gd name="connsiteX2584" fmla="*/ 792049 w 1266576"/>
              <a:gd name="connsiteY2584" fmla="*/ 794450 h 1722677"/>
              <a:gd name="connsiteX2585" fmla="*/ 796021 w 1266576"/>
              <a:gd name="connsiteY2585" fmla="*/ 810002 h 1722677"/>
              <a:gd name="connsiteX2586" fmla="*/ 802668 w 1266576"/>
              <a:gd name="connsiteY2586" fmla="*/ 835881 h 1722677"/>
              <a:gd name="connsiteX2587" fmla="*/ 815837 w 1266576"/>
              <a:gd name="connsiteY2587" fmla="*/ 885339 h 1722677"/>
              <a:gd name="connsiteX2588" fmla="*/ 825244 w 1266576"/>
              <a:gd name="connsiteY2588" fmla="*/ 921543 h 1722677"/>
              <a:gd name="connsiteX2589" fmla="*/ 830930 w 1266576"/>
              <a:gd name="connsiteY2589" fmla="*/ 942196 h 1722677"/>
              <a:gd name="connsiteX2590" fmla="*/ 838706 w 1266576"/>
              <a:gd name="connsiteY2590" fmla="*/ 970959 h 1722677"/>
              <a:gd name="connsiteX2591" fmla="*/ 841047 w 1266576"/>
              <a:gd name="connsiteY2591" fmla="*/ 973802 h 1722677"/>
              <a:gd name="connsiteX2592" fmla="*/ 556466 w 1266576"/>
              <a:gd name="connsiteY2592" fmla="*/ 178716 h 1722677"/>
              <a:gd name="connsiteX2593" fmla="*/ 552536 w 1266576"/>
              <a:gd name="connsiteY2593" fmla="*/ 171860 h 1722677"/>
              <a:gd name="connsiteX2594" fmla="*/ 529961 w 1266576"/>
              <a:gd name="connsiteY2594" fmla="*/ 143891 h 1722677"/>
              <a:gd name="connsiteX2595" fmla="*/ 483973 w 1266576"/>
              <a:gd name="connsiteY2595" fmla="*/ 85361 h 1722677"/>
              <a:gd name="connsiteX2596" fmla="*/ 466748 w 1266576"/>
              <a:gd name="connsiteY2596" fmla="*/ 63872 h 1722677"/>
              <a:gd name="connsiteX2597" fmla="*/ 460226 w 1266576"/>
              <a:gd name="connsiteY2597" fmla="*/ 62660 h 1722677"/>
              <a:gd name="connsiteX2598" fmla="*/ 444507 w 1266576"/>
              <a:gd name="connsiteY2598" fmla="*/ 72108 h 1722677"/>
              <a:gd name="connsiteX2599" fmla="*/ 420342 w 1266576"/>
              <a:gd name="connsiteY2599" fmla="*/ 86740 h 1722677"/>
              <a:gd name="connsiteX2600" fmla="*/ 387733 w 1266576"/>
              <a:gd name="connsiteY2600" fmla="*/ 106682 h 1722677"/>
              <a:gd name="connsiteX2601" fmla="*/ 367624 w 1266576"/>
              <a:gd name="connsiteY2601" fmla="*/ 119225 h 1722677"/>
              <a:gd name="connsiteX2602" fmla="*/ 366662 w 1266576"/>
              <a:gd name="connsiteY2602" fmla="*/ 121022 h 1722677"/>
              <a:gd name="connsiteX2603" fmla="*/ 368209 w 1266576"/>
              <a:gd name="connsiteY2603" fmla="*/ 122360 h 1722677"/>
              <a:gd name="connsiteX2604" fmla="*/ 369672 w 1266576"/>
              <a:gd name="connsiteY2604" fmla="*/ 122862 h 1722677"/>
              <a:gd name="connsiteX2605" fmla="*/ 428202 w 1266576"/>
              <a:gd name="connsiteY2605" fmla="*/ 140546 h 1722677"/>
              <a:gd name="connsiteX2606" fmla="*/ 463362 w 1266576"/>
              <a:gd name="connsiteY2606" fmla="*/ 151040 h 1722677"/>
              <a:gd name="connsiteX2607" fmla="*/ 527076 w 1266576"/>
              <a:gd name="connsiteY2607" fmla="*/ 170229 h 1722677"/>
              <a:gd name="connsiteX2608" fmla="*/ 548188 w 1266576"/>
              <a:gd name="connsiteY2608" fmla="*/ 176918 h 1722677"/>
              <a:gd name="connsiteX2609" fmla="*/ 556466 w 1266576"/>
              <a:gd name="connsiteY2609" fmla="*/ 178716 h 1722677"/>
              <a:gd name="connsiteX2610" fmla="*/ 1137166 w 1266576"/>
              <a:gd name="connsiteY2610" fmla="*/ 897045 h 1722677"/>
              <a:gd name="connsiteX2611" fmla="*/ 1136330 w 1266576"/>
              <a:gd name="connsiteY2611" fmla="*/ 896041 h 1722677"/>
              <a:gd name="connsiteX2612" fmla="*/ 1129181 w 1266576"/>
              <a:gd name="connsiteY2612" fmla="*/ 898341 h 1722677"/>
              <a:gd name="connsiteX2613" fmla="*/ 1081856 w 1266576"/>
              <a:gd name="connsiteY2613" fmla="*/ 915816 h 1722677"/>
              <a:gd name="connsiteX2614" fmla="*/ 1040843 w 1266576"/>
              <a:gd name="connsiteY2614" fmla="*/ 930490 h 1722677"/>
              <a:gd name="connsiteX2615" fmla="*/ 1002715 w 1266576"/>
              <a:gd name="connsiteY2615" fmla="*/ 944161 h 1722677"/>
              <a:gd name="connsiteX2616" fmla="*/ 975331 w 1266576"/>
              <a:gd name="connsiteY2616" fmla="*/ 953860 h 1722677"/>
              <a:gd name="connsiteX2617" fmla="*/ 970900 w 1266576"/>
              <a:gd name="connsiteY2617" fmla="*/ 968242 h 1722677"/>
              <a:gd name="connsiteX2618" fmla="*/ 998451 w 1266576"/>
              <a:gd name="connsiteY2618" fmla="*/ 1009589 h 1722677"/>
              <a:gd name="connsiteX2619" fmla="*/ 1013250 w 1266576"/>
              <a:gd name="connsiteY2619" fmla="*/ 1031872 h 1722677"/>
              <a:gd name="connsiteX2620" fmla="*/ 1015550 w 1266576"/>
              <a:gd name="connsiteY2620" fmla="*/ 1034924 h 1722677"/>
              <a:gd name="connsiteX2621" fmla="*/ 1020399 w 1266576"/>
              <a:gd name="connsiteY2621" fmla="*/ 1035259 h 1722677"/>
              <a:gd name="connsiteX2622" fmla="*/ 1037122 w 1266576"/>
              <a:gd name="connsiteY2622" fmla="*/ 1016278 h 1722677"/>
              <a:gd name="connsiteX2623" fmla="*/ 1074498 w 1266576"/>
              <a:gd name="connsiteY2623" fmla="*/ 971796 h 1722677"/>
              <a:gd name="connsiteX2624" fmla="*/ 1082525 w 1266576"/>
              <a:gd name="connsiteY2624" fmla="*/ 962598 h 1722677"/>
              <a:gd name="connsiteX2625" fmla="*/ 1105184 w 1266576"/>
              <a:gd name="connsiteY2625" fmla="*/ 935758 h 1722677"/>
              <a:gd name="connsiteX2626" fmla="*/ 1133362 w 1266576"/>
              <a:gd name="connsiteY2626" fmla="*/ 902312 h 1722677"/>
              <a:gd name="connsiteX2627" fmla="*/ 1137166 w 1266576"/>
              <a:gd name="connsiteY2627" fmla="*/ 897045 h 1722677"/>
              <a:gd name="connsiteX2628" fmla="*/ 358468 w 1266576"/>
              <a:gd name="connsiteY2628" fmla="*/ 125872 h 1722677"/>
              <a:gd name="connsiteX2629" fmla="*/ 355583 w 1266576"/>
              <a:gd name="connsiteY2629" fmla="*/ 127502 h 1722677"/>
              <a:gd name="connsiteX2630" fmla="*/ 340700 w 1266576"/>
              <a:gd name="connsiteY2630" fmla="*/ 138205 h 1722677"/>
              <a:gd name="connsiteX2631" fmla="*/ 269837 w 1266576"/>
              <a:gd name="connsiteY2631" fmla="*/ 190171 h 1722677"/>
              <a:gd name="connsiteX2632" fmla="*/ 269837 w 1266576"/>
              <a:gd name="connsiteY2632" fmla="*/ 194352 h 1722677"/>
              <a:gd name="connsiteX2633" fmla="*/ 271844 w 1266576"/>
              <a:gd name="connsiteY2633" fmla="*/ 195397 h 1722677"/>
              <a:gd name="connsiteX2634" fmla="*/ 334554 w 1266576"/>
              <a:gd name="connsiteY2634" fmla="*/ 225289 h 1722677"/>
              <a:gd name="connsiteX2635" fmla="*/ 361980 w 1266576"/>
              <a:gd name="connsiteY2635" fmla="*/ 238751 h 1722677"/>
              <a:gd name="connsiteX2636" fmla="*/ 404665 w 1266576"/>
              <a:gd name="connsiteY2636" fmla="*/ 259320 h 1722677"/>
              <a:gd name="connsiteX2637" fmla="*/ 417876 w 1266576"/>
              <a:gd name="connsiteY2637" fmla="*/ 265340 h 1722677"/>
              <a:gd name="connsiteX2638" fmla="*/ 419841 w 1266576"/>
              <a:gd name="connsiteY2638" fmla="*/ 265340 h 1722677"/>
              <a:gd name="connsiteX2639" fmla="*/ 419841 w 1266576"/>
              <a:gd name="connsiteY2639" fmla="*/ 263292 h 1722677"/>
              <a:gd name="connsiteX2640" fmla="*/ 419130 w 1266576"/>
              <a:gd name="connsiteY2640" fmla="*/ 261954 h 1722677"/>
              <a:gd name="connsiteX2641" fmla="*/ 405668 w 1266576"/>
              <a:gd name="connsiteY2641" fmla="*/ 231100 h 1722677"/>
              <a:gd name="connsiteX2642" fmla="*/ 386019 w 1266576"/>
              <a:gd name="connsiteY2642" fmla="*/ 186367 h 1722677"/>
              <a:gd name="connsiteX2643" fmla="*/ 367916 w 1266576"/>
              <a:gd name="connsiteY2643" fmla="*/ 144810 h 1722677"/>
              <a:gd name="connsiteX2644" fmla="*/ 360433 w 1266576"/>
              <a:gd name="connsiteY2644" fmla="*/ 128088 h 1722677"/>
              <a:gd name="connsiteX2645" fmla="*/ 358468 w 1266576"/>
              <a:gd name="connsiteY2645" fmla="*/ 125872 h 1722677"/>
              <a:gd name="connsiteX2646" fmla="*/ 1012247 w 1266576"/>
              <a:gd name="connsiteY2646" fmla="*/ 591644 h 1722677"/>
              <a:gd name="connsiteX2647" fmla="*/ 1014128 w 1266576"/>
              <a:gd name="connsiteY2647" fmla="*/ 585498 h 1722677"/>
              <a:gd name="connsiteX2648" fmla="*/ 1020608 w 1266576"/>
              <a:gd name="connsiteY2648" fmla="*/ 556234 h 1722677"/>
              <a:gd name="connsiteX2649" fmla="*/ 1025625 w 1266576"/>
              <a:gd name="connsiteY2649" fmla="*/ 533072 h 1722677"/>
              <a:gd name="connsiteX2650" fmla="*/ 1034530 w 1266576"/>
              <a:gd name="connsiteY2650" fmla="*/ 494317 h 1722677"/>
              <a:gd name="connsiteX2651" fmla="*/ 1045776 w 1266576"/>
              <a:gd name="connsiteY2651" fmla="*/ 445110 h 1722677"/>
              <a:gd name="connsiteX2652" fmla="*/ 1052298 w 1266576"/>
              <a:gd name="connsiteY2652" fmla="*/ 415846 h 1722677"/>
              <a:gd name="connsiteX2653" fmla="*/ 1053176 w 1266576"/>
              <a:gd name="connsiteY2653" fmla="*/ 409783 h 1722677"/>
              <a:gd name="connsiteX2654" fmla="*/ 1051809 w 1266576"/>
              <a:gd name="connsiteY2654" fmla="*/ 407855 h 1722677"/>
              <a:gd name="connsiteX2655" fmla="*/ 1050668 w 1266576"/>
              <a:gd name="connsiteY2655" fmla="*/ 408069 h 1722677"/>
              <a:gd name="connsiteX2656" fmla="*/ 1038836 w 1266576"/>
              <a:gd name="connsiteY2656" fmla="*/ 413337 h 1722677"/>
              <a:gd name="connsiteX2657" fmla="*/ 985114 w 1266576"/>
              <a:gd name="connsiteY2657" fmla="*/ 439216 h 1722677"/>
              <a:gd name="connsiteX2658" fmla="*/ 957480 w 1266576"/>
              <a:gd name="connsiteY2658" fmla="*/ 452343 h 1722677"/>
              <a:gd name="connsiteX2659" fmla="*/ 954595 w 1266576"/>
              <a:gd name="connsiteY2659" fmla="*/ 459492 h 1722677"/>
              <a:gd name="connsiteX2660" fmla="*/ 955766 w 1266576"/>
              <a:gd name="connsiteY2660" fmla="*/ 462293 h 1722677"/>
              <a:gd name="connsiteX2661" fmla="*/ 983776 w 1266576"/>
              <a:gd name="connsiteY2661" fmla="*/ 526801 h 1722677"/>
              <a:gd name="connsiteX2662" fmla="*/ 1009237 w 1266576"/>
              <a:gd name="connsiteY2662" fmla="*/ 584119 h 1722677"/>
              <a:gd name="connsiteX2663" fmla="*/ 1012247 w 1266576"/>
              <a:gd name="connsiteY2663" fmla="*/ 591644 h 1722677"/>
              <a:gd name="connsiteX2664" fmla="*/ 310390 w 1266576"/>
              <a:gd name="connsiteY2664" fmla="*/ 271151 h 1722677"/>
              <a:gd name="connsiteX2665" fmla="*/ 310390 w 1266576"/>
              <a:gd name="connsiteY2665" fmla="*/ 271151 h 1722677"/>
              <a:gd name="connsiteX2666" fmla="*/ 357047 w 1266576"/>
              <a:gd name="connsiteY2666" fmla="*/ 270106 h 1722677"/>
              <a:gd name="connsiteX2667" fmla="*/ 408260 w 1266576"/>
              <a:gd name="connsiteY2667" fmla="*/ 269354 h 1722677"/>
              <a:gd name="connsiteX2668" fmla="*/ 412065 w 1266576"/>
              <a:gd name="connsiteY2668" fmla="*/ 269103 h 1722677"/>
              <a:gd name="connsiteX2669" fmla="*/ 413193 w 1266576"/>
              <a:gd name="connsiteY2669" fmla="*/ 268350 h 1722677"/>
              <a:gd name="connsiteX2670" fmla="*/ 412734 w 1266576"/>
              <a:gd name="connsiteY2670" fmla="*/ 267096 h 1722677"/>
              <a:gd name="connsiteX2671" fmla="*/ 409389 w 1266576"/>
              <a:gd name="connsiteY2671" fmla="*/ 265298 h 1722677"/>
              <a:gd name="connsiteX2672" fmla="*/ 374815 w 1266576"/>
              <a:gd name="connsiteY2672" fmla="*/ 248910 h 1722677"/>
              <a:gd name="connsiteX2673" fmla="*/ 321093 w 1266576"/>
              <a:gd name="connsiteY2673" fmla="*/ 223031 h 1722677"/>
              <a:gd name="connsiteX2674" fmla="*/ 294211 w 1266576"/>
              <a:gd name="connsiteY2674" fmla="*/ 210238 h 1722677"/>
              <a:gd name="connsiteX2675" fmla="*/ 272889 w 1266576"/>
              <a:gd name="connsiteY2675" fmla="*/ 199870 h 1722677"/>
              <a:gd name="connsiteX2676" fmla="*/ 265029 w 1266576"/>
              <a:gd name="connsiteY2676" fmla="*/ 196902 h 1722677"/>
              <a:gd name="connsiteX2677" fmla="*/ 262270 w 1266576"/>
              <a:gd name="connsiteY2677" fmla="*/ 197571 h 1722677"/>
              <a:gd name="connsiteX2678" fmla="*/ 259553 w 1266576"/>
              <a:gd name="connsiteY2678" fmla="*/ 200247 h 1722677"/>
              <a:gd name="connsiteX2679" fmla="*/ 236600 w 1266576"/>
              <a:gd name="connsiteY2679" fmla="*/ 229804 h 1722677"/>
              <a:gd name="connsiteX2680" fmla="*/ 214694 w 1266576"/>
              <a:gd name="connsiteY2680" fmla="*/ 258275 h 1722677"/>
              <a:gd name="connsiteX2681" fmla="*/ 206959 w 1266576"/>
              <a:gd name="connsiteY2681" fmla="*/ 268727 h 1722677"/>
              <a:gd name="connsiteX2682" fmla="*/ 208715 w 1266576"/>
              <a:gd name="connsiteY2682" fmla="*/ 272907 h 1722677"/>
              <a:gd name="connsiteX2683" fmla="*/ 220128 w 1266576"/>
              <a:gd name="connsiteY2683" fmla="*/ 272907 h 1722677"/>
              <a:gd name="connsiteX2684" fmla="*/ 277488 w 1266576"/>
              <a:gd name="connsiteY2684" fmla="*/ 271611 h 1722677"/>
              <a:gd name="connsiteX2685" fmla="*/ 951627 w 1266576"/>
              <a:gd name="connsiteY2685" fmla="*/ 450922 h 1722677"/>
              <a:gd name="connsiteX2686" fmla="*/ 954679 w 1266576"/>
              <a:gd name="connsiteY2686" fmla="*/ 449793 h 1722677"/>
              <a:gd name="connsiteX2687" fmla="*/ 993350 w 1266576"/>
              <a:gd name="connsiteY2687" fmla="*/ 431481 h 1722677"/>
              <a:gd name="connsiteX2688" fmla="*/ 1040968 w 1266576"/>
              <a:gd name="connsiteY2688" fmla="*/ 408738 h 1722677"/>
              <a:gd name="connsiteX2689" fmla="*/ 1048326 w 1266576"/>
              <a:gd name="connsiteY2689" fmla="*/ 404558 h 1722677"/>
              <a:gd name="connsiteX2690" fmla="*/ 1048535 w 1266576"/>
              <a:gd name="connsiteY2690" fmla="*/ 400084 h 1722677"/>
              <a:gd name="connsiteX2691" fmla="*/ 1034237 w 1266576"/>
              <a:gd name="connsiteY2691" fmla="*/ 392810 h 1722677"/>
              <a:gd name="connsiteX2692" fmla="*/ 1000792 w 1266576"/>
              <a:gd name="connsiteY2692" fmla="*/ 376338 h 1722677"/>
              <a:gd name="connsiteX2693" fmla="*/ 980306 w 1266576"/>
              <a:gd name="connsiteY2693" fmla="*/ 365970 h 1722677"/>
              <a:gd name="connsiteX2694" fmla="*/ 936325 w 1266576"/>
              <a:gd name="connsiteY2694" fmla="*/ 344481 h 1722677"/>
              <a:gd name="connsiteX2695" fmla="*/ 902880 w 1266576"/>
              <a:gd name="connsiteY2695" fmla="*/ 327758 h 1722677"/>
              <a:gd name="connsiteX2696" fmla="*/ 900246 w 1266576"/>
              <a:gd name="connsiteY2696" fmla="*/ 327758 h 1722677"/>
              <a:gd name="connsiteX2697" fmla="*/ 900246 w 1266576"/>
              <a:gd name="connsiteY2697" fmla="*/ 329890 h 1722677"/>
              <a:gd name="connsiteX2698" fmla="*/ 902043 w 1266576"/>
              <a:gd name="connsiteY2698" fmla="*/ 334907 h 1722677"/>
              <a:gd name="connsiteX2699" fmla="*/ 918097 w 1266576"/>
              <a:gd name="connsiteY2699" fmla="*/ 372951 h 1722677"/>
              <a:gd name="connsiteX2700" fmla="*/ 942304 w 1266576"/>
              <a:gd name="connsiteY2700" fmla="*/ 430771 h 1722677"/>
              <a:gd name="connsiteX2701" fmla="*/ 950122 w 1266576"/>
              <a:gd name="connsiteY2701" fmla="*/ 448246 h 1722677"/>
              <a:gd name="connsiteX2702" fmla="*/ 951627 w 1266576"/>
              <a:gd name="connsiteY2702" fmla="*/ 451214 h 1722677"/>
              <a:gd name="connsiteX2703" fmla="*/ 912161 w 1266576"/>
              <a:gd name="connsiteY2703" fmla="*/ 1682682 h 1722677"/>
              <a:gd name="connsiteX2704" fmla="*/ 913958 w 1266576"/>
              <a:gd name="connsiteY2704" fmla="*/ 1682682 h 1722677"/>
              <a:gd name="connsiteX2705" fmla="*/ 914669 w 1266576"/>
              <a:gd name="connsiteY2705" fmla="*/ 1682682 h 1722677"/>
              <a:gd name="connsiteX2706" fmla="*/ 915380 w 1266576"/>
              <a:gd name="connsiteY2706" fmla="*/ 1680968 h 1722677"/>
              <a:gd name="connsiteX2707" fmla="*/ 912453 w 1266576"/>
              <a:gd name="connsiteY2707" fmla="*/ 1677457 h 1722677"/>
              <a:gd name="connsiteX2708" fmla="*/ 879008 w 1266576"/>
              <a:gd name="connsiteY2708" fmla="*/ 1644011 h 1722677"/>
              <a:gd name="connsiteX2709" fmla="*/ 842134 w 1266576"/>
              <a:gd name="connsiteY2709" fmla="*/ 1607304 h 1722677"/>
              <a:gd name="connsiteX2710" fmla="*/ 822610 w 1266576"/>
              <a:gd name="connsiteY2710" fmla="*/ 1587864 h 1722677"/>
              <a:gd name="connsiteX2711" fmla="*/ 816214 w 1266576"/>
              <a:gd name="connsiteY2711" fmla="*/ 1587864 h 1722677"/>
              <a:gd name="connsiteX2712" fmla="*/ 799700 w 1266576"/>
              <a:gd name="connsiteY2712" fmla="*/ 1602747 h 1722677"/>
              <a:gd name="connsiteX2713" fmla="*/ 779758 w 1266576"/>
              <a:gd name="connsiteY2713" fmla="*/ 1620641 h 1722677"/>
              <a:gd name="connsiteX2714" fmla="*/ 743177 w 1266576"/>
              <a:gd name="connsiteY2714" fmla="*/ 1653167 h 1722677"/>
              <a:gd name="connsiteX2715" fmla="*/ 741713 w 1266576"/>
              <a:gd name="connsiteY2715" fmla="*/ 1654923 h 1722677"/>
              <a:gd name="connsiteX2716" fmla="*/ 741893 w 1266576"/>
              <a:gd name="connsiteY2716" fmla="*/ 1657163 h 1722677"/>
              <a:gd name="connsiteX2717" fmla="*/ 742340 w 1266576"/>
              <a:gd name="connsiteY2717" fmla="*/ 1657431 h 1722677"/>
              <a:gd name="connsiteX2718" fmla="*/ 746061 w 1266576"/>
              <a:gd name="connsiteY2718" fmla="*/ 1658225 h 1722677"/>
              <a:gd name="connsiteX2719" fmla="*/ 785360 w 1266576"/>
              <a:gd name="connsiteY2719" fmla="*/ 1664120 h 1722677"/>
              <a:gd name="connsiteX2720" fmla="*/ 837619 w 1266576"/>
              <a:gd name="connsiteY2720" fmla="*/ 1671938 h 1722677"/>
              <a:gd name="connsiteX2721" fmla="*/ 887536 w 1266576"/>
              <a:gd name="connsiteY2721" fmla="*/ 1679505 h 1722677"/>
              <a:gd name="connsiteX2722" fmla="*/ 912161 w 1266576"/>
              <a:gd name="connsiteY2722" fmla="*/ 1682766 h 1722677"/>
              <a:gd name="connsiteX2723" fmla="*/ 621769 w 1266576"/>
              <a:gd name="connsiteY2723" fmla="*/ 1098346 h 1722677"/>
              <a:gd name="connsiteX2724" fmla="*/ 626159 w 1266576"/>
              <a:gd name="connsiteY2724" fmla="*/ 1108505 h 1722677"/>
              <a:gd name="connsiteX2725" fmla="*/ 648316 w 1266576"/>
              <a:gd name="connsiteY2725" fmla="*/ 1148723 h 1722677"/>
              <a:gd name="connsiteX2726" fmla="*/ 663660 w 1266576"/>
              <a:gd name="connsiteY2726" fmla="*/ 1177988 h 1722677"/>
              <a:gd name="connsiteX2727" fmla="*/ 683142 w 1266576"/>
              <a:gd name="connsiteY2727" fmla="*/ 1213566 h 1722677"/>
              <a:gd name="connsiteX2728" fmla="*/ 703334 w 1266576"/>
              <a:gd name="connsiteY2728" fmla="*/ 1250481 h 1722677"/>
              <a:gd name="connsiteX2729" fmla="*/ 716629 w 1266576"/>
              <a:gd name="connsiteY2729" fmla="*/ 1275565 h 1722677"/>
              <a:gd name="connsiteX2730" fmla="*/ 722733 w 1266576"/>
              <a:gd name="connsiteY2730" fmla="*/ 1286143 h 1722677"/>
              <a:gd name="connsiteX2731" fmla="*/ 724029 w 1266576"/>
              <a:gd name="connsiteY2731" fmla="*/ 1286644 h 1722677"/>
              <a:gd name="connsiteX2732" fmla="*/ 724865 w 1266576"/>
              <a:gd name="connsiteY2732" fmla="*/ 1285641 h 1722677"/>
              <a:gd name="connsiteX2733" fmla="*/ 724447 w 1266576"/>
              <a:gd name="connsiteY2733" fmla="*/ 1278032 h 1722677"/>
              <a:gd name="connsiteX2734" fmla="*/ 721604 w 1266576"/>
              <a:gd name="connsiteY2734" fmla="*/ 1219126 h 1722677"/>
              <a:gd name="connsiteX2735" fmla="*/ 719347 w 1266576"/>
              <a:gd name="connsiteY2735" fmla="*/ 1180914 h 1722677"/>
              <a:gd name="connsiteX2736" fmla="*/ 718594 w 1266576"/>
              <a:gd name="connsiteY2736" fmla="*/ 1158757 h 1722677"/>
              <a:gd name="connsiteX2737" fmla="*/ 717340 w 1266576"/>
              <a:gd name="connsiteY2737" fmla="*/ 1137351 h 1722677"/>
              <a:gd name="connsiteX2738" fmla="*/ 712741 w 1266576"/>
              <a:gd name="connsiteY2738" fmla="*/ 1131206 h 1722677"/>
              <a:gd name="connsiteX2739" fmla="*/ 694764 w 1266576"/>
              <a:gd name="connsiteY2739" fmla="*/ 1124684 h 1722677"/>
              <a:gd name="connsiteX2740" fmla="*/ 657514 w 1266576"/>
              <a:gd name="connsiteY2740" fmla="*/ 1110846 h 1722677"/>
              <a:gd name="connsiteX2741" fmla="*/ 630214 w 1266576"/>
              <a:gd name="connsiteY2741" fmla="*/ 1100812 h 1722677"/>
              <a:gd name="connsiteX2742" fmla="*/ 621769 w 1266576"/>
              <a:gd name="connsiteY2742" fmla="*/ 1098346 h 1722677"/>
              <a:gd name="connsiteX2743" fmla="*/ 790377 w 1266576"/>
              <a:gd name="connsiteY2743" fmla="*/ 1237187 h 1722677"/>
              <a:gd name="connsiteX2744" fmla="*/ 786614 w 1266576"/>
              <a:gd name="connsiteY2744" fmla="*/ 1240322 h 1722677"/>
              <a:gd name="connsiteX2745" fmla="*/ 766672 w 1266576"/>
              <a:gd name="connsiteY2745" fmla="*/ 1261477 h 1722677"/>
              <a:gd name="connsiteX2746" fmla="*/ 737407 w 1266576"/>
              <a:gd name="connsiteY2746" fmla="*/ 1291703 h 1722677"/>
              <a:gd name="connsiteX2747" fmla="*/ 733645 w 1266576"/>
              <a:gd name="connsiteY2747" fmla="*/ 1296511 h 1722677"/>
              <a:gd name="connsiteX2748" fmla="*/ 734109 w 1266576"/>
              <a:gd name="connsiteY2748" fmla="*/ 1298768 h 1722677"/>
              <a:gd name="connsiteX2749" fmla="*/ 734564 w 1266576"/>
              <a:gd name="connsiteY2749" fmla="*/ 1298977 h 1722677"/>
              <a:gd name="connsiteX2750" fmla="*/ 746897 w 1266576"/>
              <a:gd name="connsiteY2750" fmla="*/ 1303158 h 1722677"/>
              <a:gd name="connsiteX2751" fmla="*/ 770936 w 1266576"/>
              <a:gd name="connsiteY2751" fmla="*/ 1310892 h 1722677"/>
              <a:gd name="connsiteX2752" fmla="*/ 816381 w 1266576"/>
              <a:gd name="connsiteY2752" fmla="*/ 1324229 h 1722677"/>
              <a:gd name="connsiteX2753" fmla="*/ 843430 w 1266576"/>
              <a:gd name="connsiteY2753" fmla="*/ 1332590 h 1722677"/>
              <a:gd name="connsiteX2754" fmla="*/ 896734 w 1266576"/>
              <a:gd name="connsiteY2754" fmla="*/ 1349062 h 1722677"/>
              <a:gd name="connsiteX2755" fmla="*/ 908524 w 1266576"/>
              <a:gd name="connsiteY2755" fmla="*/ 1352323 h 1722677"/>
              <a:gd name="connsiteX2756" fmla="*/ 910279 w 1266576"/>
              <a:gd name="connsiteY2756" fmla="*/ 1351529 h 1722677"/>
              <a:gd name="connsiteX2757" fmla="*/ 909820 w 1266576"/>
              <a:gd name="connsiteY2757" fmla="*/ 1350191 h 1722677"/>
              <a:gd name="connsiteX2758" fmla="*/ 890505 w 1266576"/>
              <a:gd name="connsiteY2758" fmla="*/ 1331712 h 1722677"/>
              <a:gd name="connsiteX2759" fmla="*/ 864961 w 1266576"/>
              <a:gd name="connsiteY2759" fmla="*/ 1307590 h 1722677"/>
              <a:gd name="connsiteX2760" fmla="*/ 841800 w 1266576"/>
              <a:gd name="connsiteY2760" fmla="*/ 1285390 h 1722677"/>
              <a:gd name="connsiteX2761" fmla="*/ 796857 w 1266576"/>
              <a:gd name="connsiteY2761" fmla="*/ 1242831 h 1722677"/>
              <a:gd name="connsiteX2762" fmla="*/ 790377 w 1266576"/>
              <a:gd name="connsiteY2762" fmla="*/ 1237187 h 1722677"/>
              <a:gd name="connsiteX2763" fmla="*/ 833773 w 1266576"/>
              <a:gd name="connsiteY2763" fmla="*/ 33478 h 1722677"/>
              <a:gd name="connsiteX2764" fmla="*/ 831891 w 1266576"/>
              <a:gd name="connsiteY2764" fmla="*/ 35736 h 1722677"/>
              <a:gd name="connsiteX2765" fmla="*/ 825871 w 1266576"/>
              <a:gd name="connsiteY2765" fmla="*/ 52459 h 1722677"/>
              <a:gd name="connsiteX2766" fmla="*/ 810193 w 1266576"/>
              <a:gd name="connsiteY2766" fmla="*/ 100370 h 1722677"/>
              <a:gd name="connsiteX2767" fmla="*/ 808939 w 1266576"/>
              <a:gd name="connsiteY2767" fmla="*/ 104550 h 1722677"/>
              <a:gd name="connsiteX2768" fmla="*/ 810850 w 1266576"/>
              <a:gd name="connsiteY2768" fmla="*/ 108683 h 1722677"/>
              <a:gd name="connsiteX2769" fmla="*/ 810988 w 1266576"/>
              <a:gd name="connsiteY2769" fmla="*/ 108731 h 1722677"/>
              <a:gd name="connsiteX2770" fmla="*/ 823530 w 1266576"/>
              <a:gd name="connsiteY2770" fmla="*/ 114375 h 1722677"/>
              <a:gd name="connsiteX2771" fmla="*/ 871692 w 1266576"/>
              <a:gd name="connsiteY2771" fmla="*/ 135989 h 1722677"/>
              <a:gd name="connsiteX2772" fmla="*/ 912286 w 1266576"/>
              <a:gd name="connsiteY2772" fmla="*/ 153841 h 1722677"/>
              <a:gd name="connsiteX2773" fmla="*/ 964043 w 1266576"/>
              <a:gd name="connsiteY2773" fmla="*/ 176709 h 1722677"/>
              <a:gd name="connsiteX2774" fmla="*/ 969645 w 1266576"/>
              <a:gd name="connsiteY2774" fmla="*/ 178674 h 1722677"/>
              <a:gd name="connsiteX2775" fmla="*/ 966468 w 1266576"/>
              <a:gd name="connsiteY2775" fmla="*/ 173281 h 1722677"/>
              <a:gd name="connsiteX2776" fmla="*/ 962287 w 1266576"/>
              <a:gd name="connsiteY2776" fmla="*/ 168724 h 1722677"/>
              <a:gd name="connsiteX2777" fmla="*/ 939712 w 1266576"/>
              <a:gd name="connsiteY2777" fmla="*/ 144810 h 1722677"/>
              <a:gd name="connsiteX2778" fmla="*/ 900915 w 1266576"/>
              <a:gd name="connsiteY2778" fmla="*/ 103672 h 1722677"/>
              <a:gd name="connsiteX2779" fmla="*/ 886031 w 1266576"/>
              <a:gd name="connsiteY2779" fmla="*/ 88246 h 1722677"/>
              <a:gd name="connsiteX2780" fmla="*/ 846440 w 1266576"/>
              <a:gd name="connsiteY2780" fmla="*/ 45811 h 1722677"/>
              <a:gd name="connsiteX2781" fmla="*/ 835779 w 1266576"/>
              <a:gd name="connsiteY2781" fmla="*/ 34858 h 1722677"/>
              <a:gd name="connsiteX2782" fmla="*/ 833773 w 1266576"/>
              <a:gd name="connsiteY2782" fmla="*/ 33478 h 1722677"/>
              <a:gd name="connsiteX2783" fmla="*/ 1213464 w 1266576"/>
              <a:gd name="connsiteY2783" fmla="*/ 573584 h 1722677"/>
              <a:gd name="connsiteX2784" fmla="*/ 1211917 w 1266576"/>
              <a:gd name="connsiteY2784" fmla="*/ 573584 h 1722677"/>
              <a:gd name="connsiteX2785" fmla="*/ 1208238 w 1266576"/>
              <a:gd name="connsiteY2785" fmla="*/ 580189 h 1722677"/>
              <a:gd name="connsiteX2786" fmla="*/ 1186959 w 1266576"/>
              <a:gd name="connsiteY2786" fmla="*/ 623376 h 1722677"/>
              <a:gd name="connsiteX2787" fmla="*/ 1170779 w 1266576"/>
              <a:gd name="connsiteY2787" fmla="*/ 654606 h 1722677"/>
              <a:gd name="connsiteX2788" fmla="*/ 1170779 w 1266576"/>
              <a:gd name="connsiteY2788" fmla="*/ 665977 h 1722677"/>
              <a:gd name="connsiteX2789" fmla="*/ 1186499 w 1266576"/>
              <a:gd name="connsiteY2789" fmla="*/ 694782 h 1722677"/>
              <a:gd name="connsiteX2790" fmla="*/ 1203598 w 1266576"/>
              <a:gd name="connsiteY2790" fmla="*/ 726388 h 1722677"/>
              <a:gd name="connsiteX2791" fmla="*/ 1227721 w 1266576"/>
              <a:gd name="connsiteY2791" fmla="*/ 771498 h 1722677"/>
              <a:gd name="connsiteX2792" fmla="*/ 1243398 w 1266576"/>
              <a:gd name="connsiteY2792" fmla="*/ 800345 h 1722677"/>
              <a:gd name="connsiteX2793" fmla="*/ 1249460 w 1266576"/>
              <a:gd name="connsiteY2793" fmla="*/ 810044 h 1722677"/>
              <a:gd name="connsiteX2794" fmla="*/ 1250296 w 1266576"/>
              <a:gd name="connsiteY2794" fmla="*/ 808330 h 1722677"/>
              <a:gd name="connsiteX2795" fmla="*/ 1215429 w 1266576"/>
              <a:gd name="connsiteY2795" fmla="*/ 584788 h 1722677"/>
              <a:gd name="connsiteX2796" fmla="*/ 1213464 w 1266576"/>
              <a:gd name="connsiteY2796" fmla="*/ 573584 h 1722677"/>
              <a:gd name="connsiteX2797" fmla="*/ 556592 w 1266576"/>
              <a:gd name="connsiteY2797" fmla="*/ 82351 h 1722677"/>
              <a:gd name="connsiteX2798" fmla="*/ 556884 w 1266576"/>
              <a:gd name="connsiteY2798" fmla="*/ 82351 h 1722677"/>
              <a:gd name="connsiteX2799" fmla="*/ 556048 w 1266576"/>
              <a:gd name="connsiteY2799" fmla="*/ 64039 h 1722677"/>
              <a:gd name="connsiteX2800" fmla="*/ 554710 w 1266576"/>
              <a:gd name="connsiteY2800" fmla="*/ 37325 h 1722677"/>
              <a:gd name="connsiteX2801" fmla="*/ 553247 w 1266576"/>
              <a:gd name="connsiteY2801" fmla="*/ 20602 h 1722677"/>
              <a:gd name="connsiteX2802" fmla="*/ 549526 w 1266576"/>
              <a:gd name="connsiteY2802" fmla="*/ 18888 h 1722677"/>
              <a:gd name="connsiteX2803" fmla="*/ 528623 w 1266576"/>
              <a:gd name="connsiteY2803" fmla="*/ 28796 h 1722677"/>
              <a:gd name="connsiteX2804" fmla="*/ 475235 w 1266576"/>
              <a:gd name="connsiteY2804" fmla="*/ 54884 h 1722677"/>
              <a:gd name="connsiteX2805" fmla="*/ 472978 w 1266576"/>
              <a:gd name="connsiteY2805" fmla="*/ 65419 h 1722677"/>
              <a:gd name="connsiteX2806" fmla="*/ 498522 w 1266576"/>
              <a:gd name="connsiteY2806" fmla="*/ 97861 h 1722677"/>
              <a:gd name="connsiteX2807" fmla="*/ 540329 w 1266576"/>
              <a:gd name="connsiteY2807" fmla="*/ 150663 h 1722677"/>
              <a:gd name="connsiteX2808" fmla="*/ 558389 w 1266576"/>
              <a:gd name="connsiteY2808" fmla="*/ 173406 h 1722677"/>
              <a:gd name="connsiteX2809" fmla="*/ 560271 w 1266576"/>
              <a:gd name="connsiteY2809" fmla="*/ 174159 h 1722677"/>
              <a:gd name="connsiteX2810" fmla="*/ 561232 w 1266576"/>
              <a:gd name="connsiteY2810" fmla="*/ 172403 h 1722677"/>
              <a:gd name="connsiteX2811" fmla="*/ 560731 w 1266576"/>
              <a:gd name="connsiteY2811" fmla="*/ 154050 h 1722677"/>
              <a:gd name="connsiteX2812" fmla="*/ 557511 w 1266576"/>
              <a:gd name="connsiteY2812" fmla="*/ 92217 h 1722677"/>
              <a:gd name="connsiteX2813" fmla="*/ 556592 w 1266576"/>
              <a:gd name="connsiteY2813" fmla="*/ 82351 h 1722677"/>
              <a:gd name="connsiteX2814" fmla="*/ 1216014 w 1266576"/>
              <a:gd name="connsiteY2814" fmla="*/ 1129910 h 1722677"/>
              <a:gd name="connsiteX2815" fmla="*/ 1214677 w 1266576"/>
              <a:gd name="connsiteY2815" fmla="*/ 1129408 h 1722677"/>
              <a:gd name="connsiteX2816" fmla="*/ 1207946 w 1266576"/>
              <a:gd name="connsiteY2816" fmla="*/ 1140362 h 1722677"/>
              <a:gd name="connsiteX2817" fmla="*/ 1193062 w 1266576"/>
              <a:gd name="connsiteY2817" fmla="*/ 1167076 h 1722677"/>
              <a:gd name="connsiteX2818" fmla="*/ 1180311 w 1266576"/>
              <a:gd name="connsiteY2818" fmla="*/ 1188816 h 1722677"/>
              <a:gd name="connsiteX2819" fmla="*/ 1158446 w 1266576"/>
              <a:gd name="connsiteY2819" fmla="*/ 1227404 h 1722677"/>
              <a:gd name="connsiteX2820" fmla="*/ 1147702 w 1266576"/>
              <a:gd name="connsiteY2820" fmla="*/ 1245924 h 1722677"/>
              <a:gd name="connsiteX2821" fmla="*/ 1140595 w 1266576"/>
              <a:gd name="connsiteY2821" fmla="*/ 1258466 h 1722677"/>
              <a:gd name="connsiteX2822" fmla="*/ 1139131 w 1266576"/>
              <a:gd name="connsiteY2822" fmla="*/ 1269211 h 1722677"/>
              <a:gd name="connsiteX2823" fmla="*/ 1154642 w 1266576"/>
              <a:gd name="connsiteY2823" fmla="*/ 1325190 h 1722677"/>
              <a:gd name="connsiteX2824" fmla="*/ 1156063 w 1266576"/>
              <a:gd name="connsiteY2824" fmla="*/ 1336437 h 1722677"/>
              <a:gd name="connsiteX2825" fmla="*/ 1157986 w 1266576"/>
              <a:gd name="connsiteY2825" fmla="*/ 1342039 h 1722677"/>
              <a:gd name="connsiteX2826" fmla="*/ 1169149 w 1266576"/>
              <a:gd name="connsiteY2826" fmla="*/ 1357549 h 1722677"/>
              <a:gd name="connsiteX2827" fmla="*/ 1170696 w 1266576"/>
              <a:gd name="connsiteY2827" fmla="*/ 1359221 h 1722677"/>
              <a:gd name="connsiteX2828" fmla="*/ 1172941 w 1266576"/>
              <a:gd name="connsiteY2828" fmla="*/ 1359226 h 1722677"/>
              <a:gd name="connsiteX2829" fmla="*/ 1173246 w 1266576"/>
              <a:gd name="connsiteY2829" fmla="*/ 1358803 h 1722677"/>
              <a:gd name="connsiteX2830" fmla="*/ 1174417 w 1266576"/>
              <a:gd name="connsiteY2830" fmla="*/ 1355166 h 1722677"/>
              <a:gd name="connsiteX2831" fmla="*/ 1176423 w 1266576"/>
              <a:gd name="connsiteY2831" fmla="*/ 1343878 h 1722677"/>
              <a:gd name="connsiteX2832" fmla="*/ 1185788 w 1266576"/>
              <a:gd name="connsiteY2832" fmla="*/ 1295048 h 1722677"/>
              <a:gd name="connsiteX2833" fmla="*/ 1191098 w 1266576"/>
              <a:gd name="connsiteY2833" fmla="*/ 1264947 h 1722677"/>
              <a:gd name="connsiteX2834" fmla="*/ 1207820 w 1266576"/>
              <a:gd name="connsiteY2834" fmla="*/ 1175521 h 1722677"/>
              <a:gd name="connsiteX2835" fmla="*/ 1210036 w 1266576"/>
              <a:gd name="connsiteY2835" fmla="*/ 1163523 h 1722677"/>
              <a:gd name="connsiteX2836" fmla="*/ 1214217 w 1266576"/>
              <a:gd name="connsiteY2836" fmla="*/ 1140947 h 1722677"/>
              <a:gd name="connsiteX2837" fmla="*/ 1216014 w 1266576"/>
              <a:gd name="connsiteY2837" fmla="*/ 1129910 h 1722677"/>
              <a:gd name="connsiteX2838" fmla="*/ 946150 w 1266576"/>
              <a:gd name="connsiteY2838" fmla="*/ 1682850 h 1722677"/>
              <a:gd name="connsiteX2839" fmla="*/ 946150 w 1266576"/>
              <a:gd name="connsiteY2839" fmla="*/ 1683101 h 1722677"/>
              <a:gd name="connsiteX2840" fmla="*/ 1001043 w 1266576"/>
              <a:gd name="connsiteY2840" fmla="*/ 1678334 h 1722677"/>
              <a:gd name="connsiteX2841" fmla="*/ 1033861 w 1266576"/>
              <a:gd name="connsiteY2841" fmla="*/ 1675910 h 1722677"/>
              <a:gd name="connsiteX2842" fmla="*/ 1052925 w 1266576"/>
              <a:gd name="connsiteY2842" fmla="*/ 1674405 h 1722677"/>
              <a:gd name="connsiteX2843" fmla="*/ 1057106 w 1266576"/>
              <a:gd name="connsiteY2843" fmla="*/ 1670224 h 1722677"/>
              <a:gd name="connsiteX2844" fmla="*/ 1055266 w 1266576"/>
              <a:gd name="connsiteY2844" fmla="*/ 1639705 h 1722677"/>
              <a:gd name="connsiteX2845" fmla="*/ 1053051 w 1266576"/>
              <a:gd name="connsiteY2845" fmla="*/ 1610691 h 1722677"/>
              <a:gd name="connsiteX2846" fmla="*/ 1051086 w 1266576"/>
              <a:gd name="connsiteY2846" fmla="*/ 1578667 h 1722677"/>
              <a:gd name="connsiteX2847" fmla="*/ 1050626 w 1266576"/>
              <a:gd name="connsiteY2847" fmla="*/ 1575656 h 1722677"/>
              <a:gd name="connsiteX2848" fmla="*/ 1047198 w 1266576"/>
              <a:gd name="connsiteY2848" fmla="*/ 1574570 h 1722677"/>
              <a:gd name="connsiteX2849" fmla="*/ 1041470 w 1266576"/>
              <a:gd name="connsiteY2849" fmla="*/ 1579628 h 1722677"/>
              <a:gd name="connsiteX2850" fmla="*/ 986661 w 1266576"/>
              <a:gd name="connsiteY2850" fmla="*/ 1630800 h 1722677"/>
              <a:gd name="connsiteX2851" fmla="*/ 966259 w 1266576"/>
              <a:gd name="connsiteY2851" fmla="*/ 1650324 h 1722677"/>
              <a:gd name="connsiteX2852" fmla="*/ 935907 w 1266576"/>
              <a:gd name="connsiteY2852" fmla="*/ 1678334 h 1722677"/>
              <a:gd name="connsiteX2853" fmla="*/ 935364 w 1266576"/>
              <a:gd name="connsiteY2853" fmla="*/ 1678836 h 1722677"/>
              <a:gd name="connsiteX2854" fmla="*/ 932813 w 1266576"/>
              <a:gd name="connsiteY2854" fmla="*/ 1683017 h 1722677"/>
              <a:gd name="connsiteX2855" fmla="*/ 936994 w 1266576"/>
              <a:gd name="connsiteY2855" fmla="*/ 1683602 h 1722677"/>
              <a:gd name="connsiteX2856" fmla="*/ 946150 w 1266576"/>
              <a:gd name="connsiteY2856" fmla="*/ 1682850 h 1722677"/>
              <a:gd name="connsiteX2857" fmla="*/ 515997 w 1266576"/>
              <a:gd name="connsiteY2857" fmla="*/ 1255707 h 1722677"/>
              <a:gd name="connsiteX2858" fmla="*/ 514910 w 1266576"/>
              <a:gd name="connsiteY2858" fmla="*/ 1245464 h 1722677"/>
              <a:gd name="connsiteX2859" fmla="*/ 511942 w 1266576"/>
              <a:gd name="connsiteY2859" fmla="*/ 1203657 h 1722677"/>
              <a:gd name="connsiteX2860" fmla="*/ 510311 w 1266576"/>
              <a:gd name="connsiteY2860" fmla="*/ 1183088 h 1722677"/>
              <a:gd name="connsiteX2861" fmla="*/ 508263 w 1266576"/>
              <a:gd name="connsiteY2861" fmla="*/ 1150312 h 1722677"/>
              <a:gd name="connsiteX2862" fmla="*/ 507050 w 1266576"/>
              <a:gd name="connsiteY2862" fmla="*/ 1139693 h 1722677"/>
              <a:gd name="connsiteX2863" fmla="*/ 504429 w 1266576"/>
              <a:gd name="connsiteY2863" fmla="*/ 1137577 h 1722677"/>
              <a:gd name="connsiteX2864" fmla="*/ 503622 w 1266576"/>
              <a:gd name="connsiteY2864" fmla="*/ 1137811 h 1722677"/>
              <a:gd name="connsiteX2865" fmla="*/ 498104 w 1266576"/>
              <a:gd name="connsiteY2865" fmla="*/ 1140403 h 1722677"/>
              <a:gd name="connsiteX2866" fmla="*/ 450903 w 1266576"/>
              <a:gd name="connsiteY2866" fmla="*/ 1163899 h 1722677"/>
              <a:gd name="connsiteX2867" fmla="*/ 412692 w 1266576"/>
              <a:gd name="connsiteY2867" fmla="*/ 1183172 h 1722677"/>
              <a:gd name="connsiteX2868" fmla="*/ 412357 w 1266576"/>
              <a:gd name="connsiteY2868" fmla="*/ 1191282 h 1722677"/>
              <a:gd name="connsiteX2869" fmla="*/ 467543 w 1266576"/>
              <a:gd name="connsiteY2869" fmla="*/ 1226902 h 1722677"/>
              <a:gd name="connsiteX2870" fmla="*/ 510520 w 1266576"/>
              <a:gd name="connsiteY2870" fmla="*/ 1254704 h 1722677"/>
              <a:gd name="connsiteX2871" fmla="*/ 514701 w 1266576"/>
              <a:gd name="connsiteY2871" fmla="*/ 1256669 h 1722677"/>
              <a:gd name="connsiteX2872" fmla="*/ 515997 w 1266576"/>
              <a:gd name="connsiteY2872" fmla="*/ 1255707 h 1722677"/>
              <a:gd name="connsiteX2873" fmla="*/ 916676 w 1266576"/>
              <a:gd name="connsiteY2873" fmla="*/ 1350567 h 1722677"/>
              <a:gd name="connsiteX2874" fmla="*/ 916676 w 1266576"/>
              <a:gd name="connsiteY2874" fmla="*/ 1346387 h 1722677"/>
              <a:gd name="connsiteX2875" fmla="*/ 914544 w 1266576"/>
              <a:gd name="connsiteY2875" fmla="*/ 1334346 h 1722677"/>
              <a:gd name="connsiteX2876" fmla="*/ 905346 w 1266576"/>
              <a:gd name="connsiteY2876" fmla="*/ 1285557 h 1722677"/>
              <a:gd name="connsiteX2877" fmla="*/ 895981 w 1266576"/>
              <a:gd name="connsiteY2877" fmla="*/ 1236058 h 1722677"/>
              <a:gd name="connsiteX2878" fmla="*/ 895229 w 1266576"/>
              <a:gd name="connsiteY2878" fmla="*/ 1233090 h 1722677"/>
              <a:gd name="connsiteX2879" fmla="*/ 889919 w 1266576"/>
              <a:gd name="connsiteY2879" fmla="*/ 1228909 h 1722677"/>
              <a:gd name="connsiteX2880" fmla="*/ 881558 w 1266576"/>
              <a:gd name="connsiteY2880" fmla="*/ 1229243 h 1722677"/>
              <a:gd name="connsiteX2881" fmla="*/ 863247 w 1266576"/>
              <a:gd name="connsiteY2881" fmla="*/ 1230623 h 1722677"/>
              <a:gd name="connsiteX2882" fmla="*/ 854091 w 1266576"/>
              <a:gd name="connsiteY2882" fmla="*/ 1230999 h 1722677"/>
              <a:gd name="connsiteX2883" fmla="*/ 812953 w 1266576"/>
              <a:gd name="connsiteY2883" fmla="*/ 1234009 h 1722677"/>
              <a:gd name="connsiteX2884" fmla="*/ 797777 w 1266576"/>
              <a:gd name="connsiteY2884" fmla="*/ 1235556 h 1722677"/>
              <a:gd name="connsiteX2885" fmla="*/ 797191 w 1266576"/>
              <a:gd name="connsiteY2885" fmla="*/ 1237270 h 1722677"/>
              <a:gd name="connsiteX2886" fmla="*/ 799658 w 1266576"/>
              <a:gd name="connsiteY2886" fmla="*/ 1240113 h 1722677"/>
              <a:gd name="connsiteX2887" fmla="*/ 829634 w 1266576"/>
              <a:gd name="connsiteY2887" fmla="*/ 1268417 h 1722677"/>
              <a:gd name="connsiteX2888" fmla="*/ 847778 w 1266576"/>
              <a:gd name="connsiteY2888" fmla="*/ 1285934 h 1722677"/>
              <a:gd name="connsiteX2889" fmla="*/ 879509 w 1266576"/>
              <a:gd name="connsiteY2889" fmla="*/ 1315700 h 1722677"/>
              <a:gd name="connsiteX2890" fmla="*/ 913749 w 1266576"/>
              <a:gd name="connsiteY2890" fmla="*/ 1348393 h 1722677"/>
              <a:gd name="connsiteX2891" fmla="*/ 916676 w 1266576"/>
              <a:gd name="connsiteY2891" fmla="*/ 1350567 h 1722677"/>
              <a:gd name="connsiteX2892" fmla="*/ 1084531 w 1266576"/>
              <a:gd name="connsiteY2892" fmla="*/ 307440 h 1722677"/>
              <a:gd name="connsiteX2893" fmla="*/ 1081187 w 1266576"/>
              <a:gd name="connsiteY2893" fmla="*/ 315550 h 1722677"/>
              <a:gd name="connsiteX2894" fmla="*/ 1064715 w 1266576"/>
              <a:gd name="connsiteY2894" fmla="*/ 380686 h 1722677"/>
              <a:gd name="connsiteX2895" fmla="*/ 1060534 w 1266576"/>
              <a:gd name="connsiteY2895" fmla="*/ 398537 h 1722677"/>
              <a:gd name="connsiteX2896" fmla="*/ 1062875 w 1266576"/>
              <a:gd name="connsiteY2896" fmla="*/ 404223 h 1722677"/>
              <a:gd name="connsiteX2897" fmla="*/ 1066094 w 1266576"/>
              <a:gd name="connsiteY2897" fmla="*/ 406272 h 1722677"/>
              <a:gd name="connsiteX2898" fmla="*/ 1093311 w 1266576"/>
              <a:gd name="connsiteY2898" fmla="*/ 423245 h 1722677"/>
              <a:gd name="connsiteX2899" fmla="*/ 1122576 w 1266576"/>
              <a:gd name="connsiteY2899" fmla="*/ 441306 h 1722677"/>
              <a:gd name="connsiteX2900" fmla="*/ 1139299 w 1266576"/>
              <a:gd name="connsiteY2900" fmla="*/ 451925 h 1722677"/>
              <a:gd name="connsiteX2901" fmla="*/ 1159408 w 1266576"/>
              <a:gd name="connsiteY2901" fmla="*/ 464467 h 1722677"/>
              <a:gd name="connsiteX2902" fmla="*/ 1160829 w 1266576"/>
              <a:gd name="connsiteY2902" fmla="*/ 465094 h 1722677"/>
              <a:gd name="connsiteX2903" fmla="*/ 1162125 w 1266576"/>
              <a:gd name="connsiteY2903" fmla="*/ 464718 h 1722677"/>
              <a:gd name="connsiteX2904" fmla="*/ 1162418 w 1266576"/>
              <a:gd name="connsiteY2904" fmla="*/ 463338 h 1722677"/>
              <a:gd name="connsiteX2905" fmla="*/ 1159575 w 1266576"/>
              <a:gd name="connsiteY2905" fmla="*/ 457109 h 1722677"/>
              <a:gd name="connsiteX2906" fmla="*/ 1127843 w 1266576"/>
              <a:gd name="connsiteY2906" fmla="*/ 392726 h 1722677"/>
              <a:gd name="connsiteX2907" fmla="*/ 1106940 w 1266576"/>
              <a:gd name="connsiteY2907" fmla="*/ 350125 h 1722677"/>
              <a:gd name="connsiteX2908" fmla="*/ 1087792 w 1266576"/>
              <a:gd name="connsiteY2908" fmla="*/ 311871 h 1722677"/>
              <a:gd name="connsiteX2909" fmla="*/ 1084531 w 1266576"/>
              <a:gd name="connsiteY2909" fmla="*/ 307440 h 1722677"/>
              <a:gd name="connsiteX2910" fmla="*/ 1057106 w 1266576"/>
              <a:gd name="connsiteY2910" fmla="*/ 395235 h 1722677"/>
              <a:gd name="connsiteX2911" fmla="*/ 1060283 w 1266576"/>
              <a:gd name="connsiteY2911" fmla="*/ 381397 h 1722677"/>
              <a:gd name="connsiteX2912" fmla="*/ 1072825 w 1266576"/>
              <a:gd name="connsiteY2912" fmla="*/ 331772 h 1722677"/>
              <a:gd name="connsiteX2913" fmla="*/ 1079556 w 1266576"/>
              <a:gd name="connsiteY2913" fmla="*/ 305099 h 1722677"/>
              <a:gd name="connsiteX2914" fmla="*/ 1076379 w 1266576"/>
              <a:gd name="connsiteY2914" fmla="*/ 294229 h 1722677"/>
              <a:gd name="connsiteX2915" fmla="*/ 1069481 w 1266576"/>
              <a:gd name="connsiteY2915" fmla="*/ 287122 h 1722677"/>
              <a:gd name="connsiteX2916" fmla="*/ 1041554 w 1266576"/>
              <a:gd name="connsiteY2916" fmla="*/ 255683 h 1722677"/>
              <a:gd name="connsiteX2917" fmla="*/ 1005056 w 1266576"/>
              <a:gd name="connsiteY2917" fmla="*/ 215464 h 1722677"/>
              <a:gd name="connsiteX2918" fmla="*/ 989546 w 1266576"/>
              <a:gd name="connsiteY2918" fmla="*/ 198742 h 1722677"/>
              <a:gd name="connsiteX2919" fmla="*/ 988208 w 1266576"/>
              <a:gd name="connsiteY2919" fmla="*/ 198198 h 1722677"/>
              <a:gd name="connsiteX2920" fmla="*/ 987623 w 1266576"/>
              <a:gd name="connsiteY2920" fmla="*/ 200079 h 1722677"/>
              <a:gd name="connsiteX2921" fmla="*/ 999203 w 1266576"/>
              <a:gd name="connsiteY2921" fmla="*/ 233274 h 1722677"/>
              <a:gd name="connsiteX2922" fmla="*/ 1011244 w 1266576"/>
              <a:gd name="connsiteY2922" fmla="*/ 267890 h 1722677"/>
              <a:gd name="connsiteX2923" fmla="*/ 1020525 w 1266576"/>
              <a:gd name="connsiteY2923" fmla="*/ 294521 h 1722677"/>
              <a:gd name="connsiteX2924" fmla="*/ 1028886 w 1266576"/>
              <a:gd name="connsiteY2924" fmla="*/ 317515 h 1722677"/>
              <a:gd name="connsiteX2925" fmla="*/ 1044647 w 1266576"/>
              <a:gd name="connsiteY2925" fmla="*/ 362207 h 1722677"/>
              <a:gd name="connsiteX2926" fmla="*/ 1055183 w 1266576"/>
              <a:gd name="connsiteY2926" fmla="*/ 393270 h 1722677"/>
              <a:gd name="connsiteX2927" fmla="*/ 1057106 w 1266576"/>
              <a:gd name="connsiteY2927" fmla="*/ 395276 h 1722677"/>
              <a:gd name="connsiteX2928" fmla="*/ 299311 w 1266576"/>
              <a:gd name="connsiteY2928" fmla="*/ 416640 h 1722677"/>
              <a:gd name="connsiteX2929" fmla="*/ 296426 w 1266576"/>
              <a:gd name="connsiteY2929" fmla="*/ 414591 h 1722677"/>
              <a:gd name="connsiteX2930" fmla="*/ 270422 w 1266576"/>
              <a:gd name="connsiteY2930" fmla="*/ 403345 h 1722677"/>
              <a:gd name="connsiteX2931" fmla="*/ 230915 w 1266576"/>
              <a:gd name="connsiteY2931" fmla="*/ 386957 h 1722677"/>
              <a:gd name="connsiteX2932" fmla="*/ 168873 w 1266576"/>
              <a:gd name="connsiteY2932" fmla="*/ 361036 h 1722677"/>
              <a:gd name="connsiteX2933" fmla="*/ 163229 w 1266576"/>
              <a:gd name="connsiteY2933" fmla="*/ 358737 h 1722677"/>
              <a:gd name="connsiteX2934" fmla="*/ 158630 w 1266576"/>
              <a:gd name="connsiteY2934" fmla="*/ 361329 h 1722677"/>
              <a:gd name="connsiteX2935" fmla="*/ 152108 w 1266576"/>
              <a:gd name="connsiteY2935" fmla="*/ 382483 h 1722677"/>
              <a:gd name="connsiteX2936" fmla="*/ 139106 w 1266576"/>
              <a:gd name="connsiteY2936" fmla="*/ 421699 h 1722677"/>
              <a:gd name="connsiteX2937" fmla="*/ 137727 w 1266576"/>
              <a:gd name="connsiteY2937" fmla="*/ 425879 h 1722677"/>
              <a:gd name="connsiteX2938" fmla="*/ 139082 w 1266576"/>
              <a:gd name="connsiteY2938" fmla="*/ 428768 h 1722677"/>
              <a:gd name="connsiteX2939" fmla="*/ 140110 w 1266576"/>
              <a:gd name="connsiteY2939" fmla="*/ 428889 h 1722677"/>
              <a:gd name="connsiteX2940" fmla="*/ 146255 w 1266576"/>
              <a:gd name="connsiteY2940" fmla="*/ 428638 h 1722677"/>
              <a:gd name="connsiteX2941" fmla="*/ 203406 w 1266576"/>
              <a:gd name="connsiteY2941" fmla="*/ 424165 h 1722677"/>
              <a:gd name="connsiteX2942" fmla="*/ 241534 w 1266576"/>
              <a:gd name="connsiteY2942" fmla="*/ 421113 h 1722677"/>
              <a:gd name="connsiteX2943" fmla="*/ 288776 w 1266576"/>
              <a:gd name="connsiteY2943" fmla="*/ 417643 h 1722677"/>
              <a:gd name="connsiteX2944" fmla="*/ 299311 w 1266576"/>
              <a:gd name="connsiteY2944" fmla="*/ 416640 h 1722677"/>
              <a:gd name="connsiteX2945" fmla="*/ 1054974 w 1266576"/>
              <a:gd name="connsiteY2945" fmla="*/ 1126022 h 1722677"/>
              <a:gd name="connsiteX2946" fmla="*/ 1054054 w 1266576"/>
              <a:gd name="connsiteY2946" fmla="*/ 1153447 h 1722677"/>
              <a:gd name="connsiteX2947" fmla="*/ 1051504 w 1266576"/>
              <a:gd name="connsiteY2947" fmla="*/ 1211475 h 1722677"/>
              <a:gd name="connsiteX2948" fmla="*/ 1051044 w 1266576"/>
              <a:gd name="connsiteY2948" fmla="*/ 1225982 h 1722677"/>
              <a:gd name="connsiteX2949" fmla="*/ 1048870 w 1266576"/>
              <a:gd name="connsiteY2949" fmla="*/ 1274855 h 1722677"/>
              <a:gd name="connsiteX2950" fmla="*/ 1061412 w 1266576"/>
              <a:gd name="connsiteY2950" fmla="*/ 1295758 h 1722677"/>
              <a:gd name="connsiteX2951" fmla="*/ 1099540 w 1266576"/>
              <a:gd name="connsiteY2951" fmla="*/ 1315240 h 1722677"/>
              <a:gd name="connsiteX2952" fmla="*/ 1106940 w 1266576"/>
              <a:gd name="connsiteY2952" fmla="*/ 1317247 h 1722677"/>
              <a:gd name="connsiteX2953" fmla="*/ 1106187 w 1266576"/>
              <a:gd name="connsiteY2953" fmla="*/ 1310056 h 1722677"/>
              <a:gd name="connsiteX2954" fmla="*/ 1093227 w 1266576"/>
              <a:gd name="connsiteY2954" fmla="*/ 1262062 h 1722677"/>
              <a:gd name="connsiteX2955" fmla="*/ 1080685 w 1266576"/>
              <a:gd name="connsiteY2955" fmla="*/ 1214778 h 1722677"/>
              <a:gd name="connsiteX2956" fmla="*/ 1074163 w 1266576"/>
              <a:gd name="connsiteY2956" fmla="*/ 1191199 h 1722677"/>
              <a:gd name="connsiteX2957" fmla="*/ 1066889 w 1266576"/>
              <a:gd name="connsiteY2957" fmla="*/ 1163105 h 1722677"/>
              <a:gd name="connsiteX2958" fmla="*/ 1060200 w 1266576"/>
              <a:gd name="connsiteY2958" fmla="*/ 1138020 h 1722677"/>
              <a:gd name="connsiteX2959" fmla="*/ 1054974 w 1266576"/>
              <a:gd name="connsiteY2959" fmla="*/ 1126022 h 1722677"/>
              <a:gd name="connsiteX2960" fmla="*/ 872737 w 1266576"/>
              <a:gd name="connsiteY2960" fmla="*/ 1121841 h 1722677"/>
              <a:gd name="connsiteX2961" fmla="*/ 852502 w 1266576"/>
              <a:gd name="connsiteY2961" fmla="*/ 1149810 h 1722677"/>
              <a:gd name="connsiteX2962" fmla="*/ 829048 w 1266576"/>
              <a:gd name="connsiteY2962" fmla="*/ 1182754 h 1722677"/>
              <a:gd name="connsiteX2963" fmla="*/ 798153 w 1266576"/>
              <a:gd name="connsiteY2963" fmla="*/ 1225439 h 1722677"/>
              <a:gd name="connsiteX2964" fmla="*/ 795812 w 1266576"/>
              <a:gd name="connsiteY2964" fmla="*/ 1229369 h 1722677"/>
              <a:gd name="connsiteX2965" fmla="*/ 796773 w 1266576"/>
              <a:gd name="connsiteY2965" fmla="*/ 1230957 h 1722677"/>
              <a:gd name="connsiteX2966" fmla="*/ 800536 w 1266576"/>
              <a:gd name="connsiteY2966" fmla="*/ 1230957 h 1722677"/>
              <a:gd name="connsiteX2967" fmla="*/ 824157 w 1266576"/>
              <a:gd name="connsiteY2967" fmla="*/ 1229201 h 1722677"/>
              <a:gd name="connsiteX2968" fmla="*/ 879802 w 1266576"/>
              <a:gd name="connsiteY2968" fmla="*/ 1225313 h 1722677"/>
              <a:gd name="connsiteX2969" fmla="*/ 890463 w 1266576"/>
              <a:gd name="connsiteY2969" fmla="*/ 1224352 h 1722677"/>
              <a:gd name="connsiteX2970" fmla="*/ 893122 w 1266576"/>
              <a:gd name="connsiteY2970" fmla="*/ 1221576 h 1722677"/>
              <a:gd name="connsiteX2971" fmla="*/ 893097 w 1266576"/>
              <a:gd name="connsiteY2971" fmla="*/ 1221258 h 1722677"/>
              <a:gd name="connsiteX2972" fmla="*/ 892637 w 1266576"/>
              <a:gd name="connsiteY2972" fmla="*/ 1218248 h 1722677"/>
              <a:gd name="connsiteX2973" fmla="*/ 884819 w 1266576"/>
              <a:gd name="connsiteY2973" fmla="*/ 1180078 h 1722677"/>
              <a:gd name="connsiteX2974" fmla="*/ 876458 w 1266576"/>
              <a:gd name="connsiteY2974" fmla="*/ 1138271 h 1722677"/>
              <a:gd name="connsiteX2975" fmla="*/ 872737 w 1266576"/>
              <a:gd name="connsiteY2975" fmla="*/ 1122050 h 1722677"/>
              <a:gd name="connsiteX2976" fmla="*/ 605172 w 1266576"/>
              <a:gd name="connsiteY2976" fmla="*/ 1320174 h 1722677"/>
              <a:gd name="connsiteX2977" fmla="*/ 606217 w 1266576"/>
              <a:gd name="connsiteY2977" fmla="*/ 1319296 h 1722677"/>
              <a:gd name="connsiteX2978" fmla="*/ 602036 w 1266576"/>
              <a:gd name="connsiteY2978" fmla="*/ 1311185 h 1722677"/>
              <a:gd name="connsiteX2979" fmla="*/ 564410 w 1266576"/>
              <a:gd name="connsiteY2979" fmla="*/ 1241117 h 1722677"/>
              <a:gd name="connsiteX2980" fmla="*/ 547018 w 1266576"/>
              <a:gd name="connsiteY2980" fmla="*/ 1208005 h 1722677"/>
              <a:gd name="connsiteX2981" fmla="*/ 521934 w 1266576"/>
              <a:gd name="connsiteY2981" fmla="*/ 1161558 h 1722677"/>
              <a:gd name="connsiteX2982" fmla="*/ 513321 w 1266576"/>
              <a:gd name="connsiteY2982" fmla="*/ 1146256 h 1722677"/>
              <a:gd name="connsiteX2983" fmla="*/ 512067 w 1266576"/>
              <a:gd name="connsiteY2983" fmla="*/ 1145838 h 1722677"/>
              <a:gd name="connsiteX2984" fmla="*/ 511231 w 1266576"/>
              <a:gd name="connsiteY2984" fmla="*/ 1146925 h 1722677"/>
              <a:gd name="connsiteX2985" fmla="*/ 512569 w 1266576"/>
              <a:gd name="connsiteY2985" fmla="*/ 1167494 h 1722677"/>
              <a:gd name="connsiteX2986" fmla="*/ 516750 w 1266576"/>
              <a:gd name="connsiteY2986" fmla="*/ 1219293 h 1722677"/>
              <a:gd name="connsiteX2987" fmla="*/ 518631 w 1266576"/>
              <a:gd name="connsiteY2987" fmla="*/ 1249812 h 1722677"/>
              <a:gd name="connsiteX2988" fmla="*/ 519049 w 1266576"/>
              <a:gd name="connsiteY2988" fmla="*/ 1256627 h 1722677"/>
              <a:gd name="connsiteX2989" fmla="*/ 522477 w 1266576"/>
              <a:gd name="connsiteY2989" fmla="*/ 1262313 h 1722677"/>
              <a:gd name="connsiteX2990" fmla="*/ 545513 w 1266576"/>
              <a:gd name="connsiteY2990" fmla="*/ 1278659 h 1722677"/>
              <a:gd name="connsiteX2991" fmla="*/ 585439 w 1266576"/>
              <a:gd name="connsiteY2991" fmla="*/ 1306879 h 1722677"/>
              <a:gd name="connsiteX2992" fmla="*/ 605172 w 1266576"/>
              <a:gd name="connsiteY2992" fmla="*/ 1320383 h 1722677"/>
              <a:gd name="connsiteX2993" fmla="*/ 816214 w 1266576"/>
              <a:gd name="connsiteY2993" fmla="*/ 1014522 h 1722677"/>
              <a:gd name="connsiteX2994" fmla="*/ 816214 w 1266576"/>
              <a:gd name="connsiteY2994" fmla="*/ 1014062 h 1722677"/>
              <a:gd name="connsiteX2995" fmla="*/ 782768 w 1266576"/>
              <a:gd name="connsiteY2995" fmla="*/ 1015609 h 1722677"/>
              <a:gd name="connsiteX2996" fmla="*/ 723945 w 1266576"/>
              <a:gd name="connsiteY2996" fmla="*/ 1017700 h 1722677"/>
              <a:gd name="connsiteX2997" fmla="*/ 713619 w 1266576"/>
              <a:gd name="connsiteY2997" fmla="*/ 1025810 h 1722677"/>
              <a:gd name="connsiteX2998" fmla="*/ 704338 w 1266576"/>
              <a:gd name="connsiteY2998" fmla="*/ 1063437 h 1722677"/>
              <a:gd name="connsiteX2999" fmla="*/ 701286 w 1266576"/>
              <a:gd name="connsiteY2999" fmla="*/ 1076815 h 1722677"/>
              <a:gd name="connsiteX3000" fmla="*/ 703125 w 1266576"/>
              <a:gd name="connsiteY3000" fmla="*/ 1078738 h 1722677"/>
              <a:gd name="connsiteX3001" fmla="*/ 704630 w 1266576"/>
              <a:gd name="connsiteY3001" fmla="*/ 1078320 h 1722677"/>
              <a:gd name="connsiteX3002" fmla="*/ 749448 w 1266576"/>
              <a:gd name="connsiteY3002" fmla="*/ 1061597 h 1722677"/>
              <a:gd name="connsiteX3003" fmla="*/ 798529 w 1266576"/>
              <a:gd name="connsiteY3003" fmla="*/ 1042575 h 1722677"/>
              <a:gd name="connsiteX3004" fmla="*/ 846398 w 1266576"/>
              <a:gd name="connsiteY3004" fmla="*/ 1023971 h 1722677"/>
              <a:gd name="connsiteX3005" fmla="*/ 867845 w 1266576"/>
              <a:gd name="connsiteY3005" fmla="*/ 1015902 h 1722677"/>
              <a:gd name="connsiteX3006" fmla="*/ 870270 w 1266576"/>
              <a:gd name="connsiteY3006" fmla="*/ 1014439 h 1722677"/>
              <a:gd name="connsiteX3007" fmla="*/ 867385 w 1266576"/>
              <a:gd name="connsiteY3007" fmla="*/ 1012975 h 1722677"/>
              <a:gd name="connsiteX3008" fmla="*/ 856683 w 1266576"/>
              <a:gd name="connsiteY3008" fmla="*/ 1012975 h 1722677"/>
              <a:gd name="connsiteX3009" fmla="*/ 1044856 w 1266576"/>
              <a:gd name="connsiteY3009" fmla="*/ 1275984 h 1722677"/>
              <a:gd name="connsiteX3010" fmla="*/ 1047699 w 1266576"/>
              <a:gd name="connsiteY3010" fmla="*/ 1219461 h 1722677"/>
              <a:gd name="connsiteX3011" fmla="*/ 1049455 w 1266576"/>
              <a:gd name="connsiteY3011" fmla="*/ 1172093 h 1722677"/>
              <a:gd name="connsiteX3012" fmla="*/ 1050375 w 1266576"/>
              <a:gd name="connsiteY3012" fmla="*/ 1146089 h 1722677"/>
              <a:gd name="connsiteX3013" fmla="*/ 1051420 w 1266576"/>
              <a:gd name="connsiteY3013" fmla="*/ 1114776 h 1722677"/>
              <a:gd name="connsiteX3014" fmla="*/ 1046445 w 1266576"/>
              <a:gd name="connsiteY3014" fmla="*/ 1108755 h 1722677"/>
              <a:gd name="connsiteX3015" fmla="*/ 1037331 w 1266576"/>
              <a:gd name="connsiteY3015" fmla="*/ 1107794 h 1722677"/>
              <a:gd name="connsiteX3016" fmla="*/ 1019856 w 1266576"/>
              <a:gd name="connsiteY3016" fmla="*/ 1105662 h 1722677"/>
              <a:gd name="connsiteX3017" fmla="*/ 999203 w 1266576"/>
              <a:gd name="connsiteY3017" fmla="*/ 1103404 h 1722677"/>
              <a:gd name="connsiteX3018" fmla="*/ 996318 w 1266576"/>
              <a:gd name="connsiteY3018" fmla="*/ 1106540 h 1722677"/>
              <a:gd name="connsiteX3019" fmla="*/ 1002130 w 1266576"/>
              <a:gd name="connsiteY3019" fmla="*/ 1128739 h 1722677"/>
              <a:gd name="connsiteX3020" fmla="*/ 1019563 w 1266576"/>
              <a:gd name="connsiteY3020" fmla="*/ 1189736 h 1722677"/>
              <a:gd name="connsiteX3021" fmla="*/ 1037331 w 1266576"/>
              <a:gd name="connsiteY3021" fmla="*/ 1253073 h 1722677"/>
              <a:gd name="connsiteX3022" fmla="*/ 1042766 w 1266576"/>
              <a:gd name="connsiteY3022" fmla="*/ 1271385 h 1722677"/>
              <a:gd name="connsiteX3023" fmla="*/ 1044856 w 1266576"/>
              <a:gd name="connsiteY3023" fmla="*/ 1276193 h 1722677"/>
              <a:gd name="connsiteX3024" fmla="*/ 721771 w 1266576"/>
              <a:gd name="connsiteY3024" fmla="*/ 1153823 h 1722677"/>
              <a:gd name="connsiteX3025" fmla="*/ 722398 w 1266576"/>
              <a:gd name="connsiteY3025" fmla="*/ 1153823 h 1722677"/>
              <a:gd name="connsiteX3026" fmla="*/ 722398 w 1266576"/>
              <a:gd name="connsiteY3026" fmla="*/ 1162185 h 1722677"/>
              <a:gd name="connsiteX3027" fmla="*/ 724823 w 1266576"/>
              <a:gd name="connsiteY3027" fmla="*/ 1203407 h 1722677"/>
              <a:gd name="connsiteX3028" fmla="*/ 728419 w 1266576"/>
              <a:gd name="connsiteY3028" fmla="*/ 1280624 h 1722677"/>
              <a:gd name="connsiteX3029" fmla="*/ 729297 w 1266576"/>
              <a:gd name="connsiteY3029" fmla="*/ 1290532 h 1722677"/>
              <a:gd name="connsiteX3030" fmla="*/ 730768 w 1266576"/>
              <a:gd name="connsiteY3030" fmla="*/ 1291904 h 1722677"/>
              <a:gd name="connsiteX3031" fmla="*/ 731512 w 1266576"/>
              <a:gd name="connsiteY3031" fmla="*/ 1291661 h 1722677"/>
              <a:gd name="connsiteX3032" fmla="*/ 734815 w 1266576"/>
              <a:gd name="connsiteY3032" fmla="*/ 1288484 h 1722677"/>
              <a:gd name="connsiteX3033" fmla="*/ 761237 w 1266576"/>
              <a:gd name="connsiteY3033" fmla="*/ 1260849 h 1722677"/>
              <a:gd name="connsiteX3034" fmla="*/ 784691 w 1266576"/>
              <a:gd name="connsiteY3034" fmla="*/ 1236643 h 1722677"/>
              <a:gd name="connsiteX3035" fmla="*/ 785151 w 1266576"/>
              <a:gd name="connsiteY3035" fmla="*/ 1229494 h 1722677"/>
              <a:gd name="connsiteX3036" fmla="*/ 765460 w 1266576"/>
              <a:gd name="connsiteY3036" fmla="*/ 1201316 h 1722677"/>
              <a:gd name="connsiteX3037" fmla="*/ 757475 w 1266576"/>
              <a:gd name="connsiteY3037" fmla="*/ 1190112 h 1722677"/>
              <a:gd name="connsiteX3038" fmla="*/ 726328 w 1266576"/>
              <a:gd name="connsiteY3038" fmla="*/ 1144668 h 1722677"/>
              <a:gd name="connsiteX3039" fmla="*/ 724489 w 1266576"/>
              <a:gd name="connsiteY3039" fmla="*/ 1142243 h 1722677"/>
              <a:gd name="connsiteX3040" fmla="*/ 723235 w 1266576"/>
              <a:gd name="connsiteY3040" fmla="*/ 1141658 h 1722677"/>
              <a:gd name="connsiteX3041" fmla="*/ 721855 w 1266576"/>
              <a:gd name="connsiteY3041" fmla="*/ 1143121 h 1722677"/>
              <a:gd name="connsiteX3042" fmla="*/ 721771 w 1266576"/>
              <a:gd name="connsiteY3042" fmla="*/ 1154032 h 1722677"/>
              <a:gd name="connsiteX3043" fmla="*/ 1143354 w 1266576"/>
              <a:gd name="connsiteY3043" fmla="*/ 1301026 h 1722677"/>
              <a:gd name="connsiteX3044" fmla="*/ 1142643 w 1266576"/>
              <a:gd name="connsiteY3044" fmla="*/ 1296469 h 1722677"/>
              <a:gd name="connsiteX3045" fmla="*/ 1076797 w 1266576"/>
              <a:gd name="connsiteY3045" fmla="*/ 1059047 h 1722677"/>
              <a:gd name="connsiteX3046" fmla="*/ 1076463 w 1266576"/>
              <a:gd name="connsiteY3046" fmla="*/ 1058378 h 1722677"/>
              <a:gd name="connsiteX3047" fmla="*/ 1075961 w 1266576"/>
              <a:gd name="connsiteY3047" fmla="*/ 1057793 h 1722677"/>
              <a:gd name="connsiteX3048" fmla="*/ 1074874 w 1266576"/>
              <a:gd name="connsiteY3048" fmla="*/ 1057291 h 1722677"/>
              <a:gd name="connsiteX3049" fmla="*/ 1073327 w 1266576"/>
              <a:gd name="connsiteY3049" fmla="*/ 1060552 h 1722677"/>
              <a:gd name="connsiteX3050" fmla="*/ 1059698 w 1266576"/>
              <a:gd name="connsiteY3050" fmla="*/ 1096339 h 1722677"/>
              <a:gd name="connsiteX3051" fmla="*/ 1057064 w 1266576"/>
              <a:gd name="connsiteY3051" fmla="*/ 1103488 h 1722677"/>
              <a:gd name="connsiteX3052" fmla="*/ 1057357 w 1266576"/>
              <a:gd name="connsiteY3052" fmla="*/ 1111849 h 1722677"/>
              <a:gd name="connsiteX3053" fmla="*/ 1061537 w 1266576"/>
              <a:gd name="connsiteY3053" fmla="*/ 1120879 h 1722677"/>
              <a:gd name="connsiteX3054" fmla="*/ 1078887 w 1266576"/>
              <a:gd name="connsiteY3054" fmla="*/ 1159258 h 1722677"/>
              <a:gd name="connsiteX3055" fmla="*/ 1103177 w 1266576"/>
              <a:gd name="connsiteY3055" fmla="*/ 1213607 h 1722677"/>
              <a:gd name="connsiteX3056" fmla="*/ 1132442 w 1266576"/>
              <a:gd name="connsiteY3056" fmla="*/ 1279245 h 1722677"/>
              <a:gd name="connsiteX3057" fmla="*/ 1143354 w 1266576"/>
              <a:gd name="connsiteY3057" fmla="*/ 1301235 h 1722677"/>
              <a:gd name="connsiteX3058" fmla="*/ 1184367 w 1266576"/>
              <a:gd name="connsiteY3058" fmla="*/ 1097551 h 1722677"/>
              <a:gd name="connsiteX3059" fmla="*/ 1182987 w 1266576"/>
              <a:gd name="connsiteY3059" fmla="*/ 1095837 h 1722677"/>
              <a:gd name="connsiteX3060" fmla="*/ 1172410 w 1266576"/>
              <a:gd name="connsiteY3060" fmla="*/ 1091364 h 1722677"/>
              <a:gd name="connsiteX3061" fmla="*/ 1091889 w 1266576"/>
              <a:gd name="connsiteY3061" fmla="*/ 1059967 h 1722677"/>
              <a:gd name="connsiteX3062" fmla="*/ 1083152 w 1266576"/>
              <a:gd name="connsiteY3062" fmla="*/ 1057166 h 1722677"/>
              <a:gd name="connsiteX3063" fmla="*/ 1081300 w 1266576"/>
              <a:gd name="connsiteY3063" fmla="*/ 1058219 h 1722677"/>
              <a:gd name="connsiteX3064" fmla="*/ 1081270 w 1266576"/>
              <a:gd name="connsiteY3064" fmla="*/ 1058880 h 1722677"/>
              <a:gd name="connsiteX3065" fmla="*/ 1081897 w 1266576"/>
              <a:gd name="connsiteY3065" fmla="*/ 1061095 h 1722677"/>
              <a:gd name="connsiteX3066" fmla="*/ 1088587 w 1266576"/>
              <a:gd name="connsiteY3066" fmla="*/ 1077358 h 1722677"/>
              <a:gd name="connsiteX3067" fmla="*/ 1117852 w 1266576"/>
              <a:gd name="connsiteY3067" fmla="*/ 1145546 h 1722677"/>
              <a:gd name="connsiteX3068" fmla="*/ 1124332 w 1266576"/>
              <a:gd name="connsiteY3068" fmla="*/ 1147260 h 1722677"/>
              <a:gd name="connsiteX3069" fmla="*/ 1129098 w 1266576"/>
              <a:gd name="connsiteY3069" fmla="*/ 1143497 h 1722677"/>
              <a:gd name="connsiteX3070" fmla="*/ 1178012 w 1266576"/>
              <a:gd name="connsiteY3070" fmla="*/ 1104198 h 1722677"/>
              <a:gd name="connsiteX3071" fmla="*/ 1183196 w 1266576"/>
              <a:gd name="connsiteY3071" fmla="*/ 1099642 h 1722677"/>
              <a:gd name="connsiteX3072" fmla="*/ 1184367 w 1266576"/>
              <a:gd name="connsiteY3072" fmla="*/ 1097760 h 1722677"/>
              <a:gd name="connsiteX3073" fmla="*/ 687155 w 1266576"/>
              <a:gd name="connsiteY3073" fmla="*/ 4130 h 1722677"/>
              <a:gd name="connsiteX3074" fmla="*/ 687155 w 1266576"/>
              <a:gd name="connsiteY3074" fmla="*/ 4130 h 1722677"/>
              <a:gd name="connsiteX3075" fmla="*/ 674195 w 1266576"/>
              <a:gd name="connsiteY3075" fmla="*/ 3210 h 1722677"/>
              <a:gd name="connsiteX3076" fmla="*/ 670809 w 1266576"/>
              <a:gd name="connsiteY3076" fmla="*/ 3921 h 1722677"/>
              <a:gd name="connsiteX3077" fmla="*/ 672523 w 1266576"/>
              <a:gd name="connsiteY3077" fmla="*/ 6805 h 1722677"/>
              <a:gd name="connsiteX3078" fmla="*/ 704338 w 1266576"/>
              <a:gd name="connsiteY3078" fmla="*/ 30594 h 1722677"/>
              <a:gd name="connsiteX3079" fmla="*/ 734982 w 1266576"/>
              <a:gd name="connsiteY3079" fmla="*/ 53378 h 1722677"/>
              <a:gd name="connsiteX3080" fmla="*/ 791673 w 1266576"/>
              <a:gd name="connsiteY3080" fmla="*/ 96273 h 1722677"/>
              <a:gd name="connsiteX3081" fmla="*/ 796146 w 1266576"/>
              <a:gd name="connsiteY3081" fmla="*/ 99199 h 1722677"/>
              <a:gd name="connsiteX3082" fmla="*/ 797568 w 1266576"/>
              <a:gd name="connsiteY3082" fmla="*/ 99199 h 1722677"/>
              <a:gd name="connsiteX3083" fmla="*/ 798069 w 1266576"/>
              <a:gd name="connsiteY3083" fmla="*/ 97192 h 1722677"/>
              <a:gd name="connsiteX3084" fmla="*/ 797609 w 1266576"/>
              <a:gd name="connsiteY3084" fmla="*/ 95729 h 1722677"/>
              <a:gd name="connsiteX3085" fmla="*/ 784524 w 1266576"/>
              <a:gd name="connsiteY3085" fmla="*/ 64792 h 1722677"/>
              <a:gd name="connsiteX3086" fmla="*/ 771982 w 1266576"/>
              <a:gd name="connsiteY3086" fmla="*/ 36070 h 1722677"/>
              <a:gd name="connsiteX3087" fmla="*/ 761070 w 1266576"/>
              <a:gd name="connsiteY3087" fmla="*/ 10986 h 1722677"/>
              <a:gd name="connsiteX3088" fmla="*/ 756722 w 1266576"/>
              <a:gd name="connsiteY3088" fmla="*/ 7767 h 1722677"/>
              <a:gd name="connsiteX3089" fmla="*/ 726203 w 1266576"/>
              <a:gd name="connsiteY3089" fmla="*/ 6304 h 1722677"/>
              <a:gd name="connsiteX3090" fmla="*/ 687155 w 1266576"/>
              <a:gd name="connsiteY3090" fmla="*/ 4130 h 1722677"/>
              <a:gd name="connsiteX3091" fmla="*/ 388444 w 1266576"/>
              <a:gd name="connsiteY3091" fmla="*/ 1184510 h 1722677"/>
              <a:gd name="connsiteX3092" fmla="*/ 388444 w 1266576"/>
              <a:gd name="connsiteY3092" fmla="*/ 1183130 h 1722677"/>
              <a:gd name="connsiteX3093" fmla="*/ 351486 w 1266576"/>
              <a:gd name="connsiteY3093" fmla="*/ 1166825 h 1722677"/>
              <a:gd name="connsiteX3094" fmla="*/ 296510 w 1266576"/>
              <a:gd name="connsiteY3094" fmla="*/ 1143873 h 1722677"/>
              <a:gd name="connsiteX3095" fmla="*/ 260723 w 1266576"/>
              <a:gd name="connsiteY3095" fmla="*/ 1128530 h 1722677"/>
              <a:gd name="connsiteX3096" fmla="*/ 255664 w 1266576"/>
              <a:gd name="connsiteY3096" fmla="*/ 1126858 h 1722677"/>
              <a:gd name="connsiteX3097" fmla="*/ 253584 w 1266576"/>
              <a:gd name="connsiteY3097" fmla="*/ 1128104 h 1722677"/>
              <a:gd name="connsiteX3098" fmla="*/ 253532 w 1266576"/>
              <a:gd name="connsiteY3098" fmla="*/ 1128488 h 1722677"/>
              <a:gd name="connsiteX3099" fmla="*/ 253867 w 1266576"/>
              <a:gd name="connsiteY3099" fmla="*/ 1133045 h 1722677"/>
              <a:gd name="connsiteX3100" fmla="*/ 260096 w 1266576"/>
              <a:gd name="connsiteY3100" fmla="*/ 1169167 h 1722677"/>
              <a:gd name="connsiteX3101" fmla="*/ 262855 w 1266576"/>
              <a:gd name="connsiteY3101" fmla="*/ 1182629 h 1722677"/>
              <a:gd name="connsiteX3102" fmla="*/ 269210 w 1266576"/>
              <a:gd name="connsiteY3102" fmla="*/ 1187311 h 1722677"/>
              <a:gd name="connsiteX3103" fmla="*/ 290573 w 1266576"/>
              <a:gd name="connsiteY3103" fmla="*/ 1186517 h 1722677"/>
              <a:gd name="connsiteX3104" fmla="*/ 373100 w 1266576"/>
              <a:gd name="connsiteY3104" fmla="*/ 1185346 h 1722677"/>
              <a:gd name="connsiteX3105" fmla="*/ 388444 w 1266576"/>
              <a:gd name="connsiteY3105" fmla="*/ 1184510 h 1722677"/>
              <a:gd name="connsiteX3106" fmla="*/ 960406 w 1266576"/>
              <a:gd name="connsiteY3106" fmla="*/ 961009 h 1722677"/>
              <a:gd name="connsiteX3107" fmla="*/ 958023 w 1266576"/>
              <a:gd name="connsiteY3107" fmla="*/ 961971 h 1722677"/>
              <a:gd name="connsiteX3108" fmla="*/ 950331 w 1266576"/>
              <a:gd name="connsiteY3108" fmla="*/ 966988 h 1722677"/>
              <a:gd name="connsiteX3109" fmla="*/ 903925 w 1266576"/>
              <a:gd name="connsiteY3109" fmla="*/ 1000433 h 1722677"/>
              <a:gd name="connsiteX3110" fmla="*/ 894769 w 1266576"/>
              <a:gd name="connsiteY3110" fmla="*/ 1007373 h 1722677"/>
              <a:gd name="connsiteX3111" fmla="*/ 893766 w 1266576"/>
              <a:gd name="connsiteY3111" fmla="*/ 1009213 h 1722677"/>
              <a:gd name="connsiteX3112" fmla="*/ 895354 w 1266576"/>
              <a:gd name="connsiteY3112" fmla="*/ 1010509 h 1722677"/>
              <a:gd name="connsiteX3113" fmla="*/ 917679 w 1266576"/>
              <a:gd name="connsiteY3113" fmla="*/ 1015777 h 1722677"/>
              <a:gd name="connsiteX3114" fmla="*/ 969771 w 1266576"/>
              <a:gd name="connsiteY3114" fmla="*/ 1028068 h 1722677"/>
              <a:gd name="connsiteX3115" fmla="*/ 1000248 w 1266576"/>
              <a:gd name="connsiteY3115" fmla="*/ 1035468 h 1722677"/>
              <a:gd name="connsiteX3116" fmla="*/ 1008610 w 1266576"/>
              <a:gd name="connsiteY3116" fmla="*/ 1036889 h 1722677"/>
              <a:gd name="connsiteX3117" fmla="*/ 1010449 w 1266576"/>
              <a:gd name="connsiteY3117" fmla="*/ 1034590 h 1722677"/>
              <a:gd name="connsiteX3118" fmla="*/ 1007941 w 1266576"/>
              <a:gd name="connsiteY3118" fmla="*/ 1029866 h 1722677"/>
              <a:gd name="connsiteX3119" fmla="*/ 995984 w 1266576"/>
              <a:gd name="connsiteY3119" fmla="*/ 1012098 h 1722677"/>
              <a:gd name="connsiteX3120" fmla="*/ 972196 w 1266576"/>
              <a:gd name="connsiteY3120" fmla="*/ 976520 h 1722677"/>
              <a:gd name="connsiteX3121" fmla="*/ 962706 w 1266576"/>
              <a:gd name="connsiteY3121" fmla="*/ 962598 h 1722677"/>
              <a:gd name="connsiteX3122" fmla="*/ 960406 w 1266576"/>
              <a:gd name="connsiteY3122" fmla="*/ 961009 h 1722677"/>
              <a:gd name="connsiteX3123" fmla="*/ 827418 w 1266576"/>
              <a:gd name="connsiteY3123" fmla="*/ 1585523 h 1722677"/>
              <a:gd name="connsiteX3124" fmla="*/ 829801 w 1266576"/>
              <a:gd name="connsiteY3124" fmla="*/ 1590373 h 1722677"/>
              <a:gd name="connsiteX3125" fmla="*/ 853631 w 1266576"/>
              <a:gd name="connsiteY3125" fmla="*/ 1614077 h 1722677"/>
              <a:gd name="connsiteX3126" fmla="*/ 906308 w 1266576"/>
              <a:gd name="connsiteY3126" fmla="*/ 1666294 h 1722677"/>
              <a:gd name="connsiteX3127" fmla="*/ 919644 w 1266576"/>
              <a:gd name="connsiteY3127" fmla="*/ 1678836 h 1722677"/>
              <a:gd name="connsiteX3128" fmla="*/ 921651 w 1266576"/>
              <a:gd name="connsiteY3128" fmla="*/ 1679422 h 1722677"/>
              <a:gd name="connsiteX3129" fmla="*/ 922738 w 1266576"/>
              <a:gd name="connsiteY3129" fmla="*/ 1677707 h 1722677"/>
              <a:gd name="connsiteX3130" fmla="*/ 923574 w 1266576"/>
              <a:gd name="connsiteY3130" fmla="*/ 1660985 h 1722677"/>
              <a:gd name="connsiteX3131" fmla="*/ 924661 w 1266576"/>
              <a:gd name="connsiteY3131" fmla="*/ 1610523 h 1722677"/>
              <a:gd name="connsiteX3132" fmla="*/ 920146 w 1266576"/>
              <a:gd name="connsiteY3132" fmla="*/ 1604085 h 1722677"/>
              <a:gd name="connsiteX3133" fmla="*/ 914962 w 1266576"/>
              <a:gd name="connsiteY3133" fmla="*/ 1602873 h 1722677"/>
              <a:gd name="connsiteX3134" fmla="*/ 882143 w 1266576"/>
              <a:gd name="connsiteY3134" fmla="*/ 1596142 h 1722677"/>
              <a:gd name="connsiteX3135" fmla="*/ 863456 w 1266576"/>
              <a:gd name="connsiteY3135" fmla="*/ 1592254 h 1722677"/>
              <a:gd name="connsiteX3136" fmla="*/ 830428 w 1266576"/>
              <a:gd name="connsiteY3136" fmla="*/ 1585899 h 1722677"/>
              <a:gd name="connsiteX3137" fmla="*/ 827418 w 1266576"/>
              <a:gd name="connsiteY3137" fmla="*/ 1585523 h 1722677"/>
              <a:gd name="connsiteX3138" fmla="*/ 1043769 w 1266576"/>
              <a:gd name="connsiteY3138" fmla="*/ 1295173 h 1722677"/>
              <a:gd name="connsiteX3139" fmla="*/ 1041428 w 1266576"/>
              <a:gd name="connsiteY3139" fmla="*/ 1296636 h 1722677"/>
              <a:gd name="connsiteX3140" fmla="*/ 1016637 w 1266576"/>
              <a:gd name="connsiteY3140" fmla="*/ 1316954 h 1722677"/>
              <a:gd name="connsiteX3141" fmla="*/ 980390 w 1266576"/>
              <a:gd name="connsiteY3141" fmla="*/ 1347348 h 1722677"/>
              <a:gd name="connsiteX3142" fmla="*/ 974662 w 1266576"/>
              <a:gd name="connsiteY3142" fmla="*/ 1353996 h 1722677"/>
              <a:gd name="connsiteX3143" fmla="*/ 982188 w 1266576"/>
              <a:gd name="connsiteY3143" fmla="*/ 1357340 h 1722677"/>
              <a:gd name="connsiteX3144" fmla="*/ 1022615 w 1266576"/>
              <a:gd name="connsiteY3144" fmla="*/ 1368503 h 1722677"/>
              <a:gd name="connsiteX3145" fmla="*/ 1057148 w 1266576"/>
              <a:gd name="connsiteY3145" fmla="*/ 1378202 h 1722677"/>
              <a:gd name="connsiteX3146" fmla="*/ 1065844 w 1266576"/>
              <a:gd name="connsiteY3146" fmla="*/ 1379372 h 1722677"/>
              <a:gd name="connsiteX3147" fmla="*/ 1064715 w 1266576"/>
              <a:gd name="connsiteY3147" fmla="*/ 1371220 h 1722677"/>
              <a:gd name="connsiteX3148" fmla="*/ 1055852 w 1266576"/>
              <a:gd name="connsiteY3148" fmla="*/ 1336437 h 1722677"/>
              <a:gd name="connsiteX3149" fmla="*/ 1046445 w 1266576"/>
              <a:gd name="connsiteY3149" fmla="*/ 1298810 h 1722677"/>
              <a:gd name="connsiteX3150" fmla="*/ 1045400 w 1266576"/>
              <a:gd name="connsiteY3150" fmla="*/ 1296009 h 1722677"/>
              <a:gd name="connsiteX3151" fmla="*/ 1043769 w 1266576"/>
              <a:gd name="connsiteY3151" fmla="*/ 1295173 h 1722677"/>
              <a:gd name="connsiteX3152" fmla="*/ 1170863 w 1266576"/>
              <a:gd name="connsiteY3152" fmla="*/ 483573 h 1722677"/>
              <a:gd name="connsiteX3153" fmla="*/ 1170027 w 1266576"/>
              <a:gd name="connsiteY3153" fmla="*/ 486667 h 1722677"/>
              <a:gd name="connsiteX3154" fmla="*/ 1168396 w 1266576"/>
              <a:gd name="connsiteY3154" fmla="*/ 649254 h 1722677"/>
              <a:gd name="connsiteX3155" fmla="*/ 1170403 w 1266576"/>
              <a:gd name="connsiteY3155" fmla="*/ 647247 h 1722677"/>
              <a:gd name="connsiteX3156" fmla="*/ 1179182 w 1266576"/>
              <a:gd name="connsiteY3156" fmla="*/ 630274 h 1722677"/>
              <a:gd name="connsiteX3157" fmla="*/ 1204016 w 1266576"/>
              <a:gd name="connsiteY3157" fmla="*/ 581234 h 1722677"/>
              <a:gd name="connsiteX3158" fmla="*/ 1210663 w 1266576"/>
              <a:gd name="connsiteY3158" fmla="*/ 567480 h 1722677"/>
              <a:gd name="connsiteX3159" fmla="*/ 1210371 w 1266576"/>
              <a:gd name="connsiteY3159" fmla="*/ 560205 h 1722677"/>
              <a:gd name="connsiteX3160" fmla="*/ 1203305 w 1266576"/>
              <a:gd name="connsiteY3160" fmla="*/ 545782 h 1722677"/>
              <a:gd name="connsiteX3161" fmla="*/ 1175294 w 1266576"/>
              <a:gd name="connsiteY3161" fmla="*/ 488882 h 1722677"/>
              <a:gd name="connsiteX3162" fmla="*/ 1170863 w 1266576"/>
              <a:gd name="connsiteY3162" fmla="*/ 483573 h 1722677"/>
              <a:gd name="connsiteX3163" fmla="*/ 792843 w 1266576"/>
              <a:gd name="connsiteY3163" fmla="*/ 1205539 h 1722677"/>
              <a:gd name="connsiteX3164" fmla="*/ 792843 w 1266576"/>
              <a:gd name="connsiteY3164" fmla="*/ 1210681 h 1722677"/>
              <a:gd name="connsiteX3165" fmla="*/ 792843 w 1266576"/>
              <a:gd name="connsiteY3165" fmla="*/ 1222889 h 1722677"/>
              <a:gd name="connsiteX3166" fmla="*/ 793763 w 1266576"/>
              <a:gd name="connsiteY3166" fmla="*/ 1223892 h 1722677"/>
              <a:gd name="connsiteX3167" fmla="*/ 795059 w 1266576"/>
              <a:gd name="connsiteY3167" fmla="*/ 1223432 h 1722677"/>
              <a:gd name="connsiteX3168" fmla="*/ 795979 w 1266576"/>
              <a:gd name="connsiteY3168" fmla="*/ 1222262 h 1722677"/>
              <a:gd name="connsiteX3169" fmla="*/ 824659 w 1266576"/>
              <a:gd name="connsiteY3169" fmla="*/ 1182587 h 1722677"/>
              <a:gd name="connsiteX3170" fmla="*/ 865086 w 1266576"/>
              <a:gd name="connsiteY3170" fmla="*/ 1125854 h 1722677"/>
              <a:gd name="connsiteX3171" fmla="*/ 867929 w 1266576"/>
              <a:gd name="connsiteY3171" fmla="*/ 1120085 h 1722677"/>
              <a:gd name="connsiteX3172" fmla="*/ 861950 w 1266576"/>
              <a:gd name="connsiteY3172" fmla="*/ 1120085 h 1722677"/>
              <a:gd name="connsiteX3173" fmla="*/ 851248 w 1266576"/>
              <a:gd name="connsiteY3173" fmla="*/ 1120754 h 1722677"/>
              <a:gd name="connsiteX3174" fmla="*/ 806347 w 1266576"/>
              <a:gd name="connsiteY3174" fmla="*/ 1125227 h 1722677"/>
              <a:gd name="connsiteX3175" fmla="*/ 798864 w 1266576"/>
              <a:gd name="connsiteY3175" fmla="*/ 1126482 h 1722677"/>
              <a:gd name="connsiteX3176" fmla="*/ 796021 w 1266576"/>
              <a:gd name="connsiteY3176" fmla="*/ 1129659 h 1722677"/>
              <a:gd name="connsiteX3177" fmla="*/ 795686 w 1266576"/>
              <a:gd name="connsiteY3177" fmla="*/ 1135010 h 1722677"/>
              <a:gd name="connsiteX3178" fmla="*/ 794976 w 1266576"/>
              <a:gd name="connsiteY3178" fmla="*/ 1156457 h 1722677"/>
              <a:gd name="connsiteX3179" fmla="*/ 792843 w 1266576"/>
              <a:gd name="connsiteY3179" fmla="*/ 1205539 h 1722677"/>
              <a:gd name="connsiteX3180" fmla="*/ 1185537 w 1266576"/>
              <a:gd name="connsiteY3180" fmla="*/ 1104491 h 1722677"/>
              <a:gd name="connsiteX3181" fmla="*/ 1182903 w 1266576"/>
              <a:gd name="connsiteY3181" fmla="*/ 1105578 h 1722677"/>
              <a:gd name="connsiteX3182" fmla="*/ 1166181 w 1266576"/>
              <a:gd name="connsiteY3182" fmla="*/ 1118831 h 1722677"/>
              <a:gd name="connsiteX3183" fmla="*/ 1149458 w 1266576"/>
              <a:gd name="connsiteY3183" fmla="*/ 1132335 h 1722677"/>
              <a:gd name="connsiteX3184" fmla="*/ 1124373 w 1266576"/>
              <a:gd name="connsiteY3184" fmla="*/ 1152318 h 1722677"/>
              <a:gd name="connsiteX3185" fmla="*/ 1121113 w 1266576"/>
              <a:gd name="connsiteY3185" fmla="*/ 1158882 h 1722677"/>
              <a:gd name="connsiteX3186" fmla="*/ 1121656 w 1266576"/>
              <a:gd name="connsiteY3186" fmla="*/ 1203114 h 1722677"/>
              <a:gd name="connsiteX3187" fmla="*/ 1122576 w 1266576"/>
              <a:gd name="connsiteY3187" fmla="*/ 1209134 h 1722677"/>
              <a:gd name="connsiteX3188" fmla="*/ 1131230 w 1266576"/>
              <a:gd name="connsiteY3188" fmla="*/ 1240782 h 1722677"/>
              <a:gd name="connsiteX3189" fmla="*/ 1133195 w 1266576"/>
              <a:gd name="connsiteY3189" fmla="*/ 1245506 h 1722677"/>
              <a:gd name="connsiteX3190" fmla="*/ 1134658 w 1266576"/>
              <a:gd name="connsiteY3190" fmla="*/ 1244127 h 1722677"/>
              <a:gd name="connsiteX3191" fmla="*/ 1183698 w 1266576"/>
              <a:gd name="connsiteY3191" fmla="*/ 1110051 h 1722677"/>
              <a:gd name="connsiteX3192" fmla="*/ 1185537 w 1266576"/>
              <a:gd name="connsiteY3192" fmla="*/ 1104491 h 1722677"/>
              <a:gd name="connsiteX3193" fmla="*/ 790168 w 1266576"/>
              <a:gd name="connsiteY3193" fmla="*/ 1175020 h 1722677"/>
              <a:gd name="connsiteX3194" fmla="*/ 790795 w 1266576"/>
              <a:gd name="connsiteY3194" fmla="*/ 1175020 h 1722677"/>
              <a:gd name="connsiteX3195" fmla="*/ 790795 w 1266576"/>
              <a:gd name="connsiteY3195" fmla="*/ 1158297 h 1722677"/>
              <a:gd name="connsiteX3196" fmla="*/ 791715 w 1266576"/>
              <a:gd name="connsiteY3196" fmla="*/ 1129993 h 1722677"/>
              <a:gd name="connsiteX3197" fmla="*/ 789624 w 1266576"/>
              <a:gd name="connsiteY3197" fmla="*/ 1127054 h 1722677"/>
              <a:gd name="connsiteX3198" fmla="*/ 789039 w 1266576"/>
              <a:gd name="connsiteY3198" fmla="*/ 1127025 h 1722677"/>
              <a:gd name="connsiteX3199" fmla="*/ 784440 w 1266576"/>
              <a:gd name="connsiteY3199" fmla="*/ 1127025 h 1722677"/>
              <a:gd name="connsiteX3200" fmla="*/ 734982 w 1266576"/>
              <a:gd name="connsiteY3200" fmla="*/ 1131498 h 1722677"/>
              <a:gd name="connsiteX3201" fmla="*/ 725910 w 1266576"/>
              <a:gd name="connsiteY3201" fmla="*/ 1132836 h 1722677"/>
              <a:gd name="connsiteX3202" fmla="*/ 724297 w 1266576"/>
              <a:gd name="connsiteY3202" fmla="*/ 1135027 h 1722677"/>
              <a:gd name="connsiteX3203" fmla="*/ 724572 w 1266576"/>
              <a:gd name="connsiteY3203" fmla="*/ 1135763 h 1722677"/>
              <a:gd name="connsiteX3204" fmla="*/ 726161 w 1266576"/>
              <a:gd name="connsiteY3204" fmla="*/ 1138397 h 1722677"/>
              <a:gd name="connsiteX3205" fmla="*/ 756011 w 1266576"/>
              <a:gd name="connsiteY3205" fmla="*/ 1181834 h 1722677"/>
              <a:gd name="connsiteX3206" fmla="*/ 782433 w 1266576"/>
              <a:gd name="connsiteY3206" fmla="*/ 1219461 h 1722677"/>
              <a:gd name="connsiteX3207" fmla="*/ 787116 w 1266576"/>
              <a:gd name="connsiteY3207" fmla="*/ 1223850 h 1722677"/>
              <a:gd name="connsiteX3208" fmla="*/ 788955 w 1266576"/>
              <a:gd name="connsiteY3208" fmla="*/ 1217161 h 1722677"/>
              <a:gd name="connsiteX3209" fmla="*/ 790168 w 1266576"/>
              <a:gd name="connsiteY3209" fmla="*/ 1175020 h 1722677"/>
              <a:gd name="connsiteX3210" fmla="*/ 1064715 w 1266576"/>
              <a:gd name="connsiteY3210" fmla="*/ 1136850 h 1722677"/>
              <a:gd name="connsiteX3211" fmla="*/ 1064715 w 1266576"/>
              <a:gd name="connsiteY3211" fmla="*/ 1141030 h 1722677"/>
              <a:gd name="connsiteX3212" fmla="*/ 1072365 w 1266576"/>
              <a:gd name="connsiteY3212" fmla="*/ 1169083 h 1722677"/>
              <a:gd name="connsiteX3213" fmla="*/ 1088294 w 1266576"/>
              <a:gd name="connsiteY3213" fmla="*/ 1228156 h 1722677"/>
              <a:gd name="connsiteX3214" fmla="*/ 1107274 w 1266576"/>
              <a:gd name="connsiteY3214" fmla="*/ 1299855 h 1722677"/>
              <a:gd name="connsiteX3215" fmla="*/ 1111790 w 1266576"/>
              <a:gd name="connsiteY3215" fmla="*/ 1316829 h 1722677"/>
              <a:gd name="connsiteX3216" fmla="*/ 1118270 w 1266576"/>
              <a:gd name="connsiteY3216" fmla="*/ 1323393 h 1722677"/>
              <a:gd name="connsiteX3217" fmla="*/ 1143563 w 1266576"/>
              <a:gd name="connsiteY3217" fmla="*/ 1329162 h 1722677"/>
              <a:gd name="connsiteX3218" fmla="*/ 1150085 w 1266576"/>
              <a:gd name="connsiteY3218" fmla="*/ 1328953 h 1722677"/>
              <a:gd name="connsiteX3219" fmla="*/ 1148622 w 1266576"/>
              <a:gd name="connsiteY3219" fmla="*/ 1323142 h 1722677"/>
              <a:gd name="connsiteX3220" fmla="*/ 1139090 w 1266576"/>
              <a:gd name="connsiteY3220" fmla="*/ 1302238 h 1722677"/>
              <a:gd name="connsiteX3221" fmla="*/ 1118813 w 1266576"/>
              <a:gd name="connsiteY3221" fmla="*/ 1256000 h 1722677"/>
              <a:gd name="connsiteX3222" fmla="*/ 1088921 w 1266576"/>
              <a:gd name="connsiteY3222" fmla="*/ 1189777 h 1722677"/>
              <a:gd name="connsiteX3223" fmla="*/ 1066721 w 1266576"/>
              <a:gd name="connsiteY3223" fmla="*/ 1140278 h 1722677"/>
              <a:gd name="connsiteX3224" fmla="*/ 1064715 w 1266576"/>
              <a:gd name="connsiteY3224" fmla="*/ 1136850 h 1722677"/>
              <a:gd name="connsiteX3225" fmla="*/ 1147535 w 1266576"/>
              <a:gd name="connsiteY3225" fmla="*/ 1014397 h 1722677"/>
              <a:gd name="connsiteX3226" fmla="*/ 1143814 w 1266576"/>
              <a:gd name="connsiteY3226" fmla="*/ 1016111 h 1722677"/>
              <a:gd name="connsiteX3227" fmla="*/ 1124624 w 1266576"/>
              <a:gd name="connsiteY3227" fmla="*/ 1027023 h 1722677"/>
              <a:gd name="connsiteX3228" fmla="*/ 1088587 w 1266576"/>
              <a:gd name="connsiteY3228" fmla="*/ 1047048 h 1722677"/>
              <a:gd name="connsiteX3229" fmla="*/ 1084657 w 1266576"/>
              <a:gd name="connsiteY3229" fmla="*/ 1049389 h 1722677"/>
              <a:gd name="connsiteX3230" fmla="*/ 1083152 w 1266576"/>
              <a:gd name="connsiteY3230" fmla="*/ 1051814 h 1722677"/>
              <a:gd name="connsiteX3231" fmla="*/ 1085075 w 1266576"/>
              <a:gd name="connsiteY3231" fmla="*/ 1053821 h 1722677"/>
              <a:gd name="connsiteX3232" fmla="*/ 1112835 w 1266576"/>
              <a:gd name="connsiteY3232" fmla="*/ 1064649 h 1722677"/>
              <a:gd name="connsiteX3233" fmla="*/ 1144190 w 1266576"/>
              <a:gd name="connsiteY3233" fmla="*/ 1076815 h 1722677"/>
              <a:gd name="connsiteX3234" fmla="*/ 1182653 w 1266576"/>
              <a:gd name="connsiteY3234" fmla="*/ 1091740 h 1722677"/>
              <a:gd name="connsiteX3235" fmla="*/ 1184576 w 1266576"/>
              <a:gd name="connsiteY3235" fmla="*/ 1091447 h 1722677"/>
              <a:gd name="connsiteX3236" fmla="*/ 1184576 w 1266576"/>
              <a:gd name="connsiteY3236" fmla="*/ 1089315 h 1722677"/>
              <a:gd name="connsiteX3237" fmla="*/ 1180897 w 1266576"/>
              <a:gd name="connsiteY3237" fmla="*/ 1080954 h 1722677"/>
              <a:gd name="connsiteX3238" fmla="*/ 1154265 w 1266576"/>
              <a:gd name="connsiteY3238" fmla="*/ 1024263 h 1722677"/>
              <a:gd name="connsiteX3239" fmla="*/ 1150085 w 1266576"/>
              <a:gd name="connsiteY3239" fmla="*/ 1016195 h 1722677"/>
              <a:gd name="connsiteX3240" fmla="*/ 1147535 w 1266576"/>
              <a:gd name="connsiteY3240" fmla="*/ 1014481 h 1722677"/>
              <a:gd name="connsiteX3241" fmla="*/ 754088 w 1266576"/>
              <a:gd name="connsiteY3241" fmla="*/ 1662950 h 1722677"/>
              <a:gd name="connsiteX3242" fmla="*/ 753879 w 1266576"/>
              <a:gd name="connsiteY3242" fmla="*/ 1663995 h 1722677"/>
              <a:gd name="connsiteX3243" fmla="*/ 758060 w 1266576"/>
              <a:gd name="connsiteY3243" fmla="*/ 1666127 h 1722677"/>
              <a:gd name="connsiteX3244" fmla="*/ 778964 w 1266576"/>
              <a:gd name="connsiteY3244" fmla="*/ 1675241 h 1722677"/>
              <a:gd name="connsiteX3245" fmla="*/ 817384 w 1266576"/>
              <a:gd name="connsiteY3245" fmla="*/ 1692256 h 1722677"/>
              <a:gd name="connsiteX3246" fmla="*/ 849701 w 1266576"/>
              <a:gd name="connsiteY3246" fmla="*/ 1706094 h 1722677"/>
              <a:gd name="connsiteX3247" fmla="*/ 875830 w 1266576"/>
              <a:gd name="connsiteY3247" fmla="*/ 1716839 h 1722677"/>
              <a:gd name="connsiteX3248" fmla="*/ 884192 w 1266576"/>
              <a:gd name="connsiteY3248" fmla="*/ 1715501 h 1722677"/>
              <a:gd name="connsiteX3249" fmla="*/ 903047 w 1266576"/>
              <a:gd name="connsiteY3249" fmla="*/ 1701119 h 1722677"/>
              <a:gd name="connsiteX3250" fmla="*/ 915589 w 1266576"/>
              <a:gd name="connsiteY3250" fmla="*/ 1691169 h 1722677"/>
              <a:gd name="connsiteX3251" fmla="*/ 916592 w 1266576"/>
              <a:gd name="connsiteY3251" fmla="*/ 1688577 h 1722677"/>
              <a:gd name="connsiteX3252" fmla="*/ 914920 w 1266576"/>
              <a:gd name="connsiteY3252" fmla="*/ 1687407 h 1722677"/>
              <a:gd name="connsiteX3253" fmla="*/ 905137 w 1266576"/>
              <a:gd name="connsiteY3253" fmla="*/ 1685693 h 1722677"/>
              <a:gd name="connsiteX3254" fmla="*/ 877126 w 1266576"/>
              <a:gd name="connsiteY3254" fmla="*/ 1681512 h 1722677"/>
              <a:gd name="connsiteX3255" fmla="*/ 836323 w 1266576"/>
              <a:gd name="connsiteY3255" fmla="*/ 1675115 h 1722677"/>
              <a:gd name="connsiteX3256" fmla="*/ 775075 w 1266576"/>
              <a:gd name="connsiteY3256" fmla="*/ 1665918 h 1722677"/>
              <a:gd name="connsiteX3257" fmla="*/ 924159 w 1266576"/>
              <a:gd name="connsiteY3257" fmla="*/ 1506591 h 1722677"/>
              <a:gd name="connsiteX3258" fmla="*/ 887453 w 1266576"/>
              <a:gd name="connsiteY3258" fmla="*/ 1505588 h 1722677"/>
              <a:gd name="connsiteX3259" fmla="*/ 861491 w 1266576"/>
              <a:gd name="connsiteY3259" fmla="*/ 1505588 h 1722677"/>
              <a:gd name="connsiteX3260" fmla="*/ 857101 w 1266576"/>
              <a:gd name="connsiteY3260" fmla="*/ 1506466 h 1722677"/>
              <a:gd name="connsiteX3261" fmla="*/ 856378 w 1266576"/>
              <a:gd name="connsiteY3261" fmla="*/ 1508343 h 1722677"/>
              <a:gd name="connsiteX3262" fmla="*/ 856808 w 1266576"/>
              <a:gd name="connsiteY3262" fmla="*/ 1508891 h 1722677"/>
              <a:gd name="connsiteX3263" fmla="*/ 857435 w 1266576"/>
              <a:gd name="connsiteY3263" fmla="*/ 1509350 h 1722677"/>
              <a:gd name="connsiteX3264" fmla="*/ 902838 w 1266576"/>
              <a:gd name="connsiteY3264" fmla="*/ 1540246 h 1722677"/>
              <a:gd name="connsiteX3265" fmla="*/ 919561 w 1266576"/>
              <a:gd name="connsiteY3265" fmla="*/ 1551074 h 1722677"/>
              <a:gd name="connsiteX3266" fmla="*/ 924494 w 1266576"/>
              <a:gd name="connsiteY3266" fmla="*/ 1551074 h 1722677"/>
              <a:gd name="connsiteX3267" fmla="*/ 945105 w 1266576"/>
              <a:gd name="connsiteY3267" fmla="*/ 1536609 h 1722677"/>
              <a:gd name="connsiteX3268" fmla="*/ 972990 w 1266576"/>
              <a:gd name="connsiteY3268" fmla="*/ 1516583 h 1722677"/>
              <a:gd name="connsiteX3269" fmla="*/ 982898 w 1266576"/>
              <a:gd name="connsiteY3269" fmla="*/ 1509559 h 1722677"/>
              <a:gd name="connsiteX3270" fmla="*/ 983484 w 1266576"/>
              <a:gd name="connsiteY3270" fmla="*/ 1507595 h 1722677"/>
              <a:gd name="connsiteX3271" fmla="*/ 982271 w 1266576"/>
              <a:gd name="connsiteY3271" fmla="*/ 1506967 h 1722677"/>
              <a:gd name="connsiteX3272" fmla="*/ 980766 w 1266576"/>
              <a:gd name="connsiteY3272" fmla="*/ 1506967 h 1722677"/>
              <a:gd name="connsiteX3273" fmla="*/ 122802 w 1266576"/>
              <a:gd name="connsiteY3273" fmla="*/ 1139275 h 1722677"/>
              <a:gd name="connsiteX3274" fmla="*/ 126313 w 1266576"/>
              <a:gd name="connsiteY3274" fmla="*/ 1141449 h 1722677"/>
              <a:gd name="connsiteX3275" fmla="*/ 162477 w 1266576"/>
              <a:gd name="connsiteY3275" fmla="*/ 1156039 h 1722677"/>
              <a:gd name="connsiteX3276" fmla="*/ 208882 w 1266576"/>
              <a:gd name="connsiteY3276" fmla="*/ 1173891 h 1722677"/>
              <a:gd name="connsiteX3277" fmla="*/ 234468 w 1266576"/>
              <a:gd name="connsiteY3277" fmla="*/ 1183966 h 1722677"/>
              <a:gd name="connsiteX3278" fmla="*/ 235848 w 1266576"/>
              <a:gd name="connsiteY3278" fmla="*/ 1183966 h 1722677"/>
              <a:gd name="connsiteX3279" fmla="*/ 236182 w 1266576"/>
              <a:gd name="connsiteY3279" fmla="*/ 1182670 h 1722677"/>
              <a:gd name="connsiteX3280" fmla="*/ 232002 w 1266576"/>
              <a:gd name="connsiteY3280" fmla="*/ 1175438 h 1722677"/>
              <a:gd name="connsiteX3281" fmla="*/ 215906 w 1266576"/>
              <a:gd name="connsiteY3281" fmla="*/ 1150353 h 1722677"/>
              <a:gd name="connsiteX3282" fmla="*/ 200019 w 1266576"/>
              <a:gd name="connsiteY3282" fmla="*/ 1125269 h 1722677"/>
              <a:gd name="connsiteX3283" fmla="*/ 196215 w 1266576"/>
              <a:gd name="connsiteY3283" fmla="*/ 1120461 h 1722677"/>
              <a:gd name="connsiteX3284" fmla="*/ 192034 w 1266576"/>
              <a:gd name="connsiteY3284" fmla="*/ 1119124 h 1722677"/>
              <a:gd name="connsiteX3285" fmla="*/ 187561 w 1266576"/>
              <a:gd name="connsiteY3285" fmla="*/ 1120294 h 1722677"/>
              <a:gd name="connsiteX3286" fmla="*/ 127359 w 1266576"/>
              <a:gd name="connsiteY3286" fmla="*/ 1137853 h 1722677"/>
              <a:gd name="connsiteX3287" fmla="*/ 122802 w 1266576"/>
              <a:gd name="connsiteY3287" fmla="*/ 1139275 h 1722677"/>
              <a:gd name="connsiteX3288" fmla="*/ 1031520 w 1266576"/>
              <a:gd name="connsiteY3288" fmla="*/ 1292539 h 1722677"/>
              <a:gd name="connsiteX3289" fmla="*/ 1031520 w 1266576"/>
              <a:gd name="connsiteY3289" fmla="*/ 1292539 h 1722677"/>
              <a:gd name="connsiteX3290" fmla="*/ 1026921 w 1266576"/>
              <a:gd name="connsiteY3290" fmla="*/ 1292790 h 1722677"/>
              <a:gd name="connsiteX3291" fmla="*/ 999496 w 1266576"/>
              <a:gd name="connsiteY3291" fmla="*/ 1294588 h 1722677"/>
              <a:gd name="connsiteX3292" fmla="*/ 945147 w 1266576"/>
              <a:gd name="connsiteY3292" fmla="*/ 1296720 h 1722677"/>
              <a:gd name="connsiteX3293" fmla="*/ 940757 w 1266576"/>
              <a:gd name="connsiteY3293" fmla="*/ 1305583 h 1722677"/>
              <a:gd name="connsiteX3294" fmla="*/ 960490 w 1266576"/>
              <a:gd name="connsiteY3294" fmla="*/ 1339029 h 1722677"/>
              <a:gd name="connsiteX3295" fmla="*/ 967555 w 1266576"/>
              <a:gd name="connsiteY3295" fmla="*/ 1349940 h 1722677"/>
              <a:gd name="connsiteX3296" fmla="*/ 970498 w 1266576"/>
              <a:gd name="connsiteY3296" fmla="*/ 1350605 h 1722677"/>
              <a:gd name="connsiteX3297" fmla="*/ 970900 w 1266576"/>
              <a:gd name="connsiteY3297" fmla="*/ 1350275 h 1722677"/>
              <a:gd name="connsiteX3298" fmla="*/ 988500 w 1266576"/>
              <a:gd name="connsiteY3298" fmla="*/ 1335642 h 1722677"/>
              <a:gd name="connsiteX3299" fmla="*/ 1013208 w 1266576"/>
              <a:gd name="connsiteY3299" fmla="*/ 1315199 h 1722677"/>
              <a:gd name="connsiteX3300" fmla="*/ 1034990 w 1266576"/>
              <a:gd name="connsiteY3300" fmla="*/ 1297263 h 1722677"/>
              <a:gd name="connsiteX3301" fmla="*/ 1036829 w 1266576"/>
              <a:gd name="connsiteY3301" fmla="*/ 1295717 h 1722677"/>
              <a:gd name="connsiteX3302" fmla="*/ 1037749 w 1266576"/>
              <a:gd name="connsiteY3302" fmla="*/ 1293752 h 1722677"/>
              <a:gd name="connsiteX3303" fmla="*/ 1036035 w 1266576"/>
              <a:gd name="connsiteY3303" fmla="*/ 1292581 h 1722677"/>
              <a:gd name="connsiteX3304" fmla="*/ 1031520 w 1266576"/>
              <a:gd name="connsiteY3304" fmla="*/ 1292539 h 1722677"/>
              <a:gd name="connsiteX3305" fmla="*/ 1032900 w 1266576"/>
              <a:gd name="connsiteY3305" fmla="*/ 197195 h 1722677"/>
              <a:gd name="connsiteX3306" fmla="*/ 1028175 w 1266576"/>
              <a:gd name="connsiteY3306" fmla="*/ 191718 h 1722677"/>
              <a:gd name="connsiteX3307" fmla="*/ 996987 w 1266576"/>
              <a:gd name="connsiteY3307" fmla="*/ 165881 h 1722677"/>
              <a:gd name="connsiteX3308" fmla="*/ 974202 w 1266576"/>
              <a:gd name="connsiteY3308" fmla="*/ 146775 h 1722677"/>
              <a:gd name="connsiteX3309" fmla="*/ 944938 w 1266576"/>
              <a:gd name="connsiteY3309" fmla="*/ 123238 h 1722677"/>
              <a:gd name="connsiteX3310" fmla="*/ 919853 w 1266576"/>
              <a:gd name="connsiteY3310" fmla="*/ 102335 h 1722677"/>
              <a:gd name="connsiteX3311" fmla="*/ 897277 w 1266576"/>
              <a:gd name="connsiteY3311" fmla="*/ 84065 h 1722677"/>
              <a:gd name="connsiteX3312" fmla="*/ 861282 w 1266576"/>
              <a:gd name="connsiteY3312" fmla="*/ 54507 h 1722677"/>
              <a:gd name="connsiteX3313" fmla="*/ 858397 w 1266576"/>
              <a:gd name="connsiteY3313" fmla="*/ 54047 h 1722677"/>
              <a:gd name="connsiteX3314" fmla="*/ 863121 w 1266576"/>
              <a:gd name="connsiteY3314" fmla="*/ 59273 h 1722677"/>
              <a:gd name="connsiteX3315" fmla="*/ 876917 w 1266576"/>
              <a:gd name="connsiteY3315" fmla="*/ 73529 h 1722677"/>
              <a:gd name="connsiteX3316" fmla="*/ 894685 w 1266576"/>
              <a:gd name="connsiteY3316" fmla="*/ 92259 h 1722677"/>
              <a:gd name="connsiteX3317" fmla="*/ 910447 w 1266576"/>
              <a:gd name="connsiteY3317" fmla="*/ 108982 h 1722677"/>
              <a:gd name="connsiteX3318" fmla="*/ 943474 w 1266576"/>
              <a:gd name="connsiteY3318" fmla="*/ 143974 h 1722677"/>
              <a:gd name="connsiteX3319" fmla="*/ 956644 w 1266576"/>
              <a:gd name="connsiteY3319" fmla="*/ 157812 h 1722677"/>
              <a:gd name="connsiteX3320" fmla="*/ 976376 w 1266576"/>
              <a:gd name="connsiteY3320" fmla="*/ 179050 h 1722677"/>
              <a:gd name="connsiteX3321" fmla="*/ 990674 w 1266576"/>
              <a:gd name="connsiteY3321" fmla="*/ 187412 h 1722677"/>
              <a:gd name="connsiteX3322" fmla="*/ 993685 w 1266576"/>
              <a:gd name="connsiteY3322" fmla="*/ 187997 h 1722677"/>
              <a:gd name="connsiteX3323" fmla="*/ 1009989 w 1266576"/>
              <a:gd name="connsiteY3323" fmla="*/ 192178 h 1722677"/>
              <a:gd name="connsiteX3324" fmla="*/ 1137417 w 1266576"/>
              <a:gd name="connsiteY3324" fmla="*/ 1256669 h 1722677"/>
              <a:gd name="connsiteX3325" fmla="*/ 1139549 w 1266576"/>
              <a:gd name="connsiteY3325" fmla="*/ 1253826 h 1722677"/>
              <a:gd name="connsiteX3326" fmla="*/ 1151799 w 1266576"/>
              <a:gd name="connsiteY3326" fmla="*/ 1231794 h 1722677"/>
              <a:gd name="connsiteX3327" fmla="*/ 1173748 w 1266576"/>
              <a:gd name="connsiteY3327" fmla="*/ 1194167 h 1722677"/>
              <a:gd name="connsiteX3328" fmla="*/ 1214886 w 1266576"/>
              <a:gd name="connsiteY3328" fmla="*/ 1121799 h 1722677"/>
              <a:gd name="connsiteX3329" fmla="*/ 1216558 w 1266576"/>
              <a:gd name="connsiteY3329" fmla="*/ 1118413 h 1722677"/>
              <a:gd name="connsiteX3330" fmla="*/ 1215304 w 1266576"/>
              <a:gd name="connsiteY3330" fmla="*/ 1113772 h 1722677"/>
              <a:gd name="connsiteX3331" fmla="*/ 1193773 w 1266576"/>
              <a:gd name="connsiteY3331" fmla="*/ 1100687 h 1722677"/>
              <a:gd name="connsiteX3332" fmla="*/ 1191298 w 1266576"/>
              <a:gd name="connsiteY3332" fmla="*/ 1101264 h 1722677"/>
              <a:gd name="connsiteX3333" fmla="*/ 1191181 w 1266576"/>
              <a:gd name="connsiteY3333" fmla="*/ 1101481 h 1722677"/>
              <a:gd name="connsiteX3334" fmla="*/ 1189843 w 1266576"/>
              <a:gd name="connsiteY3334" fmla="*/ 1104198 h 1722677"/>
              <a:gd name="connsiteX3335" fmla="*/ 1178346 w 1266576"/>
              <a:gd name="connsiteY3335" fmla="*/ 1135763 h 1722677"/>
              <a:gd name="connsiteX3336" fmla="*/ 1169107 w 1266576"/>
              <a:gd name="connsiteY3336" fmla="*/ 1160847 h 1722677"/>
              <a:gd name="connsiteX3337" fmla="*/ 1156565 w 1266576"/>
              <a:gd name="connsiteY3337" fmla="*/ 1195254 h 1722677"/>
              <a:gd name="connsiteX3338" fmla="*/ 1142810 w 1266576"/>
              <a:gd name="connsiteY3338" fmla="*/ 1233299 h 1722677"/>
              <a:gd name="connsiteX3339" fmla="*/ 1136497 w 1266576"/>
              <a:gd name="connsiteY3339" fmla="*/ 1250481 h 1722677"/>
              <a:gd name="connsiteX3340" fmla="*/ 1135870 w 1266576"/>
              <a:gd name="connsiteY3340" fmla="*/ 1255665 h 1722677"/>
              <a:gd name="connsiteX3341" fmla="*/ 1137375 w 1266576"/>
              <a:gd name="connsiteY3341" fmla="*/ 1256543 h 1722677"/>
              <a:gd name="connsiteX3342" fmla="*/ 1055099 w 1266576"/>
              <a:gd name="connsiteY3342" fmla="*/ 1569887 h 1722677"/>
              <a:gd name="connsiteX3343" fmla="*/ 1053929 w 1266576"/>
              <a:gd name="connsiteY3343" fmla="*/ 1572061 h 1722677"/>
              <a:gd name="connsiteX3344" fmla="*/ 1055225 w 1266576"/>
              <a:gd name="connsiteY3344" fmla="*/ 1594930 h 1722677"/>
              <a:gd name="connsiteX3345" fmla="*/ 1057649 w 1266576"/>
              <a:gd name="connsiteY3345" fmla="*/ 1627623 h 1722677"/>
              <a:gd name="connsiteX3346" fmla="*/ 1059740 w 1266576"/>
              <a:gd name="connsiteY3346" fmla="*/ 1663451 h 1722677"/>
              <a:gd name="connsiteX3347" fmla="*/ 1060032 w 1266576"/>
              <a:gd name="connsiteY3347" fmla="*/ 1665709 h 1722677"/>
              <a:gd name="connsiteX3348" fmla="*/ 1060952 w 1266576"/>
              <a:gd name="connsiteY3348" fmla="*/ 1666796 h 1722677"/>
              <a:gd name="connsiteX3349" fmla="*/ 1062248 w 1266576"/>
              <a:gd name="connsiteY3349" fmla="*/ 1666461 h 1722677"/>
              <a:gd name="connsiteX3350" fmla="*/ 1064380 w 1266576"/>
              <a:gd name="connsiteY3350" fmla="*/ 1663326 h 1722677"/>
              <a:gd name="connsiteX3351" fmla="*/ 1076003 w 1266576"/>
              <a:gd name="connsiteY3351" fmla="*/ 1642673 h 1722677"/>
              <a:gd name="connsiteX3352" fmla="*/ 1088085 w 1266576"/>
              <a:gd name="connsiteY3352" fmla="*/ 1621477 h 1722677"/>
              <a:gd name="connsiteX3353" fmla="*/ 1105686 w 1266576"/>
              <a:gd name="connsiteY3353" fmla="*/ 1590205 h 1722677"/>
              <a:gd name="connsiteX3354" fmla="*/ 1101087 w 1266576"/>
              <a:gd name="connsiteY3354" fmla="*/ 1580172 h 1722677"/>
              <a:gd name="connsiteX3355" fmla="*/ 1069815 w 1266576"/>
              <a:gd name="connsiteY3355" fmla="*/ 1572939 h 1722677"/>
              <a:gd name="connsiteX3356" fmla="*/ 1055057 w 1266576"/>
              <a:gd name="connsiteY3356" fmla="*/ 1569762 h 1722677"/>
              <a:gd name="connsiteX3357" fmla="*/ 1088545 w 1266576"/>
              <a:gd name="connsiteY3357" fmla="*/ 306018 h 1722677"/>
              <a:gd name="connsiteX3358" fmla="*/ 1091889 w 1266576"/>
              <a:gd name="connsiteY3358" fmla="*/ 313753 h 1722677"/>
              <a:gd name="connsiteX3359" fmla="*/ 1098620 w 1266576"/>
              <a:gd name="connsiteY3359" fmla="*/ 327465 h 1722677"/>
              <a:gd name="connsiteX3360" fmla="*/ 1105059 w 1266576"/>
              <a:gd name="connsiteY3360" fmla="*/ 340467 h 1722677"/>
              <a:gd name="connsiteX3361" fmla="*/ 1121280 w 1266576"/>
              <a:gd name="connsiteY3361" fmla="*/ 372450 h 1722677"/>
              <a:gd name="connsiteX3362" fmla="*/ 1145528 w 1266576"/>
              <a:gd name="connsiteY3362" fmla="*/ 421949 h 1722677"/>
              <a:gd name="connsiteX3363" fmla="*/ 1151214 w 1266576"/>
              <a:gd name="connsiteY3363" fmla="*/ 433572 h 1722677"/>
              <a:gd name="connsiteX3364" fmla="*/ 1160997 w 1266576"/>
              <a:gd name="connsiteY3364" fmla="*/ 452594 h 1722677"/>
              <a:gd name="connsiteX3365" fmla="*/ 1162293 w 1266576"/>
              <a:gd name="connsiteY3365" fmla="*/ 453263 h 1722677"/>
              <a:gd name="connsiteX3366" fmla="*/ 1162794 w 1266576"/>
              <a:gd name="connsiteY3366" fmla="*/ 452050 h 1722677"/>
              <a:gd name="connsiteX3367" fmla="*/ 1157986 w 1266576"/>
              <a:gd name="connsiteY3367" fmla="*/ 426548 h 1722677"/>
              <a:gd name="connsiteX3368" fmla="*/ 1151297 w 1266576"/>
              <a:gd name="connsiteY3368" fmla="*/ 395151 h 1722677"/>
              <a:gd name="connsiteX3369" fmla="*/ 1143772 w 1266576"/>
              <a:gd name="connsiteY3369" fmla="*/ 357525 h 1722677"/>
              <a:gd name="connsiteX3370" fmla="*/ 1141054 w 1266576"/>
              <a:gd name="connsiteY3370" fmla="*/ 344983 h 1722677"/>
              <a:gd name="connsiteX3371" fmla="*/ 1135410 w 1266576"/>
              <a:gd name="connsiteY3371" fmla="*/ 336621 h 1722677"/>
              <a:gd name="connsiteX3372" fmla="*/ 1120987 w 1266576"/>
              <a:gd name="connsiteY3372" fmla="*/ 326713 h 1722677"/>
              <a:gd name="connsiteX3373" fmla="*/ 1092433 w 1266576"/>
              <a:gd name="connsiteY3373" fmla="*/ 307523 h 1722677"/>
              <a:gd name="connsiteX3374" fmla="*/ 1088670 w 1266576"/>
              <a:gd name="connsiteY3374" fmla="*/ 305893 h 1722677"/>
              <a:gd name="connsiteX3375" fmla="*/ 805260 w 1266576"/>
              <a:gd name="connsiteY3375" fmla="*/ 101498 h 1722677"/>
              <a:gd name="connsiteX3376" fmla="*/ 807978 w 1266576"/>
              <a:gd name="connsiteY3376" fmla="*/ 95645 h 1722677"/>
              <a:gd name="connsiteX3377" fmla="*/ 811907 w 1266576"/>
              <a:gd name="connsiteY3377" fmla="*/ 83312 h 1722677"/>
              <a:gd name="connsiteX3378" fmla="*/ 827794 w 1266576"/>
              <a:gd name="connsiteY3378" fmla="*/ 35485 h 1722677"/>
              <a:gd name="connsiteX3379" fmla="*/ 828756 w 1266576"/>
              <a:gd name="connsiteY3379" fmla="*/ 31764 h 1722677"/>
              <a:gd name="connsiteX3380" fmla="*/ 827125 w 1266576"/>
              <a:gd name="connsiteY3380" fmla="*/ 28629 h 1722677"/>
              <a:gd name="connsiteX3381" fmla="*/ 822944 w 1266576"/>
              <a:gd name="connsiteY3381" fmla="*/ 26873 h 1722677"/>
              <a:gd name="connsiteX3382" fmla="*/ 778378 w 1266576"/>
              <a:gd name="connsiteY3382" fmla="*/ 13202 h 1722677"/>
              <a:gd name="connsiteX3383" fmla="*/ 768094 w 1266576"/>
              <a:gd name="connsiteY3383" fmla="*/ 10317 h 1722677"/>
              <a:gd name="connsiteX3384" fmla="*/ 766384 w 1266576"/>
              <a:gd name="connsiteY3384" fmla="*/ 11375 h 1722677"/>
              <a:gd name="connsiteX3385" fmla="*/ 766421 w 1266576"/>
              <a:gd name="connsiteY3385" fmla="*/ 12157 h 1722677"/>
              <a:gd name="connsiteX3386" fmla="*/ 770059 w 1266576"/>
              <a:gd name="connsiteY3386" fmla="*/ 22190 h 1722677"/>
              <a:gd name="connsiteX3387" fmla="*/ 781179 w 1266576"/>
              <a:gd name="connsiteY3387" fmla="*/ 47275 h 1722677"/>
              <a:gd name="connsiteX3388" fmla="*/ 797484 w 1266576"/>
              <a:gd name="connsiteY3388" fmla="*/ 85946 h 1722677"/>
              <a:gd name="connsiteX3389" fmla="*/ 803086 w 1266576"/>
              <a:gd name="connsiteY3389" fmla="*/ 98488 h 1722677"/>
              <a:gd name="connsiteX3390" fmla="*/ 805260 w 1266576"/>
              <a:gd name="connsiteY3390" fmla="*/ 101498 h 1722677"/>
              <a:gd name="connsiteX3391" fmla="*/ 838288 w 1266576"/>
              <a:gd name="connsiteY3391" fmla="*/ 1044582 h 1722677"/>
              <a:gd name="connsiteX3392" fmla="*/ 842928 w 1266576"/>
              <a:gd name="connsiteY3392" fmla="*/ 1045041 h 1722677"/>
              <a:gd name="connsiteX3393" fmla="*/ 890296 w 1266576"/>
              <a:gd name="connsiteY3393" fmla="*/ 1043578 h 1722677"/>
              <a:gd name="connsiteX3394" fmla="*/ 913958 w 1266576"/>
              <a:gd name="connsiteY3394" fmla="*/ 1042951 h 1722677"/>
              <a:gd name="connsiteX3395" fmla="*/ 944478 w 1266576"/>
              <a:gd name="connsiteY3395" fmla="*/ 1042491 h 1722677"/>
              <a:gd name="connsiteX3396" fmla="*/ 987204 w 1266576"/>
              <a:gd name="connsiteY3396" fmla="*/ 1040944 h 1722677"/>
              <a:gd name="connsiteX3397" fmla="*/ 999747 w 1266576"/>
              <a:gd name="connsiteY3397" fmla="*/ 1039732 h 1722677"/>
              <a:gd name="connsiteX3398" fmla="*/ 993643 w 1266576"/>
              <a:gd name="connsiteY3398" fmla="*/ 1037558 h 1722677"/>
              <a:gd name="connsiteX3399" fmla="*/ 960950 w 1266576"/>
              <a:gd name="connsiteY3399" fmla="*/ 1029656 h 1722677"/>
              <a:gd name="connsiteX3400" fmla="*/ 940046 w 1266576"/>
              <a:gd name="connsiteY3400" fmla="*/ 1024305 h 1722677"/>
              <a:gd name="connsiteX3401" fmla="*/ 906600 w 1266576"/>
              <a:gd name="connsiteY3401" fmla="*/ 1016613 h 1722677"/>
              <a:gd name="connsiteX3402" fmla="*/ 894727 w 1266576"/>
              <a:gd name="connsiteY3402" fmla="*/ 1013728 h 1722677"/>
              <a:gd name="connsiteX3403" fmla="*/ 882185 w 1266576"/>
              <a:gd name="connsiteY3403" fmla="*/ 1015651 h 1722677"/>
              <a:gd name="connsiteX3404" fmla="*/ 877001 w 1266576"/>
              <a:gd name="connsiteY3404" fmla="*/ 1018870 h 1722677"/>
              <a:gd name="connsiteX3405" fmla="*/ 851290 w 1266576"/>
              <a:gd name="connsiteY3405" fmla="*/ 1035342 h 1722677"/>
              <a:gd name="connsiteX3406" fmla="*/ 841632 w 1266576"/>
              <a:gd name="connsiteY3406" fmla="*/ 1041572 h 1722677"/>
              <a:gd name="connsiteX3407" fmla="*/ 838288 w 1266576"/>
              <a:gd name="connsiteY3407" fmla="*/ 1044582 h 1722677"/>
              <a:gd name="connsiteX3408" fmla="*/ 1227470 w 1266576"/>
              <a:gd name="connsiteY3408" fmla="*/ 931995 h 1722677"/>
              <a:gd name="connsiteX3409" fmla="*/ 1224292 w 1266576"/>
              <a:gd name="connsiteY3409" fmla="*/ 941527 h 1722677"/>
              <a:gd name="connsiteX3410" fmla="*/ 1215471 w 1266576"/>
              <a:gd name="connsiteY3410" fmla="*/ 985717 h 1722677"/>
              <a:gd name="connsiteX3411" fmla="*/ 1204810 w 1266576"/>
              <a:gd name="connsiteY3411" fmla="*/ 1036471 h 1722677"/>
              <a:gd name="connsiteX3412" fmla="*/ 1197118 w 1266576"/>
              <a:gd name="connsiteY3412" fmla="*/ 1074641 h 1722677"/>
              <a:gd name="connsiteX3413" fmla="*/ 1193857 w 1266576"/>
              <a:gd name="connsiteY3413" fmla="*/ 1091865 h 1722677"/>
              <a:gd name="connsiteX3414" fmla="*/ 1196741 w 1266576"/>
              <a:gd name="connsiteY3414" fmla="*/ 1098220 h 1722677"/>
              <a:gd name="connsiteX3415" fmla="*/ 1211876 w 1266576"/>
              <a:gd name="connsiteY3415" fmla="*/ 1107125 h 1722677"/>
              <a:gd name="connsiteX3416" fmla="*/ 1219359 w 1266576"/>
              <a:gd name="connsiteY3416" fmla="*/ 1102944 h 1722677"/>
              <a:gd name="connsiteX3417" fmla="*/ 1221408 w 1266576"/>
              <a:gd name="connsiteY3417" fmla="*/ 1066321 h 1722677"/>
              <a:gd name="connsiteX3418" fmla="*/ 1222787 w 1266576"/>
              <a:gd name="connsiteY3418" fmla="*/ 1040359 h 1722677"/>
              <a:gd name="connsiteX3419" fmla="*/ 1224627 w 1266576"/>
              <a:gd name="connsiteY3419" fmla="*/ 999179 h 1722677"/>
              <a:gd name="connsiteX3420" fmla="*/ 1227804 w 1266576"/>
              <a:gd name="connsiteY3420" fmla="*/ 939646 h 1722677"/>
              <a:gd name="connsiteX3421" fmla="*/ 1227470 w 1266576"/>
              <a:gd name="connsiteY3421" fmla="*/ 931995 h 1722677"/>
              <a:gd name="connsiteX3422" fmla="*/ 1201466 w 1266576"/>
              <a:gd name="connsiteY3422" fmla="*/ 985425 h 1722677"/>
              <a:gd name="connsiteX3423" fmla="*/ 1201466 w 1266576"/>
              <a:gd name="connsiteY3423" fmla="*/ 983460 h 1722677"/>
              <a:gd name="connsiteX3424" fmla="*/ 1199505 w 1266576"/>
              <a:gd name="connsiteY3424" fmla="*/ 981750 h 1722677"/>
              <a:gd name="connsiteX3425" fmla="*/ 1198706 w 1266576"/>
              <a:gd name="connsiteY3425" fmla="*/ 981996 h 1722677"/>
              <a:gd name="connsiteX3426" fmla="*/ 1195989 w 1266576"/>
              <a:gd name="connsiteY3426" fmla="*/ 983418 h 1722677"/>
              <a:gd name="connsiteX3427" fmla="*/ 1168354 w 1266576"/>
              <a:gd name="connsiteY3427" fmla="*/ 1001060 h 1722677"/>
              <a:gd name="connsiteX3428" fmla="*/ 1154265 w 1266576"/>
              <a:gd name="connsiteY3428" fmla="*/ 1010258 h 1722677"/>
              <a:gd name="connsiteX3429" fmla="*/ 1153346 w 1266576"/>
              <a:gd name="connsiteY3429" fmla="*/ 1013603 h 1722677"/>
              <a:gd name="connsiteX3430" fmla="*/ 1154684 w 1266576"/>
              <a:gd name="connsiteY3430" fmla="*/ 1016362 h 1722677"/>
              <a:gd name="connsiteX3431" fmla="*/ 1185495 w 1266576"/>
              <a:gd name="connsiteY3431" fmla="*/ 1082041 h 1722677"/>
              <a:gd name="connsiteX3432" fmla="*/ 1186917 w 1266576"/>
              <a:gd name="connsiteY3432" fmla="*/ 1084716 h 1722677"/>
              <a:gd name="connsiteX3433" fmla="*/ 1189258 w 1266576"/>
              <a:gd name="connsiteY3433" fmla="*/ 1086221 h 1722677"/>
              <a:gd name="connsiteX3434" fmla="*/ 1190220 w 1266576"/>
              <a:gd name="connsiteY3434" fmla="*/ 1084340 h 1722677"/>
              <a:gd name="connsiteX3435" fmla="*/ 1192686 w 1266576"/>
              <a:gd name="connsiteY3435" fmla="*/ 1063855 h 1722677"/>
              <a:gd name="connsiteX3436" fmla="*/ 1195822 w 1266576"/>
              <a:gd name="connsiteY3436" fmla="*/ 1034255 h 1722677"/>
              <a:gd name="connsiteX3437" fmla="*/ 1201466 w 1266576"/>
              <a:gd name="connsiteY3437" fmla="*/ 985383 h 1722677"/>
              <a:gd name="connsiteX3438" fmla="*/ 817551 w 1266576"/>
              <a:gd name="connsiteY3438" fmla="*/ 1576242 h 1722677"/>
              <a:gd name="connsiteX3439" fmla="*/ 819475 w 1266576"/>
              <a:gd name="connsiteY3439" fmla="*/ 1569762 h 1722677"/>
              <a:gd name="connsiteX3440" fmla="*/ 824073 w 1266576"/>
              <a:gd name="connsiteY3440" fmla="*/ 1546517 h 1722677"/>
              <a:gd name="connsiteX3441" fmla="*/ 831891 w 1266576"/>
              <a:gd name="connsiteY3441" fmla="*/ 1505212 h 1722677"/>
              <a:gd name="connsiteX3442" fmla="*/ 831891 w 1266576"/>
              <a:gd name="connsiteY3442" fmla="*/ 1501449 h 1722677"/>
              <a:gd name="connsiteX3443" fmla="*/ 830512 w 1266576"/>
              <a:gd name="connsiteY3443" fmla="*/ 1499944 h 1722677"/>
              <a:gd name="connsiteX3444" fmla="*/ 827460 w 1266576"/>
              <a:gd name="connsiteY3444" fmla="*/ 1499693 h 1722677"/>
              <a:gd name="connsiteX3445" fmla="*/ 788537 w 1266576"/>
              <a:gd name="connsiteY3445" fmla="*/ 1502160 h 1722677"/>
              <a:gd name="connsiteX3446" fmla="*/ 771814 w 1266576"/>
              <a:gd name="connsiteY3446" fmla="*/ 1503581 h 1722677"/>
              <a:gd name="connsiteX3447" fmla="*/ 770393 w 1266576"/>
              <a:gd name="connsiteY3447" fmla="*/ 1505671 h 1722677"/>
              <a:gd name="connsiteX3448" fmla="*/ 771940 w 1266576"/>
              <a:gd name="connsiteY3448" fmla="*/ 1509141 h 1722677"/>
              <a:gd name="connsiteX3449" fmla="*/ 786112 w 1266576"/>
              <a:gd name="connsiteY3449" fmla="*/ 1530045 h 1722677"/>
              <a:gd name="connsiteX3450" fmla="*/ 801456 w 1266576"/>
              <a:gd name="connsiteY3450" fmla="*/ 1552913 h 1722677"/>
              <a:gd name="connsiteX3451" fmla="*/ 817551 w 1266576"/>
              <a:gd name="connsiteY3451" fmla="*/ 1576242 h 1722677"/>
              <a:gd name="connsiteX3452" fmla="*/ 1107274 w 1266576"/>
              <a:gd name="connsiteY3452" fmla="*/ 1492628 h 1722677"/>
              <a:gd name="connsiteX3453" fmla="*/ 1101003 w 1266576"/>
              <a:gd name="connsiteY3453" fmla="*/ 1493380 h 1722677"/>
              <a:gd name="connsiteX3454" fmla="*/ 1047867 w 1266576"/>
              <a:gd name="connsiteY3454" fmla="*/ 1500153 h 1722677"/>
              <a:gd name="connsiteX3455" fmla="*/ 1004554 w 1266576"/>
              <a:gd name="connsiteY3455" fmla="*/ 1505421 h 1722677"/>
              <a:gd name="connsiteX3456" fmla="*/ 1003091 w 1266576"/>
              <a:gd name="connsiteY3456" fmla="*/ 1505755 h 1722677"/>
              <a:gd name="connsiteX3457" fmla="*/ 1002130 w 1266576"/>
              <a:gd name="connsiteY3457" fmla="*/ 1506842 h 1722677"/>
              <a:gd name="connsiteX3458" fmla="*/ 1002966 w 1266576"/>
              <a:gd name="connsiteY3458" fmla="*/ 1507971 h 1722677"/>
              <a:gd name="connsiteX3459" fmla="*/ 1006436 w 1266576"/>
              <a:gd name="connsiteY3459" fmla="*/ 1509559 h 1722677"/>
              <a:gd name="connsiteX3460" fmla="*/ 1066094 w 1266576"/>
              <a:gd name="connsiteY3460" fmla="*/ 1534978 h 1722677"/>
              <a:gd name="connsiteX3461" fmla="*/ 1078971 w 1266576"/>
              <a:gd name="connsiteY3461" fmla="*/ 1532344 h 1722677"/>
              <a:gd name="connsiteX3462" fmla="*/ 1080016 w 1266576"/>
              <a:gd name="connsiteY3462" fmla="*/ 1531257 h 1722677"/>
              <a:gd name="connsiteX3463" fmla="*/ 1103637 w 1266576"/>
              <a:gd name="connsiteY3463" fmla="*/ 1504166 h 1722677"/>
              <a:gd name="connsiteX3464" fmla="*/ 1110619 w 1266576"/>
              <a:gd name="connsiteY3464" fmla="*/ 1496056 h 1722677"/>
              <a:gd name="connsiteX3465" fmla="*/ 1111162 w 1266576"/>
              <a:gd name="connsiteY3465" fmla="*/ 1493297 h 1722677"/>
              <a:gd name="connsiteX3466" fmla="*/ 1109197 w 1266576"/>
              <a:gd name="connsiteY3466" fmla="*/ 1492502 h 1722677"/>
              <a:gd name="connsiteX3467" fmla="*/ 1107274 w 1266576"/>
              <a:gd name="connsiteY3467" fmla="*/ 1492460 h 1722677"/>
              <a:gd name="connsiteX3468" fmla="*/ 1012999 w 1266576"/>
              <a:gd name="connsiteY3468" fmla="*/ 1046588 h 1722677"/>
              <a:gd name="connsiteX3469" fmla="*/ 1011411 w 1266576"/>
              <a:gd name="connsiteY3469" fmla="*/ 1045585 h 1722677"/>
              <a:gd name="connsiteX3470" fmla="*/ 1002464 w 1266576"/>
              <a:gd name="connsiteY3470" fmla="*/ 1047508 h 1722677"/>
              <a:gd name="connsiteX3471" fmla="*/ 955180 w 1266576"/>
              <a:gd name="connsiteY3471" fmla="*/ 1060050 h 1722677"/>
              <a:gd name="connsiteX3472" fmla="*/ 922822 w 1266576"/>
              <a:gd name="connsiteY3472" fmla="*/ 1069206 h 1722677"/>
              <a:gd name="connsiteX3473" fmla="*/ 920146 w 1266576"/>
              <a:gd name="connsiteY3473" fmla="*/ 1070502 h 1722677"/>
              <a:gd name="connsiteX3474" fmla="*/ 920146 w 1266576"/>
              <a:gd name="connsiteY3474" fmla="*/ 1072383 h 1722677"/>
              <a:gd name="connsiteX3475" fmla="*/ 922822 w 1266576"/>
              <a:gd name="connsiteY3475" fmla="*/ 1073763 h 1722677"/>
              <a:gd name="connsiteX3476" fmla="*/ 983233 w 1266576"/>
              <a:gd name="connsiteY3476" fmla="*/ 1095335 h 1722677"/>
              <a:gd name="connsiteX3477" fmla="*/ 994646 w 1266576"/>
              <a:gd name="connsiteY3477" fmla="*/ 1090402 h 1722677"/>
              <a:gd name="connsiteX3478" fmla="*/ 1012498 w 1266576"/>
              <a:gd name="connsiteY3478" fmla="*/ 1049013 h 1722677"/>
              <a:gd name="connsiteX3479" fmla="*/ 1012999 w 1266576"/>
              <a:gd name="connsiteY3479" fmla="*/ 1046588 h 1722677"/>
              <a:gd name="connsiteX3480" fmla="*/ 233339 w 1266576"/>
              <a:gd name="connsiteY3480" fmla="*/ 1011429 h 1722677"/>
              <a:gd name="connsiteX3481" fmla="*/ 239945 w 1266576"/>
              <a:gd name="connsiteY3481" fmla="*/ 1010760 h 1722677"/>
              <a:gd name="connsiteX3482" fmla="*/ 272471 w 1266576"/>
              <a:gd name="connsiteY3482" fmla="*/ 1006579 h 1722677"/>
              <a:gd name="connsiteX3483" fmla="*/ 320215 w 1266576"/>
              <a:gd name="connsiteY3483" fmla="*/ 1000559 h 1722677"/>
              <a:gd name="connsiteX3484" fmla="*/ 323225 w 1266576"/>
              <a:gd name="connsiteY3484" fmla="*/ 1000099 h 1722677"/>
              <a:gd name="connsiteX3485" fmla="*/ 325022 w 1266576"/>
              <a:gd name="connsiteY3485" fmla="*/ 998970 h 1722677"/>
              <a:gd name="connsiteX3486" fmla="*/ 323726 w 1266576"/>
              <a:gd name="connsiteY3486" fmla="*/ 997549 h 1722677"/>
              <a:gd name="connsiteX3487" fmla="*/ 320089 w 1266576"/>
              <a:gd name="connsiteY3487" fmla="*/ 996462 h 1722677"/>
              <a:gd name="connsiteX3488" fmla="*/ 275648 w 1266576"/>
              <a:gd name="connsiteY3488" fmla="*/ 985383 h 1722677"/>
              <a:gd name="connsiteX3489" fmla="*/ 234928 w 1266576"/>
              <a:gd name="connsiteY3489" fmla="*/ 975098 h 1722677"/>
              <a:gd name="connsiteX3490" fmla="*/ 219292 w 1266576"/>
              <a:gd name="connsiteY3490" fmla="*/ 971587 h 1722677"/>
              <a:gd name="connsiteX3491" fmla="*/ 217118 w 1266576"/>
              <a:gd name="connsiteY3491" fmla="*/ 973719 h 1722677"/>
              <a:gd name="connsiteX3492" fmla="*/ 220881 w 1266576"/>
              <a:gd name="connsiteY3492" fmla="*/ 989271 h 1722677"/>
              <a:gd name="connsiteX3493" fmla="*/ 225981 w 1266576"/>
              <a:gd name="connsiteY3493" fmla="*/ 1007666 h 1722677"/>
              <a:gd name="connsiteX3494" fmla="*/ 231584 w 1266576"/>
              <a:gd name="connsiteY3494" fmla="*/ 1011596 h 1722677"/>
              <a:gd name="connsiteX3495" fmla="*/ 321134 w 1266576"/>
              <a:gd name="connsiteY3495" fmla="*/ 992490 h 1722677"/>
              <a:gd name="connsiteX3496" fmla="*/ 321845 w 1266576"/>
              <a:gd name="connsiteY3496" fmla="*/ 991194 h 1722677"/>
              <a:gd name="connsiteX3497" fmla="*/ 316828 w 1266576"/>
              <a:gd name="connsiteY3497" fmla="*/ 988058 h 1722677"/>
              <a:gd name="connsiteX3498" fmla="*/ 289988 w 1266576"/>
              <a:gd name="connsiteY3498" fmla="*/ 973426 h 1722677"/>
              <a:gd name="connsiteX3499" fmla="*/ 217077 w 1266576"/>
              <a:gd name="connsiteY3499" fmla="*/ 933166 h 1722677"/>
              <a:gd name="connsiteX3500" fmla="*/ 204534 w 1266576"/>
              <a:gd name="connsiteY3500" fmla="*/ 926226 h 1722677"/>
              <a:gd name="connsiteX3501" fmla="*/ 201064 w 1266576"/>
              <a:gd name="connsiteY3501" fmla="*/ 924637 h 1722677"/>
              <a:gd name="connsiteX3502" fmla="*/ 199643 w 1266576"/>
              <a:gd name="connsiteY3502" fmla="*/ 924637 h 1722677"/>
              <a:gd name="connsiteX3503" fmla="*/ 199141 w 1266576"/>
              <a:gd name="connsiteY3503" fmla="*/ 926602 h 1722677"/>
              <a:gd name="connsiteX3504" fmla="*/ 212938 w 1266576"/>
              <a:gd name="connsiteY3504" fmla="*/ 961427 h 1722677"/>
              <a:gd name="connsiteX3505" fmla="*/ 220463 w 1266576"/>
              <a:gd name="connsiteY3505" fmla="*/ 967991 h 1722677"/>
              <a:gd name="connsiteX3506" fmla="*/ 247972 w 1266576"/>
              <a:gd name="connsiteY3506" fmla="*/ 974513 h 1722677"/>
              <a:gd name="connsiteX3507" fmla="*/ 307338 w 1266576"/>
              <a:gd name="connsiteY3507" fmla="*/ 989313 h 1722677"/>
              <a:gd name="connsiteX3508" fmla="*/ 321009 w 1266576"/>
              <a:gd name="connsiteY3508" fmla="*/ 992532 h 1722677"/>
              <a:gd name="connsiteX3509" fmla="*/ 1051755 w 1266576"/>
              <a:gd name="connsiteY3509" fmla="*/ 1295925 h 1722677"/>
              <a:gd name="connsiteX3510" fmla="*/ 1050709 w 1266576"/>
              <a:gd name="connsiteY3510" fmla="*/ 1296887 h 1722677"/>
              <a:gd name="connsiteX3511" fmla="*/ 1051086 w 1266576"/>
              <a:gd name="connsiteY3511" fmla="*/ 1300650 h 1722677"/>
              <a:gd name="connsiteX3512" fmla="*/ 1063377 w 1266576"/>
              <a:gd name="connsiteY3512" fmla="*/ 1350358 h 1722677"/>
              <a:gd name="connsiteX3513" fmla="*/ 1068979 w 1266576"/>
              <a:gd name="connsiteY3513" fmla="*/ 1371764 h 1722677"/>
              <a:gd name="connsiteX3514" fmla="*/ 1070066 w 1266576"/>
              <a:gd name="connsiteY3514" fmla="*/ 1375443 h 1722677"/>
              <a:gd name="connsiteX3515" fmla="*/ 1071864 w 1266576"/>
              <a:gd name="connsiteY3515" fmla="*/ 1376467 h 1722677"/>
              <a:gd name="connsiteX3516" fmla="*/ 1072491 w 1266576"/>
              <a:gd name="connsiteY3516" fmla="*/ 1376111 h 1722677"/>
              <a:gd name="connsiteX3517" fmla="*/ 1074372 w 1266576"/>
              <a:gd name="connsiteY3517" fmla="*/ 1373770 h 1722677"/>
              <a:gd name="connsiteX3518" fmla="*/ 1102508 w 1266576"/>
              <a:gd name="connsiteY3518" fmla="*/ 1333761 h 1722677"/>
              <a:gd name="connsiteX3519" fmla="*/ 1107149 w 1266576"/>
              <a:gd name="connsiteY3519" fmla="*/ 1326737 h 1722677"/>
              <a:gd name="connsiteX3520" fmla="*/ 1106438 w 1266576"/>
              <a:gd name="connsiteY3520" fmla="*/ 1322891 h 1722677"/>
              <a:gd name="connsiteX3521" fmla="*/ 1104390 w 1266576"/>
              <a:gd name="connsiteY3521" fmla="*/ 1321888 h 1722677"/>
              <a:gd name="connsiteX3522" fmla="*/ 1057440 w 1266576"/>
              <a:gd name="connsiteY3522" fmla="*/ 1297807 h 1722677"/>
              <a:gd name="connsiteX3523" fmla="*/ 1053260 w 1266576"/>
              <a:gd name="connsiteY3523" fmla="*/ 1296009 h 1722677"/>
              <a:gd name="connsiteX3524" fmla="*/ 1051629 w 1266576"/>
              <a:gd name="connsiteY3524" fmla="*/ 1295967 h 1722677"/>
              <a:gd name="connsiteX3525" fmla="*/ 624403 w 1266576"/>
              <a:gd name="connsiteY3525" fmla="*/ 1090151 h 1722677"/>
              <a:gd name="connsiteX3526" fmla="*/ 652288 w 1266576"/>
              <a:gd name="connsiteY3526" fmla="*/ 1087267 h 1722677"/>
              <a:gd name="connsiteX3527" fmla="*/ 687113 w 1266576"/>
              <a:gd name="connsiteY3527" fmla="*/ 1083086 h 1722677"/>
              <a:gd name="connsiteX3528" fmla="*/ 698694 w 1266576"/>
              <a:gd name="connsiteY3528" fmla="*/ 1072885 h 1722677"/>
              <a:gd name="connsiteX3529" fmla="*/ 708978 w 1266576"/>
              <a:gd name="connsiteY3529" fmla="*/ 1029071 h 1722677"/>
              <a:gd name="connsiteX3530" fmla="*/ 709480 w 1266576"/>
              <a:gd name="connsiteY3530" fmla="*/ 1025309 h 1722677"/>
              <a:gd name="connsiteX3531" fmla="*/ 708811 w 1266576"/>
              <a:gd name="connsiteY3531" fmla="*/ 1024096 h 1722677"/>
              <a:gd name="connsiteX3532" fmla="*/ 707390 w 1266576"/>
              <a:gd name="connsiteY3532" fmla="*/ 1024096 h 1722677"/>
              <a:gd name="connsiteX3533" fmla="*/ 703627 w 1266576"/>
              <a:gd name="connsiteY3533" fmla="*/ 1026730 h 1722677"/>
              <a:gd name="connsiteX3534" fmla="*/ 673693 w 1266576"/>
              <a:gd name="connsiteY3534" fmla="*/ 1050267 h 1722677"/>
              <a:gd name="connsiteX3535" fmla="*/ 657514 w 1266576"/>
              <a:gd name="connsiteY3535" fmla="*/ 1063019 h 1722677"/>
              <a:gd name="connsiteX3536" fmla="*/ 640122 w 1266576"/>
              <a:gd name="connsiteY3536" fmla="*/ 1076689 h 1722677"/>
              <a:gd name="connsiteX3537" fmla="*/ 624403 w 1266576"/>
              <a:gd name="connsiteY3537" fmla="*/ 1090151 h 1722677"/>
              <a:gd name="connsiteX3538" fmla="*/ 830470 w 1266576"/>
              <a:gd name="connsiteY3538" fmla="*/ 1581593 h 1722677"/>
              <a:gd name="connsiteX3539" fmla="*/ 830679 w 1266576"/>
              <a:gd name="connsiteY3539" fmla="*/ 1582680 h 1722677"/>
              <a:gd name="connsiteX3540" fmla="*/ 841841 w 1266576"/>
              <a:gd name="connsiteY3540" fmla="*/ 1585105 h 1722677"/>
              <a:gd name="connsiteX3541" fmla="*/ 870270 w 1266576"/>
              <a:gd name="connsiteY3541" fmla="*/ 1590791 h 1722677"/>
              <a:gd name="connsiteX3542" fmla="*/ 899535 w 1266576"/>
              <a:gd name="connsiteY3542" fmla="*/ 1596435 h 1722677"/>
              <a:gd name="connsiteX3543" fmla="*/ 918223 w 1266576"/>
              <a:gd name="connsiteY3543" fmla="*/ 1600239 h 1722677"/>
              <a:gd name="connsiteX3544" fmla="*/ 923992 w 1266576"/>
              <a:gd name="connsiteY3544" fmla="*/ 1594846 h 1722677"/>
              <a:gd name="connsiteX3545" fmla="*/ 923658 w 1266576"/>
              <a:gd name="connsiteY3545" fmla="*/ 1590289 h 1722677"/>
              <a:gd name="connsiteX3546" fmla="*/ 921567 w 1266576"/>
              <a:gd name="connsiteY3546" fmla="*/ 1569009 h 1722677"/>
              <a:gd name="connsiteX3547" fmla="*/ 920564 w 1266576"/>
              <a:gd name="connsiteY3547" fmla="*/ 1561442 h 1722677"/>
              <a:gd name="connsiteX3548" fmla="*/ 917387 w 1266576"/>
              <a:gd name="connsiteY3548" fmla="*/ 1558612 h 1722677"/>
              <a:gd name="connsiteX3549" fmla="*/ 916718 w 1266576"/>
              <a:gd name="connsiteY3549" fmla="*/ 1558725 h 1722677"/>
              <a:gd name="connsiteX3550" fmla="*/ 907771 w 1266576"/>
              <a:gd name="connsiteY3550" fmla="*/ 1560690 h 1722677"/>
              <a:gd name="connsiteX3551" fmla="*/ 877545 w 1266576"/>
              <a:gd name="connsiteY3551" fmla="*/ 1569051 h 1722677"/>
              <a:gd name="connsiteX3552" fmla="*/ 835487 w 1266576"/>
              <a:gd name="connsiteY3552" fmla="*/ 1580046 h 1722677"/>
              <a:gd name="connsiteX3553" fmla="*/ 830470 w 1266576"/>
              <a:gd name="connsiteY3553" fmla="*/ 1581593 h 1722677"/>
              <a:gd name="connsiteX3554" fmla="*/ 677289 w 1266576"/>
              <a:gd name="connsiteY3554" fmla="*/ 1020584 h 1722677"/>
              <a:gd name="connsiteX3555" fmla="*/ 677289 w 1266576"/>
              <a:gd name="connsiteY3555" fmla="*/ 1020584 h 1722677"/>
              <a:gd name="connsiteX3556" fmla="*/ 656720 w 1266576"/>
              <a:gd name="connsiteY3556" fmla="*/ 1021295 h 1722677"/>
              <a:gd name="connsiteX3557" fmla="*/ 614913 w 1266576"/>
              <a:gd name="connsiteY3557" fmla="*/ 1024013 h 1722677"/>
              <a:gd name="connsiteX3558" fmla="*/ 604294 w 1266576"/>
              <a:gd name="connsiteY3558" fmla="*/ 1024640 h 1722677"/>
              <a:gd name="connsiteX3559" fmla="*/ 598650 w 1266576"/>
              <a:gd name="connsiteY3559" fmla="*/ 1030660 h 1722677"/>
              <a:gd name="connsiteX3560" fmla="*/ 597312 w 1266576"/>
              <a:gd name="connsiteY3560" fmla="*/ 1041279 h 1722677"/>
              <a:gd name="connsiteX3561" fmla="*/ 595514 w 1266576"/>
              <a:gd name="connsiteY3561" fmla="*/ 1058754 h 1722677"/>
              <a:gd name="connsiteX3562" fmla="*/ 599904 w 1266576"/>
              <a:gd name="connsiteY3562" fmla="*/ 1062266 h 1722677"/>
              <a:gd name="connsiteX3563" fmla="*/ 608265 w 1266576"/>
              <a:gd name="connsiteY3563" fmla="*/ 1058796 h 1722677"/>
              <a:gd name="connsiteX3564" fmla="*/ 641335 w 1266576"/>
              <a:gd name="connsiteY3564" fmla="*/ 1044958 h 1722677"/>
              <a:gd name="connsiteX3565" fmla="*/ 690583 w 1266576"/>
              <a:gd name="connsiteY3565" fmla="*/ 1024054 h 1722677"/>
              <a:gd name="connsiteX3566" fmla="*/ 697147 w 1266576"/>
              <a:gd name="connsiteY3566" fmla="*/ 1020501 h 1722677"/>
              <a:gd name="connsiteX3567" fmla="*/ 689455 w 1266576"/>
              <a:gd name="connsiteY3567" fmla="*/ 1019832 h 1722677"/>
              <a:gd name="connsiteX3568" fmla="*/ 677289 w 1266576"/>
              <a:gd name="connsiteY3568" fmla="*/ 1020584 h 1722677"/>
              <a:gd name="connsiteX3569" fmla="*/ 927504 w 1266576"/>
              <a:gd name="connsiteY3569" fmla="*/ 1552621 h 1722677"/>
              <a:gd name="connsiteX3570" fmla="*/ 937830 w 1266576"/>
              <a:gd name="connsiteY3570" fmla="*/ 1554837 h 1722677"/>
              <a:gd name="connsiteX3571" fmla="*/ 948533 w 1266576"/>
              <a:gd name="connsiteY3571" fmla="*/ 1555631 h 1722677"/>
              <a:gd name="connsiteX3572" fmla="*/ 974370 w 1266576"/>
              <a:gd name="connsiteY3572" fmla="*/ 1558265 h 1722677"/>
              <a:gd name="connsiteX3573" fmla="*/ 989587 w 1266576"/>
              <a:gd name="connsiteY3573" fmla="*/ 1559435 h 1722677"/>
              <a:gd name="connsiteX3574" fmla="*/ 1001043 w 1266576"/>
              <a:gd name="connsiteY3574" fmla="*/ 1559812 h 1722677"/>
              <a:gd name="connsiteX3575" fmla="*/ 1003175 w 1266576"/>
              <a:gd name="connsiteY3575" fmla="*/ 1557219 h 1722677"/>
              <a:gd name="connsiteX3576" fmla="*/ 1002715 w 1266576"/>
              <a:gd name="connsiteY3576" fmla="*/ 1554168 h 1722677"/>
              <a:gd name="connsiteX3577" fmla="*/ 992263 w 1266576"/>
              <a:gd name="connsiteY3577" fmla="*/ 1515036 h 1722677"/>
              <a:gd name="connsiteX3578" fmla="*/ 984487 w 1266576"/>
              <a:gd name="connsiteY3578" fmla="*/ 1512570 h 1722677"/>
              <a:gd name="connsiteX3579" fmla="*/ 957062 w 1266576"/>
              <a:gd name="connsiteY3579" fmla="*/ 1532010 h 1722677"/>
              <a:gd name="connsiteX3580" fmla="*/ 931559 w 1266576"/>
              <a:gd name="connsiteY3580" fmla="*/ 1550238 h 1722677"/>
              <a:gd name="connsiteX3581" fmla="*/ 927504 w 1266576"/>
              <a:gd name="connsiteY3581" fmla="*/ 1552621 h 1722677"/>
              <a:gd name="connsiteX3582" fmla="*/ 982480 w 1266576"/>
              <a:gd name="connsiteY3582" fmla="*/ 1099683 h 1722677"/>
              <a:gd name="connsiteX3583" fmla="*/ 973826 w 1266576"/>
              <a:gd name="connsiteY3583" fmla="*/ 1096046 h 1722677"/>
              <a:gd name="connsiteX3584" fmla="*/ 932897 w 1266576"/>
              <a:gd name="connsiteY3584" fmla="*/ 1081288 h 1722677"/>
              <a:gd name="connsiteX3585" fmla="*/ 914209 w 1266576"/>
              <a:gd name="connsiteY3585" fmla="*/ 1074683 h 1722677"/>
              <a:gd name="connsiteX3586" fmla="*/ 906266 w 1266576"/>
              <a:gd name="connsiteY3586" fmla="*/ 1077107 h 1722677"/>
              <a:gd name="connsiteX3587" fmla="*/ 891383 w 1266576"/>
              <a:gd name="connsiteY3587" fmla="*/ 1096464 h 1722677"/>
              <a:gd name="connsiteX3588" fmla="*/ 881934 w 1266576"/>
              <a:gd name="connsiteY3588" fmla="*/ 1109424 h 1722677"/>
              <a:gd name="connsiteX3589" fmla="*/ 881307 w 1266576"/>
              <a:gd name="connsiteY3589" fmla="*/ 1112811 h 1722677"/>
              <a:gd name="connsiteX3590" fmla="*/ 884066 w 1266576"/>
              <a:gd name="connsiteY3590" fmla="*/ 1113521 h 1722677"/>
              <a:gd name="connsiteX3591" fmla="*/ 887118 w 1266576"/>
              <a:gd name="connsiteY3591" fmla="*/ 1113229 h 1722677"/>
              <a:gd name="connsiteX3592" fmla="*/ 930096 w 1266576"/>
              <a:gd name="connsiteY3592" fmla="*/ 1107585 h 1722677"/>
              <a:gd name="connsiteX3593" fmla="*/ 972405 w 1266576"/>
              <a:gd name="connsiteY3593" fmla="*/ 1101690 h 1722677"/>
              <a:gd name="connsiteX3594" fmla="*/ 982480 w 1266576"/>
              <a:gd name="connsiteY3594" fmla="*/ 1099683 h 1722677"/>
              <a:gd name="connsiteX3595" fmla="*/ 1214593 w 1266576"/>
              <a:gd name="connsiteY3595" fmla="*/ 887262 h 1722677"/>
              <a:gd name="connsiteX3596" fmla="*/ 1213590 w 1266576"/>
              <a:gd name="connsiteY3596" fmla="*/ 885924 h 1722677"/>
              <a:gd name="connsiteX3597" fmla="*/ 1211332 w 1266576"/>
              <a:gd name="connsiteY3597" fmla="*/ 885924 h 1722677"/>
              <a:gd name="connsiteX3598" fmla="*/ 1165762 w 1266576"/>
              <a:gd name="connsiteY3598" fmla="*/ 890648 h 1722677"/>
              <a:gd name="connsiteX3599" fmla="*/ 1150586 w 1266576"/>
              <a:gd name="connsiteY3599" fmla="*/ 892320 h 1722677"/>
              <a:gd name="connsiteX3600" fmla="*/ 1146113 w 1266576"/>
              <a:gd name="connsiteY3600" fmla="*/ 895790 h 1722677"/>
              <a:gd name="connsiteX3601" fmla="*/ 1145402 w 1266576"/>
              <a:gd name="connsiteY3601" fmla="*/ 897964 h 1722677"/>
              <a:gd name="connsiteX3602" fmla="*/ 1132860 w 1266576"/>
              <a:gd name="connsiteY3602" fmla="*/ 942071 h 1722677"/>
              <a:gd name="connsiteX3603" fmla="*/ 1132359 w 1266576"/>
              <a:gd name="connsiteY3603" fmla="*/ 945081 h 1722677"/>
              <a:gd name="connsiteX3604" fmla="*/ 1133822 w 1266576"/>
              <a:gd name="connsiteY3604" fmla="*/ 946168 h 1722677"/>
              <a:gd name="connsiteX3605" fmla="*/ 1135870 w 1266576"/>
              <a:gd name="connsiteY3605" fmla="*/ 945206 h 1722677"/>
              <a:gd name="connsiteX3606" fmla="*/ 1158195 w 1266576"/>
              <a:gd name="connsiteY3606" fmla="*/ 929194 h 1722677"/>
              <a:gd name="connsiteX3607" fmla="*/ 1196950 w 1266576"/>
              <a:gd name="connsiteY3607" fmla="*/ 900724 h 1722677"/>
              <a:gd name="connsiteX3608" fmla="*/ 1211207 w 1266576"/>
              <a:gd name="connsiteY3608" fmla="*/ 890439 h 1722677"/>
              <a:gd name="connsiteX3609" fmla="*/ 1214468 w 1266576"/>
              <a:gd name="connsiteY3609" fmla="*/ 887262 h 1722677"/>
              <a:gd name="connsiteX3610" fmla="*/ 845269 w 1266576"/>
              <a:gd name="connsiteY3610" fmla="*/ 1049055 h 1722677"/>
              <a:gd name="connsiteX3611" fmla="*/ 848781 w 1266576"/>
              <a:gd name="connsiteY3611" fmla="*/ 1050644 h 1722677"/>
              <a:gd name="connsiteX3612" fmla="*/ 867093 w 1266576"/>
              <a:gd name="connsiteY3612" fmla="*/ 1056079 h 1722677"/>
              <a:gd name="connsiteX3613" fmla="*/ 903674 w 1266576"/>
              <a:gd name="connsiteY3613" fmla="*/ 1067074 h 1722677"/>
              <a:gd name="connsiteX3614" fmla="*/ 913415 w 1266576"/>
              <a:gd name="connsiteY3614" fmla="*/ 1067325 h 1722677"/>
              <a:gd name="connsiteX3615" fmla="*/ 920104 w 1266576"/>
              <a:gd name="connsiteY3615" fmla="*/ 1065861 h 1722677"/>
              <a:gd name="connsiteX3616" fmla="*/ 995357 w 1266576"/>
              <a:gd name="connsiteY3616" fmla="*/ 1045669 h 1722677"/>
              <a:gd name="connsiteX3617" fmla="*/ 998785 w 1266576"/>
              <a:gd name="connsiteY3617" fmla="*/ 1044164 h 1722677"/>
              <a:gd name="connsiteX3618" fmla="*/ 995775 w 1266576"/>
              <a:gd name="connsiteY3618" fmla="*/ 1043411 h 1722677"/>
              <a:gd name="connsiteX3619" fmla="*/ 846858 w 1266576"/>
              <a:gd name="connsiteY3619" fmla="*/ 1047968 h 1722677"/>
              <a:gd name="connsiteX3620" fmla="*/ 845269 w 1266576"/>
              <a:gd name="connsiteY3620" fmla="*/ 1049055 h 1722677"/>
              <a:gd name="connsiteX3621" fmla="*/ 996778 w 1266576"/>
              <a:gd name="connsiteY3621" fmla="*/ 1509769 h 1722677"/>
              <a:gd name="connsiteX3622" fmla="*/ 995900 w 1266576"/>
              <a:gd name="connsiteY3622" fmla="*/ 1511734 h 1722677"/>
              <a:gd name="connsiteX3623" fmla="*/ 997196 w 1266576"/>
              <a:gd name="connsiteY3623" fmla="*/ 1518506 h 1722677"/>
              <a:gd name="connsiteX3624" fmla="*/ 1005558 w 1266576"/>
              <a:gd name="connsiteY3624" fmla="*/ 1550280 h 1722677"/>
              <a:gd name="connsiteX3625" fmla="*/ 1018100 w 1266576"/>
              <a:gd name="connsiteY3625" fmla="*/ 1556969 h 1722677"/>
              <a:gd name="connsiteX3626" fmla="*/ 1060869 w 1266576"/>
              <a:gd name="connsiteY3626" fmla="*/ 1542754 h 1722677"/>
              <a:gd name="connsiteX3627" fmla="*/ 1065300 w 1266576"/>
              <a:gd name="connsiteY3627" fmla="*/ 1540246 h 1722677"/>
              <a:gd name="connsiteX3628" fmla="*/ 1061663 w 1266576"/>
              <a:gd name="connsiteY3628" fmla="*/ 1537194 h 1722677"/>
              <a:gd name="connsiteX3629" fmla="*/ 1053301 w 1266576"/>
              <a:gd name="connsiteY3629" fmla="*/ 1533390 h 1722677"/>
              <a:gd name="connsiteX3630" fmla="*/ 1026545 w 1266576"/>
              <a:gd name="connsiteY3630" fmla="*/ 1522060 h 1722677"/>
              <a:gd name="connsiteX3631" fmla="*/ 1001252 w 1266576"/>
              <a:gd name="connsiteY3631" fmla="*/ 1511315 h 1722677"/>
              <a:gd name="connsiteX3632" fmla="*/ 996778 w 1266576"/>
              <a:gd name="connsiteY3632" fmla="*/ 1509894 h 1722677"/>
              <a:gd name="connsiteX3633" fmla="*/ 1157108 w 1266576"/>
              <a:gd name="connsiteY3633" fmla="*/ 888014 h 1722677"/>
              <a:gd name="connsiteX3634" fmla="*/ 1184283 w 1266576"/>
              <a:gd name="connsiteY3634" fmla="*/ 885046 h 1722677"/>
              <a:gd name="connsiteX3635" fmla="*/ 1195654 w 1266576"/>
              <a:gd name="connsiteY3635" fmla="*/ 883750 h 1722677"/>
              <a:gd name="connsiteX3636" fmla="*/ 1218481 w 1266576"/>
              <a:gd name="connsiteY3636" fmla="*/ 881367 h 1722677"/>
              <a:gd name="connsiteX3637" fmla="*/ 1225087 w 1266576"/>
              <a:gd name="connsiteY3637" fmla="*/ 876894 h 1722677"/>
              <a:gd name="connsiteX3638" fmla="*/ 1229017 w 1266576"/>
              <a:gd name="connsiteY3638" fmla="*/ 869494 h 1722677"/>
              <a:gd name="connsiteX3639" fmla="*/ 1244318 w 1266576"/>
              <a:gd name="connsiteY3639" fmla="*/ 841274 h 1722677"/>
              <a:gd name="connsiteX3640" fmla="*/ 1247621 w 1266576"/>
              <a:gd name="connsiteY3640" fmla="*/ 834376 h 1722677"/>
              <a:gd name="connsiteX3641" fmla="*/ 1247621 w 1266576"/>
              <a:gd name="connsiteY3641" fmla="*/ 832369 h 1722677"/>
              <a:gd name="connsiteX3642" fmla="*/ 1245447 w 1266576"/>
              <a:gd name="connsiteY3642" fmla="*/ 832745 h 1722677"/>
              <a:gd name="connsiteX3643" fmla="*/ 1242186 w 1266576"/>
              <a:gd name="connsiteY3643" fmla="*/ 834710 h 1722677"/>
              <a:gd name="connsiteX3644" fmla="*/ 1210789 w 1266576"/>
              <a:gd name="connsiteY3644" fmla="*/ 853649 h 1722677"/>
              <a:gd name="connsiteX3645" fmla="*/ 1161624 w 1266576"/>
              <a:gd name="connsiteY3645" fmla="*/ 883206 h 1722677"/>
              <a:gd name="connsiteX3646" fmla="*/ 1157108 w 1266576"/>
              <a:gd name="connsiteY3646" fmla="*/ 886049 h 1722677"/>
              <a:gd name="connsiteX3647" fmla="*/ 1156649 w 1266576"/>
              <a:gd name="connsiteY3647" fmla="*/ 887304 h 1722677"/>
              <a:gd name="connsiteX3648" fmla="*/ 1157861 w 1266576"/>
              <a:gd name="connsiteY3648" fmla="*/ 887972 h 1722677"/>
              <a:gd name="connsiteX3649" fmla="*/ 1157108 w 1266576"/>
              <a:gd name="connsiteY3649" fmla="*/ 888140 h 1722677"/>
              <a:gd name="connsiteX3650" fmla="*/ 697691 w 1266576"/>
              <a:gd name="connsiteY3650" fmla="*/ 1026605 h 1722677"/>
              <a:gd name="connsiteX3651" fmla="*/ 695767 w 1266576"/>
              <a:gd name="connsiteY3651" fmla="*/ 1026228 h 1722677"/>
              <a:gd name="connsiteX3652" fmla="*/ 678208 w 1266576"/>
              <a:gd name="connsiteY3652" fmla="*/ 1033754 h 1722677"/>
              <a:gd name="connsiteX3653" fmla="*/ 638701 w 1266576"/>
              <a:gd name="connsiteY3653" fmla="*/ 1050476 h 1722677"/>
              <a:gd name="connsiteX3654" fmla="*/ 607011 w 1266576"/>
              <a:gd name="connsiteY3654" fmla="*/ 1063813 h 1722677"/>
              <a:gd name="connsiteX3655" fmla="*/ 597563 w 1266576"/>
              <a:gd name="connsiteY3655" fmla="*/ 1068537 h 1722677"/>
              <a:gd name="connsiteX3656" fmla="*/ 604126 w 1266576"/>
              <a:gd name="connsiteY3656" fmla="*/ 1077484 h 1722677"/>
              <a:gd name="connsiteX3657" fmla="*/ 615038 w 1266576"/>
              <a:gd name="connsiteY3657" fmla="*/ 1089273 h 1722677"/>
              <a:gd name="connsiteX3658" fmla="*/ 618508 w 1266576"/>
              <a:gd name="connsiteY3658" fmla="*/ 1089566 h 1722677"/>
              <a:gd name="connsiteX3659" fmla="*/ 622229 w 1266576"/>
              <a:gd name="connsiteY3659" fmla="*/ 1086890 h 1722677"/>
              <a:gd name="connsiteX3660" fmla="*/ 656970 w 1266576"/>
              <a:gd name="connsiteY3660" fmla="*/ 1059298 h 1722677"/>
              <a:gd name="connsiteX3661" fmla="*/ 666544 w 1266576"/>
              <a:gd name="connsiteY3661" fmla="*/ 1051689 h 1722677"/>
              <a:gd name="connsiteX3662" fmla="*/ 690667 w 1266576"/>
              <a:gd name="connsiteY3662" fmla="*/ 1032834 h 1722677"/>
              <a:gd name="connsiteX3663" fmla="*/ 697691 w 1266576"/>
              <a:gd name="connsiteY3663" fmla="*/ 1026605 h 1722677"/>
              <a:gd name="connsiteX3664" fmla="*/ 948198 w 1266576"/>
              <a:gd name="connsiteY3664" fmla="*/ 963894 h 1722677"/>
              <a:gd name="connsiteX3665" fmla="*/ 947446 w 1266576"/>
              <a:gd name="connsiteY3665" fmla="*/ 962891 h 1722677"/>
              <a:gd name="connsiteX3666" fmla="*/ 930430 w 1266576"/>
              <a:gd name="connsiteY3666" fmla="*/ 966779 h 1722677"/>
              <a:gd name="connsiteX3667" fmla="*/ 900873 w 1266576"/>
              <a:gd name="connsiteY3667" fmla="*/ 974346 h 1722677"/>
              <a:gd name="connsiteX3668" fmla="*/ 857812 w 1266576"/>
              <a:gd name="connsiteY3668" fmla="*/ 984714 h 1722677"/>
              <a:gd name="connsiteX3669" fmla="*/ 850454 w 1266576"/>
              <a:gd name="connsiteY3669" fmla="*/ 986762 h 1722677"/>
              <a:gd name="connsiteX3670" fmla="*/ 849325 w 1266576"/>
              <a:gd name="connsiteY3670" fmla="*/ 988393 h 1722677"/>
              <a:gd name="connsiteX3671" fmla="*/ 850077 w 1266576"/>
              <a:gd name="connsiteY3671" fmla="*/ 989564 h 1722677"/>
              <a:gd name="connsiteX3672" fmla="*/ 884735 w 1266576"/>
              <a:gd name="connsiteY3672" fmla="*/ 1007290 h 1722677"/>
              <a:gd name="connsiteX3673" fmla="*/ 888916 w 1266576"/>
              <a:gd name="connsiteY3673" fmla="*/ 1006955 h 1722677"/>
              <a:gd name="connsiteX3674" fmla="*/ 893933 w 1266576"/>
              <a:gd name="connsiteY3674" fmla="*/ 1003485 h 1722677"/>
              <a:gd name="connsiteX3675" fmla="*/ 910656 w 1266576"/>
              <a:gd name="connsiteY3675" fmla="*/ 991278 h 1722677"/>
              <a:gd name="connsiteX3676" fmla="*/ 942345 w 1266576"/>
              <a:gd name="connsiteY3676" fmla="*/ 968660 h 1722677"/>
              <a:gd name="connsiteX3677" fmla="*/ 948198 w 1266576"/>
              <a:gd name="connsiteY3677" fmla="*/ 963769 h 1722677"/>
              <a:gd name="connsiteX3678" fmla="*/ 876207 w 1266576"/>
              <a:gd name="connsiteY3678" fmla="*/ 1009338 h 1722677"/>
              <a:gd name="connsiteX3679" fmla="*/ 876708 w 1266576"/>
              <a:gd name="connsiteY3679" fmla="*/ 1007833 h 1722677"/>
              <a:gd name="connsiteX3680" fmla="*/ 872528 w 1266576"/>
              <a:gd name="connsiteY3680" fmla="*/ 1004907 h 1722677"/>
              <a:gd name="connsiteX3681" fmla="*/ 844517 w 1266576"/>
              <a:gd name="connsiteY3681" fmla="*/ 990943 h 1722677"/>
              <a:gd name="connsiteX3682" fmla="*/ 835696 w 1266576"/>
              <a:gd name="connsiteY3682" fmla="*/ 989940 h 1722677"/>
              <a:gd name="connsiteX3683" fmla="*/ 800745 w 1266576"/>
              <a:gd name="connsiteY3683" fmla="*/ 998301 h 1722677"/>
              <a:gd name="connsiteX3684" fmla="*/ 778462 w 1266576"/>
              <a:gd name="connsiteY3684" fmla="*/ 1003694 h 1722677"/>
              <a:gd name="connsiteX3685" fmla="*/ 742759 w 1266576"/>
              <a:gd name="connsiteY3685" fmla="*/ 1012056 h 1722677"/>
              <a:gd name="connsiteX3686" fmla="*/ 737449 w 1266576"/>
              <a:gd name="connsiteY3686" fmla="*/ 1013728 h 1722677"/>
              <a:gd name="connsiteX3687" fmla="*/ 737449 w 1266576"/>
              <a:gd name="connsiteY3687" fmla="*/ 1014481 h 1722677"/>
              <a:gd name="connsiteX3688" fmla="*/ 966301 w 1266576"/>
              <a:gd name="connsiteY3688" fmla="*/ 1399900 h 1722677"/>
              <a:gd name="connsiteX3689" fmla="*/ 990925 w 1266576"/>
              <a:gd name="connsiteY3689" fmla="*/ 1464115 h 1722677"/>
              <a:gd name="connsiteX3690" fmla="*/ 992472 w 1266576"/>
              <a:gd name="connsiteY3690" fmla="*/ 1465746 h 1722677"/>
              <a:gd name="connsiteX3691" fmla="*/ 1000583 w 1266576"/>
              <a:gd name="connsiteY3691" fmla="*/ 1460102 h 1722677"/>
              <a:gd name="connsiteX3692" fmla="*/ 1019647 w 1266576"/>
              <a:gd name="connsiteY3692" fmla="*/ 1443379 h 1722677"/>
              <a:gd name="connsiteX3693" fmla="*/ 1019647 w 1266576"/>
              <a:gd name="connsiteY3693" fmla="*/ 1433262 h 1722677"/>
              <a:gd name="connsiteX3694" fmla="*/ 1016511 w 1266576"/>
              <a:gd name="connsiteY3694" fmla="*/ 1431046 h 1722677"/>
              <a:gd name="connsiteX3695" fmla="*/ 982188 w 1266576"/>
              <a:gd name="connsiteY3695" fmla="*/ 1408094 h 1722677"/>
              <a:gd name="connsiteX3696" fmla="*/ 966301 w 1266576"/>
              <a:gd name="connsiteY3696" fmla="*/ 1399774 h 1722677"/>
              <a:gd name="connsiteX3697" fmla="*/ 1043895 w 1266576"/>
              <a:gd name="connsiteY3697" fmla="*/ 1104867 h 1722677"/>
              <a:gd name="connsiteX3698" fmla="*/ 1047699 w 1266576"/>
              <a:gd name="connsiteY3698" fmla="*/ 1104240 h 1722677"/>
              <a:gd name="connsiteX3699" fmla="*/ 1046738 w 1266576"/>
              <a:gd name="connsiteY3699" fmla="*/ 1098764 h 1722677"/>
              <a:gd name="connsiteX3700" fmla="*/ 1046361 w 1266576"/>
              <a:gd name="connsiteY3700" fmla="*/ 1098095 h 1722677"/>
              <a:gd name="connsiteX3701" fmla="*/ 1021026 w 1266576"/>
              <a:gd name="connsiteY3701" fmla="*/ 1052107 h 1722677"/>
              <a:gd name="connsiteX3702" fmla="*/ 1019061 w 1266576"/>
              <a:gd name="connsiteY3702" fmla="*/ 1048846 h 1722677"/>
              <a:gd name="connsiteX3703" fmla="*/ 1017122 w 1266576"/>
              <a:gd name="connsiteY3703" fmla="*/ 1048319 h 1722677"/>
              <a:gd name="connsiteX3704" fmla="*/ 1016595 w 1266576"/>
              <a:gd name="connsiteY3704" fmla="*/ 1048846 h 1722677"/>
              <a:gd name="connsiteX3705" fmla="*/ 1015257 w 1266576"/>
              <a:gd name="connsiteY3705" fmla="*/ 1051563 h 1722677"/>
              <a:gd name="connsiteX3706" fmla="*/ 1007815 w 1266576"/>
              <a:gd name="connsiteY3706" fmla="*/ 1069122 h 1722677"/>
              <a:gd name="connsiteX3707" fmla="*/ 997740 w 1266576"/>
              <a:gd name="connsiteY3707" fmla="*/ 1093036 h 1722677"/>
              <a:gd name="connsiteX3708" fmla="*/ 1002506 w 1266576"/>
              <a:gd name="connsiteY3708" fmla="*/ 1100101 h 1722677"/>
              <a:gd name="connsiteX3709" fmla="*/ 1011578 w 1266576"/>
              <a:gd name="connsiteY3709" fmla="*/ 1101063 h 1722677"/>
              <a:gd name="connsiteX3710" fmla="*/ 1132108 w 1266576"/>
              <a:gd name="connsiteY3710" fmla="*/ 330392 h 1722677"/>
              <a:gd name="connsiteX3711" fmla="*/ 1132108 w 1266576"/>
              <a:gd name="connsiteY3711" fmla="*/ 328427 h 1722677"/>
              <a:gd name="connsiteX3712" fmla="*/ 1051796 w 1266576"/>
              <a:gd name="connsiteY3712" fmla="*/ 217095 h 1722677"/>
              <a:gd name="connsiteX3713" fmla="*/ 1051796 w 1266576"/>
              <a:gd name="connsiteY3713" fmla="*/ 219980 h 1722677"/>
              <a:gd name="connsiteX3714" fmla="*/ 1058862 w 1266576"/>
              <a:gd name="connsiteY3714" fmla="*/ 236702 h 1722677"/>
              <a:gd name="connsiteX3715" fmla="*/ 1068519 w 1266576"/>
              <a:gd name="connsiteY3715" fmla="*/ 259153 h 1722677"/>
              <a:gd name="connsiteX3716" fmla="*/ 1082859 w 1266576"/>
              <a:gd name="connsiteY3716" fmla="*/ 293727 h 1722677"/>
              <a:gd name="connsiteX3717" fmla="*/ 1087960 w 1266576"/>
              <a:gd name="connsiteY3717" fmla="*/ 300124 h 1722677"/>
              <a:gd name="connsiteX3718" fmla="*/ 1115594 w 1266576"/>
              <a:gd name="connsiteY3718" fmla="*/ 319229 h 1722677"/>
              <a:gd name="connsiteX3719" fmla="*/ 1123955 w 1266576"/>
              <a:gd name="connsiteY3719" fmla="*/ 324581 h 1722677"/>
              <a:gd name="connsiteX3720" fmla="*/ 1132108 w 1266576"/>
              <a:gd name="connsiteY3720" fmla="*/ 330392 h 1722677"/>
              <a:gd name="connsiteX3721" fmla="*/ 1053301 w 1266576"/>
              <a:gd name="connsiteY3721" fmla="*/ 1102401 h 1722677"/>
              <a:gd name="connsiteX3722" fmla="*/ 1055016 w 1266576"/>
              <a:gd name="connsiteY3722" fmla="*/ 1099349 h 1722677"/>
              <a:gd name="connsiteX3723" fmla="*/ 1071738 w 1266576"/>
              <a:gd name="connsiteY3723" fmla="*/ 1054323 h 1722677"/>
              <a:gd name="connsiteX3724" fmla="*/ 1068686 w 1266576"/>
              <a:gd name="connsiteY3724" fmla="*/ 1048762 h 1722677"/>
              <a:gd name="connsiteX3725" fmla="*/ 1064924 w 1266576"/>
              <a:gd name="connsiteY3725" fmla="*/ 1048261 h 1722677"/>
              <a:gd name="connsiteX3726" fmla="*/ 1039840 w 1266576"/>
              <a:gd name="connsiteY3726" fmla="*/ 1045752 h 1722677"/>
              <a:gd name="connsiteX3727" fmla="*/ 1023911 w 1266576"/>
              <a:gd name="connsiteY3727" fmla="*/ 1044038 h 1722677"/>
              <a:gd name="connsiteX3728" fmla="*/ 1022322 w 1266576"/>
              <a:gd name="connsiteY3728" fmla="*/ 1046546 h 1722677"/>
              <a:gd name="connsiteX3729" fmla="*/ 1023242 w 1266576"/>
              <a:gd name="connsiteY3729" fmla="*/ 1048637 h 1722677"/>
              <a:gd name="connsiteX3730" fmla="*/ 1047574 w 1266576"/>
              <a:gd name="connsiteY3730" fmla="*/ 1092743 h 1722677"/>
              <a:gd name="connsiteX3731" fmla="*/ 1053301 w 1266576"/>
              <a:gd name="connsiteY3731" fmla="*/ 1102401 h 1722677"/>
              <a:gd name="connsiteX3732" fmla="*/ 522603 w 1266576"/>
              <a:gd name="connsiteY3732" fmla="*/ 1125980 h 1722677"/>
              <a:gd name="connsiteX3733" fmla="*/ 527828 w 1266576"/>
              <a:gd name="connsiteY3733" fmla="*/ 1124517 h 1722677"/>
              <a:gd name="connsiteX3734" fmla="*/ 546349 w 1266576"/>
              <a:gd name="connsiteY3734" fmla="*/ 1117368 h 1722677"/>
              <a:gd name="connsiteX3735" fmla="*/ 606049 w 1266576"/>
              <a:gd name="connsiteY3735" fmla="*/ 1095670 h 1722677"/>
              <a:gd name="connsiteX3736" fmla="*/ 610230 w 1266576"/>
              <a:gd name="connsiteY3736" fmla="*/ 1093830 h 1722677"/>
              <a:gd name="connsiteX3737" fmla="*/ 611305 w 1266576"/>
              <a:gd name="connsiteY3737" fmla="*/ 1091075 h 1722677"/>
              <a:gd name="connsiteX3738" fmla="*/ 611024 w 1266576"/>
              <a:gd name="connsiteY3738" fmla="*/ 1090611 h 1722677"/>
              <a:gd name="connsiteX3739" fmla="*/ 594302 w 1266576"/>
              <a:gd name="connsiteY3739" fmla="*/ 1071965 h 1722677"/>
              <a:gd name="connsiteX3740" fmla="*/ 590790 w 1266576"/>
              <a:gd name="connsiteY3740" fmla="*/ 1071965 h 1722677"/>
              <a:gd name="connsiteX3741" fmla="*/ 588323 w 1266576"/>
              <a:gd name="connsiteY3741" fmla="*/ 1073805 h 1722677"/>
              <a:gd name="connsiteX3742" fmla="*/ 558598 w 1266576"/>
              <a:gd name="connsiteY3742" fmla="*/ 1096631 h 1722677"/>
              <a:gd name="connsiteX3743" fmla="*/ 524944 w 1266576"/>
              <a:gd name="connsiteY3743" fmla="*/ 1123095 h 1722677"/>
              <a:gd name="connsiteX3744" fmla="*/ 522603 w 1266576"/>
              <a:gd name="connsiteY3744" fmla="*/ 1125980 h 1722677"/>
              <a:gd name="connsiteX3745" fmla="*/ 65526 w 1266576"/>
              <a:gd name="connsiteY3745" fmla="*/ 944537 h 1722677"/>
              <a:gd name="connsiteX3746" fmla="*/ 69707 w 1266576"/>
              <a:gd name="connsiteY3746" fmla="*/ 943199 h 1722677"/>
              <a:gd name="connsiteX3747" fmla="*/ 82500 w 1266576"/>
              <a:gd name="connsiteY3747" fmla="*/ 936427 h 1722677"/>
              <a:gd name="connsiteX3748" fmla="*/ 124808 w 1266576"/>
              <a:gd name="connsiteY3748" fmla="*/ 915523 h 1722677"/>
              <a:gd name="connsiteX3749" fmla="*/ 126731 w 1266576"/>
              <a:gd name="connsiteY3749" fmla="*/ 914269 h 1722677"/>
              <a:gd name="connsiteX3750" fmla="*/ 127283 w 1266576"/>
              <a:gd name="connsiteY3750" fmla="*/ 911664 h 1722677"/>
              <a:gd name="connsiteX3751" fmla="*/ 127233 w 1266576"/>
              <a:gd name="connsiteY3751" fmla="*/ 911593 h 1722677"/>
              <a:gd name="connsiteX3752" fmla="*/ 123847 w 1266576"/>
              <a:gd name="connsiteY3752" fmla="*/ 907413 h 1722677"/>
              <a:gd name="connsiteX3753" fmla="*/ 108086 w 1266576"/>
              <a:gd name="connsiteY3753" fmla="*/ 888809 h 1722677"/>
              <a:gd name="connsiteX3754" fmla="*/ 100518 w 1266576"/>
              <a:gd name="connsiteY3754" fmla="*/ 889143 h 1722677"/>
              <a:gd name="connsiteX3755" fmla="*/ 99097 w 1266576"/>
              <a:gd name="connsiteY3755" fmla="*/ 890941 h 1722677"/>
              <a:gd name="connsiteX3756" fmla="*/ 87767 w 1266576"/>
              <a:gd name="connsiteY3756" fmla="*/ 908123 h 1722677"/>
              <a:gd name="connsiteX3757" fmla="*/ 70334 w 1266576"/>
              <a:gd name="connsiteY3757" fmla="*/ 934002 h 1722677"/>
              <a:gd name="connsiteX3758" fmla="*/ 64815 w 1266576"/>
              <a:gd name="connsiteY3758" fmla="*/ 943074 h 1722677"/>
              <a:gd name="connsiteX3759" fmla="*/ 65526 w 1266576"/>
              <a:gd name="connsiteY3759" fmla="*/ 944537 h 1722677"/>
              <a:gd name="connsiteX3760" fmla="*/ 1131815 w 1266576"/>
              <a:gd name="connsiteY3760" fmla="*/ 1375944 h 1722677"/>
              <a:gd name="connsiteX3761" fmla="*/ 1131815 w 1266576"/>
              <a:gd name="connsiteY3761" fmla="*/ 1378285 h 1722677"/>
              <a:gd name="connsiteX3762" fmla="*/ 1135034 w 1266576"/>
              <a:gd name="connsiteY3762" fmla="*/ 1400987 h 1722677"/>
              <a:gd name="connsiteX3763" fmla="*/ 1135996 w 1266576"/>
              <a:gd name="connsiteY3763" fmla="*/ 1408554 h 1722677"/>
              <a:gd name="connsiteX3764" fmla="*/ 1137334 w 1266576"/>
              <a:gd name="connsiteY3764" fmla="*/ 1410184 h 1722677"/>
              <a:gd name="connsiteX3765" fmla="*/ 1138713 w 1266576"/>
              <a:gd name="connsiteY3765" fmla="*/ 1409683 h 1722677"/>
              <a:gd name="connsiteX3766" fmla="*/ 1141264 w 1266576"/>
              <a:gd name="connsiteY3766" fmla="*/ 1406923 h 1722677"/>
              <a:gd name="connsiteX3767" fmla="*/ 1155102 w 1266576"/>
              <a:gd name="connsiteY3767" fmla="*/ 1388654 h 1722677"/>
              <a:gd name="connsiteX3768" fmla="*/ 1169191 w 1266576"/>
              <a:gd name="connsiteY3768" fmla="*/ 1369590 h 1722677"/>
              <a:gd name="connsiteX3769" fmla="*/ 1169191 w 1266576"/>
              <a:gd name="connsiteY3769" fmla="*/ 1363987 h 1722677"/>
              <a:gd name="connsiteX3770" fmla="*/ 1154600 w 1266576"/>
              <a:gd name="connsiteY3770" fmla="*/ 1344380 h 1722677"/>
              <a:gd name="connsiteX3771" fmla="*/ 1151456 w 1266576"/>
              <a:gd name="connsiteY3771" fmla="*/ 1343832 h 1722677"/>
              <a:gd name="connsiteX3772" fmla="*/ 1150754 w 1266576"/>
              <a:gd name="connsiteY3772" fmla="*/ 1344631 h 1722677"/>
              <a:gd name="connsiteX3773" fmla="*/ 1141514 w 1266576"/>
              <a:gd name="connsiteY3773" fmla="*/ 1359556 h 1722677"/>
              <a:gd name="connsiteX3774" fmla="*/ 1133780 w 1266576"/>
              <a:gd name="connsiteY3774" fmla="*/ 1369840 h 1722677"/>
              <a:gd name="connsiteX3775" fmla="*/ 1131815 w 1266576"/>
              <a:gd name="connsiteY3775" fmla="*/ 1375944 h 1722677"/>
              <a:gd name="connsiteX3776" fmla="*/ 1035659 w 1266576"/>
              <a:gd name="connsiteY3776" fmla="*/ 1568842 h 1722677"/>
              <a:gd name="connsiteX3777" fmla="*/ 1034614 w 1266576"/>
              <a:gd name="connsiteY3777" fmla="*/ 1567964 h 1722677"/>
              <a:gd name="connsiteX3778" fmla="*/ 1022406 w 1266576"/>
              <a:gd name="connsiteY3778" fmla="*/ 1567504 h 1722677"/>
              <a:gd name="connsiteX3779" fmla="*/ 1002548 w 1266576"/>
              <a:gd name="connsiteY3779" fmla="*/ 1567002 h 1722677"/>
              <a:gd name="connsiteX3780" fmla="*/ 970482 w 1266576"/>
              <a:gd name="connsiteY3780" fmla="*/ 1565915 h 1722677"/>
              <a:gd name="connsiteX3781" fmla="*/ 962413 w 1266576"/>
              <a:gd name="connsiteY3781" fmla="*/ 1569469 h 1722677"/>
              <a:gd name="connsiteX3782" fmla="*/ 936325 w 1266576"/>
              <a:gd name="connsiteY3782" fmla="*/ 1596351 h 1722677"/>
              <a:gd name="connsiteX3783" fmla="*/ 935698 w 1266576"/>
              <a:gd name="connsiteY3783" fmla="*/ 1598818 h 1722677"/>
              <a:gd name="connsiteX3784" fmla="*/ 937830 w 1266576"/>
              <a:gd name="connsiteY3784" fmla="*/ 1598818 h 1722677"/>
              <a:gd name="connsiteX3785" fmla="*/ 942889 w 1266576"/>
              <a:gd name="connsiteY3785" fmla="*/ 1597145 h 1722677"/>
              <a:gd name="connsiteX3786" fmla="*/ 991302 w 1266576"/>
              <a:gd name="connsiteY3786" fmla="*/ 1583265 h 1722677"/>
              <a:gd name="connsiteX3787" fmla="*/ 1029388 w 1266576"/>
              <a:gd name="connsiteY3787" fmla="*/ 1572186 h 1722677"/>
              <a:gd name="connsiteX3788" fmla="*/ 1035074 w 1266576"/>
              <a:gd name="connsiteY3788" fmla="*/ 1570012 h 1722677"/>
              <a:gd name="connsiteX3789" fmla="*/ 1035492 w 1266576"/>
              <a:gd name="connsiteY3789" fmla="*/ 1568842 h 1722677"/>
              <a:gd name="connsiteX3790" fmla="*/ 763913 w 1266576"/>
              <a:gd name="connsiteY3790" fmla="*/ 1104784 h 1722677"/>
              <a:gd name="connsiteX3791" fmla="*/ 770351 w 1266576"/>
              <a:gd name="connsiteY3791" fmla="*/ 1101230 h 1722677"/>
              <a:gd name="connsiteX3792" fmla="*/ 777040 w 1266576"/>
              <a:gd name="connsiteY3792" fmla="*/ 1081748 h 1722677"/>
              <a:gd name="connsiteX3793" fmla="*/ 781221 w 1266576"/>
              <a:gd name="connsiteY3793" fmla="*/ 1069206 h 1722677"/>
              <a:gd name="connsiteX3794" fmla="*/ 782684 w 1266576"/>
              <a:gd name="connsiteY3794" fmla="*/ 1063269 h 1722677"/>
              <a:gd name="connsiteX3795" fmla="*/ 781409 w 1266576"/>
              <a:gd name="connsiteY3795" fmla="*/ 1061493 h 1722677"/>
              <a:gd name="connsiteX3796" fmla="*/ 780803 w 1266576"/>
              <a:gd name="connsiteY3796" fmla="*/ 1061513 h 1722677"/>
              <a:gd name="connsiteX3797" fmla="*/ 778002 w 1266576"/>
              <a:gd name="connsiteY3797" fmla="*/ 1062642 h 1722677"/>
              <a:gd name="connsiteX3798" fmla="*/ 736195 w 1266576"/>
              <a:gd name="connsiteY3798" fmla="*/ 1083337 h 1722677"/>
              <a:gd name="connsiteX3799" fmla="*/ 721186 w 1266576"/>
              <a:gd name="connsiteY3799" fmla="*/ 1090904 h 1722677"/>
              <a:gd name="connsiteX3800" fmla="*/ 718218 w 1266576"/>
              <a:gd name="connsiteY3800" fmla="*/ 1093161 h 1722677"/>
              <a:gd name="connsiteX3801" fmla="*/ 718427 w 1266576"/>
              <a:gd name="connsiteY3801" fmla="*/ 1094416 h 1722677"/>
              <a:gd name="connsiteX3802" fmla="*/ 721270 w 1266576"/>
              <a:gd name="connsiteY3802" fmla="*/ 1095503 h 1722677"/>
              <a:gd name="connsiteX3803" fmla="*/ 756722 w 1266576"/>
              <a:gd name="connsiteY3803" fmla="*/ 1103404 h 1722677"/>
              <a:gd name="connsiteX3804" fmla="*/ 1027005 w 1266576"/>
              <a:gd name="connsiteY3804" fmla="*/ 1413111 h 1722677"/>
              <a:gd name="connsiteX3805" fmla="*/ 1026796 w 1266576"/>
              <a:gd name="connsiteY3805" fmla="*/ 1413111 h 1722677"/>
              <a:gd name="connsiteX3806" fmla="*/ 1026796 w 1266576"/>
              <a:gd name="connsiteY3806" fmla="*/ 1395552 h 1722677"/>
              <a:gd name="connsiteX3807" fmla="*/ 1021737 w 1266576"/>
              <a:gd name="connsiteY3807" fmla="*/ 1390493 h 1722677"/>
              <a:gd name="connsiteX3808" fmla="*/ 1017180 w 1266576"/>
              <a:gd name="connsiteY3808" fmla="*/ 1390493 h 1722677"/>
              <a:gd name="connsiteX3809" fmla="*/ 1005767 w 1266576"/>
              <a:gd name="connsiteY3809" fmla="*/ 1391287 h 1722677"/>
              <a:gd name="connsiteX3810" fmla="*/ 972321 w 1266576"/>
              <a:gd name="connsiteY3810" fmla="*/ 1393043 h 1722677"/>
              <a:gd name="connsiteX3811" fmla="*/ 971610 w 1266576"/>
              <a:gd name="connsiteY3811" fmla="*/ 1393043 h 1722677"/>
              <a:gd name="connsiteX3812" fmla="*/ 970607 w 1266576"/>
              <a:gd name="connsiteY3812" fmla="*/ 1393963 h 1722677"/>
              <a:gd name="connsiteX3813" fmla="*/ 970983 w 1266576"/>
              <a:gd name="connsiteY3813" fmla="*/ 1395343 h 1722677"/>
              <a:gd name="connsiteX3814" fmla="*/ 973868 w 1266576"/>
              <a:gd name="connsiteY3814" fmla="*/ 1397851 h 1722677"/>
              <a:gd name="connsiteX3815" fmla="*/ 1009237 w 1266576"/>
              <a:gd name="connsiteY3815" fmla="*/ 1421723 h 1722677"/>
              <a:gd name="connsiteX3816" fmla="*/ 1024496 w 1266576"/>
              <a:gd name="connsiteY3816" fmla="*/ 1431840 h 1722677"/>
              <a:gd name="connsiteX3817" fmla="*/ 1026779 w 1266576"/>
              <a:gd name="connsiteY3817" fmla="*/ 1431506 h 1722677"/>
              <a:gd name="connsiteX3818" fmla="*/ 1027088 w 1266576"/>
              <a:gd name="connsiteY3818" fmla="*/ 1430335 h 1722677"/>
              <a:gd name="connsiteX3819" fmla="*/ 1026879 w 1266576"/>
              <a:gd name="connsiteY3819" fmla="*/ 1413152 h 1722677"/>
              <a:gd name="connsiteX3820" fmla="*/ 1112082 w 1266576"/>
              <a:gd name="connsiteY3820" fmla="*/ 1328368 h 1722677"/>
              <a:gd name="connsiteX3821" fmla="*/ 1105477 w 1266576"/>
              <a:gd name="connsiteY3821" fmla="*/ 1336144 h 1722677"/>
              <a:gd name="connsiteX3822" fmla="*/ 1079347 w 1266576"/>
              <a:gd name="connsiteY3822" fmla="*/ 1373770 h 1722677"/>
              <a:gd name="connsiteX3823" fmla="*/ 1077048 w 1266576"/>
              <a:gd name="connsiteY3823" fmla="*/ 1379707 h 1722677"/>
              <a:gd name="connsiteX3824" fmla="*/ 1082775 w 1266576"/>
              <a:gd name="connsiteY3824" fmla="*/ 1378285 h 1722677"/>
              <a:gd name="connsiteX3825" fmla="*/ 1084991 w 1266576"/>
              <a:gd name="connsiteY3825" fmla="*/ 1377700 h 1722677"/>
              <a:gd name="connsiteX3826" fmla="*/ 1126338 w 1266576"/>
              <a:gd name="connsiteY3826" fmla="*/ 1366579 h 1722677"/>
              <a:gd name="connsiteX3827" fmla="*/ 1129934 w 1266576"/>
              <a:gd name="connsiteY3827" fmla="*/ 1357884 h 1722677"/>
              <a:gd name="connsiteX3828" fmla="*/ 1116932 w 1266576"/>
              <a:gd name="connsiteY3828" fmla="*/ 1335391 h 1722677"/>
              <a:gd name="connsiteX3829" fmla="*/ 1112082 w 1266576"/>
              <a:gd name="connsiteY3829" fmla="*/ 1328368 h 1722677"/>
              <a:gd name="connsiteX3830" fmla="*/ 1040467 w 1266576"/>
              <a:gd name="connsiteY3830" fmla="*/ 1435603 h 1722677"/>
              <a:gd name="connsiteX3831" fmla="*/ 1050793 w 1266576"/>
              <a:gd name="connsiteY3831" fmla="*/ 1434349 h 1722677"/>
              <a:gd name="connsiteX3832" fmla="*/ 1097199 w 1266576"/>
              <a:gd name="connsiteY3832" fmla="*/ 1430670 h 1722677"/>
              <a:gd name="connsiteX3833" fmla="*/ 1101003 w 1266576"/>
              <a:gd name="connsiteY3833" fmla="*/ 1430670 h 1722677"/>
              <a:gd name="connsiteX3834" fmla="*/ 1102634 w 1266576"/>
              <a:gd name="connsiteY3834" fmla="*/ 1429374 h 1722677"/>
              <a:gd name="connsiteX3835" fmla="*/ 1102341 w 1266576"/>
              <a:gd name="connsiteY3835" fmla="*/ 1427994 h 1722677"/>
              <a:gd name="connsiteX3836" fmla="*/ 1100251 w 1266576"/>
              <a:gd name="connsiteY3836" fmla="*/ 1425778 h 1722677"/>
              <a:gd name="connsiteX3837" fmla="*/ 1078553 w 1266576"/>
              <a:gd name="connsiteY3837" fmla="*/ 1406505 h 1722677"/>
              <a:gd name="connsiteX3838" fmla="*/ 1072156 w 1266576"/>
              <a:gd name="connsiteY3838" fmla="*/ 1401070 h 1722677"/>
              <a:gd name="connsiteX3839" fmla="*/ 1065091 w 1266576"/>
              <a:gd name="connsiteY3839" fmla="*/ 1401697 h 1722677"/>
              <a:gd name="connsiteX3840" fmla="*/ 1064171 w 1266576"/>
              <a:gd name="connsiteY3840" fmla="*/ 1402910 h 1722677"/>
              <a:gd name="connsiteX3841" fmla="*/ 1038125 w 1266576"/>
              <a:gd name="connsiteY3841" fmla="*/ 1430837 h 1722677"/>
              <a:gd name="connsiteX3842" fmla="*/ 1036495 w 1266576"/>
              <a:gd name="connsiteY3842" fmla="*/ 1433345 h 1722677"/>
              <a:gd name="connsiteX3843" fmla="*/ 1037206 w 1266576"/>
              <a:gd name="connsiteY3843" fmla="*/ 1435143 h 1722677"/>
              <a:gd name="connsiteX3844" fmla="*/ 1040258 w 1266576"/>
              <a:gd name="connsiteY3844" fmla="*/ 1435603 h 1722677"/>
              <a:gd name="connsiteX3845" fmla="*/ 1111539 w 1266576"/>
              <a:gd name="connsiteY3845" fmla="*/ 1487611 h 1722677"/>
              <a:gd name="connsiteX3846" fmla="*/ 1109281 w 1266576"/>
              <a:gd name="connsiteY3846" fmla="*/ 1485102 h 1722677"/>
              <a:gd name="connsiteX3847" fmla="*/ 1081229 w 1266576"/>
              <a:gd name="connsiteY3847" fmla="*/ 1468171 h 1722677"/>
              <a:gd name="connsiteX3848" fmla="*/ 1075668 w 1266576"/>
              <a:gd name="connsiteY3848" fmla="*/ 1469007 h 1722677"/>
              <a:gd name="connsiteX3849" fmla="*/ 1056103 w 1266576"/>
              <a:gd name="connsiteY3849" fmla="*/ 1484810 h 1722677"/>
              <a:gd name="connsiteX3850" fmla="*/ 1045902 w 1266576"/>
              <a:gd name="connsiteY3850" fmla="*/ 1489408 h 1722677"/>
              <a:gd name="connsiteX3851" fmla="*/ 1021570 w 1266576"/>
              <a:gd name="connsiteY3851" fmla="*/ 1491123 h 1722677"/>
              <a:gd name="connsiteX3852" fmla="*/ 1003551 w 1266576"/>
              <a:gd name="connsiteY3852" fmla="*/ 1499986 h 1722677"/>
              <a:gd name="connsiteX3853" fmla="*/ 1003885 w 1266576"/>
              <a:gd name="connsiteY3853" fmla="*/ 1501156 h 1722677"/>
              <a:gd name="connsiteX3854" fmla="*/ 1011453 w 1266576"/>
              <a:gd name="connsiteY3854" fmla="*/ 1500947 h 1722677"/>
              <a:gd name="connsiteX3855" fmla="*/ 1046236 w 1266576"/>
              <a:gd name="connsiteY3855" fmla="*/ 1496432 h 1722677"/>
              <a:gd name="connsiteX3856" fmla="*/ 1098495 w 1266576"/>
              <a:gd name="connsiteY3856" fmla="*/ 1489785 h 1722677"/>
              <a:gd name="connsiteX3857" fmla="*/ 1111162 w 1266576"/>
              <a:gd name="connsiteY3857" fmla="*/ 1487611 h 1722677"/>
              <a:gd name="connsiteX3858" fmla="*/ 963542 w 1266576"/>
              <a:gd name="connsiteY3858" fmla="*/ 1403997 h 1722677"/>
              <a:gd name="connsiteX3859" fmla="*/ 962789 w 1266576"/>
              <a:gd name="connsiteY3859" fmla="*/ 1407592 h 1722677"/>
              <a:gd name="connsiteX3860" fmla="*/ 961075 w 1266576"/>
              <a:gd name="connsiteY3860" fmla="*/ 1428872 h 1722677"/>
              <a:gd name="connsiteX3861" fmla="*/ 958023 w 1266576"/>
              <a:gd name="connsiteY3861" fmla="*/ 1469968 h 1722677"/>
              <a:gd name="connsiteX3862" fmla="*/ 958023 w 1266576"/>
              <a:gd name="connsiteY3862" fmla="*/ 1474483 h 1722677"/>
              <a:gd name="connsiteX3863" fmla="*/ 960494 w 1266576"/>
              <a:gd name="connsiteY3863" fmla="*/ 1476599 h 1722677"/>
              <a:gd name="connsiteX3864" fmla="*/ 960699 w 1266576"/>
              <a:gd name="connsiteY3864" fmla="*/ 1476574 h 1722677"/>
              <a:gd name="connsiteX3865" fmla="*/ 962956 w 1266576"/>
              <a:gd name="connsiteY3865" fmla="*/ 1476281 h 1722677"/>
              <a:gd name="connsiteX3866" fmla="*/ 984320 w 1266576"/>
              <a:gd name="connsiteY3866" fmla="*/ 1470595 h 1722677"/>
              <a:gd name="connsiteX3867" fmla="*/ 987121 w 1266576"/>
              <a:gd name="connsiteY3867" fmla="*/ 1464283 h 1722677"/>
              <a:gd name="connsiteX3868" fmla="*/ 984863 w 1266576"/>
              <a:gd name="connsiteY3868" fmla="*/ 1458597 h 1722677"/>
              <a:gd name="connsiteX3869" fmla="*/ 973534 w 1266576"/>
              <a:gd name="connsiteY3869" fmla="*/ 1428663 h 1722677"/>
              <a:gd name="connsiteX3870" fmla="*/ 965465 w 1266576"/>
              <a:gd name="connsiteY3870" fmla="*/ 1407300 h 1722677"/>
              <a:gd name="connsiteX3871" fmla="*/ 963165 w 1266576"/>
              <a:gd name="connsiteY3871" fmla="*/ 1403871 h 1722677"/>
              <a:gd name="connsiteX3872" fmla="*/ 524818 w 1266576"/>
              <a:gd name="connsiteY3872" fmla="*/ 1116406 h 1722677"/>
              <a:gd name="connsiteX3873" fmla="*/ 525822 w 1266576"/>
              <a:gd name="connsiteY3873" fmla="*/ 1117451 h 1722677"/>
              <a:gd name="connsiteX3874" fmla="*/ 536566 w 1266576"/>
              <a:gd name="connsiteY3874" fmla="*/ 1109090 h 1722677"/>
              <a:gd name="connsiteX3875" fmla="*/ 587863 w 1266576"/>
              <a:gd name="connsiteY3875" fmla="*/ 1069331 h 1722677"/>
              <a:gd name="connsiteX3876" fmla="*/ 591584 w 1266576"/>
              <a:gd name="connsiteY3876" fmla="*/ 1062308 h 1722677"/>
              <a:gd name="connsiteX3877" fmla="*/ 593967 w 1266576"/>
              <a:gd name="connsiteY3877" fmla="*/ 1042617 h 1722677"/>
              <a:gd name="connsiteX3878" fmla="*/ 594469 w 1266576"/>
              <a:gd name="connsiteY3878" fmla="*/ 1035760 h 1722677"/>
              <a:gd name="connsiteX3879" fmla="*/ 593507 w 1266576"/>
              <a:gd name="connsiteY3879" fmla="*/ 1033210 h 1722677"/>
              <a:gd name="connsiteX3880" fmla="*/ 591124 w 1266576"/>
              <a:gd name="connsiteY3880" fmla="*/ 1034799 h 1722677"/>
              <a:gd name="connsiteX3881" fmla="*/ 588198 w 1266576"/>
              <a:gd name="connsiteY3881" fmla="*/ 1038311 h 1722677"/>
              <a:gd name="connsiteX3882" fmla="*/ 540078 w 1266576"/>
              <a:gd name="connsiteY3882" fmla="*/ 1097551 h 1722677"/>
              <a:gd name="connsiteX3883" fmla="*/ 930138 w 1266576"/>
              <a:gd name="connsiteY3883" fmla="*/ 1355710 h 1722677"/>
              <a:gd name="connsiteX3884" fmla="*/ 934737 w 1266576"/>
              <a:gd name="connsiteY3884" fmla="*/ 1355710 h 1722677"/>
              <a:gd name="connsiteX3885" fmla="*/ 956727 w 1266576"/>
              <a:gd name="connsiteY3885" fmla="*/ 1354121 h 1722677"/>
              <a:gd name="connsiteX3886" fmla="*/ 960908 w 1266576"/>
              <a:gd name="connsiteY3886" fmla="*/ 1346512 h 1722677"/>
              <a:gd name="connsiteX3887" fmla="*/ 938876 w 1266576"/>
              <a:gd name="connsiteY3887" fmla="*/ 1308886 h 1722677"/>
              <a:gd name="connsiteX3888" fmla="*/ 934987 w 1266576"/>
              <a:gd name="connsiteY3888" fmla="*/ 1303242 h 1722677"/>
              <a:gd name="connsiteX3889" fmla="*/ 933232 w 1266576"/>
              <a:gd name="connsiteY3889" fmla="*/ 1303576 h 1722677"/>
              <a:gd name="connsiteX3890" fmla="*/ 931977 w 1266576"/>
              <a:gd name="connsiteY3890" fmla="*/ 1307172 h 1722677"/>
              <a:gd name="connsiteX3891" fmla="*/ 924159 w 1266576"/>
              <a:gd name="connsiteY3891" fmla="*/ 1348352 h 1722677"/>
              <a:gd name="connsiteX3892" fmla="*/ 930138 w 1266576"/>
              <a:gd name="connsiteY3892" fmla="*/ 1355710 h 1722677"/>
              <a:gd name="connsiteX3893" fmla="*/ 758729 w 1266576"/>
              <a:gd name="connsiteY3893" fmla="*/ 1108463 h 1722677"/>
              <a:gd name="connsiteX3894" fmla="*/ 755384 w 1266576"/>
              <a:gd name="connsiteY3894" fmla="*/ 1107167 h 1722677"/>
              <a:gd name="connsiteX3895" fmla="*/ 731512 w 1266576"/>
              <a:gd name="connsiteY3895" fmla="*/ 1101690 h 1722677"/>
              <a:gd name="connsiteX3896" fmla="*/ 712783 w 1266576"/>
              <a:gd name="connsiteY3896" fmla="*/ 1097886 h 1722677"/>
              <a:gd name="connsiteX3897" fmla="*/ 707181 w 1266576"/>
              <a:gd name="connsiteY3897" fmla="*/ 1099474 h 1722677"/>
              <a:gd name="connsiteX3898" fmla="*/ 696896 w 1266576"/>
              <a:gd name="connsiteY3898" fmla="*/ 1109801 h 1722677"/>
              <a:gd name="connsiteX3899" fmla="*/ 697482 w 1266576"/>
              <a:gd name="connsiteY3899" fmla="*/ 1113480 h 1722677"/>
              <a:gd name="connsiteX3900" fmla="*/ 718385 w 1266576"/>
              <a:gd name="connsiteY3900" fmla="*/ 1124851 h 1722677"/>
              <a:gd name="connsiteX3901" fmla="*/ 722064 w 1266576"/>
              <a:gd name="connsiteY3901" fmla="*/ 1125144 h 1722677"/>
              <a:gd name="connsiteX3902" fmla="*/ 746354 w 1266576"/>
              <a:gd name="connsiteY3902" fmla="*/ 1122301 h 1722677"/>
              <a:gd name="connsiteX3903" fmla="*/ 755468 w 1266576"/>
              <a:gd name="connsiteY3903" fmla="*/ 1121214 h 1722677"/>
              <a:gd name="connsiteX3904" fmla="*/ 759022 w 1266576"/>
              <a:gd name="connsiteY3904" fmla="*/ 1118873 h 1722677"/>
              <a:gd name="connsiteX3905" fmla="*/ 761781 w 1266576"/>
              <a:gd name="connsiteY3905" fmla="*/ 1114316 h 1722677"/>
              <a:gd name="connsiteX3906" fmla="*/ 760903 w 1266576"/>
              <a:gd name="connsiteY3906" fmla="*/ 1112769 h 1722677"/>
              <a:gd name="connsiteX3907" fmla="*/ 757893 w 1266576"/>
              <a:gd name="connsiteY3907" fmla="*/ 1113062 h 1722677"/>
              <a:gd name="connsiteX3908" fmla="*/ 740041 w 1266576"/>
              <a:gd name="connsiteY3908" fmla="*/ 1117242 h 1722677"/>
              <a:gd name="connsiteX3909" fmla="*/ 735526 w 1266576"/>
              <a:gd name="connsiteY3909" fmla="*/ 1117911 h 1722677"/>
              <a:gd name="connsiteX3910" fmla="*/ 734564 w 1266576"/>
              <a:gd name="connsiteY3910" fmla="*/ 1116991 h 1722677"/>
              <a:gd name="connsiteX3911" fmla="*/ 735066 w 1266576"/>
              <a:gd name="connsiteY3911" fmla="*/ 1115779 h 1722677"/>
              <a:gd name="connsiteX3912" fmla="*/ 741588 w 1266576"/>
              <a:gd name="connsiteY3912" fmla="*/ 1113647 h 1722677"/>
              <a:gd name="connsiteX3913" fmla="*/ 758645 w 1266576"/>
              <a:gd name="connsiteY3913" fmla="*/ 1108463 h 1722677"/>
              <a:gd name="connsiteX3914" fmla="*/ 902043 w 1266576"/>
              <a:gd name="connsiteY3914" fmla="*/ 1241911 h 1722677"/>
              <a:gd name="connsiteX3915" fmla="*/ 901040 w 1266576"/>
              <a:gd name="connsiteY3915" fmla="*/ 1242413 h 1722677"/>
              <a:gd name="connsiteX3916" fmla="*/ 903758 w 1266576"/>
              <a:gd name="connsiteY3916" fmla="*/ 1257379 h 1722677"/>
              <a:gd name="connsiteX3917" fmla="*/ 910321 w 1266576"/>
              <a:gd name="connsiteY3917" fmla="*/ 1291076 h 1722677"/>
              <a:gd name="connsiteX3918" fmla="*/ 918139 w 1266576"/>
              <a:gd name="connsiteY3918" fmla="*/ 1333092 h 1722677"/>
              <a:gd name="connsiteX3919" fmla="*/ 919477 w 1266576"/>
              <a:gd name="connsiteY3919" fmla="*/ 1339070 h 1722677"/>
              <a:gd name="connsiteX3920" fmla="*/ 920898 w 1266576"/>
              <a:gd name="connsiteY3920" fmla="*/ 1342415 h 1722677"/>
              <a:gd name="connsiteX3921" fmla="*/ 923323 w 1266576"/>
              <a:gd name="connsiteY3921" fmla="*/ 1339112 h 1722677"/>
              <a:gd name="connsiteX3922" fmla="*/ 923867 w 1266576"/>
              <a:gd name="connsiteY3922" fmla="*/ 1336102 h 1722677"/>
              <a:gd name="connsiteX3923" fmla="*/ 927588 w 1266576"/>
              <a:gd name="connsiteY3923" fmla="*/ 1315826 h 1722677"/>
              <a:gd name="connsiteX3924" fmla="*/ 930807 w 1266576"/>
              <a:gd name="connsiteY3924" fmla="*/ 1299354 h 1722677"/>
              <a:gd name="connsiteX3925" fmla="*/ 930138 w 1266576"/>
              <a:gd name="connsiteY3925" fmla="*/ 1294212 h 1722677"/>
              <a:gd name="connsiteX3926" fmla="*/ 927797 w 1266576"/>
              <a:gd name="connsiteY3926" fmla="*/ 1289404 h 1722677"/>
              <a:gd name="connsiteX3927" fmla="*/ 909276 w 1266576"/>
              <a:gd name="connsiteY3927" fmla="*/ 1255205 h 1722677"/>
              <a:gd name="connsiteX3928" fmla="*/ 901960 w 1266576"/>
              <a:gd name="connsiteY3928" fmla="*/ 1241911 h 1722677"/>
              <a:gd name="connsiteX3929" fmla="*/ 137643 w 1266576"/>
              <a:gd name="connsiteY3929" fmla="*/ 923634 h 1722677"/>
              <a:gd name="connsiteX3930" fmla="*/ 130912 w 1266576"/>
              <a:gd name="connsiteY3930" fmla="*/ 925599 h 1722677"/>
              <a:gd name="connsiteX3931" fmla="*/ 78152 w 1266576"/>
              <a:gd name="connsiteY3931" fmla="*/ 945541 h 1722677"/>
              <a:gd name="connsiteX3932" fmla="*/ 63268 w 1266576"/>
              <a:gd name="connsiteY3932" fmla="*/ 951477 h 1722677"/>
              <a:gd name="connsiteX3933" fmla="*/ 61471 w 1266576"/>
              <a:gd name="connsiteY3933" fmla="*/ 956870 h 1722677"/>
              <a:gd name="connsiteX3934" fmla="*/ 69539 w 1266576"/>
              <a:gd name="connsiteY3934" fmla="*/ 972423 h 1722677"/>
              <a:gd name="connsiteX3935" fmla="*/ 72488 w 1266576"/>
              <a:gd name="connsiteY3935" fmla="*/ 973928 h 1722677"/>
              <a:gd name="connsiteX3936" fmla="*/ 73302 w 1266576"/>
              <a:gd name="connsiteY3936" fmla="*/ 973468 h 1722677"/>
              <a:gd name="connsiteX3937" fmla="*/ 81329 w 1266576"/>
              <a:gd name="connsiteY3937" fmla="*/ 967698 h 1722677"/>
              <a:gd name="connsiteX3938" fmla="*/ 101940 w 1266576"/>
              <a:gd name="connsiteY3938" fmla="*/ 951895 h 1722677"/>
              <a:gd name="connsiteX3939" fmla="*/ 132877 w 1266576"/>
              <a:gd name="connsiteY3939" fmla="*/ 928400 h 1722677"/>
              <a:gd name="connsiteX3940" fmla="*/ 137643 w 1266576"/>
              <a:gd name="connsiteY3940" fmla="*/ 923634 h 1722677"/>
              <a:gd name="connsiteX3941" fmla="*/ 154951 w 1266576"/>
              <a:gd name="connsiteY3941" fmla="*/ 1068913 h 1722677"/>
              <a:gd name="connsiteX3942" fmla="*/ 153488 w 1266576"/>
              <a:gd name="connsiteY3942" fmla="*/ 1066363 h 1722677"/>
              <a:gd name="connsiteX3943" fmla="*/ 128905 w 1266576"/>
              <a:gd name="connsiteY3943" fmla="*/ 1030367 h 1722677"/>
              <a:gd name="connsiteX3944" fmla="*/ 117074 w 1266576"/>
              <a:gd name="connsiteY3944" fmla="*/ 1013644 h 1722677"/>
              <a:gd name="connsiteX3945" fmla="*/ 111639 w 1266576"/>
              <a:gd name="connsiteY3945" fmla="*/ 1013644 h 1722677"/>
              <a:gd name="connsiteX3946" fmla="*/ 98679 w 1266576"/>
              <a:gd name="connsiteY3946" fmla="*/ 1031621 h 1722677"/>
              <a:gd name="connsiteX3947" fmla="*/ 99306 w 1266576"/>
              <a:gd name="connsiteY3947" fmla="*/ 1035509 h 1722677"/>
              <a:gd name="connsiteX3948" fmla="*/ 111472 w 1266576"/>
              <a:gd name="connsiteY3948" fmla="*/ 1043369 h 1722677"/>
              <a:gd name="connsiteX3949" fmla="*/ 151983 w 1266576"/>
              <a:gd name="connsiteY3949" fmla="*/ 1069457 h 1722677"/>
              <a:gd name="connsiteX3950" fmla="*/ 154073 w 1266576"/>
              <a:gd name="connsiteY3950" fmla="*/ 1070126 h 1722677"/>
              <a:gd name="connsiteX3951" fmla="*/ 154951 w 1266576"/>
              <a:gd name="connsiteY3951" fmla="*/ 1068997 h 1722677"/>
              <a:gd name="connsiteX3952" fmla="*/ 1201675 w 1266576"/>
              <a:gd name="connsiteY3952" fmla="*/ 535623 h 1722677"/>
              <a:gd name="connsiteX3953" fmla="*/ 1202762 w 1266576"/>
              <a:gd name="connsiteY3953" fmla="*/ 534996 h 1722677"/>
              <a:gd name="connsiteX3954" fmla="*/ 1159282 w 1266576"/>
              <a:gd name="connsiteY3954" fmla="*/ 397367 h 1722677"/>
              <a:gd name="connsiteX3955" fmla="*/ 1153680 w 1266576"/>
              <a:gd name="connsiteY3955" fmla="*/ 382483 h 1722677"/>
              <a:gd name="connsiteX3956" fmla="*/ 1153262 w 1266576"/>
              <a:gd name="connsiteY3956" fmla="*/ 387459 h 1722677"/>
              <a:gd name="connsiteX3957" fmla="*/ 1159450 w 1266576"/>
              <a:gd name="connsiteY3957" fmla="*/ 417351 h 1722677"/>
              <a:gd name="connsiteX3958" fmla="*/ 1168438 w 1266576"/>
              <a:gd name="connsiteY3958" fmla="*/ 463087 h 1722677"/>
              <a:gd name="connsiteX3959" fmla="*/ 1176800 w 1266576"/>
              <a:gd name="connsiteY3959" fmla="*/ 485789 h 1722677"/>
              <a:gd name="connsiteX3960" fmla="*/ 1197118 w 1266576"/>
              <a:gd name="connsiteY3960" fmla="*/ 526885 h 1722677"/>
              <a:gd name="connsiteX3961" fmla="*/ 957940 w 1266576"/>
              <a:gd name="connsiteY3961" fmla="*/ 1415076 h 1722677"/>
              <a:gd name="connsiteX3962" fmla="*/ 957940 w 1266576"/>
              <a:gd name="connsiteY3962" fmla="*/ 1410310 h 1722677"/>
              <a:gd name="connsiteX3963" fmla="*/ 957020 w 1266576"/>
              <a:gd name="connsiteY3963" fmla="*/ 1409432 h 1722677"/>
              <a:gd name="connsiteX3964" fmla="*/ 955849 w 1266576"/>
              <a:gd name="connsiteY3964" fmla="*/ 1410142 h 1722677"/>
              <a:gd name="connsiteX3965" fmla="*/ 950456 w 1266576"/>
              <a:gd name="connsiteY3965" fmla="*/ 1422684 h 1722677"/>
              <a:gd name="connsiteX3966" fmla="*/ 932646 w 1266576"/>
              <a:gd name="connsiteY3966" fmla="*/ 1464784 h 1722677"/>
              <a:gd name="connsiteX3967" fmla="*/ 925288 w 1266576"/>
              <a:gd name="connsiteY3967" fmla="*/ 1483179 h 1722677"/>
              <a:gd name="connsiteX3968" fmla="*/ 926053 w 1266576"/>
              <a:gd name="connsiteY3968" fmla="*/ 1485353 h 1722677"/>
              <a:gd name="connsiteX3969" fmla="*/ 927253 w 1266576"/>
              <a:gd name="connsiteY3969" fmla="*/ 1485437 h 1722677"/>
              <a:gd name="connsiteX3970" fmla="*/ 949369 w 1266576"/>
              <a:gd name="connsiteY3970" fmla="*/ 1479667 h 1722677"/>
              <a:gd name="connsiteX3971" fmla="*/ 953550 w 1266576"/>
              <a:gd name="connsiteY3971" fmla="*/ 1474107 h 1722677"/>
              <a:gd name="connsiteX3972" fmla="*/ 956225 w 1266576"/>
              <a:gd name="connsiteY3972" fmla="*/ 1436857 h 1722677"/>
              <a:gd name="connsiteX3973" fmla="*/ 957940 w 1266576"/>
              <a:gd name="connsiteY3973" fmla="*/ 1415076 h 1722677"/>
              <a:gd name="connsiteX3974" fmla="*/ 805176 w 1266576"/>
              <a:gd name="connsiteY3974" fmla="*/ 1120796 h 1722677"/>
              <a:gd name="connsiteX3975" fmla="*/ 812033 w 1266576"/>
              <a:gd name="connsiteY3975" fmla="*/ 1121130 h 1722677"/>
              <a:gd name="connsiteX3976" fmla="*/ 845478 w 1266576"/>
              <a:gd name="connsiteY3976" fmla="*/ 1117828 h 1722677"/>
              <a:gd name="connsiteX3977" fmla="*/ 865964 w 1266576"/>
              <a:gd name="connsiteY3977" fmla="*/ 1115612 h 1722677"/>
              <a:gd name="connsiteX3978" fmla="*/ 868974 w 1266576"/>
              <a:gd name="connsiteY3978" fmla="*/ 1110051 h 1722677"/>
              <a:gd name="connsiteX3979" fmla="*/ 860905 w 1266576"/>
              <a:gd name="connsiteY3979" fmla="*/ 1091071 h 1722677"/>
              <a:gd name="connsiteX3980" fmla="*/ 857644 w 1266576"/>
              <a:gd name="connsiteY3980" fmla="*/ 1087601 h 1722677"/>
              <a:gd name="connsiteX3981" fmla="*/ 806682 w 1266576"/>
              <a:gd name="connsiteY3981" fmla="*/ 1118915 h 1722677"/>
              <a:gd name="connsiteX3982" fmla="*/ 805176 w 1266576"/>
              <a:gd name="connsiteY3982" fmla="*/ 1120796 h 1722677"/>
              <a:gd name="connsiteX3983" fmla="*/ 1121740 w 1266576"/>
              <a:gd name="connsiteY3983" fmla="*/ 1439616 h 1722677"/>
              <a:gd name="connsiteX3984" fmla="*/ 1121280 w 1266576"/>
              <a:gd name="connsiteY3984" fmla="*/ 1435018 h 1722677"/>
              <a:gd name="connsiteX3985" fmla="*/ 1120151 w 1266576"/>
              <a:gd name="connsiteY3985" fmla="*/ 1434391 h 1722677"/>
              <a:gd name="connsiteX3986" fmla="*/ 1116179 w 1266576"/>
              <a:gd name="connsiteY3986" fmla="*/ 1436523 h 1722677"/>
              <a:gd name="connsiteX3987" fmla="*/ 1098202 w 1266576"/>
              <a:gd name="connsiteY3987" fmla="*/ 1450695 h 1722677"/>
              <a:gd name="connsiteX3988" fmla="*/ 1084531 w 1266576"/>
              <a:gd name="connsiteY3988" fmla="*/ 1461690 h 1722677"/>
              <a:gd name="connsiteX3989" fmla="*/ 1084531 w 1266576"/>
              <a:gd name="connsiteY3989" fmla="*/ 1465871 h 1722677"/>
              <a:gd name="connsiteX3990" fmla="*/ 1112584 w 1266576"/>
              <a:gd name="connsiteY3990" fmla="*/ 1482928 h 1722677"/>
              <a:gd name="connsiteX3991" fmla="*/ 1113922 w 1266576"/>
              <a:gd name="connsiteY3991" fmla="*/ 1483681 h 1722677"/>
              <a:gd name="connsiteX3992" fmla="*/ 1116765 w 1266576"/>
              <a:gd name="connsiteY3992" fmla="*/ 1483117 h 1722677"/>
              <a:gd name="connsiteX3993" fmla="*/ 1117015 w 1266576"/>
              <a:gd name="connsiteY3993" fmla="*/ 1482594 h 1722677"/>
              <a:gd name="connsiteX3994" fmla="*/ 1117810 w 1266576"/>
              <a:gd name="connsiteY3994" fmla="*/ 1479667 h 1722677"/>
              <a:gd name="connsiteX3995" fmla="*/ 1119775 w 1266576"/>
              <a:gd name="connsiteY3995" fmla="*/ 1458430 h 1722677"/>
              <a:gd name="connsiteX3996" fmla="*/ 1120527 w 1266576"/>
              <a:gd name="connsiteY3996" fmla="*/ 1450068 h 1722677"/>
              <a:gd name="connsiteX3997" fmla="*/ 1121740 w 1266576"/>
              <a:gd name="connsiteY3997" fmla="*/ 1439616 h 1722677"/>
              <a:gd name="connsiteX3998" fmla="*/ 972530 w 1266576"/>
              <a:gd name="connsiteY3998" fmla="*/ 1701245 h 1722677"/>
              <a:gd name="connsiteX3999" fmla="*/ 969060 w 1266576"/>
              <a:gd name="connsiteY3999" fmla="*/ 1700074 h 1722677"/>
              <a:gd name="connsiteX4000" fmla="*/ 946150 w 1266576"/>
              <a:gd name="connsiteY4000" fmla="*/ 1694096 h 1722677"/>
              <a:gd name="connsiteX4001" fmla="*/ 929176 w 1266576"/>
              <a:gd name="connsiteY4001" fmla="*/ 1689539 h 1722677"/>
              <a:gd name="connsiteX4002" fmla="*/ 921442 w 1266576"/>
              <a:gd name="connsiteY4002" fmla="*/ 1690918 h 1722677"/>
              <a:gd name="connsiteX4003" fmla="*/ 891299 w 1266576"/>
              <a:gd name="connsiteY4003" fmla="*/ 1714456 h 1722677"/>
              <a:gd name="connsiteX4004" fmla="*/ 888414 w 1266576"/>
              <a:gd name="connsiteY4004" fmla="*/ 1717550 h 1722677"/>
              <a:gd name="connsiteX4005" fmla="*/ 931726 w 1266576"/>
              <a:gd name="connsiteY4005" fmla="*/ 1709899 h 1722677"/>
              <a:gd name="connsiteX4006" fmla="*/ 969353 w 1266576"/>
              <a:gd name="connsiteY4006" fmla="*/ 1703252 h 1722677"/>
              <a:gd name="connsiteX4007" fmla="*/ 971443 w 1266576"/>
              <a:gd name="connsiteY4007" fmla="*/ 1702374 h 1722677"/>
              <a:gd name="connsiteX4008" fmla="*/ 972530 w 1266576"/>
              <a:gd name="connsiteY4008" fmla="*/ 1701245 h 1722677"/>
              <a:gd name="connsiteX4009" fmla="*/ 588407 w 1266576"/>
              <a:gd name="connsiteY4009" fmla="*/ 1610105 h 1722677"/>
              <a:gd name="connsiteX4010" fmla="*/ 589536 w 1266576"/>
              <a:gd name="connsiteY4010" fmla="*/ 1609018 h 1722677"/>
              <a:gd name="connsiteX4011" fmla="*/ 584561 w 1266576"/>
              <a:gd name="connsiteY4011" fmla="*/ 1604629 h 1722677"/>
              <a:gd name="connsiteX4012" fmla="*/ 569092 w 1266576"/>
              <a:gd name="connsiteY4012" fmla="*/ 1593466 h 1722677"/>
              <a:gd name="connsiteX4013" fmla="*/ 556968 w 1266576"/>
              <a:gd name="connsiteY4013" fmla="*/ 1585565 h 1722677"/>
              <a:gd name="connsiteX4014" fmla="*/ 537820 w 1266576"/>
              <a:gd name="connsiteY4014" fmla="*/ 1569093 h 1722677"/>
              <a:gd name="connsiteX4015" fmla="*/ 488822 w 1266576"/>
              <a:gd name="connsiteY4015" fmla="*/ 1527662 h 1722677"/>
              <a:gd name="connsiteX4016" fmla="*/ 486314 w 1266576"/>
              <a:gd name="connsiteY4016" fmla="*/ 1525864 h 1722677"/>
              <a:gd name="connsiteX4017" fmla="*/ 482886 w 1266576"/>
              <a:gd name="connsiteY4017" fmla="*/ 1524735 h 1722677"/>
              <a:gd name="connsiteX4018" fmla="*/ 485729 w 1266576"/>
              <a:gd name="connsiteY4018" fmla="*/ 1529209 h 1722677"/>
              <a:gd name="connsiteX4019" fmla="*/ 523021 w 1266576"/>
              <a:gd name="connsiteY4019" fmla="*/ 1572730 h 1722677"/>
              <a:gd name="connsiteX4020" fmla="*/ 532385 w 1266576"/>
              <a:gd name="connsiteY4020" fmla="*/ 1580464 h 1722677"/>
              <a:gd name="connsiteX4021" fmla="*/ 543924 w 1266576"/>
              <a:gd name="connsiteY4021" fmla="*/ 1586443 h 1722677"/>
              <a:gd name="connsiteX4022" fmla="*/ 560396 w 1266576"/>
              <a:gd name="connsiteY4022" fmla="*/ 1594470 h 1722677"/>
              <a:gd name="connsiteX4023" fmla="*/ 588407 w 1266576"/>
              <a:gd name="connsiteY4023" fmla="*/ 1610105 h 1722677"/>
              <a:gd name="connsiteX4024" fmla="*/ 102065 w 1266576"/>
              <a:gd name="connsiteY4024" fmla="*/ 983836 h 1722677"/>
              <a:gd name="connsiteX4025" fmla="*/ 107291 w 1266576"/>
              <a:gd name="connsiteY4025" fmla="*/ 980993 h 1722677"/>
              <a:gd name="connsiteX4026" fmla="*/ 146464 w 1266576"/>
              <a:gd name="connsiteY4026" fmla="*/ 941235 h 1722677"/>
              <a:gd name="connsiteX4027" fmla="*/ 148262 w 1266576"/>
              <a:gd name="connsiteY4027" fmla="*/ 938810 h 1722677"/>
              <a:gd name="connsiteX4028" fmla="*/ 147969 w 1266576"/>
              <a:gd name="connsiteY4028" fmla="*/ 937514 h 1722677"/>
              <a:gd name="connsiteX4029" fmla="*/ 146590 w 1266576"/>
              <a:gd name="connsiteY4029" fmla="*/ 937096 h 1722677"/>
              <a:gd name="connsiteX4030" fmla="*/ 144499 w 1266576"/>
              <a:gd name="connsiteY4030" fmla="*/ 937932 h 1722677"/>
              <a:gd name="connsiteX4031" fmla="*/ 127066 w 1266576"/>
              <a:gd name="connsiteY4031" fmla="*/ 947464 h 1722677"/>
              <a:gd name="connsiteX4032" fmla="*/ 103947 w 1266576"/>
              <a:gd name="connsiteY4032" fmla="*/ 960967 h 1722677"/>
              <a:gd name="connsiteX4033" fmla="*/ 83545 w 1266576"/>
              <a:gd name="connsiteY4033" fmla="*/ 972966 h 1722677"/>
              <a:gd name="connsiteX4034" fmla="*/ 78486 w 1266576"/>
              <a:gd name="connsiteY4034" fmla="*/ 977147 h 1722677"/>
              <a:gd name="connsiteX4035" fmla="*/ 84255 w 1266576"/>
              <a:gd name="connsiteY4035" fmla="*/ 979697 h 1722677"/>
              <a:gd name="connsiteX4036" fmla="*/ 96798 w 1266576"/>
              <a:gd name="connsiteY4036" fmla="*/ 982958 h 1722677"/>
              <a:gd name="connsiteX4037" fmla="*/ 102065 w 1266576"/>
              <a:gd name="connsiteY4037" fmla="*/ 983836 h 1722677"/>
              <a:gd name="connsiteX4038" fmla="*/ 833062 w 1266576"/>
              <a:gd name="connsiteY4038" fmla="*/ 1575280 h 1722677"/>
              <a:gd name="connsiteX4039" fmla="*/ 833522 w 1266576"/>
              <a:gd name="connsiteY4039" fmla="*/ 1576325 h 1722677"/>
              <a:gd name="connsiteX4040" fmla="*/ 836406 w 1266576"/>
              <a:gd name="connsiteY4040" fmla="*/ 1575698 h 1722677"/>
              <a:gd name="connsiteX4041" fmla="*/ 862870 w 1266576"/>
              <a:gd name="connsiteY4041" fmla="*/ 1568466 h 1722677"/>
              <a:gd name="connsiteX4042" fmla="*/ 905012 w 1266576"/>
              <a:gd name="connsiteY4042" fmla="*/ 1557721 h 1722677"/>
              <a:gd name="connsiteX4043" fmla="*/ 910781 w 1266576"/>
              <a:gd name="connsiteY4043" fmla="*/ 1555714 h 1722677"/>
              <a:gd name="connsiteX4044" fmla="*/ 911785 w 1266576"/>
              <a:gd name="connsiteY4044" fmla="*/ 1554711 h 1722677"/>
              <a:gd name="connsiteX4045" fmla="*/ 910739 w 1266576"/>
              <a:gd name="connsiteY4045" fmla="*/ 1552997 h 1722677"/>
              <a:gd name="connsiteX4046" fmla="*/ 886449 w 1266576"/>
              <a:gd name="connsiteY4046" fmla="*/ 1544009 h 1722677"/>
              <a:gd name="connsiteX4047" fmla="*/ 877168 w 1266576"/>
              <a:gd name="connsiteY4047" fmla="*/ 1545388 h 1722677"/>
              <a:gd name="connsiteX4048" fmla="*/ 835988 w 1266576"/>
              <a:gd name="connsiteY4048" fmla="*/ 1572981 h 1722677"/>
              <a:gd name="connsiteX4049" fmla="*/ 833062 w 1266576"/>
              <a:gd name="connsiteY4049" fmla="*/ 1575280 h 1722677"/>
              <a:gd name="connsiteX4050" fmla="*/ 234134 w 1266576"/>
              <a:gd name="connsiteY4050" fmla="*/ 1078654 h 1722677"/>
              <a:gd name="connsiteX4051" fmla="*/ 234134 w 1266576"/>
              <a:gd name="connsiteY4051" fmla="*/ 1078654 h 1722677"/>
              <a:gd name="connsiteX4052" fmla="*/ 234134 w 1266576"/>
              <a:gd name="connsiteY4052" fmla="*/ 1061054 h 1722677"/>
              <a:gd name="connsiteX4053" fmla="*/ 234134 w 1266576"/>
              <a:gd name="connsiteY4053" fmla="*/ 1056455 h 1722677"/>
              <a:gd name="connsiteX4054" fmla="*/ 231542 w 1266576"/>
              <a:gd name="connsiteY4054" fmla="*/ 1053110 h 1722677"/>
              <a:gd name="connsiteX4055" fmla="*/ 228573 w 1266576"/>
              <a:gd name="connsiteY4055" fmla="*/ 1052400 h 1722677"/>
              <a:gd name="connsiteX4056" fmla="*/ 205203 w 1266576"/>
              <a:gd name="connsiteY4056" fmla="*/ 1048511 h 1722677"/>
              <a:gd name="connsiteX4057" fmla="*/ 203698 w 1266576"/>
              <a:gd name="connsiteY4057" fmla="*/ 1048511 h 1722677"/>
              <a:gd name="connsiteX4058" fmla="*/ 202486 w 1266576"/>
              <a:gd name="connsiteY4058" fmla="*/ 1050058 h 1722677"/>
              <a:gd name="connsiteX4059" fmla="*/ 203447 w 1266576"/>
              <a:gd name="connsiteY4059" fmla="*/ 1052901 h 1722677"/>
              <a:gd name="connsiteX4060" fmla="*/ 229535 w 1266576"/>
              <a:gd name="connsiteY4060" fmla="*/ 1097927 h 1722677"/>
              <a:gd name="connsiteX4061" fmla="*/ 231625 w 1266576"/>
              <a:gd name="connsiteY4061" fmla="*/ 1101105 h 1722677"/>
              <a:gd name="connsiteX4062" fmla="*/ 232921 w 1266576"/>
              <a:gd name="connsiteY4062" fmla="*/ 1101732 h 1722677"/>
              <a:gd name="connsiteX4063" fmla="*/ 233883 w 1266576"/>
              <a:gd name="connsiteY4063" fmla="*/ 1100728 h 1722677"/>
              <a:gd name="connsiteX4064" fmla="*/ 234217 w 1266576"/>
              <a:gd name="connsiteY4064" fmla="*/ 1097718 h 1722677"/>
              <a:gd name="connsiteX4065" fmla="*/ 234134 w 1266576"/>
              <a:gd name="connsiteY4065" fmla="*/ 1078654 h 1722677"/>
              <a:gd name="connsiteX4066" fmla="*/ 939670 w 1266576"/>
              <a:gd name="connsiteY4066" fmla="*/ 1688285 h 1722677"/>
              <a:gd name="connsiteX4067" fmla="*/ 944603 w 1266576"/>
              <a:gd name="connsiteY4067" fmla="*/ 1689915 h 1722677"/>
              <a:gd name="connsiteX4068" fmla="*/ 980724 w 1266576"/>
              <a:gd name="connsiteY4068" fmla="*/ 1699573 h 1722677"/>
              <a:gd name="connsiteX4069" fmla="*/ 988166 w 1266576"/>
              <a:gd name="connsiteY4069" fmla="*/ 1698778 h 1722677"/>
              <a:gd name="connsiteX4070" fmla="*/ 1034948 w 1266576"/>
              <a:gd name="connsiteY4070" fmla="*/ 1682055 h 1722677"/>
              <a:gd name="connsiteX4071" fmla="*/ 1037707 w 1266576"/>
              <a:gd name="connsiteY4071" fmla="*/ 1679296 h 1722677"/>
              <a:gd name="connsiteX4072" fmla="*/ 939670 w 1266576"/>
              <a:gd name="connsiteY4072" fmla="*/ 1688285 h 1722677"/>
              <a:gd name="connsiteX4073" fmla="*/ 1109323 w 1266576"/>
              <a:gd name="connsiteY4073" fmla="*/ 1576074 h 1722677"/>
              <a:gd name="connsiteX4074" fmla="*/ 1109323 w 1266576"/>
              <a:gd name="connsiteY4074" fmla="*/ 1574695 h 1722677"/>
              <a:gd name="connsiteX4075" fmla="*/ 1104390 w 1266576"/>
              <a:gd name="connsiteY4075" fmla="*/ 1547687 h 1722677"/>
              <a:gd name="connsiteX4076" fmla="*/ 1099791 w 1266576"/>
              <a:gd name="connsiteY4076" fmla="*/ 1545890 h 1722677"/>
              <a:gd name="connsiteX4077" fmla="*/ 1072282 w 1266576"/>
              <a:gd name="connsiteY4077" fmla="*/ 1559101 h 1722677"/>
              <a:gd name="connsiteX4078" fmla="*/ 1062081 w 1266576"/>
              <a:gd name="connsiteY4078" fmla="*/ 1564285 h 1722677"/>
              <a:gd name="connsiteX4079" fmla="*/ 1060827 w 1266576"/>
              <a:gd name="connsiteY4079" fmla="*/ 1565915 h 1722677"/>
              <a:gd name="connsiteX4080" fmla="*/ 1062206 w 1266576"/>
              <a:gd name="connsiteY4080" fmla="*/ 1567379 h 1722677"/>
              <a:gd name="connsiteX4081" fmla="*/ 1073327 w 1266576"/>
              <a:gd name="connsiteY4081" fmla="*/ 1570180 h 1722677"/>
              <a:gd name="connsiteX4082" fmla="*/ 1096321 w 1266576"/>
              <a:gd name="connsiteY4082" fmla="*/ 1575573 h 1722677"/>
              <a:gd name="connsiteX4083" fmla="*/ 1106773 w 1266576"/>
              <a:gd name="connsiteY4083" fmla="*/ 1577621 h 1722677"/>
              <a:gd name="connsiteX4084" fmla="*/ 1109323 w 1266576"/>
              <a:gd name="connsiteY4084" fmla="*/ 1576074 h 1722677"/>
              <a:gd name="connsiteX4085" fmla="*/ 1129307 w 1266576"/>
              <a:gd name="connsiteY4085" fmla="*/ 957623 h 1722677"/>
              <a:gd name="connsiteX4086" fmla="*/ 1129725 w 1266576"/>
              <a:gd name="connsiteY4086" fmla="*/ 961218 h 1722677"/>
              <a:gd name="connsiteX4087" fmla="*/ 1132275 w 1266576"/>
              <a:gd name="connsiteY4087" fmla="*/ 971628 h 1722677"/>
              <a:gd name="connsiteX4088" fmla="*/ 1136456 w 1266576"/>
              <a:gd name="connsiteY4088" fmla="*/ 988686 h 1722677"/>
              <a:gd name="connsiteX4089" fmla="*/ 1138086 w 1266576"/>
              <a:gd name="connsiteY4089" fmla="*/ 989940 h 1722677"/>
              <a:gd name="connsiteX4090" fmla="*/ 1139382 w 1266576"/>
              <a:gd name="connsiteY4090" fmla="*/ 989271 h 1722677"/>
              <a:gd name="connsiteX4091" fmla="*/ 1148622 w 1266576"/>
              <a:gd name="connsiteY4091" fmla="*/ 975266 h 1722677"/>
              <a:gd name="connsiteX4092" fmla="*/ 1166557 w 1266576"/>
              <a:gd name="connsiteY4092" fmla="*/ 947715 h 1722677"/>
              <a:gd name="connsiteX4093" fmla="*/ 1164132 w 1266576"/>
              <a:gd name="connsiteY4093" fmla="*/ 942865 h 1722677"/>
              <a:gd name="connsiteX4094" fmla="*/ 1158195 w 1266576"/>
              <a:gd name="connsiteY4094" fmla="*/ 943827 h 1722677"/>
              <a:gd name="connsiteX4095" fmla="*/ 1147618 w 1266576"/>
              <a:gd name="connsiteY4095" fmla="*/ 948007 h 1722677"/>
              <a:gd name="connsiteX4096" fmla="*/ 1131522 w 1266576"/>
              <a:gd name="connsiteY4096" fmla="*/ 955115 h 1722677"/>
              <a:gd name="connsiteX4097" fmla="*/ 1129307 w 1266576"/>
              <a:gd name="connsiteY4097" fmla="*/ 957623 h 1722677"/>
              <a:gd name="connsiteX4098" fmla="*/ 810152 w 1266576"/>
              <a:gd name="connsiteY4098" fmla="*/ 1057416 h 1722677"/>
              <a:gd name="connsiteX4099" fmla="*/ 810152 w 1266576"/>
              <a:gd name="connsiteY4099" fmla="*/ 1057416 h 1722677"/>
              <a:gd name="connsiteX4100" fmla="*/ 795644 w 1266576"/>
              <a:gd name="connsiteY4100" fmla="*/ 1057416 h 1722677"/>
              <a:gd name="connsiteX4101" fmla="*/ 791188 w 1266576"/>
              <a:gd name="connsiteY4101" fmla="*/ 1061300 h 1722677"/>
              <a:gd name="connsiteX4102" fmla="*/ 791255 w 1266576"/>
              <a:gd name="connsiteY4102" fmla="*/ 1062391 h 1722677"/>
              <a:gd name="connsiteX4103" fmla="*/ 792174 w 1266576"/>
              <a:gd name="connsiteY4103" fmla="*/ 1067617 h 1722677"/>
              <a:gd name="connsiteX4104" fmla="*/ 800076 w 1266576"/>
              <a:gd name="connsiteY4104" fmla="*/ 1094666 h 1722677"/>
              <a:gd name="connsiteX4105" fmla="*/ 800954 w 1266576"/>
              <a:gd name="connsiteY4105" fmla="*/ 1096673 h 1722677"/>
              <a:gd name="connsiteX4106" fmla="*/ 802835 w 1266576"/>
              <a:gd name="connsiteY4106" fmla="*/ 1097008 h 1722677"/>
              <a:gd name="connsiteX4107" fmla="*/ 804800 w 1266576"/>
              <a:gd name="connsiteY4107" fmla="*/ 1094750 h 1722677"/>
              <a:gd name="connsiteX4108" fmla="*/ 823028 w 1266576"/>
              <a:gd name="connsiteY4108" fmla="*/ 1067534 h 1722677"/>
              <a:gd name="connsiteX4109" fmla="*/ 827209 w 1266576"/>
              <a:gd name="connsiteY4109" fmla="*/ 1060343 h 1722677"/>
              <a:gd name="connsiteX4110" fmla="*/ 825328 w 1266576"/>
              <a:gd name="connsiteY4110" fmla="*/ 1057333 h 1722677"/>
              <a:gd name="connsiteX4111" fmla="*/ 810152 w 1266576"/>
              <a:gd name="connsiteY4111" fmla="*/ 1057416 h 1722677"/>
              <a:gd name="connsiteX4112" fmla="*/ 136598 w 1266576"/>
              <a:gd name="connsiteY4112" fmla="*/ 1003067 h 1722677"/>
              <a:gd name="connsiteX4113" fmla="*/ 136598 w 1266576"/>
              <a:gd name="connsiteY4113" fmla="*/ 1003276 h 1722677"/>
              <a:gd name="connsiteX4114" fmla="*/ 156373 w 1266576"/>
              <a:gd name="connsiteY4114" fmla="*/ 1001938 h 1722677"/>
              <a:gd name="connsiteX4115" fmla="*/ 161975 w 1266576"/>
              <a:gd name="connsiteY4115" fmla="*/ 997507 h 1722677"/>
              <a:gd name="connsiteX4116" fmla="*/ 162686 w 1266576"/>
              <a:gd name="connsiteY4116" fmla="*/ 994539 h 1722677"/>
              <a:gd name="connsiteX4117" fmla="*/ 169960 w 1266576"/>
              <a:gd name="connsiteY4117" fmla="*/ 968033 h 1722677"/>
              <a:gd name="connsiteX4118" fmla="*/ 170838 w 1266576"/>
              <a:gd name="connsiteY4118" fmla="*/ 962431 h 1722677"/>
              <a:gd name="connsiteX4119" fmla="*/ 165319 w 1266576"/>
              <a:gd name="connsiteY4119" fmla="*/ 964897 h 1722677"/>
              <a:gd name="connsiteX4120" fmla="*/ 160721 w 1266576"/>
              <a:gd name="connsiteY4120" fmla="*/ 969078 h 1722677"/>
              <a:gd name="connsiteX4121" fmla="*/ 136974 w 1266576"/>
              <a:gd name="connsiteY4121" fmla="*/ 989396 h 1722677"/>
              <a:gd name="connsiteX4122" fmla="*/ 123972 w 1266576"/>
              <a:gd name="connsiteY4122" fmla="*/ 1001228 h 1722677"/>
              <a:gd name="connsiteX4123" fmla="*/ 123512 w 1266576"/>
              <a:gd name="connsiteY4123" fmla="*/ 1002566 h 1722677"/>
              <a:gd name="connsiteX4124" fmla="*/ 125143 w 1266576"/>
              <a:gd name="connsiteY4124" fmla="*/ 1003736 h 1722677"/>
              <a:gd name="connsiteX4125" fmla="*/ 136598 w 1266576"/>
              <a:gd name="connsiteY4125" fmla="*/ 1003360 h 1722677"/>
              <a:gd name="connsiteX4126" fmla="*/ 1142643 w 1266576"/>
              <a:gd name="connsiteY4126" fmla="*/ 946210 h 1722677"/>
              <a:gd name="connsiteX4127" fmla="*/ 1146113 w 1266576"/>
              <a:gd name="connsiteY4127" fmla="*/ 945123 h 1722677"/>
              <a:gd name="connsiteX4128" fmla="*/ 1198163 w 1266576"/>
              <a:gd name="connsiteY4128" fmla="*/ 922839 h 1722677"/>
              <a:gd name="connsiteX4129" fmla="*/ 1205186 w 1266576"/>
              <a:gd name="connsiteY4129" fmla="*/ 916359 h 1722677"/>
              <a:gd name="connsiteX4130" fmla="*/ 1216516 w 1266576"/>
              <a:gd name="connsiteY4130" fmla="*/ 893784 h 1722677"/>
              <a:gd name="connsiteX4131" fmla="*/ 1217812 w 1266576"/>
              <a:gd name="connsiteY4131" fmla="*/ 889603 h 1722677"/>
              <a:gd name="connsiteX4132" fmla="*/ 1142643 w 1266576"/>
              <a:gd name="connsiteY4132" fmla="*/ 946210 h 1722677"/>
              <a:gd name="connsiteX4133" fmla="*/ 826164 w 1266576"/>
              <a:gd name="connsiteY4133" fmla="*/ 1573901 h 1722677"/>
              <a:gd name="connsiteX4134" fmla="*/ 829508 w 1266576"/>
              <a:gd name="connsiteY4134" fmla="*/ 1572521 h 1722677"/>
              <a:gd name="connsiteX4135" fmla="*/ 848572 w 1266576"/>
              <a:gd name="connsiteY4135" fmla="*/ 1559979 h 1722677"/>
              <a:gd name="connsiteX4136" fmla="*/ 873656 w 1266576"/>
              <a:gd name="connsiteY4136" fmla="*/ 1542963 h 1722677"/>
              <a:gd name="connsiteX4137" fmla="*/ 874911 w 1266576"/>
              <a:gd name="connsiteY4137" fmla="*/ 1542085 h 1722677"/>
              <a:gd name="connsiteX4138" fmla="*/ 875446 w 1266576"/>
              <a:gd name="connsiteY4138" fmla="*/ 1539598 h 1722677"/>
              <a:gd name="connsiteX4139" fmla="*/ 874702 w 1266576"/>
              <a:gd name="connsiteY4139" fmla="*/ 1538950 h 1722677"/>
              <a:gd name="connsiteX4140" fmla="*/ 856516 w 1266576"/>
              <a:gd name="connsiteY4140" fmla="*/ 1529334 h 1722677"/>
              <a:gd name="connsiteX4141" fmla="*/ 854509 w 1266576"/>
              <a:gd name="connsiteY4141" fmla="*/ 1528247 h 1722677"/>
              <a:gd name="connsiteX4142" fmla="*/ 850922 w 1266576"/>
              <a:gd name="connsiteY4142" fmla="*/ 1529004 h 1722677"/>
              <a:gd name="connsiteX4143" fmla="*/ 850704 w 1266576"/>
              <a:gd name="connsiteY4143" fmla="*/ 1529418 h 1722677"/>
              <a:gd name="connsiteX4144" fmla="*/ 849910 w 1266576"/>
              <a:gd name="connsiteY4144" fmla="*/ 1530714 h 1722677"/>
              <a:gd name="connsiteX4145" fmla="*/ 830344 w 1266576"/>
              <a:gd name="connsiteY4145" fmla="*/ 1565163 h 1722677"/>
              <a:gd name="connsiteX4146" fmla="*/ 826164 w 1266576"/>
              <a:gd name="connsiteY4146" fmla="*/ 1573901 h 1722677"/>
              <a:gd name="connsiteX4147" fmla="*/ 898615 w 1266576"/>
              <a:gd name="connsiteY4147" fmla="*/ 1070586 h 1722677"/>
              <a:gd name="connsiteX4148" fmla="*/ 895438 w 1266576"/>
              <a:gd name="connsiteY4148" fmla="*/ 1068662 h 1722677"/>
              <a:gd name="connsiteX4149" fmla="*/ 883774 w 1266576"/>
              <a:gd name="connsiteY4149" fmla="*/ 1065192 h 1722677"/>
              <a:gd name="connsiteX4150" fmla="*/ 848029 w 1266576"/>
              <a:gd name="connsiteY4150" fmla="*/ 1054114 h 1722677"/>
              <a:gd name="connsiteX4151" fmla="*/ 839918 w 1266576"/>
              <a:gd name="connsiteY4151" fmla="*/ 1051981 h 1722677"/>
              <a:gd name="connsiteX4152" fmla="*/ 838622 w 1266576"/>
              <a:gd name="connsiteY4152" fmla="*/ 1052483 h 1722677"/>
              <a:gd name="connsiteX4153" fmla="*/ 838622 w 1266576"/>
              <a:gd name="connsiteY4153" fmla="*/ 1053905 h 1722677"/>
              <a:gd name="connsiteX4154" fmla="*/ 839876 w 1266576"/>
              <a:gd name="connsiteY4154" fmla="*/ 1055786 h 1722677"/>
              <a:gd name="connsiteX4155" fmla="*/ 857477 w 1266576"/>
              <a:gd name="connsiteY4155" fmla="*/ 1077944 h 1722677"/>
              <a:gd name="connsiteX4156" fmla="*/ 864668 w 1266576"/>
              <a:gd name="connsiteY4156" fmla="*/ 1080578 h 1722677"/>
              <a:gd name="connsiteX4157" fmla="*/ 894267 w 1266576"/>
              <a:gd name="connsiteY4157" fmla="*/ 1072801 h 1722677"/>
              <a:gd name="connsiteX4158" fmla="*/ 898615 w 1266576"/>
              <a:gd name="connsiteY4158" fmla="*/ 1070586 h 1722677"/>
              <a:gd name="connsiteX4159" fmla="*/ 924452 w 1266576"/>
              <a:gd name="connsiteY4159" fmla="*/ 1560146 h 1722677"/>
              <a:gd name="connsiteX4160" fmla="*/ 924452 w 1266576"/>
              <a:gd name="connsiteY4160" fmla="*/ 1563365 h 1722677"/>
              <a:gd name="connsiteX4161" fmla="*/ 927755 w 1266576"/>
              <a:gd name="connsiteY4161" fmla="*/ 1594470 h 1722677"/>
              <a:gd name="connsiteX4162" fmla="*/ 928340 w 1266576"/>
              <a:gd name="connsiteY4162" fmla="*/ 1596644 h 1722677"/>
              <a:gd name="connsiteX4163" fmla="*/ 930221 w 1266576"/>
              <a:gd name="connsiteY4163" fmla="*/ 1597103 h 1722677"/>
              <a:gd name="connsiteX4164" fmla="*/ 932061 w 1266576"/>
              <a:gd name="connsiteY4164" fmla="*/ 1595766 h 1722677"/>
              <a:gd name="connsiteX4165" fmla="*/ 953801 w 1266576"/>
              <a:gd name="connsiteY4165" fmla="*/ 1573315 h 1722677"/>
              <a:gd name="connsiteX4166" fmla="*/ 958859 w 1266576"/>
              <a:gd name="connsiteY4166" fmla="*/ 1567588 h 1722677"/>
              <a:gd name="connsiteX4167" fmla="*/ 957605 w 1266576"/>
              <a:gd name="connsiteY4167" fmla="*/ 1564327 h 1722677"/>
              <a:gd name="connsiteX4168" fmla="*/ 934444 w 1266576"/>
              <a:gd name="connsiteY4168" fmla="*/ 1559519 h 1722677"/>
              <a:gd name="connsiteX4169" fmla="*/ 928382 w 1266576"/>
              <a:gd name="connsiteY4169" fmla="*/ 1558515 h 1722677"/>
              <a:gd name="connsiteX4170" fmla="*/ 924452 w 1266576"/>
              <a:gd name="connsiteY4170" fmla="*/ 1560146 h 1722677"/>
              <a:gd name="connsiteX4171" fmla="*/ 1138337 w 1266576"/>
              <a:gd name="connsiteY4171" fmla="*/ 1014857 h 1722677"/>
              <a:gd name="connsiteX4172" fmla="*/ 1137417 w 1266576"/>
              <a:gd name="connsiteY4172" fmla="*/ 1013519 h 1722677"/>
              <a:gd name="connsiteX4173" fmla="*/ 1135160 w 1266576"/>
              <a:gd name="connsiteY4173" fmla="*/ 1013519 h 1722677"/>
              <a:gd name="connsiteX4174" fmla="*/ 1100878 w 1266576"/>
              <a:gd name="connsiteY4174" fmla="*/ 1016153 h 1722677"/>
              <a:gd name="connsiteX4175" fmla="*/ 1092517 w 1266576"/>
              <a:gd name="connsiteY4175" fmla="*/ 1021337 h 1722677"/>
              <a:gd name="connsiteX4176" fmla="*/ 1082065 w 1266576"/>
              <a:gd name="connsiteY4176" fmla="*/ 1040903 h 1722677"/>
              <a:gd name="connsiteX4177" fmla="*/ 1080142 w 1266576"/>
              <a:gd name="connsiteY4177" fmla="*/ 1045083 h 1722677"/>
              <a:gd name="connsiteX4178" fmla="*/ 1080476 w 1266576"/>
              <a:gd name="connsiteY4178" fmla="*/ 1046379 h 1722677"/>
              <a:gd name="connsiteX4179" fmla="*/ 1081856 w 1266576"/>
              <a:gd name="connsiteY4179" fmla="*/ 1046379 h 1722677"/>
              <a:gd name="connsiteX4180" fmla="*/ 1096655 w 1266576"/>
              <a:gd name="connsiteY4180" fmla="*/ 1038394 h 1722677"/>
              <a:gd name="connsiteX4181" fmla="*/ 1113378 w 1266576"/>
              <a:gd name="connsiteY4181" fmla="*/ 1028862 h 1722677"/>
              <a:gd name="connsiteX4182" fmla="*/ 1135578 w 1266576"/>
              <a:gd name="connsiteY4182" fmla="*/ 1016822 h 1722677"/>
              <a:gd name="connsiteX4183" fmla="*/ 1138337 w 1266576"/>
              <a:gd name="connsiteY4183" fmla="*/ 1014857 h 1722677"/>
              <a:gd name="connsiteX4184" fmla="*/ 1030558 w 1266576"/>
              <a:gd name="connsiteY4184" fmla="*/ 1411397 h 1722677"/>
              <a:gd name="connsiteX4185" fmla="*/ 1031227 w 1266576"/>
              <a:gd name="connsiteY4185" fmla="*/ 1411397 h 1722677"/>
              <a:gd name="connsiteX4186" fmla="*/ 1031227 w 1266576"/>
              <a:gd name="connsiteY4186" fmla="*/ 1425904 h 1722677"/>
              <a:gd name="connsiteX4187" fmla="*/ 1032607 w 1266576"/>
              <a:gd name="connsiteY4187" fmla="*/ 1430461 h 1722677"/>
              <a:gd name="connsiteX4188" fmla="*/ 1035910 w 1266576"/>
              <a:gd name="connsiteY4188" fmla="*/ 1427827 h 1722677"/>
              <a:gd name="connsiteX4189" fmla="*/ 1038920 w 1266576"/>
              <a:gd name="connsiteY4189" fmla="*/ 1424399 h 1722677"/>
              <a:gd name="connsiteX4190" fmla="*/ 1056103 w 1266576"/>
              <a:gd name="connsiteY4190" fmla="*/ 1406045 h 1722677"/>
              <a:gd name="connsiteX4191" fmla="*/ 1062583 w 1266576"/>
              <a:gd name="connsiteY4191" fmla="*/ 1397684 h 1722677"/>
              <a:gd name="connsiteX4192" fmla="*/ 1052131 w 1266576"/>
              <a:gd name="connsiteY4192" fmla="*/ 1394339 h 1722677"/>
              <a:gd name="connsiteX4193" fmla="*/ 1034948 w 1266576"/>
              <a:gd name="connsiteY4193" fmla="*/ 1391162 h 1722677"/>
              <a:gd name="connsiteX4194" fmla="*/ 1030517 w 1266576"/>
              <a:gd name="connsiteY4194" fmla="*/ 1395343 h 1722677"/>
              <a:gd name="connsiteX4195" fmla="*/ 1030558 w 1266576"/>
              <a:gd name="connsiteY4195" fmla="*/ 1411397 h 1722677"/>
              <a:gd name="connsiteX4196" fmla="*/ 987037 w 1266576"/>
              <a:gd name="connsiteY4196" fmla="*/ 1486148 h 1722677"/>
              <a:gd name="connsiteX4197" fmla="*/ 1012121 w 1266576"/>
              <a:gd name="connsiteY4197" fmla="*/ 1486148 h 1722677"/>
              <a:gd name="connsiteX4198" fmla="*/ 1028844 w 1266576"/>
              <a:gd name="connsiteY4198" fmla="*/ 1485479 h 1722677"/>
              <a:gd name="connsiteX4199" fmla="*/ 1029680 w 1266576"/>
              <a:gd name="connsiteY4199" fmla="*/ 1484434 h 1722677"/>
              <a:gd name="connsiteX4200" fmla="*/ 1029262 w 1266576"/>
              <a:gd name="connsiteY4200" fmla="*/ 1483848 h 1722677"/>
              <a:gd name="connsiteX4201" fmla="*/ 1025751 w 1266576"/>
              <a:gd name="connsiteY4201" fmla="*/ 1482427 h 1722677"/>
              <a:gd name="connsiteX4202" fmla="*/ 996486 w 1266576"/>
              <a:gd name="connsiteY4202" fmla="*/ 1474065 h 1722677"/>
              <a:gd name="connsiteX4203" fmla="*/ 989755 w 1266576"/>
              <a:gd name="connsiteY4203" fmla="*/ 1473396 h 1722677"/>
              <a:gd name="connsiteX4204" fmla="*/ 980766 w 1266576"/>
              <a:gd name="connsiteY4204" fmla="*/ 1475027 h 1722677"/>
              <a:gd name="connsiteX4205" fmla="*/ 946944 w 1266576"/>
              <a:gd name="connsiteY4205" fmla="*/ 1484392 h 1722677"/>
              <a:gd name="connsiteX4206" fmla="*/ 944938 w 1266576"/>
              <a:gd name="connsiteY4206" fmla="*/ 1485395 h 1722677"/>
              <a:gd name="connsiteX4207" fmla="*/ 944938 w 1266576"/>
              <a:gd name="connsiteY4207" fmla="*/ 1486022 h 1722677"/>
              <a:gd name="connsiteX4208" fmla="*/ 945272 w 1266576"/>
              <a:gd name="connsiteY4208" fmla="*/ 1486607 h 1722677"/>
              <a:gd name="connsiteX4209" fmla="*/ 949704 w 1266576"/>
              <a:gd name="connsiteY4209" fmla="*/ 1487235 h 1722677"/>
              <a:gd name="connsiteX4210" fmla="*/ 1048828 w 1266576"/>
              <a:gd name="connsiteY4210" fmla="*/ 1381630 h 1722677"/>
              <a:gd name="connsiteX4211" fmla="*/ 1049121 w 1266576"/>
              <a:gd name="connsiteY4211" fmla="*/ 1380334 h 1722677"/>
              <a:gd name="connsiteX4212" fmla="*/ 1045693 w 1266576"/>
              <a:gd name="connsiteY4212" fmla="*/ 1379080 h 1722677"/>
              <a:gd name="connsiteX4213" fmla="*/ 1026629 w 1266576"/>
              <a:gd name="connsiteY4213" fmla="*/ 1373645 h 1722677"/>
              <a:gd name="connsiteX4214" fmla="*/ 997364 w 1266576"/>
              <a:gd name="connsiteY4214" fmla="*/ 1365576 h 1722677"/>
              <a:gd name="connsiteX4215" fmla="*/ 979178 w 1266576"/>
              <a:gd name="connsiteY4215" fmla="*/ 1360141 h 1722677"/>
              <a:gd name="connsiteX4216" fmla="*/ 976460 w 1266576"/>
              <a:gd name="connsiteY4216" fmla="*/ 1360559 h 1722677"/>
              <a:gd name="connsiteX4217" fmla="*/ 977087 w 1266576"/>
              <a:gd name="connsiteY4217" fmla="*/ 1362650 h 1722677"/>
              <a:gd name="connsiteX4218" fmla="*/ 989211 w 1266576"/>
              <a:gd name="connsiteY4218" fmla="*/ 1377324 h 1722677"/>
              <a:gd name="connsiteX4219" fmla="*/ 997238 w 1266576"/>
              <a:gd name="connsiteY4219" fmla="*/ 1380877 h 1722677"/>
              <a:gd name="connsiteX4220" fmla="*/ 1045191 w 1266576"/>
              <a:gd name="connsiteY4220" fmla="*/ 1381923 h 1722677"/>
              <a:gd name="connsiteX4221" fmla="*/ 1048828 w 1266576"/>
              <a:gd name="connsiteY4221" fmla="*/ 1381505 h 1722677"/>
              <a:gd name="connsiteX4222" fmla="*/ 175604 w 1266576"/>
              <a:gd name="connsiteY4222" fmla="*/ 962055 h 1722677"/>
              <a:gd name="connsiteX4223" fmla="*/ 173848 w 1266576"/>
              <a:gd name="connsiteY4223" fmla="*/ 966235 h 1722677"/>
              <a:gd name="connsiteX4224" fmla="*/ 166699 w 1266576"/>
              <a:gd name="connsiteY4224" fmla="*/ 991988 h 1722677"/>
              <a:gd name="connsiteX4225" fmla="*/ 174057 w 1266576"/>
              <a:gd name="connsiteY4225" fmla="*/ 1006495 h 1722677"/>
              <a:gd name="connsiteX4226" fmla="*/ 189275 w 1266576"/>
              <a:gd name="connsiteY4226" fmla="*/ 1011470 h 1722677"/>
              <a:gd name="connsiteX4227" fmla="*/ 191080 w 1266576"/>
              <a:gd name="connsiteY4227" fmla="*/ 1010233 h 1722677"/>
              <a:gd name="connsiteX4228" fmla="*/ 191073 w 1266576"/>
              <a:gd name="connsiteY4228" fmla="*/ 1009631 h 1722677"/>
              <a:gd name="connsiteX4229" fmla="*/ 190278 w 1266576"/>
              <a:gd name="connsiteY4229" fmla="*/ 1006704 h 1722677"/>
              <a:gd name="connsiteX4230" fmla="*/ 183046 w 1266576"/>
              <a:gd name="connsiteY4230" fmla="*/ 983334 h 1722677"/>
              <a:gd name="connsiteX4231" fmla="*/ 177987 w 1266576"/>
              <a:gd name="connsiteY4231" fmla="*/ 966611 h 1722677"/>
              <a:gd name="connsiteX4232" fmla="*/ 175604 w 1266576"/>
              <a:gd name="connsiteY4232" fmla="*/ 962055 h 1722677"/>
              <a:gd name="connsiteX4233" fmla="*/ 168162 w 1266576"/>
              <a:gd name="connsiteY4233" fmla="*/ 1177653 h 1722677"/>
              <a:gd name="connsiteX4234" fmla="*/ 167828 w 1266576"/>
              <a:gd name="connsiteY4234" fmla="*/ 1179075 h 1722677"/>
              <a:gd name="connsiteX4235" fmla="*/ 172636 w 1266576"/>
              <a:gd name="connsiteY4235" fmla="*/ 1181165 h 1722677"/>
              <a:gd name="connsiteX4236" fmla="*/ 197218 w 1266576"/>
              <a:gd name="connsiteY4236" fmla="*/ 1191575 h 1722677"/>
              <a:gd name="connsiteX4237" fmla="*/ 228155 w 1266576"/>
              <a:gd name="connsiteY4237" fmla="*/ 1204703 h 1722677"/>
              <a:gd name="connsiteX4238" fmla="*/ 235681 w 1266576"/>
              <a:gd name="connsiteY4238" fmla="*/ 1201400 h 1722677"/>
              <a:gd name="connsiteX4239" fmla="*/ 238482 w 1266576"/>
              <a:gd name="connsiteY4239" fmla="*/ 1195129 h 1722677"/>
              <a:gd name="connsiteX4240" fmla="*/ 237454 w 1266576"/>
              <a:gd name="connsiteY4240" fmla="*/ 1190877 h 1722677"/>
              <a:gd name="connsiteX4241" fmla="*/ 236224 w 1266576"/>
              <a:gd name="connsiteY4241" fmla="*/ 1190446 h 1722677"/>
              <a:gd name="connsiteX4242" fmla="*/ 220547 w 1266576"/>
              <a:gd name="connsiteY4242" fmla="*/ 1187311 h 1722677"/>
              <a:gd name="connsiteX4243" fmla="*/ 202486 w 1266576"/>
              <a:gd name="connsiteY4243" fmla="*/ 1184092 h 1722677"/>
              <a:gd name="connsiteX4244" fmla="*/ 901709 w 1266576"/>
              <a:gd name="connsiteY4244" fmla="*/ 1076021 h 1722677"/>
              <a:gd name="connsiteX4245" fmla="*/ 900580 w 1266576"/>
              <a:gd name="connsiteY4245" fmla="*/ 1075268 h 1722677"/>
              <a:gd name="connsiteX4246" fmla="*/ 897570 w 1266576"/>
              <a:gd name="connsiteY4246" fmla="*/ 1075770 h 1722677"/>
              <a:gd name="connsiteX4247" fmla="*/ 868013 w 1266576"/>
              <a:gd name="connsiteY4247" fmla="*/ 1083629 h 1722677"/>
              <a:gd name="connsiteX4248" fmla="*/ 865839 w 1266576"/>
              <a:gd name="connsiteY4248" fmla="*/ 1084340 h 1722677"/>
              <a:gd name="connsiteX4249" fmla="*/ 863748 w 1266576"/>
              <a:gd name="connsiteY4249" fmla="*/ 1089190 h 1722677"/>
              <a:gd name="connsiteX4250" fmla="*/ 870855 w 1266576"/>
              <a:gd name="connsiteY4250" fmla="*/ 1105244 h 1722677"/>
              <a:gd name="connsiteX4251" fmla="*/ 880095 w 1266576"/>
              <a:gd name="connsiteY4251" fmla="*/ 1106247 h 1722677"/>
              <a:gd name="connsiteX4252" fmla="*/ 881015 w 1266576"/>
              <a:gd name="connsiteY4252" fmla="*/ 1105035 h 1722677"/>
              <a:gd name="connsiteX4253" fmla="*/ 896943 w 1266576"/>
              <a:gd name="connsiteY4253" fmla="*/ 1083504 h 1722677"/>
              <a:gd name="connsiteX4254" fmla="*/ 901584 w 1266576"/>
              <a:gd name="connsiteY4254" fmla="*/ 1077484 h 1722677"/>
              <a:gd name="connsiteX4255" fmla="*/ 901834 w 1266576"/>
              <a:gd name="connsiteY4255" fmla="*/ 1076021 h 1722677"/>
              <a:gd name="connsiteX4256" fmla="*/ 147092 w 1266576"/>
              <a:gd name="connsiteY4256" fmla="*/ 1089357 h 1722677"/>
              <a:gd name="connsiteX4257" fmla="*/ 146423 w 1266576"/>
              <a:gd name="connsiteY4257" fmla="*/ 1088061 h 1722677"/>
              <a:gd name="connsiteX4258" fmla="*/ 143914 w 1266576"/>
              <a:gd name="connsiteY4258" fmla="*/ 1086347 h 1722677"/>
              <a:gd name="connsiteX4259" fmla="*/ 116154 w 1266576"/>
              <a:gd name="connsiteY4259" fmla="*/ 1071840 h 1722677"/>
              <a:gd name="connsiteX4260" fmla="*/ 113270 w 1266576"/>
              <a:gd name="connsiteY4260" fmla="*/ 1070795 h 1722677"/>
              <a:gd name="connsiteX4261" fmla="*/ 111556 w 1266576"/>
              <a:gd name="connsiteY4261" fmla="*/ 1072634 h 1722677"/>
              <a:gd name="connsiteX4262" fmla="*/ 113144 w 1266576"/>
              <a:gd name="connsiteY4262" fmla="*/ 1077735 h 1722677"/>
              <a:gd name="connsiteX4263" fmla="*/ 122760 w 1266576"/>
              <a:gd name="connsiteY4263" fmla="*/ 1101899 h 1722677"/>
              <a:gd name="connsiteX4264" fmla="*/ 128027 w 1266576"/>
              <a:gd name="connsiteY4264" fmla="*/ 1103906 h 1722677"/>
              <a:gd name="connsiteX4265" fmla="*/ 145795 w 1266576"/>
              <a:gd name="connsiteY4265" fmla="*/ 1091991 h 1722677"/>
              <a:gd name="connsiteX4266" fmla="*/ 146757 w 1266576"/>
              <a:gd name="connsiteY4266" fmla="*/ 1090820 h 1722677"/>
              <a:gd name="connsiteX4267" fmla="*/ 147092 w 1266576"/>
              <a:gd name="connsiteY4267" fmla="*/ 1089357 h 1722677"/>
              <a:gd name="connsiteX4268" fmla="*/ 1150754 w 1266576"/>
              <a:gd name="connsiteY4268" fmla="*/ 1336437 h 1722677"/>
              <a:gd name="connsiteX4269" fmla="*/ 1148162 w 1266576"/>
              <a:gd name="connsiteY4269" fmla="*/ 1334472 h 1722677"/>
              <a:gd name="connsiteX4270" fmla="*/ 1119398 w 1266576"/>
              <a:gd name="connsiteY4270" fmla="*/ 1327406 h 1722677"/>
              <a:gd name="connsiteX4271" fmla="*/ 1118061 w 1266576"/>
              <a:gd name="connsiteY4271" fmla="*/ 1327866 h 1722677"/>
              <a:gd name="connsiteX4272" fmla="*/ 1118061 w 1266576"/>
              <a:gd name="connsiteY4272" fmla="*/ 1330667 h 1722677"/>
              <a:gd name="connsiteX4273" fmla="*/ 1129599 w 1266576"/>
              <a:gd name="connsiteY4273" fmla="*/ 1350316 h 1722677"/>
              <a:gd name="connsiteX4274" fmla="*/ 1134574 w 1266576"/>
              <a:gd name="connsiteY4274" fmla="*/ 1358678 h 1722677"/>
              <a:gd name="connsiteX4275" fmla="*/ 1137242 w 1266576"/>
              <a:gd name="connsiteY4275" fmla="*/ 1359648 h 1722677"/>
              <a:gd name="connsiteX4276" fmla="*/ 1138212 w 1266576"/>
              <a:gd name="connsiteY4276" fmla="*/ 1358678 h 1722677"/>
              <a:gd name="connsiteX4277" fmla="*/ 1150043 w 1266576"/>
              <a:gd name="connsiteY4277" fmla="*/ 1338276 h 1722677"/>
              <a:gd name="connsiteX4278" fmla="*/ 1150754 w 1266576"/>
              <a:gd name="connsiteY4278" fmla="*/ 1336437 h 1722677"/>
              <a:gd name="connsiteX4279" fmla="*/ 89356 w 1266576"/>
              <a:gd name="connsiteY4279" fmla="*/ 859585 h 1722677"/>
              <a:gd name="connsiteX4280" fmla="*/ 89649 w 1266576"/>
              <a:gd name="connsiteY4280" fmla="*/ 857913 h 1722677"/>
              <a:gd name="connsiteX4281" fmla="*/ 74723 w 1266576"/>
              <a:gd name="connsiteY4281" fmla="*/ 852562 h 1722677"/>
              <a:gd name="connsiteX4282" fmla="*/ 45793 w 1266576"/>
              <a:gd name="connsiteY4282" fmla="*/ 843030 h 1722677"/>
              <a:gd name="connsiteX4283" fmla="*/ 37641 w 1266576"/>
              <a:gd name="connsiteY4283" fmla="*/ 840898 h 1722677"/>
              <a:gd name="connsiteX4284" fmla="*/ 35425 w 1266576"/>
              <a:gd name="connsiteY4284" fmla="*/ 842361 h 1722677"/>
              <a:gd name="connsiteX4285" fmla="*/ 45918 w 1266576"/>
              <a:gd name="connsiteY4285" fmla="*/ 857621 h 1722677"/>
              <a:gd name="connsiteX4286" fmla="*/ 56579 w 1266576"/>
              <a:gd name="connsiteY4286" fmla="*/ 857913 h 1722677"/>
              <a:gd name="connsiteX4287" fmla="*/ 65735 w 1266576"/>
              <a:gd name="connsiteY4287" fmla="*/ 858498 h 1722677"/>
              <a:gd name="connsiteX4288" fmla="*/ 50475 w 1266576"/>
              <a:gd name="connsiteY4288" fmla="*/ 861467 h 1722677"/>
              <a:gd name="connsiteX4289" fmla="*/ 53653 w 1266576"/>
              <a:gd name="connsiteY4289" fmla="*/ 863892 h 1722677"/>
              <a:gd name="connsiteX4290" fmla="*/ 83210 w 1266576"/>
              <a:gd name="connsiteY4290" fmla="*/ 873883 h 1722677"/>
              <a:gd name="connsiteX4291" fmla="*/ 101982 w 1266576"/>
              <a:gd name="connsiteY4291" fmla="*/ 880155 h 1722677"/>
              <a:gd name="connsiteX4292" fmla="*/ 105547 w 1266576"/>
              <a:gd name="connsiteY4292" fmla="*/ 878721 h 1722677"/>
              <a:gd name="connsiteX4293" fmla="*/ 105661 w 1266576"/>
              <a:gd name="connsiteY4293" fmla="*/ 878399 h 1722677"/>
              <a:gd name="connsiteX4294" fmla="*/ 108754 w 1266576"/>
              <a:gd name="connsiteY4294" fmla="*/ 868198 h 1722677"/>
              <a:gd name="connsiteX4295" fmla="*/ 107300 w 1266576"/>
              <a:gd name="connsiteY4295" fmla="*/ 864962 h 1722677"/>
              <a:gd name="connsiteX4296" fmla="*/ 106664 w 1266576"/>
              <a:gd name="connsiteY4296" fmla="*/ 864811 h 1722677"/>
              <a:gd name="connsiteX4297" fmla="*/ 102107 w 1266576"/>
              <a:gd name="connsiteY4297" fmla="*/ 864393 h 1722677"/>
              <a:gd name="connsiteX4298" fmla="*/ 68661 w 1266576"/>
              <a:gd name="connsiteY4298" fmla="*/ 862136 h 1722677"/>
              <a:gd name="connsiteX4299" fmla="*/ 50475 w 1266576"/>
              <a:gd name="connsiteY4299" fmla="*/ 861467 h 1722677"/>
              <a:gd name="connsiteX4300" fmla="*/ 1173330 w 1266576"/>
              <a:gd name="connsiteY4300" fmla="*/ 969872 h 1722677"/>
              <a:gd name="connsiteX4301" fmla="*/ 1173330 w 1266576"/>
              <a:gd name="connsiteY4301" fmla="*/ 969872 h 1722677"/>
              <a:gd name="connsiteX4302" fmla="*/ 1173330 w 1266576"/>
              <a:gd name="connsiteY4302" fmla="*/ 977523 h 1722677"/>
              <a:gd name="connsiteX4303" fmla="*/ 1174458 w 1266576"/>
              <a:gd name="connsiteY4303" fmla="*/ 979195 h 1722677"/>
              <a:gd name="connsiteX4304" fmla="*/ 1175671 w 1266576"/>
              <a:gd name="connsiteY4304" fmla="*/ 978568 h 1722677"/>
              <a:gd name="connsiteX4305" fmla="*/ 1177594 w 1266576"/>
              <a:gd name="connsiteY4305" fmla="*/ 976185 h 1722677"/>
              <a:gd name="connsiteX4306" fmla="*/ 1198246 w 1266576"/>
              <a:gd name="connsiteY4306" fmla="*/ 945917 h 1722677"/>
              <a:gd name="connsiteX4307" fmla="*/ 1200462 w 1266576"/>
              <a:gd name="connsiteY4307" fmla="*/ 941736 h 1722677"/>
              <a:gd name="connsiteX4308" fmla="*/ 1199605 w 1266576"/>
              <a:gd name="connsiteY4308" fmla="*/ 939855 h 1722677"/>
              <a:gd name="connsiteX4309" fmla="*/ 1198915 w 1266576"/>
              <a:gd name="connsiteY4309" fmla="*/ 939771 h 1722677"/>
              <a:gd name="connsiteX4310" fmla="*/ 1178012 w 1266576"/>
              <a:gd name="connsiteY4310" fmla="*/ 943618 h 1722677"/>
              <a:gd name="connsiteX4311" fmla="*/ 1174040 w 1266576"/>
              <a:gd name="connsiteY4311" fmla="*/ 948342 h 1722677"/>
              <a:gd name="connsiteX4312" fmla="*/ 1173330 w 1266576"/>
              <a:gd name="connsiteY4312" fmla="*/ 969872 h 1722677"/>
              <a:gd name="connsiteX4313" fmla="*/ 1124917 w 1266576"/>
              <a:gd name="connsiteY4313" fmla="*/ 1372014 h 1722677"/>
              <a:gd name="connsiteX4314" fmla="*/ 1123955 w 1266576"/>
              <a:gd name="connsiteY4314" fmla="*/ 1370969 h 1722677"/>
              <a:gd name="connsiteX4315" fmla="*/ 1118019 w 1266576"/>
              <a:gd name="connsiteY4315" fmla="*/ 1372223 h 1722677"/>
              <a:gd name="connsiteX4316" fmla="*/ 1095234 w 1266576"/>
              <a:gd name="connsiteY4316" fmla="*/ 1378202 h 1722677"/>
              <a:gd name="connsiteX4317" fmla="*/ 1077006 w 1266576"/>
              <a:gd name="connsiteY4317" fmla="*/ 1383720 h 1722677"/>
              <a:gd name="connsiteX4318" fmla="*/ 1076128 w 1266576"/>
              <a:gd name="connsiteY4318" fmla="*/ 1384724 h 1722677"/>
              <a:gd name="connsiteX4319" fmla="*/ 1076755 w 1266576"/>
              <a:gd name="connsiteY4319" fmla="*/ 1386020 h 1722677"/>
              <a:gd name="connsiteX4320" fmla="*/ 1092935 w 1266576"/>
              <a:gd name="connsiteY4320" fmla="*/ 1395970 h 1722677"/>
              <a:gd name="connsiteX4321" fmla="*/ 1099122 w 1266576"/>
              <a:gd name="connsiteY4321" fmla="*/ 1395384 h 1722677"/>
              <a:gd name="connsiteX4322" fmla="*/ 1123705 w 1266576"/>
              <a:gd name="connsiteY4322" fmla="*/ 1373812 h 1722677"/>
              <a:gd name="connsiteX4323" fmla="*/ 1124917 w 1266576"/>
              <a:gd name="connsiteY4323" fmla="*/ 1372014 h 1722677"/>
              <a:gd name="connsiteX4324" fmla="*/ 1094022 w 1266576"/>
              <a:gd name="connsiteY4324" fmla="*/ 1100269 h 1722677"/>
              <a:gd name="connsiteX4325" fmla="*/ 1098202 w 1266576"/>
              <a:gd name="connsiteY4325" fmla="*/ 1122552 h 1722677"/>
              <a:gd name="connsiteX4326" fmla="*/ 1115385 w 1266576"/>
              <a:gd name="connsiteY4326" fmla="*/ 1183590 h 1722677"/>
              <a:gd name="connsiteX4327" fmla="*/ 1116765 w 1266576"/>
              <a:gd name="connsiteY4327" fmla="*/ 1185806 h 1722677"/>
              <a:gd name="connsiteX4328" fmla="*/ 1117308 w 1266576"/>
              <a:gd name="connsiteY4328" fmla="*/ 1183214 h 1722677"/>
              <a:gd name="connsiteX4329" fmla="*/ 1117517 w 1266576"/>
              <a:gd name="connsiteY4329" fmla="*/ 1161098 h 1722677"/>
              <a:gd name="connsiteX4330" fmla="*/ 1114800 w 1266576"/>
              <a:gd name="connsiteY4330" fmla="*/ 1147761 h 1722677"/>
              <a:gd name="connsiteX4331" fmla="*/ 1095986 w 1266576"/>
              <a:gd name="connsiteY4331" fmla="*/ 1104240 h 1722677"/>
              <a:gd name="connsiteX4332" fmla="*/ 1094022 w 1266576"/>
              <a:gd name="connsiteY4332" fmla="*/ 1100101 h 1722677"/>
              <a:gd name="connsiteX4333" fmla="*/ 1169274 w 1266576"/>
              <a:gd name="connsiteY4333" fmla="*/ 969287 h 1722677"/>
              <a:gd name="connsiteX4334" fmla="*/ 1169274 w 1266576"/>
              <a:gd name="connsiteY4334" fmla="*/ 969287 h 1722677"/>
              <a:gd name="connsiteX4335" fmla="*/ 1169274 w 1266576"/>
              <a:gd name="connsiteY4335" fmla="*/ 954738 h 1722677"/>
              <a:gd name="connsiteX4336" fmla="*/ 1168229 w 1266576"/>
              <a:gd name="connsiteY4336" fmla="*/ 953819 h 1722677"/>
              <a:gd name="connsiteX4337" fmla="*/ 1167560 w 1266576"/>
              <a:gd name="connsiteY4337" fmla="*/ 953819 h 1722677"/>
              <a:gd name="connsiteX4338" fmla="*/ 1165470 w 1266576"/>
              <a:gd name="connsiteY4338" fmla="*/ 955992 h 1722677"/>
              <a:gd name="connsiteX4339" fmla="*/ 1149541 w 1266576"/>
              <a:gd name="connsiteY4339" fmla="*/ 981077 h 1722677"/>
              <a:gd name="connsiteX4340" fmla="*/ 1142978 w 1266576"/>
              <a:gd name="connsiteY4340" fmla="*/ 991403 h 1722677"/>
              <a:gd name="connsiteX4341" fmla="*/ 1142978 w 1266576"/>
              <a:gd name="connsiteY4341" fmla="*/ 992824 h 1722677"/>
              <a:gd name="connsiteX4342" fmla="*/ 1144232 w 1266576"/>
              <a:gd name="connsiteY4342" fmla="*/ 993410 h 1722677"/>
              <a:gd name="connsiteX4343" fmla="*/ 1166431 w 1266576"/>
              <a:gd name="connsiteY4343" fmla="*/ 987682 h 1722677"/>
              <a:gd name="connsiteX4344" fmla="*/ 1169149 w 1266576"/>
              <a:gd name="connsiteY4344" fmla="*/ 983502 h 1722677"/>
              <a:gd name="connsiteX4345" fmla="*/ 66906 w 1266576"/>
              <a:gd name="connsiteY4345" fmla="*/ 931995 h 1722677"/>
              <a:gd name="connsiteX4346" fmla="*/ 68160 w 1266576"/>
              <a:gd name="connsiteY4346" fmla="*/ 931243 h 1722677"/>
              <a:gd name="connsiteX4347" fmla="*/ 82416 w 1266576"/>
              <a:gd name="connsiteY4347" fmla="*/ 910339 h 1722677"/>
              <a:gd name="connsiteX4348" fmla="*/ 95711 w 1266576"/>
              <a:gd name="connsiteY4348" fmla="*/ 889896 h 1722677"/>
              <a:gd name="connsiteX4349" fmla="*/ 97801 w 1266576"/>
              <a:gd name="connsiteY4349" fmla="*/ 885715 h 1722677"/>
              <a:gd name="connsiteX4350" fmla="*/ 96923 w 1266576"/>
              <a:gd name="connsiteY4350" fmla="*/ 883165 h 1722677"/>
              <a:gd name="connsiteX4351" fmla="*/ 86179 w 1266576"/>
              <a:gd name="connsiteY4351" fmla="*/ 879360 h 1722677"/>
              <a:gd name="connsiteX4352" fmla="*/ 83085 w 1266576"/>
              <a:gd name="connsiteY4352" fmla="*/ 880949 h 1722677"/>
              <a:gd name="connsiteX4353" fmla="*/ 81663 w 1266576"/>
              <a:gd name="connsiteY4353" fmla="*/ 884502 h 1722677"/>
              <a:gd name="connsiteX4354" fmla="*/ 70208 w 1266576"/>
              <a:gd name="connsiteY4354" fmla="*/ 916903 h 1722677"/>
              <a:gd name="connsiteX4355" fmla="*/ 66028 w 1266576"/>
              <a:gd name="connsiteY4355" fmla="*/ 930741 h 1722677"/>
              <a:gd name="connsiteX4356" fmla="*/ 66320 w 1266576"/>
              <a:gd name="connsiteY4356" fmla="*/ 931410 h 1722677"/>
              <a:gd name="connsiteX4357" fmla="*/ 66906 w 1266576"/>
              <a:gd name="connsiteY4357" fmla="*/ 931995 h 1722677"/>
              <a:gd name="connsiteX4358" fmla="*/ 779632 w 1266576"/>
              <a:gd name="connsiteY4358" fmla="*/ 1105035 h 1722677"/>
              <a:gd name="connsiteX4359" fmla="*/ 793763 w 1266576"/>
              <a:gd name="connsiteY4359" fmla="*/ 1103237 h 1722677"/>
              <a:gd name="connsiteX4360" fmla="*/ 796564 w 1266576"/>
              <a:gd name="connsiteY4360" fmla="*/ 1099056 h 1722677"/>
              <a:gd name="connsiteX4361" fmla="*/ 788412 w 1266576"/>
              <a:gd name="connsiteY4361" fmla="*/ 1068119 h 1722677"/>
              <a:gd name="connsiteX4362" fmla="*/ 787743 w 1266576"/>
              <a:gd name="connsiteY4362" fmla="*/ 1066781 h 1722677"/>
              <a:gd name="connsiteX4363" fmla="*/ 786698 w 1266576"/>
              <a:gd name="connsiteY4363" fmla="*/ 1065987 h 1722677"/>
              <a:gd name="connsiteX4364" fmla="*/ 785527 w 1266576"/>
              <a:gd name="connsiteY4364" fmla="*/ 1066781 h 1722677"/>
              <a:gd name="connsiteX4365" fmla="*/ 784148 w 1266576"/>
              <a:gd name="connsiteY4365" fmla="*/ 1070962 h 1722677"/>
              <a:gd name="connsiteX4366" fmla="*/ 773947 w 1266576"/>
              <a:gd name="connsiteY4366" fmla="*/ 1101272 h 1722677"/>
              <a:gd name="connsiteX4367" fmla="*/ 777124 w 1266576"/>
              <a:gd name="connsiteY4367" fmla="*/ 1105035 h 1722677"/>
              <a:gd name="connsiteX4368" fmla="*/ 175855 w 1266576"/>
              <a:gd name="connsiteY4368" fmla="*/ 1054574 h 1722677"/>
              <a:gd name="connsiteX4369" fmla="*/ 174224 w 1266576"/>
              <a:gd name="connsiteY4369" fmla="*/ 1056664 h 1722677"/>
              <a:gd name="connsiteX4370" fmla="*/ 167953 w 1266576"/>
              <a:gd name="connsiteY4370" fmla="*/ 1075435 h 1722677"/>
              <a:gd name="connsiteX4371" fmla="*/ 169667 w 1266576"/>
              <a:gd name="connsiteY4371" fmla="*/ 1083170 h 1722677"/>
              <a:gd name="connsiteX4372" fmla="*/ 187812 w 1266576"/>
              <a:gd name="connsiteY4372" fmla="*/ 1103739 h 1722677"/>
              <a:gd name="connsiteX4373" fmla="*/ 189735 w 1266576"/>
              <a:gd name="connsiteY4373" fmla="*/ 1104533 h 1722677"/>
              <a:gd name="connsiteX4374" fmla="*/ 177193 w 1266576"/>
              <a:gd name="connsiteY4374" fmla="*/ 1057291 h 1722677"/>
              <a:gd name="connsiteX4375" fmla="*/ 175855 w 1266576"/>
              <a:gd name="connsiteY4375" fmla="*/ 1054574 h 1722677"/>
              <a:gd name="connsiteX4376" fmla="*/ 199977 w 1266576"/>
              <a:gd name="connsiteY4376" fmla="*/ 1062141 h 1722677"/>
              <a:gd name="connsiteX4377" fmla="*/ 199977 w 1266576"/>
              <a:gd name="connsiteY4377" fmla="*/ 1062141 h 1722677"/>
              <a:gd name="connsiteX4378" fmla="*/ 201315 w 1266576"/>
              <a:gd name="connsiteY4378" fmla="*/ 1082710 h 1722677"/>
              <a:gd name="connsiteX4379" fmla="*/ 205078 w 1266576"/>
              <a:gd name="connsiteY4379" fmla="*/ 1089817 h 1722677"/>
              <a:gd name="connsiteX4380" fmla="*/ 226650 w 1266576"/>
              <a:gd name="connsiteY4380" fmla="*/ 1104324 h 1722677"/>
              <a:gd name="connsiteX4381" fmla="*/ 228657 w 1266576"/>
              <a:gd name="connsiteY4381" fmla="*/ 1104324 h 1722677"/>
              <a:gd name="connsiteX4382" fmla="*/ 228197 w 1266576"/>
              <a:gd name="connsiteY4382" fmla="*/ 1102275 h 1722677"/>
              <a:gd name="connsiteX4383" fmla="*/ 215028 w 1266576"/>
              <a:gd name="connsiteY4383" fmla="*/ 1079867 h 1722677"/>
              <a:gd name="connsiteX4384" fmla="*/ 202110 w 1266576"/>
              <a:gd name="connsiteY4384" fmla="*/ 1057375 h 1722677"/>
              <a:gd name="connsiteX4385" fmla="*/ 200396 w 1266576"/>
              <a:gd name="connsiteY4385" fmla="*/ 1056329 h 1722677"/>
              <a:gd name="connsiteX4386" fmla="*/ 199685 w 1266576"/>
              <a:gd name="connsiteY4386" fmla="*/ 1058294 h 1722677"/>
              <a:gd name="connsiteX4387" fmla="*/ 199977 w 1266576"/>
              <a:gd name="connsiteY4387" fmla="*/ 1062141 h 1722677"/>
              <a:gd name="connsiteX4388" fmla="*/ 237604 w 1266576"/>
              <a:gd name="connsiteY4388" fmla="*/ 1142326 h 1722677"/>
              <a:gd name="connsiteX4389" fmla="*/ 236099 w 1266576"/>
              <a:gd name="connsiteY4389" fmla="*/ 1127945 h 1722677"/>
              <a:gd name="connsiteX4390" fmla="*/ 235555 w 1266576"/>
              <a:gd name="connsiteY4390" fmla="*/ 1119583 h 1722677"/>
              <a:gd name="connsiteX4391" fmla="*/ 230956 w 1266576"/>
              <a:gd name="connsiteY4391" fmla="*/ 1111222 h 1722677"/>
              <a:gd name="connsiteX4392" fmla="*/ 218414 w 1266576"/>
              <a:gd name="connsiteY4392" fmla="*/ 1102610 h 1722677"/>
              <a:gd name="connsiteX4393" fmla="*/ 210053 w 1266576"/>
              <a:gd name="connsiteY4393" fmla="*/ 1097342 h 1722677"/>
              <a:gd name="connsiteX4394" fmla="*/ 208799 w 1266576"/>
              <a:gd name="connsiteY4394" fmla="*/ 1097718 h 1722677"/>
              <a:gd name="connsiteX4395" fmla="*/ 208799 w 1266576"/>
              <a:gd name="connsiteY4395" fmla="*/ 1098429 h 1722677"/>
              <a:gd name="connsiteX4396" fmla="*/ 210680 w 1266576"/>
              <a:gd name="connsiteY4396" fmla="*/ 1102610 h 1722677"/>
              <a:gd name="connsiteX4397" fmla="*/ 216575 w 1266576"/>
              <a:gd name="connsiteY4397" fmla="*/ 1111473 h 1722677"/>
              <a:gd name="connsiteX4398" fmla="*/ 231918 w 1266576"/>
              <a:gd name="connsiteY4398" fmla="*/ 1137770 h 1722677"/>
              <a:gd name="connsiteX4399" fmla="*/ 236099 w 1266576"/>
              <a:gd name="connsiteY4399" fmla="*/ 1143999 h 1722677"/>
              <a:gd name="connsiteX4400" fmla="*/ 237269 w 1266576"/>
              <a:gd name="connsiteY4400" fmla="*/ 1143706 h 1722677"/>
              <a:gd name="connsiteX4401" fmla="*/ 237395 w 1266576"/>
              <a:gd name="connsiteY4401" fmla="*/ 1142326 h 1722677"/>
              <a:gd name="connsiteX4402" fmla="*/ 962329 w 1266576"/>
              <a:gd name="connsiteY4402" fmla="*/ 1389406 h 1722677"/>
              <a:gd name="connsiteX4403" fmla="*/ 963667 w 1266576"/>
              <a:gd name="connsiteY4403" fmla="*/ 1389406 h 1722677"/>
              <a:gd name="connsiteX4404" fmla="*/ 981142 w 1266576"/>
              <a:gd name="connsiteY4404" fmla="*/ 1384013 h 1722677"/>
              <a:gd name="connsiteX4405" fmla="*/ 981686 w 1266576"/>
              <a:gd name="connsiteY4405" fmla="*/ 1383553 h 1722677"/>
              <a:gd name="connsiteX4406" fmla="*/ 981686 w 1266576"/>
              <a:gd name="connsiteY4406" fmla="*/ 1381672 h 1722677"/>
              <a:gd name="connsiteX4407" fmla="*/ 978216 w 1266576"/>
              <a:gd name="connsiteY4407" fmla="*/ 1380167 h 1722677"/>
              <a:gd name="connsiteX4408" fmla="*/ 935907 w 1266576"/>
              <a:gd name="connsiteY4408" fmla="*/ 1364740 h 1722677"/>
              <a:gd name="connsiteX4409" fmla="*/ 935155 w 1266576"/>
              <a:gd name="connsiteY4409" fmla="*/ 1364740 h 1722677"/>
              <a:gd name="connsiteX4410" fmla="*/ 934486 w 1266576"/>
              <a:gd name="connsiteY4410" fmla="*/ 1364949 h 1722677"/>
              <a:gd name="connsiteX4411" fmla="*/ 934486 w 1266576"/>
              <a:gd name="connsiteY4411" fmla="*/ 1366203 h 1722677"/>
              <a:gd name="connsiteX4412" fmla="*/ 960406 w 1266576"/>
              <a:gd name="connsiteY4412" fmla="*/ 1388779 h 1722677"/>
              <a:gd name="connsiteX4413" fmla="*/ 962120 w 1266576"/>
              <a:gd name="connsiteY4413" fmla="*/ 1389406 h 1722677"/>
              <a:gd name="connsiteX4414" fmla="*/ 213983 w 1266576"/>
              <a:gd name="connsiteY4414" fmla="*/ 978903 h 1722677"/>
              <a:gd name="connsiteX4415" fmla="*/ 212436 w 1266576"/>
              <a:gd name="connsiteY4415" fmla="*/ 982289 h 1722677"/>
              <a:gd name="connsiteX4416" fmla="*/ 206123 w 1266576"/>
              <a:gd name="connsiteY4416" fmla="*/ 1008168 h 1722677"/>
              <a:gd name="connsiteX4417" fmla="*/ 203573 w 1266576"/>
              <a:gd name="connsiteY4417" fmla="*/ 1018452 h 1722677"/>
              <a:gd name="connsiteX4418" fmla="*/ 205830 w 1266576"/>
              <a:gd name="connsiteY4418" fmla="*/ 1021044 h 1722677"/>
              <a:gd name="connsiteX4419" fmla="*/ 220379 w 1266576"/>
              <a:gd name="connsiteY4419" fmla="*/ 1014606 h 1722677"/>
              <a:gd name="connsiteX4420" fmla="*/ 222511 w 1266576"/>
              <a:gd name="connsiteY4420" fmla="*/ 1010133 h 1722677"/>
              <a:gd name="connsiteX4421" fmla="*/ 221592 w 1266576"/>
              <a:gd name="connsiteY4421" fmla="*/ 1005659 h 1722677"/>
              <a:gd name="connsiteX4422" fmla="*/ 215446 w 1266576"/>
              <a:gd name="connsiteY4422" fmla="*/ 982080 h 1722677"/>
              <a:gd name="connsiteX4423" fmla="*/ 213816 w 1266576"/>
              <a:gd name="connsiteY4423" fmla="*/ 978903 h 1722677"/>
              <a:gd name="connsiteX4424" fmla="*/ 982815 w 1266576"/>
              <a:gd name="connsiteY4424" fmla="*/ 1376070 h 1722677"/>
              <a:gd name="connsiteX4425" fmla="*/ 981937 w 1266576"/>
              <a:gd name="connsiteY4425" fmla="*/ 1374063 h 1722677"/>
              <a:gd name="connsiteX4426" fmla="*/ 972363 w 1266576"/>
              <a:gd name="connsiteY4426" fmla="*/ 1362148 h 1722677"/>
              <a:gd name="connsiteX4427" fmla="*/ 960281 w 1266576"/>
              <a:gd name="connsiteY4427" fmla="*/ 1357298 h 1722677"/>
              <a:gd name="connsiteX4428" fmla="*/ 948073 w 1266576"/>
              <a:gd name="connsiteY4428" fmla="*/ 1358093 h 1722677"/>
              <a:gd name="connsiteX4429" fmla="*/ 935071 w 1266576"/>
              <a:gd name="connsiteY4429" fmla="*/ 1358678 h 1722677"/>
              <a:gd name="connsiteX4430" fmla="*/ 934235 w 1266576"/>
              <a:gd name="connsiteY4430" fmla="*/ 1359640 h 1722677"/>
              <a:gd name="connsiteX4431" fmla="*/ 935029 w 1266576"/>
              <a:gd name="connsiteY4431" fmla="*/ 1360768 h 1722677"/>
              <a:gd name="connsiteX4432" fmla="*/ 935656 w 1266576"/>
              <a:gd name="connsiteY4432" fmla="*/ 1361186 h 1722677"/>
              <a:gd name="connsiteX4433" fmla="*/ 977463 w 1266576"/>
              <a:gd name="connsiteY4433" fmla="*/ 1375819 h 1722677"/>
              <a:gd name="connsiteX4434" fmla="*/ 982480 w 1266576"/>
              <a:gd name="connsiteY4434" fmla="*/ 1376070 h 1722677"/>
              <a:gd name="connsiteX4435" fmla="*/ 140486 w 1266576"/>
              <a:gd name="connsiteY4435" fmla="*/ 1025852 h 1722677"/>
              <a:gd name="connsiteX4436" fmla="*/ 146841 w 1266576"/>
              <a:gd name="connsiteY4436" fmla="*/ 1030033 h 1722677"/>
              <a:gd name="connsiteX4437" fmla="*/ 170294 w 1266576"/>
              <a:gd name="connsiteY4437" fmla="*/ 1040944 h 1722677"/>
              <a:gd name="connsiteX4438" fmla="*/ 172427 w 1266576"/>
              <a:gd name="connsiteY4438" fmla="*/ 1041613 h 1722677"/>
              <a:gd name="connsiteX4439" fmla="*/ 174893 w 1266576"/>
              <a:gd name="connsiteY4439" fmla="*/ 1040317 h 1722677"/>
              <a:gd name="connsiteX4440" fmla="*/ 177903 w 1266576"/>
              <a:gd name="connsiteY4440" fmla="*/ 1030116 h 1722677"/>
              <a:gd name="connsiteX4441" fmla="*/ 171590 w 1266576"/>
              <a:gd name="connsiteY4441" fmla="*/ 1022800 h 1722677"/>
              <a:gd name="connsiteX4442" fmla="*/ 148053 w 1266576"/>
              <a:gd name="connsiteY4442" fmla="*/ 1024347 h 1722677"/>
              <a:gd name="connsiteX4443" fmla="*/ 140486 w 1266576"/>
              <a:gd name="connsiteY4443" fmla="*/ 1025852 h 1722677"/>
              <a:gd name="connsiteX4444" fmla="*/ 209050 w 1266576"/>
              <a:gd name="connsiteY4444" fmla="*/ 1130704 h 1722677"/>
              <a:gd name="connsiteX4445" fmla="*/ 207837 w 1266576"/>
              <a:gd name="connsiteY4445" fmla="*/ 1131498 h 1722677"/>
              <a:gd name="connsiteX4446" fmla="*/ 209593 w 1266576"/>
              <a:gd name="connsiteY4446" fmla="*/ 1134634 h 1722677"/>
              <a:gd name="connsiteX4447" fmla="*/ 223431 w 1266576"/>
              <a:gd name="connsiteY4447" fmla="*/ 1156583 h 1722677"/>
              <a:gd name="connsiteX4448" fmla="*/ 237353 w 1266576"/>
              <a:gd name="connsiteY4448" fmla="*/ 1177486 h 1722677"/>
              <a:gd name="connsiteX4449" fmla="*/ 239151 w 1266576"/>
              <a:gd name="connsiteY4449" fmla="*/ 1178448 h 1722677"/>
              <a:gd name="connsiteX4450" fmla="*/ 240279 w 1266576"/>
              <a:gd name="connsiteY4450" fmla="*/ 1176817 h 1722677"/>
              <a:gd name="connsiteX4451" fmla="*/ 239694 w 1266576"/>
              <a:gd name="connsiteY4451" fmla="*/ 1162352 h 1722677"/>
              <a:gd name="connsiteX4452" fmla="*/ 235221 w 1266576"/>
              <a:gd name="connsiteY4452" fmla="*/ 1153991 h 1722677"/>
              <a:gd name="connsiteX4453" fmla="*/ 216115 w 1266576"/>
              <a:gd name="connsiteY4453" fmla="*/ 1136432 h 1722677"/>
              <a:gd name="connsiteX4454" fmla="*/ 209050 w 1266576"/>
              <a:gd name="connsiteY4454" fmla="*/ 1130704 h 1722677"/>
              <a:gd name="connsiteX4455" fmla="*/ 201441 w 1266576"/>
              <a:gd name="connsiteY4455" fmla="*/ 1095962 h 1722677"/>
              <a:gd name="connsiteX4456" fmla="*/ 198305 w 1266576"/>
              <a:gd name="connsiteY4456" fmla="*/ 1108839 h 1722677"/>
              <a:gd name="connsiteX4457" fmla="*/ 201608 w 1266576"/>
              <a:gd name="connsiteY4457" fmla="*/ 1118329 h 1722677"/>
              <a:gd name="connsiteX4458" fmla="*/ 217327 w 1266576"/>
              <a:gd name="connsiteY4458" fmla="*/ 1132753 h 1722677"/>
              <a:gd name="connsiteX4459" fmla="*/ 226316 w 1266576"/>
              <a:gd name="connsiteY4459" fmla="*/ 1141114 h 1722677"/>
              <a:gd name="connsiteX4460" fmla="*/ 228824 w 1266576"/>
              <a:gd name="connsiteY4460" fmla="*/ 1141699 h 1722677"/>
              <a:gd name="connsiteX4461" fmla="*/ 228490 w 1266576"/>
              <a:gd name="connsiteY4461" fmla="*/ 1139651 h 1722677"/>
              <a:gd name="connsiteX4462" fmla="*/ 206625 w 1266576"/>
              <a:gd name="connsiteY4462" fmla="*/ 1102944 h 1722677"/>
              <a:gd name="connsiteX4463" fmla="*/ 201441 w 1266576"/>
              <a:gd name="connsiteY4463" fmla="*/ 1095962 h 1722677"/>
              <a:gd name="connsiteX4464" fmla="*/ 1077884 w 1266576"/>
              <a:gd name="connsiteY4464" fmla="*/ 1398855 h 1722677"/>
              <a:gd name="connsiteX4465" fmla="*/ 1077299 w 1266576"/>
              <a:gd name="connsiteY4465" fmla="*/ 1400151 h 1722677"/>
              <a:gd name="connsiteX4466" fmla="*/ 1079933 w 1266576"/>
              <a:gd name="connsiteY4466" fmla="*/ 1402826 h 1722677"/>
              <a:gd name="connsiteX4467" fmla="*/ 1101756 w 1266576"/>
              <a:gd name="connsiteY4467" fmla="*/ 1422016 h 1722677"/>
              <a:gd name="connsiteX4468" fmla="*/ 1103554 w 1266576"/>
              <a:gd name="connsiteY4468" fmla="*/ 1423437 h 1722677"/>
              <a:gd name="connsiteX4469" fmla="*/ 1106731 w 1266576"/>
              <a:gd name="connsiteY4469" fmla="*/ 1422057 h 1722677"/>
              <a:gd name="connsiteX4470" fmla="*/ 1106731 w 1266576"/>
              <a:gd name="connsiteY4470" fmla="*/ 1397600 h 1722677"/>
              <a:gd name="connsiteX4471" fmla="*/ 1105176 w 1266576"/>
              <a:gd name="connsiteY4471" fmla="*/ 1396150 h 1722677"/>
              <a:gd name="connsiteX4472" fmla="*/ 1104557 w 1266576"/>
              <a:gd name="connsiteY4472" fmla="*/ 1396304 h 1722677"/>
              <a:gd name="connsiteX4473" fmla="*/ 1102550 w 1266576"/>
              <a:gd name="connsiteY4473" fmla="*/ 1397433 h 1722677"/>
              <a:gd name="connsiteX4474" fmla="*/ 1086914 w 1266576"/>
              <a:gd name="connsiteY4474" fmla="*/ 1400443 h 1722677"/>
              <a:gd name="connsiteX4475" fmla="*/ 1077884 w 1266576"/>
              <a:gd name="connsiteY4475" fmla="*/ 1398855 h 1722677"/>
              <a:gd name="connsiteX4476" fmla="*/ 1099916 w 1266576"/>
              <a:gd name="connsiteY4476" fmla="*/ 1524276 h 1722677"/>
              <a:gd name="connsiteX4477" fmla="*/ 1098160 w 1266576"/>
              <a:gd name="connsiteY4477" fmla="*/ 1524610 h 1722677"/>
              <a:gd name="connsiteX4478" fmla="*/ 1065760 w 1266576"/>
              <a:gd name="connsiteY4478" fmla="*/ 1555714 h 1722677"/>
              <a:gd name="connsiteX4479" fmla="*/ 1065467 w 1266576"/>
              <a:gd name="connsiteY4479" fmla="*/ 1557136 h 1722677"/>
              <a:gd name="connsiteX4480" fmla="*/ 1067474 w 1266576"/>
              <a:gd name="connsiteY4480" fmla="*/ 1557136 h 1722677"/>
              <a:gd name="connsiteX4481" fmla="*/ 1084657 w 1266576"/>
              <a:gd name="connsiteY4481" fmla="*/ 1549025 h 1722677"/>
              <a:gd name="connsiteX4482" fmla="*/ 1100251 w 1266576"/>
              <a:gd name="connsiteY4482" fmla="*/ 1540998 h 1722677"/>
              <a:gd name="connsiteX4483" fmla="*/ 1102258 w 1266576"/>
              <a:gd name="connsiteY4483" fmla="*/ 1538114 h 1722677"/>
              <a:gd name="connsiteX4484" fmla="*/ 1099916 w 1266576"/>
              <a:gd name="connsiteY4484" fmla="*/ 1524401 h 1722677"/>
              <a:gd name="connsiteX4485" fmla="*/ 824742 w 1266576"/>
              <a:gd name="connsiteY4485" fmla="*/ 1565832 h 1722677"/>
              <a:gd name="connsiteX4486" fmla="*/ 827083 w 1266576"/>
              <a:gd name="connsiteY4486" fmla="*/ 1564076 h 1722677"/>
              <a:gd name="connsiteX4487" fmla="*/ 845353 w 1266576"/>
              <a:gd name="connsiteY4487" fmla="*/ 1531592 h 1722677"/>
              <a:gd name="connsiteX4488" fmla="*/ 847443 w 1266576"/>
              <a:gd name="connsiteY4488" fmla="*/ 1527411 h 1722677"/>
              <a:gd name="connsiteX4489" fmla="*/ 846762 w 1266576"/>
              <a:gd name="connsiteY4489" fmla="*/ 1523448 h 1722677"/>
              <a:gd name="connsiteX4490" fmla="*/ 846398 w 1266576"/>
              <a:gd name="connsiteY4490" fmla="*/ 1523230 h 1722677"/>
              <a:gd name="connsiteX4491" fmla="*/ 838330 w 1266576"/>
              <a:gd name="connsiteY4491" fmla="*/ 1519050 h 1722677"/>
              <a:gd name="connsiteX4492" fmla="*/ 835821 w 1266576"/>
              <a:gd name="connsiteY4492" fmla="*/ 1520011 h 1722677"/>
              <a:gd name="connsiteX4493" fmla="*/ 834734 w 1266576"/>
              <a:gd name="connsiteY4493" fmla="*/ 1522812 h 1722677"/>
              <a:gd name="connsiteX4494" fmla="*/ 827794 w 1266576"/>
              <a:gd name="connsiteY4494" fmla="*/ 1553624 h 1722677"/>
              <a:gd name="connsiteX4495" fmla="*/ 1121907 w 1266576"/>
              <a:gd name="connsiteY4495" fmla="*/ 1405251 h 1722677"/>
              <a:gd name="connsiteX4496" fmla="*/ 1121907 w 1266576"/>
              <a:gd name="connsiteY4496" fmla="*/ 1405251 h 1722677"/>
              <a:gd name="connsiteX4497" fmla="*/ 1121071 w 1266576"/>
              <a:gd name="connsiteY4497" fmla="*/ 1386145 h 1722677"/>
              <a:gd name="connsiteX4498" fmla="*/ 1119524 w 1266576"/>
              <a:gd name="connsiteY4498" fmla="*/ 1383093 h 1722677"/>
              <a:gd name="connsiteX4499" fmla="*/ 1116932 w 1266576"/>
              <a:gd name="connsiteY4499" fmla="*/ 1384431 h 1722677"/>
              <a:gd name="connsiteX4500" fmla="*/ 1113587 w 1266576"/>
              <a:gd name="connsiteY4500" fmla="*/ 1390995 h 1722677"/>
              <a:gd name="connsiteX4501" fmla="*/ 1111539 w 1266576"/>
              <a:gd name="connsiteY4501" fmla="*/ 1419215 h 1722677"/>
              <a:gd name="connsiteX4502" fmla="*/ 1112500 w 1266576"/>
              <a:gd name="connsiteY4502" fmla="*/ 1426364 h 1722677"/>
              <a:gd name="connsiteX4503" fmla="*/ 1119566 w 1266576"/>
              <a:gd name="connsiteY4503" fmla="*/ 1423855 h 1722677"/>
              <a:gd name="connsiteX4504" fmla="*/ 1122618 w 1266576"/>
              <a:gd name="connsiteY4504" fmla="*/ 1418253 h 1722677"/>
              <a:gd name="connsiteX4505" fmla="*/ 1121907 w 1266576"/>
              <a:gd name="connsiteY4505" fmla="*/ 1405376 h 1722677"/>
              <a:gd name="connsiteX4506" fmla="*/ 231416 w 1266576"/>
              <a:gd name="connsiteY4506" fmla="*/ 1043411 h 1722677"/>
              <a:gd name="connsiteX4507" fmla="*/ 231416 w 1266576"/>
              <a:gd name="connsiteY4507" fmla="*/ 1042491 h 1722677"/>
              <a:gd name="connsiteX4508" fmla="*/ 225062 w 1266576"/>
              <a:gd name="connsiteY4508" fmla="*/ 1019790 h 1722677"/>
              <a:gd name="connsiteX4509" fmla="*/ 221869 w 1266576"/>
              <a:gd name="connsiteY4509" fmla="*/ 1017988 h 1722677"/>
              <a:gd name="connsiteX4510" fmla="*/ 221341 w 1266576"/>
              <a:gd name="connsiteY4510" fmla="*/ 1018201 h 1722677"/>
              <a:gd name="connsiteX4511" fmla="*/ 206876 w 1266576"/>
              <a:gd name="connsiteY4511" fmla="*/ 1024890 h 1722677"/>
              <a:gd name="connsiteX4512" fmla="*/ 206458 w 1266576"/>
              <a:gd name="connsiteY4512" fmla="*/ 1028402 h 1722677"/>
              <a:gd name="connsiteX4513" fmla="*/ 219794 w 1266576"/>
              <a:gd name="connsiteY4513" fmla="*/ 1038520 h 1722677"/>
              <a:gd name="connsiteX4514" fmla="*/ 229368 w 1266576"/>
              <a:gd name="connsiteY4514" fmla="*/ 1044665 h 1722677"/>
              <a:gd name="connsiteX4515" fmla="*/ 231280 w 1266576"/>
              <a:gd name="connsiteY4515" fmla="*/ 1043875 h 1722677"/>
              <a:gd name="connsiteX4516" fmla="*/ 231375 w 1266576"/>
              <a:gd name="connsiteY4516" fmla="*/ 1043536 h 1722677"/>
              <a:gd name="connsiteX4517" fmla="*/ 992556 w 1266576"/>
              <a:gd name="connsiteY4517" fmla="*/ 1711237 h 1722677"/>
              <a:gd name="connsiteX4518" fmla="*/ 985950 w 1266576"/>
              <a:gd name="connsiteY4518" fmla="*/ 1706220 h 1722677"/>
              <a:gd name="connsiteX4519" fmla="*/ 978759 w 1266576"/>
              <a:gd name="connsiteY4519" fmla="*/ 1704631 h 1722677"/>
              <a:gd name="connsiteX4520" fmla="*/ 953215 w 1266576"/>
              <a:gd name="connsiteY4520" fmla="*/ 1709439 h 1722677"/>
              <a:gd name="connsiteX4521" fmla="*/ 932312 w 1266576"/>
              <a:gd name="connsiteY4521" fmla="*/ 1713076 h 1722677"/>
              <a:gd name="connsiteX4522" fmla="*/ 921985 w 1266576"/>
              <a:gd name="connsiteY4522" fmla="*/ 1715334 h 1722677"/>
              <a:gd name="connsiteX4523" fmla="*/ 924745 w 1266576"/>
              <a:gd name="connsiteY4523" fmla="*/ 1716128 h 1722677"/>
              <a:gd name="connsiteX4524" fmla="*/ 985783 w 1266576"/>
              <a:gd name="connsiteY4524" fmla="*/ 1712533 h 1722677"/>
              <a:gd name="connsiteX4525" fmla="*/ 992556 w 1266576"/>
              <a:gd name="connsiteY4525" fmla="*/ 1711237 h 1722677"/>
              <a:gd name="connsiteX4526" fmla="*/ 979470 w 1266576"/>
              <a:gd name="connsiteY4526" fmla="*/ 1503121 h 1722677"/>
              <a:gd name="connsiteX4527" fmla="*/ 960908 w 1266576"/>
              <a:gd name="connsiteY4527" fmla="*/ 1496223 h 1722677"/>
              <a:gd name="connsiteX4528" fmla="*/ 951041 w 1266576"/>
              <a:gd name="connsiteY4528" fmla="*/ 1496892 h 1722677"/>
              <a:gd name="connsiteX4529" fmla="*/ 910739 w 1266576"/>
              <a:gd name="connsiteY4529" fmla="*/ 1500153 h 1722677"/>
              <a:gd name="connsiteX4530" fmla="*/ 905388 w 1266576"/>
              <a:gd name="connsiteY4530" fmla="*/ 1500655 h 1722677"/>
              <a:gd name="connsiteX4531" fmla="*/ 899326 w 1266576"/>
              <a:gd name="connsiteY4531" fmla="*/ 1502034 h 1722677"/>
              <a:gd name="connsiteX4532" fmla="*/ 63143 w 1266576"/>
              <a:gd name="connsiteY4532" fmla="*/ 1008837 h 1722677"/>
              <a:gd name="connsiteX4533" fmla="*/ 57374 w 1266576"/>
              <a:gd name="connsiteY4533" fmla="*/ 993828 h 1722677"/>
              <a:gd name="connsiteX4534" fmla="*/ 48761 w 1266576"/>
              <a:gd name="connsiteY4534" fmla="*/ 973384 h 1722677"/>
              <a:gd name="connsiteX4535" fmla="*/ 44037 w 1266576"/>
              <a:gd name="connsiteY4535" fmla="*/ 966277 h 1722677"/>
              <a:gd name="connsiteX4536" fmla="*/ 38644 w 1266576"/>
              <a:gd name="connsiteY4536" fmla="*/ 972255 h 1722677"/>
              <a:gd name="connsiteX4537" fmla="*/ 37808 w 1266576"/>
              <a:gd name="connsiteY4537" fmla="*/ 973510 h 1722677"/>
              <a:gd name="connsiteX4538" fmla="*/ 37526 w 1266576"/>
              <a:gd name="connsiteY4538" fmla="*/ 979417 h 1722677"/>
              <a:gd name="connsiteX4539" fmla="*/ 37808 w 1266576"/>
              <a:gd name="connsiteY4539" fmla="*/ 979697 h 1722677"/>
              <a:gd name="connsiteX4540" fmla="*/ 59966 w 1266576"/>
              <a:gd name="connsiteY4540" fmla="*/ 1006997 h 1722677"/>
              <a:gd name="connsiteX4541" fmla="*/ 63143 w 1266576"/>
              <a:gd name="connsiteY4541" fmla="*/ 1008837 h 1722677"/>
              <a:gd name="connsiteX4542" fmla="*/ 686444 w 1266576"/>
              <a:gd name="connsiteY4542" fmla="*/ 1087225 h 1722677"/>
              <a:gd name="connsiteX4543" fmla="*/ 679463 w 1266576"/>
              <a:gd name="connsiteY4543" fmla="*/ 1087225 h 1722677"/>
              <a:gd name="connsiteX4544" fmla="*/ 658308 w 1266576"/>
              <a:gd name="connsiteY4544" fmla="*/ 1090026 h 1722677"/>
              <a:gd name="connsiteX4545" fmla="*/ 636443 w 1266576"/>
              <a:gd name="connsiteY4545" fmla="*/ 1093161 h 1722677"/>
              <a:gd name="connsiteX4546" fmla="*/ 635774 w 1266576"/>
              <a:gd name="connsiteY4546" fmla="*/ 1094207 h 1722677"/>
              <a:gd name="connsiteX4547" fmla="*/ 636694 w 1266576"/>
              <a:gd name="connsiteY4547" fmla="*/ 1095168 h 1722677"/>
              <a:gd name="connsiteX4548" fmla="*/ 664538 w 1266576"/>
              <a:gd name="connsiteY4548" fmla="*/ 1099349 h 1722677"/>
              <a:gd name="connsiteX4549" fmla="*/ 671770 w 1266576"/>
              <a:gd name="connsiteY4549" fmla="*/ 1098053 h 1722677"/>
              <a:gd name="connsiteX4550" fmla="*/ 685107 w 1266576"/>
              <a:gd name="connsiteY4550" fmla="*/ 1089231 h 1722677"/>
              <a:gd name="connsiteX4551" fmla="*/ 686444 w 1266576"/>
              <a:gd name="connsiteY4551" fmla="*/ 1087225 h 1722677"/>
              <a:gd name="connsiteX4552" fmla="*/ 138772 w 1266576"/>
              <a:gd name="connsiteY4552" fmla="*/ 918951 h 1722677"/>
              <a:gd name="connsiteX4553" fmla="*/ 138772 w 1266576"/>
              <a:gd name="connsiteY4553" fmla="*/ 915816 h 1722677"/>
              <a:gd name="connsiteX4554" fmla="*/ 115402 w 1266576"/>
              <a:gd name="connsiteY4554" fmla="*/ 872128 h 1722677"/>
              <a:gd name="connsiteX4555" fmla="*/ 113855 w 1266576"/>
              <a:gd name="connsiteY4555" fmla="*/ 870790 h 1722677"/>
              <a:gd name="connsiteX4556" fmla="*/ 112057 w 1266576"/>
              <a:gd name="connsiteY4556" fmla="*/ 872796 h 1722677"/>
              <a:gd name="connsiteX4557" fmla="*/ 110092 w 1266576"/>
              <a:gd name="connsiteY4557" fmla="*/ 879360 h 1722677"/>
              <a:gd name="connsiteX4558" fmla="*/ 111723 w 1266576"/>
              <a:gd name="connsiteY4558" fmla="*/ 887094 h 1722677"/>
              <a:gd name="connsiteX4559" fmla="*/ 119624 w 1266576"/>
              <a:gd name="connsiteY4559" fmla="*/ 896376 h 1722677"/>
              <a:gd name="connsiteX4560" fmla="*/ 674697 w 1266576"/>
              <a:gd name="connsiteY4560" fmla="*/ 1646896 h 1722677"/>
              <a:gd name="connsiteX4561" fmla="*/ 680341 w 1266576"/>
              <a:gd name="connsiteY4561" fmla="*/ 1645098 h 1722677"/>
              <a:gd name="connsiteX4562" fmla="*/ 680341 w 1266576"/>
              <a:gd name="connsiteY4562" fmla="*/ 1643802 h 1722677"/>
              <a:gd name="connsiteX4563" fmla="*/ 679212 w 1266576"/>
              <a:gd name="connsiteY4563" fmla="*/ 1642840 h 1722677"/>
              <a:gd name="connsiteX4564" fmla="*/ 646686 w 1266576"/>
              <a:gd name="connsiteY4564" fmla="*/ 1628082 h 1722677"/>
              <a:gd name="connsiteX4565" fmla="*/ 642505 w 1266576"/>
              <a:gd name="connsiteY4565" fmla="*/ 1626912 h 1722677"/>
              <a:gd name="connsiteX4566" fmla="*/ 627371 w 1266576"/>
              <a:gd name="connsiteY4566" fmla="*/ 1625240 h 1722677"/>
              <a:gd name="connsiteX4567" fmla="*/ 625824 w 1266576"/>
              <a:gd name="connsiteY4567" fmla="*/ 1626368 h 1722677"/>
              <a:gd name="connsiteX4568" fmla="*/ 626828 w 1266576"/>
              <a:gd name="connsiteY4568" fmla="*/ 1627414 h 1722677"/>
              <a:gd name="connsiteX4569" fmla="*/ 670265 w 1266576"/>
              <a:gd name="connsiteY4569" fmla="*/ 1645767 h 1722677"/>
              <a:gd name="connsiteX4570" fmla="*/ 674697 w 1266576"/>
              <a:gd name="connsiteY4570" fmla="*/ 1646896 h 1722677"/>
              <a:gd name="connsiteX4571" fmla="*/ 1035993 w 1266576"/>
              <a:gd name="connsiteY4571" fmla="*/ 1687490 h 1722677"/>
              <a:gd name="connsiteX4572" fmla="*/ 1032272 w 1266576"/>
              <a:gd name="connsiteY4572" fmla="*/ 1686989 h 1722677"/>
              <a:gd name="connsiteX4573" fmla="*/ 997029 w 1266576"/>
              <a:gd name="connsiteY4573" fmla="*/ 1699531 h 1722677"/>
              <a:gd name="connsiteX4574" fmla="*/ 990340 w 1266576"/>
              <a:gd name="connsiteY4574" fmla="*/ 1702875 h 1722677"/>
              <a:gd name="connsiteX4575" fmla="*/ 996277 w 1266576"/>
              <a:gd name="connsiteY4575" fmla="*/ 1709272 h 1722677"/>
              <a:gd name="connsiteX4576" fmla="*/ 1001335 w 1266576"/>
              <a:gd name="connsiteY4576" fmla="*/ 1709481 h 1722677"/>
              <a:gd name="connsiteX4577" fmla="*/ 1004638 w 1266576"/>
              <a:gd name="connsiteY4577" fmla="*/ 1707516 h 1722677"/>
              <a:gd name="connsiteX4578" fmla="*/ 1030600 w 1266576"/>
              <a:gd name="connsiteY4578" fmla="*/ 1691504 h 1722677"/>
              <a:gd name="connsiteX4579" fmla="*/ 1035993 w 1266576"/>
              <a:gd name="connsiteY4579" fmla="*/ 1687616 h 1722677"/>
              <a:gd name="connsiteX4580" fmla="*/ 1125502 w 1266576"/>
              <a:gd name="connsiteY4580" fmla="*/ 962514 h 1722677"/>
              <a:gd name="connsiteX4581" fmla="*/ 1113713 w 1266576"/>
              <a:gd name="connsiteY4581" fmla="*/ 983042 h 1722677"/>
              <a:gd name="connsiteX4582" fmla="*/ 1114699 w 1266576"/>
              <a:gd name="connsiteY4582" fmla="*/ 986077 h 1722677"/>
              <a:gd name="connsiteX4583" fmla="*/ 1114925 w 1266576"/>
              <a:gd name="connsiteY4583" fmla="*/ 986177 h 1722677"/>
              <a:gd name="connsiteX4584" fmla="*/ 1128763 w 1266576"/>
              <a:gd name="connsiteY4584" fmla="*/ 992281 h 1722677"/>
              <a:gd name="connsiteX4585" fmla="*/ 1130268 w 1266576"/>
              <a:gd name="connsiteY4585" fmla="*/ 992490 h 1722677"/>
              <a:gd name="connsiteX4586" fmla="*/ 1132267 w 1266576"/>
              <a:gd name="connsiteY4586" fmla="*/ 990826 h 1722677"/>
              <a:gd name="connsiteX4587" fmla="*/ 1132275 w 1266576"/>
              <a:gd name="connsiteY4587" fmla="*/ 990734 h 1722677"/>
              <a:gd name="connsiteX4588" fmla="*/ 1132024 w 1266576"/>
              <a:gd name="connsiteY4588" fmla="*/ 987724 h 1722677"/>
              <a:gd name="connsiteX4589" fmla="*/ 1126798 w 1266576"/>
              <a:gd name="connsiteY4589" fmla="*/ 964814 h 1722677"/>
              <a:gd name="connsiteX4590" fmla="*/ 1125502 w 1266576"/>
              <a:gd name="connsiteY4590" fmla="*/ 962514 h 1722677"/>
              <a:gd name="connsiteX4591" fmla="*/ 49096 w 1266576"/>
              <a:gd name="connsiteY4591" fmla="*/ 877646 h 1722677"/>
              <a:gd name="connsiteX4592" fmla="*/ 49096 w 1266576"/>
              <a:gd name="connsiteY4592" fmla="*/ 872295 h 1722677"/>
              <a:gd name="connsiteX4593" fmla="*/ 47256 w 1266576"/>
              <a:gd name="connsiteY4593" fmla="*/ 867738 h 1722677"/>
              <a:gd name="connsiteX4594" fmla="*/ 42365 w 1266576"/>
              <a:gd name="connsiteY4594" fmla="*/ 870288 h 1722677"/>
              <a:gd name="connsiteX4595" fmla="*/ 42030 w 1266576"/>
              <a:gd name="connsiteY4595" fmla="*/ 870957 h 1722677"/>
              <a:gd name="connsiteX4596" fmla="*/ 36010 w 1266576"/>
              <a:gd name="connsiteY4596" fmla="*/ 886551 h 1722677"/>
              <a:gd name="connsiteX4597" fmla="*/ 36261 w 1266576"/>
              <a:gd name="connsiteY4597" fmla="*/ 891610 h 1722677"/>
              <a:gd name="connsiteX4598" fmla="*/ 44330 w 1266576"/>
              <a:gd name="connsiteY4598" fmla="*/ 902563 h 1722677"/>
              <a:gd name="connsiteX4599" fmla="*/ 45709 w 1266576"/>
              <a:gd name="connsiteY4599" fmla="*/ 902814 h 1722677"/>
              <a:gd name="connsiteX4600" fmla="*/ 46629 w 1266576"/>
              <a:gd name="connsiteY4600" fmla="*/ 901769 h 1722677"/>
              <a:gd name="connsiteX4601" fmla="*/ 49096 w 1266576"/>
              <a:gd name="connsiteY4601" fmla="*/ 877646 h 1722677"/>
              <a:gd name="connsiteX4602" fmla="*/ 71881 w 1266576"/>
              <a:gd name="connsiteY4602" fmla="*/ 834585 h 1722677"/>
              <a:gd name="connsiteX4603" fmla="*/ 71379 w 1266576"/>
              <a:gd name="connsiteY4603" fmla="*/ 835964 h 1722677"/>
              <a:gd name="connsiteX4604" fmla="*/ 107249 w 1266576"/>
              <a:gd name="connsiteY4604" fmla="*/ 857704 h 1722677"/>
              <a:gd name="connsiteX4605" fmla="*/ 109340 w 1266576"/>
              <a:gd name="connsiteY4605" fmla="*/ 858624 h 1722677"/>
              <a:gd name="connsiteX4606" fmla="*/ 112684 w 1266576"/>
              <a:gd name="connsiteY4606" fmla="*/ 857662 h 1722677"/>
              <a:gd name="connsiteX4607" fmla="*/ 114440 w 1266576"/>
              <a:gd name="connsiteY4607" fmla="*/ 855154 h 1722677"/>
              <a:gd name="connsiteX4608" fmla="*/ 112684 w 1266576"/>
              <a:gd name="connsiteY4608" fmla="*/ 849385 h 1722677"/>
              <a:gd name="connsiteX4609" fmla="*/ 91237 w 1266576"/>
              <a:gd name="connsiteY4609" fmla="*/ 841316 h 1722677"/>
              <a:gd name="connsiteX4610" fmla="*/ 71881 w 1266576"/>
              <a:gd name="connsiteY4610" fmla="*/ 834585 h 1722677"/>
              <a:gd name="connsiteX4611" fmla="*/ 269126 w 1266576"/>
              <a:gd name="connsiteY4611" fmla="*/ 1225815 h 1722677"/>
              <a:gd name="connsiteX4612" fmla="*/ 269126 w 1266576"/>
              <a:gd name="connsiteY4612" fmla="*/ 1224310 h 1722677"/>
              <a:gd name="connsiteX4613" fmla="*/ 262563 w 1266576"/>
              <a:gd name="connsiteY4613" fmla="*/ 1197763 h 1722677"/>
              <a:gd name="connsiteX4614" fmla="*/ 262061 w 1266576"/>
              <a:gd name="connsiteY4614" fmla="*/ 1196341 h 1722677"/>
              <a:gd name="connsiteX4615" fmla="*/ 258549 w 1266576"/>
              <a:gd name="connsiteY4615" fmla="*/ 1195045 h 1722677"/>
              <a:gd name="connsiteX4616" fmla="*/ 251233 w 1266576"/>
              <a:gd name="connsiteY4616" fmla="*/ 1201567 h 1722677"/>
              <a:gd name="connsiteX4617" fmla="*/ 251024 w 1266576"/>
              <a:gd name="connsiteY4617" fmla="*/ 1206208 h 1722677"/>
              <a:gd name="connsiteX4618" fmla="*/ 266618 w 1266576"/>
              <a:gd name="connsiteY4618" fmla="*/ 1225773 h 1722677"/>
              <a:gd name="connsiteX4619" fmla="*/ 267747 w 1266576"/>
              <a:gd name="connsiteY4619" fmla="*/ 1226777 h 1722677"/>
              <a:gd name="connsiteX4620" fmla="*/ 268416 w 1266576"/>
              <a:gd name="connsiteY4620" fmla="*/ 1226777 h 1722677"/>
              <a:gd name="connsiteX4621" fmla="*/ 269126 w 1266576"/>
              <a:gd name="connsiteY4621" fmla="*/ 1225815 h 1722677"/>
              <a:gd name="connsiteX4622" fmla="*/ 150102 w 1266576"/>
              <a:gd name="connsiteY4622" fmla="*/ 1120963 h 1722677"/>
              <a:gd name="connsiteX4623" fmla="*/ 154282 w 1266576"/>
              <a:gd name="connsiteY4623" fmla="*/ 1124893 h 1722677"/>
              <a:gd name="connsiteX4624" fmla="*/ 173430 w 1266576"/>
              <a:gd name="connsiteY4624" fmla="*/ 1119793 h 1722677"/>
              <a:gd name="connsiteX4625" fmla="*/ 181415 w 1266576"/>
              <a:gd name="connsiteY4625" fmla="*/ 1117284 h 1722677"/>
              <a:gd name="connsiteX4626" fmla="*/ 181833 w 1266576"/>
              <a:gd name="connsiteY4626" fmla="*/ 1116741 h 1722677"/>
              <a:gd name="connsiteX4627" fmla="*/ 181373 w 1266576"/>
              <a:gd name="connsiteY4627" fmla="*/ 1115570 h 1722677"/>
              <a:gd name="connsiteX4628" fmla="*/ 176231 w 1266576"/>
              <a:gd name="connsiteY4628" fmla="*/ 1114190 h 1722677"/>
              <a:gd name="connsiteX4629" fmla="*/ 161139 w 1266576"/>
              <a:gd name="connsiteY4629" fmla="*/ 1112016 h 1722677"/>
              <a:gd name="connsiteX4630" fmla="*/ 150102 w 1266576"/>
              <a:gd name="connsiteY4630" fmla="*/ 1120963 h 1722677"/>
              <a:gd name="connsiteX4631" fmla="*/ 22883 w 1266576"/>
              <a:gd name="connsiteY4631" fmla="*/ 914896 h 1722677"/>
              <a:gd name="connsiteX4632" fmla="*/ 17782 w 1266576"/>
              <a:gd name="connsiteY4632" fmla="*/ 912011 h 1722677"/>
              <a:gd name="connsiteX4633" fmla="*/ 9672 w 1266576"/>
              <a:gd name="connsiteY4633" fmla="*/ 913851 h 1722677"/>
              <a:gd name="connsiteX4634" fmla="*/ 7622 w 1266576"/>
              <a:gd name="connsiteY4634" fmla="*/ 916527 h 1722677"/>
              <a:gd name="connsiteX4635" fmla="*/ 7874 w 1266576"/>
              <a:gd name="connsiteY4635" fmla="*/ 917321 h 1722677"/>
              <a:gd name="connsiteX4636" fmla="*/ 18159 w 1266576"/>
              <a:gd name="connsiteY4636" fmla="*/ 937556 h 1722677"/>
              <a:gd name="connsiteX4637" fmla="*/ 19873 w 1266576"/>
              <a:gd name="connsiteY4637" fmla="*/ 938475 h 1722677"/>
              <a:gd name="connsiteX4638" fmla="*/ 21043 w 1266576"/>
              <a:gd name="connsiteY4638" fmla="*/ 936678 h 1722677"/>
              <a:gd name="connsiteX4639" fmla="*/ 22883 w 1266576"/>
              <a:gd name="connsiteY4639" fmla="*/ 914896 h 1722677"/>
              <a:gd name="connsiteX4640" fmla="*/ 182335 w 1266576"/>
              <a:gd name="connsiteY4640" fmla="*/ 1110971 h 1722677"/>
              <a:gd name="connsiteX4641" fmla="*/ 182586 w 1266576"/>
              <a:gd name="connsiteY4641" fmla="*/ 1109550 h 1722677"/>
              <a:gd name="connsiteX4642" fmla="*/ 176900 w 1266576"/>
              <a:gd name="connsiteY4642" fmla="*/ 1105829 h 1722677"/>
              <a:gd name="connsiteX4643" fmla="*/ 163940 w 1266576"/>
              <a:gd name="connsiteY4643" fmla="*/ 1097677 h 1722677"/>
              <a:gd name="connsiteX4644" fmla="*/ 152652 w 1266576"/>
              <a:gd name="connsiteY4644" fmla="*/ 1102484 h 1722677"/>
              <a:gd name="connsiteX4645" fmla="*/ 155996 w 1266576"/>
              <a:gd name="connsiteY4645" fmla="*/ 1107209 h 1722677"/>
              <a:gd name="connsiteX4646" fmla="*/ 179367 w 1266576"/>
              <a:gd name="connsiteY4646" fmla="*/ 1110929 h 1722677"/>
              <a:gd name="connsiteX4647" fmla="*/ 182335 w 1266576"/>
              <a:gd name="connsiteY4647" fmla="*/ 1110971 h 1722677"/>
              <a:gd name="connsiteX4648" fmla="*/ 37641 w 1266576"/>
              <a:gd name="connsiteY4648" fmla="*/ 911468 h 1722677"/>
              <a:gd name="connsiteX4649" fmla="*/ 36345 w 1266576"/>
              <a:gd name="connsiteY4649" fmla="*/ 911761 h 1722677"/>
              <a:gd name="connsiteX4650" fmla="*/ 37014 w 1266576"/>
              <a:gd name="connsiteY4650" fmla="*/ 915440 h 1722677"/>
              <a:gd name="connsiteX4651" fmla="*/ 45375 w 1266576"/>
              <a:gd name="connsiteY4651" fmla="*/ 951979 h 1722677"/>
              <a:gd name="connsiteX4652" fmla="*/ 46295 w 1266576"/>
              <a:gd name="connsiteY4652" fmla="*/ 954028 h 1722677"/>
              <a:gd name="connsiteX4653" fmla="*/ 48176 w 1266576"/>
              <a:gd name="connsiteY4653" fmla="*/ 954947 h 1722677"/>
              <a:gd name="connsiteX4654" fmla="*/ 52858 w 1266576"/>
              <a:gd name="connsiteY4654" fmla="*/ 946586 h 1722677"/>
              <a:gd name="connsiteX4655" fmla="*/ 42407 w 1266576"/>
              <a:gd name="connsiteY4655" fmla="*/ 921962 h 1722677"/>
              <a:gd name="connsiteX4656" fmla="*/ 37641 w 1266576"/>
              <a:gd name="connsiteY4656" fmla="*/ 911468 h 1722677"/>
              <a:gd name="connsiteX4657" fmla="*/ 1125460 w 1266576"/>
              <a:gd name="connsiteY4657" fmla="*/ 1400945 h 1722677"/>
              <a:gd name="connsiteX4658" fmla="*/ 1125460 w 1266576"/>
              <a:gd name="connsiteY4658" fmla="*/ 1412609 h 1722677"/>
              <a:gd name="connsiteX4659" fmla="*/ 1125837 w 1266576"/>
              <a:gd name="connsiteY4659" fmla="*/ 1417166 h 1722677"/>
              <a:gd name="connsiteX4660" fmla="*/ 1129265 w 1266576"/>
              <a:gd name="connsiteY4660" fmla="*/ 1418838 h 1722677"/>
              <a:gd name="connsiteX4661" fmla="*/ 1132693 w 1266576"/>
              <a:gd name="connsiteY4661" fmla="*/ 1413571 h 1722677"/>
              <a:gd name="connsiteX4662" fmla="*/ 1130310 w 1266576"/>
              <a:gd name="connsiteY4662" fmla="*/ 1390117 h 1722677"/>
              <a:gd name="connsiteX4663" fmla="*/ 1129139 w 1266576"/>
              <a:gd name="connsiteY4663" fmla="*/ 1381755 h 1722677"/>
              <a:gd name="connsiteX4664" fmla="*/ 1126882 w 1266576"/>
              <a:gd name="connsiteY4664" fmla="*/ 1377575 h 1722677"/>
              <a:gd name="connsiteX4665" fmla="*/ 1124164 w 1266576"/>
              <a:gd name="connsiteY4665" fmla="*/ 1382383 h 1722677"/>
              <a:gd name="connsiteX4666" fmla="*/ 1124164 w 1266576"/>
              <a:gd name="connsiteY4666" fmla="*/ 1383929 h 1722677"/>
              <a:gd name="connsiteX4667" fmla="*/ 1125377 w 1266576"/>
              <a:gd name="connsiteY4667" fmla="*/ 1400945 h 1722677"/>
              <a:gd name="connsiteX4668" fmla="*/ 117994 w 1266576"/>
              <a:gd name="connsiteY4668" fmla="*/ 1099223 h 1722677"/>
              <a:gd name="connsiteX4669" fmla="*/ 116531 w 1266576"/>
              <a:gd name="connsiteY4669" fmla="*/ 1095043 h 1722677"/>
              <a:gd name="connsiteX4670" fmla="*/ 109883 w 1266576"/>
              <a:gd name="connsiteY4670" fmla="*/ 1078027 h 1722677"/>
              <a:gd name="connsiteX4671" fmla="*/ 109005 w 1266576"/>
              <a:gd name="connsiteY4671" fmla="*/ 1075895 h 1722677"/>
              <a:gd name="connsiteX4672" fmla="*/ 101814 w 1266576"/>
              <a:gd name="connsiteY4672" fmla="*/ 1075477 h 1722677"/>
              <a:gd name="connsiteX4673" fmla="*/ 98679 w 1266576"/>
              <a:gd name="connsiteY4673" fmla="*/ 1079658 h 1722677"/>
              <a:gd name="connsiteX4674" fmla="*/ 98930 w 1266576"/>
              <a:gd name="connsiteY4674" fmla="*/ 1083838 h 1722677"/>
              <a:gd name="connsiteX4675" fmla="*/ 117994 w 1266576"/>
              <a:gd name="connsiteY4675" fmla="*/ 1099223 h 1722677"/>
              <a:gd name="connsiteX4676" fmla="*/ 690249 w 1266576"/>
              <a:gd name="connsiteY4676" fmla="*/ 1093370 h 1722677"/>
              <a:gd name="connsiteX4677" fmla="*/ 681428 w 1266576"/>
              <a:gd name="connsiteY4677" fmla="*/ 1096631 h 1722677"/>
              <a:gd name="connsiteX4678" fmla="*/ 681888 w 1266576"/>
              <a:gd name="connsiteY4678" fmla="*/ 1098931 h 1722677"/>
              <a:gd name="connsiteX4679" fmla="*/ 682974 w 1266576"/>
              <a:gd name="connsiteY4679" fmla="*/ 1102777 h 1722677"/>
              <a:gd name="connsiteX4680" fmla="*/ 683267 w 1266576"/>
              <a:gd name="connsiteY4680" fmla="*/ 1105871 h 1722677"/>
              <a:gd name="connsiteX4681" fmla="*/ 689371 w 1266576"/>
              <a:gd name="connsiteY4681" fmla="*/ 1108923 h 1722677"/>
              <a:gd name="connsiteX4682" fmla="*/ 692883 w 1266576"/>
              <a:gd name="connsiteY4682" fmla="*/ 1108337 h 1722677"/>
              <a:gd name="connsiteX4683" fmla="*/ 702206 w 1266576"/>
              <a:gd name="connsiteY4683" fmla="*/ 1098346 h 1722677"/>
              <a:gd name="connsiteX4684" fmla="*/ 702130 w 1266576"/>
              <a:gd name="connsiteY4684" fmla="*/ 1096276 h 1722677"/>
              <a:gd name="connsiteX4685" fmla="*/ 701453 w 1266576"/>
              <a:gd name="connsiteY4685" fmla="*/ 1095921 h 1722677"/>
              <a:gd name="connsiteX4686" fmla="*/ 690249 w 1266576"/>
              <a:gd name="connsiteY4686" fmla="*/ 1093245 h 1722677"/>
              <a:gd name="connsiteX4687" fmla="*/ 61889 w 1266576"/>
              <a:gd name="connsiteY4687" fmla="*/ 916359 h 1722677"/>
              <a:gd name="connsiteX4688" fmla="*/ 64272 w 1266576"/>
              <a:gd name="connsiteY4688" fmla="*/ 913475 h 1722677"/>
              <a:gd name="connsiteX4689" fmla="*/ 72633 w 1266576"/>
              <a:gd name="connsiteY4689" fmla="*/ 891568 h 1722677"/>
              <a:gd name="connsiteX4690" fmla="*/ 71044 w 1266576"/>
              <a:gd name="connsiteY4690" fmla="*/ 884544 h 1722677"/>
              <a:gd name="connsiteX4691" fmla="*/ 65735 w 1266576"/>
              <a:gd name="connsiteY4691" fmla="*/ 878399 h 1722677"/>
              <a:gd name="connsiteX4692" fmla="*/ 63770 w 1266576"/>
              <a:gd name="connsiteY4692" fmla="*/ 886760 h 1722677"/>
              <a:gd name="connsiteX4693" fmla="*/ 63436 w 1266576"/>
              <a:gd name="connsiteY4693" fmla="*/ 891317 h 1722677"/>
              <a:gd name="connsiteX4694" fmla="*/ 61889 w 1266576"/>
              <a:gd name="connsiteY4694" fmla="*/ 916359 h 1722677"/>
              <a:gd name="connsiteX4695" fmla="*/ 196507 w 1266576"/>
              <a:gd name="connsiteY4695" fmla="*/ 1064900 h 1722677"/>
              <a:gd name="connsiteX4696" fmla="*/ 196089 w 1266576"/>
              <a:gd name="connsiteY4696" fmla="*/ 1056915 h 1722677"/>
              <a:gd name="connsiteX4697" fmla="*/ 184885 w 1266576"/>
              <a:gd name="connsiteY4697" fmla="*/ 1046965 h 1722677"/>
              <a:gd name="connsiteX4698" fmla="*/ 183004 w 1266576"/>
              <a:gd name="connsiteY4698" fmla="*/ 1050560 h 1722677"/>
              <a:gd name="connsiteX4699" fmla="*/ 190780 w 1266576"/>
              <a:gd name="connsiteY4699" fmla="*/ 1066154 h 1722677"/>
              <a:gd name="connsiteX4700" fmla="*/ 195964 w 1266576"/>
              <a:gd name="connsiteY4700" fmla="*/ 1075226 h 1722677"/>
              <a:gd name="connsiteX4701" fmla="*/ 196507 w 1266576"/>
              <a:gd name="connsiteY4701" fmla="*/ 1064900 h 1722677"/>
              <a:gd name="connsiteX4702" fmla="*/ 1129516 w 1266576"/>
              <a:gd name="connsiteY4702" fmla="*/ 1001353 h 1722677"/>
              <a:gd name="connsiteX4703" fmla="*/ 1126757 w 1266576"/>
              <a:gd name="connsiteY4703" fmla="*/ 1001060 h 1722677"/>
              <a:gd name="connsiteX4704" fmla="*/ 1107274 w 1266576"/>
              <a:gd name="connsiteY4704" fmla="*/ 1004112 h 1722677"/>
              <a:gd name="connsiteX4705" fmla="*/ 1105059 w 1266576"/>
              <a:gd name="connsiteY4705" fmla="*/ 1004489 h 1722677"/>
              <a:gd name="connsiteX4706" fmla="*/ 1098913 w 1266576"/>
              <a:gd name="connsiteY4706" fmla="*/ 1009673 h 1722677"/>
              <a:gd name="connsiteX4707" fmla="*/ 1099419 w 1266576"/>
              <a:gd name="connsiteY4707" fmla="*/ 1012102 h 1722677"/>
              <a:gd name="connsiteX4708" fmla="*/ 1100376 w 1266576"/>
              <a:gd name="connsiteY4708" fmla="*/ 1012390 h 1722677"/>
              <a:gd name="connsiteX4709" fmla="*/ 1120026 w 1266576"/>
              <a:gd name="connsiteY4709" fmla="*/ 1010885 h 1722677"/>
              <a:gd name="connsiteX4710" fmla="*/ 1121405 w 1266576"/>
              <a:gd name="connsiteY4710" fmla="*/ 1010342 h 1722677"/>
              <a:gd name="connsiteX4711" fmla="*/ 1129516 w 1266576"/>
              <a:gd name="connsiteY4711" fmla="*/ 1001353 h 1722677"/>
              <a:gd name="connsiteX4712" fmla="*/ 10842 w 1266576"/>
              <a:gd name="connsiteY4712" fmla="*/ 908918 h 1722677"/>
              <a:gd name="connsiteX4713" fmla="*/ 22548 w 1266576"/>
              <a:gd name="connsiteY4713" fmla="*/ 906660 h 1722677"/>
              <a:gd name="connsiteX4714" fmla="*/ 24931 w 1266576"/>
              <a:gd name="connsiteY4714" fmla="*/ 903943 h 1722677"/>
              <a:gd name="connsiteX4715" fmla="*/ 33293 w 1266576"/>
              <a:gd name="connsiteY4715" fmla="*/ 882579 h 1722677"/>
              <a:gd name="connsiteX4716" fmla="*/ 33669 w 1266576"/>
              <a:gd name="connsiteY4716" fmla="*/ 878399 h 1722677"/>
              <a:gd name="connsiteX4717" fmla="*/ 18744 w 1266576"/>
              <a:gd name="connsiteY4717" fmla="*/ 896710 h 1722677"/>
              <a:gd name="connsiteX4718" fmla="*/ 11637 w 1266576"/>
              <a:gd name="connsiteY4718" fmla="*/ 905657 h 1722677"/>
              <a:gd name="connsiteX4719" fmla="*/ 10759 w 1266576"/>
              <a:gd name="connsiteY4719" fmla="*/ 907747 h 1722677"/>
              <a:gd name="connsiteX4720" fmla="*/ 10842 w 1266576"/>
              <a:gd name="connsiteY4720" fmla="*/ 908918 h 1722677"/>
              <a:gd name="connsiteX4721" fmla="*/ 1035324 w 1266576"/>
              <a:gd name="connsiteY4721" fmla="*/ 1481172 h 1722677"/>
              <a:gd name="connsiteX4722" fmla="*/ 1037248 w 1266576"/>
              <a:gd name="connsiteY4722" fmla="*/ 1480629 h 1722677"/>
              <a:gd name="connsiteX4723" fmla="*/ 1036620 w 1266576"/>
              <a:gd name="connsiteY4723" fmla="*/ 1479291 h 1722677"/>
              <a:gd name="connsiteX4724" fmla="*/ 1026001 w 1266576"/>
              <a:gd name="connsiteY4724" fmla="*/ 1470554 h 1722677"/>
              <a:gd name="connsiteX4725" fmla="*/ 1021528 w 1266576"/>
              <a:gd name="connsiteY4725" fmla="*/ 1467669 h 1722677"/>
              <a:gd name="connsiteX4726" fmla="*/ 1017891 w 1266576"/>
              <a:gd name="connsiteY4726" fmla="*/ 1466958 h 1722677"/>
              <a:gd name="connsiteX4727" fmla="*/ 1003718 w 1266576"/>
              <a:gd name="connsiteY4727" fmla="*/ 1469926 h 1722677"/>
              <a:gd name="connsiteX4728" fmla="*/ 1003008 w 1266576"/>
              <a:gd name="connsiteY4728" fmla="*/ 1470930 h 1722677"/>
              <a:gd name="connsiteX4729" fmla="*/ 1003885 w 1266576"/>
              <a:gd name="connsiteY4729" fmla="*/ 1471975 h 1722677"/>
              <a:gd name="connsiteX4730" fmla="*/ 1035324 w 1266576"/>
              <a:gd name="connsiteY4730" fmla="*/ 1481172 h 1722677"/>
              <a:gd name="connsiteX4731" fmla="*/ 88060 w 1266576"/>
              <a:gd name="connsiteY4731" fmla="*/ 998886 h 1722677"/>
              <a:gd name="connsiteX4732" fmla="*/ 88938 w 1266576"/>
              <a:gd name="connsiteY4732" fmla="*/ 998636 h 1722677"/>
              <a:gd name="connsiteX4733" fmla="*/ 98595 w 1266576"/>
              <a:gd name="connsiteY4733" fmla="*/ 989062 h 1722677"/>
              <a:gd name="connsiteX4734" fmla="*/ 98042 w 1266576"/>
              <a:gd name="connsiteY4734" fmla="*/ 986884 h 1722677"/>
              <a:gd name="connsiteX4735" fmla="*/ 97467 w 1266576"/>
              <a:gd name="connsiteY4735" fmla="*/ 986679 h 1722677"/>
              <a:gd name="connsiteX4736" fmla="*/ 86388 w 1266576"/>
              <a:gd name="connsiteY4736" fmla="*/ 983878 h 1722677"/>
              <a:gd name="connsiteX4737" fmla="*/ 76856 w 1266576"/>
              <a:gd name="connsiteY4737" fmla="*/ 982122 h 1722677"/>
              <a:gd name="connsiteX4738" fmla="*/ 81036 w 1266576"/>
              <a:gd name="connsiteY4738" fmla="*/ 990483 h 1722677"/>
              <a:gd name="connsiteX4739" fmla="*/ 83628 w 1266576"/>
              <a:gd name="connsiteY4739" fmla="*/ 995166 h 1722677"/>
              <a:gd name="connsiteX4740" fmla="*/ 86053 w 1266576"/>
              <a:gd name="connsiteY4740" fmla="*/ 998092 h 1722677"/>
              <a:gd name="connsiteX4741" fmla="*/ 88060 w 1266576"/>
              <a:gd name="connsiteY4741" fmla="*/ 998886 h 1722677"/>
              <a:gd name="connsiteX4742" fmla="*/ 588156 w 1266576"/>
              <a:gd name="connsiteY4742" fmla="*/ 1603500 h 1722677"/>
              <a:gd name="connsiteX4743" fmla="*/ 605213 w 1266576"/>
              <a:gd name="connsiteY4743" fmla="*/ 1617254 h 1722677"/>
              <a:gd name="connsiteX4744" fmla="*/ 612864 w 1266576"/>
              <a:gd name="connsiteY4744" fmla="*/ 1620306 h 1722677"/>
              <a:gd name="connsiteX4745" fmla="*/ 627204 w 1266576"/>
              <a:gd name="connsiteY4745" fmla="*/ 1621979 h 1722677"/>
              <a:gd name="connsiteX4746" fmla="*/ 628082 w 1266576"/>
              <a:gd name="connsiteY4746" fmla="*/ 1621059 h 1722677"/>
              <a:gd name="connsiteX4747" fmla="*/ 628082 w 1266576"/>
              <a:gd name="connsiteY4747" fmla="*/ 1620432 h 1722677"/>
              <a:gd name="connsiteX4748" fmla="*/ 618550 w 1266576"/>
              <a:gd name="connsiteY4748" fmla="*/ 1615791 h 1722677"/>
              <a:gd name="connsiteX4749" fmla="*/ 592337 w 1266576"/>
              <a:gd name="connsiteY4749" fmla="*/ 1603625 h 1722677"/>
              <a:gd name="connsiteX4750" fmla="*/ 588156 w 1266576"/>
              <a:gd name="connsiteY4750" fmla="*/ 1603500 h 1722677"/>
              <a:gd name="connsiteX4751" fmla="*/ 107918 w 1266576"/>
              <a:gd name="connsiteY4751" fmla="*/ 1011094 h 1722677"/>
              <a:gd name="connsiteX4752" fmla="*/ 104114 w 1266576"/>
              <a:gd name="connsiteY4752" fmla="*/ 1011554 h 1722677"/>
              <a:gd name="connsiteX4753" fmla="*/ 90108 w 1266576"/>
              <a:gd name="connsiteY4753" fmla="*/ 1015233 h 1722677"/>
              <a:gd name="connsiteX4754" fmla="*/ 88018 w 1266576"/>
              <a:gd name="connsiteY4754" fmla="*/ 1016111 h 1722677"/>
              <a:gd name="connsiteX4755" fmla="*/ 86848 w 1266576"/>
              <a:gd name="connsiteY4755" fmla="*/ 1018619 h 1722677"/>
              <a:gd name="connsiteX4756" fmla="*/ 94164 w 1266576"/>
              <a:gd name="connsiteY4756" fmla="*/ 1029991 h 1722677"/>
              <a:gd name="connsiteX4757" fmla="*/ 101898 w 1266576"/>
              <a:gd name="connsiteY4757" fmla="*/ 1021170 h 1722677"/>
              <a:gd name="connsiteX4758" fmla="*/ 107918 w 1266576"/>
              <a:gd name="connsiteY4758" fmla="*/ 1011094 h 1722677"/>
              <a:gd name="connsiteX4759" fmla="*/ 197385 w 1266576"/>
              <a:gd name="connsiteY4759" fmla="*/ 1091740 h 1722677"/>
              <a:gd name="connsiteX4760" fmla="*/ 194626 w 1266576"/>
              <a:gd name="connsiteY4760" fmla="*/ 1080870 h 1722677"/>
              <a:gd name="connsiteX4761" fmla="*/ 186265 w 1266576"/>
              <a:gd name="connsiteY4761" fmla="*/ 1064607 h 1722677"/>
              <a:gd name="connsiteX4762" fmla="*/ 184885 w 1266576"/>
              <a:gd name="connsiteY4762" fmla="*/ 1062809 h 1722677"/>
              <a:gd name="connsiteX4763" fmla="*/ 184133 w 1266576"/>
              <a:gd name="connsiteY4763" fmla="*/ 1062809 h 1722677"/>
              <a:gd name="connsiteX4764" fmla="*/ 183673 w 1266576"/>
              <a:gd name="connsiteY4764" fmla="*/ 1063311 h 1722677"/>
              <a:gd name="connsiteX4765" fmla="*/ 184133 w 1266576"/>
              <a:gd name="connsiteY4765" fmla="*/ 1067032 h 1722677"/>
              <a:gd name="connsiteX4766" fmla="*/ 192787 w 1266576"/>
              <a:gd name="connsiteY4766" fmla="*/ 1097927 h 1722677"/>
              <a:gd name="connsiteX4767" fmla="*/ 193748 w 1266576"/>
              <a:gd name="connsiteY4767" fmla="*/ 1100854 h 1722677"/>
              <a:gd name="connsiteX4768" fmla="*/ 194752 w 1266576"/>
              <a:gd name="connsiteY4768" fmla="*/ 1101690 h 1722677"/>
              <a:gd name="connsiteX4769" fmla="*/ 195797 w 1266576"/>
              <a:gd name="connsiteY4769" fmla="*/ 1100854 h 1722677"/>
              <a:gd name="connsiteX4770" fmla="*/ 197385 w 1266576"/>
              <a:gd name="connsiteY4770" fmla="*/ 1091740 h 1722677"/>
              <a:gd name="connsiteX4771" fmla="*/ 1233950 w 1266576"/>
              <a:gd name="connsiteY4771" fmla="*/ 871124 h 1722677"/>
              <a:gd name="connsiteX4772" fmla="*/ 1238130 w 1266576"/>
              <a:gd name="connsiteY4772" fmla="*/ 868240 h 1722677"/>
              <a:gd name="connsiteX4773" fmla="*/ 1246701 w 1266576"/>
              <a:gd name="connsiteY4773" fmla="*/ 860714 h 1722677"/>
              <a:gd name="connsiteX4774" fmla="*/ 1250882 w 1266576"/>
              <a:gd name="connsiteY4774" fmla="*/ 852980 h 1722677"/>
              <a:gd name="connsiteX4775" fmla="*/ 1251843 w 1266576"/>
              <a:gd name="connsiteY4775" fmla="*/ 843155 h 1722677"/>
              <a:gd name="connsiteX4776" fmla="*/ 1251843 w 1266576"/>
              <a:gd name="connsiteY4776" fmla="*/ 837804 h 1722677"/>
              <a:gd name="connsiteX4777" fmla="*/ 1233950 w 1266576"/>
              <a:gd name="connsiteY4777" fmla="*/ 871124 h 1722677"/>
              <a:gd name="connsiteX4778" fmla="*/ 59589 w 1266576"/>
              <a:gd name="connsiteY4778" fmla="*/ 886927 h 1722677"/>
              <a:gd name="connsiteX4779" fmla="*/ 58377 w 1266576"/>
              <a:gd name="connsiteY4779" fmla="*/ 886718 h 1722677"/>
              <a:gd name="connsiteX4780" fmla="*/ 53026 w 1266576"/>
              <a:gd name="connsiteY4780" fmla="*/ 900807 h 1722677"/>
              <a:gd name="connsiteX4781" fmla="*/ 50559 w 1266576"/>
              <a:gd name="connsiteY4781" fmla="*/ 907998 h 1722677"/>
              <a:gd name="connsiteX4782" fmla="*/ 50852 w 1266576"/>
              <a:gd name="connsiteY4782" fmla="*/ 912388 h 1722677"/>
              <a:gd name="connsiteX4783" fmla="*/ 53402 w 1266576"/>
              <a:gd name="connsiteY4783" fmla="*/ 917948 h 1722677"/>
              <a:gd name="connsiteX4784" fmla="*/ 55241 w 1266576"/>
              <a:gd name="connsiteY4784" fmla="*/ 921251 h 1722677"/>
              <a:gd name="connsiteX4785" fmla="*/ 56496 w 1266576"/>
              <a:gd name="connsiteY4785" fmla="*/ 921920 h 1722677"/>
              <a:gd name="connsiteX4786" fmla="*/ 57541 w 1266576"/>
              <a:gd name="connsiteY4786" fmla="*/ 920958 h 1722677"/>
              <a:gd name="connsiteX4787" fmla="*/ 58126 w 1266576"/>
              <a:gd name="connsiteY4787" fmla="*/ 918784 h 1722677"/>
              <a:gd name="connsiteX4788" fmla="*/ 59464 w 1266576"/>
              <a:gd name="connsiteY4788" fmla="*/ 899804 h 1722677"/>
              <a:gd name="connsiteX4789" fmla="*/ 59589 w 1266576"/>
              <a:gd name="connsiteY4789" fmla="*/ 886927 h 1722677"/>
              <a:gd name="connsiteX4790" fmla="*/ 202569 w 1266576"/>
              <a:gd name="connsiteY4790" fmla="*/ 1031162 h 1722677"/>
              <a:gd name="connsiteX4791" fmla="*/ 201232 w 1266576"/>
              <a:gd name="connsiteY4791" fmla="*/ 1032290 h 1722677"/>
              <a:gd name="connsiteX4792" fmla="*/ 199768 w 1266576"/>
              <a:gd name="connsiteY4792" fmla="*/ 1040652 h 1722677"/>
              <a:gd name="connsiteX4793" fmla="*/ 202133 w 1266576"/>
              <a:gd name="connsiteY4793" fmla="*/ 1043975 h 1722677"/>
              <a:gd name="connsiteX4794" fmla="*/ 202277 w 1266576"/>
              <a:gd name="connsiteY4794" fmla="*/ 1043996 h 1722677"/>
              <a:gd name="connsiteX4795" fmla="*/ 224100 w 1266576"/>
              <a:gd name="connsiteY4795" fmla="*/ 1047634 h 1722677"/>
              <a:gd name="connsiteX4796" fmla="*/ 224727 w 1266576"/>
              <a:gd name="connsiteY4796" fmla="*/ 1047341 h 1722677"/>
              <a:gd name="connsiteX4797" fmla="*/ 224727 w 1266576"/>
              <a:gd name="connsiteY4797" fmla="*/ 1046003 h 1722677"/>
              <a:gd name="connsiteX4798" fmla="*/ 224184 w 1266576"/>
              <a:gd name="connsiteY4798" fmla="*/ 1045501 h 1722677"/>
              <a:gd name="connsiteX4799" fmla="*/ 205329 w 1266576"/>
              <a:gd name="connsiteY4799" fmla="*/ 1032499 h 1722677"/>
              <a:gd name="connsiteX4800" fmla="*/ 202569 w 1266576"/>
              <a:gd name="connsiteY4800" fmla="*/ 1031162 h 1722677"/>
              <a:gd name="connsiteX4801" fmla="*/ 120920 w 1266576"/>
              <a:gd name="connsiteY4801" fmla="*/ 1111347 h 1722677"/>
              <a:gd name="connsiteX4802" fmla="*/ 118286 w 1266576"/>
              <a:gd name="connsiteY4802" fmla="*/ 1109006 h 1722677"/>
              <a:gd name="connsiteX4803" fmla="*/ 103821 w 1266576"/>
              <a:gd name="connsiteY4803" fmla="*/ 1102359 h 1722677"/>
              <a:gd name="connsiteX4804" fmla="*/ 99013 w 1266576"/>
              <a:gd name="connsiteY4804" fmla="*/ 1101272 h 1722677"/>
              <a:gd name="connsiteX4805" fmla="*/ 101271 w 1266576"/>
              <a:gd name="connsiteY4805" fmla="*/ 1105244 h 1722677"/>
              <a:gd name="connsiteX4806" fmla="*/ 112224 w 1266576"/>
              <a:gd name="connsiteY4806" fmla="*/ 1117786 h 1722677"/>
              <a:gd name="connsiteX4807" fmla="*/ 115736 w 1266576"/>
              <a:gd name="connsiteY4807" fmla="*/ 1120670 h 1722677"/>
              <a:gd name="connsiteX4808" fmla="*/ 117116 w 1266576"/>
              <a:gd name="connsiteY4808" fmla="*/ 1120670 h 1722677"/>
              <a:gd name="connsiteX4809" fmla="*/ 120920 w 1266576"/>
              <a:gd name="connsiteY4809" fmla="*/ 1111347 h 1722677"/>
              <a:gd name="connsiteX4810" fmla="*/ 1177886 w 1266576"/>
              <a:gd name="connsiteY4810" fmla="*/ 939939 h 1722677"/>
              <a:gd name="connsiteX4811" fmla="*/ 1200797 w 1266576"/>
              <a:gd name="connsiteY4811" fmla="*/ 935758 h 1722677"/>
              <a:gd name="connsiteX4812" fmla="*/ 1202176 w 1266576"/>
              <a:gd name="connsiteY4812" fmla="*/ 935173 h 1722677"/>
              <a:gd name="connsiteX4813" fmla="*/ 1203222 w 1266576"/>
              <a:gd name="connsiteY4813" fmla="*/ 933375 h 1722677"/>
              <a:gd name="connsiteX4814" fmla="*/ 1202135 w 1266576"/>
              <a:gd name="connsiteY4814" fmla="*/ 929194 h 1722677"/>
              <a:gd name="connsiteX4815" fmla="*/ 1198740 w 1266576"/>
              <a:gd name="connsiteY4815" fmla="*/ 927150 h 1722677"/>
              <a:gd name="connsiteX4816" fmla="*/ 1197954 w 1266576"/>
              <a:gd name="connsiteY4816" fmla="*/ 927480 h 1722677"/>
              <a:gd name="connsiteX4817" fmla="*/ 1177719 w 1266576"/>
              <a:gd name="connsiteY4817" fmla="*/ 936343 h 1722677"/>
              <a:gd name="connsiteX4818" fmla="*/ 1175587 w 1266576"/>
              <a:gd name="connsiteY4818" fmla="*/ 938350 h 1722677"/>
              <a:gd name="connsiteX4819" fmla="*/ 1175587 w 1266576"/>
              <a:gd name="connsiteY4819" fmla="*/ 939771 h 1722677"/>
              <a:gd name="connsiteX4820" fmla="*/ 1176172 w 1266576"/>
              <a:gd name="connsiteY4820" fmla="*/ 940189 h 1722677"/>
              <a:gd name="connsiteX4821" fmla="*/ 29530 w 1266576"/>
              <a:gd name="connsiteY4821" fmla="*/ 874803 h 1722677"/>
              <a:gd name="connsiteX4822" fmla="*/ 12306 w 1266576"/>
              <a:gd name="connsiteY4822" fmla="*/ 886509 h 1722677"/>
              <a:gd name="connsiteX4823" fmla="*/ 9337 w 1266576"/>
              <a:gd name="connsiteY4823" fmla="*/ 889812 h 1722677"/>
              <a:gd name="connsiteX4824" fmla="*/ 7205 w 1266576"/>
              <a:gd name="connsiteY4824" fmla="*/ 901685 h 1722677"/>
              <a:gd name="connsiteX4825" fmla="*/ 8167 w 1266576"/>
              <a:gd name="connsiteY4825" fmla="*/ 902563 h 1722677"/>
              <a:gd name="connsiteX4826" fmla="*/ 8919 w 1266576"/>
              <a:gd name="connsiteY4826" fmla="*/ 902563 h 1722677"/>
              <a:gd name="connsiteX4827" fmla="*/ 10591 w 1266576"/>
              <a:gd name="connsiteY4827" fmla="*/ 901100 h 1722677"/>
              <a:gd name="connsiteX4828" fmla="*/ 29321 w 1266576"/>
              <a:gd name="connsiteY4828" fmla="*/ 877061 h 1722677"/>
              <a:gd name="connsiteX4829" fmla="*/ 29530 w 1266576"/>
              <a:gd name="connsiteY4829" fmla="*/ 874803 h 1722677"/>
              <a:gd name="connsiteX4830" fmla="*/ 1165470 w 1266576"/>
              <a:gd name="connsiteY4830" fmla="*/ 1386020 h 1722677"/>
              <a:gd name="connsiteX4831" fmla="*/ 1164968 w 1266576"/>
              <a:gd name="connsiteY4831" fmla="*/ 1385560 h 1722677"/>
              <a:gd name="connsiteX4832" fmla="*/ 1163630 w 1266576"/>
              <a:gd name="connsiteY4832" fmla="*/ 1386061 h 1722677"/>
              <a:gd name="connsiteX4833" fmla="*/ 1151088 w 1266576"/>
              <a:gd name="connsiteY4833" fmla="*/ 1405209 h 1722677"/>
              <a:gd name="connsiteX4834" fmla="*/ 1151548 w 1266576"/>
              <a:gd name="connsiteY4834" fmla="*/ 1410728 h 1722677"/>
              <a:gd name="connsiteX4835" fmla="*/ 1154516 w 1266576"/>
              <a:gd name="connsiteY4835" fmla="*/ 1414239 h 1722677"/>
              <a:gd name="connsiteX4836" fmla="*/ 1157079 w 1266576"/>
              <a:gd name="connsiteY4836" fmla="*/ 1413800 h 1722677"/>
              <a:gd name="connsiteX4837" fmla="*/ 1157150 w 1266576"/>
              <a:gd name="connsiteY4837" fmla="*/ 1413696 h 1722677"/>
              <a:gd name="connsiteX4838" fmla="*/ 1158154 w 1266576"/>
              <a:gd name="connsiteY4838" fmla="*/ 1411606 h 1722677"/>
              <a:gd name="connsiteX4839" fmla="*/ 1165679 w 1266576"/>
              <a:gd name="connsiteY4839" fmla="*/ 1387525 h 1722677"/>
              <a:gd name="connsiteX4840" fmla="*/ 1165470 w 1266576"/>
              <a:gd name="connsiteY4840" fmla="*/ 1386020 h 1722677"/>
              <a:gd name="connsiteX4841" fmla="*/ 156122 w 1266576"/>
              <a:gd name="connsiteY4841" fmla="*/ 1009505 h 1722677"/>
              <a:gd name="connsiteX4842" fmla="*/ 146757 w 1266576"/>
              <a:gd name="connsiteY4842" fmla="*/ 1009715 h 1722677"/>
              <a:gd name="connsiteX4843" fmla="*/ 140026 w 1266576"/>
              <a:gd name="connsiteY4843" fmla="*/ 1016947 h 1722677"/>
              <a:gd name="connsiteX4844" fmla="*/ 139650 w 1266576"/>
              <a:gd name="connsiteY4844" fmla="*/ 1017616 h 1722677"/>
              <a:gd name="connsiteX4845" fmla="*/ 139650 w 1266576"/>
              <a:gd name="connsiteY4845" fmla="*/ 1019038 h 1722677"/>
              <a:gd name="connsiteX4846" fmla="*/ 140904 w 1266576"/>
              <a:gd name="connsiteY4846" fmla="*/ 1019581 h 1722677"/>
              <a:gd name="connsiteX4847" fmla="*/ 163145 w 1266576"/>
              <a:gd name="connsiteY4847" fmla="*/ 1014439 h 1722677"/>
              <a:gd name="connsiteX4848" fmla="*/ 167326 w 1266576"/>
              <a:gd name="connsiteY4848" fmla="*/ 1012934 h 1722677"/>
              <a:gd name="connsiteX4849" fmla="*/ 168037 w 1266576"/>
              <a:gd name="connsiteY4849" fmla="*/ 1011805 h 1722677"/>
              <a:gd name="connsiteX4850" fmla="*/ 166950 w 1266576"/>
              <a:gd name="connsiteY4850" fmla="*/ 1010843 h 1722677"/>
              <a:gd name="connsiteX4851" fmla="*/ 821690 w 1266576"/>
              <a:gd name="connsiteY4851" fmla="*/ 1097300 h 1722677"/>
              <a:gd name="connsiteX4852" fmla="*/ 827042 w 1266576"/>
              <a:gd name="connsiteY4852" fmla="*/ 1096590 h 1722677"/>
              <a:gd name="connsiteX4853" fmla="*/ 849241 w 1266576"/>
              <a:gd name="connsiteY4853" fmla="*/ 1086598 h 1722677"/>
              <a:gd name="connsiteX4854" fmla="*/ 853422 w 1266576"/>
              <a:gd name="connsiteY4854" fmla="*/ 1084340 h 1722677"/>
              <a:gd name="connsiteX4855" fmla="*/ 854007 w 1266576"/>
              <a:gd name="connsiteY4855" fmla="*/ 1081790 h 1722677"/>
              <a:gd name="connsiteX4856" fmla="*/ 852042 w 1266576"/>
              <a:gd name="connsiteY4856" fmla="*/ 1081163 h 1722677"/>
              <a:gd name="connsiteX4857" fmla="*/ 849868 w 1266576"/>
              <a:gd name="connsiteY4857" fmla="*/ 1081874 h 1722677"/>
              <a:gd name="connsiteX4858" fmla="*/ 838957 w 1266576"/>
              <a:gd name="connsiteY4858" fmla="*/ 1083880 h 1722677"/>
              <a:gd name="connsiteX4859" fmla="*/ 836156 w 1266576"/>
              <a:gd name="connsiteY4859" fmla="*/ 1084633 h 1722677"/>
              <a:gd name="connsiteX4860" fmla="*/ 821690 w 1266576"/>
              <a:gd name="connsiteY4860" fmla="*/ 1097384 h 1722677"/>
              <a:gd name="connsiteX4861" fmla="*/ 198222 w 1266576"/>
              <a:gd name="connsiteY4861" fmla="*/ 940817 h 1722677"/>
              <a:gd name="connsiteX4862" fmla="*/ 201733 w 1266576"/>
              <a:gd name="connsiteY4862" fmla="*/ 966277 h 1722677"/>
              <a:gd name="connsiteX4863" fmla="*/ 202611 w 1266576"/>
              <a:gd name="connsiteY4863" fmla="*/ 968367 h 1722677"/>
              <a:gd name="connsiteX4864" fmla="*/ 203782 w 1266576"/>
              <a:gd name="connsiteY4864" fmla="*/ 969245 h 1722677"/>
              <a:gd name="connsiteX4865" fmla="*/ 209677 w 1266576"/>
              <a:gd name="connsiteY4865" fmla="*/ 963434 h 1722677"/>
              <a:gd name="connsiteX4866" fmla="*/ 200228 w 1266576"/>
              <a:gd name="connsiteY4866" fmla="*/ 939270 h 1722677"/>
              <a:gd name="connsiteX4867" fmla="*/ 199685 w 1266576"/>
              <a:gd name="connsiteY4867" fmla="*/ 938726 h 1722677"/>
              <a:gd name="connsiteX4868" fmla="*/ 198974 w 1266576"/>
              <a:gd name="connsiteY4868" fmla="*/ 938726 h 1722677"/>
              <a:gd name="connsiteX4869" fmla="*/ 198514 w 1266576"/>
              <a:gd name="connsiteY4869" fmla="*/ 939144 h 1722677"/>
              <a:gd name="connsiteX4870" fmla="*/ 198222 w 1266576"/>
              <a:gd name="connsiteY4870" fmla="*/ 940817 h 1722677"/>
              <a:gd name="connsiteX4871" fmla="*/ 198222 w 1266576"/>
              <a:gd name="connsiteY4871" fmla="*/ 993744 h 1722677"/>
              <a:gd name="connsiteX4872" fmla="*/ 198556 w 1266576"/>
              <a:gd name="connsiteY4872" fmla="*/ 993744 h 1722677"/>
              <a:gd name="connsiteX4873" fmla="*/ 198556 w 1266576"/>
              <a:gd name="connsiteY4873" fmla="*/ 980073 h 1722677"/>
              <a:gd name="connsiteX4874" fmla="*/ 195337 w 1266576"/>
              <a:gd name="connsiteY4874" fmla="*/ 978067 h 1722677"/>
              <a:gd name="connsiteX4875" fmla="*/ 190696 w 1266576"/>
              <a:gd name="connsiteY4875" fmla="*/ 983083 h 1722677"/>
              <a:gd name="connsiteX4876" fmla="*/ 196466 w 1266576"/>
              <a:gd name="connsiteY4876" fmla="*/ 1006663 h 1722677"/>
              <a:gd name="connsiteX4877" fmla="*/ 197511 w 1266576"/>
              <a:gd name="connsiteY4877" fmla="*/ 1007122 h 1722677"/>
              <a:gd name="connsiteX4878" fmla="*/ 198222 w 1266576"/>
              <a:gd name="connsiteY4878" fmla="*/ 1005868 h 1722677"/>
              <a:gd name="connsiteX4879" fmla="*/ 198347 w 1266576"/>
              <a:gd name="connsiteY4879" fmla="*/ 993744 h 1722677"/>
              <a:gd name="connsiteX4880" fmla="*/ 1024287 w 1266576"/>
              <a:gd name="connsiteY4880" fmla="*/ 1385643 h 1722677"/>
              <a:gd name="connsiteX4881" fmla="*/ 1023953 w 1266576"/>
              <a:gd name="connsiteY4881" fmla="*/ 1386145 h 1722677"/>
              <a:gd name="connsiteX4882" fmla="*/ 1052465 w 1266576"/>
              <a:gd name="connsiteY4882" fmla="*/ 1390869 h 1722677"/>
              <a:gd name="connsiteX4883" fmla="*/ 1060827 w 1266576"/>
              <a:gd name="connsiteY4883" fmla="*/ 1391747 h 1722677"/>
              <a:gd name="connsiteX4884" fmla="*/ 1065007 w 1266576"/>
              <a:gd name="connsiteY4884" fmla="*/ 1388904 h 1722677"/>
              <a:gd name="connsiteX4885" fmla="*/ 1064568 w 1266576"/>
              <a:gd name="connsiteY4885" fmla="*/ 1386041 h 1722677"/>
              <a:gd name="connsiteX4886" fmla="*/ 1063293 w 1266576"/>
              <a:gd name="connsiteY4886" fmla="*/ 1385643 h 1722677"/>
              <a:gd name="connsiteX4887" fmla="*/ 89147 w 1266576"/>
              <a:gd name="connsiteY4887" fmla="*/ 1052107 h 1722677"/>
              <a:gd name="connsiteX4888" fmla="*/ 89481 w 1266576"/>
              <a:gd name="connsiteY4888" fmla="*/ 1056288 h 1722677"/>
              <a:gd name="connsiteX4889" fmla="*/ 94206 w 1266576"/>
              <a:gd name="connsiteY4889" fmla="*/ 1074014 h 1722677"/>
              <a:gd name="connsiteX4890" fmla="*/ 95669 w 1266576"/>
              <a:gd name="connsiteY4890" fmla="*/ 1075477 h 1722677"/>
              <a:gd name="connsiteX4891" fmla="*/ 97467 w 1266576"/>
              <a:gd name="connsiteY4891" fmla="*/ 1074348 h 1722677"/>
              <a:gd name="connsiteX4892" fmla="*/ 101271 w 1266576"/>
              <a:gd name="connsiteY4892" fmla="*/ 1068621 h 1722677"/>
              <a:gd name="connsiteX4893" fmla="*/ 100477 w 1266576"/>
              <a:gd name="connsiteY4893" fmla="*/ 1061932 h 1722677"/>
              <a:gd name="connsiteX4894" fmla="*/ 91697 w 1266576"/>
              <a:gd name="connsiteY4894" fmla="*/ 1053361 h 1722677"/>
              <a:gd name="connsiteX4895" fmla="*/ 89147 w 1266576"/>
              <a:gd name="connsiteY4895" fmla="*/ 1052107 h 1722677"/>
              <a:gd name="connsiteX4896" fmla="*/ 29028 w 1266576"/>
              <a:gd name="connsiteY4896" fmla="*/ 946920 h 1722677"/>
              <a:gd name="connsiteX4897" fmla="*/ 31119 w 1266576"/>
              <a:gd name="connsiteY4897" fmla="*/ 961260 h 1722677"/>
              <a:gd name="connsiteX4898" fmla="*/ 34087 w 1266576"/>
              <a:gd name="connsiteY4898" fmla="*/ 969622 h 1722677"/>
              <a:gd name="connsiteX4899" fmla="*/ 40442 w 1266576"/>
              <a:gd name="connsiteY4899" fmla="*/ 962765 h 1722677"/>
              <a:gd name="connsiteX4900" fmla="*/ 40734 w 1266576"/>
              <a:gd name="connsiteY4900" fmla="*/ 957924 h 1722677"/>
              <a:gd name="connsiteX4901" fmla="*/ 40107 w 1266576"/>
              <a:gd name="connsiteY4901" fmla="*/ 957372 h 1722677"/>
              <a:gd name="connsiteX4902" fmla="*/ 29028 w 1266576"/>
              <a:gd name="connsiteY4902" fmla="*/ 946920 h 1722677"/>
              <a:gd name="connsiteX4903" fmla="*/ 169876 w 1266576"/>
              <a:gd name="connsiteY4903" fmla="*/ 900222 h 1722677"/>
              <a:gd name="connsiteX4904" fmla="*/ 167243 w 1266576"/>
              <a:gd name="connsiteY4904" fmla="*/ 894369 h 1722677"/>
              <a:gd name="connsiteX4905" fmla="*/ 143831 w 1266576"/>
              <a:gd name="connsiteY4905" fmla="*/ 881827 h 1722677"/>
              <a:gd name="connsiteX4906" fmla="*/ 142409 w 1266576"/>
              <a:gd name="connsiteY4906" fmla="*/ 881283 h 1722677"/>
              <a:gd name="connsiteX4907" fmla="*/ 141071 w 1266576"/>
              <a:gd name="connsiteY4907" fmla="*/ 881701 h 1722677"/>
              <a:gd name="connsiteX4908" fmla="*/ 141657 w 1266576"/>
              <a:gd name="connsiteY4908" fmla="*/ 883039 h 1722677"/>
              <a:gd name="connsiteX4909" fmla="*/ 159926 w 1266576"/>
              <a:gd name="connsiteY4909" fmla="*/ 896710 h 1722677"/>
              <a:gd name="connsiteX4910" fmla="*/ 167326 w 1266576"/>
              <a:gd name="connsiteY4910" fmla="*/ 901978 h 1722677"/>
              <a:gd name="connsiteX4911" fmla="*/ 169751 w 1266576"/>
              <a:gd name="connsiteY4911" fmla="*/ 900807 h 1722677"/>
              <a:gd name="connsiteX4912" fmla="*/ 169876 w 1266576"/>
              <a:gd name="connsiteY4912" fmla="*/ 900222 h 1722677"/>
              <a:gd name="connsiteX4913" fmla="*/ 1109406 w 1266576"/>
              <a:gd name="connsiteY4913" fmla="*/ 1000559 h 1722677"/>
              <a:gd name="connsiteX4914" fmla="*/ 1122450 w 1266576"/>
              <a:gd name="connsiteY4914" fmla="*/ 998385 h 1722677"/>
              <a:gd name="connsiteX4915" fmla="*/ 1125335 w 1266576"/>
              <a:gd name="connsiteY4915" fmla="*/ 997423 h 1722677"/>
              <a:gd name="connsiteX4916" fmla="*/ 1126088 w 1266576"/>
              <a:gd name="connsiteY4916" fmla="*/ 996336 h 1722677"/>
              <a:gd name="connsiteX4917" fmla="*/ 1125335 w 1266576"/>
              <a:gd name="connsiteY4917" fmla="*/ 995166 h 1722677"/>
              <a:gd name="connsiteX4918" fmla="*/ 1117726 w 1266576"/>
              <a:gd name="connsiteY4918" fmla="*/ 991737 h 1722677"/>
              <a:gd name="connsiteX4919" fmla="*/ 1106564 w 1266576"/>
              <a:gd name="connsiteY4919" fmla="*/ 996169 h 1722677"/>
              <a:gd name="connsiteX4920" fmla="*/ 1105477 w 1266576"/>
              <a:gd name="connsiteY4920" fmla="*/ 998970 h 1722677"/>
              <a:gd name="connsiteX4921" fmla="*/ 1106689 w 1266576"/>
              <a:gd name="connsiteY4921" fmla="*/ 1000517 h 1722677"/>
              <a:gd name="connsiteX4922" fmla="*/ 1109406 w 1266576"/>
              <a:gd name="connsiteY4922" fmla="*/ 1000642 h 1722677"/>
              <a:gd name="connsiteX4923" fmla="*/ 130452 w 1266576"/>
              <a:gd name="connsiteY4923" fmla="*/ 1008126 h 1722677"/>
              <a:gd name="connsiteX4924" fmla="*/ 130452 w 1266576"/>
              <a:gd name="connsiteY4924" fmla="*/ 1008628 h 1722677"/>
              <a:gd name="connsiteX4925" fmla="*/ 122802 w 1266576"/>
              <a:gd name="connsiteY4925" fmla="*/ 1008628 h 1722677"/>
              <a:gd name="connsiteX4926" fmla="*/ 121580 w 1266576"/>
              <a:gd name="connsiteY4926" fmla="*/ 1010371 h 1722677"/>
              <a:gd name="connsiteX4927" fmla="*/ 121798 w 1266576"/>
              <a:gd name="connsiteY4927" fmla="*/ 1010927 h 1722677"/>
              <a:gd name="connsiteX4928" fmla="*/ 129407 w 1266576"/>
              <a:gd name="connsiteY4928" fmla="*/ 1019288 h 1722677"/>
              <a:gd name="connsiteX4929" fmla="*/ 132125 w 1266576"/>
              <a:gd name="connsiteY4929" fmla="*/ 1019288 h 1722677"/>
              <a:gd name="connsiteX4930" fmla="*/ 134340 w 1266576"/>
              <a:gd name="connsiteY4930" fmla="*/ 1017156 h 1722677"/>
              <a:gd name="connsiteX4931" fmla="*/ 139399 w 1266576"/>
              <a:gd name="connsiteY4931" fmla="*/ 1009087 h 1722677"/>
              <a:gd name="connsiteX4932" fmla="*/ 13393 w 1266576"/>
              <a:gd name="connsiteY4932" fmla="*/ 973175 h 1722677"/>
              <a:gd name="connsiteX4933" fmla="*/ 17322 w 1266576"/>
              <a:gd name="connsiteY4933" fmla="*/ 958668 h 1722677"/>
              <a:gd name="connsiteX4934" fmla="*/ 10633 w 1266576"/>
              <a:gd name="connsiteY4934" fmla="*/ 949512 h 1722677"/>
              <a:gd name="connsiteX4935" fmla="*/ 8493 w 1266576"/>
              <a:gd name="connsiteY4935" fmla="*/ 951377 h 1722677"/>
              <a:gd name="connsiteX4936" fmla="*/ 8543 w 1266576"/>
              <a:gd name="connsiteY4936" fmla="*/ 951979 h 1722677"/>
              <a:gd name="connsiteX4937" fmla="*/ 13434 w 1266576"/>
              <a:gd name="connsiteY4937" fmla="*/ 973175 h 1722677"/>
              <a:gd name="connsiteX4938" fmla="*/ 831055 w 1266576"/>
              <a:gd name="connsiteY4938" fmla="*/ 1075393 h 1722677"/>
              <a:gd name="connsiteX4939" fmla="*/ 831055 w 1266576"/>
              <a:gd name="connsiteY4939" fmla="*/ 1080536 h 1722677"/>
              <a:gd name="connsiteX4940" fmla="*/ 832727 w 1266576"/>
              <a:gd name="connsiteY4940" fmla="*/ 1081756 h 1722677"/>
              <a:gd name="connsiteX4941" fmla="*/ 833354 w 1266576"/>
              <a:gd name="connsiteY4941" fmla="*/ 1081497 h 1722677"/>
              <a:gd name="connsiteX4942" fmla="*/ 836699 w 1266576"/>
              <a:gd name="connsiteY4942" fmla="*/ 1077693 h 1722677"/>
              <a:gd name="connsiteX4943" fmla="*/ 839249 w 1266576"/>
              <a:gd name="connsiteY4943" fmla="*/ 1064356 h 1722677"/>
              <a:gd name="connsiteX4944" fmla="*/ 836741 w 1266576"/>
              <a:gd name="connsiteY4944" fmla="*/ 1058462 h 1722677"/>
              <a:gd name="connsiteX4945" fmla="*/ 834224 w 1266576"/>
              <a:gd name="connsiteY4945" fmla="*/ 1058817 h 1722677"/>
              <a:gd name="connsiteX4946" fmla="*/ 834149 w 1266576"/>
              <a:gd name="connsiteY4946" fmla="*/ 1058921 h 1722677"/>
              <a:gd name="connsiteX4947" fmla="*/ 833062 w 1266576"/>
              <a:gd name="connsiteY4947" fmla="*/ 1061723 h 1722677"/>
              <a:gd name="connsiteX4948" fmla="*/ 831055 w 1266576"/>
              <a:gd name="connsiteY4948" fmla="*/ 1075393 h 1722677"/>
              <a:gd name="connsiteX4949" fmla="*/ 26938 w 1266576"/>
              <a:gd name="connsiteY4949" fmla="*/ 920707 h 1722677"/>
              <a:gd name="connsiteX4950" fmla="*/ 26395 w 1266576"/>
              <a:gd name="connsiteY4950" fmla="*/ 929069 h 1722677"/>
              <a:gd name="connsiteX4951" fmla="*/ 33376 w 1266576"/>
              <a:gd name="connsiteY4951" fmla="*/ 945499 h 1722677"/>
              <a:gd name="connsiteX4952" fmla="*/ 36136 w 1266576"/>
              <a:gd name="connsiteY4952" fmla="*/ 948175 h 1722677"/>
              <a:gd name="connsiteX4953" fmla="*/ 37473 w 1266576"/>
              <a:gd name="connsiteY4953" fmla="*/ 948175 h 1722677"/>
              <a:gd name="connsiteX4954" fmla="*/ 37891 w 1266576"/>
              <a:gd name="connsiteY4954" fmla="*/ 946879 h 1722677"/>
              <a:gd name="connsiteX4955" fmla="*/ 28443 w 1266576"/>
              <a:gd name="connsiteY4955" fmla="*/ 921794 h 1722677"/>
              <a:gd name="connsiteX4956" fmla="*/ 26938 w 1266576"/>
              <a:gd name="connsiteY4956" fmla="*/ 920540 h 1722677"/>
              <a:gd name="connsiteX4957" fmla="*/ 1050459 w 1266576"/>
              <a:gd name="connsiteY4957" fmla="*/ 1480963 h 1722677"/>
              <a:gd name="connsiteX4958" fmla="*/ 1056437 w 1266576"/>
              <a:gd name="connsiteY4958" fmla="*/ 1468129 h 1722677"/>
              <a:gd name="connsiteX4959" fmla="*/ 1055680 w 1266576"/>
              <a:gd name="connsiteY4959" fmla="*/ 1465888 h 1722677"/>
              <a:gd name="connsiteX4960" fmla="*/ 1055266 w 1266576"/>
              <a:gd name="connsiteY4960" fmla="*/ 1465746 h 1722677"/>
              <a:gd name="connsiteX4961" fmla="*/ 1052298 w 1266576"/>
              <a:gd name="connsiteY4961" fmla="*/ 1465328 h 1722677"/>
              <a:gd name="connsiteX4962" fmla="*/ 1046111 w 1266576"/>
              <a:gd name="connsiteY4962" fmla="*/ 1473940 h 1722677"/>
              <a:gd name="connsiteX4963" fmla="*/ 1050459 w 1266576"/>
              <a:gd name="connsiteY4963" fmla="*/ 1480963 h 1722677"/>
              <a:gd name="connsiteX4964" fmla="*/ 124892 w 1266576"/>
              <a:gd name="connsiteY4964" fmla="*/ 1113438 h 1722677"/>
              <a:gd name="connsiteX4965" fmla="*/ 121840 w 1266576"/>
              <a:gd name="connsiteY4965" fmla="*/ 1123471 h 1722677"/>
              <a:gd name="connsiteX4966" fmla="*/ 123554 w 1266576"/>
              <a:gd name="connsiteY4966" fmla="*/ 1125562 h 1722677"/>
              <a:gd name="connsiteX4967" fmla="*/ 137100 w 1266576"/>
              <a:gd name="connsiteY4967" fmla="*/ 1125854 h 1722677"/>
              <a:gd name="connsiteX4968" fmla="*/ 138061 w 1266576"/>
              <a:gd name="connsiteY4968" fmla="*/ 1124935 h 1722677"/>
              <a:gd name="connsiteX4969" fmla="*/ 137810 w 1266576"/>
              <a:gd name="connsiteY4969" fmla="*/ 1123597 h 1722677"/>
              <a:gd name="connsiteX4970" fmla="*/ 124892 w 1266576"/>
              <a:gd name="connsiteY4970" fmla="*/ 1113438 h 1722677"/>
              <a:gd name="connsiteX4971" fmla="*/ 1054388 w 1266576"/>
              <a:gd name="connsiteY4971" fmla="*/ 1440703 h 1722677"/>
              <a:gd name="connsiteX4972" fmla="*/ 1055183 w 1266576"/>
              <a:gd name="connsiteY4972" fmla="*/ 1441999 h 1722677"/>
              <a:gd name="connsiteX4973" fmla="*/ 1076588 w 1266576"/>
              <a:gd name="connsiteY4973" fmla="*/ 1447560 h 1722677"/>
              <a:gd name="connsiteX4974" fmla="*/ 1085409 w 1266576"/>
              <a:gd name="connsiteY4974" fmla="*/ 1442501 h 1722677"/>
              <a:gd name="connsiteX4975" fmla="*/ 1054388 w 1266576"/>
              <a:gd name="connsiteY4975" fmla="*/ 1440703 h 1722677"/>
              <a:gd name="connsiteX4976" fmla="*/ 104908 w 1266576"/>
              <a:gd name="connsiteY4976" fmla="*/ 1003987 h 1722677"/>
              <a:gd name="connsiteX4977" fmla="*/ 108504 w 1266576"/>
              <a:gd name="connsiteY4977" fmla="*/ 998050 h 1722677"/>
              <a:gd name="connsiteX4978" fmla="*/ 105243 w 1266576"/>
              <a:gd name="connsiteY4978" fmla="*/ 992072 h 1722677"/>
              <a:gd name="connsiteX4979" fmla="*/ 102902 w 1266576"/>
              <a:gd name="connsiteY4979" fmla="*/ 991441 h 1722677"/>
              <a:gd name="connsiteX4980" fmla="*/ 102609 w 1266576"/>
              <a:gd name="connsiteY4980" fmla="*/ 991654 h 1722677"/>
              <a:gd name="connsiteX4981" fmla="*/ 101396 w 1266576"/>
              <a:gd name="connsiteY4981" fmla="*/ 992574 h 1722677"/>
              <a:gd name="connsiteX4982" fmla="*/ 93913 w 1266576"/>
              <a:gd name="connsiteY4982" fmla="*/ 1001520 h 1722677"/>
              <a:gd name="connsiteX4983" fmla="*/ 136305 w 1266576"/>
              <a:gd name="connsiteY4983" fmla="*/ 1070627 h 1722677"/>
              <a:gd name="connsiteX4984" fmla="*/ 134884 w 1266576"/>
              <a:gd name="connsiteY4984" fmla="*/ 1068244 h 1722677"/>
              <a:gd name="connsiteX4985" fmla="*/ 116990 w 1266576"/>
              <a:gd name="connsiteY4985" fmla="*/ 1058169 h 1722677"/>
              <a:gd name="connsiteX4986" fmla="*/ 112433 w 1266576"/>
              <a:gd name="connsiteY4986" fmla="*/ 1059590 h 1722677"/>
              <a:gd name="connsiteX4987" fmla="*/ 113729 w 1266576"/>
              <a:gd name="connsiteY4987" fmla="*/ 1064816 h 1722677"/>
              <a:gd name="connsiteX4988" fmla="*/ 129156 w 1266576"/>
              <a:gd name="connsiteY4988" fmla="*/ 1068997 h 1722677"/>
              <a:gd name="connsiteX4989" fmla="*/ 136305 w 1266576"/>
              <a:gd name="connsiteY4989" fmla="*/ 1070627 h 1722677"/>
              <a:gd name="connsiteX4990" fmla="*/ 1065300 w 1266576"/>
              <a:gd name="connsiteY4990" fmla="*/ 1548064 h 1722677"/>
              <a:gd name="connsiteX4991" fmla="*/ 1064422 w 1266576"/>
              <a:gd name="connsiteY4991" fmla="*/ 1547144 h 1722677"/>
              <a:gd name="connsiteX4992" fmla="*/ 1052423 w 1266576"/>
              <a:gd name="connsiteY4992" fmla="*/ 1551743 h 1722677"/>
              <a:gd name="connsiteX4993" fmla="*/ 1050291 w 1266576"/>
              <a:gd name="connsiteY4993" fmla="*/ 1561609 h 1722677"/>
              <a:gd name="connsiteX4994" fmla="*/ 1053046 w 1266576"/>
              <a:gd name="connsiteY4994" fmla="*/ 1562295 h 1722677"/>
              <a:gd name="connsiteX4995" fmla="*/ 1053552 w 1266576"/>
              <a:gd name="connsiteY4995" fmla="*/ 1561860 h 1722677"/>
              <a:gd name="connsiteX4996" fmla="*/ 1065300 w 1266576"/>
              <a:gd name="connsiteY4996" fmla="*/ 1548064 h 1722677"/>
              <a:gd name="connsiteX4997" fmla="*/ 1035032 w 1266576"/>
              <a:gd name="connsiteY4997" fmla="*/ 1446222 h 1722677"/>
              <a:gd name="connsiteX4998" fmla="*/ 1036871 w 1266576"/>
              <a:gd name="connsiteY4998" fmla="*/ 1452117 h 1722677"/>
              <a:gd name="connsiteX4999" fmla="*/ 1051211 w 1266576"/>
              <a:gd name="connsiteY4999" fmla="*/ 1461440 h 1722677"/>
              <a:gd name="connsiteX5000" fmla="*/ 1052465 w 1266576"/>
              <a:gd name="connsiteY5000" fmla="*/ 1460854 h 1722677"/>
              <a:gd name="connsiteX5001" fmla="*/ 1051964 w 1266576"/>
              <a:gd name="connsiteY5001" fmla="*/ 1458848 h 1722677"/>
              <a:gd name="connsiteX5002" fmla="*/ 1037248 w 1266576"/>
              <a:gd name="connsiteY5002" fmla="*/ 1446807 h 1722677"/>
              <a:gd name="connsiteX5003" fmla="*/ 1035032 w 1266576"/>
              <a:gd name="connsiteY5003" fmla="*/ 1446222 h 1722677"/>
              <a:gd name="connsiteX5004" fmla="*/ 6076 w 1266576"/>
              <a:gd name="connsiteY5004" fmla="*/ 924930 h 1722677"/>
              <a:gd name="connsiteX5005" fmla="*/ 6536 w 1266576"/>
              <a:gd name="connsiteY5005" fmla="*/ 934587 h 1722677"/>
              <a:gd name="connsiteX5006" fmla="*/ 6912 w 1266576"/>
              <a:gd name="connsiteY5006" fmla="*/ 941402 h 1722677"/>
              <a:gd name="connsiteX5007" fmla="*/ 10545 w 1266576"/>
              <a:gd name="connsiteY5007" fmla="*/ 945290 h 1722677"/>
              <a:gd name="connsiteX5008" fmla="*/ 10800 w 1266576"/>
              <a:gd name="connsiteY5008" fmla="*/ 945290 h 1722677"/>
              <a:gd name="connsiteX5009" fmla="*/ 14605 w 1266576"/>
              <a:gd name="connsiteY5009" fmla="*/ 945290 h 1722677"/>
              <a:gd name="connsiteX5010" fmla="*/ 16453 w 1266576"/>
              <a:gd name="connsiteY5010" fmla="*/ 943630 h 1722677"/>
              <a:gd name="connsiteX5011" fmla="*/ 16194 w 1266576"/>
              <a:gd name="connsiteY5011" fmla="*/ 942614 h 1722677"/>
              <a:gd name="connsiteX5012" fmla="*/ 7205 w 1266576"/>
              <a:gd name="connsiteY5012" fmla="*/ 925013 h 1722677"/>
              <a:gd name="connsiteX5013" fmla="*/ 6076 w 1266576"/>
              <a:gd name="connsiteY5013" fmla="*/ 924930 h 1722677"/>
              <a:gd name="connsiteX5014" fmla="*/ 241366 w 1266576"/>
              <a:gd name="connsiteY5014" fmla="*/ 1141992 h 1722677"/>
              <a:gd name="connsiteX5015" fmla="*/ 246969 w 1266576"/>
              <a:gd name="connsiteY5015" fmla="*/ 1125813 h 1722677"/>
              <a:gd name="connsiteX5016" fmla="*/ 241241 w 1266576"/>
              <a:gd name="connsiteY5016" fmla="*/ 1119040 h 1722677"/>
              <a:gd name="connsiteX5017" fmla="*/ 239611 w 1266576"/>
              <a:gd name="connsiteY5017" fmla="*/ 1120127 h 1722677"/>
              <a:gd name="connsiteX5018" fmla="*/ 239360 w 1266576"/>
              <a:gd name="connsiteY5018" fmla="*/ 1123137 h 1722677"/>
              <a:gd name="connsiteX5019" fmla="*/ 241366 w 1266576"/>
              <a:gd name="connsiteY5019" fmla="*/ 1141992 h 1722677"/>
              <a:gd name="connsiteX5020" fmla="*/ 145503 w 1266576"/>
              <a:gd name="connsiteY5020" fmla="*/ 1123430 h 1722677"/>
              <a:gd name="connsiteX5021" fmla="*/ 146339 w 1266576"/>
              <a:gd name="connsiteY5021" fmla="*/ 1113689 h 1722677"/>
              <a:gd name="connsiteX5022" fmla="*/ 144332 w 1266576"/>
              <a:gd name="connsiteY5022" fmla="*/ 1110888 h 1722677"/>
              <a:gd name="connsiteX5023" fmla="*/ 130452 w 1266576"/>
              <a:gd name="connsiteY5023" fmla="*/ 1111807 h 1722677"/>
              <a:gd name="connsiteX5024" fmla="*/ 145503 w 1266576"/>
              <a:gd name="connsiteY5024" fmla="*/ 1123430 h 1722677"/>
              <a:gd name="connsiteX5025" fmla="*/ 202820 w 1266576"/>
              <a:gd name="connsiteY5025" fmla="*/ 1000559 h 1722677"/>
              <a:gd name="connsiteX5026" fmla="*/ 210011 w 1266576"/>
              <a:gd name="connsiteY5026" fmla="*/ 975475 h 1722677"/>
              <a:gd name="connsiteX5027" fmla="*/ 210011 w 1266576"/>
              <a:gd name="connsiteY5027" fmla="*/ 974722 h 1722677"/>
              <a:gd name="connsiteX5028" fmla="*/ 208425 w 1266576"/>
              <a:gd name="connsiteY5028" fmla="*/ 973050 h 1722677"/>
              <a:gd name="connsiteX5029" fmla="*/ 208004 w 1266576"/>
              <a:gd name="connsiteY5029" fmla="*/ 973092 h 1722677"/>
              <a:gd name="connsiteX5030" fmla="*/ 202904 w 1266576"/>
              <a:gd name="connsiteY5030" fmla="*/ 978652 h 1722677"/>
              <a:gd name="connsiteX5031" fmla="*/ 202820 w 1266576"/>
              <a:gd name="connsiteY5031" fmla="*/ 1000559 h 1722677"/>
              <a:gd name="connsiteX5032" fmla="*/ 1030266 w 1266576"/>
              <a:gd name="connsiteY5032" fmla="*/ 1462108 h 1722677"/>
              <a:gd name="connsiteX5033" fmla="*/ 1032398 w 1266576"/>
              <a:gd name="connsiteY5033" fmla="*/ 1461858 h 1722677"/>
              <a:gd name="connsiteX5034" fmla="*/ 1035115 w 1266576"/>
              <a:gd name="connsiteY5034" fmla="*/ 1458304 h 1722677"/>
              <a:gd name="connsiteX5035" fmla="*/ 1030935 w 1266576"/>
              <a:gd name="connsiteY5035" fmla="*/ 1447016 h 1722677"/>
              <a:gd name="connsiteX5036" fmla="*/ 1028995 w 1266576"/>
              <a:gd name="connsiteY5036" fmla="*/ 1446489 h 1722677"/>
              <a:gd name="connsiteX5037" fmla="*/ 1028468 w 1266576"/>
              <a:gd name="connsiteY5037" fmla="*/ 1447016 h 1722677"/>
              <a:gd name="connsiteX5038" fmla="*/ 1025249 w 1266576"/>
              <a:gd name="connsiteY5038" fmla="*/ 1456339 h 1722677"/>
              <a:gd name="connsiteX5039" fmla="*/ 1029430 w 1266576"/>
              <a:gd name="connsiteY5039" fmla="*/ 1461983 h 1722677"/>
              <a:gd name="connsiteX5040" fmla="*/ 1040717 w 1266576"/>
              <a:gd name="connsiteY5040" fmla="*/ 1564201 h 1722677"/>
              <a:gd name="connsiteX5041" fmla="*/ 1040717 w 1266576"/>
              <a:gd name="connsiteY5041" fmla="*/ 1564201 h 1722677"/>
              <a:gd name="connsiteX5042" fmla="*/ 1041470 w 1266576"/>
              <a:gd name="connsiteY5042" fmla="*/ 1564201 h 1722677"/>
              <a:gd name="connsiteX5043" fmla="*/ 1045274 w 1266576"/>
              <a:gd name="connsiteY5043" fmla="*/ 1562863 h 1722677"/>
              <a:gd name="connsiteX5044" fmla="*/ 1043769 w 1266576"/>
              <a:gd name="connsiteY5044" fmla="*/ 1559603 h 1722677"/>
              <a:gd name="connsiteX5045" fmla="*/ 1037833 w 1266576"/>
              <a:gd name="connsiteY5045" fmla="*/ 1557261 h 1722677"/>
              <a:gd name="connsiteX5046" fmla="*/ 1023786 w 1266576"/>
              <a:gd name="connsiteY5046" fmla="*/ 1560564 h 1722677"/>
              <a:gd name="connsiteX5047" fmla="*/ 1023113 w 1266576"/>
              <a:gd name="connsiteY5047" fmla="*/ 1561814 h 1722677"/>
              <a:gd name="connsiteX5048" fmla="*/ 1024078 w 1266576"/>
              <a:gd name="connsiteY5048" fmla="*/ 1562529 h 1722677"/>
              <a:gd name="connsiteX5049" fmla="*/ 187853 w 1266576"/>
              <a:gd name="connsiteY5049" fmla="*/ 1043035 h 1722677"/>
              <a:gd name="connsiteX5050" fmla="*/ 193874 w 1266576"/>
              <a:gd name="connsiteY5050" fmla="*/ 1037516 h 1722677"/>
              <a:gd name="connsiteX5051" fmla="*/ 193330 w 1266576"/>
              <a:gd name="connsiteY5051" fmla="*/ 1035259 h 1722677"/>
              <a:gd name="connsiteX5052" fmla="*/ 191700 w 1266576"/>
              <a:gd name="connsiteY5052" fmla="*/ 1029029 h 1722677"/>
              <a:gd name="connsiteX5053" fmla="*/ 186892 w 1266576"/>
              <a:gd name="connsiteY5053" fmla="*/ 1033921 h 1722677"/>
              <a:gd name="connsiteX5054" fmla="*/ 184885 w 1266576"/>
              <a:gd name="connsiteY5054" fmla="*/ 1037140 h 1722677"/>
              <a:gd name="connsiteX5055" fmla="*/ 187937 w 1266576"/>
              <a:gd name="connsiteY5055" fmla="*/ 1043035 h 1722677"/>
              <a:gd name="connsiteX5056" fmla="*/ 180663 w 1266576"/>
              <a:gd name="connsiteY5056" fmla="*/ 931452 h 1722677"/>
              <a:gd name="connsiteX5057" fmla="*/ 179617 w 1266576"/>
              <a:gd name="connsiteY5057" fmla="*/ 928442 h 1722677"/>
              <a:gd name="connsiteX5058" fmla="*/ 173137 w 1266576"/>
              <a:gd name="connsiteY5058" fmla="*/ 915565 h 1722677"/>
              <a:gd name="connsiteX5059" fmla="*/ 172594 w 1266576"/>
              <a:gd name="connsiteY5059" fmla="*/ 915063 h 1722677"/>
              <a:gd name="connsiteX5060" fmla="*/ 171256 w 1266576"/>
              <a:gd name="connsiteY5060" fmla="*/ 915063 h 1722677"/>
              <a:gd name="connsiteX5061" fmla="*/ 167744 w 1266576"/>
              <a:gd name="connsiteY5061" fmla="*/ 923425 h 1722677"/>
              <a:gd name="connsiteX5062" fmla="*/ 168831 w 1266576"/>
              <a:gd name="connsiteY5062" fmla="*/ 926059 h 1722677"/>
              <a:gd name="connsiteX5063" fmla="*/ 173305 w 1266576"/>
              <a:gd name="connsiteY5063" fmla="*/ 928818 h 1722677"/>
              <a:gd name="connsiteX5064" fmla="*/ 180704 w 1266576"/>
              <a:gd name="connsiteY5064" fmla="*/ 931452 h 1722677"/>
              <a:gd name="connsiteX5065" fmla="*/ 165863 w 1266576"/>
              <a:gd name="connsiteY5065" fmla="*/ 874343 h 1722677"/>
              <a:gd name="connsiteX5066" fmla="*/ 164901 w 1266576"/>
              <a:gd name="connsiteY5066" fmla="*/ 870163 h 1722677"/>
              <a:gd name="connsiteX5067" fmla="*/ 151732 w 1266576"/>
              <a:gd name="connsiteY5067" fmla="*/ 842570 h 1722677"/>
              <a:gd name="connsiteX5068" fmla="*/ 149934 w 1266576"/>
              <a:gd name="connsiteY5068" fmla="*/ 841692 h 1722677"/>
              <a:gd name="connsiteX5069" fmla="*/ 149642 w 1266576"/>
              <a:gd name="connsiteY5069" fmla="*/ 843072 h 1722677"/>
              <a:gd name="connsiteX5070" fmla="*/ 157125 w 1266576"/>
              <a:gd name="connsiteY5070" fmla="*/ 862303 h 1722677"/>
              <a:gd name="connsiteX5071" fmla="*/ 165905 w 1266576"/>
              <a:gd name="connsiteY5071" fmla="*/ 874343 h 1722677"/>
              <a:gd name="connsiteX5072" fmla="*/ 170336 w 1266576"/>
              <a:gd name="connsiteY5072" fmla="*/ 935005 h 1722677"/>
              <a:gd name="connsiteX5073" fmla="*/ 174977 w 1266576"/>
              <a:gd name="connsiteY5073" fmla="*/ 946377 h 1722677"/>
              <a:gd name="connsiteX5074" fmla="*/ 177152 w 1266576"/>
              <a:gd name="connsiteY5074" fmla="*/ 946941 h 1722677"/>
              <a:gd name="connsiteX5075" fmla="*/ 177569 w 1266576"/>
              <a:gd name="connsiteY5075" fmla="*/ 946586 h 1722677"/>
              <a:gd name="connsiteX5076" fmla="*/ 179492 w 1266576"/>
              <a:gd name="connsiteY5076" fmla="*/ 944287 h 1722677"/>
              <a:gd name="connsiteX5077" fmla="*/ 177569 w 1266576"/>
              <a:gd name="connsiteY5077" fmla="*/ 935214 h 1722677"/>
              <a:gd name="connsiteX5078" fmla="*/ 172218 w 1266576"/>
              <a:gd name="connsiteY5078" fmla="*/ 932371 h 1722677"/>
              <a:gd name="connsiteX5079" fmla="*/ 170378 w 1266576"/>
              <a:gd name="connsiteY5079" fmla="*/ 935005 h 1722677"/>
              <a:gd name="connsiteX5080" fmla="*/ 176356 w 1266576"/>
              <a:gd name="connsiteY5080" fmla="*/ 912764 h 1722677"/>
              <a:gd name="connsiteX5081" fmla="*/ 184258 w 1266576"/>
              <a:gd name="connsiteY5081" fmla="*/ 928985 h 1722677"/>
              <a:gd name="connsiteX5082" fmla="*/ 185345 w 1266576"/>
              <a:gd name="connsiteY5082" fmla="*/ 929863 h 1722677"/>
              <a:gd name="connsiteX5083" fmla="*/ 186557 w 1266576"/>
              <a:gd name="connsiteY5083" fmla="*/ 929278 h 1722677"/>
              <a:gd name="connsiteX5084" fmla="*/ 189358 w 1266576"/>
              <a:gd name="connsiteY5084" fmla="*/ 922296 h 1722677"/>
              <a:gd name="connsiteX5085" fmla="*/ 187685 w 1266576"/>
              <a:gd name="connsiteY5085" fmla="*/ 917622 h 1722677"/>
              <a:gd name="connsiteX5086" fmla="*/ 187101 w 1266576"/>
              <a:gd name="connsiteY5086" fmla="*/ 917405 h 1722677"/>
              <a:gd name="connsiteX5087" fmla="*/ 176398 w 1266576"/>
              <a:gd name="connsiteY5087" fmla="*/ 912764 h 1722677"/>
              <a:gd name="connsiteX5088" fmla="*/ 51312 w 1266576"/>
              <a:gd name="connsiteY5088" fmla="*/ 887680 h 1722677"/>
              <a:gd name="connsiteX5089" fmla="*/ 51312 w 1266576"/>
              <a:gd name="connsiteY5089" fmla="*/ 890188 h 1722677"/>
              <a:gd name="connsiteX5090" fmla="*/ 52064 w 1266576"/>
              <a:gd name="connsiteY5090" fmla="*/ 892697 h 1722677"/>
              <a:gd name="connsiteX5091" fmla="*/ 53695 w 1266576"/>
              <a:gd name="connsiteY5091" fmla="*/ 890773 h 1722677"/>
              <a:gd name="connsiteX5092" fmla="*/ 57875 w 1266576"/>
              <a:gd name="connsiteY5092" fmla="*/ 877897 h 1722677"/>
              <a:gd name="connsiteX5093" fmla="*/ 58962 w 1266576"/>
              <a:gd name="connsiteY5093" fmla="*/ 872713 h 1722677"/>
              <a:gd name="connsiteX5094" fmla="*/ 56161 w 1266576"/>
              <a:gd name="connsiteY5094" fmla="*/ 869745 h 1722677"/>
              <a:gd name="connsiteX5095" fmla="*/ 53013 w 1266576"/>
              <a:gd name="connsiteY5095" fmla="*/ 871948 h 1722677"/>
              <a:gd name="connsiteX5096" fmla="*/ 52984 w 1266576"/>
              <a:gd name="connsiteY5096" fmla="*/ 872169 h 1722677"/>
              <a:gd name="connsiteX5097" fmla="*/ 51353 w 1266576"/>
              <a:gd name="connsiteY5097" fmla="*/ 887638 h 1722677"/>
              <a:gd name="connsiteX5098" fmla="*/ 132668 w 1266576"/>
              <a:gd name="connsiteY5098" fmla="*/ 1075101 h 1722677"/>
              <a:gd name="connsiteX5099" fmla="*/ 133044 w 1266576"/>
              <a:gd name="connsiteY5099" fmla="*/ 1076104 h 1722677"/>
              <a:gd name="connsiteX5100" fmla="*/ 150520 w 1266576"/>
              <a:gd name="connsiteY5100" fmla="*/ 1085469 h 1722677"/>
              <a:gd name="connsiteX5101" fmla="*/ 154073 w 1266576"/>
              <a:gd name="connsiteY5101" fmla="*/ 1083462 h 1722677"/>
              <a:gd name="connsiteX5102" fmla="*/ 152401 w 1266576"/>
              <a:gd name="connsiteY5102" fmla="*/ 1079992 h 1722677"/>
              <a:gd name="connsiteX5103" fmla="*/ 145879 w 1266576"/>
              <a:gd name="connsiteY5103" fmla="*/ 1077776 h 1722677"/>
              <a:gd name="connsiteX5104" fmla="*/ 132710 w 1266576"/>
              <a:gd name="connsiteY5104" fmla="*/ 1075059 h 1722677"/>
              <a:gd name="connsiteX5105" fmla="*/ 246676 w 1266576"/>
              <a:gd name="connsiteY5105" fmla="*/ 1114023 h 1722677"/>
              <a:gd name="connsiteX5106" fmla="*/ 245004 w 1266576"/>
              <a:gd name="connsiteY5106" fmla="*/ 1099892 h 1722677"/>
              <a:gd name="connsiteX5107" fmla="*/ 243499 w 1266576"/>
              <a:gd name="connsiteY5107" fmla="*/ 1097635 h 1722677"/>
              <a:gd name="connsiteX5108" fmla="*/ 242161 w 1266576"/>
              <a:gd name="connsiteY5108" fmla="*/ 1099391 h 1722677"/>
              <a:gd name="connsiteX5109" fmla="*/ 239360 w 1266576"/>
              <a:gd name="connsiteY5109" fmla="*/ 1108839 h 1722677"/>
              <a:gd name="connsiteX5110" fmla="*/ 241492 w 1266576"/>
              <a:gd name="connsiteY5110" fmla="*/ 1114023 h 1722677"/>
              <a:gd name="connsiteX5111" fmla="*/ 244084 w 1266576"/>
              <a:gd name="connsiteY5111" fmla="*/ 1115612 h 1722677"/>
              <a:gd name="connsiteX5112" fmla="*/ 246369 w 1266576"/>
              <a:gd name="connsiteY5112" fmla="*/ 1115302 h 1722677"/>
              <a:gd name="connsiteX5113" fmla="*/ 246676 w 1266576"/>
              <a:gd name="connsiteY5113" fmla="*/ 1114023 h 1722677"/>
              <a:gd name="connsiteX5114" fmla="*/ 21712 w 1266576"/>
              <a:gd name="connsiteY5114" fmla="*/ 962264 h 1722677"/>
              <a:gd name="connsiteX5115" fmla="*/ 20374 w 1266576"/>
              <a:gd name="connsiteY5115" fmla="*/ 962055 h 1722677"/>
              <a:gd name="connsiteX5116" fmla="*/ 16194 w 1266576"/>
              <a:gd name="connsiteY5116" fmla="*/ 974806 h 1722677"/>
              <a:gd name="connsiteX5117" fmla="*/ 19789 w 1266576"/>
              <a:gd name="connsiteY5117" fmla="*/ 978986 h 1722677"/>
              <a:gd name="connsiteX5118" fmla="*/ 21336 w 1266576"/>
              <a:gd name="connsiteY5118" fmla="*/ 978986 h 1722677"/>
              <a:gd name="connsiteX5119" fmla="*/ 23970 w 1266576"/>
              <a:gd name="connsiteY5119" fmla="*/ 976227 h 1722677"/>
              <a:gd name="connsiteX5120" fmla="*/ 21712 w 1266576"/>
              <a:gd name="connsiteY5120" fmla="*/ 962264 h 1722677"/>
              <a:gd name="connsiteX5121" fmla="*/ 790168 w 1266576"/>
              <a:gd name="connsiteY5121" fmla="*/ 1107585 h 1722677"/>
              <a:gd name="connsiteX5122" fmla="*/ 784524 w 1266576"/>
              <a:gd name="connsiteY5122" fmla="*/ 1108254 h 1722677"/>
              <a:gd name="connsiteX5123" fmla="*/ 783771 w 1266576"/>
              <a:gd name="connsiteY5123" fmla="*/ 1109341 h 1722677"/>
              <a:gd name="connsiteX5124" fmla="*/ 784524 w 1266576"/>
              <a:gd name="connsiteY5124" fmla="*/ 1110470 h 1722677"/>
              <a:gd name="connsiteX5125" fmla="*/ 797484 w 1266576"/>
              <a:gd name="connsiteY5125" fmla="*/ 1114650 h 1722677"/>
              <a:gd name="connsiteX5126" fmla="*/ 801665 w 1266576"/>
              <a:gd name="connsiteY5126" fmla="*/ 1115110 h 1722677"/>
              <a:gd name="connsiteX5127" fmla="*/ 800703 w 1266576"/>
              <a:gd name="connsiteY5127" fmla="*/ 1110344 h 1722677"/>
              <a:gd name="connsiteX5128" fmla="*/ 796522 w 1266576"/>
              <a:gd name="connsiteY5128" fmla="*/ 1107794 h 1722677"/>
              <a:gd name="connsiteX5129" fmla="*/ 195755 w 1266576"/>
              <a:gd name="connsiteY5129" fmla="*/ 951937 h 1722677"/>
              <a:gd name="connsiteX5130" fmla="*/ 193121 w 1266576"/>
              <a:gd name="connsiteY5130" fmla="*/ 931577 h 1722677"/>
              <a:gd name="connsiteX5131" fmla="*/ 192703 w 1266576"/>
              <a:gd name="connsiteY5131" fmla="*/ 930950 h 1722677"/>
              <a:gd name="connsiteX5132" fmla="*/ 191407 w 1266576"/>
              <a:gd name="connsiteY5132" fmla="*/ 930950 h 1722677"/>
              <a:gd name="connsiteX5133" fmla="*/ 188982 w 1266576"/>
              <a:gd name="connsiteY5133" fmla="*/ 938643 h 1722677"/>
              <a:gd name="connsiteX5134" fmla="*/ 195755 w 1266576"/>
              <a:gd name="connsiteY5134" fmla="*/ 951937 h 1722677"/>
              <a:gd name="connsiteX5135" fmla="*/ 249226 w 1266576"/>
              <a:gd name="connsiteY5135" fmla="*/ 1137142 h 1722677"/>
              <a:gd name="connsiteX5136" fmla="*/ 248641 w 1266576"/>
              <a:gd name="connsiteY5136" fmla="*/ 1137393 h 1722677"/>
              <a:gd name="connsiteX5137" fmla="*/ 244460 w 1266576"/>
              <a:gd name="connsiteY5137" fmla="*/ 1153322 h 1722677"/>
              <a:gd name="connsiteX5138" fmla="*/ 247888 w 1266576"/>
              <a:gd name="connsiteY5138" fmla="*/ 1156583 h 1722677"/>
              <a:gd name="connsiteX5139" fmla="*/ 250881 w 1266576"/>
              <a:gd name="connsiteY5139" fmla="*/ 1154676 h 1722677"/>
              <a:gd name="connsiteX5140" fmla="*/ 250940 w 1266576"/>
              <a:gd name="connsiteY5140" fmla="*/ 1154116 h 1722677"/>
              <a:gd name="connsiteX5141" fmla="*/ 250940 w 1266576"/>
              <a:gd name="connsiteY5141" fmla="*/ 1151858 h 1722677"/>
              <a:gd name="connsiteX5142" fmla="*/ 249226 w 1266576"/>
              <a:gd name="connsiteY5142" fmla="*/ 1137142 h 1722677"/>
              <a:gd name="connsiteX5143" fmla="*/ 1210998 w 1266576"/>
              <a:gd name="connsiteY5143" fmla="*/ 937890 h 1722677"/>
              <a:gd name="connsiteX5144" fmla="*/ 1209911 w 1266576"/>
              <a:gd name="connsiteY5144" fmla="*/ 936552 h 1722677"/>
              <a:gd name="connsiteX5145" fmla="*/ 1208866 w 1266576"/>
              <a:gd name="connsiteY5145" fmla="*/ 937514 h 1722677"/>
              <a:gd name="connsiteX5146" fmla="*/ 1206733 w 1266576"/>
              <a:gd name="connsiteY5146" fmla="*/ 943994 h 1722677"/>
              <a:gd name="connsiteX5147" fmla="*/ 1202135 w 1266576"/>
              <a:gd name="connsiteY5147" fmla="*/ 966193 h 1722677"/>
              <a:gd name="connsiteX5148" fmla="*/ 1202135 w 1266576"/>
              <a:gd name="connsiteY5148" fmla="*/ 968451 h 1722677"/>
              <a:gd name="connsiteX5149" fmla="*/ 1202553 w 1266576"/>
              <a:gd name="connsiteY5149" fmla="*/ 969036 h 1722677"/>
              <a:gd name="connsiteX5150" fmla="*/ 1203222 w 1266576"/>
              <a:gd name="connsiteY5150" fmla="*/ 969036 h 1722677"/>
              <a:gd name="connsiteX5151" fmla="*/ 1204183 w 1266576"/>
              <a:gd name="connsiteY5151" fmla="*/ 967030 h 1722677"/>
              <a:gd name="connsiteX5152" fmla="*/ 1210412 w 1266576"/>
              <a:gd name="connsiteY5152" fmla="*/ 941945 h 1722677"/>
              <a:gd name="connsiteX5153" fmla="*/ 1210998 w 1266576"/>
              <a:gd name="connsiteY5153" fmla="*/ 937890 h 1722677"/>
              <a:gd name="connsiteX5154" fmla="*/ 760401 w 1266576"/>
              <a:gd name="connsiteY5154" fmla="*/ 1126022 h 1722677"/>
              <a:gd name="connsiteX5155" fmla="*/ 774741 w 1266576"/>
              <a:gd name="connsiteY5155" fmla="*/ 1124517 h 1722677"/>
              <a:gd name="connsiteX5156" fmla="*/ 788370 w 1266576"/>
              <a:gd name="connsiteY5156" fmla="*/ 1123095 h 1722677"/>
              <a:gd name="connsiteX5157" fmla="*/ 796230 w 1266576"/>
              <a:gd name="connsiteY5157" fmla="*/ 1120503 h 1722677"/>
              <a:gd name="connsiteX5158" fmla="*/ 796564 w 1266576"/>
              <a:gd name="connsiteY5158" fmla="*/ 1119207 h 1722677"/>
              <a:gd name="connsiteX5159" fmla="*/ 795435 w 1266576"/>
              <a:gd name="connsiteY5159" fmla="*/ 1118413 h 1722677"/>
              <a:gd name="connsiteX5160" fmla="*/ 790001 w 1266576"/>
              <a:gd name="connsiteY5160" fmla="*/ 1120545 h 1722677"/>
              <a:gd name="connsiteX5161" fmla="*/ 777918 w 1266576"/>
              <a:gd name="connsiteY5161" fmla="*/ 1122134 h 1722677"/>
              <a:gd name="connsiteX5162" fmla="*/ 760401 w 1266576"/>
              <a:gd name="connsiteY5162" fmla="*/ 1125896 h 1722677"/>
              <a:gd name="connsiteX5163" fmla="*/ 238315 w 1266576"/>
              <a:gd name="connsiteY5163" fmla="*/ 1072383 h 1722677"/>
              <a:gd name="connsiteX5164" fmla="*/ 238315 w 1266576"/>
              <a:gd name="connsiteY5164" fmla="*/ 1097886 h 1722677"/>
              <a:gd name="connsiteX5165" fmla="*/ 238315 w 1266576"/>
              <a:gd name="connsiteY5165" fmla="*/ 1072383 h 1722677"/>
              <a:gd name="connsiteX5166" fmla="*/ 39773 w 1266576"/>
              <a:gd name="connsiteY5166" fmla="*/ 904821 h 1722677"/>
              <a:gd name="connsiteX5167" fmla="*/ 49848 w 1266576"/>
              <a:gd name="connsiteY5167" fmla="*/ 929111 h 1722677"/>
              <a:gd name="connsiteX5168" fmla="*/ 39773 w 1266576"/>
              <a:gd name="connsiteY5168" fmla="*/ 904821 h 1722677"/>
              <a:gd name="connsiteX5169" fmla="*/ 100560 w 1266576"/>
              <a:gd name="connsiteY5169" fmla="*/ 1116448 h 1722677"/>
              <a:gd name="connsiteX5170" fmla="*/ 100017 w 1266576"/>
              <a:gd name="connsiteY5170" fmla="*/ 1116866 h 1722677"/>
              <a:gd name="connsiteX5171" fmla="*/ 100017 w 1266576"/>
              <a:gd name="connsiteY5171" fmla="*/ 1117535 h 1722677"/>
              <a:gd name="connsiteX5172" fmla="*/ 112015 w 1266576"/>
              <a:gd name="connsiteY5172" fmla="*/ 1132042 h 1722677"/>
              <a:gd name="connsiteX5173" fmla="*/ 112642 w 1266576"/>
              <a:gd name="connsiteY5173" fmla="*/ 1132460 h 1722677"/>
              <a:gd name="connsiteX5174" fmla="*/ 115025 w 1266576"/>
              <a:gd name="connsiteY5174" fmla="*/ 1131373 h 1722677"/>
              <a:gd name="connsiteX5175" fmla="*/ 114106 w 1266576"/>
              <a:gd name="connsiteY5175" fmla="*/ 1127192 h 1722677"/>
              <a:gd name="connsiteX5176" fmla="*/ 101355 w 1266576"/>
              <a:gd name="connsiteY5176" fmla="*/ 1116615 h 1722677"/>
              <a:gd name="connsiteX5177" fmla="*/ 100560 w 1266576"/>
              <a:gd name="connsiteY5177" fmla="*/ 1116448 h 1722677"/>
              <a:gd name="connsiteX5178" fmla="*/ 244669 w 1266576"/>
              <a:gd name="connsiteY5178" fmla="*/ 1177152 h 1722677"/>
              <a:gd name="connsiteX5179" fmla="*/ 249770 w 1266576"/>
              <a:gd name="connsiteY5179" fmla="*/ 1164902 h 1722677"/>
              <a:gd name="connsiteX5180" fmla="*/ 245380 w 1266576"/>
              <a:gd name="connsiteY5180" fmla="*/ 1160303 h 1722677"/>
              <a:gd name="connsiteX5181" fmla="*/ 243248 w 1266576"/>
              <a:gd name="connsiteY5181" fmla="*/ 1161934 h 1722677"/>
              <a:gd name="connsiteX5182" fmla="*/ 244669 w 1266576"/>
              <a:gd name="connsiteY5182" fmla="*/ 1177152 h 1722677"/>
              <a:gd name="connsiteX5183" fmla="*/ 951209 w 1266576"/>
              <a:gd name="connsiteY5183" fmla="*/ 1491959 h 1722677"/>
              <a:gd name="connsiteX5184" fmla="*/ 951209 w 1266576"/>
              <a:gd name="connsiteY5184" fmla="*/ 1491248 h 1722677"/>
              <a:gd name="connsiteX5185" fmla="*/ 923867 w 1266576"/>
              <a:gd name="connsiteY5185" fmla="*/ 1491248 h 1722677"/>
              <a:gd name="connsiteX5186" fmla="*/ 918641 w 1266576"/>
              <a:gd name="connsiteY5186" fmla="*/ 1492001 h 1722677"/>
              <a:gd name="connsiteX5187" fmla="*/ 913122 w 1266576"/>
              <a:gd name="connsiteY5187" fmla="*/ 1494258 h 1722677"/>
              <a:gd name="connsiteX5188" fmla="*/ 1231567 w 1266576"/>
              <a:gd name="connsiteY5188" fmla="*/ 941151 h 1722677"/>
              <a:gd name="connsiteX5189" fmla="*/ 1232821 w 1266576"/>
              <a:gd name="connsiteY5189" fmla="*/ 936970 h 1722677"/>
              <a:gd name="connsiteX5190" fmla="*/ 1234242 w 1266576"/>
              <a:gd name="connsiteY5190" fmla="*/ 919453 h 1722677"/>
              <a:gd name="connsiteX5191" fmla="*/ 1234786 w 1266576"/>
              <a:gd name="connsiteY5191" fmla="*/ 905699 h 1722677"/>
              <a:gd name="connsiteX5192" fmla="*/ 1233782 w 1266576"/>
              <a:gd name="connsiteY5192" fmla="*/ 904026 h 1722677"/>
              <a:gd name="connsiteX5193" fmla="*/ 1232779 w 1266576"/>
              <a:gd name="connsiteY5193" fmla="*/ 905949 h 1722677"/>
              <a:gd name="connsiteX5194" fmla="*/ 1232779 w 1266576"/>
              <a:gd name="connsiteY5194" fmla="*/ 909001 h 1722677"/>
              <a:gd name="connsiteX5195" fmla="*/ 1231776 w 1266576"/>
              <a:gd name="connsiteY5195" fmla="*/ 941151 h 1722677"/>
              <a:gd name="connsiteX5196" fmla="*/ 99306 w 1266576"/>
              <a:gd name="connsiteY5196" fmla="*/ 1053236 h 1722677"/>
              <a:gd name="connsiteX5197" fmla="*/ 99306 w 1266576"/>
              <a:gd name="connsiteY5197" fmla="*/ 1052567 h 1722677"/>
              <a:gd name="connsiteX5198" fmla="*/ 94164 w 1266576"/>
              <a:gd name="connsiteY5198" fmla="*/ 1040861 h 1722677"/>
              <a:gd name="connsiteX5199" fmla="*/ 91028 w 1266576"/>
              <a:gd name="connsiteY5199" fmla="*/ 1040443 h 1722677"/>
              <a:gd name="connsiteX5200" fmla="*/ 89858 w 1266576"/>
              <a:gd name="connsiteY5200" fmla="*/ 1041362 h 1722677"/>
              <a:gd name="connsiteX5201" fmla="*/ 89481 w 1266576"/>
              <a:gd name="connsiteY5201" fmla="*/ 1045250 h 1722677"/>
              <a:gd name="connsiteX5202" fmla="*/ 98052 w 1266576"/>
              <a:gd name="connsiteY5202" fmla="*/ 1053612 h 1722677"/>
              <a:gd name="connsiteX5203" fmla="*/ 98763 w 1266576"/>
              <a:gd name="connsiteY5203" fmla="*/ 1053612 h 1722677"/>
              <a:gd name="connsiteX5204" fmla="*/ 99306 w 1266576"/>
              <a:gd name="connsiteY5204" fmla="*/ 1053236 h 1722677"/>
              <a:gd name="connsiteX5205" fmla="*/ 1006519 w 1266576"/>
              <a:gd name="connsiteY5205" fmla="*/ 1387358 h 1722677"/>
              <a:gd name="connsiteX5206" fmla="*/ 1001879 w 1266576"/>
              <a:gd name="connsiteY5206" fmla="*/ 1385894 h 1722677"/>
              <a:gd name="connsiteX5207" fmla="*/ 992890 w 1266576"/>
              <a:gd name="connsiteY5207" fmla="*/ 1385100 h 1722677"/>
              <a:gd name="connsiteX5208" fmla="*/ 983358 w 1266576"/>
              <a:gd name="connsiteY5208" fmla="*/ 1387107 h 1722677"/>
              <a:gd name="connsiteX5209" fmla="*/ 982898 w 1266576"/>
              <a:gd name="connsiteY5209" fmla="*/ 1388277 h 1722677"/>
              <a:gd name="connsiteX5210" fmla="*/ 983358 w 1266576"/>
              <a:gd name="connsiteY5210" fmla="*/ 1388737 h 1722677"/>
              <a:gd name="connsiteX5211" fmla="*/ 987079 w 1266576"/>
              <a:gd name="connsiteY5211" fmla="*/ 1389113 h 1722677"/>
              <a:gd name="connsiteX5212" fmla="*/ 1006645 w 1266576"/>
              <a:gd name="connsiteY5212" fmla="*/ 1387399 h 1722677"/>
              <a:gd name="connsiteX5213" fmla="*/ 1082316 w 1266576"/>
              <a:gd name="connsiteY5213" fmla="*/ 1395719 h 1722677"/>
              <a:gd name="connsiteX5214" fmla="*/ 1072867 w 1266576"/>
              <a:gd name="connsiteY5214" fmla="*/ 1388152 h 1722677"/>
              <a:gd name="connsiteX5215" fmla="*/ 1070191 w 1266576"/>
              <a:gd name="connsiteY5215" fmla="*/ 1388152 h 1722677"/>
              <a:gd name="connsiteX5216" fmla="*/ 1068728 w 1266576"/>
              <a:gd name="connsiteY5216" fmla="*/ 1391413 h 1722677"/>
              <a:gd name="connsiteX5217" fmla="*/ 1071153 w 1266576"/>
              <a:gd name="connsiteY5217" fmla="*/ 1393796 h 1722677"/>
              <a:gd name="connsiteX5218" fmla="*/ 1082441 w 1266576"/>
              <a:gd name="connsiteY5218" fmla="*/ 1395719 h 1722677"/>
              <a:gd name="connsiteX5219" fmla="*/ 22841 w 1266576"/>
              <a:gd name="connsiteY5219" fmla="*/ 872922 h 1722677"/>
              <a:gd name="connsiteX5220" fmla="*/ 23802 w 1266576"/>
              <a:gd name="connsiteY5220" fmla="*/ 873465 h 1722677"/>
              <a:gd name="connsiteX5221" fmla="*/ 36595 w 1266576"/>
              <a:gd name="connsiteY5221" fmla="*/ 865104 h 1722677"/>
              <a:gd name="connsiteX5222" fmla="*/ 35801 w 1266576"/>
              <a:gd name="connsiteY5222" fmla="*/ 862094 h 1722677"/>
              <a:gd name="connsiteX5223" fmla="*/ 31620 w 1266576"/>
              <a:gd name="connsiteY5223" fmla="*/ 862470 h 1722677"/>
              <a:gd name="connsiteX5224" fmla="*/ 29446 w 1266576"/>
              <a:gd name="connsiteY5224" fmla="*/ 864644 h 1722677"/>
              <a:gd name="connsiteX5225" fmla="*/ 22841 w 1266576"/>
              <a:gd name="connsiteY5225" fmla="*/ 872922 h 1722677"/>
              <a:gd name="connsiteX5226" fmla="*/ 161557 w 1266576"/>
              <a:gd name="connsiteY5226" fmla="*/ 1019790 h 1722677"/>
              <a:gd name="connsiteX5227" fmla="*/ 178280 w 1266576"/>
              <a:gd name="connsiteY5227" fmla="*/ 1018578 h 1722677"/>
              <a:gd name="connsiteX5228" fmla="*/ 180913 w 1266576"/>
              <a:gd name="connsiteY5228" fmla="*/ 1017491 h 1722677"/>
              <a:gd name="connsiteX5229" fmla="*/ 181248 w 1266576"/>
              <a:gd name="connsiteY5229" fmla="*/ 1016111 h 1722677"/>
              <a:gd name="connsiteX5230" fmla="*/ 180537 w 1266576"/>
              <a:gd name="connsiteY5230" fmla="*/ 1014899 h 1722677"/>
              <a:gd name="connsiteX5231" fmla="*/ 178280 w 1266576"/>
              <a:gd name="connsiteY5231" fmla="*/ 1014899 h 1722677"/>
              <a:gd name="connsiteX5232" fmla="*/ 161264 w 1266576"/>
              <a:gd name="connsiteY5232" fmla="*/ 1018745 h 1722677"/>
              <a:gd name="connsiteX5233" fmla="*/ 160804 w 1266576"/>
              <a:gd name="connsiteY5233" fmla="*/ 1019247 h 1722677"/>
              <a:gd name="connsiteX5234" fmla="*/ 1149709 w 1266576"/>
              <a:gd name="connsiteY5234" fmla="*/ 1420260 h 1722677"/>
              <a:gd name="connsiteX5235" fmla="*/ 1143187 w 1266576"/>
              <a:gd name="connsiteY5235" fmla="*/ 1418169 h 1722677"/>
              <a:gd name="connsiteX5236" fmla="*/ 1139006 w 1266576"/>
              <a:gd name="connsiteY5236" fmla="*/ 1420511 h 1722677"/>
              <a:gd name="connsiteX5237" fmla="*/ 1138128 w 1266576"/>
              <a:gd name="connsiteY5237" fmla="*/ 1423353 h 1722677"/>
              <a:gd name="connsiteX5238" fmla="*/ 1139269 w 1266576"/>
              <a:gd name="connsiteY5238" fmla="*/ 1425427 h 1722677"/>
              <a:gd name="connsiteX5239" fmla="*/ 1140386 w 1266576"/>
              <a:gd name="connsiteY5239" fmla="*/ 1425360 h 1722677"/>
              <a:gd name="connsiteX5240" fmla="*/ 1149709 w 1266576"/>
              <a:gd name="connsiteY5240" fmla="*/ 1420260 h 1722677"/>
              <a:gd name="connsiteX5241" fmla="*/ 101146 w 1266576"/>
              <a:gd name="connsiteY5241" fmla="*/ 1045710 h 1722677"/>
              <a:gd name="connsiteX5242" fmla="*/ 104406 w 1266576"/>
              <a:gd name="connsiteY5242" fmla="*/ 1055075 h 1722677"/>
              <a:gd name="connsiteX5243" fmla="*/ 106204 w 1266576"/>
              <a:gd name="connsiteY5243" fmla="*/ 1058336 h 1722677"/>
              <a:gd name="connsiteX5244" fmla="*/ 107500 w 1266576"/>
              <a:gd name="connsiteY5244" fmla="*/ 1058629 h 1722677"/>
              <a:gd name="connsiteX5245" fmla="*/ 109173 w 1266576"/>
              <a:gd name="connsiteY5245" fmla="*/ 1052400 h 1722677"/>
              <a:gd name="connsiteX5246" fmla="*/ 101146 w 1266576"/>
              <a:gd name="connsiteY5246" fmla="*/ 1045710 h 1722677"/>
              <a:gd name="connsiteX5247" fmla="*/ 133253 w 1266576"/>
              <a:gd name="connsiteY5247" fmla="*/ 1129325 h 1722677"/>
              <a:gd name="connsiteX5248" fmla="*/ 122676 w 1266576"/>
              <a:gd name="connsiteY5248" fmla="*/ 1129325 h 1722677"/>
              <a:gd name="connsiteX5249" fmla="*/ 119164 w 1266576"/>
              <a:gd name="connsiteY5249" fmla="*/ 1131749 h 1722677"/>
              <a:gd name="connsiteX5250" fmla="*/ 119164 w 1266576"/>
              <a:gd name="connsiteY5250" fmla="*/ 1133923 h 1722677"/>
              <a:gd name="connsiteX5251" fmla="*/ 121004 w 1266576"/>
              <a:gd name="connsiteY5251" fmla="*/ 1134801 h 1722677"/>
              <a:gd name="connsiteX5252" fmla="*/ 133253 w 1266576"/>
              <a:gd name="connsiteY5252" fmla="*/ 1129492 h 1722677"/>
              <a:gd name="connsiteX5253" fmla="*/ 81496 w 1266576"/>
              <a:gd name="connsiteY5253" fmla="*/ 1029907 h 1722677"/>
              <a:gd name="connsiteX5254" fmla="*/ 80618 w 1266576"/>
              <a:gd name="connsiteY5254" fmla="*/ 1022340 h 1722677"/>
              <a:gd name="connsiteX5255" fmla="*/ 77148 w 1266576"/>
              <a:gd name="connsiteY5255" fmla="*/ 1021086 h 1722677"/>
              <a:gd name="connsiteX5256" fmla="*/ 74723 w 1266576"/>
              <a:gd name="connsiteY5256" fmla="*/ 1024389 h 1722677"/>
              <a:gd name="connsiteX5257" fmla="*/ 80075 w 1266576"/>
              <a:gd name="connsiteY5257" fmla="*/ 1032332 h 1722677"/>
              <a:gd name="connsiteX5258" fmla="*/ 81204 w 1266576"/>
              <a:gd name="connsiteY5258" fmla="*/ 1031914 h 1722677"/>
              <a:gd name="connsiteX5259" fmla="*/ 81496 w 1266576"/>
              <a:gd name="connsiteY5259" fmla="*/ 1029907 h 1722677"/>
              <a:gd name="connsiteX5260" fmla="*/ 990842 w 1266576"/>
              <a:gd name="connsiteY5260" fmla="*/ 1496139 h 1722677"/>
              <a:gd name="connsiteX5261" fmla="*/ 988835 w 1266576"/>
              <a:gd name="connsiteY5261" fmla="*/ 1494425 h 1722677"/>
              <a:gd name="connsiteX5262" fmla="*/ 980724 w 1266576"/>
              <a:gd name="connsiteY5262" fmla="*/ 1495011 h 1722677"/>
              <a:gd name="connsiteX5263" fmla="*/ 979763 w 1266576"/>
              <a:gd name="connsiteY5263" fmla="*/ 1496056 h 1722677"/>
              <a:gd name="connsiteX5264" fmla="*/ 980432 w 1266576"/>
              <a:gd name="connsiteY5264" fmla="*/ 1497268 h 1722677"/>
              <a:gd name="connsiteX5265" fmla="*/ 987079 w 1266576"/>
              <a:gd name="connsiteY5265" fmla="*/ 1500738 h 1722677"/>
              <a:gd name="connsiteX5266" fmla="*/ 989884 w 1266576"/>
              <a:gd name="connsiteY5266" fmla="*/ 1499806 h 1722677"/>
              <a:gd name="connsiteX5267" fmla="*/ 990047 w 1266576"/>
              <a:gd name="connsiteY5267" fmla="*/ 1499359 h 1722677"/>
              <a:gd name="connsiteX5268" fmla="*/ 990842 w 1266576"/>
              <a:gd name="connsiteY5268" fmla="*/ 1496139 h 1722677"/>
              <a:gd name="connsiteX5269" fmla="*/ 100978 w 1266576"/>
              <a:gd name="connsiteY5269" fmla="*/ 1007248 h 1722677"/>
              <a:gd name="connsiteX5270" fmla="*/ 90903 w 1266576"/>
              <a:gd name="connsiteY5270" fmla="*/ 1005659 h 1722677"/>
              <a:gd name="connsiteX5271" fmla="*/ 87057 w 1266576"/>
              <a:gd name="connsiteY5271" fmla="*/ 1009338 h 1722677"/>
              <a:gd name="connsiteX5272" fmla="*/ 88403 w 1266576"/>
              <a:gd name="connsiteY5272" fmla="*/ 1011353 h 1722677"/>
              <a:gd name="connsiteX5273" fmla="*/ 88771 w 1266576"/>
              <a:gd name="connsiteY5273" fmla="*/ 1011387 h 1722677"/>
              <a:gd name="connsiteX5274" fmla="*/ 100978 w 1266576"/>
              <a:gd name="connsiteY5274" fmla="*/ 1007248 h 1722677"/>
              <a:gd name="connsiteX5275" fmla="*/ 847987 w 1266576"/>
              <a:gd name="connsiteY5275" fmla="*/ 1519510 h 1722677"/>
              <a:gd name="connsiteX5276" fmla="*/ 845311 w 1266576"/>
              <a:gd name="connsiteY5276" fmla="*/ 1509810 h 1722677"/>
              <a:gd name="connsiteX5277" fmla="*/ 843321 w 1266576"/>
              <a:gd name="connsiteY5277" fmla="*/ 1508899 h 1722677"/>
              <a:gd name="connsiteX5278" fmla="*/ 842845 w 1266576"/>
              <a:gd name="connsiteY5278" fmla="*/ 1509183 h 1722677"/>
              <a:gd name="connsiteX5279" fmla="*/ 840336 w 1266576"/>
              <a:gd name="connsiteY5279" fmla="*/ 1511984 h 1722677"/>
              <a:gd name="connsiteX5280" fmla="*/ 840796 w 1266576"/>
              <a:gd name="connsiteY5280" fmla="*/ 1515789 h 1722677"/>
              <a:gd name="connsiteX5281" fmla="*/ 847987 w 1266576"/>
              <a:gd name="connsiteY5281" fmla="*/ 1519510 h 1722677"/>
              <a:gd name="connsiteX5282" fmla="*/ 1125795 w 1266576"/>
              <a:gd name="connsiteY5282" fmla="*/ 1442543 h 1722677"/>
              <a:gd name="connsiteX5283" fmla="*/ 1123830 w 1266576"/>
              <a:gd name="connsiteY5283" fmla="*/ 1464366 h 1722677"/>
              <a:gd name="connsiteX5284" fmla="*/ 1125795 w 1266576"/>
              <a:gd name="connsiteY5284" fmla="*/ 1442543 h 1722677"/>
              <a:gd name="connsiteX5285" fmla="*/ 813245 w 1266576"/>
              <a:gd name="connsiteY5285" fmla="*/ 1053737 h 1722677"/>
              <a:gd name="connsiteX5286" fmla="*/ 825453 w 1266576"/>
              <a:gd name="connsiteY5286" fmla="*/ 1053737 h 1722677"/>
              <a:gd name="connsiteX5287" fmla="*/ 829216 w 1266576"/>
              <a:gd name="connsiteY5287" fmla="*/ 1051313 h 1722677"/>
              <a:gd name="connsiteX5288" fmla="*/ 825411 w 1266576"/>
              <a:gd name="connsiteY5288" fmla="*/ 1049807 h 1722677"/>
              <a:gd name="connsiteX5289" fmla="*/ 813245 w 1266576"/>
              <a:gd name="connsiteY5289" fmla="*/ 1053946 h 1722677"/>
              <a:gd name="connsiteX5290" fmla="*/ 69665 w 1266576"/>
              <a:gd name="connsiteY5290" fmla="*/ 1009087 h 1722677"/>
              <a:gd name="connsiteX5291" fmla="*/ 70668 w 1266576"/>
              <a:gd name="connsiteY5291" fmla="*/ 1008335 h 1722677"/>
              <a:gd name="connsiteX5292" fmla="*/ 72257 w 1266576"/>
              <a:gd name="connsiteY5292" fmla="*/ 999346 h 1722677"/>
              <a:gd name="connsiteX5293" fmla="*/ 69916 w 1266576"/>
              <a:gd name="connsiteY5293" fmla="*/ 997089 h 1722677"/>
              <a:gd name="connsiteX5294" fmla="*/ 67658 w 1266576"/>
              <a:gd name="connsiteY5294" fmla="*/ 997340 h 1722677"/>
              <a:gd name="connsiteX5295" fmla="*/ 65863 w 1266576"/>
              <a:gd name="connsiteY5295" fmla="*/ 999764 h 1722677"/>
              <a:gd name="connsiteX5296" fmla="*/ 65986 w 1266576"/>
              <a:gd name="connsiteY5296" fmla="*/ 1000224 h 1722677"/>
              <a:gd name="connsiteX5297" fmla="*/ 68536 w 1266576"/>
              <a:gd name="connsiteY5297" fmla="*/ 1008168 h 1722677"/>
              <a:gd name="connsiteX5298" fmla="*/ 69665 w 1266576"/>
              <a:gd name="connsiteY5298" fmla="*/ 1009087 h 1722677"/>
              <a:gd name="connsiteX5299" fmla="*/ 704045 w 1266576"/>
              <a:gd name="connsiteY5299" fmla="*/ 1090862 h 1722677"/>
              <a:gd name="connsiteX5300" fmla="*/ 702582 w 1266576"/>
              <a:gd name="connsiteY5300" fmla="*/ 1087601 h 1722677"/>
              <a:gd name="connsiteX5301" fmla="*/ 696980 w 1266576"/>
              <a:gd name="connsiteY5301" fmla="*/ 1086096 h 1722677"/>
              <a:gd name="connsiteX5302" fmla="*/ 695140 w 1266576"/>
              <a:gd name="connsiteY5302" fmla="*/ 1087434 h 1722677"/>
              <a:gd name="connsiteX5303" fmla="*/ 695140 w 1266576"/>
              <a:gd name="connsiteY5303" fmla="*/ 1089942 h 1722677"/>
              <a:gd name="connsiteX5304" fmla="*/ 702373 w 1266576"/>
              <a:gd name="connsiteY5304" fmla="*/ 1091782 h 1722677"/>
              <a:gd name="connsiteX5305" fmla="*/ 704045 w 1266576"/>
              <a:gd name="connsiteY5305" fmla="*/ 1090862 h 1722677"/>
              <a:gd name="connsiteX5306" fmla="*/ 71086 w 1266576"/>
              <a:gd name="connsiteY5306" fmla="*/ 874594 h 1722677"/>
              <a:gd name="connsiteX5307" fmla="*/ 69456 w 1266576"/>
              <a:gd name="connsiteY5307" fmla="*/ 875389 h 1722677"/>
              <a:gd name="connsiteX5308" fmla="*/ 69456 w 1266576"/>
              <a:gd name="connsiteY5308" fmla="*/ 876810 h 1722677"/>
              <a:gd name="connsiteX5309" fmla="*/ 73177 w 1266576"/>
              <a:gd name="connsiteY5309" fmla="*/ 881618 h 1722677"/>
              <a:gd name="connsiteX5310" fmla="*/ 77148 w 1266576"/>
              <a:gd name="connsiteY5310" fmla="*/ 881032 h 1722677"/>
              <a:gd name="connsiteX5311" fmla="*/ 75560 w 1266576"/>
              <a:gd name="connsiteY5311" fmla="*/ 876183 h 1722677"/>
              <a:gd name="connsiteX5312" fmla="*/ 71086 w 1266576"/>
              <a:gd name="connsiteY5312" fmla="*/ 874594 h 1722677"/>
              <a:gd name="connsiteX5313" fmla="*/ 59213 w 1266576"/>
              <a:gd name="connsiteY5313" fmla="*/ 962389 h 1722677"/>
              <a:gd name="connsiteX5314" fmla="*/ 59213 w 1266576"/>
              <a:gd name="connsiteY5314" fmla="*/ 969203 h 1722677"/>
              <a:gd name="connsiteX5315" fmla="*/ 63394 w 1266576"/>
              <a:gd name="connsiteY5315" fmla="*/ 973635 h 1722677"/>
              <a:gd name="connsiteX5316" fmla="*/ 65191 w 1266576"/>
              <a:gd name="connsiteY5316" fmla="*/ 971963 h 1722677"/>
              <a:gd name="connsiteX5317" fmla="*/ 59171 w 1266576"/>
              <a:gd name="connsiteY5317" fmla="*/ 962305 h 1722677"/>
              <a:gd name="connsiteX5318" fmla="*/ 88102 w 1266576"/>
              <a:gd name="connsiteY5318" fmla="*/ 1068412 h 1722677"/>
              <a:gd name="connsiteX5319" fmla="*/ 88102 w 1266576"/>
              <a:gd name="connsiteY5319" fmla="*/ 1074934 h 1722677"/>
              <a:gd name="connsiteX5320" fmla="*/ 89189 w 1266576"/>
              <a:gd name="connsiteY5320" fmla="*/ 1083295 h 1722677"/>
              <a:gd name="connsiteX5321" fmla="*/ 90067 w 1266576"/>
              <a:gd name="connsiteY5321" fmla="*/ 1084173 h 1722677"/>
              <a:gd name="connsiteX5322" fmla="*/ 91237 w 1266576"/>
              <a:gd name="connsiteY5322" fmla="*/ 1083420 h 1722677"/>
              <a:gd name="connsiteX5323" fmla="*/ 91990 w 1266576"/>
              <a:gd name="connsiteY5323" fmla="*/ 1079783 h 1722677"/>
              <a:gd name="connsiteX5324" fmla="*/ 88060 w 1266576"/>
              <a:gd name="connsiteY5324" fmla="*/ 1068328 h 1722677"/>
              <a:gd name="connsiteX5325" fmla="*/ 1164801 w 1266576"/>
              <a:gd name="connsiteY5325" fmla="*/ 997340 h 1722677"/>
              <a:gd name="connsiteX5326" fmla="*/ 1166724 w 1266576"/>
              <a:gd name="connsiteY5326" fmla="*/ 997131 h 1722677"/>
              <a:gd name="connsiteX5327" fmla="*/ 1170905 w 1266576"/>
              <a:gd name="connsiteY5327" fmla="*/ 993577 h 1722677"/>
              <a:gd name="connsiteX5328" fmla="*/ 1165721 w 1266576"/>
              <a:gd name="connsiteY5328" fmla="*/ 992490 h 1722677"/>
              <a:gd name="connsiteX5329" fmla="*/ 1162794 w 1266576"/>
              <a:gd name="connsiteY5329" fmla="*/ 993075 h 1722677"/>
              <a:gd name="connsiteX5330" fmla="*/ 1160704 w 1266576"/>
              <a:gd name="connsiteY5330" fmla="*/ 995500 h 1722677"/>
              <a:gd name="connsiteX5331" fmla="*/ 1162878 w 1266576"/>
              <a:gd name="connsiteY5331" fmla="*/ 997131 h 1722677"/>
              <a:gd name="connsiteX5332" fmla="*/ 1164759 w 1266576"/>
              <a:gd name="connsiteY5332" fmla="*/ 997298 h 1722677"/>
              <a:gd name="connsiteX5333" fmla="*/ 55283 w 1266576"/>
              <a:gd name="connsiteY5333" fmla="*/ 963894 h 1722677"/>
              <a:gd name="connsiteX5334" fmla="*/ 55283 w 1266576"/>
              <a:gd name="connsiteY5334" fmla="*/ 960382 h 1722677"/>
              <a:gd name="connsiteX5335" fmla="*/ 53778 w 1266576"/>
              <a:gd name="connsiteY5335" fmla="*/ 957414 h 1722677"/>
              <a:gd name="connsiteX5336" fmla="*/ 50559 w 1266576"/>
              <a:gd name="connsiteY5336" fmla="*/ 959003 h 1722677"/>
              <a:gd name="connsiteX5337" fmla="*/ 49806 w 1266576"/>
              <a:gd name="connsiteY5337" fmla="*/ 961511 h 1722677"/>
              <a:gd name="connsiteX5338" fmla="*/ 53402 w 1266576"/>
              <a:gd name="connsiteY5338" fmla="*/ 966235 h 1722677"/>
              <a:gd name="connsiteX5339" fmla="*/ 54071 w 1266576"/>
              <a:gd name="connsiteY5339" fmla="*/ 966235 h 1722677"/>
              <a:gd name="connsiteX5340" fmla="*/ 55116 w 1266576"/>
              <a:gd name="connsiteY5340" fmla="*/ 965441 h 1722677"/>
              <a:gd name="connsiteX5341" fmla="*/ 55241 w 1266576"/>
              <a:gd name="connsiteY5341" fmla="*/ 963727 h 1722677"/>
              <a:gd name="connsiteX5342" fmla="*/ 62725 w 1266576"/>
              <a:gd name="connsiteY5342" fmla="*/ 983711 h 1722677"/>
              <a:gd name="connsiteX5343" fmla="*/ 63728 w 1266576"/>
              <a:gd name="connsiteY5343" fmla="*/ 990734 h 1722677"/>
              <a:gd name="connsiteX5344" fmla="*/ 67909 w 1266576"/>
              <a:gd name="connsiteY5344" fmla="*/ 992908 h 1722677"/>
              <a:gd name="connsiteX5345" fmla="*/ 69414 w 1266576"/>
              <a:gd name="connsiteY5345" fmla="*/ 990860 h 1722677"/>
              <a:gd name="connsiteX5346" fmla="*/ 62725 w 1266576"/>
              <a:gd name="connsiteY5346" fmla="*/ 983711 h 1722677"/>
              <a:gd name="connsiteX5347" fmla="*/ 251484 w 1266576"/>
              <a:gd name="connsiteY5347" fmla="*/ 1175354 h 1722677"/>
              <a:gd name="connsiteX5348" fmla="*/ 250397 w 1266576"/>
              <a:gd name="connsiteY5348" fmla="*/ 1175354 h 1722677"/>
              <a:gd name="connsiteX5349" fmla="*/ 247847 w 1266576"/>
              <a:gd name="connsiteY5349" fmla="*/ 1180873 h 1722677"/>
              <a:gd name="connsiteX5350" fmla="*/ 247136 w 1266576"/>
              <a:gd name="connsiteY5350" fmla="*/ 1183757 h 1722677"/>
              <a:gd name="connsiteX5351" fmla="*/ 248766 w 1266576"/>
              <a:gd name="connsiteY5351" fmla="*/ 1185680 h 1722677"/>
              <a:gd name="connsiteX5352" fmla="*/ 251149 w 1266576"/>
              <a:gd name="connsiteY5352" fmla="*/ 1184259 h 1722677"/>
              <a:gd name="connsiteX5353" fmla="*/ 251484 w 1266576"/>
              <a:gd name="connsiteY5353" fmla="*/ 1182837 h 1722677"/>
              <a:gd name="connsiteX5354" fmla="*/ 251400 w 1266576"/>
              <a:gd name="connsiteY5354" fmla="*/ 1175354 h 1722677"/>
              <a:gd name="connsiteX5355" fmla="*/ 86220 w 1266576"/>
              <a:gd name="connsiteY5355" fmla="*/ 1026396 h 1722677"/>
              <a:gd name="connsiteX5356" fmla="*/ 85175 w 1266576"/>
              <a:gd name="connsiteY5356" fmla="*/ 1027148 h 1722677"/>
              <a:gd name="connsiteX5357" fmla="*/ 86304 w 1266576"/>
              <a:gd name="connsiteY5357" fmla="*/ 1036053 h 1722677"/>
              <a:gd name="connsiteX5358" fmla="*/ 87098 w 1266576"/>
              <a:gd name="connsiteY5358" fmla="*/ 1037182 h 1722677"/>
              <a:gd name="connsiteX5359" fmla="*/ 89147 w 1266576"/>
              <a:gd name="connsiteY5359" fmla="*/ 1036596 h 1722677"/>
              <a:gd name="connsiteX5360" fmla="*/ 90318 w 1266576"/>
              <a:gd name="connsiteY5360" fmla="*/ 1032688 h 1722677"/>
              <a:gd name="connsiteX5361" fmla="*/ 90150 w 1266576"/>
              <a:gd name="connsiteY5361" fmla="*/ 1032416 h 1722677"/>
              <a:gd name="connsiteX5362" fmla="*/ 86220 w 1266576"/>
              <a:gd name="connsiteY5362" fmla="*/ 1026396 h 1722677"/>
              <a:gd name="connsiteX5363" fmla="*/ 187435 w 1266576"/>
              <a:gd name="connsiteY5363" fmla="*/ 1023971 h 1722677"/>
              <a:gd name="connsiteX5364" fmla="*/ 186683 w 1266576"/>
              <a:gd name="connsiteY5364" fmla="*/ 1022800 h 1722677"/>
              <a:gd name="connsiteX5365" fmla="*/ 184049 w 1266576"/>
              <a:gd name="connsiteY5365" fmla="*/ 1023260 h 1722677"/>
              <a:gd name="connsiteX5366" fmla="*/ 181164 w 1266576"/>
              <a:gd name="connsiteY5366" fmla="*/ 1033336 h 1722677"/>
              <a:gd name="connsiteX5367" fmla="*/ 181499 w 1266576"/>
              <a:gd name="connsiteY5367" fmla="*/ 1033963 h 1722677"/>
              <a:gd name="connsiteX5368" fmla="*/ 182168 w 1266576"/>
              <a:gd name="connsiteY5368" fmla="*/ 1033963 h 1722677"/>
              <a:gd name="connsiteX5369" fmla="*/ 187394 w 1266576"/>
              <a:gd name="connsiteY5369" fmla="*/ 1024849 h 1722677"/>
              <a:gd name="connsiteX5370" fmla="*/ 187435 w 1266576"/>
              <a:gd name="connsiteY5370" fmla="*/ 1023971 h 1722677"/>
              <a:gd name="connsiteX5371" fmla="*/ 75267 w 1266576"/>
              <a:gd name="connsiteY5371" fmla="*/ 1005116 h 1722677"/>
              <a:gd name="connsiteX5372" fmla="*/ 73929 w 1266576"/>
              <a:gd name="connsiteY5372" fmla="*/ 1014564 h 1722677"/>
              <a:gd name="connsiteX5373" fmla="*/ 74807 w 1266576"/>
              <a:gd name="connsiteY5373" fmla="*/ 1016404 h 1722677"/>
              <a:gd name="connsiteX5374" fmla="*/ 77441 w 1266576"/>
              <a:gd name="connsiteY5374" fmla="*/ 1015442 h 1722677"/>
              <a:gd name="connsiteX5375" fmla="*/ 78277 w 1266576"/>
              <a:gd name="connsiteY5375" fmla="*/ 1013435 h 1722677"/>
              <a:gd name="connsiteX5376" fmla="*/ 75267 w 1266576"/>
              <a:gd name="connsiteY5376" fmla="*/ 1005116 h 1722677"/>
              <a:gd name="connsiteX5377" fmla="*/ 1130143 w 1266576"/>
              <a:gd name="connsiteY5377" fmla="*/ 1440160 h 1722677"/>
              <a:gd name="connsiteX5378" fmla="*/ 1131773 w 1266576"/>
              <a:gd name="connsiteY5378" fmla="*/ 1432258 h 1722677"/>
              <a:gd name="connsiteX5379" fmla="*/ 1131773 w 1266576"/>
              <a:gd name="connsiteY5379" fmla="*/ 1428579 h 1722677"/>
              <a:gd name="connsiteX5380" fmla="*/ 1129976 w 1266576"/>
              <a:gd name="connsiteY5380" fmla="*/ 1426614 h 1722677"/>
              <a:gd name="connsiteX5381" fmla="*/ 1129098 w 1266576"/>
              <a:gd name="connsiteY5381" fmla="*/ 1428454 h 1722677"/>
              <a:gd name="connsiteX5382" fmla="*/ 1130143 w 1266576"/>
              <a:gd name="connsiteY5382" fmla="*/ 1440160 h 1722677"/>
              <a:gd name="connsiteX5383" fmla="*/ 1073870 w 1266576"/>
              <a:gd name="connsiteY5383" fmla="*/ 1653836 h 1722677"/>
              <a:gd name="connsiteX5384" fmla="*/ 1080518 w 1266576"/>
              <a:gd name="connsiteY5384" fmla="*/ 1643091 h 1722677"/>
              <a:gd name="connsiteX5385" fmla="*/ 1079807 w 1266576"/>
              <a:gd name="connsiteY5385" fmla="*/ 1643300 h 1722677"/>
              <a:gd name="connsiteX5386" fmla="*/ 1073870 w 1266576"/>
              <a:gd name="connsiteY5386" fmla="*/ 1653836 h 1722677"/>
              <a:gd name="connsiteX5387" fmla="*/ 256292 w 1266576"/>
              <a:gd name="connsiteY5387" fmla="*/ 1176775 h 1722677"/>
              <a:gd name="connsiteX5388" fmla="*/ 256292 w 1266576"/>
              <a:gd name="connsiteY5388" fmla="*/ 1184886 h 1722677"/>
              <a:gd name="connsiteX5389" fmla="*/ 257546 w 1266576"/>
              <a:gd name="connsiteY5389" fmla="*/ 1185346 h 1722677"/>
              <a:gd name="connsiteX5390" fmla="*/ 258466 w 1266576"/>
              <a:gd name="connsiteY5390" fmla="*/ 1184426 h 1722677"/>
              <a:gd name="connsiteX5391" fmla="*/ 256292 w 1266576"/>
              <a:gd name="connsiteY5391" fmla="*/ 1176775 h 1722677"/>
              <a:gd name="connsiteX5392" fmla="*/ 684898 w 1266576"/>
              <a:gd name="connsiteY5392" fmla="*/ 1649697 h 1722677"/>
              <a:gd name="connsiteX5393" fmla="*/ 696353 w 1266576"/>
              <a:gd name="connsiteY5393" fmla="*/ 1652958 h 1722677"/>
              <a:gd name="connsiteX5394" fmla="*/ 696938 w 1266576"/>
              <a:gd name="connsiteY5394" fmla="*/ 1652498 h 1722677"/>
              <a:gd name="connsiteX5395" fmla="*/ 696938 w 1266576"/>
              <a:gd name="connsiteY5395" fmla="*/ 1651871 h 1722677"/>
              <a:gd name="connsiteX5396" fmla="*/ 684898 w 1266576"/>
              <a:gd name="connsiteY5396" fmla="*/ 1649697 h 1722677"/>
              <a:gd name="connsiteX5397" fmla="*/ 844182 w 1266576"/>
              <a:gd name="connsiteY5397" fmla="*/ 1076689 h 1722677"/>
              <a:gd name="connsiteX5398" fmla="*/ 848029 w 1266576"/>
              <a:gd name="connsiteY5398" fmla="*/ 1073888 h 1722677"/>
              <a:gd name="connsiteX5399" fmla="*/ 845938 w 1266576"/>
              <a:gd name="connsiteY5399" fmla="*/ 1070544 h 1722677"/>
              <a:gd name="connsiteX5400" fmla="*/ 843555 w 1266576"/>
              <a:gd name="connsiteY5400" fmla="*/ 1073554 h 1722677"/>
              <a:gd name="connsiteX5401" fmla="*/ 844182 w 1266576"/>
              <a:gd name="connsiteY5401" fmla="*/ 1076689 h 1722677"/>
              <a:gd name="connsiteX5402" fmla="*/ 149725 w 1266576"/>
              <a:gd name="connsiteY5402" fmla="*/ 859042 h 1722677"/>
              <a:gd name="connsiteX5403" fmla="*/ 147342 w 1266576"/>
              <a:gd name="connsiteY5403" fmla="*/ 853649 h 1722677"/>
              <a:gd name="connsiteX5404" fmla="*/ 145127 w 1266576"/>
              <a:gd name="connsiteY5404" fmla="*/ 852520 h 1722677"/>
              <a:gd name="connsiteX5405" fmla="*/ 145127 w 1266576"/>
              <a:gd name="connsiteY5405" fmla="*/ 854569 h 1722677"/>
              <a:gd name="connsiteX5406" fmla="*/ 148220 w 1266576"/>
              <a:gd name="connsiteY5406" fmla="*/ 859544 h 1722677"/>
              <a:gd name="connsiteX5407" fmla="*/ 148931 w 1266576"/>
              <a:gd name="connsiteY5407" fmla="*/ 859544 h 1722677"/>
              <a:gd name="connsiteX5408" fmla="*/ 149725 w 1266576"/>
              <a:gd name="connsiteY5408" fmla="*/ 859042 h 1722677"/>
              <a:gd name="connsiteX5409" fmla="*/ 846900 w 1266576"/>
              <a:gd name="connsiteY5409" fmla="*/ 1502870 h 1722677"/>
              <a:gd name="connsiteX5410" fmla="*/ 841172 w 1266576"/>
              <a:gd name="connsiteY5410" fmla="*/ 1500780 h 1722677"/>
              <a:gd name="connsiteX5411" fmla="*/ 839207 w 1266576"/>
              <a:gd name="connsiteY5411" fmla="*/ 1501449 h 1722677"/>
              <a:gd name="connsiteX5412" fmla="*/ 839207 w 1266576"/>
              <a:gd name="connsiteY5412" fmla="*/ 1502829 h 1722677"/>
              <a:gd name="connsiteX5413" fmla="*/ 841457 w 1266576"/>
              <a:gd name="connsiteY5413" fmla="*/ 1504254 h 1722677"/>
              <a:gd name="connsiteX5414" fmla="*/ 841465 w 1266576"/>
              <a:gd name="connsiteY5414" fmla="*/ 1504250 h 1722677"/>
              <a:gd name="connsiteX5415" fmla="*/ 846900 w 1266576"/>
              <a:gd name="connsiteY5415" fmla="*/ 1502703 h 1722677"/>
              <a:gd name="connsiteX5416" fmla="*/ 1060952 w 1266576"/>
              <a:gd name="connsiteY5416" fmla="*/ 1470470 h 1722677"/>
              <a:gd name="connsiteX5417" fmla="*/ 1066513 w 1266576"/>
              <a:gd name="connsiteY5417" fmla="*/ 1463781 h 1722677"/>
              <a:gd name="connsiteX5418" fmla="*/ 1066513 w 1266576"/>
              <a:gd name="connsiteY5418" fmla="*/ 1463154 h 1722677"/>
              <a:gd name="connsiteX5419" fmla="*/ 1060952 w 1266576"/>
              <a:gd name="connsiteY5419" fmla="*/ 1470303 h 1722677"/>
              <a:gd name="connsiteX5420" fmla="*/ 1231274 w 1266576"/>
              <a:gd name="connsiteY5420" fmla="*/ 955825 h 1722677"/>
              <a:gd name="connsiteX5421" fmla="*/ 1231650 w 1266576"/>
              <a:gd name="connsiteY5421" fmla="*/ 955825 h 1722677"/>
              <a:gd name="connsiteX5422" fmla="*/ 1231650 w 1266576"/>
              <a:gd name="connsiteY5422" fmla="*/ 947464 h 1722677"/>
              <a:gd name="connsiteX5423" fmla="*/ 1231274 w 1266576"/>
              <a:gd name="connsiteY5423" fmla="*/ 947464 h 1722677"/>
              <a:gd name="connsiteX5424" fmla="*/ 54698 w 1266576"/>
              <a:gd name="connsiteY5424" fmla="*/ 930908 h 1722677"/>
              <a:gd name="connsiteX5425" fmla="*/ 56245 w 1266576"/>
              <a:gd name="connsiteY5425" fmla="*/ 937263 h 1722677"/>
              <a:gd name="connsiteX5426" fmla="*/ 54698 w 1266576"/>
              <a:gd name="connsiteY5426" fmla="*/ 930908 h 1722677"/>
              <a:gd name="connsiteX5427" fmla="*/ 707682 w 1266576"/>
              <a:gd name="connsiteY5427" fmla="*/ 1082083 h 1722677"/>
              <a:gd name="connsiteX5428" fmla="*/ 705927 w 1266576"/>
              <a:gd name="connsiteY5428" fmla="*/ 1083671 h 1722677"/>
              <a:gd name="connsiteX5429" fmla="*/ 706637 w 1266576"/>
              <a:gd name="connsiteY5429" fmla="*/ 1086305 h 1722677"/>
              <a:gd name="connsiteX5430" fmla="*/ 708811 w 1266576"/>
              <a:gd name="connsiteY5430" fmla="*/ 1085134 h 1722677"/>
              <a:gd name="connsiteX5431" fmla="*/ 709104 w 1266576"/>
              <a:gd name="connsiteY5431" fmla="*/ 1083713 h 1722677"/>
              <a:gd name="connsiteX5432" fmla="*/ 707682 w 1266576"/>
              <a:gd name="connsiteY5432" fmla="*/ 1082083 h 1722677"/>
              <a:gd name="connsiteX5433" fmla="*/ 1229727 w 1266576"/>
              <a:gd name="connsiteY5433" fmla="*/ 1029573 h 1722677"/>
              <a:gd name="connsiteX5434" fmla="*/ 1230187 w 1266576"/>
              <a:gd name="connsiteY5434" fmla="*/ 1037934 h 1722677"/>
              <a:gd name="connsiteX5435" fmla="*/ 1229727 w 1266576"/>
              <a:gd name="connsiteY5435" fmla="*/ 1029573 h 1722677"/>
              <a:gd name="connsiteX5436" fmla="*/ 29864 w 1266576"/>
              <a:gd name="connsiteY5436" fmla="*/ 975224 h 1722677"/>
              <a:gd name="connsiteX5437" fmla="*/ 28694 w 1266576"/>
              <a:gd name="connsiteY5437" fmla="*/ 971043 h 1722677"/>
              <a:gd name="connsiteX5438" fmla="*/ 27481 w 1266576"/>
              <a:gd name="connsiteY5438" fmla="*/ 970583 h 1722677"/>
              <a:gd name="connsiteX5439" fmla="*/ 27105 w 1266576"/>
              <a:gd name="connsiteY5439" fmla="*/ 971168 h 1722677"/>
              <a:gd name="connsiteX5440" fmla="*/ 28025 w 1266576"/>
              <a:gd name="connsiteY5440" fmla="*/ 975349 h 1722677"/>
              <a:gd name="connsiteX5441" fmla="*/ 29196 w 1266576"/>
              <a:gd name="connsiteY5441" fmla="*/ 975767 h 1722677"/>
              <a:gd name="connsiteX5442" fmla="*/ 29990 w 1266576"/>
              <a:gd name="connsiteY5442" fmla="*/ 975140 h 1722677"/>
              <a:gd name="connsiteX5443" fmla="*/ 997280 w 1266576"/>
              <a:gd name="connsiteY5443" fmla="*/ 1493171 h 1722677"/>
              <a:gd name="connsiteX5444" fmla="*/ 995315 w 1266576"/>
              <a:gd name="connsiteY5444" fmla="*/ 1494927 h 1722677"/>
              <a:gd name="connsiteX5445" fmla="*/ 995775 w 1266576"/>
              <a:gd name="connsiteY5445" fmla="*/ 1496892 h 1722677"/>
              <a:gd name="connsiteX5446" fmla="*/ 997113 w 1266576"/>
              <a:gd name="connsiteY5446" fmla="*/ 1496892 h 1722677"/>
              <a:gd name="connsiteX5447" fmla="*/ 998701 w 1266576"/>
              <a:gd name="connsiteY5447" fmla="*/ 1495387 h 1722677"/>
              <a:gd name="connsiteX5448" fmla="*/ 998701 w 1266576"/>
              <a:gd name="connsiteY5448" fmla="*/ 1494049 h 1722677"/>
              <a:gd name="connsiteX5449" fmla="*/ 997405 w 1266576"/>
              <a:gd name="connsiteY5449" fmla="*/ 1493087 h 1722677"/>
              <a:gd name="connsiteX5450" fmla="*/ 188982 w 1266576"/>
              <a:gd name="connsiteY5450" fmla="*/ 1016905 h 1722677"/>
              <a:gd name="connsiteX5451" fmla="*/ 186599 w 1266576"/>
              <a:gd name="connsiteY5451" fmla="*/ 1015442 h 1722677"/>
              <a:gd name="connsiteX5452" fmla="*/ 185429 w 1266576"/>
              <a:gd name="connsiteY5452" fmla="*/ 1017031 h 1722677"/>
              <a:gd name="connsiteX5453" fmla="*/ 188188 w 1266576"/>
              <a:gd name="connsiteY5453" fmla="*/ 1018452 h 1722677"/>
              <a:gd name="connsiteX5454" fmla="*/ 188982 w 1266576"/>
              <a:gd name="connsiteY5454" fmla="*/ 1016905 h 1722677"/>
              <a:gd name="connsiteX5455" fmla="*/ 1155478 w 1266576"/>
              <a:gd name="connsiteY5455" fmla="*/ 994706 h 1722677"/>
              <a:gd name="connsiteX5456" fmla="*/ 1153638 w 1266576"/>
              <a:gd name="connsiteY5456" fmla="*/ 995626 h 1722677"/>
              <a:gd name="connsiteX5457" fmla="*/ 1153304 w 1266576"/>
              <a:gd name="connsiteY5457" fmla="*/ 996211 h 1722677"/>
              <a:gd name="connsiteX5458" fmla="*/ 1154349 w 1266576"/>
              <a:gd name="connsiteY5458" fmla="*/ 996880 h 1722677"/>
              <a:gd name="connsiteX5459" fmla="*/ 1156314 w 1266576"/>
              <a:gd name="connsiteY5459" fmla="*/ 996002 h 1722677"/>
              <a:gd name="connsiteX5460" fmla="*/ 1156690 w 1266576"/>
              <a:gd name="connsiteY5460" fmla="*/ 995417 h 1722677"/>
              <a:gd name="connsiteX5461" fmla="*/ 253867 w 1266576"/>
              <a:gd name="connsiteY5461" fmla="*/ 1191575 h 1722677"/>
              <a:gd name="connsiteX5462" fmla="*/ 254452 w 1266576"/>
              <a:gd name="connsiteY5462" fmla="*/ 1192788 h 1722677"/>
              <a:gd name="connsiteX5463" fmla="*/ 256584 w 1266576"/>
              <a:gd name="connsiteY5463" fmla="*/ 1191492 h 1722677"/>
              <a:gd name="connsiteX5464" fmla="*/ 255957 w 1266576"/>
              <a:gd name="connsiteY5464" fmla="*/ 1190321 h 1722677"/>
              <a:gd name="connsiteX5465" fmla="*/ 253867 w 1266576"/>
              <a:gd name="connsiteY5465" fmla="*/ 1191575 h 1722677"/>
              <a:gd name="connsiteX5466" fmla="*/ 69498 w 1266576"/>
              <a:gd name="connsiteY5466" fmla="*/ 981328 h 1722677"/>
              <a:gd name="connsiteX5467" fmla="*/ 67533 w 1266576"/>
              <a:gd name="connsiteY5467" fmla="*/ 979990 h 1722677"/>
              <a:gd name="connsiteX5468" fmla="*/ 67115 w 1266576"/>
              <a:gd name="connsiteY5468" fmla="*/ 980450 h 1722677"/>
              <a:gd name="connsiteX5469" fmla="*/ 68452 w 1266576"/>
              <a:gd name="connsiteY5469" fmla="*/ 982582 h 1722677"/>
              <a:gd name="connsiteX5470" fmla="*/ 1147033 w 1266576"/>
              <a:gd name="connsiteY5470" fmla="*/ 1412191 h 1722677"/>
              <a:gd name="connsiteX5471" fmla="*/ 1145988 w 1266576"/>
              <a:gd name="connsiteY5471" fmla="*/ 1413362 h 1722677"/>
              <a:gd name="connsiteX5472" fmla="*/ 1147409 w 1266576"/>
              <a:gd name="connsiteY5472" fmla="*/ 1414867 h 1722677"/>
              <a:gd name="connsiteX5473" fmla="*/ 1148622 w 1266576"/>
              <a:gd name="connsiteY5473" fmla="*/ 1413529 h 1722677"/>
              <a:gd name="connsiteX5474" fmla="*/ 153990 w 1266576"/>
              <a:gd name="connsiteY5474" fmla="*/ 871668 h 1722677"/>
              <a:gd name="connsiteX5475" fmla="*/ 156331 w 1266576"/>
              <a:gd name="connsiteY5475" fmla="*/ 873047 h 1722677"/>
              <a:gd name="connsiteX5476" fmla="*/ 156791 w 1266576"/>
              <a:gd name="connsiteY5476" fmla="*/ 872504 h 1722677"/>
              <a:gd name="connsiteX5477" fmla="*/ 155447 w 1266576"/>
              <a:gd name="connsiteY5477" fmla="*/ 870485 h 1722677"/>
              <a:gd name="connsiteX5478" fmla="*/ 155202 w 1266576"/>
              <a:gd name="connsiteY5478" fmla="*/ 870455 h 1722677"/>
              <a:gd name="connsiteX5479" fmla="*/ 153990 w 1266576"/>
              <a:gd name="connsiteY5479" fmla="*/ 871668 h 1722677"/>
              <a:gd name="connsiteX5480" fmla="*/ 739999 w 1266576"/>
              <a:gd name="connsiteY5480" fmla="*/ 1126942 h 1722677"/>
              <a:gd name="connsiteX5481" fmla="*/ 740376 w 1266576"/>
              <a:gd name="connsiteY5481" fmla="*/ 1127276 h 1722677"/>
              <a:gd name="connsiteX5482" fmla="*/ 741881 w 1266576"/>
              <a:gd name="connsiteY5482" fmla="*/ 1127276 h 1722677"/>
              <a:gd name="connsiteX5483" fmla="*/ 742215 w 1266576"/>
              <a:gd name="connsiteY5483" fmla="*/ 1126900 h 1722677"/>
              <a:gd name="connsiteX5484" fmla="*/ 741546 w 1266576"/>
              <a:gd name="connsiteY5484" fmla="*/ 1126900 h 1722677"/>
              <a:gd name="connsiteX5485" fmla="*/ 889501 w 1266576"/>
              <a:gd name="connsiteY5485" fmla="*/ 1494843 h 1722677"/>
              <a:gd name="connsiteX5486" fmla="*/ 888205 w 1266576"/>
              <a:gd name="connsiteY5486" fmla="*/ 1494467 h 1722677"/>
              <a:gd name="connsiteX5487" fmla="*/ 886951 w 1266576"/>
              <a:gd name="connsiteY5487" fmla="*/ 1494885 h 1722677"/>
              <a:gd name="connsiteX5488" fmla="*/ 888247 w 1266576"/>
              <a:gd name="connsiteY5488" fmla="*/ 1495220 h 1722677"/>
              <a:gd name="connsiteX5489" fmla="*/ 889627 w 1266576"/>
              <a:gd name="connsiteY5489" fmla="*/ 1494802 h 1722677"/>
              <a:gd name="connsiteX5490" fmla="*/ 147342 w 1266576"/>
              <a:gd name="connsiteY5490" fmla="*/ 835463 h 1722677"/>
              <a:gd name="connsiteX5491" fmla="*/ 147050 w 1266576"/>
              <a:gd name="connsiteY5491" fmla="*/ 836006 h 1722677"/>
              <a:gd name="connsiteX5492" fmla="*/ 147510 w 1266576"/>
              <a:gd name="connsiteY5492" fmla="*/ 836550 h 1722677"/>
              <a:gd name="connsiteX5493" fmla="*/ 147969 w 1266576"/>
              <a:gd name="connsiteY5493" fmla="*/ 835755 h 1722677"/>
              <a:gd name="connsiteX5494" fmla="*/ 67909 w 1266576"/>
              <a:gd name="connsiteY5494" fmla="*/ 1025016 h 1722677"/>
              <a:gd name="connsiteX5495" fmla="*/ 68912 w 1266576"/>
              <a:gd name="connsiteY5495" fmla="*/ 1025852 h 1722677"/>
              <a:gd name="connsiteX5496" fmla="*/ 68912 w 1266576"/>
              <a:gd name="connsiteY5496" fmla="*/ 1025225 h 1722677"/>
              <a:gd name="connsiteX5497" fmla="*/ 67951 w 1266576"/>
              <a:gd name="connsiteY5497" fmla="*/ 1024389 h 1722677"/>
              <a:gd name="connsiteX5498" fmla="*/ 969687 w 1266576"/>
              <a:gd name="connsiteY5498" fmla="*/ 1560522 h 1722677"/>
              <a:gd name="connsiteX5499" fmla="*/ 969060 w 1266576"/>
              <a:gd name="connsiteY5499" fmla="*/ 1560522 h 1722677"/>
              <a:gd name="connsiteX5500" fmla="*/ 969520 w 1266576"/>
              <a:gd name="connsiteY5500" fmla="*/ 1560815 h 1722677"/>
              <a:gd name="connsiteX5501" fmla="*/ 1231316 w 1266576"/>
              <a:gd name="connsiteY5501" fmla="*/ 1007248 h 1722677"/>
              <a:gd name="connsiteX5502" fmla="*/ 1231316 w 1266576"/>
              <a:gd name="connsiteY5502" fmla="*/ 1007875 h 1722677"/>
              <a:gd name="connsiteX5503" fmla="*/ 1231567 w 1266576"/>
              <a:gd name="connsiteY5503" fmla="*/ 1007373 h 1722677"/>
              <a:gd name="connsiteX5504" fmla="*/ 778838 w 1266576"/>
              <a:gd name="connsiteY5504" fmla="*/ 1316620 h 1722677"/>
              <a:gd name="connsiteX5505" fmla="*/ 778378 w 1266576"/>
              <a:gd name="connsiteY5505" fmla="*/ 1316620 h 1722677"/>
              <a:gd name="connsiteX5506" fmla="*/ 778838 w 1266576"/>
              <a:gd name="connsiteY5506" fmla="*/ 1316620 h 1722677"/>
              <a:gd name="connsiteX5507" fmla="*/ 792802 w 1266576"/>
              <a:gd name="connsiteY5507" fmla="*/ 1049055 h 1722677"/>
              <a:gd name="connsiteX5508" fmla="*/ 792802 w 1266576"/>
              <a:gd name="connsiteY5508" fmla="*/ 1048637 h 1722677"/>
              <a:gd name="connsiteX5509" fmla="*/ 792300 w 1266576"/>
              <a:gd name="connsiteY5509" fmla="*/ 1048637 h 1722677"/>
              <a:gd name="connsiteX5510" fmla="*/ 665750 w 1266576"/>
              <a:gd name="connsiteY5510" fmla="*/ 1632723 h 1722677"/>
              <a:gd name="connsiteX5511" fmla="*/ 664914 w 1266576"/>
              <a:gd name="connsiteY5511" fmla="*/ 1632472 h 1722677"/>
              <a:gd name="connsiteX5512" fmla="*/ 664914 w 1266576"/>
              <a:gd name="connsiteY5512" fmla="*/ 1632890 h 1722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</a:cxnLst>
            <a:rect l="l" t="t" r="r" b="b"/>
            <a:pathLst>
              <a:path w="1266576" h="1722677">
                <a:moveTo>
                  <a:pt x="1268" y="899678"/>
                </a:moveTo>
                <a:cubicBezTo>
                  <a:pt x="1268" y="894118"/>
                  <a:pt x="1770" y="884461"/>
                  <a:pt x="1812" y="874594"/>
                </a:cubicBezTo>
                <a:cubicBezTo>
                  <a:pt x="1715" y="871262"/>
                  <a:pt x="2948" y="868026"/>
                  <a:pt x="5240" y="865606"/>
                </a:cubicBezTo>
                <a:cubicBezTo>
                  <a:pt x="17782" y="852144"/>
                  <a:pt x="29363" y="837971"/>
                  <a:pt x="42281" y="824886"/>
                </a:cubicBezTo>
                <a:cubicBezTo>
                  <a:pt x="44588" y="822030"/>
                  <a:pt x="48489" y="821010"/>
                  <a:pt x="51897" y="822377"/>
                </a:cubicBezTo>
                <a:cubicBezTo>
                  <a:pt x="64690" y="826558"/>
                  <a:pt x="77566" y="830739"/>
                  <a:pt x="90443" y="834919"/>
                </a:cubicBezTo>
                <a:cubicBezTo>
                  <a:pt x="101856" y="838640"/>
                  <a:pt x="113228" y="842319"/>
                  <a:pt x="124599" y="846165"/>
                </a:cubicBezTo>
                <a:cubicBezTo>
                  <a:pt x="126497" y="846876"/>
                  <a:pt x="128242" y="847938"/>
                  <a:pt x="129742" y="849301"/>
                </a:cubicBezTo>
                <a:cubicBezTo>
                  <a:pt x="132501" y="851558"/>
                  <a:pt x="134967" y="854192"/>
                  <a:pt x="137643" y="856534"/>
                </a:cubicBezTo>
                <a:cubicBezTo>
                  <a:pt x="138521" y="857286"/>
                  <a:pt x="140152" y="858331"/>
                  <a:pt x="140820" y="857997"/>
                </a:cubicBezTo>
                <a:cubicBezTo>
                  <a:pt x="142660" y="857077"/>
                  <a:pt x="141448" y="855321"/>
                  <a:pt x="141113" y="853816"/>
                </a:cubicBezTo>
                <a:cubicBezTo>
                  <a:pt x="139357" y="847670"/>
                  <a:pt x="137309" y="841608"/>
                  <a:pt x="135762" y="835421"/>
                </a:cubicBezTo>
                <a:cubicBezTo>
                  <a:pt x="132125" y="820830"/>
                  <a:pt x="128864" y="806156"/>
                  <a:pt x="125101" y="791607"/>
                </a:cubicBezTo>
                <a:cubicBezTo>
                  <a:pt x="122052" y="777840"/>
                  <a:pt x="120026" y="763868"/>
                  <a:pt x="119039" y="749800"/>
                </a:cubicBezTo>
                <a:cubicBezTo>
                  <a:pt x="118412" y="743989"/>
                  <a:pt x="117534" y="738178"/>
                  <a:pt x="116823" y="732367"/>
                </a:cubicBezTo>
                <a:cubicBezTo>
                  <a:pt x="114482" y="714390"/>
                  <a:pt x="113813" y="696245"/>
                  <a:pt x="112224" y="678017"/>
                </a:cubicBezTo>
                <a:cubicBezTo>
                  <a:pt x="111179" y="666311"/>
                  <a:pt x="110552" y="654564"/>
                  <a:pt x="110301" y="642858"/>
                </a:cubicBezTo>
                <a:cubicBezTo>
                  <a:pt x="109925" y="628058"/>
                  <a:pt x="110301" y="613217"/>
                  <a:pt x="110050" y="598417"/>
                </a:cubicBezTo>
                <a:cubicBezTo>
                  <a:pt x="109970" y="578554"/>
                  <a:pt x="111214" y="558709"/>
                  <a:pt x="113771" y="539009"/>
                </a:cubicBezTo>
                <a:cubicBezTo>
                  <a:pt x="114022" y="536501"/>
                  <a:pt x="114315" y="533950"/>
                  <a:pt x="114440" y="531400"/>
                </a:cubicBezTo>
                <a:cubicBezTo>
                  <a:pt x="115572" y="513565"/>
                  <a:pt x="118286" y="495868"/>
                  <a:pt x="122551" y="478514"/>
                </a:cubicBezTo>
                <a:cubicBezTo>
                  <a:pt x="125226" y="466307"/>
                  <a:pt x="127777" y="454057"/>
                  <a:pt x="129992" y="441766"/>
                </a:cubicBezTo>
                <a:cubicBezTo>
                  <a:pt x="131164" y="435261"/>
                  <a:pt x="132799" y="428848"/>
                  <a:pt x="134884" y="422576"/>
                </a:cubicBezTo>
                <a:cubicBezTo>
                  <a:pt x="140193" y="406606"/>
                  <a:pt x="145168" y="390510"/>
                  <a:pt x="150352" y="374498"/>
                </a:cubicBezTo>
                <a:cubicBezTo>
                  <a:pt x="154365" y="361598"/>
                  <a:pt x="159572" y="349099"/>
                  <a:pt x="165905" y="337165"/>
                </a:cubicBezTo>
                <a:cubicBezTo>
                  <a:pt x="171465" y="327089"/>
                  <a:pt x="176565" y="316805"/>
                  <a:pt x="181750" y="306562"/>
                </a:cubicBezTo>
                <a:cubicBezTo>
                  <a:pt x="185679" y="298828"/>
                  <a:pt x="189567" y="291093"/>
                  <a:pt x="193288" y="283275"/>
                </a:cubicBezTo>
                <a:cubicBezTo>
                  <a:pt x="197321" y="275595"/>
                  <a:pt x="202156" y="268364"/>
                  <a:pt x="207712" y="261703"/>
                </a:cubicBezTo>
                <a:cubicBezTo>
                  <a:pt x="213899" y="253592"/>
                  <a:pt x="220254" y="245691"/>
                  <a:pt x="226609" y="237622"/>
                </a:cubicBezTo>
                <a:cubicBezTo>
                  <a:pt x="235513" y="226125"/>
                  <a:pt x="244251" y="214545"/>
                  <a:pt x="253072" y="203006"/>
                </a:cubicBezTo>
                <a:cubicBezTo>
                  <a:pt x="257347" y="196976"/>
                  <a:pt x="262587" y="191693"/>
                  <a:pt x="268583" y="187370"/>
                </a:cubicBezTo>
                <a:cubicBezTo>
                  <a:pt x="279369" y="180137"/>
                  <a:pt x="289486" y="172069"/>
                  <a:pt x="300022" y="164376"/>
                </a:cubicBezTo>
                <a:lnTo>
                  <a:pt x="331544" y="141466"/>
                </a:lnTo>
                <a:cubicBezTo>
                  <a:pt x="336896" y="137536"/>
                  <a:pt x="342330" y="133690"/>
                  <a:pt x="347556" y="129635"/>
                </a:cubicBezTo>
                <a:cubicBezTo>
                  <a:pt x="354610" y="124173"/>
                  <a:pt x="361981" y="119133"/>
                  <a:pt x="369631" y="114542"/>
                </a:cubicBezTo>
                <a:cubicBezTo>
                  <a:pt x="381894" y="107184"/>
                  <a:pt x="394101" y="99756"/>
                  <a:pt x="406253" y="92259"/>
                </a:cubicBezTo>
                <a:cubicBezTo>
                  <a:pt x="419924" y="83898"/>
                  <a:pt x="433553" y="75285"/>
                  <a:pt x="447224" y="66840"/>
                </a:cubicBezTo>
                <a:cubicBezTo>
                  <a:pt x="452408" y="63621"/>
                  <a:pt x="457509" y="60151"/>
                  <a:pt x="462944" y="57434"/>
                </a:cubicBezTo>
                <a:lnTo>
                  <a:pt x="476615" y="50494"/>
                </a:lnTo>
                <a:cubicBezTo>
                  <a:pt x="487610" y="45142"/>
                  <a:pt x="498689" y="39917"/>
                  <a:pt x="509726" y="34607"/>
                </a:cubicBezTo>
                <a:lnTo>
                  <a:pt x="547687" y="16421"/>
                </a:lnTo>
                <a:cubicBezTo>
                  <a:pt x="552729" y="13958"/>
                  <a:pt x="558218" y="12536"/>
                  <a:pt x="563824" y="12240"/>
                </a:cubicBezTo>
                <a:cubicBezTo>
                  <a:pt x="566625" y="12240"/>
                  <a:pt x="569385" y="11530"/>
                  <a:pt x="572186" y="11195"/>
                </a:cubicBezTo>
                <a:lnTo>
                  <a:pt x="616209" y="5969"/>
                </a:lnTo>
                <a:cubicBezTo>
                  <a:pt x="620389" y="5468"/>
                  <a:pt x="624821" y="4841"/>
                  <a:pt x="629085" y="4297"/>
                </a:cubicBezTo>
                <a:cubicBezTo>
                  <a:pt x="639704" y="2959"/>
                  <a:pt x="650323" y="1914"/>
                  <a:pt x="660859" y="116"/>
                </a:cubicBezTo>
                <a:cubicBezTo>
                  <a:pt x="665938" y="-152"/>
                  <a:pt x="671030" y="44"/>
                  <a:pt x="676076" y="702"/>
                </a:cubicBezTo>
                <a:cubicBezTo>
                  <a:pt x="680926" y="702"/>
                  <a:pt x="685776" y="1245"/>
                  <a:pt x="690583" y="1496"/>
                </a:cubicBezTo>
                <a:cubicBezTo>
                  <a:pt x="698192" y="1914"/>
                  <a:pt x="705801" y="2374"/>
                  <a:pt x="713452" y="2708"/>
                </a:cubicBezTo>
                <a:lnTo>
                  <a:pt x="736404" y="3628"/>
                </a:lnTo>
                <a:cubicBezTo>
                  <a:pt x="741755" y="3628"/>
                  <a:pt x="747065" y="4255"/>
                  <a:pt x="752416" y="4297"/>
                </a:cubicBezTo>
                <a:cubicBezTo>
                  <a:pt x="760836" y="4749"/>
                  <a:pt x="769143" y="6483"/>
                  <a:pt x="777040" y="9439"/>
                </a:cubicBezTo>
                <a:cubicBezTo>
                  <a:pt x="793303" y="14623"/>
                  <a:pt x="809608" y="19766"/>
                  <a:pt x="825955" y="24699"/>
                </a:cubicBezTo>
                <a:cubicBezTo>
                  <a:pt x="830838" y="26129"/>
                  <a:pt x="835403" y="28469"/>
                  <a:pt x="839416" y="31597"/>
                </a:cubicBezTo>
                <a:cubicBezTo>
                  <a:pt x="847778" y="38035"/>
                  <a:pt x="856139" y="44139"/>
                  <a:pt x="864501" y="50118"/>
                </a:cubicBezTo>
                <a:cubicBezTo>
                  <a:pt x="871901" y="55511"/>
                  <a:pt x="879175" y="61113"/>
                  <a:pt x="886742" y="66255"/>
                </a:cubicBezTo>
                <a:cubicBezTo>
                  <a:pt x="895279" y="72263"/>
                  <a:pt x="903419" y="78812"/>
                  <a:pt x="911116" y="85863"/>
                </a:cubicBezTo>
                <a:cubicBezTo>
                  <a:pt x="926124" y="99324"/>
                  <a:pt x="941468" y="112326"/>
                  <a:pt x="956769" y="125454"/>
                </a:cubicBezTo>
                <a:cubicBezTo>
                  <a:pt x="964670" y="132268"/>
                  <a:pt x="972781" y="138916"/>
                  <a:pt x="980683" y="145688"/>
                </a:cubicBezTo>
                <a:cubicBezTo>
                  <a:pt x="987455" y="151500"/>
                  <a:pt x="994103" y="157478"/>
                  <a:pt x="1000875" y="163331"/>
                </a:cubicBezTo>
                <a:cubicBezTo>
                  <a:pt x="1009529" y="170814"/>
                  <a:pt x="1018309" y="178214"/>
                  <a:pt x="1027005" y="185698"/>
                </a:cubicBezTo>
                <a:lnTo>
                  <a:pt x="1041554" y="198240"/>
                </a:lnTo>
                <a:cubicBezTo>
                  <a:pt x="1042737" y="199199"/>
                  <a:pt x="1043803" y="200294"/>
                  <a:pt x="1044731" y="201501"/>
                </a:cubicBezTo>
                <a:cubicBezTo>
                  <a:pt x="1049664" y="208315"/>
                  <a:pt x="1054430" y="215255"/>
                  <a:pt x="1059322" y="222070"/>
                </a:cubicBezTo>
                <a:cubicBezTo>
                  <a:pt x="1069021" y="235532"/>
                  <a:pt x="1078804" y="248910"/>
                  <a:pt x="1088587" y="262372"/>
                </a:cubicBezTo>
                <a:lnTo>
                  <a:pt x="1115427" y="299622"/>
                </a:lnTo>
                <a:cubicBezTo>
                  <a:pt x="1123370" y="310575"/>
                  <a:pt x="1131230" y="321529"/>
                  <a:pt x="1139257" y="332399"/>
                </a:cubicBezTo>
                <a:cubicBezTo>
                  <a:pt x="1142593" y="336913"/>
                  <a:pt x="1145072" y="342000"/>
                  <a:pt x="1146573" y="347407"/>
                </a:cubicBezTo>
                <a:cubicBezTo>
                  <a:pt x="1149750" y="358403"/>
                  <a:pt x="1153513" y="369272"/>
                  <a:pt x="1156983" y="380226"/>
                </a:cubicBezTo>
                <a:cubicBezTo>
                  <a:pt x="1161498" y="394566"/>
                  <a:pt x="1165888" y="408989"/>
                  <a:pt x="1170529" y="423287"/>
                </a:cubicBezTo>
                <a:cubicBezTo>
                  <a:pt x="1174417" y="435411"/>
                  <a:pt x="1178681" y="447410"/>
                  <a:pt x="1182569" y="459534"/>
                </a:cubicBezTo>
                <a:cubicBezTo>
                  <a:pt x="1187126" y="473623"/>
                  <a:pt x="1191390" y="487754"/>
                  <a:pt x="1195864" y="501884"/>
                </a:cubicBezTo>
                <a:cubicBezTo>
                  <a:pt x="1198372" y="509870"/>
                  <a:pt x="1201006" y="517896"/>
                  <a:pt x="1203598" y="525882"/>
                </a:cubicBezTo>
                <a:cubicBezTo>
                  <a:pt x="1207808" y="538704"/>
                  <a:pt x="1211989" y="551539"/>
                  <a:pt x="1216140" y="564386"/>
                </a:cubicBezTo>
                <a:cubicBezTo>
                  <a:pt x="1216717" y="566351"/>
                  <a:pt x="1217193" y="568349"/>
                  <a:pt x="1217561" y="570364"/>
                </a:cubicBezTo>
                <a:cubicBezTo>
                  <a:pt x="1221993" y="592660"/>
                  <a:pt x="1226454" y="614960"/>
                  <a:pt x="1230940" y="637256"/>
                </a:cubicBezTo>
                <a:cubicBezTo>
                  <a:pt x="1234242" y="653477"/>
                  <a:pt x="1237754" y="669656"/>
                  <a:pt x="1241057" y="685919"/>
                </a:cubicBezTo>
                <a:cubicBezTo>
                  <a:pt x="1243565" y="698127"/>
                  <a:pt x="1245781" y="710418"/>
                  <a:pt x="1248290" y="722667"/>
                </a:cubicBezTo>
                <a:cubicBezTo>
                  <a:pt x="1250798" y="734917"/>
                  <a:pt x="1253432" y="746079"/>
                  <a:pt x="1255898" y="757785"/>
                </a:cubicBezTo>
                <a:cubicBezTo>
                  <a:pt x="1259327" y="774006"/>
                  <a:pt x="1262671" y="790228"/>
                  <a:pt x="1266058" y="806449"/>
                </a:cubicBezTo>
                <a:cubicBezTo>
                  <a:pt x="1266902" y="810441"/>
                  <a:pt x="1266714" y="814589"/>
                  <a:pt x="1265514" y="818489"/>
                </a:cubicBezTo>
                <a:cubicBezTo>
                  <a:pt x="1261626" y="831449"/>
                  <a:pt x="1258198" y="844535"/>
                  <a:pt x="1254226" y="857453"/>
                </a:cubicBezTo>
                <a:cubicBezTo>
                  <a:pt x="1251927" y="865020"/>
                  <a:pt x="1248958" y="872378"/>
                  <a:pt x="1246325" y="879820"/>
                </a:cubicBezTo>
                <a:cubicBezTo>
                  <a:pt x="1245070" y="883415"/>
                  <a:pt x="1244109" y="887178"/>
                  <a:pt x="1242604" y="890648"/>
                </a:cubicBezTo>
                <a:cubicBezTo>
                  <a:pt x="1239740" y="898014"/>
                  <a:pt x="1238319" y="905866"/>
                  <a:pt x="1238423" y="913767"/>
                </a:cubicBezTo>
                <a:cubicBezTo>
                  <a:pt x="1238130" y="927020"/>
                  <a:pt x="1237754" y="940315"/>
                  <a:pt x="1236709" y="953526"/>
                </a:cubicBezTo>
                <a:cubicBezTo>
                  <a:pt x="1235664" y="966737"/>
                  <a:pt x="1235831" y="979990"/>
                  <a:pt x="1235162" y="993201"/>
                </a:cubicBezTo>
                <a:cubicBezTo>
                  <a:pt x="1234359" y="1018394"/>
                  <a:pt x="1232110" y="1043520"/>
                  <a:pt x="1228431" y="1068453"/>
                </a:cubicBezTo>
                <a:cubicBezTo>
                  <a:pt x="1227302" y="1075226"/>
                  <a:pt x="1226508" y="1082083"/>
                  <a:pt x="1225839" y="1088939"/>
                </a:cubicBezTo>
                <a:cubicBezTo>
                  <a:pt x="1223791" y="1110093"/>
                  <a:pt x="1219317" y="1130746"/>
                  <a:pt x="1215387" y="1151649"/>
                </a:cubicBezTo>
                <a:cubicBezTo>
                  <a:pt x="1213172" y="1163397"/>
                  <a:pt x="1211207" y="1175229"/>
                  <a:pt x="1209033" y="1186976"/>
                </a:cubicBezTo>
                <a:cubicBezTo>
                  <a:pt x="1207611" y="1194753"/>
                  <a:pt x="1205855" y="1202487"/>
                  <a:pt x="1204392" y="1210221"/>
                </a:cubicBezTo>
                <a:cubicBezTo>
                  <a:pt x="1202594" y="1220004"/>
                  <a:pt x="1201048" y="1229829"/>
                  <a:pt x="1199250" y="1239486"/>
                </a:cubicBezTo>
                <a:cubicBezTo>
                  <a:pt x="1197619" y="1248516"/>
                  <a:pt x="1195780" y="1257547"/>
                  <a:pt x="1194108" y="1266577"/>
                </a:cubicBezTo>
                <a:cubicBezTo>
                  <a:pt x="1191796" y="1278814"/>
                  <a:pt x="1189521" y="1291088"/>
                  <a:pt x="1187293" y="1303409"/>
                </a:cubicBezTo>
                <a:lnTo>
                  <a:pt x="1175629" y="1365869"/>
                </a:lnTo>
                <a:cubicBezTo>
                  <a:pt x="1174960" y="1369380"/>
                  <a:pt x="1174166" y="1372851"/>
                  <a:pt x="1173162" y="1376279"/>
                </a:cubicBezTo>
                <a:cubicBezTo>
                  <a:pt x="1167936" y="1394172"/>
                  <a:pt x="1162543" y="1411982"/>
                  <a:pt x="1157443" y="1429917"/>
                </a:cubicBezTo>
                <a:cubicBezTo>
                  <a:pt x="1149081" y="1459851"/>
                  <a:pt x="1140720" y="1489827"/>
                  <a:pt x="1132150" y="1519760"/>
                </a:cubicBezTo>
                <a:cubicBezTo>
                  <a:pt x="1127091" y="1537696"/>
                  <a:pt x="1121614" y="1555464"/>
                  <a:pt x="1116806" y="1573441"/>
                </a:cubicBezTo>
                <a:cubicBezTo>
                  <a:pt x="1114336" y="1581735"/>
                  <a:pt x="1111075" y="1589770"/>
                  <a:pt x="1107065" y="1597438"/>
                </a:cubicBezTo>
                <a:cubicBezTo>
                  <a:pt x="1099206" y="1613492"/>
                  <a:pt x="1091597" y="1629629"/>
                  <a:pt x="1083946" y="1645767"/>
                </a:cubicBezTo>
                <a:cubicBezTo>
                  <a:pt x="1081505" y="1651390"/>
                  <a:pt x="1078173" y="1656586"/>
                  <a:pt x="1074080" y="1661152"/>
                </a:cubicBezTo>
                <a:cubicBezTo>
                  <a:pt x="1071278" y="1664120"/>
                  <a:pt x="1068770" y="1667339"/>
                  <a:pt x="1066220" y="1670558"/>
                </a:cubicBezTo>
                <a:cubicBezTo>
                  <a:pt x="1063084" y="1674576"/>
                  <a:pt x="1059246" y="1677988"/>
                  <a:pt x="1054890" y="1680634"/>
                </a:cubicBezTo>
                <a:cubicBezTo>
                  <a:pt x="1037916" y="1691044"/>
                  <a:pt x="1021110" y="1701537"/>
                  <a:pt x="1004262" y="1712198"/>
                </a:cubicBezTo>
                <a:cubicBezTo>
                  <a:pt x="1001268" y="1714172"/>
                  <a:pt x="997807" y="1715325"/>
                  <a:pt x="994228" y="1715543"/>
                </a:cubicBezTo>
                <a:cubicBezTo>
                  <a:pt x="988375" y="1715794"/>
                  <a:pt x="982522" y="1716253"/>
                  <a:pt x="976669" y="1716630"/>
                </a:cubicBezTo>
                <a:lnTo>
                  <a:pt x="923198" y="1720142"/>
                </a:lnTo>
                <a:cubicBezTo>
                  <a:pt x="909736" y="1721020"/>
                  <a:pt x="896232" y="1722148"/>
                  <a:pt x="882729" y="1722608"/>
                </a:cubicBezTo>
                <a:cubicBezTo>
                  <a:pt x="873824" y="1722901"/>
                  <a:pt x="864877" y="1722190"/>
                  <a:pt x="855972" y="1721897"/>
                </a:cubicBezTo>
                <a:cubicBezTo>
                  <a:pt x="852916" y="1721755"/>
                  <a:pt x="849927" y="1720973"/>
                  <a:pt x="847193" y="1719598"/>
                </a:cubicBezTo>
                <a:cubicBezTo>
                  <a:pt x="828965" y="1711028"/>
                  <a:pt x="810653" y="1702666"/>
                  <a:pt x="792342" y="1694263"/>
                </a:cubicBezTo>
                <a:cubicBezTo>
                  <a:pt x="778880" y="1688117"/>
                  <a:pt x="765460" y="1681930"/>
                  <a:pt x="751998" y="1675868"/>
                </a:cubicBezTo>
                <a:cubicBezTo>
                  <a:pt x="744753" y="1672607"/>
                  <a:pt x="737503" y="1669442"/>
                  <a:pt x="730258" y="1666378"/>
                </a:cubicBezTo>
                <a:cubicBezTo>
                  <a:pt x="724389" y="1663865"/>
                  <a:pt x="718318" y="1661854"/>
                  <a:pt x="712114" y="1660358"/>
                </a:cubicBezTo>
                <a:cubicBezTo>
                  <a:pt x="700199" y="1657598"/>
                  <a:pt x="688368" y="1654421"/>
                  <a:pt x="676494" y="1651369"/>
                </a:cubicBezTo>
                <a:cubicBezTo>
                  <a:pt x="674776" y="1650897"/>
                  <a:pt x="673087" y="1650324"/>
                  <a:pt x="671436" y="1649655"/>
                </a:cubicBezTo>
                <a:cubicBezTo>
                  <a:pt x="662698" y="1646143"/>
                  <a:pt x="653919" y="1642673"/>
                  <a:pt x="645223" y="1639036"/>
                </a:cubicBezTo>
                <a:cubicBezTo>
                  <a:pt x="637906" y="1636026"/>
                  <a:pt x="630716" y="1632765"/>
                  <a:pt x="623441" y="1629629"/>
                </a:cubicBezTo>
                <a:lnTo>
                  <a:pt x="611443" y="1624696"/>
                </a:lnTo>
                <a:cubicBezTo>
                  <a:pt x="609762" y="1624086"/>
                  <a:pt x="608115" y="1623388"/>
                  <a:pt x="606509" y="1622606"/>
                </a:cubicBezTo>
                <a:cubicBezTo>
                  <a:pt x="588700" y="1613199"/>
                  <a:pt x="570932" y="1603709"/>
                  <a:pt x="553122" y="1594344"/>
                </a:cubicBezTo>
                <a:cubicBezTo>
                  <a:pt x="544760" y="1589954"/>
                  <a:pt x="536148" y="1585983"/>
                  <a:pt x="528038" y="1581342"/>
                </a:cubicBezTo>
                <a:cubicBezTo>
                  <a:pt x="521235" y="1577337"/>
                  <a:pt x="514659" y="1572956"/>
                  <a:pt x="508346" y="1568215"/>
                </a:cubicBezTo>
                <a:cubicBezTo>
                  <a:pt x="490495" y="1555046"/>
                  <a:pt x="471974" y="1542838"/>
                  <a:pt x="453705" y="1530212"/>
                </a:cubicBezTo>
                <a:cubicBezTo>
                  <a:pt x="443671" y="1523272"/>
                  <a:pt x="433679" y="1516236"/>
                  <a:pt x="423729" y="1509100"/>
                </a:cubicBezTo>
                <a:cubicBezTo>
                  <a:pt x="422554" y="1508126"/>
                  <a:pt x="421526" y="1506984"/>
                  <a:pt x="420677" y="1505713"/>
                </a:cubicBezTo>
                <a:cubicBezTo>
                  <a:pt x="415576" y="1498899"/>
                  <a:pt x="410476" y="1492210"/>
                  <a:pt x="405543" y="1485395"/>
                </a:cubicBezTo>
                <a:cubicBezTo>
                  <a:pt x="398394" y="1475487"/>
                  <a:pt x="391328" y="1465495"/>
                  <a:pt x="384221" y="1455503"/>
                </a:cubicBezTo>
                <a:lnTo>
                  <a:pt x="357256" y="1417459"/>
                </a:lnTo>
                <a:cubicBezTo>
                  <a:pt x="356043" y="1415828"/>
                  <a:pt x="354873" y="1414156"/>
                  <a:pt x="353577" y="1412567"/>
                </a:cubicBezTo>
                <a:cubicBezTo>
                  <a:pt x="348487" y="1406187"/>
                  <a:pt x="344269" y="1399155"/>
                  <a:pt x="341034" y="1391664"/>
                </a:cubicBezTo>
                <a:cubicBezTo>
                  <a:pt x="337397" y="1383553"/>
                  <a:pt x="333217" y="1375652"/>
                  <a:pt x="329412" y="1367625"/>
                </a:cubicBezTo>
                <a:cubicBezTo>
                  <a:pt x="325608" y="1359598"/>
                  <a:pt x="321970" y="1351404"/>
                  <a:pt x="318166" y="1343335"/>
                </a:cubicBezTo>
                <a:cubicBezTo>
                  <a:pt x="315449" y="1337565"/>
                  <a:pt x="312480" y="1331921"/>
                  <a:pt x="309805" y="1326110"/>
                </a:cubicBezTo>
                <a:cubicBezTo>
                  <a:pt x="305875" y="1317552"/>
                  <a:pt x="302056" y="1308940"/>
                  <a:pt x="298349" y="1300273"/>
                </a:cubicBezTo>
                <a:cubicBezTo>
                  <a:pt x="292747" y="1287146"/>
                  <a:pt x="287229" y="1273977"/>
                  <a:pt x="281627" y="1260849"/>
                </a:cubicBezTo>
                <a:cubicBezTo>
                  <a:pt x="278951" y="1254495"/>
                  <a:pt x="276317" y="1248307"/>
                  <a:pt x="273265" y="1241911"/>
                </a:cubicBezTo>
                <a:cubicBezTo>
                  <a:pt x="271988" y="1239139"/>
                  <a:pt x="270388" y="1236530"/>
                  <a:pt x="268499" y="1234135"/>
                </a:cubicBezTo>
                <a:cubicBezTo>
                  <a:pt x="261685" y="1225522"/>
                  <a:pt x="254703" y="1217077"/>
                  <a:pt x="247596" y="1208549"/>
                </a:cubicBezTo>
                <a:cubicBezTo>
                  <a:pt x="245380" y="1205831"/>
                  <a:pt x="244418" y="1205706"/>
                  <a:pt x="241074" y="1207545"/>
                </a:cubicBezTo>
                <a:cubicBezTo>
                  <a:pt x="240405" y="1207922"/>
                  <a:pt x="239778" y="1208382"/>
                  <a:pt x="239151" y="1208800"/>
                </a:cubicBezTo>
                <a:cubicBezTo>
                  <a:pt x="236377" y="1210781"/>
                  <a:pt x="232727" y="1211036"/>
                  <a:pt x="229702" y="1209469"/>
                </a:cubicBezTo>
                <a:cubicBezTo>
                  <a:pt x="227863" y="1208632"/>
                  <a:pt x="225856" y="1208089"/>
                  <a:pt x="223975" y="1207336"/>
                </a:cubicBezTo>
                <a:cubicBezTo>
                  <a:pt x="201064" y="1198670"/>
                  <a:pt x="178168" y="1190016"/>
                  <a:pt x="155286" y="1181374"/>
                </a:cubicBezTo>
                <a:cubicBezTo>
                  <a:pt x="150916" y="1179978"/>
                  <a:pt x="146983" y="1177469"/>
                  <a:pt x="143872" y="1174100"/>
                </a:cubicBezTo>
                <a:cubicBezTo>
                  <a:pt x="138563" y="1167912"/>
                  <a:pt x="132919" y="1162018"/>
                  <a:pt x="127359" y="1156081"/>
                </a:cubicBezTo>
                <a:cubicBezTo>
                  <a:pt x="113061" y="1140780"/>
                  <a:pt x="100184" y="1124308"/>
                  <a:pt x="86680" y="1108337"/>
                </a:cubicBezTo>
                <a:cubicBezTo>
                  <a:pt x="79239" y="1099558"/>
                  <a:pt x="73260" y="1089733"/>
                  <a:pt x="66571" y="1080410"/>
                </a:cubicBezTo>
                <a:cubicBezTo>
                  <a:pt x="61847" y="1073805"/>
                  <a:pt x="57666" y="1066739"/>
                  <a:pt x="52775" y="1060217"/>
                </a:cubicBezTo>
                <a:cubicBezTo>
                  <a:pt x="48173" y="1053783"/>
                  <a:pt x="44144" y="1046956"/>
                  <a:pt x="40734" y="1039816"/>
                </a:cubicBezTo>
                <a:cubicBezTo>
                  <a:pt x="36554" y="1031454"/>
                  <a:pt x="32122" y="1023093"/>
                  <a:pt x="27774" y="1014731"/>
                </a:cubicBezTo>
                <a:cubicBezTo>
                  <a:pt x="22506" y="1004530"/>
                  <a:pt x="16904" y="994497"/>
                  <a:pt x="12013" y="984129"/>
                </a:cubicBezTo>
                <a:cubicBezTo>
                  <a:pt x="10354" y="979417"/>
                  <a:pt x="9137" y="974559"/>
                  <a:pt x="8376" y="969622"/>
                </a:cubicBezTo>
                <a:cubicBezTo>
                  <a:pt x="6076" y="960717"/>
                  <a:pt x="4195" y="951770"/>
                  <a:pt x="1687" y="942907"/>
                </a:cubicBezTo>
                <a:cubicBezTo>
                  <a:pt x="466" y="938927"/>
                  <a:pt x="-99" y="934775"/>
                  <a:pt x="14" y="930616"/>
                </a:cubicBezTo>
                <a:cubicBezTo>
                  <a:pt x="474" y="921669"/>
                  <a:pt x="767" y="912764"/>
                  <a:pt x="1268" y="899678"/>
                </a:cubicBezTo>
                <a:close/>
                <a:moveTo>
                  <a:pt x="447768" y="1480127"/>
                </a:moveTo>
                <a:lnTo>
                  <a:pt x="449357" y="1481758"/>
                </a:lnTo>
                <a:cubicBezTo>
                  <a:pt x="451815" y="1485332"/>
                  <a:pt x="454871" y="1488455"/>
                  <a:pt x="458387" y="1490997"/>
                </a:cubicBezTo>
                <a:cubicBezTo>
                  <a:pt x="465201" y="1497143"/>
                  <a:pt x="472141" y="1503205"/>
                  <a:pt x="478914" y="1509392"/>
                </a:cubicBezTo>
                <a:cubicBezTo>
                  <a:pt x="490746" y="1520220"/>
                  <a:pt x="502410" y="1531215"/>
                  <a:pt x="514283" y="1542044"/>
                </a:cubicBezTo>
                <a:cubicBezTo>
                  <a:pt x="529375" y="1555798"/>
                  <a:pt x="544635" y="1569344"/>
                  <a:pt x="559644" y="1583140"/>
                </a:cubicBezTo>
                <a:cubicBezTo>
                  <a:pt x="562395" y="1585778"/>
                  <a:pt x="565610" y="1587877"/>
                  <a:pt x="569134" y="1589327"/>
                </a:cubicBezTo>
                <a:cubicBezTo>
                  <a:pt x="581216" y="1594219"/>
                  <a:pt x="593298" y="1599068"/>
                  <a:pt x="605339" y="1604002"/>
                </a:cubicBezTo>
                <a:cubicBezTo>
                  <a:pt x="610983" y="1606301"/>
                  <a:pt x="616543" y="1608851"/>
                  <a:pt x="622062" y="1611109"/>
                </a:cubicBezTo>
                <a:cubicBezTo>
                  <a:pt x="635565" y="1616460"/>
                  <a:pt x="649153" y="1621602"/>
                  <a:pt x="662614" y="1627037"/>
                </a:cubicBezTo>
                <a:cubicBezTo>
                  <a:pt x="676076" y="1632472"/>
                  <a:pt x="689455" y="1638158"/>
                  <a:pt x="702875" y="1643760"/>
                </a:cubicBezTo>
                <a:cubicBezTo>
                  <a:pt x="704355" y="1644266"/>
                  <a:pt x="705860" y="1644684"/>
                  <a:pt x="707390" y="1645014"/>
                </a:cubicBezTo>
                <a:cubicBezTo>
                  <a:pt x="707097" y="1642422"/>
                  <a:pt x="705216" y="1641879"/>
                  <a:pt x="703836" y="1640834"/>
                </a:cubicBezTo>
                <a:cubicBezTo>
                  <a:pt x="691127" y="1632752"/>
                  <a:pt x="678418" y="1624709"/>
                  <a:pt x="665708" y="1616711"/>
                </a:cubicBezTo>
                <a:cubicBezTo>
                  <a:pt x="651034" y="1607472"/>
                  <a:pt x="636443" y="1598316"/>
                  <a:pt x="621602" y="1589077"/>
                </a:cubicBezTo>
                <a:cubicBezTo>
                  <a:pt x="612989" y="1583642"/>
                  <a:pt x="604461" y="1578039"/>
                  <a:pt x="595807" y="1572646"/>
                </a:cubicBezTo>
                <a:cubicBezTo>
                  <a:pt x="580505" y="1563031"/>
                  <a:pt x="565175" y="1553444"/>
                  <a:pt x="549819" y="1543883"/>
                </a:cubicBezTo>
                <a:cubicBezTo>
                  <a:pt x="547896" y="1542671"/>
                  <a:pt x="546098" y="1541207"/>
                  <a:pt x="544175" y="1539995"/>
                </a:cubicBezTo>
                <a:cubicBezTo>
                  <a:pt x="535521" y="1534602"/>
                  <a:pt x="526825" y="1529292"/>
                  <a:pt x="518213" y="1523816"/>
                </a:cubicBezTo>
                <a:cubicBezTo>
                  <a:pt x="509601" y="1518339"/>
                  <a:pt x="501239" y="1512444"/>
                  <a:pt x="492501" y="1507093"/>
                </a:cubicBezTo>
                <a:cubicBezTo>
                  <a:pt x="480210" y="1499777"/>
                  <a:pt x="467961" y="1492544"/>
                  <a:pt x="456171" y="1484392"/>
                </a:cubicBezTo>
                <a:cubicBezTo>
                  <a:pt x="454185" y="1482765"/>
                  <a:pt x="451748" y="1481787"/>
                  <a:pt x="449189" y="1481591"/>
                </a:cubicBezTo>
                <a:lnTo>
                  <a:pt x="447601" y="1479960"/>
                </a:lnTo>
                <a:lnTo>
                  <a:pt x="446096" y="1478413"/>
                </a:lnTo>
                <a:lnTo>
                  <a:pt x="445636" y="1477953"/>
                </a:lnTo>
                <a:cubicBezTo>
                  <a:pt x="445636" y="1477953"/>
                  <a:pt x="445343" y="1477953"/>
                  <a:pt x="445218" y="1477953"/>
                </a:cubicBezTo>
                <a:lnTo>
                  <a:pt x="446179" y="1478330"/>
                </a:lnTo>
                <a:close/>
                <a:moveTo>
                  <a:pt x="781806" y="1685525"/>
                </a:moveTo>
                <a:lnTo>
                  <a:pt x="781806" y="1685525"/>
                </a:lnTo>
                <a:close/>
                <a:moveTo>
                  <a:pt x="1089841" y="1452576"/>
                </a:moveTo>
                <a:lnTo>
                  <a:pt x="1091346" y="1451030"/>
                </a:lnTo>
                <a:cubicBezTo>
                  <a:pt x="1092997" y="1450963"/>
                  <a:pt x="1094314" y="1449629"/>
                  <a:pt x="1094356" y="1447978"/>
                </a:cubicBezTo>
                <a:cubicBezTo>
                  <a:pt x="1095823" y="1447568"/>
                  <a:pt x="1097228" y="1446962"/>
                  <a:pt x="1098537" y="1446180"/>
                </a:cubicBezTo>
                <a:cubicBezTo>
                  <a:pt x="1105435" y="1440745"/>
                  <a:pt x="1112208" y="1435185"/>
                  <a:pt x="1119022" y="1429666"/>
                </a:cubicBezTo>
                <a:lnTo>
                  <a:pt x="1119022" y="1429666"/>
                </a:lnTo>
                <a:cubicBezTo>
                  <a:pt x="1116183" y="1429691"/>
                  <a:pt x="1113433" y="1430665"/>
                  <a:pt x="1111204" y="1432426"/>
                </a:cubicBezTo>
                <a:cubicBezTo>
                  <a:pt x="1104850" y="1436681"/>
                  <a:pt x="1099206" y="1441916"/>
                  <a:pt x="1094481" y="1447936"/>
                </a:cubicBezTo>
                <a:lnTo>
                  <a:pt x="1091429" y="1451030"/>
                </a:lnTo>
                <a:lnTo>
                  <a:pt x="1089883" y="1452535"/>
                </a:lnTo>
                <a:close/>
                <a:moveTo>
                  <a:pt x="1092851" y="1521475"/>
                </a:moveTo>
                <a:lnTo>
                  <a:pt x="1094398" y="1519928"/>
                </a:lnTo>
                <a:cubicBezTo>
                  <a:pt x="1098829" y="1519342"/>
                  <a:pt x="1100585" y="1516040"/>
                  <a:pt x="1102049" y="1512402"/>
                </a:cubicBezTo>
                <a:lnTo>
                  <a:pt x="1102049" y="1512402"/>
                </a:lnTo>
                <a:cubicBezTo>
                  <a:pt x="1098328" y="1513740"/>
                  <a:pt x="1096906" y="1517377"/>
                  <a:pt x="1094398" y="1519928"/>
                </a:cubicBezTo>
                <a:lnTo>
                  <a:pt x="1092851" y="1521475"/>
                </a:lnTo>
                <a:close/>
                <a:moveTo>
                  <a:pt x="101438" y="957832"/>
                </a:moveTo>
                <a:lnTo>
                  <a:pt x="99975" y="959379"/>
                </a:lnTo>
                <a:lnTo>
                  <a:pt x="99975" y="959379"/>
                </a:lnTo>
                <a:lnTo>
                  <a:pt x="101480" y="957832"/>
                </a:lnTo>
                <a:lnTo>
                  <a:pt x="103110" y="956160"/>
                </a:lnTo>
                <a:lnTo>
                  <a:pt x="106246" y="954738"/>
                </a:lnTo>
                <a:cubicBezTo>
                  <a:pt x="107681" y="954379"/>
                  <a:pt x="109081" y="953890"/>
                  <a:pt x="110427" y="953275"/>
                </a:cubicBezTo>
                <a:cubicBezTo>
                  <a:pt x="119123" y="948509"/>
                  <a:pt x="127777" y="943689"/>
                  <a:pt x="136389" y="938810"/>
                </a:cubicBezTo>
                <a:cubicBezTo>
                  <a:pt x="138579" y="937531"/>
                  <a:pt x="140700" y="936134"/>
                  <a:pt x="142744" y="934629"/>
                </a:cubicBezTo>
                <a:cubicBezTo>
                  <a:pt x="143895" y="933910"/>
                  <a:pt x="144249" y="932397"/>
                  <a:pt x="143538" y="931243"/>
                </a:cubicBezTo>
                <a:cubicBezTo>
                  <a:pt x="142801" y="929654"/>
                  <a:pt x="141075" y="928776"/>
                  <a:pt x="139357" y="929111"/>
                </a:cubicBezTo>
                <a:cubicBezTo>
                  <a:pt x="138658" y="929403"/>
                  <a:pt x="137998" y="929784"/>
                  <a:pt x="137392" y="930239"/>
                </a:cubicBezTo>
                <a:cubicBezTo>
                  <a:pt x="127860" y="937430"/>
                  <a:pt x="118286" y="944621"/>
                  <a:pt x="108796" y="951895"/>
                </a:cubicBezTo>
                <a:cubicBezTo>
                  <a:pt x="107916" y="952786"/>
                  <a:pt x="107131" y="953768"/>
                  <a:pt x="106455" y="954822"/>
                </a:cubicBezTo>
                <a:lnTo>
                  <a:pt x="103320" y="956243"/>
                </a:lnTo>
                <a:close/>
                <a:moveTo>
                  <a:pt x="835403" y="1510814"/>
                </a:moveTo>
                <a:lnTo>
                  <a:pt x="835403" y="1510814"/>
                </a:lnTo>
                <a:close/>
                <a:moveTo>
                  <a:pt x="1089715" y="1446431"/>
                </a:moveTo>
                <a:lnTo>
                  <a:pt x="1091262" y="1444842"/>
                </a:lnTo>
                <a:lnTo>
                  <a:pt x="1091262" y="1444842"/>
                </a:lnTo>
                <a:lnTo>
                  <a:pt x="1089715" y="1446431"/>
                </a:lnTo>
                <a:lnTo>
                  <a:pt x="1088169" y="1447978"/>
                </a:lnTo>
                <a:cubicBezTo>
                  <a:pt x="1081626" y="1450064"/>
                  <a:pt x="1076500" y="1455189"/>
                  <a:pt x="1074414" y="1461732"/>
                </a:cubicBezTo>
                <a:lnTo>
                  <a:pt x="1074414" y="1461732"/>
                </a:lnTo>
                <a:cubicBezTo>
                  <a:pt x="1078093" y="1458346"/>
                  <a:pt x="1081814" y="1455001"/>
                  <a:pt x="1085409" y="1451531"/>
                </a:cubicBezTo>
                <a:cubicBezTo>
                  <a:pt x="1086421" y="1450432"/>
                  <a:pt x="1087328" y="1449240"/>
                  <a:pt x="1088127" y="1447978"/>
                </a:cubicBezTo>
                <a:close/>
                <a:moveTo>
                  <a:pt x="67825" y="1074139"/>
                </a:moveTo>
                <a:lnTo>
                  <a:pt x="67825" y="1074139"/>
                </a:lnTo>
                <a:lnTo>
                  <a:pt x="69414" y="1075686"/>
                </a:lnTo>
                <a:cubicBezTo>
                  <a:pt x="75810" y="1088730"/>
                  <a:pt x="83754" y="1100478"/>
                  <a:pt x="97467" y="1108463"/>
                </a:cubicBezTo>
                <a:cubicBezTo>
                  <a:pt x="97136" y="1106448"/>
                  <a:pt x="96134" y="1104608"/>
                  <a:pt x="94624" y="1103237"/>
                </a:cubicBezTo>
                <a:lnTo>
                  <a:pt x="82082" y="1089817"/>
                </a:lnTo>
                <a:lnTo>
                  <a:pt x="69163" y="1075770"/>
                </a:lnTo>
                <a:close/>
                <a:moveTo>
                  <a:pt x="1034614" y="1025058"/>
                </a:moveTo>
                <a:lnTo>
                  <a:pt x="1036035" y="1023594"/>
                </a:lnTo>
                <a:lnTo>
                  <a:pt x="1037624" y="1021964"/>
                </a:lnTo>
                <a:cubicBezTo>
                  <a:pt x="1041951" y="1019849"/>
                  <a:pt x="1045968" y="1017165"/>
                  <a:pt x="1049581" y="1013979"/>
                </a:cubicBezTo>
                <a:cubicBezTo>
                  <a:pt x="1059698" y="1005868"/>
                  <a:pt x="1069648" y="997549"/>
                  <a:pt x="1079765" y="989354"/>
                </a:cubicBezTo>
                <a:cubicBezTo>
                  <a:pt x="1093980" y="977816"/>
                  <a:pt x="1108236" y="966306"/>
                  <a:pt x="1122534" y="954822"/>
                </a:cubicBezTo>
                <a:cubicBezTo>
                  <a:pt x="1125189" y="952815"/>
                  <a:pt x="1127091" y="949972"/>
                  <a:pt x="1127927" y="946753"/>
                </a:cubicBezTo>
                <a:cubicBezTo>
                  <a:pt x="1131481" y="933500"/>
                  <a:pt x="1135243" y="920289"/>
                  <a:pt x="1138797" y="906995"/>
                </a:cubicBezTo>
                <a:cubicBezTo>
                  <a:pt x="1139257" y="905239"/>
                  <a:pt x="1140344" y="903357"/>
                  <a:pt x="1139382" y="901351"/>
                </a:cubicBezTo>
                <a:cubicBezTo>
                  <a:pt x="1138881" y="901351"/>
                  <a:pt x="1138546" y="901351"/>
                  <a:pt x="1138379" y="901643"/>
                </a:cubicBezTo>
                <a:lnTo>
                  <a:pt x="1115719" y="928358"/>
                </a:lnTo>
                <a:cubicBezTo>
                  <a:pt x="1109616" y="935507"/>
                  <a:pt x="1103386" y="942572"/>
                  <a:pt x="1097324" y="949763"/>
                </a:cubicBezTo>
                <a:cubicBezTo>
                  <a:pt x="1088963" y="959671"/>
                  <a:pt x="1080601" y="969663"/>
                  <a:pt x="1072240" y="979613"/>
                </a:cubicBezTo>
                <a:cubicBezTo>
                  <a:pt x="1068059" y="984672"/>
                  <a:pt x="1063670" y="989689"/>
                  <a:pt x="1059363" y="994748"/>
                </a:cubicBezTo>
                <a:cubicBezTo>
                  <a:pt x="1052758" y="1002482"/>
                  <a:pt x="1046111" y="1010216"/>
                  <a:pt x="1039631" y="1018034"/>
                </a:cubicBezTo>
                <a:cubicBezTo>
                  <a:pt x="1038803" y="1019334"/>
                  <a:pt x="1038155" y="1020739"/>
                  <a:pt x="1037707" y="1022215"/>
                </a:cubicBezTo>
                <a:lnTo>
                  <a:pt x="1036119" y="1023845"/>
                </a:lnTo>
                <a:lnTo>
                  <a:pt x="1034614" y="1025225"/>
                </a:lnTo>
                <a:lnTo>
                  <a:pt x="1034614" y="1025434"/>
                </a:lnTo>
                <a:close/>
                <a:moveTo>
                  <a:pt x="50977" y="1002189"/>
                </a:moveTo>
                <a:lnTo>
                  <a:pt x="50977" y="1002189"/>
                </a:lnTo>
                <a:lnTo>
                  <a:pt x="50977" y="1002189"/>
                </a:lnTo>
                <a:close/>
                <a:moveTo>
                  <a:pt x="361980" y="1150855"/>
                </a:moveTo>
                <a:lnTo>
                  <a:pt x="360391" y="1149392"/>
                </a:lnTo>
                <a:cubicBezTo>
                  <a:pt x="357214" y="1146089"/>
                  <a:pt x="354162" y="1142661"/>
                  <a:pt x="350901" y="1139442"/>
                </a:cubicBezTo>
                <a:cubicBezTo>
                  <a:pt x="341076" y="1129826"/>
                  <a:pt x="331084" y="1120336"/>
                  <a:pt x="321260" y="1110720"/>
                </a:cubicBezTo>
                <a:cubicBezTo>
                  <a:pt x="308341" y="1098178"/>
                  <a:pt x="295507" y="1085302"/>
                  <a:pt x="282588" y="1072634"/>
                </a:cubicBezTo>
                <a:cubicBezTo>
                  <a:pt x="269670" y="1059967"/>
                  <a:pt x="256292" y="1047090"/>
                  <a:pt x="243122" y="1034297"/>
                </a:cubicBezTo>
                <a:lnTo>
                  <a:pt x="232754" y="1023971"/>
                </a:lnTo>
                <a:cubicBezTo>
                  <a:pt x="232365" y="1023628"/>
                  <a:pt x="231825" y="1023519"/>
                  <a:pt x="231333" y="1023678"/>
                </a:cubicBezTo>
                <a:cubicBezTo>
                  <a:pt x="230998" y="1023678"/>
                  <a:pt x="230706" y="1024389"/>
                  <a:pt x="230664" y="1024807"/>
                </a:cubicBezTo>
                <a:cubicBezTo>
                  <a:pt x="230665" y="1025304"/>
                  <a:pt x="230750" y="1025798"/>
                  <a:pt x="230915" y="1026270"/>
                </a:cubicBezTo>
                <a:cubicBezTo>
                  <a:pt x="232921" y="1033377"/>
                  <a:pt x="235095" y="1040526"/>
                  <a:pt x="237018" y="1047592"/>
                </a:cubicBezTo>
                <a:cubicBezTo>
                  <a:pt x="237885" y="1050280"/>
                  <a:pt x="239565" y="1052629"/>
                  <a:pt x="241826" y="1054323"/>
                </a:cubicBezTo>
                <a:cubicBezTo>
                  <a:pt x="251860" y="1062684"/>
                  <a:pt x="261852" y="1071046"/>
                  <a:pt x="271927" y="1079114"/>
                </a:cubicBezTo>
                <a:cubicBezTo>
                  <a:pt x="287898" y="1092158"/>
                  <a:pt x="303910" y="1105173"/>
                  <a:pt x="319964" y="1118162"/>
                </a:cubicBezTo>
                <a:cubicBezTo>
                  <a:pt x="332060" y="1127890"/>
                  <a:pt x="344184" y="1137644"/>
                  <a:pt x="356336" y="1147427"/>
                </a:cubicBezTo>
                <a:cubicBezTo>
                  <a:pt x="357644" y="1148217"/>
                  <a:pt x="359049" y="1148836"/>
                  <a:pt x="360517" y="1149266"/>
                </a:cubicBezTo>
                <a:lnTo>
                  <a:pt x="362147" y="1150897"/>
                </a:lnTo>
                <a:close/>
                <a:moveTo>
                  <a:pt x="53945" y="1006872"/>
                </a:moveTo>
                <a:lnTo>
                  <a:pt x="53945" y="1006579"/>
                </a:lnTo>
                <a:lnTo>
                  <a:pt x="54238" y="1006579"/>
                </a:lnTo>
                <a:lnTo>
                  <a:pt x="55827" y="1008084"/>
                </a:lnTo>
                <a:cubicBezTo>
                  <a:pt x="56158" y="1011052"/>
                  <a:pt x="57433" y="1013837"/>
                  <a:pt x="59464" y="1016027"/>
                </a:cubicBezTo>
                <a:cubicBezTo>
                  <a:pt x="59840" y="1016487"/>
                  <a:pt x="60760" y="1016445"/>
                  <a:pt x="61429" y="1016613"/>
                </a:cubicBezTo>
                <a:cubicBezTo>
                  <a:pt x="61429" y="1015986"/>
                  <a:pt x="61931" y="1015024"/>
                  <a:pt x="61680" y="1014690"/>
                </a:cubicBezTo>
                <a:cubicBezTo>
                  <a:pt x="59757" y="1012474"/>
                  <a:pt x="57499" y="1010509"/>
                  <a:pt x="55701" y="1008209"/>
                </a:cubicBezTo>
                <a:close/>
                <a:moveTo>
                  <a:pt x="243958" y="1201316"/>
                </a:moveTo>
                <a:lnTo>
                  <a:pt x="245505" y="1199728"/>
                </a:lnTo>
                <a:lnTo>
                  <a:pt x="245798" y="1199518"/>
                </a:lnTo>
                <a:lnTo>
                  <a:pt x="245798" y="1199811"/>
                </a:lnTo>
                <a:lnTo>
                  <a:pt x="244126" y="1201316"/>
                </a:lnTo>
                <a:lnTo>
                  <a:pt x="244126" y="1201567"/>
                </a:lnTo>
                <a:close/>
                <a:moveTo>
                  <a:pt x="369631" y="1158464"/>
                </a:moveTo>
                <a:lnTo>
                  <a:pt x="369380" y="1158255"/>
                </a:lnTo>
                <a:lnTo>
                  <a:pt x="369631" y="1158464"/>
                </a:lnTo>
                <a:lnTo>
                  <a:pt x="369631" y="1158464"/>
                </a:lnTo>
                <a:close/>
                <a:moveTo>
                  <a:pt x="364990" y="1160053"/>
                </a:moveTo>
                <a:lnTo>
                  <a:pt x="363443" y="1158506"/>
                </a:lnTo>
                <a:cubicBezTo>
                  <a:pt x="362175" y="1156888"/>
                  <a:pt x="360777" y="1155379"/>
                  <a:pt x="359262" y="1153991"/>
                </a:cubicBezTo>
                <a:cubicBezTo>
                  <a:pt x="353200" y="1148932"/>
                  <a:pt x="347055" y="1143999"/>
                  <a:pt x="340867" y="1139024"/>
                </a:cubicBezTo>
                <a:cubicBezTo>
                  <a:pt x="331377" y="1131373"/>
                  <a:pt x="321803" y="1123764"/>
                  <a:pt x="312355" y="1116030"/>
                </a:cubicBezTo>
                <a:cubicBezTo>
                  <a:pt x="304244" y="1109424"/>
                  <a:pt x="296343" y="1102568"/>
                  <a:pt x="288274" y="1095962"/>
                </a:cubicBezTo>
                <a:cubicBezTo>
                  <a:pt x="275648" y="1085678"/>
                  <a:pt x="262967" y="1075448"/>
                  <a:pt x="250230" y="1065276"/>
                </a:cubicBezTo>
                <a:cubicBezTo>
                  <a:pt x="247637" y="1063186"/>
                  <a:pt x="245004" y="1061095"/>
                  <a:pt x="242328" y="1059298"/>
                </a:cubicBezTo>
                <a:cubicBezTo>
                  <a:pt x="241882" y="1059068"/>
                  <a:pt x="241352" y="1059068"/>
                  <a:pt x="240907" y="1059298"/>
                </a:cubicBezTo>
                <a:cubicBezTo>
                  <a:pt x="240520" y="1059578"/>
                  <a:pt x="240300" y="1060034"/>
                  <a:pt x="240321" y="1060510"/>
                </a:cubicBezTo>
                <a:cubicBezTo>
                  <a:pt x="241938" y="1067701"/>
                  <a:pt x="243596" y="1074892"/>
                  <a:pt x="245296" y="1082083"/>
                </a:cubicBezTo>
                <a:cubicBezTo>
                  <a:pt x="245891" y="1084344"/>
                  <a:pt x="247408" y="1086255"/>
                  <a:pt x="249477" y="1087350"/>
                </a:cubicBezTo>
                <a:cubicBezTo>
                  <a:pt x="251609" y="1088730"/>
                  <a:pt x="253658" y="1089942"/>
                  <a:pt x="255999" y="1091280"/>
                </a:cubicBezTo>
                <a:lnTo>
                  <a:pt x="303617" y="1121841"/>
                </a:lnTo>
                <a:cubicBezTo>
                  <a:pt x="320340" y="1132585"/>
                  <a:pt x="337063" y="1143413"/>
                  <a:pt x="353786" y="1154116"/>
                </a:cubicBezTo>
                <a:cubicBezTo>
                  <a:pt x="356586" y="1156340"/>
                  <a:pt x="359887" y="1157845"/>
                  <a:pt x="363401" y="1158506"/>
                </a:cubicBezTo>
                <a:lnTo>
                  <a:pt x="364948" y="1160053"/>
                </a:lnTo>
                <a:lnTo>
                  <a:pt x="365157" y="1160303"/>
                </a:lnTo>
                <a:close/>
                <a:moveTo>
                  <a:pt x="1075961" y="286578"/>
                </a:moveTo>
                <a:lnTo>
                  <a:pt x="1075961" y="286578"/>
                </a:lnTo>
                <a:lnTo>
                  <a:pt x="1074372" y="285073"/>
                </a:lnTo>
                <a:cubicBezTo>
                  <a:pt x="1074439" y="283821"/>
                  <a:pt x="1074309" y="282566"/>
                  <a:pt x="1073996" y="281352"/>
                </a:cubicBezTo>
                <a:cubicBezTo>
                  <a:pt x="1071446" y="274998"/>
                  <a:pt x="1068770" y="268810"/>
                  <a:pt x="1066094" y="262330"/>
                </a:cubicBezTo>
                <a:cubicBezTo>
                  <a:pt x="1062415" y="253634"/>
                  <a:pt x="1058695" y="244980"/>
                  <a:pt x="1055057" y="236284"/>
                </a:cubicBezTo>
                <a:cubicBezTo>
                  <a:pt x="1050877" y="226669"/>
                  <a:pt x="1046905" y="217053"/>
                  <a:pt x="1043059" y="207354"/>
                </a:cubicBezTo>
                <a:cubicBezTo>
                  <a:pt x="1041913" y="203921"/>
                  <a:pt x="1038911" y="201440"/>
                  <a:pt x="1035324" y="200957"/>
                </a:cubicBezTo>
                <a:cubicBezTo>
                  <a:pt x="1028593" y="199661"/>
                  <a:pt x="1021904" y="197989"/>
                  <a:pt x="1015215" y="196359"/>
                </a:cubicBezTo>
                <a:cubicBezTo>
                  <a:pt x="1008526" y="194728"/>
                  <a:pt x="1002673" y="193307"/>
                  <a:pt x="996653" y="191802"/>
                </a:cubicBezTo>
                <a:cubicBezTo>
                  <a:pt x="994939" y="191384"/>
                  <a:pt x="993183" y="191091"/>
                  <a:pt x="991427" y="190840"/>
                </a:cubicBezTo>
                <a:cubicBezTo>
                  <a:pt x="991009" y="190840"/>
                  <a:pt x="990173" y="191091"/>
                  <a:pt x="990131" y="191384"/>
                </a:cubicBezTo>
                <a:cubicBezTo>
                  <a:pt x="989955" y="192069"/>
                  <a:pt x="989955" y="192788"/>
                  <a:pt x="990131" y="193474"/>
                </a:cubicBezTo>
                <a:cubicBezTo>
                  <a:pt x="990348" y="193939"/>
                  <a:pt x="990662" y="194352"/>
                  <a:pt x="991051" y="194686"/>
                </a:cubicBezTo>
                <a:lnTo>
                  <a:pt x="1036788" y="244855"/>
                </a:lnTo>
                <a:cubicBezTo>
                  <a:pt x="1045484" y="254429"/>
                  <a:pt x="1054138" y="264128"/>
                  <a:pt x="1062959" y="273660"/>
                </a:cubicBezTo>
                <a:cubicBezTo>
                  <a:pt x="1066203" y="278002"/>
                  <a:pt x="1070079" y="281835"/>
                  <a:pt x="1074456" y="285031"/>
                </a:cubicBezTo>
                <a:close/>
                <a:moveTo>
                  <a:pt x="643843" y="1598190"/>
                </a:moveTo>
                <a:lnTo>
                  <a:pt x="644052" y="1598190"/>
                </a:lnTo>
                <a:lnTo>
                  <a:pt x="643843" y="1598190"/>
                </a:lnTo>
                <a:lnTo>
                  <a:pt x="640791" y="1596811"/>
                </a:lnTo>
                <a:lnTo>
                  <a:pt x="639202" y="1595138"/>
                </a:lnTo>
                <a:lnTo>
                  <a:pt x="636192" y="1593717"/>
                </a:lnTo>
                <a:lnTo>
                  <a:pt x="636192" y="1593717"/>
                </a:lnTo>
                <a:lnTo>
                  <a:pt x="639202" y="1595138"/>
                </a:lnTo>
                <a:lnTo>
                  <a:pt x="640791" y="1596769"/>
                </a:lnTo>
                <a:close/>
                <a:moveTo>
                  <a:pt x="625532" y="1585899"/>
                </a:moveTo>
                <a:lnTo>
                  <a:pt x="627078" y="1587446"/>
                </a:lnTo>
                <a:cubicBezTo>
                  <a:pt x="628061" y="1589089"/>
                  <a:pt x="629737" y="1590197"/>
                  <a:pt x="631635" y="1590456"/>
                </a:cubicBezTo>
                <a:lnTo>
                  <a:pt x="631635" y="1590749"/>
                </a:lnTo>
                <a:lnTo>
                  <a:pt x="631343" y="1590749"/>
                </a:lnTo>
                <a:cubicBezTo>
                  <a:pt x="630532" y="1588947"/>
                  <a:pt x="628763" y="1587760"/>
                  <a:pt x="626786" y="1587697"/>
                </a:cubicBezTo>
                <a:lnTo>
                  <a:pt x="625239" y="1586150"/>
                </a:lnTo>
                <a:lnTo>
                  <a:pt x="622145" y="1584645"/>
                </a:lnTo>
                <a:cubicBezTo>
                  <a:pt x="621184" y="1582053"/>
                  <a:pt x="618759" y="1580924"/>
                  <a:pt x="616710" y="1579461"/>
                </a:cubicBezTo>
                <a:cubicBezTo>
                  <a:pt x="612989" y="1576827"/>
                  <a:pt x="609185" y="1574277"/>
                  <a:pt x="605422" y="1571643"/>
                </a:cubicBezTo>
                <a:cubicBezTo>
                  <a:pt x="599193" y="1567462"/>
                  <a:pt x="592880" y="1562822"/>
                  <a:pt x="586693" y="1558474"/>
                </a:cubicBezTo>
                <a:cubicBezTo>
                  <a:pt x="576450" y="1551367"/>
                  <a:pt x="566207" y="1544259"/>
                  <a:pt x="555881" y="1537319"/>
                </a:cubicBezTo>
                <a:cubicBezTo>
                  <a:pt x="549568" y="1533139"/>
                  <a:pt x="543339" y="1528665"/>
                  <a:pt x="536650" y="1524986"/>
                </a:cubicBezTo>
                <a:cubicBezTo>
                  <a:pt x="523773" y="1517795"/>
                  <a:pt x="510688" y="1510981"/>
                  <a:pt x="497644" y="1504083"/>
                </a:cubicBezTo>
                <a:cubicBezTo>
                  <a:pt x="493839" y="1502076"/>
                  <a:pt x="489826" y="1500529"/>
                  <a:pt x="485896" y="1498731"/>
                </a:cubicBezTo>
                <a:lnTo>
                  <a:pt x="482635" y="1497310"/>
                </a:lnTo>
                <a:cubicBezTo>
                  <a:pt x="482564" y="1497093"/>
                  <a:pt x="482451" y="1496896"/>
                  <a:pt x="482301" y="1496725"/>
                </a:cubicBezTo>
                <a:cubicBezTo>
                  <a:pt x="482133" y="1496700"/>
                  <a:pt x="481966" y="1496700"/>
                  <a:pt x="481799" y="1496725"/>
                </a:cubicBezTo>
                <a:lnTo>
                  <a:pt x="482719" y="1497352"/>
                </a:lnTo>
                <a:lnTo>
                  <a:pt x="485980" y="1498773"/>
                </a:lnTo>
                <a:cubicBezTo>
                  <a:pt x="486899" y="1501115"/>
                  <a:pt x="489157" y="1501992"/>
                  <a:pt x="491038" y="1503205"/>
                </a:cubicBezTo>
                <a:lnTo>
                  <a:pt x="511942" y="1516249"/>
                </a:lnTo>
                <a:cubicBezTo>
                  <a:pt x="527076" y="1525726"/>
                  <a:pt x="542198" y="1535229"/>
                  <a:pt x="557302" y="1544761"/>
                </a:cubicBezTo>
                <a:cubicBezTo>
                  <a:pt x="571350" y="1553582"/>
                  <a:pt x="585313" y="1562445"/>
                  <a:pt x="599360" y="1571309"/>
                </a:cubicBezTo>
                <a:cubicBezTo>
                  <a:pt x="605381" y="1575113"/>
                  <a:pt x="611401" y="1578959"/>
                  <a:pt x="617505" y="1582680"/>
                </a:cubicBezTo>
                <a:cubicBezTo>
                  <a:pt x="619072" y="1583474"/>
                  <a:pt x="620707" y="1584118"/>
                  <a:pt x="622396" y="1584603"/>
                </a:cubicBezTo>
                <a:cubicBezTo>
                  <a:pt x="623090" y="1585619"/>
                  <a:pt x="624323" y="1586129"/>
                  <a:pt x="625532" y="1585899"/>
                </a:cubicBezTo>
                <a:close/>
                <a:moveTo>
                  <a:pt x="311310" y="950432"/>
                </a:moveTo>
                <a:lnTo>
                  <a:pt x="309846" y="947213"/>
                </a:lnTo>
                <a:cubicBezTo>
                  <a:pt x="309279" y="945520"/>
                  <a:pt x="308623" y="943860"/>
                  <a:pt x="307881" y="942238"/>
                </a:cubicBezTo>
                <a:cubicBezTo>
                  <a:pt x="303701" y="934838"/>
                  <a:pt x="299855" y="927480"/>
                  <a:pt x="295841" y="920080"/>
                </a:cubicBezTo>
                <a:cubicBezTo>
                  <a:pt x="289319" y="908249"/>
                  <a:pt x="282755" y="896459"/>
                  <a:pt x="276317" y="884586"/>
                </a:cubicBezTo>
                <a:cubicBezTo>
                  <a:pt x="269085" y="871375"/>
                  <a:pt x="261977" y="858122"/>
                  <a:pt x="254745" y="844953"/>
                </a:cubicBezTo>
                <a:cubicBezTo>
                  <a:pt x="245742" y="828703"/>
                  <a:pt x="236726" y="812440"/>
                  <a:pt x="227696" y="796164"/>
                </a:cubicBezTo>
                <a:cubicBezTo>
                  <a:pt x="221048" y="784124"/>
                  <a:pt x="214317" y="772083"/>
                  <a:pt x="207712" y="760043"/>
                </a:cubicBezTo>
                <a:cubicBezTo>
                  <a:pt x="195950" y="738554"/>
                  <a:pt x="184258" y="717078"/>
                  <a:pt x="172636" y="695618"/>
                </a:cubicBezTo>
                <a:cubicBezTo>
                  <a:pt x="167493" y="686212"/>
                  <a:pt x="162518" y="676763"/>
                  <a:pt x="157334" y="667399"/>
                </a:cubicBezTo>
                <a:cubicBezTo>
                  <a:pt x="152150" y="658034"/>
                  <a:pt x="146423" y="648376"/>
                  <a:pt x="141155" y="638802"/>
                </a:cubicBezTo>
                <a:cubicBezTo>
                  <a:pt x="133086" y="624003"/>
                  <a:pt x="125268" y="609119"/>
                  <a:pt x="117283" y="594320"/>
                </a:cubicBezTo>
                <a:cubicBezTo>
                  <a:pt x="116613" y="593291"/>
                  <a:pt x="115888" y="592300"/>
                  <a:pt x="115109" y="591352"/>
                </a:cubicBezTo>
                <a:cubicBezTo>
                  <a:pt x="113769" y="592714"/>
                  <a:pt x="113231" y="594679"/>
                  <a:pt x="113688" y="596536"/>
                </a:cubicBezTo>
                <a:cubicBezTo>
                  <a:pt x="113688" y="613635"/>
                  <a:pt x="114273" y="630692"/>
                  <a:pt x="114357" y="647791"/>
                </a:cubicBezTo>
                <a:cubicBezTo>
                  <a:pt x="114356" y="651365"/>
                  <a:pt x="115450" y="654852"/>
                  <a:pt x="117492" y="657783"/>
                </a:cubicBezTo>
                <a:lnTo>
                  <a:pt x="127693" y="672792"/>
                </a:lnTo>
                <a:cubicBezTo>
                  <a:pt x="135469" y="684456"/>
                  <a:pt x="143329" y="696078"/>
                  <a:pt x="151021" y="707784"/>
                </a:cubicBezTo>
                <a:cubicBezTo>
                  <a:pt x="161808" y="724131"/>
                  <a:pt x="172468" y="740644"/>
                  <a:pt x="183255" y="757033"/>
                </a:cubicBezTo>
                <a:cubicBezTo>
                  <a:pt x="191616" y="769575"/>
                  <a:pt x="199977" y="782117"/>
                  <a:pt x="208339" y="794659"/>
                </a:cubicBezTo>
                <a:cubicBezTo>
                  <a:pt x="215321" y="805278"/>
                  <a:pt x="222219" y="816022"/>
                  <a:pt x="229242" y="826683"/>
                </a:cubicBezTo>
                <a:cubicBezTo>
                  <a:pt x="234803" y="835045"/>
                  <a:pt x="240363" y="843782"/>
                  <a:pt x="245965" y="852269"/>
                </a:cubicBezTo>
                <a:cubicBezTo>
                  <a:pt x="253323" y="863264"/>
                  <a:pt x="260849" y="874176"/>
                  <a:pt x="268123" y="885213"/>
                </a:cubicBezTo>
                <a:cubicBezTo>
                  <a:pt x="279745" y="902856"/>
                  <a:pt x="291159" y="920665"/>
                  <a:pt x="302865" y="938308"/>
                </a:cubicBezTo>
                <a:cubicBezTo>
                  <a:pt x="304913" y="941360"/>
                  <a:pt x="306460" y="945123"/>
                  <a:pt x="310181" y="946669"/>
                </a:cubicBezTo>
                <a:lnTo>
                  <a:pt x="311644" y="949889"/>
                </a:lnTo>
                <a:lnTo>
                  <a:pt x="313149" y="952857"/>
                </a:lnTo>
                <a:lnTo>
                  <a:pt x="313149" y="952857"/>
                </a:lnTo>
                <a:close/>
                <a:moveTo>
                  <a:pt x="113771" y="1049557"/>
                </a:moveTo>
                <a:lnTo>
                  <a:pt x="115360" y="1051187"/>
                </a:lnTo>
                <a:cubicBezTo>
                  <a:pt x="116020" y="1053098"/>
                  <a:pt x="117853" y="1054356"/>
                  <a:pt x="119875" y="1054281"/>
                </a:cubicBezTo>
                <a:lnTo>
                  <a:pt x="123136" y="1055660"/>
                </a:lnTo>
                <a:lnTo>
                  <a:pt x="125895" y="1057333"/>
                </a:lnTo>
                <a:lnTo>
                  <a:pt x="126397" y="1057625"/>
                </a:lnTo>
                <a:lnTo>
                  <a:pt x="125812" y="1057416"/>
                </a:lnTo>
                <a:lnTo>
                  <a:pt x="123052" y="1055744"/>
                </a:lnTo>
                <a:lnTo>
                  <a:pt x="119875" y="1054239"/>
                </a:lnTo>
                <a:cubicBezTo>
                  <a:pt x="119017" y="1052466"/>
                  <a:pt x="117243" y="1051325"/>
                  <a:pt x="115276" y="1051271"/>
                </a:cubicBezTo>
                <a:lnTo>
                  <a:pt x="113688" y="1049640"/>
                </a:lnTo>
                <a:lnTo>
                  <a:pt x="113102" y="1049389"/>
                </a:lnTo>
                <a:close/>
                <a:moveTo>
                  <a:pt x="823154" y="1074139"/>
                </a:moveTo>
                <a:lnTo>
                  <a:pt x="821690" y="1077233"/>
                </a:lnTo>
                <a:cubicBezTo>
                  <a:pt x="820729" y="1078027"/>
                  <a:pt x="819851" y="1078905"/>
                  <a:pt x="819056" y="1079867"/>
                </a:cubicBezTo>
                <a:cubicBezTo>
                  <a:pt x="814416" y="1086807"/>
                  <a:pt x="809733" y="1093747"/>
                  <a:pt x="805260" y="1100770"/>
                </a:cubicBezTo>
                <a:cubicBezTo>
                  <a:pt x="802643" y="1104157"/>
                  <a:pt x="803199" y="1109015"/>
                  <a:pt x="806514" y="1111724"/>
                </a:cubicBezTo>
                <a:cubicBezTo>
                  <a:pt x="807179" y="1112330"/>
                  <a:pt x="808212" y="1112284"/>
                  <a:pt x="808818" y="1111619"/>
                </a:cubicBezTo>
                <a:cubicBezTo>
                  <a:pt x="808914" y="1111510"/>
                  <a:pt x="808998" y="1111393"/>
                  <a:pt x="809065" y="1111264"/>
                </a:cubicBezTo>
                <a:cubicBezTo>
                  <a:pt x="809524" y="1110344"/>
                  <a:pt x="809942" y="1109424"/>
                  <a:pt x="810319" y="1108463"/>
                </a:cubicBezTo>
                <a:cubicBezTo>
                  <a:pt x="813329" y="1100938"/>
                  <a:pt x="816464" y="1093454"/>
                  <a:pt x="819307" y="1085887"/>
                </a:cubicBezTo>
                <a:cubicBezTo>
                  <a:pt x="820206" y="1083002"/>
                  <a:pt x="820959" y="1080072"/>
                  <a:pt x="821565" y="1077107"/>
                </a:cubicBezTo>
                <a:lnTo>
                  <a:pt x="823154" y="1074056"/>
                </a:lnTo>
                <a:lnTo>
                  <a:pt x="823154" y="1074056"/>
                </a:lnTo>
                <a:close/>
                <a:moveTo>
                  <a:pt x="95460" y="934796"/>
                </a:moveTo>
                <a:lnTo>
                  <a:pt x="98470" y="933208"/>
                </a:lnTo>
                <a:cubicBezTo>
                  <a:pt x="98978" y="933170"/>
                  <a:pt x="99482" y="933082"/>
                  <a:pt x="99975" y="932957"/>
                </a:cubicBezTo>
                <a:cubicBezTo>
                  <a:pt x="110642" y="929658"/>
                  <a:pt x="121088" y="925678"/>
                  <a:pt x="131247" y="921042"/>
                </a:cubicBezTo>
                <a:cubicBezTo>
                  <a:pt x="131716" y="920870"/>
                  <a:pt x="132114" y="920548"/>
                  <a:pt x="132375" y="920122"/>
                </a:cubicBezTo>
                <a:cubicBezTo>
                  <a:pt x="132566" y="919666"/>
                  <a:pt x="132566" y="919156"/>
                  <a:pt x="132375" y="918701"/>
                </a:cubicBezTo>
                <a:cubicBezTo>
                  <a:pt x="132166" y="918283"/>
                  <a:pt x="131665" y="917739"/>
                  <a:pt x="131288" y="917781"/>
                </a:cubicBezTo>
                <a:cubicBezTo>
                  <a:pt x="130051" y="917798"/>
                  <a:pt x="128823" y="918011"/>
                  <a:pt x="127651" y="918408"/>
                </a:cubicBezTo>
                <a:cubicBezTo>
                  <a:pt x="124683" y="919788"/>
                  <a:pt x="121756" y="921334"/>
                  <a:pt x="118830" y="922839"/>
                </a:cubicBezTo>
                <a:cubicBezTo>
                  <a:pt x="112057" y="926297"/>
                  <a:pt x="105312" y="929792"/>
                  <a:pt x="98595" y="933333"/>
                </a:cubicBezTo>
                <a:lnTo>
                  <a:pt x="95543" y="934838"/>
                </a:lnTo>
                <a:lnTo>
                  <a:pt x="94958" y="934838"/>
                </a:lnTo>
                <a:close/>
                <a:moveTo>
                  <a:pt x="181164" y="902730"/>
                </a:moveTo>
                <a:lnTo>
                  <a:pt x="181164" y="902730"/>
                </a:lnTo>
                <a:lnTo>
                  <a:pt x="179701" y="899595"/>
                </a:lnTo>
                <a:cubicBezTo>
                  <a:pt x="179032" y="897964"/>
                  <a:pt x="178405" y="896334"/>
                  <a:pt x="177652" y="894745"/>
                </a:cubicBezTo>
                <a:cubicBezTo>
                  <a:pt x="176900" y="893157"/>
                  <a:pt x="174810" y="892488"/>
                  <a:pt x="174893" y="893533"/>
                </a:cubicBezTo>
                <a:cubicBezTo>
                  <a:pt x="174922" y="894486"/>
                  <a:pt x="175244" y="895406"/>
                  <a:pt x="175813" y="896167"/>
                </a:cubicBezTo>
                <a:cubicBezTo>
                  <a:pt x="177070" y="897358"/>
                  <a:pt x="178396" y="898474"/>
                  <a:pt x="179785" y="899511"/>
                </a:cubicBezTo>
                <a:close/>
                <a:moveTo>
                  <a:pt x="1138755" y="1448103"/>
                </a:moveTo>
                <a:lnTo>
                  <a:pt x="1137334" y="1451197"/>
                </a:lnTo>
                <a:cubicBezTo>
                  <a:pt x="1131941" y="1455378"/>
                  <a:pt x="1130477" y="1458053"/>
                  <a:pt x="1128972" y="1466749"/>
                </a:cubicBezTo>
                <a:cubicBezTo>
                  <a:pt x="1131522" y="1462318"/>
                  <a:pt x="1133571" y="1458889"/>
                  <a:pt x="1135536" y="1455336"/>
                </a:cubicBezTo>
                <a:cubicBezTo>
                  <a:pt x="1136163" y="1453977"/>
                  <a:pt x="1136707" y="1452581"/>
                  <a:pt x="1137166" y="1451155"/>
                </a:cubicBezTo>
                <a:lnTo>
                  <a:pt x="1138671" y="1448103"/>
                </a:lnTo>
                <a:close/>
                <a:moveTo>
                  <a:pt x="129073" y="853482"/>
                </a:moveTo>
                <a:lnTo>
                  <a:pt x="130703" y="855112"/>
                </a:lnTo>
                <a:lnTo>
                  <a:pt x="133504" y="858248"/>
                </a:lnTo>
                <a:lnTo>
                  <a:pt x="134048" y="858498"/>
                </a:lnTo>
                <a:cubicBezTo>
                  <a:pt x="134184" y="858536"/>
                  <a:pt x="134329" y="858536"/>
                  <a:pt x="134466" y="858498"/>
                </a:cubicBezTo>
                <a:lnTo>
                  <a:pt x="133421" y="858248"/>
                </a:lnTo>
                <a:cubicBezTo>
                  <a:pt x="133272" y="856705"/>
                  <a:pt x="132138" y="855434"/>
                  <a:pt x="130620" y="855112"/>
                </a:cubicBezTo>
                <a:lnTo>
                  <a:pt x="128989" y="853482"/>
                </a:lnTo>
                <a:cubicBezTo>
                  <a:pt x="128655" y="853147"/>
                  <a:pt x="128696" y="851935"/>
                  <a:pt x="127777" y="852980"/>
                </a:cubicBezTo>
                <a:close/>
                <a:moveTo>
                  <a:pt x="58544" y="1025016"/>
                </a:moveTo>
                <a:cubicBezTo>
                  <a:pt x="58502" y="1025221"/>
                  <a:pt x="58502" y="1025434"/>
                  <a:pt x="58544" y="1025643"/>
                </a:cubicBezTo>
                <a:cubicBezTo>
                  <a:pt x="58544" y="1025643"/>
                  <a:pt x="58544" y="1025936"/>
                  <a:pt x="58795" y="1026103"/>
                </a:cubicBezTo>
                <a:lnTo>
                  <a:pt x="58419" y="1025100"/>
                </a:lnTo>
                <a:cubicBezTo>
                  <a:pt x="58448" y="1024865"/>
                  <a:pt x="58448" y="1024623"/>
                  <a:pt x="58419" y="1024389"/>
                </a:cubicBezTo>
                <a:cubicBezTo>
                  <a:pt x="58419" y="1024389"/>
                  <a:pt x="58084" y="1024389"/>
                  <a:pt x="57917" y="1024054"/>
                </a:cubicBezTo>
                <a:close/>
                <a:moveTo>
                  <a:pt x="297430" y="973050"/>
                </a:moveTo>
                <a:lnTo>
                  <a:pt x="297430" y="973050"/>
                </a:lnTo>
                <a:lnTo>
                  <a:pt x="294336" y="971587"/>
                </a:lnTo>
                <a:cubicBezTo>
                  <a:pt x="293625" y="968744"/>
                  <a:pt x="290991" y="967824"/>
                  <a:pt x="288985" y="966402"/>
                </a:cubicBezTo>
                <a:cubicBezTo>
                  <a:pt x="284219" y="962974"/>
                  <a:pt x="279327" y="959797"/>
                  <a:pt x="274519" y="956452"/>
                </a:cubicBezTo>
                <a:cubicBezTo>
                  <a:pt x="261977" y="947882"/>
                  <a:pt x="249853" y="939270"/>
                  <a:pt x="237478" y="930741"/>
                </a:cubicBezTo>
                <a:cubicBezTo>
                  <a:pt x="222971" y="920791"/>
                  <a:pt x="208213" y="911468"/>
                  <a:pt x="194041" y="900765"/>
                </a:cubicBezTo>
                <a:cubicBezTo>
                  <a:pt x="190581" y="898299"/>
                  <a:pt x="186900" y="896158"/>
                  <a:pt x="183046" y="894369"/>
                </a:cubicBezTo>
                <a:cubicBezTo>
                  <a:pt x="182837" y="895330"/>
                  <a:pt x="182502" y="895916"/>
                  <a:pt x="182711" y="896250"/>
                </a:cubicBezTo>
                <a:cubicBezTo>
                  <a:pt x="186223" y="902438"/>
                  <a:pt x="189693" y="908792"/>
                  <a:pt x="193456" y="914729"/>
                </a:cubicBezTo>
                <a:cubicBezTo>
                  <a:pt x="194607" y="916460"/>
                  <a:pt x="196155" y="917894"/>
                  <a:pt x="197971" y="918910"/>
                </a:cubicBezTo>
                <a:cubicBezTo>
                  <a:pt x="203852" y="922451"/>
                  <a:pt x="209816" y="925879"/>
                  <a:pt x="215864" y="929194"/>
                </a:cubicBezTo>
                <a:cubicBezTo>
                  <a:pt x="231026" y="937556"/>
                  <a:pt x="246216" y="945917"/>
                  <a:pt x="261434" y="954278"/>
                </a:cubicBezTo>
                <a:cubicBezTo>
                  <a:pt x="272429" y="960257"/>
                  <a:pt x="283466" y="966068"/>
                  <a:pt x="294461" y="971963"/>
                </a:cubicBezTo>
                <a:close/>
                <a:moveTo>
                  <a:pt x="792467" y="1685525"/>
                </a:moveTo>
                <a:lnTo>
                  <a:pt x="795686" y="1686989"/>
                </a:lnTo>
                <a:cubicBezTo>
                  <a:pt x="797396" y="1689204"/>
                  <a:pt x="799725" y="1690860"/>
                  <a:pt x="802375" y="1691755"/>
                </a:cubicBezTo>
                <a:cubicBezTo>
                  <a:pt x="817259" y="1699531"/>
                  <a:pt x="832184" y="1707223"/>
                  <a:pt x="847067" y="1714957"/>
                </a:cubicBezTo>
                <a:cubicBezTo>
                  <a:pt x="850382" y="1716889"/>
                  <a:pt x="854145" y="1717913"/>
                  <a:pt x="857979" y="1717926"/>
                </a:cubicBezTo>
                <a:cubicBezTo>
                  <a:pt x="860445" y="1717926"/>
                  <a:pt x="862954" y="1719305"/>
                  <a:pt x="865379" y="1717717"/>
                </a:cubicBezTo>
                <a:cubicBezTo>
                  <a:pt x="864501" y="1714330"/>
                  <a:pt x="861198" y="1714372"/>
                  <a:pt x="858899" y="1713536"/>
                </a:cubicBezTo>
                <a:cubicBezTo>
                  <a:pt x="839333" y="1705175"/>
                  <a:pt x="819684" y="1696813"/>
                  <a:pt x="799992" y="1688452"/>
                </a:cubicBezTo>
                <a:cubicBezTo>
                  <a:pt x="798630" y="1687984"/>
                  <a:pt x="797233" y="1687637"/>
                  <a:pt x="795812" y="1687407"/>
                </a:cubicBezTo>
                <a:lnTo>
                  <a:pt x="792593" y="1685943"/>
                </a:lnTo>
                <a:cubicBezTo>
                  <a:pt x="792593" y="1685734"/>
                  <a:pt x="792593" y="1685484"/>
                  <a:pt x="792258" y="1685358"/>
                </a:cubicBezTo>
                <a:cubicBezTo>
                  <a:pt x="791924" y="1685233"/>
                  <a:pt x="791924" y="1685358"/>
                  <a:pt x="791715" y="1685358"/>
                </a:cubicBezTo>
                <a:close/>
                <a:moveTo>
                  <a:pt x="772609" y="1680885"/>
                </a:moveTo>
                <a:lnTo>
                  <a:pt x="772609" y="1680885"/>
                </a:lnTo>
                <a:lnTo>
                  <a:pt x="769473" y="1679463"/>
                </a:lnTo>
                <a:cubicBezTo>
                  <a:pt x="768257" y="1677515"/>
                  <a:pt x="766413" y="1676039"/>
                  <a:pt x="764247" y="1675283"/>
                </a:cubicBezTo>
                <a:cubicBezTo>
                  <a:pt x="762241" y="1674237"/>
                  <a:pt x="760067" y="1673359"/>
                  <a:pt x="758060" y="1672273"/>
                </a:cubicBezTo>
                <a:cubicBezTo>
                  <a:pt x="745535" y="1665399"/>
                  <a:pt x="732641" y="1659233"/>
                  <a:pt x="719430" y="1653794"/>
                </a:cubicBezTo>
                <a:cubicBezTo>
                  <a:pt x="709480" y="1649613"/>
                  <a:pt x="699614" y="1645683"/>
                  <a:pt x="689622" y="1641753"/>
                </a:cubicBezTo>
                <a:cubicBezTo>
                  <a:pt x="687281" y="1640834"/>
                  <a:pt x="684772" y="1640290"/>
                  <a:pt x="682347" y="1639579"/>
                </a:cubicBezTo>
                <a:cubicBezTo>
                  <a:pt x="681135" y="1638827"/>
                  <a:pt x="679923" y="1638033"/>
                  <a:pt x="678668" y="1637322"/>
                </a:cubicBezTo>
                <a:cubicBezTo>
                  <a:pt x="678668" y="1637322"/>
                  <a:pt x="678292" y="1637531"/>
                  <a:pt x="678208" y="1637698"/>
                </a:cubicBezTo>
                <a:cubicBezTo>
                  <a:pt x="678133" y="1637899"/>
                  <a:pt x="678133" y="1638125"/>
                  <a:pt x="678208" y="1638325"/>
                </a:cubicBezTo>
                <a:cubicBezTo>
                  <a:pt x="679546" y="1638743"/>
                  <a:pt x="680926" y="1639120"/>
                  <a:pt x="682389" y="1639454"/>
                </a:cubicBezTo>
                <a:cubicBezTo>
                  <a:pt x="683418" y="1640549"/>
                  <a:pt x="684584" y="1641502"/>
                  <a:pt x="685859" y="1642297"/>
                </a:cubicBezTo>
                <a:cubicBezTo>
                  <a:pt x="694221" y="1646478"/>
                  <a:pt x="702331" y="1650282"/>
                  <a:pt x="710693" y="1654086"/>
                </a:cubicBezTo>
                <a:cubicBezTo>
                  <a:pt x="723205" y="1659659"/>
                  <a:pt x="735748" y="1665236"/>
                  <a:pt x="748319" y="1670809"/>
                </a:cubicBezTo>
                <a:cubicBezTo>
                  <a:pt x="755342" y="1673861"/>
                  <a:pt x="762450" y="1676579"/>
                  <a:pt x="769515" y="1679422"/>
                </a:cubicBezTo>
                <a:close/>
                <a:moveTo>
                  <a:pt x="671478" y="1634897"/>
                </a:moveTo>
                <a:lnTo>
                  <a:pt x="671478" y="1634897"/>
                </a:lnTo>
                <a:lnTo>
                  <a:pt x="672648" y="1635399"/>
                </a:lnTo>
                <a:close/>
                <a:moveTo>
                  <a:pt x="1218523" y="927104"/>
                </a:moveTo>
                <a:cubicBezTo>
                  <a:pt x="1218272" y="927522"/>
                  <a:pt x="1217938" y="927856"/>
                  <a:pt x="1217687" y="928274"/>
                </a:cubicBezTo>
                <a:cubicBezTo>
                  <a:pt x="1217662" y="928513"/>
                  <a:pt x="1217662" y="928747"/>
                  <a:pt x="1217687" y="928985"/>
                </a:cubicBezTo>
                <a:cubicBezTo>
                  <a:pt x="1217938" y="928985"/>
                  <a:pt x="1218314" y="928693"/>
                  <a:pt x="1218356" y="928442"/>
                </a:cubicBezTo>
                <a:cubicBezTo>
                  <a:pt x="1218418" y="927969"/>
                  <a:pt x="1218418" y="927493"/>
                  <a:pt x="1218356" y="927020"/>
                </a:cubicBezTo>
                <a:cubicBezTo>
                  <a:pt x="1218774" y="926686"/>
                  <a:pt x="1219986" y="926686"/>
                  <a:pt x="1218857" y="925766"/>
                </a:cubicBezTo>
                <a:close/>
                <a:moveTo>
                  <a:pt x="898239" y="79884"/>
                </a:moveTo>
                <a:lnTo>
                  <a:pt x="896609" y="78254"/>
                </a:lnTo>
                <a:cubicBezTo>
                  <a:pt x="894025" y="74244"/>
                  <a:pt x="890338" y="71065"/>
                  <a:pt x="885990" y="69098"/>
                </a:cubicBezTo>
                <a:cubicBezTo>
                  <a:pt x="885860" y="68948"/>
                  <a:pt x="885722" y="68809"/>
                  <a:pt x="885572" y="68680"/>
                </a:cubicBezTo>
                <a:cubicBezTo>
                  <a:pt x="885572" y="68680"/>
                  <a:pt x="885279" y="68680"/>
                  <a:pt x="885153" y="68680"/>
                </a:cubicBezTo>
                <a:lnTo>
                  <a:pt x="886073" y="69098"/>
                </a:lnTo>
                <a:cubicBezTo>
                  <a:pt x="888205" y="73480"/>
                  <a:pt x="892043" y="76791"/>
                  <a:pt x="896692" y="78254"/>
                </a:cubicBezTo>
                <a:lnTo>
                  <a:pt x="898281" y="79884"/>
                </a:lnTo>
                <a:lnTo>
                  <a:pt x="901333" y="82978"/>
                </a:lnTo>
                <a:cubicBezTo>
                  <a:pt x="902704" y="85131"/>
                  <a:pt x="904790" y="86730"/>
                  <a:pt x="907228" y="87493"/>
                </a:cubicBezTo>
                <a:lnTo>
                  <a:pt x="910321" y="90629"/>
                </a:lnTo>
                <a:lnTo>
                  <a:pt x="910321" y="90629"/>
                </a:lnTo>
                <a:cubicBezTo>
                  <a:pt x="910050" y="89038"/>
                  <a:pt x="908816" y="87786"/>
                  <a:pt x="907228" y="87493"/>
                </a:cubicBezTo>
                <a:cubicBezTo>
                  <a:pt x="905886" y="85243"/>
                  <a:pt x="903707" y="83618"/>
                  <a:pt x="901166" y="82978"/>
                </a:cubicBezTo>
                <a:cubicBezTo>
                  <a:pt x="900961" y="81423"/>
                  <a:pt x="899778" y="80177"/>
                  <a:pt x="898239" y="79884"/>
                </a:cubicBezTo>
                <a:close/>
                <a:moveTo>
                  <a:pt x="296217" y="1250481"/>
                </a:moveTo>
                <a:lnTo>
                  <a:pt x="297681" y="1253659"/>
                </a:lnTo>
                <a:cubicBezTo>
                  <a:pt x="297890" y="1254637"/>
                  <a:pt x="298169" y="1255603"/>
                  <a:pt x="298517" y="1256543"/>
                </a:cubicBezTo>
                <a:cubicBezTo>
                  <a:pt x="301917" y="1263400"/>
                  <a:pt x="305317" y="1270244"/>
                  <a:pt x="308718" y="1277071"/>
                </a:cubicBezTo>
                <a:cubicBezTo>
                  <a:pt x="321650" y="1302769"/>
                  <a:pt x="334596" y="1328464"/>
                  <a:pt x="347556" y="1354163"/>
                </a:cubicBezTo>
                <a:cubicBezTo>
                  <a:pt x="359053" y="1376906"/>
                  <a:pt x="370634" y="1399565"/>
                  <a:pt x="382047" y="1422350"/>
                </a:cubicBezTo>
                <a:cubicBezTo>
                  <a:pt x="383598" y="1425582"/>
                  <a:pt x="385838" y="1428437"/>
                  <a:pt x="388611" y="1430711"/>
                </a:cubicBezTo>
                <a:cubicBezTo>
                  <a:pt x="397307" y="1437777"/>
                  <a:pt x="405794" y="1445135"/>
                  <a:pt x="414406" y="1452284"/>
                </a:cubicBezTo>
                <a:cubicBezTo>
                  <a:pt x="415242" y="1452995"/>
                  <a:pt x="416078" y="1454249"/>
                  <a:pt x="417959" y="1453622"/>
                </a:cubicBezTo>
                <a:cubicBezTo>
                  <a:pt x="416622" y="1451113"/>
                  <a:pt x="415367" y="1448688"/>
                  <a:pt x="414030" y="1446305"/>
                </a:cubicBezTo>
                <a:cubicBezTo>
                  <a:pt x="412274" y="1443212"/>
                  <a:pt x="410434" y="1440160"/>
                  <a:pt x="408595" y="1437066"/>
                </a:cubicBezTo>
                <a:lnTo>
                  <a:pt x="388569" y="1403620"/>
                </a:lnTo>
                <a:cubicBezTo>
                  <a:pt x="385015" y="1397726"/>
                  <a:pt x="381295" y="1391956"/>
                  <a:pt x="377825" y="1386020"/>
                </a:cubicBezTo>
                <a:cubicBezTo>
                  <a:pt x="370592" y="1373770"/>
                  <a:pt x="363568" y="1361354"/>
                  <a:pt x="356294" y="1349104"/>
                </a:cubicBezTo>
                <a:cubicBezTo>
                  <a:pt x="349020" y="1336855"/>
                  <a:pt x="341996" y="1325609"/>
                  <a:pt x="334931" y="1313819"/>
                </a:cubicBezTo>
                <a:cubicBezTo>
                  <a:pt x="330332" y="1306210"/>
                  <a:pt x="325900" y="1298476"/>
                  <a:pt x="321302" y="1290825"/>
                </a:cubicBezTo>
                <a:cubicBezTo>
                  <a:pt x="318041" y="1285348"/>
                  <a:pt x="314612" y="1280039"/>
                  <a:pt x="311351" y="1274604"/>
                </a:cubicBezTo>
                <a:cubicBezTo>
                  <a:pt x="308091" y="1269169"/>
                  <a:pt x="304788" y="1263107"/>
                  <a:pt x="301318" y="1257463"/>
                </a:cubicBezTo>
                <a:cubicBezTo>
                  <a:pt x="300226" y="1256109"/>
                  <a:pt x="298977" y="1254888"/>
                  <a:pt x="297597" y="1253826"/>
                </a:cubicBezTo>
                <a:lnTo>
                  <a:pt x="296092" y="1250690"/>
                </a:lnTo>
                <a:cubicBezTo>
                  <a:pt x="295982" y="1250001"/>
                  <a:pt x="295785" y="1249327"/>
                  <a:pt x="295507" y="1248684"/>
                </a:cubicBezTo>
                <a:cubicBezTo>
                  <a:pt x="295507" y="1248391"/>
                  <a:pt x="294796" y="1248307"/>
                  <a:pt x="294420" y="1248140"/>
                </a:cubicBezTo>
                <a:cubicBezTo>
                  <a:pt x="294043" y="1247973"/>
                  <a:pt x="294420" y="1249060"/>
                  <a:pt x="294420" y="1249311"/>
                </a:cubicBezTo>
                <a:cubicBezTo>
                  <a:pt x="294971" y="1249687"/>
                  <a:pt x="295560" y="1250009"/>
                  <a:pt x="296175" y="1250272"/>
                </a:cubicBezTo>
                <a:close/>
                <a:moveTo>
                  <a:pt x="826247" y="1100478"/>
                </a:moveTo>
                <a:cubicBezTo>
                  <a:pt x="824032" y="1101105"/>
                  <a:pt x="821607" y="1101397"/>
                  <a:pt x="820227" y="1103571"/>
                </a:cubicBezTo>
                <a:cubicBezTo>
                  <a:pt x="819500" y="1103684"/>
                  <a:pt x="818785" y="1103864"/>
                  <a:pt x="818095" y="1104115"/>
                </a:cubicBezTo>
                <a:cubicBezTo>
                  <a:pt x="817802" y="1104115"/>
                  <a:pt x="817719" y="1104909"/>
                  <a:pt x="817510" y="1105285"/>
                </a:cubicBezTo>
                <a:cubicBezTo>
                  <a:pt x="817928" y="1105285"/>
                  <a:pt x="818513" y="1105285"/>
                  <a:pt x="818764" y="1105285"/>
                </a:cubicBezTo>
                <a:cubicBezTo>
                  <a:pt x="819266" y="1104775"/>
                  <a:pt x="819717" y="1104215"/>
                  <a:pt x="820102" y="1103613"/>
                </a:cubicBezTo>
                <a:cubicBezTo>
                  <a:pt x="822535" y="1103471"/>
                  <a:pt x="824776" y="1102246"/>
                  <a:pt x="826205" y="1100269"/>
                </a:cubicBezTo>
                <a:close/>
                <a:moveTo>
                  <a:pt x="242495" y="1196717"/>
                </a:moveTo>
                <a:cubicBezTo>
                  <a:pt x="243708" y="1195463"/>
                  <a:pt x="244962" y="1194293"/>
                  <a:pt x="246091" y="1192997"/>
                </a:cubicBezTo>
                <a:cubicBezTo>
                  <a:pt x="246091" y="1192997"/>
                  <a:pt x="246091" y="1191951"/>
                  <a:pt x="245714" y="1191826"/>
                </a:cubicBezTo>
                <a:cubicBezTo>
                  <a:pt x="245280" y="1191730"/>
                  <a:pt x="244825" y="1191822"/>
                  <a:pt x="244460" y="1192077"/>
                </a:cubicBezTo>
                <a:cubicBezTo>
                  <a:pt x="243192" y="1193298"/>
                  <a:pt x="242507" y="1194999"/>
                  <a:pt x="242579" y="1196759"/>
                </a:cubicBezTo>
                <a:close/>
                <a:moveTo>
                  <a:pt x="337397" y="1343920"/>
                </a:moveTo>
                <a:cubicBezTo>
                  <a:pt x="337544" y="1341487"/>
                  <a:pt x="336401" y="1339150"/>
                  <a:pt x="334387" y="1337774"/>
                </a:cubicBezTo>
                <a:cubicBezTo>
                  <a:pt x="334454" y="1335450"/>
                  <a:pt x="333715" y="1333176"/>
                  <a:pt x="332297" y="1331336"/>
                </a:cubicBezTo>
                <a:cubicBezTo>
                  <a:pt x="322988" y="1312995"/>
                  <a:pt x="313623" y="1294629"/>
                  <a:pt x="304202" y="1276234"/>
                </a:cubicBezTo>
                <a:cubicBezTo>
                  <a:pt x="298321" y="1264666"/>
                  <a:pt x="292483" y="1253073"/>
                  <a:pt x="286685" y="1241451"/>
                </a:cubicBezTo>
                <a:cubicBezTo>
                  <a:pt x="285013" y="1238023"/>
                  <a:pt x="283675" y="1234427"/>
                  <a:pt x="281961" y="1231041"/>
                </a:cubicBezTo>
                <a:cubicBezTo>
                  <a:pt x="278909" y="1224895"/>
                  <a:pt x="275732" y="1218792"/>
                  <a:pt x="272555" y="1212688"/>
                </a:cubicBezTo>
                <a:cubicBezTo>
                  <a:pt x="271936" y="1211680"/>
                  <a:pt x="271266" y="1210702"/>
                  <a:pt x="270548" y="1209761"/>
                </a:cubicBezTo>
                <a:cubicBezTo>
                  <a:pt x="270247" y="1210622"/>
                  <a:pt x="270078" y="1211525"/>
                  <a:pt x="270046" y="1212437"/>
                </a:cubicBezTo>
                <a:cubicBezTo>
                  <a:pt x="271561" y="1223043"/>
                  <a:pt x="274588" y="1233378"/>
                  <a:pt x="279035" y="1243123"/>
                </a:cubicBezTo>
                <a:cubicBezTo>
                  <a:pt x="280916" y="1246719"/>
                  <a:pt x="283215" y="1250147"/>
                  <a:pt x="285097" y="1253659"/>
                </a:cubicBezTo>
                <a:cubicBezTo>
                  <a:pt x="291702" y="1265168"/>
                  <a:pt x="298294" y="1276653"/>
                  <a:pt x="304871" y="1288108"/>
                </a:cubicBezTo>
                <a:cubicBezTo>
                  <a:pt x="313693" y="1303618"/>
                  <a:pt x="322472" y="1319128"/>
                  <a:pt x="331335" y="1334597"/>
                </a:cubicBezTo>
                <a:cubicBezTo>
                  <a:pt x="332250" y="1335705"/>
                  <a:pt x="333304" y="1336687"/>
                  <a:pt x="334471" y="1337524"/>
                </a:cubicBezTo>
                <a:cubicBezTo>
                  <a:pt x="334225" y="1339999"/>
                  <a:pt x="335408" y="1342398"/>
                  <a:pt x="337523" y="1343711"/>
                </a:cubicBezTo>
                <a:cubicBezTo>
                  <a:pt x="338651" y="1347515"/>
                  <a:pt x="341076" y="1350735"/>
                  <a:pt x="340867" y="1348895"/>
                </a:cubicBezTo>
                <a:cubicBezTo>
                  <a:pt x="340812" y="1346679"/>
                  <a:pt x="339425" y="1344714"/>
                  <a:pt x="337355" y="1343920"/>
                </a:cubicBezTo>
                <a:close/>
                <a:moveTo>
                  <a:pt x="777333" y="1055870"/>
                </a:moveTo>
                <a:cubicBezTo>
                  <a:pt x="780201" y="1055594"/>
                  <a:pt x="782902" y="1054390"/>
                  <a:pt x="785026" y="1052441"/>
                </a:cubicBezTo>
                <a:cubicBezTo>
                  <a:pt x="782020" y="1052027"/>
                  <a:pt x="779051" y="1053399"/>
                  <a:pt x="777417" y="1055953"/>
                </a:cubicBezTo>
                <a:cubicBezTo>
                  <a:pt x="775677" y="1055623"/>
                  <a:pt x="773888" y="1056154"/>
                  <a:pt x="772609" y="1057375"/>
                </a:cubicBezTo>
                <a:cubicBezTo>
                  <a:pt x="767341" y="1057375"/>
                  <a:pt x="763202" y="1060970"/>
                  <a:pt x="758311" y="1062224"/>
                </a:cubicBezTo>
                <a:cubicBezTo>
                  <a:pt x="758018" y="1062224"/>
                  <a:pt x="757851" y="1062893"/>
                  <a:pt x="757642" y="1063269"/>
                </a:cubicBezTo>
                <a:cubicBezTo>
                  <a:pt x="762638" y="1062759"/>
                  <a:pt x="767450" y="1061129"/>
                  <a:pt x="771731" y="1058503"/>
                </a:cubicBezTo>
                <a:cubicBezTo>
                  <a:pt x="772107" y="1058253"/>
                  <a:pt x="772233" y="1057667"/>
                  <a:pt x="772525" y="1057249"/>
                </a:cubicBezTo>
                <a:cubicBezTo>
                  <a:pt x="774239" y="1057483"/>
                  <a:pt x="775970" y="1056982"/>
                  <a:pt x="777291" y="1055870"/>
                </a:cubicBezTo>
                <a:close/>
                <a:moveTo>
                  <a:pt x="79991" y="1000726"/>
                </a:moveTo>
                <a:lnTo>
                  <a:pt x="79991" y="1000726"/>
                </a:lnTo>
                <a:cubicBezTo>
                  <a:pt x="80451" y="1002607"/>
                  <a:pt x="80869" y="1004530"/>
                  <a:pt x="81454" y="1006370"/>
                </a:cubicBezTo>
                <a:cubicBezTo>
                  <a:pt x="81454" y="1006663"/>
                  <a:pt x="82291" y="1006913"/>
                  <a:pt x="82625" y="1006830"/>
                </a:cubicBezTo>
                <a:cubicBezTo>
                  <a:pt x="82959" y="1006746"/>
                  <a:pt x="83670" y="1006286"/>
                  <a:pt x="83712" y="1005952"/>
                </a:cubicBezTo>
                <a:cubicBezTo>
                  <a:pt x="83754" y="1005617"/>
                  <a:pt x="84005" y="1003736"/>
                  <a:pt x="83503" y="1003234"/>
                </a:cubicBezTo>
                <a:cubicBezTo>
                  <a:pt x="82442" y="1002256"/>
                  <a:pt x="81262" y="1001412"/>
                  <a:pt x="79991" y="1000726"/>
                </a:cubicBezTo>
                <a:close/>
                <a:moveTo>
                  <a:pt x="862912" y="1500111"/>
                </a:moveTo>
                <a:cubicBezTo>
                  <a:pt x="859672" y="1498614"/>
                  <a:pt x="855985" y="1498389"/>
                  <a:pt x="852586" y="1499484"/>
                </a:cubicBezTo>
                <a:cubicBezTo>
                  <a:pt x="856766" y="1500362"/>
                  <a:pt x="859609" y="1502452"/>
                  <a:pt x="862828" y="1500027"/>
                </a:cubicBezTo>
                <a:cubicBezTo>
                  <a:pt x="863568" y="1500069"/>
                  <a:pt x="864304" y="1500069"/>
                  <a:pt x="865044" y="1500027"/>
                </a:cubicBezTo>
                <a:cubicBezTo>
                  <a:pt x="865044" y="1500027"/>
                  <a:pt x="865337" y="1499359"/>
                  <a:pt x="865504" y="1499024"/>
                </a:cubicBezTo>
                <a:cubicBezTo>
                  <a:pt x="865671" y="1498690"/>
                  <a:pt x="865002" y="1498815"/>
                  <a:pt x="864793" y="1499024"/>
                </a:cubicBezTo>
                <a:close/>
                <a:moveTo>
                  <a:pt x="1259786" y="822837"/>
                </a:moveTo>
                <a:cubicBezTo>
                  <a:pt x="1257738" y="824434"/>
                  <a:pt x="1256551" y="826888"/>
                  <a:pt x="1256567" y="829484"/>
                </a:cubicBezTo>
                <a:cubicBezTo>
                  <a:pt x="1256705" y="830191"/>
                  <a:pt x="1256960" y="830868"/>
                  <a:pt x="1257320" y="831491"/>
                </a:cubicBezTo>
                <a:cubicBezTo>
                  <a:pt x="1257863" y="831115"/>
                  <a:pt x="1258783" y="830739"/>
                  <a:pt x="1258825" y="830279"/>
                </a:cubicBezTo>
                <a:cubicBezTo>
                  <a:pt x="1259243" y="827812"/>
                  <a:pt x="1259410" y="825262"/>
                  <a:pt x="1259703" y="822753"/>
                </a:cubicBezTo>
                <a:close/>
                <a:moveTo>
                  <a:pt x="1239970" y="887304"/>
                </a:moveTo>
                <a:cubicBezTo>
                  <a:pt x="1237499" y="889724"/>
                  <a:pt x="1235798" y="892822"/>
                  <a:pt x="1235079" y="896208"/>
                </a:cubicBezTo>
                <a:cubicBezTo>
                  <a:pt x="1235095" y="896664"/>
                  <a:pt x="1235329" y="897082"/>
                  <a:pt x="1235706" y="897337"/>
                </a:cubicBezTo>
                <a:cubicBezTo>
                  <a:pt x="1236040" y="897337"/>
                  <a:pt x="1236876" y="897337"/>
                  <a:pt x="1236960" y="897045"/>
                </a:cubicBezTo>
                <a:cubicBezTo>
                  <a:pt x="1237838" y="893742"/>
                  <a:pt x="1240179" y="890857"/>
                  <a:pt x="1239845" y="887178"/>
                </a:cubicBezTo>
                <a:cubicBezTo>
                  <a:pt x="1240054" y="887078"/>
                  <a:pt x="1240250" y="886952"/>
                  <a:pt x="1240430" y="886802"/>
                </a:cubicBezTo>
                <a:cubicBezTo>
                  <a:pt x="1240430" y="886802"/>
                  <a:pt x="1240430" y="886467"/>
                  <a:pt x="1240430" y="886300"/>
                </a:cubicBezTo>
                <a:close/>
                <a:moveTo>
                  <a:pt x="136640" y="821499"/>
                </a:moveTo>
                <a:cubicBezTo>
                  <a:pt x="136660" y="821248"/>
                  <a:pt x="136660" y="820998"/>
                  <a:pt x="136640" y="820747"/>
                </a:cubicBezTo>
                <a:cubicBezTo>
                  <a:pt x="136640" y="820747"/>
                  <a:pt x="136347" y="820496"/>
                  <a:pt x="136180" y="820370"/>
                </a:cubicBezTo>
                <a:lnTo>
                  <a:pt x="136891" y="821416"/>
                </a:lnTo>
                <a:cubicBezTo>
                  <a:pt x="135971" y="826349"/>
                  <a:pt x="138730" y="830195"/>
                  <a:pt x="140570" y="834292"/>
                </a:cubicBezTo>
                <a:cubicBezTo>
                  <a:pt x="140904" y="835003"/>
                  <a:pt x="140946" y="836508"/>
                  <a:pt x="142618" y="835505"/>
                </a:cubicBezTo>
                <a:cubicBezTo>
                  <a:pt x="141364" y="830555"/>
                  <a:pt x="139347" y="825830"/>
                  <a:pt x="136640" y="821499"/>
                </a:cubicBezTo>
                <a:close/>
                <a:moveTo>
                  <a:pt x="182628" y="910214"/>
                </a:moveTo>
                <a:lnTo>
                  <a:pt x="182628" y="910214"/>
                </a:lnTo>
                <a:cubicBezTo>
                  <a:pt x="181182" y="907241"/>
                  <a:pt x="179029" y="904674"/>
                  <a:pt x="176356" y="902730"/>
                </a:cubicBezTo>
                <a:cubicBezTo>
                  <a:pt x="176022" y="902438"/>
                  <a:pt x="174977" y="902730"/>
                  <a:pt x="174392" y="902730"/>
                </a:cubicBezTo>
                <a:cubicBezTo>
                  <a:pt x="174031" y="903077"/>
                  <a:pt x="173860" y="903575"/>
                  <a:pt x="173932" y="904068"/>
                </a:cubicBezTo>
                <a:cubicBezTo>
                  <a:pt x="174093" y="905025"/>
                  <a:pt x="174512" y="905924"/>
                  <a:pt x="175144" y="906660"/>
                </a:cubicBezTo>
                <a:cubicBezTo>
                  <a:pt x="177236" y="908600"/>
                  <a:pt x="179881" y="909842"/>
                  <a:pt x="182711" y="910214"/>
                </a:cubicBezTo>
                <a:close/>
                <a:moveTo>
                  <a:pt x="35592" y="926937"/>
                </a:moveTo>
                <a:cubicBezTo>
                  <a:pt x="35549" y="927171"/>
                  <a:pt x="35549" y="927413"/>
                  <a:pt x="35592" y="927647"/>
                </a:cubicBezTo>
                <a:cubicBezTo>
                  <a:pt x="35592" y="927647"/>
                  <a:pt x="35843" y="927898"/>
                  <a:pt x="35968" y="928024"/>
                </a:cubicBezTo>
                <a:lnTo>
                  <a:pt x="35467" y="927062"/>
                </a:lnTo>
                <a:cubicBezTo>
                  <a:pt x="34608" y="920017"/>
                  <a:pt x="33295" y="913036"/>
                  <a:pt x="31537" y="906159"/>
                </a:cubicBezTo>
                <a:cubicBezTo>
                  <a:pt x="31486" y="905640"/>
                  <a:pt x="31266" y="905155"/>
                  <a:pt x="30910" y="904779"/>
                </a:cubicBezTo>
                <a:cubicBezTo>
                  <a:pt x="30592" y="904457"/>
                  <a:pt x="30149" y="904286"/>
                  <a:pt x="29697" y="904319"/>
                </a:cubicBezTo>
                <a:cubicBezTo>
                  <a:pt x="29279" y="904319"/>
                  <a:pt x="28694" y="904821"/>
                  <a:pt x="28652" y="905197"/>
                </a:cubicBezTo>
                <a:cubicBezTo>
                  <a:pt x="28157" y="906618"/>
                  <a:pt x="28000" y="908136"/>
                  <a:pt x="28192" y="909628"/>
                </a:cubicBezTo>
                <a:cubicBezTo>
                  <a:pt x="29506" y="915854"/>
                  <a:pt x="32050" y="921753"/>
                  <a:pt x="35676" y="926978"/>
                </a:cubicBezTo>
                <a:close/>
                <a:moveTo>
                  <a:pt x="781806" y="1114065"/>
                </a:moveTo>
                <a:lnTo>
                  <a:pt x="782308" y="1114316"/>
                </a:lnTo>
                <a:lnTo>
                  <a:pt x="781723" y="1114107"/>
                </a:lnTo>
                <a:cubicBezTo>
                  <a:pt x="779465" y="1112184"/>
                  <a:pt x="776497" y="1112560"/>
                  <a:pt x="773905" y="1111598"/>
                </a:cubicBezTo>
                <a:cubicBezTo>
                  <a:pt x="771731" y="1110691"/>
                  <a:pt x="769214" y="1111465"/>
                  <a:pt x="767926" y="1113438"/>
                </a:cubicBezTo>
                <a:cubicBezTo>
                  <a:pt x="766672" y="1115026"/>
                  <a:pt x="765334" y="1116490"/>
                  <a:pt x="764038" y="1118078"/>
                </a:cubicBezTo>
                <a:cubicBezTo>
                  <a:pt x="763913" y="1118300"/>
                  <a:pt x="763913" y="1118568"/>
                  <a:pt x="764038" y="1118789"/>
                </a:cubicBezTo>
                <a:cubicBezTo>
                  <a:pt x="764331" y="1119124"/>
                  <a:pt x="764749" y="1119625"/>
                  <a:pt x="765084" y="1119625"/>
                </a:cubicBezTo>
                <a:cubicBezTo>
                  <a:pt x="767094" y="1119592"/>
                  <a:pt x="769105" y="1119450"/>
                  <a:pt x="771104" y="1119207"/>
                </a:cubicBezTo>
                <a:cubicBezTo>
                  <a:pt x="772024" y="1119207"/>
                  <a:pt x="773361" y="1118538"/>
                  <a:pt x="773654" y="1117828"/>
                </a:cubicBezTo>
                <a:cubicBezTo>
                  <a:pt x="775034" y="1113814"/>
                  <a:pt x="778420" y="1114190"/>
                  <a:pt x="781806" y="1114065"/>
                </a:cubicBezTo>
                <a:close/>
                <a:moveTo>
                  <a:pt x="1099164" y="1434391"/>
                </a:moveTo>
                <a:cubicBezTo>
                  <a:pt x="1086622" y="1433680"/>
                  <a:pt x="1076881" y="1434599"/>
                  <a:pt x="1071278" y="1437108"/>
                </a:cubicBezTo>
                <a:cubicBezTo>
                  <a:pt x="1076672" y="1437442"/>
                  <a:pt x="1081730" y="1437401"/>
                  <a:pt x="1086664" y="1438111"/>
                </a:cubicBezTo>
                <a:cubicBezTo>
                  <a:pt x="1091221" y="1439136"/>
                  <a:pt x="1095982" y="1437689"/>
                  <a:pt x="1099206" y="1434307"/>
                </a:cubicBezTo>
                <a:close/>
                <a:moveTo>
                  <a:pt x="1111413" y="1507929"/>
                </a:moveTo>
                <a:cubicBezTo>
                  <a:pt x="1110075" y="1509434"/>
                  <a:pt x="1108612" y="1510814"/>
                  <a:pt x="1107233" y="1512444"/>
                </a:cubicBezTo>
                <a:cubicBezTo>
                  <a:pt x="1103399" y="1517051"/>
                  <a:pt x="1102914" y="1523582"/>
                  <a:pt x="1106020" y="1528707"/>
                </a:cubicBezTo>
                <a:cubicBezTo>
                  <a:pt x="1106605" y="1527996"/>
                  <a:pt x="1107274" y="1527495"/>
                  <a:pt x="1107442" y="1526868"/>
                </a:cubicBezTo>
                <a:cubicBezTo>
                  <a:pt x="1108738" y="1522269"/>
                  <a:pt x="1110075" y="1517670"/>
                  <a:pt x="1111121" y="1512988"/>
                </a:cubicBezTo>
                <a:cubicBezTo>
                  <a:pt x="1111330" y="1511265"/>
                  <a:pt x="1111330" y="1509526"/>
                  <a:pt x="1111121" y="1507804"/>
                </a:cubicBezTo>
                <a:cubicBezTo>
                  <a:pt x="1111459" y="1507532"/>
                  <a:pt x="1111781" y="1507239"/>
                  <a:pt x="1112082" y="1506926"/>
                </a:cubicBezTo>
                <a:cubicBezTo>
                  <a:pt x="1112082" y="1506926"/>
                  <a:pt x="1112082" y="1506591"/>
                  <a:pt x="1112082" y="1506382"/>
                </a:cubicBezTo>
                <a:close/>
                <a:moveTo>
                  <a:pt x="18744" y="870330"/>
                </a:moveTo>
                <a:cubicBezTo>
                  <a:pt x="22517" y="867332"/>
                  <a:pt x="25815" y="863779"/>
                  <a:pt x="28527" y="859794"/>
                </a:cubicBezTo>
                <a:cubicBezTo>
                  <a:pt x="31077" y="856868"/>
                  <a:pt x="31035" y="853774"/>
                  <a:pt x="29154" y="848757"/>
                </a:cubicBezTo>
                <a:cubicBezTo>
                  <a:pt x="25684" y="856450"/>
                  <a:pt x="21001" y="862805"/>
                  <a:pt x="18827" y="870413"/>
                </a:cubicBezTo>
                <a:close/>
                <a:moveTo>
                  <a:pt x="182628" y="962305"/>
                </a:moveTo>
                <a:lnTo>
                  <a:pt x="182628" y="962305"/>
                </a:lnTo>
                <a:cubicBezTo>
                  <a:pt x="182628" y="967155"/>
                  <a:pt x="185930" y="970667"/>
                  <a:pt x="188062" y="974597"/>
                </a:cubicBezTo>
                <a:cubicBezTo>
                  <a:pt x="188732" y="975291"/>
                  <a:pt x="189711" y="975592"/>
                  <a:pt x="190654" y="975391"/>
                </a:cubicBezTo>
                <a:cubicBezTo>
                  <a:pt x="192243" y="974889"/>
                  <a:pt x="194417" y="974220"/>
                  <a:pt x="194835" y="972966"/>
                </a:cubicBezTo>
                <a:cubicBezTo>
                  <a:pt x="195839" y="971085"/>
                  <a:pt x="193665" y="969789"/>
                  <a:pt x="192243" y="969036"/>
                </a:cubicBezTo>
                <a:cubicBezTo>
                  <a:pt x="189024" y="967155"/>
                  <a:pt x="186934" y="963100"/>
                  <a:pt x="182628" y="962431"/>
                </a:cubicBezTo>
                <a:close/>
                <a:moveTo>
                  <a:pt x="1223080" y="908667"/>
                </a:moveTo>
                <a:cubicBezTo>
                  <a:pt x="1218289" y="911539"/>
                  <a:pt x="1213937" y="915088"/>
                  <a:pt x="1210162" y="919202"/>
                </a:cubicBezTo>
                <a:cubicBezTo>
                  <a:pt x="1209660" y="919662"/>
                  <a:pt x="1209200" y="921000"/>
                  <a:pt x="1209409" y="921167"/>
                </a:cubicBezTo>
                <a:cubicBezTo>
                  <a:pt x="1210638" y="922359"/>
                  <a:pt x="1212047" y="923345"/>
                  <a:pt x="1213590" y="924094"/>
                </a:cubicBezTo>
                <a:cubicBezTo>
                  <a:pt x="1214572" y="924156"/>
                  <a:pt x="1215517" y="923713"/>
                  <a:pt x="1216098" y="922923"/>
                </a:cubicBezTo>
                <a:cubicBezTo>
                  <a:pt x="1218523" y="918199"/>
                  <a:pt x="1220697" y="913349"/>
                  <a:pt x="1222996" y="908583"/>
                </a:cubicBezTo>
                <a:close/>
                <a:moveTo>
                  <a:pt x="867720" y="1529000"/>
                </a:moveTo>
                <a:lnTo>
                  <a:pt x="867720" y="1529000"/>
                </a:lnTo>
                <a:cubicBezTo>
                  <a:pt x="861282" y="1520638"/>
                  <a:pt x="854592" y="1514033"/>
                  <a:pt x="850997" y="1512570"/>
                </a:cubicBezTo>
                <a:cubicBezTo>
                  <a:pt x="851081" y="1515383"/>
                  <a:pt x="851871" y="1518130"/>
                  <a:pt x="853296" y="1520555"/>
                </a:cubicBezTo>
                <a:cubicBezTo>
                  <a:pt x="854049" y="1522131"/>
                  <a:pt x="855278" y="1523431"/>
                  <a:pt x="856808" y="1524276"/>
                </a:cubicBezTo>
                <a:cubicBezTo>
                  <a:pt x="860111" y="1526504"/>
                  <a:pt x="863773" y="1528147"/>
                  <a:pt x="867636" y="1529125"/>
                </a:cubicBezTo>
                <a:close/>
                <a:moveTo>
                  <a:pt x="1043853" y="1480127"/>
                </a:moveTo>
                <a:lnTo>
                  <a:pt x="1044062" y="1480336"/>
                </a:lnTo>
                <a:lnTo>
                  <a:pt x="1043811" y="1480086"/>
                </a:lnTo>
                <a:cubicBezTo>
                  <a:pt x="1042933" y="1477452"/>
                  <a:pt x="1042181" y="1474734"/>
                  <a:pt x="1041136" y="1472142"/>
                </a:cubicBezTo>
                <a:cubicBezTo>
                  <a:pt x="1038251" y="1465328"/>
                  <a:pt x="1037666" y="1465035"/>
                  <a:pt x="1030182" y="1466206"/>
                </a:cubicBezTo>
                <a:cubicBezTo>
                  <a:pt x="1029722" y="1466206"/>
                  <a:pt x="1028928" y="1466624"/>
                  <a:pt x="1028886" y="1466833"/>
                </a:cubicBezTo>
                <a:cubicBezTo>
                  <a:pt x="1028844" y="1467042"/>
                  <a:pt x="1028886" y="1468463"/>
                  <a:pt x="1029388" y="1468798"/>
                </a:cubicBezTo>
                <a:cubicBezTo>
                  <a:pt x="1034070" y="1472769"/>
                  <a:pt x="1038920" y="1476490"/>
                  <a:pt x="1043769" y="1480253"/>
                </a:cubicBezTo>
                <a:close/>
                <a:moveTo>
                  <a:pt x="176607" y="1100185"/>
                </a:moveTo>
                <a:lnTo>
                  <a:pt x="176607" y="1100478"/>
                </a:lnTo>
                <a:lnTo>
                  <a:pt x="176273" y="1100269"/>
                </a:lnTo>
                <a:cubicBezTo>
                  <a:pt x="171973" y="1095009"/>
                  <a:pt x="167202" y="1090151"/>
                  <a:pt x="162017" y="1085762"/>
                </a:cubicBezTo>
                <a:cubicBezTo>
                  <a:pt x="161452" y="1085251"/>
                  <a:pt x="160758" y="1084905"/>
                  <a:pt x="160010" y="1084758"/>
                </a:cubicBezTo>
                <a:cubicBezTo>
                  <a:pt x="159295" y="1084746"/>
                  <a:pt x="158604" y="1085017"/>
                  <a:pt x="158087" y="1085511"/>
                </a:cubicBezTo>
                <a:cubicBezTo>
                  <a:pt x="156990" y="1086355"/>
                  <a:pt x="156787" y="1087931"/>
                  <a:pt x="157634" y="1089031"/>
                </a:cubicBezTo>
                <a:cubicBezTo>
                  <a:pt x="157764" y="1089198"/>
                  <a:pt x="157917" y="1089353"/>
                  <a:pt x="158087" y="1089482"/>
                </a:cubicBezTo>
                <a:cubicBezTo>
                  <a:pt x="161975" y="1092242"/>
                  <a:pt x="165946" y="1094959"/>
                  <a:pt x="170002" y="1097467"/>
                </a:cubicBezTo>
                <a:cubicBezTo>
                  <a:pt x="172125" y="1098554"/>
                  <a:pt x="174334" y="1099462"/>
                  <a:pt x="176607" y="1100185"/>
                </a:cubicBezTo>
                <a:close/>
                <a:moveTo>
                  <a:pt x="110719" y="1100185"/>
                </a:moveTo>
                <a:lnTo>
                  <a:pt x="110719" y="1100185"/>
                </a:lnTo>
                <a:cubicBezTo>
                  <a:pt x="106539" y="1096004"/>
                  <a:pt x="102107" y="1091824"/>
                  <a:pt x="97676" y="1087643"/>
                </a:cubicBezTo>
                <a:cubicBezTo>
                  <a:pt x="95794" y="1085929"/>
                  <a:pt x="94331" y="1086347"/>
                  <a:pt x="92659" y="1088563"/>
                </a:cubicBezTo>
                <a:cubicBezTo>
                  <a:pt x="90986" y="1090778"/>
                  <a:pt x="91446" y="1091907"/>
                  <a:pt x="93411" y="1092743"/>
                </a:cubicBezTo>
                <a:cubicBezTo>
                  <a:pt x="98786" y="1096046"/>
                  <a:pt x="104618" y="1098542"/>
                  <a:pt x="110719" y="1100143"/>
                </a:cubicBezTo>
                <a:close/>
                <a:moveTo>
                  <a:pt x="149015" y="1095753"/>
                </a:moveTo>
                <a:cubicBezTo>
                  <a:pt x="144458" y="1096171"/>
                  <a:pt x="141448" y="1099642"/>
                  <a:pt x="137810" y="1101774"/>
                </a:cubicBezTo>
                <a:cubicBezTo>
                  <a:pt x="136263" y="1102693"/>
                  <a:pt x="133880" y="1103321"/>
                  <a:pt x="134048" y="1105954"/>
                </a:cubicBezTo>
                <a:cubicBezTo>
                  <a:pt x="135745" y="1106285"/>
                  <a:pt x="137463" y="1106498"/>
                  <a:pt x="139190" y="1106582"/>
                </a:cubicBezTo>
                <a:cubicBezTo>
                  <a:pt x="148137" y="1106582"/>
                  <a:pt x="148889" y="1105745"/>
                  <a:pt x="149015" y="1096381"/>
                </a:cubicBezTo>
                <a:cubicBezTo>
                  <a:pt x="149054" y="1096130"/>
                  <a:pt x="149054" y="1095879"/>
                  <a:pt x="149015" y="1095628"/>
                </a:cubicBezTo>
                <a:lnTo>
                  <a:pt x="149307" y="1095628"/>
                </a:lnTo>
                <a:close/>
                <a:moveTo>
                  <a:pt x="1144859" y="1008335"/>
                </a:moveTo>
                <a:cubicBezTo>
                  <a:pt x="1142982" y="1007624"/>
                  <a:pt x="1142037" y="1005521"/>
                  <a:pt x="1142748" y="1003644"/>
                </a:cubicBezTo>
                <a:cubicBezTo>
                  <a:pt x="1142890" y="1003268"/>
                  <a:pt x="1143095" y="1002917"/>
                  <a:pt x="1143354" y="1002607"/>
                </a:cubicBezTo>
                <a:cubicBezTo>
                  <a:pt x="1143981" y="1001437"/>
                  <a:pt x="1143061" y="1000726"/>
                  <a:pt x="1141974" y="1000517"/>
                </a:cubicBezTo>
                <a:cubicBezTo>
                  <a:pt x="1139478" y="999723"/>
                  <a:pt x="1136753" y="1000458"/>
                  <a:pt x="1134993" y="1002398"/>
                </a:cubicBezTo>
                <a:cubicBezTo>
                  <a:pt x="1133237" y="1004363"/>
                  <a:pt x="1129558" y="1005826"/>
                  <a:pt x="1131063" y="1008920"/>
                </a:cubicBezTo>
                <a:cubicBezTo>
                  <a:pt x="1132024" y="1010927"/>
                  <a:pt x="1135243" y="1009715"/>
                  <a:pt x="1137459" y="1009547"/>
                </a:cubicBezTo>
                <a:cubicBezTo>
                  <a:pt x="1139675" y="1009380"/>
                  <a:pt x="1142601" y="1010049"/>
                  <a:pt x="1144775" y="1008251"/>
                </a:cubicBezTo>
                <a:cubicBezTo>
                  <a:pt x="1146757" y="1008782"/>
                  <a:pt x="1148868" y="1008331"/>
                  <a:pt x="1150461" y="1007039"/>
                </a:cubicBezTo>
                <a:cubicBezTo>
                  <a:pt x="1152062" y="1005826"/>
                  <a:pt x="1153755" y="1004735"/>
                  <a:pt x="1155520" y="1003778"/>
                </a:cubicBezTo>
                <a:cubicBezTo>
                  <a:pt x="1156523" y="1003193"/>
                  <a:pt x="1158154" y="1003527"/>
                  <a:pt x="1158363" y="1001813"/>
                </a:cubicBezTo>
                <a:cubicBezTo>
                  <a:pt x="1158363" y="1000977"/>
                  <a:pt x="1156189" y="1000977"/>
                  <a:pt x="1154182" y="1002106"/>
                </a:cubicBezTo>
                <a:cubicBezTo>
                  <a:pt x="1151130" y="1004071"/>
                  <a:pt x="1147994" y="1006203"/>
                  <a:pt x="1144859" y="1008293"/>
                </a:cubicBezTo>
                <a:close/>
                <a:moveTo>
                  <a:pt x="170462" y="946920"/>
                </a:moveTo>
                <a:lnTo>
                  <a:pt x="170462" y="947213"/>
                </a:lnTo>
                <a:lnTo>
                  <a:pt x="170462" y="947213"/>
                </a:lnTo>
                <a:cubicBezTo>
                  <a:pt x="168957" y="943032"/>
                  <a:pt x="167619" y="938852"/>
                  <a:pt x="165905" y="935089"/>
                </a:cubicBezTo>
                <a:cubicBezTo>
                  <a:pt x="164191" y="931326"/>
                  <a:pt x="162727" y="930908"/>
                  <a:pt x="159466" y="934211"/>
                </a:cubicBezTo>
                <a:cubicBezTo>
                  <a:pt x="158759" y="934938"/>
                  <a:pt x="158129" y="935737"/>
                  <a:pt x="157585" y="936594"/>
                </a:cubicBezTo>
                <a:cubicBezTo>
                  <a:pt x="156779" y="937606"/>
                  <a:pt x="156946" y="939077"/>
                  <a:pt x="157957" y="939884"/>
                </a:cubicBezTo>
                <a:cubicBezTo>
                  <a:pt x="157999" y="939918"/>
                  <a:pt x="158042" y="939951"/>
                  <a:pt x="158087" y="939980"/>
                </a:cubicBezTo>
                <a:cubicBezTo>
                  <a:pt x="161698" y="943108"/>
                  <a:pt x="165909" y="945470"/>
                  <a:pt x="170462" y="946920"/>
                </a:cubicBezTo>
                <a:close/>
                <a:moveTo>
                  <a:pt x="21838" y="853649"/>
                </a:moveTo>
                <a:cubicBezTo>
                  <a:pt x="17188" y="857583"/>
                  <a:pt x="12983" y="862014"/>
                  <a:pt x="9295" y="866860"/>
                </a:cubicBezTo>
                <a:cubicBezTo>
                  <a:pt x="5784" y="871041"/>
                  <a:pt x="5700" y="873507"/>
                  <a:pt x="8752" y="879068"/>
                </a:cubicBezTo>
                <a:cubicBezTo>
                  <a:pt x="9170" y="878775"/>
                  <a:pt x="9755" y="878608"/>
                  <a:pt x="9964" y="878190"/>
                </a:cubicBezTo>
                <a:cubicBezTo>
                  <a:pt x="13727" y="870999"/>
                  <a:pt x="17448" y="863766"/>
                  <a:pt x="21127" y="856492"/>
                </a:cubicBezTo>
                <a:cubicBezTo>
                  <a:pt x="21488" y="855539"/>
                  <a:pt x="21699" y="854539"/>
                  <a:pt x="21754" y="853523"/>
                </a:cubicBezTo>
                <a:lnTo>
                  <a:pt x="22130" y="853523"/>
                </a:lnTo>
                <a:close/>
                <a:moveTo>
                  <a:pt x="1149709" y="1426656"/>
                </a:moveTo>
                <a:cubicBezTo>
                  <a:pt x="1145101" y="1426991"/>
                  <a:pt x="1140716" y="1428759"/>
                  <a:pt x="1137166" y="1431715"/>
                </a:cubicBezTo>
                <a:cubicBezTo>
                  <a:pt x="1134156" y="1434098"/>
                  <a:pt x="1134951" y="1438237"/>
                  <a:pt x="1134073" y="1441623"/>
                </a:cubicBezTo>
                <a:cubicBezTo>
                  <a:pt x="1133763" y="1442831"/>
                  <a:pt x="1133542" y="1444060"/>
                  <a:pt x="1133404" y="1445302"/>
                </a:cubicBezTo>
                <a:cubicBezTo>
                  <a:pt x="1133416" y="1445779"/>
                  <a:pt x="1133667" y="1446222"/>
                  <a:pt x="1134073" y="1446473"/>
                </a:cubicBezTo>
                <a:cubicBezTo>
                  <a:pt x="1134524" y="1446611"/>
                  <a:pt x="1135018" y="1446502"/>
                  <a:pt x="1135369" y="1446180"/>
                </a:cubicBezTo>
                <a:cubicBezTo>
                  <a:pt x="1140093" y="1439658"/>
                  <a:pt x="1144775" y="1433094"/>
                  <a:pt x="1149458" y="1426572"/>
                </a:cubicBezTo>
                <a:lnTo>
                  <a:pt x="1149667" y="1426196"/>
                </a:lnTo>
                <a:close/>
                <a:moveTo>
                  <a:pt x="1212419" y="911719"/>
                </a:moveTo>
                <a:cubicBezTo>
                  <a:pt x="1216512" y="909235"/>
                  <a:pt x="1220266" y="906230"/>
                  <a:pt x="1223582" y="902772"/>
                </a:cubicBezTo>
                <a:cubicBezTo>
                  <a:pt x="1229560" y="897546"/>
                  <a:pt x="1229727" y="896543"/>
                  <a:pt x="1225714" y="890230"/>
                </a:cubicBezTo>
                <a:cubicBezTo>
                  <a:pt x="1225714" y="890230"/>
                  <a:pt x="1225421" y="889728"/>
                  <a:pt x="1225254" y="889687"/>
                </a:cubicBezTo>
                <a:cubicBezTo>
                  <a:pt x="1225087" y="889645"/>
                  <a:pt x="1223665" y="889268"/>
                  <a:pt x="1223205" y="889687"/>
                </a:cubicBezTo>
                <a:cubicBezTo>
                  <a:pt x="1222382" y="890263"/>
                  <a:pt x="1221721" y="891041"/>
                  <a:pt x="1221282" y="891944"/>
                </a:cubicBezTo>
                <a:cubicBezTo>
                  <a:pt x="1218356" y="898132"/>
                  <a:pt x="1215471" y="904331"/>
                  <a:pt x="1212628" y="910548"/>
                </a:cubicBezTo>
                <a:cubicBezTo>
                  <a:pt x="1212540" y="911046"/>
                  <a:pt x="1212540" y="911556"/>
                  <a:pt x="1212628" y="912053"/>
                </a:cubicBezTo>
                <a:lnTo>
                  <a:pt x="1212210" y="912304"/>
                </a:lnTo>
                <a:close/>
                <a:moveTo>
                  <a:pt x="195002" y="965441"/>
                </a:moveTo>
                <a:lnTo>
                  <a:pt x="195002" y="965441"/>
                </a:lnTo>
                <a:cubicBezTo>
                  <a:pt x="192215" y="958639"/>
                  <a:pt x="189512" y="951854"/>
                  <a:pt x="186892" y="945081"/>
                </a:cubicBezTo>
                <a:cubicBezTo>
                  <a:pt x="186553" y="944349"/>
                  <a:pt x="185683" y="944027"/>
                  <a:pt x="184949" y="944366"/>
                </a:cubicBezTo>
                <a:cubicBezTo>
                  <a:pt x="184725" y="944470"/>
                  <a:pt x="184530" y="944629"/>
                  <a:pt x="184383" y="944830"/>
                </a:cubicBezTo>
                <a:cubicBezTo>
                  <a:pt x="183002" y="946611"/>
                  <a:pt x="181718" y="948467"/>
                  <a:pt x="180537" y="950390"/>
                </a:cubicBezTo>
                <a:cubicBezTo>
                  <a:pt x="179321" y="952046"/>
                  <a:pt x="179678" y="954375"/>
                  <a:pt x="181335" y="955591"/>
                </a:cubicBezTo>
                <a:cubicBezTo>
                  <a:pt x="181428" y="955658"/>
                  <a:pt x="181525" y="955725"/>
                  <a:pt x="181624" y="955783"/>
                </a:cubicBezTo>
                <a:cubicBezTo>
                  <a:pt x="185442" y="959809"/>
                  <a:pt x="189980" y="963083"/>
                  <a:pt x="195002" y="965441"/>
                </a:cubicBezTo>
                <a:close/>
                <a:moveTo>
                  <a:pt x="1244694" y="869285"/>
                </a:moveTo>
                <a:cubicBezTo>
                  <a:pt x="1243227" y="869653"/>
                  <a:pt x="1241818" y="870230"/>
                  <a:pt x="1240513" y="870999"/>
                </a:cubicBezTo>
                <a:cubicBezTo>
                  <a:pt x="1236793" y="874051"/>
                  <a:pt x="1233155" y="877186"/>
                  <a:pt x="1229644" y="880489"/>
                </a:cubicBezTo>
                <a:cubicBezTo>
                  <a:pt x="1226132" y="883792"/>
                  <a:pt x="1226634" y="883917"/>
                  <a:pt x="1228431" y="887805"/>
                </a:cubicBezTo>
                <a:cubicBezTo>
                  <a:pt x="1228766" y="888474"/>
                  <a:pt x="1229100" y="889143"/>
                  <a:pt x="1229476" y="889812"/>
                </a:cubicBezTo>
                <a:cubicBezTo>
                  <a:pt x="1230981" y="892571"/>
                  <a:pt x="1232236" y="892697"/>
                  <a:pt x="1233657" y="890146"/>
                </a:cubicBezTo>
                <a:cubicBezTo>
                  <a:pt x="1234702" y="888391"/>
                  <a:pt x="1235664" y="886635"/>
                  <a:pt x="1236584" y="884795"/>
                </a:cubicBezTo>
                <a:lnTo>
                  <a:pt x="1244443" y="869201"/>
                </a:lnTo>
                <a:lnTo>
                  <a:pt x="1244652" y="868574"/>
                </a:lnTo>
                <a:lnTo>
                  <a:pt x="1244652" y="868574"/>
                </a:lnTo>
                <a:cubicBezTo>
                  <a:pt x="1244736" y="868699"/>
                  <a:pt x="1244694" y="868908"/>
                  <a:pt x="1244694" y="869285"/>
                </a:cubicBezTo>
                <a:close/>
                <a:moveTo>
                  <a:pt x="1134240" y="1468045"/>
                </a:moveTo>
                <a:cubicBezTo>
                  <a:pt x="1133487" y="1468672"/>
                  <a:pt x="1132442" y="1469132"/>
                  <a:pt x="1131982" y="1469968"/>
                </a:cubicBezTo>
                <a:cubicBezTo>
                  <a:pt x="1128345" y="1476365"/>
                  <a:pt x="1124373" y="1482510"/>
                  <a:pt x="1121363" y="1489325"/>
                </a:cubicBezTo>
                <a:cubicBezTo>
                  <a:pt x="1118190" y="1497130"/>
                  <a:pt x="1115962" y="1505283"/>
                  <a:pt x="1114716" y="1513615"/>
                </a:cubicBezTo>
                <a:cubicBezTo>
                  <a:pt x="1115477" y="1512745"/>
                  <a:pt x="1116175" y="1511825"/>
                  <a:pt x="1116806" y="1510855"/>
                </a:cubicBezTo>
                <a:cubicBezTo>
                  <a:pt x="1122379" y="1498033"/>
                  <a:pt x="1127873" y="1485199"/>
                  <a:pt x="1133278" y="1472351"/>
                </a:cubicBezTo>
                <a:cubicBezTo>
                  <a:pt x="1133734" y="1470913"/>
                  <a:pt x="1134014" y="1469425"/>
                  <a:pt x="1134114" y="1467920"/>
                </a:cubicBezTo>
                <a:cubicBezTo>
                  <a:pt x="1134491" y="1467627"/>
                  <a:pt x="1135620" y="1467585"/>
                  <a:pt x="1134533" y="1466749"/>
                </a:cubicBezTo>
                <a:close/>
                <a:moveTo>
                  <a:pt x="866089" y="1520095"/>
                </a:moveTo>
                <a:cubicBezTo>
                  <a:pt x="865546" y="1519551"/>
                  <a:pt x="865002" y="1519008"/>
                  <a:pt x="864417" y="1518506"/>
                </a:cubicBezTo>
                <a:cubicBezTo>
                  <a:pt x="864225" y="1518356"/>
                  <a:pt x="864012" y="1518230"/>
                  <a:pt x="863790" y="1518130"/>
                </a:cubicBezTo>
                <a:cubicBezTo>
                  <a:pt x="863790" y="1518506"/>
                  <a:pt x="863790" y="1519091"/>
                  <a:pt x="864041" y="1519217"/>
                </a:cubicBezTo>
                <a:cubicBezTo>
                  <a:pt x="864726" y="1519543"/>
                  <a:pt x="865441" y="1519811"/>
                  <a:pt x="866173" y="1520011"/>
                </a:cubicBezTo>
                <a:cubicBezTo>
                  <a:pt x="869727" y="1527578"/>
                  <a:pt x="876667" y="1532135"/>
                  <a:pt x="882269" y="1537946"/>
                </a:cubicBezTo>
                <a:cubicBezTo>
                  <a:pt x="883519" y="1538854"/>
                  <a:pt x="884940" y="1539498"/>
                  <a:pt x="886449" y="1539828"/>
                </a:cubicBezTo>
                <a:lnTo>
                  <a:pt x="904385" y="1546099"/>
                </a:lnTo>
                <a:lnTo>
                  <a:pt x="904385" y="1546099"/>
                </a:lnTo>
                <a:cubicBezTo>
                  <a:pt x="903013" y="1544598"/>
                  <a:pt x="901529" y="1543202"/>
                  <a:pt x="899953" y="1541918"/>
                </a:cubicBezTo>
                <a:cubicBezTo>
                  <a:pt x="889919" y="1535020"/>
                  <a:pt x="879802" y="1528247"/>
                  <a:pt x="869643" y="1521475"/>
                </a:cubicBezTo>
                <a:cubicBezTo>
                  <a:pt x="868497" y="1520918"/>
                  <a:pt x="867310" y="1520454"/>
                  <a:pt x="866089" y="1520095"/>
                </a:cubicBezTo>
                <a:close/>
                <a:moveTo>
                  <a:pt x="1023827" y="1444842"/>
                </a:moveTo>
                <a:lnTo>
                  <a:pt x="1001293" y="1463990"/>
                </a:lnTo>
                <a:cubicBezTo>
                  <a:pt x="1001043" y="1464241"/>
                  <a:pt x="1001293" y="1464868"/>
                  <a:pt x="1001043" y="1465871"/>
                </a:cubicBezTo>
                <a:cubicBezTo>
                  <a:pt x="1006544" y="1465374"/>
                  <a:pt x="1011979" y="1464308"/>
                  <a:pt x="1017264" y="1462694"/>
                </a:cubicBezTo>
                <a:cubicBezTo>
                  <a:pt x="1018443" y="1462230"/>
                  <a:pt x="1019371" y="1461289"/>
                  <a:pt x="1019814" y="1460102"/>
                </a:cubicBezTo>
                <a:cubicBezTo>
                  <a:pt x="1022013" y="1455244"/>
                  <a:pt x="1023342" y="1450035"/>
                  <a:pt x="1023744" y="1444717"/>
                </a:cubicBezTo>
                <a:close/>
                <a:moveTo>
                  <a:pt x="33962" y="1017700"/>
                </a:moveTo>
                <a:cubicBezTo>
                  <a:pt x="33858" y="1016989"/>
                  <a:pt x="33690" y="1016291"/>
                  <a:pt x="33460" y="1015609"/>
                </a:cubicBezTo>
                <a:cubicBezTo>
                  <a:pt x="33460" y="1015317"/>
                  <a:pt x="32749" y="1015149"/>
                  <a:pt x="32373" y="1014940"/>
                </a:cubicBezTo>
                <a:cubicBezTo>
                  <a:pt x="31997" y="1014731"/>
                  <a:pt x="32373" y="1015818"/>
                  <a:pt x="32373" y="1016069"/>
                </a:cubicBezTo>
                <a:cubicBezTo>
                  <a:pt x="32831" y="1016638"/>
                  <a:pt x="33334" y="1017169"/>
                  <a:pt x="33878" y="1017658"/>
                </a:cubicBezTo>
                <a:cubicBezTo>
                  <a:pt x="34227" y="1018879"/>
                  <a:pt x="34646" y="1020078"/>
                  <a:pt x="35132" y="1021253"/>
                </a:cubicBezTo>
                <a:cubicBezTo>
                  <a:pt x="38644" y="1028319"/>
                  <a:pt x="42114" y="1035384"/>
                  <a:pt x="45793" y="1042157"/>
                </a:cubicBezTo>
                <a:cubicBezTo>
                  <a:pt x="46939" y="1044402"/>
                  <a:pt x="48342" y="1046509"/>
                  <a:pt x="49974" y="1048428"/>
                </a:cubicBezTo>
                <a:cubicBezTo>
                  <a:pt x="55409" y="1054783"/>
                  <a:pt x="60969" y="1060970"/>
                  <a:pt x="66697" y="1067283"/>
                </a:cubicBezTo>
                <a:cubicBezTo>
                  <a:pt x="66906" y="1067534"/>
                  <a:pt x="67491" y="1067283"/>
                  <a:pt x="68411" y="1067534"/>
                </a:cubicBezTo>
                <a:lnTo>
                  <a:pt x="66738" y="1064900"/>
                </a:lnTo>
                <a:cubicBezTo>
                  <a:pt x="56900" y="1050100"/>
                  <a:pt x="47047" y="1035313"/>
                  <a:pt x="37181" y="1020543"/>
                </a:cubicBezTo>
                <a:cubicBezTo>
                  <a:pt x="36239" y="1019456"/>
                  <a:pt x="35156" y="1018498"/>
                  <a:pt x="33962" y="1017700"/>
                </a:cubicBezTo>
                <a:close/>
                <a:moveTo>
                  <a:pt x="1195696" y="956285"/>
                </a:moveTo>
                <a:lnTo>
                  <a:pt x="1175796" y="985257"/>
                </a:lnTo>
                <a:cubicBezTo>
                  <a:pt x="1175341" y="985876"/>
                  <a:pt x="1175044" y="986591"/>
                  <a:pt x="1174918" y="987348"/>
                </a:cubicBezTo>
                <a:cubicBezTo>
                  <a:pt x="1174805" y="988063"/>
                  <a:pt x="1174968" y="988798"/>
                  <a:pt x="1175378" y="989396"/>
                </a:cubicBezTo>
                <a:cubicBezTo>
                  <a:pt x="1175867" y="989952"/>
                  <a:pt x="1176616" y="990207"/>
                  <a:pt x="1177343" y="990065"/>
                </a:cubicBezTo>
                <a:cubicBezTo>
                  <a:pt x="1179425" y="989154"/>
                  <a:pt x="1181428" y="988063"/>
                  <a:pt x="1183321" y="986804"/>
                </a:cubicBezTo>
                <a:cubicBezTo>
                  <a:pt x="1183706" y="986257"/>
                  <a:pt x="1183827" y="985567"/>
                  <a:pt x="1183656" y="984923"/>
                </a:cubicBezTo>
                <a:cubicBezTo>
                  <a:pt x="1181273" y="983376"/>
                  <a:pt x="1182109" y="981955"/>
                  <a:pt x="1183656" y="980742"/>
                </a:cubicBezTo>
                <a:cubicBezTo>
                  <a:pt x="1186557" y="978656"/>
                  <a:pt x="1189588" y="976758"/>
                  <a:pt x="1192728" y="975056"/>
                </a:cubicBezTo>
                <a:cubicBezTo>
                  <a:pt x="1197440" y="972828"/>
                  <a:pt x="1199890" y="967552"/>
                  <a:pt x="1198539" y="962514"/>
                </a:cubicBezTo>
                <a:cubicBezTo>
                  <a:pt x="1198702" y="962385"/>
                  <a:pt x="1198840" y="962226"/>
                  <a:pt x="1198957" y="962055"/>
                </a:cubicBezTo>
                <a:cubicBezTo>
                  <a:pt x="1198957" y="962055"/>
                  <a:pt x="1198957" y="961762"/>
                  <a:pt x="1198957" y="961595"/>
                </a:cubicBezTo>
                <a:lnTo>
                  <a:pt x="1198623" y="962598"/>
                </a:lnTo>
                <a:cubicBezTo>
                  <a:pt x="1196658" y="963267"/>
                  <a:pt x="1196407" y="965148"/>
                  <a:pt x="1195654" y="966779"/>
                </a:cubicBezTo>
                <a:cubicBezTo>
                  <a:pt x="1195065" y="967857"/>
                  <a:pt x="1194392" y="968894"/>
                  <a:pt x="1193648" y="969872"/>
                </a:cubicBezTo>
                <a:cubicBezTo>
                  <a:pt x="1193648" y="969872"/>
                  <a:pt x="1193146" y="969872"/>
                  <a:pt x="1192937" y="969872"/>
                </a:cubicBezTo>
                <a:cubicBezTo>
                  <a:pt x="1192728" y="969872"/>
                  <a:pt x="1192435" y="969496"/>
                  <a:pt x="1192477" y="969329"/>
                </a:cubicBezTo>
                <a:cubicBezTo>
                  <a:pt x="1192582" y="967907"/>
                  <a:pt x="1192849" y="966507"/>
                  <a:pt x="1193272" y="965148"/>
                </a:cubicBezTo>
                <a:cubicBezTo>
                  <a:pt x="1194668" y="962447"/>
                  <a:pt x="1195395" y="959450"/>
                  <a:pt x="1195404" y="956411"/>
                </a:cubicBezTo>
                <a:lnTo>
                  <a:pt x="1195822" y="956201"/>
                </a:lnTo>
                <a:close/>
                <a:moveTo>
                  <a:pt x="754172" y="1069624"/>
                </a:moveTo>
                <a:cubicBezTo>
                  <a:pt x="753156" y="1069520"/>
                  <a:pt x="752136" y="1069520"/>
                  <a:pt x="751120" y="1069624"/>
                </a:cubicBezTo>
                <a:lnTo>
                  <a:pt x="717298" y="1079365"/>
                </a:lnTo>
                <a:cubicBezTo>
                  <a:pt x="715534" y="1079850"/>
                  <a:pt x="714121" y="1081184"/>
                  <a:pt x="713535" y="1082919"/>
                </a:cubicBezTo>
                <a:cubicBezTo>
                  <a:pt x="712958" y="1084608"/>
                  <a:pt x="712469" y="1086322"/>
                  <a:pt x="712072" y="1088061"/>
                </a:cubicBezTo>
                <a:cubicBezTo>
                  <a:pt x="711821" y="1088981"/>
                  <a:pt x="713076" y="1090068"/>
                  <a:pt x="714037" y="1089775"/>
                </a:cubicBezTo>
                <a:cubicBezTo>
                  <a:pt x="715734" y="1089240"/>
                  <a:pt x="717394" y="1088596"/>
                  <a:pt x="719012" y="1087852"/>
                </a:cubicBezTo>
                <a:cubicBezTo>
                  <a:pt x="729715" y="1082501"/>
                  <a:pt x="740417" y="1077095"/>
                  <a:pt x="751120" y="1071631"/>
                </a:cubicBezTo>
                <a:cubicBezTo>
                  <a:pt x="752174" y="1070966"/>
                  <a:pt x="753164" y="1070209"/>
                  <a:pt x="754088" y="1069373"/>
                </a:cubicBezTo>
                <a:cubicBezTo>
                  <a:pt x="754088" y="1069373"/>
                  <a:pt x="754506" y="1069248"/>
                  <a:pt x="754172" y="1069624"/>
                </a:cubicBezTo>
                <a:close/>
                <a:moveTo>
                  <a:pt x="696018" y="1120127"/>
                </a:moveTo>
                <a:lnTo>
                  <a:pt x="696018" y="1120127"/>
                </a:lnTo>
                <a:cubicBezTo>
                  <a:pt x="687322" y="1114859"/>
                  <a:pt x="678627" y="1109550"/>
                  <a:pt x="669889" y="1104324"/>
                </a:cubicBezTo>
                <a:cubicBezTo>
                  <a:pt x="668785" y="1103676"/>
                  <a:pt x="667585" y="1103208"/>
                  <a:pt x="666335" y="1102944"/>
                </a:cubicBezTo>
                <a:cubicBezTo>
                  <a:pt x="662155" y="1102150"/>
                  <a:pt x="658350" y="1101356"/>
                  <a:pt x="654337" y="1100728"/>
                </a:cubicBezTo>
                <a:cubicBezTo>
                  <a:pt x="650323" y="1100101"/>
                  <a:pt x="645348" y="1099558"/>
                  <a:pt x="640624" y="1098973"/>
                </a:cubicBezTo>
                <a:cubicBezTo>
                  <a:pt x="641335" y="1101105"/>
                  <a:pt x="642923" y="1101314"/>
                  <a:pt x="644303" y="1101815"/>
                </a:cubicBezTo>
                <a:cubicBezTo>
                  <a:pt x="656845" y="1106582"/>
                  <a:pt x="669387" y="1111473"/>
                  <a:pt x="682222" y="1115988"/>
                </a:cubicBezTo>
                <a:cubicBezTo>
                  <a:pt x="686587" y="1118049"/>
                  <a:pt x="691240" y="1119446"/>
                  <a:pt x="696018" y="1120127"/>
                </a:cubicBezTo>
                <a:close/>
                <a:moveTo>
                  <a:pt x="1040676" y="1443588"/>
                </a:moveTo>
                <a:lnTo>
                  <a:pt x="1040676" y="1443588"/>
                </a:lnTo>
                <a:cubicBezTo>
                  <a:pt x="1042390" y="1445428"/>
                  <a:pt x="1044020" y="1447392"/>
                  <a:pt x="1045860" y="1449065"/>
                </a:cubicBezTo>
                <a:cubicBezTo>
                  <a:pt x="1047737" y="1450771"/>
                  <a:pt x="1049706" y="1452376"/>
                  <a:pt x="1051755" y="1453872"/>
                </a:cubicBezTo>
                <a:cubicBezTo>
                  <a:pt x="1063837" y="1463028"/>
                  <a:pt x="1058486" y="1462694"/>
                  <a:pt x="1071613" y="1453580"/>
                </a:cubicBezTo>
                <a:cubicBezTo>
                  <a:pt x="1072215" y="1453153"/>
                  <a:pt x="1072583" y="1452476"/>
                  <a:pt x="1072616" y="1451740"/>
                </a:cubicBezTo>
                <a:cubicBezTo>
                  <a:pt x="1072336" y="1451038"/>
                  <a:pt x="1071751" y="1450499"/>
                  <a:pt x="1071028" y="1450277"/>
                </a:cubicBezTo>
                <a:cubicBezTo>
                  <a:pt x="1064422" y="1448563"/>
                  <a:pt x="1057775" y="1446849"/>
                  <a:pt x="1051086" y="1445344"/>
                </a:cubicBezTo>
                <a:cubicBezTo>
                  <a:pt x="1047699" y="1444424"/>
                  <a:pt x="1044187" y="1444090"/>
                  <a:pt x="1040676" y="1443546"/>
                </a:cubicBezTo>
                <a:close/>
                <a:moveTo>
                  <a:pt x="153530" y="882663"/>
                </a:moveTo>
                <a:lnTo>
                  <a:pt x="153530" y="882663"/>
                </a:lnTo>
                <a:cubicBezTo>
                  <a:pt x="152401" y="880982"/>
                  <a:pt x="151128" y="879398"/>
                  <a:pt x="149725" y="877939"/>
                </a:cubicBezTo>
                <a:cubicBezTo>
                  <a:pt x="141907" y="871041"/>
                  <a:pt x="133964" y="864226"/>
                  <a:pt x="126104" y="857370"/>
                </a:cubicBezTo>
                <a:cubicBezTo>
                  <a:pt x="119582" y="851768"/>
                  <a:pt x="119290" y="854401"/>
                  <a:pt x="116447" y="860004"/>
                </a:cubicBezTo>
                <a:cubicBezTo>
                  <a:pt x="115688" y="861216"/>
                  <a:pt x="116056" y="862817"/>
                  <a:pt x="117271" y="863574"/>
                </a:cubicBezTo>
                <a:cubicBezTo>
                  <a:pt x="117420" y="863670"/>
                  <a:pt x="117578" y="863745"/>
                  <a:pt x="117743" y="863808"/>
                </a:cubicBezTo>
                <a:cubicBezTo>
                  <a:pt x="120419" y="865271"/>
                  <a:pt x="123136" y="866693"/>
                  <a:pt x="125854" y="867989"/>
                </a:cubicBezTo>
                <a:close/>
                <a:moveTo>
                  <a:pt x="860069" y="1025225"/>
                </a:moveTo>
                <a:cubicBezTo>
                  <a:pt x="856616" y="1026094"/>
                  <a:pt x="853213" y="1027140"/>
                  <a:pt x="849868" y="1028360"/>
                </a:cubicBezTo>
                <a:cubicBezTo>
                  <a:pt x="844684" y="1030451"/>
                  <a:pt x="839626" y="1032959"/>
                  <a:pt x="834525" y="1035259"/>
                </a:cubicBezTo>
                <a:cubicBezTo>
                  <a:pt x="823112" y="1040317"/>
                  <a:pt x="811280" y="1044373"/>
                  <a:pt x="800285" y="1050351"/>
                </a:cubicBezTo>
                <a:cubicBezTo>
                  <a:pt x="798529" y="1051313"/>
                  <a:pt x="796648" y="1051981"/>
                  <a:pt x="794850" y="1052776"/>
                </a:cubicBezTo>
                <a:cubicBezTo>
                  <a:pt x="795870" y="1053528"/>
                  <a:pt x="797162" y="1053817"/>
                  <a:pt x="798404" y="1053570"/>
                </a:cubicBezTo>
                <a:cubicBezTo>
                  <a:pt x="804048" y="1052191"/>
                  <a:pt x="809775" y="1050853"/>
                  <a:pt x="815377" y="1049389"/>
                </a:cubicBezTo>
                <a:cubicBezTo>
                  <a:pt x="822890" y="1047822"/>
                  <a:pt x="830085" y="1044991"/>
                  <a:pt x="836657" y="1041028"/>
                </a:cubicBezTo>
                <a:cubicBezTo>
                  <a:pt x="841214" y="1037809"/>
                  <a:pt x="846106" y="1035050"/>
                  <a:pt x="850788" y="1031914"/>
                </a:cubicBezTo>
                <a:cubicBezTo>
                  <a:pt x="853924" y="1029782"/>
                  <a:pt x="856892" y="1027399"/>
                  <a:pt x="859944" y="1025141"/>
                </a:cubicBezTo>
                <a:lnTo>
                  <a:pt x="861992" y="1024389"/>
                </a:lnTo>
                <a:cubicBezTo>
                  <a:pt x="862176" y="1024251"/>
                  <a:pt x="862331" y="1024084"/>
                  <a:pt x="862452" y="1023887"/>
                </a:cubicBezTo>
                <a:cubicBezTo>
                  <a:pt x="862160" y="1023887"/>
                  <a:pt x="861741" y="1023594"/>
                  <a:pt x="861616" y="1023887"/>
                </a:cubicBezTo>
                <a:cubicBezTo>
                  <a:pt x="861018" y="1024297"/>
                  <a:pt x="860445" y="1024744"/>
                  <a:pt x="859902" y="1025225"/>
                </a:cubicBezTo>
                <a:close/>
                <a:moveTo>
                  <a:pt x="64690" y="1028151"/>
                </a:moveTo>
                <a:lnTo>
                  <a:pt x="64690" y="1027859"/>
                </a:lnTo>
                <a:lnTo>
                  <a:pt x="64982" y="1027859"/>
                </a:lnTo>
                <a:cubicBezTo>
                  <a:pt x="65440" y="1030580"/>
                  <a:pt x="66097" y="1033260"/>
                  <a:pt x="66947" y="1035886"/>
                </a:cubicBezTo>
                <a:cubicBezTo>
                  <a:pt x="71128" y="1046463"/>
                  <a:pt x="75810" y="1056789"/>
                  <a:pt x="79489" y="1067743"/>
                </a:cubicBezTo>
                <a:cubicBezTo>
                  <a:pt x="80274" y="1069883"/>
                  <a:pt x="81181" y="1071978"/>
                  <a:pt x="82207" y="1074014"/>
                </a:cubicBezTo>
                <a:cubicBezTo>
                  <a:pt x="82583" y="1074850"/>
                  <a:pt x="83001" y="1075895"/>
                  <a:pt x="84465" y="1075477"/>
                </a:cubicBezTo>
                <a:cubicBezTo>
                  <a:pt x="84519" y="1065866"/>
                  <a:pt x="83988" y="1056263"/>
                  <a:pt x="82876" y="1046714"/>
                </a:cubicBezTo>
                <a:cubicBezTo>
                  <a:pt x="82859" y="1045167"/>
                  <a:pt x="82279" y="1043683"/>
                  <a:pt x="81245" y="1042533"/>
                </a:cubicBezTo>
                <a:cubicBezTo>
                  <a:pt x="75643" y="1038018"/>
                  <a:pt x="71295" y="1031872"/>
                  <a:pt x="64690" y="1028151"/>
                </a:cubicBezTo>
                <a:close/>
                <a:moveTo>
                  <a:pt x="127400" y="885673"/>
                </a:moveTo>
                <a:lnTo>
                  <a:pt x="127400" y="885673"/>
                </a:lnTo>
                <a:cubicBezTo>
                  <a:pt x="127957" y="887663"/>
                  <a:pt x="128699" y="889595"/>
                  <a:pt x="129616" y="891442"/>
                </a:cubicBezTo>
                <a:cubicBezTo>
                  <a:pt x="135929" y="903357"/>
                  <a:pt x="142367" y="915231"/>
                  <a:pt x="148764" y="927146"/>
                </a:cubicBezTo>
                <a:cubicBezTo>
                  <a:pt x="149265" y="928024"/>
                  <a:pt x="149725" y="928943"/>
                  <a:pt x="150269" y="929821"/>
                </a:cubicBezTo>
                <a:cubicBezTo>
                  <a:pt x="153070" y="934462"/>
                  <a:pt x="154450" y="934545"/>
                  <a:pt x="158003" y="930198"/>
                </a:cubicBezTo>
                <a:cubicBezTo>
                  <a:pt x="158839" y="929232"/>
                  <a:pt x="159529" y="928145"/>
                  <a:pt x="160052" y="926978"/>
                </a:cubicBezTo>
                <a:cubicBezTo>
                  <a:pt x="160407" y="926063"/>
                  <a:pt x="160407" y="925051"/>
                  <a:pt x="160052" y="924135"/>
                </a:cubicBezTo>
                <a:cubicBezTo>
                  <a:pt x="159488" y="922998"/>
                  <a:pt x="158770" y="921945"/>
                  <a:pt x="157920" y="921000"/>
                </a:cubicBezTo>
                <a:cubicBezTo>
                  <a:pt x="150185" y="911510"/>
                  <a:pt x="142493" y="902020"/>
                  <a:pt x="134633" y="892655"/>
                </a:cubicBezTo>
                <a:cubicBezTo>
                  <a:pt x="132382" y="890301"/>
                  <a:pt x="129995" y="888081"/>
                  <a:pt x="127484" y="886007"/>
                </a:cubicBezTo>
                <a:close/>
                <a:moveTo>
                  <a:pt x="127400" y="878022"/>
                </a:moveTo>
                <a:lnTo>
                  <a:pt x="127400" y="878022"/>
                </a:lnTo>
                <a:cubicBezTo>
                  <a:pt x="128571" y="879695"/>
                  <a:pt x="129658" y="881409"/>
                  <a:pt x="130954" y="882956"/>
                </a:cubicBezTo>
                <a:cubicBezTo>
                  <a:pt x="139817" y="893742"/>
                  <a:pt x="148736" y="904486"/>
                  <a:pt x="157711" y="915189"/>
                </a:cubicBezTo>
                <a:cubicBezTo>
                  <a:pt x="158971" y="916711"/>
                  <a:pt x="160370" y="918111"/>
                  <a:pt x="161891" y="919369"/>
                </a:cubicBezTo>
                <a:cubicBezTo>
                  <a:pt x="162512" y="919729"/>
                  <a:pt x="163277" y="919729"/>
                  <a:pt x="163898" y="919369"/>
                </a:cubicBezTo>
                <a:cubicBezTo>
                  <a:pt x="166638" y="916639"/>
                  <a:pt x="168148" y="912910"/>
                  <a:pt x="168079" y="909043"/>
                </a:cubicBezTo>
                <a:cubicBezTo>
                  <a:pt x="168079" y="906535"/>
                  <a:pt x="165278" y="905615"/>
                  <a:pt x="163605" y="904194"/>
                </a:cubicBezTo>
                <a:cubicBezTo>
                  <a:pt x="161933" y="902772"/>
                  <a:pt x="159425" y="900598"/>
                  <a:pt x="157083" y="898926"/>
                </a:cubicBezTo>
                <a:cubicBezTo>
                  <a:pt x="151021" y="894369"/>
                  <a:pt x="145001" y="889687"/>
                  <a:pt x="138772" y="885297"/>
                </a:cubicBezTo>
                <a:cubicBezTo>
                  <a:pt x="135495" y="882232"/>
                  <a:pt x="131664" y="879820"/>
                  <a:pt x="127484" y="878190"/>
                </a:cubicBezTo>
                <a:close/>
                <a:moveTo>
                  <a:pt x="92199" y="853314"/>
                </a:moveTo>
                <a:lnTo>
                  <a:pt x="92199" y="853314"/>
                </a:lnTo>
                <a:cubicBezTo>
                  <a:pt x="89272" y="851308"/>
                  <a:pt x="86429" y="849134"/>
                  <a:pt x="83419" y="847294"/>
                </a:cubicBezTo>
                <a:cubicBezTo>
                  <a:pt x="73846" y="841441"/>
                  <a:pt x="64104" y="835881"/>
                  <a:pt x="54656" y="829861"/>
                </a:cubicBezTo>
                <a:cubicBezTo>
                  <a:pt x="45208" y="823840"/>
                  <a:pt x="46880" y="826265"/>
                  <a:pt x="40776" y="831867"/>
                </a:cubicBezTo>
                <a:cubicBezTo>
                  <a:pt x="40423" y="832244"/>
                  <a:pt x="40101" y="832649"/>
                  <a:pt x="39815" y="833080"/>
                </a:cubicBezTo>
                <a:cubicBezTo>
                  <a:pt x="38941" y="833903"/>
                  <a:pt x="38901" y="835279"/>
                  <a:pt x="39725" y="836153"/>
                </a:cubicBezTo>
                <a:cubicBezTo>
                  <a:pt x="39999" y="836445"/>
                  <a:pt x="40348" y="836654"/>
                  <a:pt x="40734" y="836759"/>
                </a:cubicBezTo>
                <a:cubicBezTo>
                  <a:pt x="42804" y="837762"/>
                  <a:pt x="44925" y="838653"/>
                  <a:pt x="47089" y="839434"/>
                </a:cubicBezTo>
                <a:cubicBezTo>
                  <a:pt x="60133" y="843728"/>
                  <a:pt x="73205" y="848005"/>
                  <a:pt x="86304" y="852269"/>
                </a:cubicBezTo>
                <a:cubicBezTo>
                  <a:pt x="88263" y="852825"/>
                  <a:pt x="90261" y="853231"/>
                  <a:pt x="92282" y="853482"/>
                </a:cubicBezTo>
                <a:close/>
                <a:moveTo>
                  <a:pt x="1221658" y="934922"/>
                </a:moveTo>
                <a:cubicBezTo>
                  <a:pt x="1220041" y="936201"/>
                  <a:pt x="1218954" y="938032"/>
                  <a:pt x="1218607" y="940064"/>
                </a:cubicBezTo>
                <a:lnTo>
                  <a:pt x="1209576" y="965148"/>
                </a:lnTo>
                <a:cubicBezTo>
                  <a:pt x="1206315" y="974250"/>
                  <a:pt x="1204250" y="983736"/>
                  <a:pt x="1203431" y="993368"/>
                </a:cubicBezTo>
                <a:cubicBezTo>
                  <a:pt x="1202720" y="1002482"/>
                  <a:pt x="1201466" y="1011554"/>
                  <a:pt x="1200630" y="1020668"/>
                </a:cubicBezTo>
                <a:cubicBezTo>
                  <a:pt x="1199793" y="1029782"/>
                  <a:pt x="1199208" y="1037892"/>
                  <a:pt x="1198497" y="1046505"/>
                </a:cubicBezTo>
                <a:cubicBezTo>
                  <a:pt x="1198343" y="1046689"/>
                  <a:pt x="1198205" y="1046885"/>
                  <a:pt x="1198079" y="1047090"/>
                </a:cubicBezTo>
                <a:cubicBezTo>
                  <a:pt x="1198079" y="1047090"/>
                  <a:pt x="1198079" y="1047466"/>
                  <a:pt x="1198079" y="1047675"/>
                </a:cubicBezTo>
                <a:lnTo>
                  <a:pt x="1198414" y="1046421"/>
                </a:lnTo>
                <a:cubicBezTo>
                  <a:pt x="1200421" y="1044122"/>
                  <a:pt x="1200044" y="1041153"/>
                  <a:pt x="1200630" y="1038478"/>
                </a:cubicBezTo>
                <a:cubicBezTo>
                  <a:pt x="1204003" y="1023398"/>
                  <a:pt x="1207277" y="1008281"/>
                  <a:pt x="1210454" y="993117"/>
                </a:cubicBezTo>
                <a:cubicBezTo>
                  <a:pt x="1213757" y="977230"/>
                  <a:pt x="1216893" y="961260"/>
                  <a:pt x="1220028" y="945332"/>
                </a:cubicBezTo>
                <a:cubicBezTo>
                  <a:pt x="1220697" y="941862"/>
                  <a:pt x="1221073" y="938308"/>
                  <a:pt x="1221575" y="934796"/>
                </a:cubicBezTo>
                <a:cubicBezTo>
                  <a:pt x="1221909" y="934211"/>
                  <a:pt x="1222286" y="933584"/>
                  <a:pt x="1222578" y="932957"/>
                </a:cubicBezTo>
                <a:cubicBezTo>
                  <a:pt x="1222637" y="932739"/>
                  <a:pt x="1222637" y="932505"/>
                  <a:pt x="1222578" y="932288"/>
                </a:cubicBezTo>
                <a:cubicBezTo>
                  <a:pt x="1222286" y="932288"/>
                  <a:pt x="1221700" y="932581"/>
                  <a:pt x="1221658" y="932790"/>
                </a:cubicBezTo>
                <a:cubicBezTo>
                  <a:pt x="1221592" y="933500"/>
                  <a:pt x="1221592" y="934211"/>
                  <a:pt x="1221658" y="934922"/>
                </a:cubicBezTo>
                <a:close/>
                <a:moveTo>
                  <a:pt x="150520" y="944036"/>
                </a:moveTo>
                <a:cubicBezTo>
                  <a:pt x="148564" y="945156"/>
                  <a:pt x="146717" y="946460"/>
                  <a:pt x="145001" y="947924"/>
                </a:cubicBezTo>
                <a:cubicBezTo>
                  <a:pt x="134424" y="958585"/>
                  <a:pt x="124098" y="969413"/>
                  <a:pt x="113395" y="980115"/>
                </a:cubicBezTo>
                <a:cubicBezTo>
                  <a:pt x="107124" y="986470"/>
                  <a:pt x="107082" y="986428"/>
                  <a:pt x="110678" y="994288"/>
                </a:cubicBezTo>
                <a:cubicBezTo>
                  <a:pt x="111221" y="995458"/>
                  <a:pt x="111765" y="996629"/>
                  <a:pt x="112350" y="997758"/>
                </a:cubicBezTo>
                <a:cubicBezTo>
                  <a:pt x="112714" y="998422"/>
                  <a:pt x="113119" y="999066"/>
                  <a:pt x="113562" y="999681"/>
                </a:cubicBezTo>
                <a:cubicBezTo>
                  <a:pt x="114607" y="1001270"/>
                  <a:pt x="116071" y="1001186"/>
                  <a:pt x="117158" y="999472"/>
                </a:cubicBezTo>
                <a:cubicBezTo>
                  <a:pt x="126230" y="985007"/>
                  <a:pt x="135386" y="970625"/>
                  <a:pt x="144207" y="956034"/>
                </a:cubicBezTo>
                <a:cubicBezTo>
                  <a:pt x="147172" y="952514"/>
                  <a:pt x="149301" y="948371"/>
                  <a:pt x="150436" y="943910"/>
                </a:cubicBezTo>
                <a:cubicBezTo>
                  <a:pt x="150812" y="943910"/>
                  <a:pt x="151356" y="943576"/>
                  <a:pt x="151607" y="943283"/>
                </a:cubicBezTo>
                <a:cubicBezTo>
                  <a:pt x="151858" y="942991"/>
                  <a:pt x="151607" y="942572"/>
                  <a:pt x="151607" y="942238"/>
                </a:cubicBezTo>
                <a:cubicBezTo>
                  <a:pt x="151607" y="941903"/>
                  <a:pt x="151105" y="942447"/>
                  <a:pt x="151063" y="942656"/>
                </a:cubicBezTo>
                <a:cubicBezTo>
                  <a:pt x="150857" y="943108"/>
                  <a:pt x="150675" y="943567"/>
                  <a:pt x="150520" y="944036"/>
                </a:cubicBezTo>
                <a:close/>
                <a:moveTo>
                  <a:pt x="125895" y="992908"/>
                </a:moveTo>
                <a:cubicBezTo>
                  <a:pt x="126638" y="992737"/>
                  <a:pt x="127355" y="992473"/>
                  <a:pt x="128027" y="992114"/>
                </a:cubicBezTo>
                <a:lnTo>
                  <a:pt x="139190" y="982791"/>
                </a:lnTo>
                <a:cubicBezTo>
                  <a:pt x="148471" y="974889"/>
                  <a:pt x="157794" y="966946"/>
                  <a:pt x="167033" y="958961"/>
                </a:cubicBezTo>
                <a:cubicBezTo>
                  <a:pt x="168723" y="957297"/>
                  <a:pt x="170314" y="955541"/>
                  <a:pt x="171799" y="953693"/>
                </a:cubicBezTo>
                <a:cubicBezTo>
                  <a:pt x="167918" y="950152"/>
                  <a:pt x="163571" y="947154"/>
                  <a:pt x="158881" y="944788"/>
                </a:cubicBezTo>
                <a:cubicBezTo>
                  <a:pt x="157432" y="943839"/>
                  <a:pt x="155488" y="944245"/>
                  <a:pt x="154541" y="945695"/>
                </a:cubicBezTo>
                <a:cubicBezTo>
                  <a:pt x="154459" y="945821"/>
                  <a:pt x="154387" y="945950"/>
                  <a:pt x="154324" y="946084"/>
                </a:cubicBezTo>
                <a:cubicBezTo>
                  <a:pt x="153572" y="947129"/>
                  <a:pt x="152945" y="948258"/>
                  <a:pt x="152276" y="949303"/>
                </a:cubicBezTo>
                <a:cubicBezTo>
                  <a:pt x="145503" y="959839"/>
                  <a:pt x="138563" y="970207"/>
                  <a:pt x="132125" y="980868"/>
                </a:cubicBezTo>
                <a:cubicBezTo>
                  <a:pt x="129176" y="984400"/>
                  <a:pt x="127075" y="988564"/>
                  <a:pt x="125979" y="993034"/>
                </a:cubicBezTo>
                <a:lnTo>
                  <a:pt x="125686" y="993034"/>
                </a:lnTo>
                <a:close/>
                <a:moveTo>
                  <a:pt x="136640" y="1029824"/>
                </a:moveTo>
                <a:lnTo>
                  <a:pt x="136640" y="1029824"/>
                </a:lnTo>
                <a:cubicBezTo>
                  <a:pt x="137022" y="1031024"/>
                  <a:pt x="137512" y="1032182"/>
                  <a:pt x="138103" y="1033294"/>
                </a:cubicBezTo>
                <a:cubicBezTo>
                  <a:pt x="144458" y="1043745"/>
                  <a:pt x="150645" y="1054197"/>
                  <a:pt x="157334" y="1064524"/>
                </a:cubicBezTo>
                <a:cubicBezTo>
                  <a:pt x="159132" y="1067325"/>
                  <a:pt x="160177" y="1071046"/>
                  <a:pt x="163898" y="1072342"/>
                </a:cubicBezTo>
                <a:cubicBezTo>
                  <a:pt x="165278" y="1069373"/>
                  <a:pt x="166866" y="1066489"/>
                  <a:pt x="168079" y="1063395"/>
                </a:cubicBezTo>
                <a:cubicBezTo>
                  <a:pt x="169751" y="1058629"/>
                  <a:pt x="171172" y="1053737"/>
                  <a:pt x="172636" y="1048888"/>
                </a:cubicBezTo>
                <a:cubicBezTo>
                  <a:pt x="173033" y="1047608"/>
                  <a:pt x="172426" y="1046237"/>
                  <a:pt x="171214" y="1045669"/>
                </a:cubicBezTo>
                <a:cubicBezTo>
                  <a:pt x="170336" y="1045167"/>
                  <a:pt x="169458" y="1044623"/>
                  <a:pt x="168539" y="1044164"/>
                </a:cubicBezTo>
                <a:cubicBezTo>
                  <a:pt x="159634" y="1039983"/>
                  <a:pt x="150729" y="1035384"/>
                  <a:pt x="141740" y="1031120"/>
                </a:cubicBezTo>
                <a:cubicBezTo>
                  <a:pt x="140108" y="1030497"/>
                  <a:pt x="138412" y="1030062"/>
                  <a:pt x="136682" y="1029824"/>
                </a:cubicBezTo>
                <a:close/>
                <a:moveTo>
                  <a:pt x="922613" y="1270214"/>
                </a:moveTo>
                <a:lnTo>
                  <a:pt x="922613" y="1270214"/>
                </a:lnTo>
                <a:cubicBezTo>
                  <a:pt x="919393" y="1259762"/>
                  <a:pt x="916341" y="1249311"/>
                  <a:pt x="912913" y="1238943"/>
                </a:cubicBezTo>
                <a:cubicBezTo>
                  <a:pt x="909485" y="1228574"/>
                  <a:pt x="905973" y="1219293"/>
                  <a:pt x="902671" y="1209469"/>
                </a:cubicBezTo>
                <a:cubicBezTo>
                  <a:pt x="898490" y="1197177"/>
                  <a:pt x="894685" y="1184802"/>
                  <a:pt x="890588" y="1172469"/>
                </a:cubicBezTo>
                <a:cubicBezTo>
                  <a:pt x="889083" y="1167954"/>
                  <a:pt x="887327" y="1163523"/>
                  <a:pt x="885655" y="1159007"/>
                </a:cubicBezTo>
                <a:cubicBezTo>
                  <a:pt x="884982" y="1160141"/>
                  <a:pt x="884786" y="1161495"/>
                  <a:pt x="885112" y="1162770"/>
                </a:cubicBezTo>
                <a:cubicBezTo>
                  <a:pt x="886868" y="1171466"/>
                  <a:pt x="888749" y="1180204"/>
                  <a:pt x="890463" y="1188900"/>
                </a:cubicBezTo>
                <a:cubicBezTo>
                  <a:pt x="892762" y="1200397"/>
                  <a:pt x="894936" y="1211893"/>
                  <a:pt x="897277" y="1223349"/>
                </a:cubicBezTo>
                <a:cubicBezTo>
                  <a:pt x="897670" y="1225079"/>
                  <a:pt x="898318" y="1226743"/>
                  <a:pt x="899201" y="1228282"/>
                </a:cubicBezTo>
                <a:cubicBezTo>
                  <a:pt x="905054" y="1239319"/>
                  <a:pt x="910907" y="1250314"/>
                  <a:pt x="916885" y="1261226"/>
                </a:cubicBezTo>
                <a:cubicBezTo>
                  <a:pt x="918683" y="1264445"/>
                  <a:pt x="920815" y="1267288"/>
                  <a:pt x="922780" y="1270214"/>
                </a:cubicBezTo>
                <a:close/>
                <a:moveTo>
                  <a:pt x="70835" y="1063395"/>
                </a:moveTo>
                <a:lnTo>
                  <a:pt x="70835" y="1063395"/>
                </a:lnTo>
                <a:cubicBezTo>
                  <a:pt x="69999" y="1061012"/>
                  <a:pt x="69372" y="1058545"/>
                  <a:pt x="68327" y="1056246"/>
                </a:cubicBezTo>
                <a:cubicBezTo>
                  <a:pt x="58516" y="1035008"/>
                  <a:pt x="48664" y="1013799"/>
                  <a:pt x="38769" y="992615"/>
                </a:cubicBezTo>
                <a:cubicBezTo>
                  <a:pt x="37139" y="989187"/>
                  <a:pt x="35425" y="985759"/>
                  <a:pt x="33585" y="982456"/>
                </a:cubicBezTo>
                <a:cubicBezTo>
                  <a:pt x="33209" y="981787"/>
                  <a:pt x="31620" y="981077"/>
                  <a:pt x="31119" y="981328"/>
                </a:cubicBezTo>
                <a:cubicBezTo>
                  <a:pt x="27901" y="982870"/>
                  <a:pt x="24359" y="983619"/>
                  <a:pt x="20792" y="983502"/>
                </a:cubicBezTo>
                <a:cubicBezTo>
                  <a:pt x="19824" y="983451"/>
                  <a:pt x="18997" y="984191"/>
                  <a:pt x="18944" y="985161"/>
                </a:cubicBezTo>
                <a:cubicBezTo>
                  <a:pt x="18925" y="985517"/>
                  <a:pt x="19016" y="985872"/>
                  <a:pt x="19204" y="986177"/>
                </a:cubicBezTo>
                <a:cubicBezTo>
                  <a:pt x="19831" y="987306"/>
                  <a:pt x="20542" y="988351"/>
                  <a:pt x="21210" y="989396"/>
                </a:cubicBezTo>
                <a:cubicBezTo>
                  <a:pt x="30659" y="1003862"/>
                  <a:pt x="40121" y="1018327"/>
                  <a:pt x="49597" y="1032792"/>
                </a:cubicBezTo>
                <a:cubicBezTo>
                  <a:pt x="55450" y="1041697"/>
                  <a:pt x="61387" y="1050602"/>
                  <a:pt x="67365" y="1059423"/>
                </a:cubicBezTo>
                <a:cubicBezTo>
                  <a:pt x="68408" y="1060845"/>
                  <a:pt x="69568" y="1062170"/>
                  <a:pt x="70835" y="1063395"/>
                </a:cubicBezTo>
                <a:close/>
                <a:moveTo>
                  <a:pt x="1232069" y="663761"/>
                </a:moveTo>
                <a:lnTo>
                  <a:pt x="1232069" y="658995"/>
                </a:lnTo>
                <a:cubicBezTo>
                  <a:pt x="1231111" y="660408"/>
                  <a:pt x="1231111" y="662265"/>
                  <a:pt x="1232069" y="663678"/>
                </a:cubicBezTo>
                <a:cubicBezTo>
                  <a:pt x="1233155" y="671245"/>
                  <a:pt x="1234326" y="678812"/>
                  <a:pt x="1235329" y="686379"/>
                </a:cubicBezTo>
                <a:cubicBezTo>
                  <a:pt x="1238841" y="712132"/>
                  <a:pt x="1243356" y="737718"/>
                  <a:pt x="1246952" y="763471"/>
                </a:cubicBezTo>
                <a:cubicBezTo>
                  <a:pt x="1249209" y="779609"/>
                  <a:pt x="1252219" y="795662"/>
                  <a:pt x="1254937" y="811716"/>
                </a:cubicBezTo>
                <a:cubicBezTo>
                  <a:pt x="1255230" y="813472"/>
                  <a:pt x="1255564" y="815228"/>
                  <a:pt x="1255982" y="816984"/>
                </a:cubicBezTo>
                <a:cubicBezTo>
                  <a:pt x="1256204" y="817833"/>
                  <a:pt x="1257069" y="818343"/>
                  <a:pt x="1257918" y="818125"/>
                </a:cubicBezTo>
                <a:cubicBezTo>
                  <a:pt x="1258093" y="818079"/>
                  <a:pt x="1258256" y="818004"/>
                  <a:pt x="1258407" y="817904"/>
                </a:cubicBezTo>
                <a:cubicBezTo>
                  <a:pt x="1261609" y="815655"/>
                  <a:pt x="1263236" y="811771"/>
                  <a:pt x="1262588" y="807912"/>
                </a:cubicBezTo>
                <a:cubicBezTo>
                  <a:pt x="1261041" y="800428"/>
                  <a:pt x="1259703" y="792903"/>
                  <a:pt x="1258407" y="785420"/>
                </a:cubicBezTo>
                <a:cubicBezTo>
                  <a:pt x="1254812" y="767944"/>
                  <a:pt x="1251091" y="750469"/>
                  <a:pt x="1247495" y="733036"/>
                </a:cubicBezTo>
                <a:cubicBezTo>
                  <a:pt x="1245698" y="724298"/>
                  <a:pt x="1244109" y="715518"/>
                  <a:pt x="1242311" y="706781"/>
                </a:cubicBezTo>
                <a:cubicBezTo>
                  <a:pt x="1240513" y="698043"/>
                  <a:pt x="1238632" y="688845"/>
                  <a:pt x="1236500" y="679941"/>
                </a:cubicBezTo>
                <a:cubicBezTo>
                  <a:pt x="1235848" y="674355"/>
                  <a:pt x="1234351" y="668899"/>
                  <a:pt x="1232069" y="663761"/>
                </a:cubicBezTo>
                <a:close/>
                <a:moveTo>
                  <a:pt x="214819" y="1181458"/>
                </a:moveTo>
                <a:cubicBezTo>
                  <a:pt x="215161" y="1181788"/>
                  <a:pt x="215557" y="1182056"/>
                  <a:pt x="215990" y="1182252"/>
                </a:cubicBezTo>
                <a:cubicBezTo>
                  <a:pt x="216388" y="1182353"/>
                  <a:pt x="216804" y="1182353"/>
                  <a:pt x="217202" y="1182252"/>
                </a:cubicBezTo>
                <a:cubicBezTo>
                  <a:pt x="216888" y="1182001"/>
                  <a:pt x="216534" y="1181805"/>
                  <a:pt x="216157" y="1181667"/>
                </a:cubicBezTo>
                <a:cubicBezTo>
                  <a:pt x="215685" y="1181604"/>
                  <a:pt x="215207" y="1181604"/>
                  <a:pt x="214735" y="1181667"/>
                </a:cubicBezTo>
                <a:cubicBezTo>
                  <a:pt x="212169" y="1179179"/>
                  <a:pt x="208951" y="1177469"/>
                  <a:pt x="205454" y="1176734"/>
                </a:cubicBezTo>
                <a:cubicBezTo>
                  <a:pt x="195504" y="1172804"/>
                  <a:pt x="185429" y="1169167"/>
                  <a:pt x="175479" y="1165237"/>
                </a:cubicBezTo>
                <a:cubicBezTo>
                  <a:pt x="159843" y="1159091"/>
                  <a:pt x="144290" y="1152695"/>
                  <a:pt x="128655" y="1146633"/>
                </a:cubicBezTo>
                <a:cubicBezTo>
                  <a:pt x="127109" y="1146143"/>
                  <a:pt x="125530" y="1145767"/>
                  <a:pt x="123930" y="1145504"/>
                </a:cubicBezTo>
                <a:cubicBezTo>
                  <a:pt x="125394" y="1147552"/>
                  <a:pt x="126021" y="1148598"/>
                  <a:pt x="126815" y="1149475"/>
                </a:cubicBezTo>
                <a:cubicBezTo>
                  <a:pt x="131414" y="1154618"/>
                  <a:pt x="136138" y="1159593"/>
                  <a:pt x="140653" y="1164777"/>
                </a:cubicBezTo>
                <a:cubicBezTo>
                  <a:pt x="143588" y="1168335"/>
                  <a:pt x="147780" y="1170626"/>
                  <a:pt x="152359" y="1171173"/>
                </a:cubicBezTo>
                <a:cubicBezTo>
                  <a:pt x="161933" y="1172637"/>
                  <a:pt x="171423" y="1174602"/>
                  <a:pt x="180913" y="1176357"/>
                </a:cubicBezTo>
                <a:cubicBezTo>
                  <a:pt x="189693" y="1177946"/>
                  <a:pt x="198431" y="1179618"/>
                  <a:pt x="207210" y="1181082"/>
                </a:cubicBezTo>
                <a:cubicBezTo>
                  <a:pt x="209737" y="1181353"/>
                  <a:pt x="212277" y="1181479"/>
                  <a:pt x="214819" y="1181458"/>
                </a:cubicBezTo>
                <a:close/>
                <a:moveTo>
                  <a:pt x="1144984" y="1455837"/>
                </a:moveTo>
                <a:cubicBezTo>
                  <a:pt x="1143019" y="1456506"/>
                  <a:pt x="1142685" y="1458346"/>
                  <a:pt x="1142016" y="1460018"/>
                </a:cubicBezTo>
                <a:cubicBezTo>
                  <a:pt x="1132095" y="1483179"/>
                  <a:pt x="1122170" y="1506328"/>
                  <a:pt x="1112249" y="1529460"/>
                </a:cubicBezTo>
                <a:cubicBezTo>
                  <a:pt x="1107274" y="1541124"/>
                  <a:pt x="1107149" y="1541166"/>
                  <a:pt x="1109741" y="1553750"/>
                </a:cubicBezTo>
                <a:cubicBezTo>
                  <a:pt x="1110330" y="1558762"/>
                  <a:pt x="1111468" y="1563700"/>
                  <a:pt x="1113127" y="1568466"/>
                </a:cubicBezTo>
                <a:cubicBezTo>
                  <a:pt x="1114883" y="1567880"/>
                  <a:pt x="1115134" y="1566584"/>
                  <a:pt x="1115469" y="1565372"/>
                </a:cubicBezTo>
                <a:cubicBezTo>
                  <a:pt x="1116430" y="1561693"/>
                  <a:pt x="1117350" y="1557972"/>
                  <a:pt x="1118353" y="1554293"/>
                </a:cubicBezTo>
                <a:cubicBezTo>
                  <a:pt x="1122534" y="1540120"/>
                  <a:pt x="1126715" y="1525990"/>
                  <a:pt x="1130519" y="1511775"/>
                </a:cubicBezTo>
                <a:cubicBezTo>
                  <a:pt x="1135147" y="1495052"/>
                  <a:pt x="1139704" y="1478330"/>
                  <a:pt x="1144190" y="1461607"/>
                </a:cubicBezTo>
                <a:cubicBezTo>
                  <a:pt x="1144583" y="1459621"/>
                  <a:pt x="1144805" y="1457610"/>
                  <a:pt x="1144859" y="1455587"/>
                </a:cubicBezTo>
                <a:cubicBezTo>
                  <a:pt x="1145030" y="1455470"/>
                  <a:pt x="1145185" y="1455327"/>
                  <a:pt x="1145319" y="1455169"/>
                </a:cubicBezTo>
                <a:cubicBezTo>
                  <a:pt x="1145319" y="1455169"/>
                  <a:pt x="1145319" y="1454876"/>
                  <a:pt x="1145319" y="1454751"/>
                </a:cubicBezTo>
                <a:close/>
                <a:moveTo>
                  <a:pt x="513614" y="1567462"/>
                </a:moveTo>
                <a:lnTo>
                  <a:pt x="513614" y="1567462"/>
                </a:lnTo>
                <a:cubicBezTo>
                  <a:pt x="512109" y="1565414"/>
                  <a:pt x="510688" y="1563282"/>
                  <a:pt x="509057" y="1561358"/>
                </a:cubicBezTo>
                <a:cubicBezTo>
                  <a:pt x="502828" y="1553959"/>
                  <a:pt x="496515" y="1546601"/>
                  <a:pt x="490327" y="1539243"/>
                </a:cubicBezTo>
                <a:cubicBezTo>
                  <a:pt x="481423" y="1528749"/>
                  <a:pt x="472476" y="1518339"/>
                  <a:pt x="463696" y="1507762"/>
                </a:cubicBezTo>
                <a:cubicBezTo>
                  <a:pt x="461957" y="1505508"/>
                  <a:pt x="459089" y="1504438"/>
                  <a:pt x="456297" y="1505003"/>
                </a:cubicBezTo>
                <a:cubicBezTo>
                  <a:pt x="451489" y="1505630"/>
                  <a:pt x="446681" y="1505964"/>
                  <a:pt x="441873" y="1506549"/>
                </a:cubicBezTo>
                <a:cubicBezTo>
                  <a:pt x="438570" y="1506967"/>
                  <a:pt x="435351" y="1507553"/>
                  <a:pt x="432090" y="1508138"/>
                </a:cubicBezTo>
                <a:cubicBezTo>
                  <a:pt x="431635" y="1508322"/>
                  <a:pt x="431296" y="1508711"/>
                  <a:pt x="431170" y="1509183"/>
                </a:cubicBezTo>
                <a:cubicBezTo>
                  <a:pt x="431116" y="1509668"/>
                  <a:pt x="431271" y="1510153"/>
                  <a:pt x="431589" y="1510521"/>
                </a:cubicBezTo>
                <a:cubicBezTo>
                  <a:pt x="432082" y="1511102"/>
                  <a:pt x="432646" y="1511621"/>
                  <a:pt x="433261" y="1512068"/>
                </a:cubicBezTo>
                <a:lnTo>
                  <a:pt x="478998" y="1543883"/>
                </a:lnTo>
                <a:cubicBezTo>
                  <a:pt x="485896" y="1548691"/>
                  <a:pt x="492710" y="1553582"/>
                  <a:pt x="499650" y="1558307"/>
                </a:cubicBezTo>
                <a:cubicBezTo>
                  <a:pt x="504207" y="1561567"/>
                  <a:pt x="508932" y="1564494"/>
                  <a:pt x="513614" y="1567462"/>
                </a:cubicBezTo>
                <a:close/>
                <a:moveTo>
                  <a:pt x="299060" y="1287355"/>
                </a:moveTo>
                <a:cubicBezTo>
                  <a:pt x="298057" y="1284011"/>
                  <a:pt x="298099" y="1284011"/>
                  <a:pt x="295507" y="1282129"/>
                </a:cubicBezTo>
                <a:lnTo>
                  <a:pt x="299186" y="1287272"/>
                </a:lnTo>
                <a:cubicBezTo>
                  <a:pt x="299113" y="1289792"/>
                  <a:pt x="299750" y="1292284"/>
                  <a:pt x="301025" y="1294462"/>
                </a:cubicBezTo>
                <a:cubicBezTo>
                  <a:pt x="304746" y="1302531"/>
                  <a:pt x="308550" y="1310600"/>
                  <a:pt x="312229" y="1318710"/>
                </a:cubicBezTo>
                <a:cubicBezTo>
                  <a:pt x="317330" y="1330082"/>
                  <a:pt x="322347" y="1341495"/>
                  <a:pt x="327489" y="1352825"/>
                </a:cubicBezTo>
                <a:cubicBezTo>
                  <a:pt x="332631" y="1364155"/>
                  <a:pt x="337564" y="1374523"/>
                  <a:pt x="342414" y="1385434"/>
                </a:cubicBezTo>
                <a:cubicBezTo>
                  <a:pt x="348727" y="1399482"/>
                  <a:pt x="348602" y="1399565"/>
                  <a:pt x="361854" y="1410017"/>
                </a:cubicBezTo>
                <a:cubicBezTo>
                  <a:pt x="365617" y="1413027"/>
                  <a:pt x="369463" y="1415912"/>
                  <a:pt x="373351" y="1418796"/>
                </a:cubicBezTo>
                <a:cubicBezTo>
                  <a:pt x="373560" y="1418796"/>
                  <a:pt x="374229" y="1418796"/>
                  <a:pt x="374647" y="1418462"/>
                </a:cubicBezTo>
                <a:cubicBezTo>
                  <a:pt x="374752" y="1418253"/>
                  <a:pt x="374752" y="1418002"/>
                  <a:pt x="374647" y="1417793"/>
                </a:cubicBezTo>
                <a:cubicBezTo>
                  <a:pt x="374402" y="1417070"/>
                  <a:pt x="374094" y="1416372"/>
                  <a:pt x="373728" y="1415703"/>
                </a:cubicBezTo>
                <a:cubicBezTo>
                  <a:pt x="367038" y="1403997"/>
                  <a:pt x="360363" y="1392278"/>
                  <a:pt x="353702" y="1380543"/>
                </a:cubicBezTo>
                <a:cubicBezTo>
                  <a:pt x="349898" y="1373937"/>
                  <a:pt x="346219" y="1367248"/>
                  <a:pt x="342414" y="1360643"/>
                </a:cubicBezTo>
                <a:lnTo>
                  <a:pt x="318710" y="1319672"/>
                </a:lnTo>
                <a:cubicBezTo>
                  <a:pt x="312857" y="1309555"/>
                  <a:pt x="307004" y="1299396"/>
                  <a:pt x="301109" y="1289278"/>
                </a:cubicBezTo>
                <a:cubicBezTo>
                  <a:pt x="300517" y="1288547"/>
                  <a:pt x="299827" y="1287899"/>
                  <a:pt x="299060" y="1287355"/>
                </a:cubicBezTo>
                <a:close/>
                <a:moveTo>
                  <a:pt x="947070" y="1383511"/>
                </a:moveTo>
                <a:cubicBezTo>
                  <a:pt x="947170" y="1383733"/>
                  <a:pt x="947295" y="1383946"/>
                  <a:pt x="947446" y="1384138"/>
                </a:cubicBezTo>
                <a:cubicBezTo>
                  <a:pt x="947446" y="1384138"/>
                  <a:pt x="947822" y="1384138"/>
                  <a:pt x="947989" y="1384138"/>
                </a:cubicBezTo>
                <a:lnTo>
                  <a:pt x="946986" y="1383595"/>
                </a:lnTo>
                <a:cubicBezTo>
                  <a:pt x="942513" y="1377282"/>
                  <a:pt x="935740" y="1373394"/>
                  <a:pt x="930263" y="1368126"/>
                </a:cubicBezTo>
                <a:cubicBezTo>
                  <a:pt x="924063" y="1362048"/>
                  <a:pt x="916358" y="1357716"/>
                  <a:pt x="907938" y="1355584"/>
                </a:cubicBezTo>
                <a:cubicBezTo>
                  <a:pt x="893724" y="1351822"/>
                  <a:pt x="879760" y="1347223"/>
                  <a:pt x="865671" y="1342749"/>
                </a:cubicBezTo>
                <a:lnTo>
                  <a:pt x="811782" y="1326319"/>
                </a:lnTo>
                <a:cubicBezTo>
                  <a:pt x="804717" y="1324187"/>
                  <a:pt x="797693" y="1322139"/>
                  <a:pt x="790628" y="1319881"/>
                </a:cubicBezTo>
                <a:cubicBezTo>
                  <a:pt x="788642" y="1319467"/>
                  <a:pt x="786631" y="1319204"/>
                  <a:pt x="784607" y="1319087"/>
                </a:cubicBezTo>
                <a:lnTo>
                  <a:pt x="784607" y="1319087"/>
                </a:lnTo>
                <a:cubicBezTo>
                  <a:pt x="786405" y="1320048"/>
                  <a:pt x="788119" y="1321093"/>
                  <a:pt x="789959" y="1321888"/>
                </a:cubicBezTo>
                <a:cubicBezTo>
                  <a:pt x="796063" y="1324450"/>
                  <a:pt x="802196" y="1326934"/>
                  <a:pt x="808354" y="1329329"/>
                </a:cubicBezTo>
                <a:cubicBezTo>
                  <a:pt x="831808" y="1338527"/>
                  <a:pt x="855261" y="1347683"/>
                  <a:pt x="878715" y="1356964"/>
                </a:cubicBezTo>
                <a:cubicBezTo>
                  <a:pt x="897403" y="1364364"/>
                  <a:pt x="916007" y="1371973"/>
                  <a:pt x="934695" y="1379414"/>
                </a:cubicBezTo>
                <a:cubicBezTo>
                  <a:pt x="938959" y="1381254"/>
                  <a:pt x="943140" y="1382341"/>
                  <a:pt x="947237" y="1383511"/>
                </a:cubicBezTo>
                <a:close/>
                <a:moveTo>
                  <a:pt x="363485" y="1419005"/>
                </a:moveTo>
                <a:lnTo>
                  <a:pt x="363485" y="1419005"/>
                </a:lnTo>
                <a:cubicBezTo>
                  <a:pt x="363944" y="1420456"/>
                  <a:pt x="364546" y="1421857"/>
                  <a:pt x="365283" y="1423186"/>
                </a:cubicBezTo>
                <a:cubicBezTo>
                  <a:pt x="368209" y="1427367"/>
                  <a:pt x="371303" y="1431548"/>
                  <a:pt x="374271" y="1435728"/>
                </a:cubicBezTo>
                <a:cubicBezTo>
                  <a:pt x="384430" y="1450026"/>
                  <a:pt x="394548" y="1464408"/>
                  <a:pt x="404748" y="1478706"/>
                </a:cubicBezTo>
                <a:cubicBezTo>
                  <a:pt x="410225" y="1486357"/>
                  <a:pt x="415953" y="1493840"/>
                  <a:pt x="421471" y="1501574"/>
                </a:cubicBezTo>
                <a:cubicBezTo>
                  <a:pt x="423085" y="1504242"/>
                  <a:pt x="426191" y="1505609"/>
                  <a:pt x="429247" y="1505003"/>
                </a:cubicBezTo>
                <a:cubicBezTo>
                  <a:pt x="435059" y="1504208"/>
                  <a:pt x="440870" y="1503498"/>
                  <a:pt x="446639" y="1502787"/>
                </a:cubicBezTo>
                <a:cubicBezTo>
                  <a:pt x="449315" y="1502494"/>
                  <a:pt x="453077" y="1503707"/>
                  <a:pt x="453997" y="1500487"/>
                </a:cubicBezTo>
                <a:cubicBezTo>
                  <a:pt x="454708" y="1497979"/>
                  <a:pt x="451363" y="1496307"/>
                  <a:pt x="449566" y="1494802"/>
                </a:cubicBezTo>
                <a:cubicBezTo>
                  <a:pt x="443545" y="1489283"/>
                  <a:pt x="437316" y="1484015"/>
                  <a:pt x="431212" y="1478580"/>
                </a:cubicBezTo>
                <a:cubicBezTo>
                  <a:pt x="423269" y="1471473"/>
                  <a:pt x="415367" y="1464241"/>
                  <a:pt x="407424" y="1457092"/>
                </a:cubicBezTo>
                <a:cubicBezTo>
                  <a:pt x="397767" y="1448396"/>
                  <a:pt x="388151" y="1439700"/>
                  <a:pt x="378159" y="1431171"/>
                </a:cubicBezTo>
                <a:cubicBezTo>
                  <a:pt x="373560" y="1426656"/>
                  <a:pt x="368418" y="1422935"/>
                  <a:pt x="363485" y="1419005"/>
                </a:cubicBezTo>
                <a:close/>
                <a:moveTo>
                  <a:pt x="374104" y="1172344"/>
                </a:moveTo>
                <a:lnTo>
                  <a:pt x="374647" y="1172720"/>
                </a:lnTo>
                <a:cubicBezTo>
                  <a:pt x="374814" y="1172741"/>
                  <a:pt x="374982" y="1172741"/>
                  <a:pt x="375149" y="1172720"/>
                </a:cubicBezTo>
                <a:lnTo>
                  <a:pt x="374020" y="1172344"/>
                </a:lnTo>
                <a:cubicBezTo>
                  <a:pt x="372682" y="1169334"/>
                  <a:pt x="369840" y="1168163"/>
                  <a:pt x="367164" y="1166533"/>
                </a:cubicBezTo>
                <a:cubicBezTo>
                  <a:pt x="352573" y="1157168"/>
                  <a:pt x="337899" y="1147970"/>
                  <a:pt x="323266" y="1138647"/>
                </a:cubicBezTo>
                <a:cubicBezTo>
                  <a:pt x="314278" y="1132878"/>
                  <a:pt x="305331" y="1126983"/>
                  <a:pt x="296343" y="1121172"/>
                </a:cubicBezTo>
                <a:lnTo>
                  <a:pt x="255832" y="1095043"/>
                </a:lnTo>
                <a:cubicBezTo>
                  <a:pt x="254093" y="1093977"/>
                  <a:pt x="252292" y="1093011"/>
                  <a:pt x="250439" y="1092158"/>
                </a:cubicBezTo>
                <a:cubicBezTo>
                  <a:pt x="249776" y="1091849"/>
                  <a:pt x="249010" y="1091849"/>
                  <a:pt x="248348" y="1092158"/>
                </a:cubicBezTo>
                <a:cubicBezTo>
                  <a:pt x="247860" y="1092706"/>
                  <a:pt x="247632" y="1093437"/>
                  <a:pt x="247721" y="1094165"/>
                </a:cubicBezTo>
                <a:cubicBezTo>
                  <a:pt x="248766" y="1101481"/>
                  <a:pt x="249895" y="1108797"/>
                  <a:pt x="251024" y="1116114"/>
                </a:cubicBezTo>
                <a:cubicBezTo>
                  <a:pt x="251237" y="1118965"/>
                  <a:pt x="253128" y="1121415"/>
                  <a:pt x="255832" y="1122343"/>
                </a:cubicBezTo>
                <a:cubicBezTo>
                  <a:pt x="262019" y="1124767"/>
                  <a:pt x="268081" y="1127443"/>
                  <a:pt x="274185" y="1130035"/>
                </a:cubicBezTo>
                <a:lnTo>
                  <a:pt x="301527" y="1141825"/>
                </a:lnTo>
                <a:cubicBezTo>
                  <a:pt x="314905" y="1147552"/>
                  <a:pt x="328242" y="1153280"/>
                  <a:pt x="341620" y="1158882"/>
                </a:cubicBezTo>
                <a:cubicBezTo>
                  <a:pt x="352448" y="1163481"/>
                  <a:pt x="363276" y="1167871"/>
                  <a:pt x="374104" y="1172302"/>
                </a:cubicBezTo>
                <a:close/>
                <a:moveTo>
                  <a:pt x="1120444" y="962473"/>
                </a:moveTo>
                <a:cubicBezTo>
                  <a:pt x="1119741" y="962736"/>
                  <a:pt x="1119060" y="963045"/>
                  <a:pt x="1118395" y="963392"/>
                </a:cubicBezTo>
                <a:cubicBezTo>
                  <a:pt x="1110155" y="968940"/>
                  <a:pt x="1102278" y="975015"/>
                  <a:pt x="1094816" y="981578"/>
                </a:cubicBezTo>
                <a:cubicBezTo>
                  <a:pt x="1084531" y="989480"/>
                  <a:pt x="1074665" y="997967"/>
                  <a:pt x="1064548" y="1006119"/>
                </a:cubicBezTo>
                <a:cubicBezTo>
                  <a:pt x="1053009" y="1015358"/>
                  <a:pt x="1041386" y="1024431"/>
                  <a:pt x="1029806" y="1033586"/>
                </a:cubicBezTo>
                <a:cubicBezTo>
                  <a:pt x="1028008" y="1035008"/>
                  <a:pt x="1026378" y="1036638"/>
                  <a:pt x="1024705" y="1038227"/>
                </a:cubicBezTo>
                <a:cubicBezTo>
                  <a:pt x="1024371" y="1038520"/>
                  <a:pt x="1024036" y="1039230"/>
                  <a:pt x="1024162" y="1039523"/>
                </a:cubicBezTo>
                <a:cubicBezTo>
                  <a:pt x="1024287" y="1039816"/>
                  <a:pt x="1025040" y="1040944"/>
                  <a:pt x="1025583" y="1041028"/>
                </a:cubicBezTo>
                <a:cubicBezTo>
                  <a:pt x="1031144" y="1041697"/>
                  <a:pt x="1036704" y="1042199"/>
                  <a:pt x="1042306" y="1042868"/>
                </a:cubicBezTo>
                <a:cubicBezTo>
                  <a:pt x="1049915" y="1043787"/>
                  <a:pt x="1057482" y="1044791"/>
                  <a:pt x="1065049" y="1045752"/>
                </a:cubicBezTo>
                <a:cubicBezTo>
                  <a:pt x="1067056" y="1046003"/>
                  <a:pt x="1069230" y="1046128"/>
                  <a:pt x="1071111" y="1046212"/>
                </a:cubicBezTo>
                <a:cubicBezTo>
                  <a:pt x="1073206" y="1046358"/>
                  <a:pt x="1075208" y="1045347"/>
                  <a:pt x="1076337" y="1043578"/>
                </a:cubicBezTo>
                <a:cubicBezTo>
                  <a:pt x="1077111" y="1042558"/>
                  <a:pt x="1077809" y="1041480"/>
                  <a:pt x="1078428" y="1040359"/>
                </a:cubicBezTo>
                <a:cubicBezTo>
                  <a:pt x="1085033" y="1028319"/>
                  <a:pt x="1091555" y="1016195"/>
                  <a:pt x="1098160" y="1004112"/>
                </a:cubicBezTo>
                <a:cubicBezTo>
                  <a:pt x="1103052" y="995166"/>
                  <a:pt x="1108027" y="986303"/>
                  <a:pt x="1112877" y="977314"/>
                </a:cubicBezTo>
                <a:cubicBezTo>
                  <a:pt x="1115510" y="972423"/>
                  <a:pt x="1117935" y="967364"/>
                  <a:pt x="1120444" y="962389"/>
                </a:cubicBezTo>
                <a:close/>
                <a:moveTo>
                  <a:pt x="1042264" y="1572228"/>
                </a:moveTo>
                <a:cubicBezTo>
                  <a:pt x="1040763" y="1572362"/>
                  <a:pt x="1039267" y="1572588"/>
                  <a:pt x="1037791" y="1572897"/>
                </a:cubicBezTo>
                <a:cubicBezTo>
                  <a:pt x="1030684" y="1574904"/>
                  <a:pt x="1023618" y="1577078"/>
                  <a:pt x="1016511" y="1578959"/>
                </a:cubicBezTo>
                <a:cubicBezTo>
                  <a:pt x="1010616" y="1580631"/>
                  <a:pt x="1004680" y="1582053"/>
                  <a:pt x="998827" y="1583767"/>
                </a:cubicBezTo>
                <a:cubicBezTo>
                  <a:pt x="990465" y="1586234"/>
                  <a:pt x="982313" y="1588909"/>
                  <a:pt x="974035" y="1591376"/>
                </a:cubicBezTo>
                <a:cubicBezTo>
                  <a:pt x="960377" y="1595419"/>
                  <a:pt x="946706" y="1599415"/>
                  <a:pt x="933022" y="1603374"/>
                </a:cubicBezTo>
                <a:cubicBezTo>
                  <a:pt x="930648" y="1603688"/>
                  <a:pt x="928863" y="1605703"/>
                  <a:pt x="928842" y="1608099"/>
                </a:cubicBezTo>
                <a:cubicBezTo>
                  <a:pt x="928466" y="1616460"/>
                  <a:pt x="927922" y="1624822"/>
                  <a:pt x="927629" y="1633183"/>
                </a:cubicBezTo>
                <a:cubicBezTo>
                  <a:pt x="927170" y="1645725"/>
                  <a:pt x="926919" y="1658643"/>
                  <a:pt x="926584" y="1671353"/>
                </a:cubicBezTo>
                <a:cubicBezTo>
                  <a:pt x="926480" y="1672870"/>
                  <a:pt x="926480" y="1674392"/>
                  <a:pt x="926584" y="1675910"/>
                </a:cubicBezTo>
                <a:cubicBezTo>
                  <a:pt x="926584" y="1677080"/>
                  <a:pt x="926584" y="1678753"/>
                  <a:pt x="928173" y="1678962"/>
                </a:cubicBezTo>
                <a:cubicBezTo>
                  <a:pt x="929172" y="1678882"/>
                  <a:pt x="930104" y="1678418"/>
                  <a:pt x="930765" y="1677666"/>
                </a:cubicBezTo>
                <a:cubicBezTo>
                  <a:pt x="932646" y="1675993"/>
                  <a:pt x="934360" y="1674112"/>
                  <a:pt x="936242" y="1672356"/>
                </a:cubicBezTo>
                <a:cubicBezTo>
                  <a:pt x="953299" y="1656302"/>
                  <a:pt x="970356" y="1640278"/>
                  <a:pt x="987413" y="1624278"/>
                </a:cubicBezTo>
                <a:cubicBezTo>
                  <a:pt x="1001544" y="1611025"/>
                  <a:pt x="1015800" y="1597940"/>
                  <a:pt x="1029889" y="1584687"/>
                </a:cubicBezTo>
                <a:cubicBezTo>
                  <a:pt x="1034463" y="1581070"/>
                  <a:pt x="1038531" y="1576852"/>
                  <a:pt x="1041972" y="1572145"/>
                </a:cubicBezTo>
                <a:lnTo>
                  <a:pt x="1042223" y="1572145"/>
                </a:lnTo>
                <a:close/>
                <a:moveTo>
                  <a:pt x="320591" y="982164"/>
                </a:moveTo>
                <a:lnTo>
                  <a:pt x="320591" y="982373"/>
                </a:lnTo>
                <a:lnTo>
                  <a:pt x="320591" y="982373"/>
                </a:lnTo>
                <a:cubicBezTo>
                  <a:pt x="316410" y="978192"/>
                  <a:pt x="312647" y="973719"/>
                  <a:pt x="308509" y="969580"/>
                </a:cubicBezTo>
                <a:cubicBezTo>
                  <a:pt x="293207" y="954237"/>
                  <a:pt x="277822" y="938977"/>
                  <a:pt x="262521" y="923592"/>
                </a:cubicBezTo>
                <a:cubicBezTo>
                  <a:pt x="251567" y="912639"/>
                  <a:pt x="240614" y="901560"/>
                  <a:pt x="229702" y="890523"/>
                </a:cubicBezTo>
                <a:cubicBezTo>
                  <a:pt x="217160" y="877688"/>
                  <a:pt x="204284" y="864728"/>
                  <a:pt x="191532" y="851893"/>
                </a:cubicBezTo>
                <a:cubicBezTo>
                  <a:pt x="178781" y="839058"/>
                  <a:pt x="166448" y="826809"/>
                  <a:pt x="153906" y="814267"/>
                </a:cubicBezTo>
                <a:cubicBezTo>
                  <a:pt x="148332" y="808694"/>
                  <a:pt x="142757" y="803117"/>
                  <a:pt x="137183" y="797544"/>
                </a:cubicBezTo>
                <a:cubicBezTo>
                  <a:pt x="136187" y="796791"/>
                  <a:pt x="135123" y="796135"/>
                  <a:pt x="134006" y="795579"/>
                </a:cubicBezTo>
                <a:lnTo>
                  <a:pt x="133755" y="795203"/>
                </a:lnTo>
                <a:lnTo>
                  <a:pt x="134131" y="795495"/>
                </a:lnTo>
                <a:cubicBezTo>
                  <a:pt x="135177" y="798338"/>
                  <a:pt x="136054" y="801265"/>
                  <a:pt x="137350" y="803857"/>
                </a:cubicBezTo>
                <a:cubicBezTo>
                  <a:pt x="143371" y="816399"/>
                  <a:pt x="149516" y="828941"/>
                  <a:pt x="155578" y="841483"/>
                </a:cubicBezTo>
                <a:cubicBezTo>
                  <a:pt x="161640" y="854025"/>
                  <a:pt x="167702" y="866567"/>
                  <a:pt x="173639" y="879360"/>
                </a:cubicBezTo>
                <a:cubicBezTo>
                  <a:pt x="174912" y="882136"/>
                  <a:pt x="176940" y="884498"/>
                  <a:pt x="179492" y="886175"/>
                </a:cubicBezTo>
                <a:lnTo>
                  <a:pt x="203029" y="902730"/>
                </a:lnTo>
                <a:cubicBezTo>
                  <a:pt x="217704" y="912764"/>
                  <a:pt x="232294" y="922756"/>
                  <a:pt x="247178" y="932790"/>
                </a:cubicBezTo>
                <a:cubicBezTo>
                  <a:pt x="268360" y="947284"/>
                  <a:pt x="289556" y="961816"/>
                  <a:pt x="310766" y="976394"/>
                </a:cubicBezTo>
                <a:cubicBezTo>
                  <a:pt x="313902" y="978568"/>
                  <a:pt x="317330" y="980282"/>
                  <a:pt x="320591" y="982164"/>
                </a:cubicBezTo>
                <a:close/>
                <a:moveTo>
                  <a:pt x="738661" y="1650198"/>
                </a:moveTo>
                <a:cubicBezTo>
                  <a:pt x="740919" y="1650198"/>
                  <a:pt x="742215" y="1648401"/>
                  <a:pt x="743720" y="1647063"/>
                </a:cubicBezTo>
                <a:lnTo>
                  <a:pt x="791506" y="1604252"/>
                </a:lnTo>
                <a:lnTo>
                  <a:pt x="813747" y="1584519"/>
                </a:lnTo>
                <a:cubicBezTo>
                  <a:pt x="815754" y="1582722"/>
                  <a:pt x="815963" y="1581593"/>
                  <a:pt x="814500" y="1579168"/>
                </a:cubicBezTo>
                <a:cubicBezTo>
                  <a:pt x="812367" y="1575698"/>
                  <a:pt x="810319" y="1572228"/>
                  <a:pt x="807978" y="1568842"/>
                </a:cubicBezTo>
                <a:lnTo>
                  <a:pt x="779716" y="1527035"/>
                </a:lnTo>
                <a:cubicBezTo>
                  <a:pt x="776121" y="1521767"/>
                  <a:pt x="772567" y="1516499"/>
                  <a:pt x="768930" y="1511274"/>
                </a:cubicBezTo>
                <a:cubicBezTo>
                  <a:pt x="768428" y="1510605"/>
                  <a:pt x="767132" y="1509769"/>
                  <a:pt x="766589" y="1510019"/>
                </a:cubicBezTo>
                <a:cubicBezTo>
                  <a:pt x="765773" y="1510559"/>
                  <a:pt x="765201" y="1511403"/>
                  <a:pt x="765000" y="1512361"/>
                </a:cubicBezTo>
                <a:cubicBezTo>
                  <a:pt x="764498" y="1514326"/>
                  <a:pt x="764289" y="1516541"/>
                  <a:pt x="763913" y="1518381"/>
                </a:cubicBezTo>
                <a:cubicBezTo>
                  <a:pt x="760514" y="1535354"/>
                  <a:pt x="757140" y="1552328"/>
                  <a:pt x="753796" y="1569302"/>
                </a:cubicBezTo>
                <a:lnTo>
                  <a:pt x="740919" y="1634354"/>
                </a:lnTo>
                <a:cubicBezTo>
                  <a:pt x="739514" y="1639517"/>
                  <a:pt x="738854" y="1644851"/>
                  <a:pt x="738954" y="1650198"/>
                </a:cubicBezTo>
                <a:lnTo>
                  <a:pt x="738703" y="1650198"/>
                </a:lnTo>
                <a:close/>
                <a:moveTo>
                  <a:pt x="789499" y="99617"/>
                </a:moveTo>
                <a:lnTo>
                  <a:pt x="789499" y="99617"/>
                </a:lnTo>
                <a:cubicBezTo>
                  <a:pt x="788838" y="98831"/>
                  <a:pt x="788111" y="98104"/>
                  <a:pt x="787325" y="97443"/>
                </a:cubicBezTo>
                <a:cubicBezTo>
                  <a:pt x="782057" y="93471"/>
                  <a:pt x="776706" y="89583"/>
                  <a:pt x="771438" y="85570"/>
                </a:cubicBezTo>
                <a:cubicBezTo>
                  <a:pt x="753127" y="71732"/>
                  <a:pt x="734857" y="57810"/>
                  <a:pt x="716504" y="44014"/>
                </a:cubicBezTo>
                <a:cubicBezTo>
                  <a:pt x="700199" y="31764"/>
                  <a:pt x="683685" y="19807"/>
                  <a:pt x="667548" y="7349"/>
                </a:cubicBezTo>
                <a:cubicBezTo>
                  <a:pt x="663614" y="4026"/>
                  <a:pt x="658371" y="2700"/>
                  <a:pt x="653333" y="3754"/>
                </a:cubicBezTo>
                <a:cubicBezTo>
                  <a:pt x="647597" y="4888"/>
                  <a:pt x="641807" y="5712"/>
                  <a:pt x="635983" y="6220"/>
                </a:cubicBezTo>
                <a:cubicBezTo>
                  <a:pt x="628584" y="6680"/>
                  <a:pt x="621309" y="7976"/>
                  <a:pt x="613993" y="8812"/>
                </a:cubicBezTo>
                <a:cubicBezTo>
                  <a:pt x="603081" y="10108"/>
                  <a:pt x="592170" y="11279"/>
                  <a:pt x="581300" y="12575"/>
                </a:cubicBezTo>
                <a:cubicBezTo>
                  <a:pt x="576743" y="13118"/>
                  <a:pt x="572186" y="13829"/>
                  <a:pt x="567671" y="14498"/>
                </a:cubicBezTo>
                <a:cubicBezTo>
                  <a:pt x="567252" y="14498"/>
                  <a:pt x="566500" y="15125"/>
                  <a:pt x="566542" y="15292"/>
                </a:cubicBezTo>
                <a:cubicBezTo>
                  <a:pt x="566638" y="15954"/>
                  <a:pt x="566964" y="16561"/>
                  <a:pt x="567462" y="17006"/>
                </a:cubicBezTo>
                <a:cubicBezTo>
                  <a:pt x="568565" y="17658"/>
                  <a:pt x="569728" y="18204"/>
                  <a:pt x="570932" y="18637"/>
                </a:cubicBezTo>
                <a:cubicBezTo>
                  <a:pt x="582888" y="23068"/>
                  <a:pt x="594845" y="27458"/>
                  <a:pt x="606760" y="31973"/>
                </a:cubicBezTo>
                <a:cubicBezTo>
                  <a:pt x="620849" y="37283"/>
                  <a:pt x="634896" y="42718"/>
                  <a:pt x="648985" y="48027"/>
                </a:cubicBezTo>
                <a:cubicBezTo>
                  <a:pt x="657096" y="51079"/>
                  <a:pt x="665248" y="53922"/>
                  <a:pt x="673359" y="57016"/>
                </a:cubicBezTo>
                <a:cubicBezTo>
                  <a:pt x="687908" y="62534"/>
                  <a:pt x="702624" y="68178"/>
                  <a:pt x="716964" y="73739"/>
                </a:cubicBezTo>
                <a:cubicBezTo>
                  <a:pt x="730802" y="78964"/>
                  <a:pt x="744640" y="84065"/>
                  <a:pt x="758520" y="89207"/>
                </a:cubicBezTo>
                <a:cubicBezTo>
                  <a:pt x="763997" y="91297"/>
                  <a:pt x="769390" y="93388"/>
                  <a:pt x="774950" y="95478"/>
                </a:cubicBezTo>
                <a:cubicBezTo>
                  <a:pt x="779524" y="97693"/>
                  <a:pt x="784444" y="99094"/>
                  <a:pt x="789499" y="99617"/>
                </a:cubicBezTo>
                <a:close/>
                <a:moveTo>
                  <a:pt x="302196" y="412250"/>
                </a:moveTo>
                <a:lnTo>
                  <a:pt x="302196" y="412250"/>
                </a:lnTo>
                <a:cubicBezTo>
                  <a:pt x="300022" y="408864"/>
                  <a:pt x="298015" y="405268"/>
                  <a:pt x="295590" y="402091"/>
                </a:cubicBezTo>
                <a:cubicBezTo>
                  <a:pt x="286602" y="390343"/>
                  <a:pt x="277446" y="378721"/>
                  <a:pt x="268416" y="367015"/>
                </a:cubicBezTo>
                <a:cubicBezTo>
                  <a:pt x="261434" y="357901"/>
                  <a:pt x="254577" y="348703"/>
                  <a:pt x="247512" y="339631"/>
                </a:cubicBezTo>
                <a:cubicBezTo>
                  <a:pt x="240447" y="330559"/>
                  <a:pt x="233005" y="321278"/>
                  <a:pt x="225772" y="311997"/>
                </a:cubicBezTo>
                <a:lnTo>
                  <a:pt x="204869" y="284739"/>
                </a:lnTo>
                <a:cubicBezTo>
                  <a:pt x="203792" y="283322"/>
                  <a:pt x="202589" y="282007"/>
                  <a:pt x="201273" y="280809"/>
                </a:cubicBezTo>
                <a:cubicBezTo>
                  <a:pt x="200681" y="280456"/>
                  <a:pt x="199943" y="280456"/>
                  <a:pt x="199350" y="280809"/>
                </a:cubicBezTo>
                <a:cubicBezTo>
                  <a:pt x="198444" y="282018"/>
                  <a:pt x="197647" y="283305"/>
                  <a:pt x="196967" y="284655"/>
                </a:cubicBezTo>
                <a:cubicBezTo>
                  <a:pt x="191449" y="295316"/>
                  <a:pt x="186014" y="305977"/>
                  <a:pt x="180495" y="316596"/>
                </a:cubicBezTo>
                <a:cubicBezTo>
                  <a:pt x="176315" y="324539"/>
                  <a:pt x="172134" y="332399"/>
                  <a:pt x="168204" y="340342"/>
                </a:cubicBezTo>
                <a:cubicBezTo>
                  <a:pt x="166365" y="343979"/>
                  <a:pt x="164692" y="347700"/>
                  <a:pt x="163062" y="351463"/>
                </a:cubicBezTo>
                <a:cubicBezTo>
                  <a:pt x="162341" y="352564"/>
                  <a:pt x="162650" y="354041"/>
                  <a:pt x="163751" y="354762"/>
                </a:cubicBezTo>
                <a:cubicBezTo>
                  <a:pt x="164000" y="354924"/>
                  <a:pt x="164276" y="355039"/>
                  <a:pt x="164567" y="355100"/>
                </a:cubicBezTo>
                <a:cubicBezTo>
                  <a:pt x="168748" y="356939"/>
                  <a:pt x="172928" y="358695"/>
                  <a:pt x="177109" y="360451"/>
                </a:cubicBezTo>
                <a:cubicBezTo>
                  <a:pt x="195002" y="367893"/>
                  <a:pt x="212938" y="375209"/>
                  <a:pt x="230789" y="382734"/>
                </a:cubicBezTo>
                <a:cubicBezTo>
                  <a:pt x="251944" y="391639"/>
                  <a:pt x="273014" y="400753"/>
                  <a:pt x="294127" y="409658"/>
                </a:cubicBezTo>
                <a:cubicBezTo>
                  <a:pt x="296844" y="410870"/>
                  <a:pt x="299562" y="411414"/>
                  <a:pt x="302196" y="412250"/>
                </a:cubicBezTo>
                <a:close/>
                <a:moveTo>
                  <a:pt x="879802" y="1126356"/>
                </a:moveTo>
                <a:lnTo>
                  <a:pt x="879593" y="1126105"/>
                </a:lnTo>
                <a:lnTo>
                  <a:pt x="879928" y="1126105"/>
                </a:lnTo>
                <a:cubicBezTo>
                  <a:pt x="880082" y="1128108"/>
                  <a:pt x="880404" y="1130094"/>
                  <a:pt x="880889" y="1132042"/>
                </a:cubicBezTo>
                <a:cubicBezTo>
                  <a:pt x="884234" y="1142452"/>
                  <a:pt x="887787" y="1152945"/>
                  <a:pt x="891174" y="1163272"/>
                </a:cubicBezTo>
                <a:cubicBezTo>
                  <a:pt x="897696" y="1183130"/>
                  <a:pt x="904092" y="1203072"/>
                  <a:pt x="910614" y="1222930"/>
                </a:cubicBezTo>
                <a:cubicBezTo>
                  <a:pt x="915882" y="1238901"/>
                  <a:pt x="921317" y="1254829"/>
                  <a:pt x="926668" y="1270800"/>
                </a:cubicBezTo>
                <a:cubicBezTo>
                  <a:pt x="928507" y="1276360"/>
                  <a:pt x="930138" y="1282004"/>
                  <a:pt x="932019" y="1287522"/>
                </a:cubicBezTo>
                <a:cubicBezTo>
                  <a:pt x="933650" y="1292121"/>
                  <a:pt x="934987" y="1292999"/>
                  <a:pt x="939962" y="1293041"/>
                </a:cubicBezTo>
                <a:cubicBezTo>
                  <a:pt x="941969" y="1293041"/>
                  <a:pt x="944143" y="1293041"/>
                  <a:pt x="946066" y="1292790"/>
                </a:cubicBezTo>
                <a:lnTo>
                  <a:pt x="976669" y="1291285"/>
                </a:lnTo>
                <a:cubicBezTo>
                  <a:pt x="981226" y="1291076"/>
                  <a:pt x="985825" y="1291034"/>
                  <a:pt x="990424" y="1290825"/>
                </a:cubicBezTo>
                <a:lnTo>
                  <a:pt x="1032482" y="1288609"/>
                </a:lnTo>
                <a:cubicBezTo>
                  <a:pt x="1034488" y="1288609"/>
                  <a:pt x="1036662" y="1288275"/>
                  <a:pt x="1038544" y="1288066"/>
                </a:cubicBezTo>
                <a:cubicBezTo>
                  <a:pt x="1039396" y="1287769"/>
                  <a:pt x="1039844" y="1286841"/>
                  <a:pt x="1039551" y="1285992"/>
                </a:cubicBezTo>
                <a:cubicBezTo>
                  <a:pt x="1039509" y="1285867"/>
                  <a:pt x="1039451" y="1285750"/>
                  <a:pt x="1039380" y="1285641"/>
                </a:cubicBezTo>
                <a:cubicBezTo>
                  <a:pt x="1038782" y="1284801"/>
                  <a:pt x="1038125" y="1284006"/>
                  <a:pt x="1037415" y="1283258"/>
                </a:cubicBezTo>
                <a:cubicBezTo>
                  <a:pt x="1029889" y="1275649"/>
                  <a:pt x="1022335" y="1268069"/>
                  <a:pt x="1014755" y="1260515"/>
                </a:cubicBezTo>
                <a:lnTo>
                  <a:pt x="965465" y="1211266"/>
                </a:lnTo>
                <a:lnTo>
                  <a:pt x="934235" y="1179786"/>
                </a:lnTo>
                <a:cubicBezTo>
                  <a:pt x="918975" y="1164401"/>
                  <a:pt x="903758" y="1148974"/>
                  <a:pt x="888247" y="1133798"/>
                </a:cubicBezTo>
                <a:cubicBezTo>
                  <a:pt x="885739" y="1131164"/>
                  <a:pt x="882687" y="1128865"/>
                  <a:pt x="879802" y="1126356"/>
                </a:cubicBezTo>
                <a:close/>
                <a:moveTo>
                  <a:pt x="1163296" y="665183"/>
                </a:moveTo>
                <a:cubicBezTo>
                  <a:pt x="1162359" y="665534"/>
                  <a:pt x="1161452" y="665952"/>
                  <a:pt x="1160578" y="666437"/>
                </a:cubicBezTo>
                <a:cubicBezTo>
                  <a:pt x="1149040" y="673962"/>
                  <a:pt x="1137459" y="681404"/>
                  <a:pt x="1125962" y="689013"/>
                </a:cubicBezTo>
                <a:cubicBezTo>
                  <a:pt x="1109239" y="700092"/>
                  <a:pt x="1092517" y="711296"/>
                  <a:pt x="1075794" y="722458"/>
                </a:cubicBezTo>
                <a:lnTo>
                  <a:pt x="1023409" y="756907"/>
                </a:lnTo>
                <a:cubicBezTo>
                  <a:pt x="1019605" y="759458"/>
                  <a:pt x="1015759" y="761966"/>
                  <a:pt x="1011996" y="764558"/>
                </a:cubicBezTo>
                <a:cubicBezTo>
                  <a:pt x="1009529" y="766230"/>
                  <a:pt x="1009362" y="767526"/>
                  <a:pt x="1011327" y="769449"/>
                </a:cubicBezTo>
                <a:cubicBezTo>
                  <a:pt x="1013292" y="771373"/>
                  <a:pt x="1014714" y="772585"/>
                  <a:pt x="1016428" y="774090"/>
                </a:cubicBezTo>
                <a:cubicBezTo>
                  <a:pt x="1029597" y="785754"/>
                  <a:pt x="1042808" y="797377"/>
                  <a:pt x="1055935" y="809041"/>
                </a:cubicBezTo>
                <a:cubicBezTo>
                  <a:pt x="1069063" y="820705"/>
                  <a:pt x="1081020" y="831408"/>
                  <a:pt x="1093562" y="842486"/>
                </a:cubicBezTo>
                <a:cubicBezTo>
                  <a:pt x="1107860" y="855141"/>
                  <a:pt x="1122158" y="867809"/>
                  <a:pt x="1136456" y="880489"/>
                </a:cubicBezTo>
                <a:cubicBezTo>
                  <a:pt x="1137998" y="881810"/>
                  <a:pt x="1139616" y="883039"/>
                  <a:pt x="1141305" y="884168"/>
                </a:cubicBezTo>
                <a:cubicBezTo>
                  <a:pt x="1142112" y="884749"/>
                  <a:pt x="1143233" y="884569"/>
                  <a:pt x="1143814" y="883762"/>
                </a:cubicBezTo>
                <a:cubicBezTo>
                  <a:pt x="1144006" y="883503"/>
                  <a:pt x="1144119" y="883194"/>
                  <a:pt x="1144148" y="882872"/>
                </a:cubicBezTo>
                <a:cubicBezTo>
                  <a:pt x="1144399" y="881618"/>
                  <a:pt x="1144608" y="880322"/>
                  <a:pt x="1144733" y="879068"/>
                </a:cubicBezTo>
                <a:cubicBezTo>
                  <a:pt x="1145988" y="865104"/>
                  <a:pt x="1147326" y="851140"/>
                  <a:pt x="1148538" y="837260"/>
                </a:cubicBezTo>
                <a:cubicBezTo>
                  <a:pt x="1149583" y="825053"/>
                  <a:pt x="1150419" y="812845"/>
                  <a:pt x="1151548" y="800679"/>
                </a:cubicBezTo>
                <a:cubicBezTo>
                  <a:pt x="1152551" y="790019"/>
                  <a:pt x="1154140" y="779441"/>
                  <a:pt x="1154893" y="768781"/>
                </a:cubicBezTo>
                <a:cubicBezTo>
                  <a:pt x="1155812" y="756573"/>
                  <a:pt x="1156816" y="744365"/>
                  <a:pt x="1158070" y="732199"/>
                </a:cubicBezTo>
                <a:cubicBezTo>
                  <a:pt x="1159909" y="714222"/>
                  <a:pt x="1161414" y="696162"/>
                  <a:pt x="1162920" y="678143"/>
                </a:cubicBezTo>
                <a:cubicBezTo>
                  <a:pt x="1163296" y="673962"/>
                  <a:pt x="1163212" y="669489"/>
                  <a:pt x="1163338" y="665183"/>
                </a:cubicBezTo>
                <a:close/>
                <a:moveTo>
                  <a:pt x="562654" y="20100"/>
                </a:moveTo>
                <a:lnTo>
                  <a:pt x="562654" y="20100"/>
                </a:lnTo>
                <a:cubicBezTo>
                  <a:pt x="564619" y="22776"/>
                  <a:pt x="566416" y="25535"/>
                  <a:pt x="568507" y="28085"/>
                </a:cubicBezTo>
                <a:cubicBezTo>
                  <a:pt x="578958" y="40920"/>
                  <a:pt x="589410" y="53671"/>
                  <a:pt x="599987" y="66506"/>
                </a:cubicBezTo>
                <a:cubicBezTo>
                  <a:pt x="609770" y="78588"/>
                  <a:pt x="619344" y="90838"/>
                  <a:pt x="629252" y="102836"/>
                </a:cubicBezTo>
                <a:cubicBezTo>
                  <a:pt x="641794" y="118221"/>
                  <a:pt x="654587" y="133439"/>
                  <a:pt x="667171" y="148824"/>
                </a:cubicBezTo>
                <a:cubicBezTo>
                  <a:pt x="685232" y="170898"/>
                  <a:pt x="703251" y="193014"/>
                  <a:pt x="721228" y="215172"/>
                </a:cubicBezTo>
                <a:cubicBezTo>
                  <a:pt x="722022" y="216175"/>
                  <a:pt x="722817" y="217178"/>
                  <a:pt x="723695" y="218098"/>
                </a:cubicBezTo>
                <a:cubicBezTo>
                  <a:pt x="725367" y="219854"/>
                  <a:pt x="726454" y="219729"/>
                  <a:pt x="727875" y="217597"/>
                </a:cubicBezTo>
                <a:lnTo>
                  <a:pt x="755635" y="177378"/>
                </a:lnTo>
                <a:lnTo>
                  <a:pt x="785987" y="133481"/>
                </a:lnTo>
                <a:cubicBezTo>
                  <a:pt x="790615" y="126792"/>
                  <a:pt x="795214" y="120061"/>
                  <a:pt x="799783" y="113288"/>
                </a:cubicBezTo>
                <a:cubicBezTo>
                  <a:pt x="801623" y="110612"/>
                  <a:pt x="801205" y="109400"/>
                  <a:pt x="798028" y="108188"/>
                </a:cubicBezTo>
                <a:cubicBezTo>
                  <a:pt x="792091" y="105888"/>
                  <a:pt x="786112" y="103714"/>
                  <a:pt x="780134" y="101498"/>
                </a:cubicBezTo>
                <a:lnTo>
                  <a:pt x="733645" y="84107"/>
                </a:lnTo>
                <a:cubicBezTo>
                  <a:pt x="727666" y="81849"/>
                  <a:pt x="721688" y="79675"/>
                  <a:pt x="715751" y="77376"/>
                </a:cubicBezTo>
                <a:cubicBezTo>
                  <a:pt x="703209" y="72568"/>
                  <a:pt x="690667" y="67635"/>
                  <a:pt x="678125" y="62827"/>
                </a:cubicBezTo>
                <a:cubicBezTo>
                  <a:pt x="674320" y="61364"/>
                  <a:pt x="670391" y="60235"/>
                  <a:pt x="666586" y="58646"/>
                </a:cubicBezTo>
                <a:cubicBezTo>
                  <a:pt x="656594" y="54842"/>
                  <a:pt x="646686" y="50828"/>
                  <a:pt x="636694" y="47024"/>
                </a:cubicBezTo>
                <a:cubicBezTo>
                  <a:pt x="620264" y="40753"/>
                  <a:pt x="603834" y="34482"/>
                  <a:pt x="587320" y="28420"/>
                </a:cubicBezTo>
                <a:cubicBezTo>
                  <a:pt x="579168" y="25368"/>
                  <a:pt x="570890" y="22859"/>
                  <a:pt x="562654" y="20100"/>
                </a:cubicBezTo>
                <a:close/>
                <a:moveTo>
                  <a:pt x="697523" y="597539"/>
                </a:moveTo>
                <a:lnTo>
                  <a:pt x="697523" y="597539"/>
                </a:lnTo>
                <a:cubicBezTo>
                  <a:pt x="697084" y="595578"/>
                  <a:pt x="696512" y="593651"/>
                  <a:pt x="695809" y="591770"/>
                </a:cubicBezTo>
                <a:cubicBezTo>
                  <a:pt x="687448" y="573960"/>
                  <a:pt x="679086" y="556192"/>
                  <a:pt x="670725" y="538466"/>
                </a:cubicBezTo>
                <a:cubicBezTo>
                  <a:pt x="663660" y="523499"/>
                  <a:pt x="656511" y="508574"/>
                  <a:pt x="649445" y="493607"/>
                </a:cubicBezTo>
                <a:cubicBezTo>
                  <a:pt x="644637" y="483447"/>
                  <a:pt x="639997" y="473247"/>
                  <a:pt x="635231" y="463087"/>
                </a:cubicBezTo>
                <a:cubicBezTo>
                  <a:pt x="629658" y="451327"/>
                  <a:pt x="624081" y="439604"/>
                  <a:pt x="618508" y="427928"/>
                </a:cubicBezTo>
                <a:cubicBezTo>
                  <a:pt x="616209" y="423120"/>
                  <a:pt x="613867" y="418270"/>
                  <a:pt x="611484" y="413504"/>
                </a:cubicBezTo>
                <a:cubicBezTo>
                  <a:pt x="610832" y="412354"/>
                  <a:pt x="610122" y="411238"/>
                  <a:pt x="609352" y="410160"/>
                </a:cubicBezTo>
                <a:cubicBezTo>
                  <a:pt x="608014" y="411205"/>
                  <a:pt x="607011" y="411957"/>
                  <a:pt x="606091" y="412794"/>
                </a:cubicBezTo>
                <a:lnTo>
                  <a:pt x="557302" y="458196"/>
                </a:lnTo>
                <a:cubicBezTo>
                  <a:pt x="550572" y="464425"/>
                  <a:pt x="543966" y="470738"/>
                  <a:pt x="537235" y="477009"/>
                </a:cubicBezTo>
                <a:cubicBezTo>
                  <a:pt x="526114" y="487127"/>
                  <a:pt x="514910" y="497118"/>
                  <a:pt x="503789" y="507278"/>
                </a:cubicBezTo>
                <a:cubicBezTo>
                  <a:pt x="494048" y="516224"/>
                  <a:pt x="484391" y="525296"/>
                  <a:pt x="474524" y="534327"/>
                </a:cubicBezTo>
                <a:cubicBezTo>
                  <a:pt x="472309" y="536417"/>
                  <a:pt x="470135" y="538507"/>
                  <a:pt x="468003" y="540681"/>
                </a:cubicBezTo>
                <a:cubicBezTo>
                  <a:pt x="467375" y="541258"/>
                  <a:pt x="467334" y="542241"/>
                  <a:pt x="467915" y="542868"/>
                </a:cubicBezTo>
                <a:cubicBezTo>
                  <a:pt x="468057" y="543023"/>
                  <a:pt x="468228" y="543148"/>
                  <a:pt x="468421" y="543232"/>
                </a:cubicBezTo>
                <a:cubicBezTo>
                  <a:pt x="471849" y="544277"/>
                  <a:pt x="475235" y="545447"/>
                  <a:pt x="478705" y="546242"/>
                </a:cubicBezTo>
                <a:cubicBezTo>
                  <a:pt x="488363" y="548541"/>
                  <a:pt x="498062" y="550673"/>
                  <a:pt x="507719" y="552931"/>
                </a:cubicBezTo>
                <a:lnTo>
                  <a:pt x="556801" y="564553"/>
                </a:lnTo>
                <a:lnTo>
                  <a:pt x="611861" y="577597"/>
                </a:lnTo>
                <a:cubicBezTo>
                  <a:pt x="614369" y="578182"/>
                  <a:pt x="616836" y="578851"/>
                  <a:pt x="619302" y="579520"/>
                </a:cubicBezTo>
                <a:cubicBezTo>
                  <a:pt x="626200" y="581318"/>
                  <a:pt x="633057" y="583241"/>
                  <a:pt x="640206" y="584913"/>
                </a:cubicBezTo>
                <a:cubicBezTo>
                  <a:pt x="652832" y="587978"/>
                  <a:pt x="665470" y="590933"/>
                  <a:pt x="678125" y="593776"/>
                </a:cubicBezTo>
                <a:cubicBezTo>
                  <a:pt x="684521" y="595240"/>
                  <a:pt x="691043" y="596368"/>
                  <a:pt x="697523" y="597539"/>
                </a:cubicBezTo>
                <a:close/>
                <a:moveTo>
                  <a:pt x="585689" y="1020668"/>
                </a:moveTo>
                <a:lnTo>
                  <a:pt x="589494" y="1020668"/>
                </a:lnTo>
                <a:cubicBezTo>
                  <a:pt x="591584" y="1020668"/>
                  <a:pt x="592420" y="1019456"/>
                  <a:pt x="591417" y="1017825"/>
                </a:cubicBezTo>
                <a:cubicBezTo>
                  <a:pt x="590414" y="1016195"/>
                  <a:pt x="589787" y="1015233"/>
                  <a:pt x="588909" y="1013979"/>
                </a:cubicBezTo>
                <a:cubicBezTo>
                  <a:pt x="579042" y="1000015"/>
                  <a:pt x="569259" y="986052"/>
                  <a:pt x="559309" y="972172"/>
                </a:cubicBezTo>
                <a:cubicBezTo>
                  <a:pt x="549359" y="958292"/>
                  <a:pt x="539869" y="945332"/>
                  <a:pt x="530044" y="931870"/>
                </a:cubicBezTo>
                <a:cubicBezTo>
                  <a:pt x="525571" y="925682"/>
                  <a:pt x="521139" y="919328"/>
                  <a:pt x="516833" y="913140"/>
                </a:cubicBezTo>
                <a:cubicBezTo>
                  <a:pt x="512527" y="906953"/>
                  <a:pt x="508890" y="900598"/>
                  <a:pt x="504291" y="894829"/>
                </a:cubicBezTo>
                <a:cubicBezTo>
                  <a:pt x="498020" y="886760"/>
                  <a:pt x="492209" y="878399"/>
                  <a:pt x="486356" y="870037"/>
                </a:cubicBezTo>
                <a:cubicBezTo>
                  <a:pt x="473814" y="852060"/>
                  <a:pt x="461272" y="834209"/>
                  <a:pt x="448353" y="816357"/>
                </a:cubicBezTo>
                <a:cubicBezTo>
                  <a:pt x="440326" y="805194"/>
                  <a:pt x="432090" y="794157"/>
                  <a:pt x="424105" y="782911"/>
                </a:cubicBezTo>
                <a:cubicBezTo>
                  <a:pt x="417458" y="773588"/>
                  <a:pt x="411061" y="764056"/>
                  <a:pt x="404456" y="754692"/>
                </a:cubicBezTo>
                <a:cubicBezTo>
                  <a:pt x="393586" y="739277"/>
                  <a:pt x="382688" y="723951"/>
                  <a:pt x="371763" y="708704"/>
                </a:cubicBezTo>
                <a:cubicBezTo>
                  <a:pt x="363401" y="697040"/>
                  <a:pt x="355040" y="685459"/>
                  <a:pt x="346678" y="673837"/>
                </a:cubicBezTo>
                <a:cubicBezTo>
                  <a:pt x="342832" y="668444"/>
                  <a:pt x="338902" y="663134"/>
                  <a:pt x="335098" y="657699"/>
                </a:cubicBezTo>
                <a:cubicBezTo>
                  <a:pt x="327155" y="646453"/>
                  <a:pt x="319295" y="635165"/>
                  <a:pt x="311351" y="623919"/>
                </a:cubicBezTo>
                <a:cubicBezTo>
                  <a:pt x="310432" y="622694"/>
                  <a:pt x="309396" y="621561"/>
                  <a:pt x="308258" y="620533"/>
                </a:cubicBezTo>
                <a:cubicBezTo>
                  <a:pt x="308007" y="620282"/>
                  <a:pt x="307380" y="620533"/>
                  <a:pt x="306920" y="620533"/>
                </a:cubicBezTo>
                <a:cubicBezTo>
                  <a:pt x="306460" y="620533"/>
                  <a:pt x="306585" y="620951"/>
                  <a:pt x="306585" y="621160"/>
                </a:cubicBezTo>
                <a:cubicBezTo>
                  <a:pt x="306585" y="623710"/>
                  <a:pt x="306585" y="626260"/>
                  <a:pt x="307045" y="628769"/>
                </a:cubicBezTo>
                <a:cubicBezTo>
                  <a:pt x="308300" y="641729"/>
                  <a:pt x="309679" y="654647"/>
                  <a:pt x="310892" y="667607"/>
                </a:cubicBezTo>
                <a:cubicBezTo>
                  <a:pt x="312689" y="686379"/>
                  <a:pt x="314320" y="705234"/>
                  <a:pt x="316076" y="724005"/>
                </a:cubicBezTo>
                <a:cubicBezTo>
                  <a:pt x="318222" y="746832"/>
                  <a:pt x="320396" y="769671"/>
                  <a:pt x="322598" y="792527"/>
                </a:cubicBezTo>
                <a:cubicBezTo>
                  <a:pt x="324981" y="817151"/>
                  <a:pt x="327489" y="841734"/>
                  <a:pt x="329914" y="866358"/>
                </a:cubicBezTo>
                <a:cubicBezTo>
                  <a:pt x="332171" y="889490"/>
                  <a:pt x="334415" y="912597"/>
                  <a:pt x="336645" y="935674"/>
                </a:cubicBezTo>
                <a:lnTo>
                  <a:pt x="339279" y="963100"/>
                </a:lnTo>
                <a:cubicBezTo>
                  <a:pt x="340198" y="973020"/>
                  <a:pt x="341132" y="982929"/>
                  <a:pt x="342080" y="992824"/>
                </a:cubicBezTo>
                <a:cubicBezTo>
                  <a:pt x="342498" y="997340"/>
                  <a:pt x="342749" y="997716"/>
                  <a:pt x="347682" y="998343"/>
                </a:cubicBezTo>
                <a:cubicBezTo>
                  <a:pt x="353744" y="999096"/>
                  <a:pt x="359889" y="999597"/>
                  <a:pt x="365951" y="1000266"/>
                </a:cubicBezTo>
                <a:cubicBezTo>
                  <a:pt x="370508" y="1000726"/>
                  <a:pt x="375065" y="1001437"/>
                  <a:pt x="379622" y="1001813"/>
                </a:cubicBezTo>
                <a:cubicBezTo>
                  <a:pt x="393084" y="1003025"/>
                  <a:pt x="406588" y="1004029"/>
                  <a:pt x="420050" y="1005283"/>
                </a:cubicBezTo>
                <a:cubicBezTo>
                  <a:pt x="434222" y="1006621"/>
                  <a:pt x="448437" y="1008168"/>
                  <a:pt x="462651" y="1009464"/>
                </a:cubicBezTo>
                <a:cubicBezTo>
                  <a:pt x="474065" y="1010551"/>
                  <a:pt x="485478" y="1011554"/>
                  <a:pt x="496933" y="1012557"/>
                </a:cubicBezTo>
                <a:lnTo>
                  <a:pt x="515203" y="1014271"/>
                </a:lnTo>
                <a:cubicBezTo>
                  <a:pt x="527745" y="1015400"/>
                  <a:pt x="540621" y="1016445"/>
                  <a:pt x="553289" y="1017616"/>
                </a:cubicBezTo>
                <a:cubicBezTo>
                  <a:pt x="564410" y="1018494"/>
                  <a:pt x="574903" y="1019790"/>
                  <a:pt x="585689" y="1020668"/>
                </a:cubicBezTo>
                <a:close/>
                <a:moveTo>
                  <a:pt x="335976" y="986344"/>
                </a:moveTo>
                <a:cubicBezTo>
                  <a:pt x="337226" y="981047"/>
                  <a:pt x="337311" y="975541"/>
                  <a:pt x="336227" y="970207"/>
                </a:cubicBezTo>
                <a:cubicBezTo>
                  <a:pt x="334805" y="955742"/>
                  <a:pt x="333593" y="941235"/>
                  <a:pt x="332297" y="926769"/>
                </a:cubicBezTo>
                <a:cubicBezTo>
                  <a:pt x="331753" y="920916"/>
                  <a:pt x="331335" y="915063"/>
                  <a:pt x="330750" y="909210"/>
                </a:cubicBezTo>
                <a:cubicBezTo>
                  <a:pt x="329788" y="899846"/>
                  <a:pt x="328701" y="890481"/>
                  <a:pt x="327782" y="881074"/>
                </a:cubicBezTo>
                <a:cubicBezTo>
                  <a:pt x="326527" y="868532"/>
                  <a:pt x="325399" y="856199"/>
                  <a:pt x="324186" y="843782"/>
                </a:cubicBezTo>
                <a:cubicBezTo>
                  <a:pt x="322974" y="831366"/>
                  <a:pt x="321678" y="819952"/>
                  <a:pt x="320591" y="807996"/>
                </a:cubicBezTo>
                <a:cubicBezTo>
                  <a:pt x="319713" y="798882"/>
                  <a:pt x="319253" y="789684"/>
                  <a:pt x="318375" y="780570"/>
                </a:cubicBezTo>
                <a:cubicBezTo>
                  <a:pt x="317079" y="766607"/>
                  <a:pt x="315532" y="752643"/>
                  <a:pt x="314194" y="738763"/>
                </a:cubicBezTo>
                <a:cubicBezTo>
                  <a:pt x="311853" y="715130"/>
                  <a:pt x="309540" y="691438"/>
                  <a:pt x="307254" y="667691"/>
                </a:cubicBezTo>
                <a:cubicBezTo>
                  <a:pt x="305958" y="654229"/>
                  <a:pt x="304746" y="640767"/>
                  <a:pt x="303450" y="627306"/>
                </a:cubicBezTo>
                <a:cubicBezTo>
                  <a:pt x="303032" y="623125"/>
                  <a:pt x="302572" y="619153"/>
                  <a:pt x="301987" y="615140"/>
                </a:cubicBezTo>
                <a:cubicBezTo>
                  <a:pt x="301569" y="612130"/>
                  <a:pt x="300607" y="611210"/>
                  <a:pt x="297806" y="610625"/>
                </a:cubicBezTo>
                <a:cubicBezTo>
                  <a:pt x="296552" y="610374"/>
                  <a:pt x="295298" y="610374"/>
                  <a:pt x="294002" y="610206"/>
                </a:cubicBezTo>
                <a:cubicBezTo>
                  <a:pt x="281459" y="608409"/>
                  <a:pt x="269252" y="606653"/>
                  <a:pt x="256919" y="604772"/>
                </a:cubicBezTo>
                <a:cubicBezTo>
                  <a:pt x="243290" y="602723"/>
                  <a:pt x="229744" y="600591"/>
                  <a:pt x="216115" y="598375"/>
                </a:cubicBezTo>
                <a:cubicBezTo>
                  <a:pt x="201232" y="596159"/>
                  <a:pt x="186307" y="594194"/>
                  <a:pt x="171423" y="591979"/>
                </a:cubicBezTo>
                <a:cubicBezTo>
                  <a:pt x="158087" y="590014"/>
                  <a:pt x="144750" y="587798"/>
                  <a:pt x="131414" y="585875"/>
                </a:cubicBezTo>
                <a:cubicBezTo>
                  <a:pt x="127902" y="585331"/>
                  <a:pt x="124348" y="584746"/>
                  <a:pt x="120837" y="584328"/>
                </a:cubicBezTo>
                <a:cubicBezTo>
                  <a:pt x="119622" y="584019"/>
                  <a:pt x="118338" y="584140"/>
                  <a:pt x="117199" y="584662"/>
                </a:cubicBezTo>
                <a:cubicBezTo>
                  <a:pt x="115987" y="585624"/>
                  <a:pt x="117199" y="586962"/>
                  <a:pt x="117743" y="588007"/>
                </a:cubicBezTo>
                <a:cubicBezTo>
                  <a:pt x="119917" y="592188"/>
                  <a:pt x="122258" y="595992"/>
                  <a:pt x="124390" y="600047"/>
                </a:cubicBezTo>
                <a:cubicBezTo>
                  <a:pt x="127609" y="606109"/>
                  <a:pt x="130536" y="612339"/>
                  <a:pt x="133839" y="618359"/>
                </a:cubicBezTo>
                <a:cubicBezTo>
                  <a:pt x="141197" y="631779"/>
                  <a:pt x="148806" y="645074"/>
                  <a:pt x="156164" y="658494"/>
                </a:cubicBezTo>
                <a:cubicBezTo>
                  <a:pt x="163522" y="671914"/>
                  <a:pt x="171298" y="686253"/>
                  <a:pt x="178865" y="700301"/>
                </a:cubicBezTo>
                <a:cubicBezTo>
                  <a:pt x="188230" y="717525"/>
                  <a:pt x="197622" y="734750"/>
                  <a:pt x="207043" y="751974"/>
                </a:cubicBezTo>
                <a:cubicBezTo>
                  <a:pt x="212311" y="761590"/>
                  <a:pt x="217704" y="771122"/>
                  <a:pt x="222971" y="780737"/>
                </a:cubicBezTo>
                <a:cubicBezTo>
                  <a:pt x="229619" y="792820"/>
                  <a:pt x="236057" y="804944"/>
                  <a:pt x="242746" y="816984"/>
                </a:cubicBezTo>
                <a:cubicBezTo>
                  <a:pt x="252947" y="835505"/>
                  <a:pt x="263399" y="853942"/>
                  <a:pt x="273600" y="872504"/>
                </a:cubicBezTo>
                <a:cubicBezTo>
                  <a:pt x="283174" y="889896"/>
                  <a:pt x="292580" y="907413"/>
                  <a:pt x="302070" y="924930"/>
                </a:cubicBezTo>
                <a:cubicBezTo>
                  <a:pt x="310181" y="939939"/>
                  <a:pt x="318291" y="954989"/>
                  <a:pt x="326486" y="969956"/>
                </a:cubicBezTo>
                <a:cubicBezTo>
                  <a:pt x="329370" y="975391"/>
                  <a:pt x="332757" y="980784"/>
                  <a:pt x="335976" y="986344"/>
                </a:cubicBezTo>
                <a:close/>
                <a:moveTo>
                  <a:pt x="593675" y="1012181"/>
                </a:moveTo>
                <a:cubicBezTo>
                  <a:pt x="593298" y="1008251"/>
                  <a:pt x="593047" y="1004447"/>
                  <a:pt x="592546" y="1000642"/>
                </a:cubicBezTo>
                <a:cubicBezTo>
                  <a:pt x="590664" y="986512"/>
                  <a:pt x="588616" y="972381"/>
                  <a:pt x="586693" y="958208"/>
                </a:cubicBezTo>
                <a:cubicBezTo>
                  <a:pt x="585439" y="948885"/>
                  <a:pt x="584477" y="939479"/>
                  <a:pt x="583181" y="930156"/>
                </a:cubicBezTo>
                <a:cubicBezTo>
                  <a:pt x="581174" y="915481"/>
                  <a:pt x="579000" y="900891"/>
                  <a:pt x="576868" y="886217"/>
                </a:cubicBezTo>
                <a:cubicBezTo>
                  <a:pt x="574192" y="866776"/>
                  <a:pt x="571726" y="847252"/>
                  <a:pt x="569176" y="827687"/>
                </a:cubicBezTo>
                <a:lnTo>
                  <a:pt x="566291" y="806449"/>
                </a:lnTo>
                <a:cubicBezTo>
                  <a:pt x="564481" y="792820"/>
                  <a:pt x="562666" y="779161"/>
                  <a:pt x="560856" y="765478"/>
                </a:cubicBezTo>
                <a:cubicBezTo>
                  <a:pt x="559518" y="755402"/>
                  <a:pt x="557930" y="745327"/>
                  <a:pt x="556675" y="735209"/>
                </a:cubicBezTo>
                <a:cubicBezTo>
                  <a:pt x="556542" y="731372"/>
                  <a:pt x="554021" y="728027"/>
                  <a:pt x="550362" y="726848"/>
                </a:cubicBezTo>
                <a:cubicBezTo>
                  <a:pt x="542001" y="723462"/>
                  <a:pt x="534058" y="719532"/>
                  <a:pt x="525947" y="715769"/>
                </a:cubicBezTo>
                <a:lnTo>
                  <a:pt x="483011" y="695618"/>
                </a:lnTo>
                <a:cubicBezTo>
                  <a:pt x="466623" y="687926"/>
                  <a:pt x="450193" y="680359"/>
                  <a:pt x="433804" y="672666"/>
                </a:cubicBezTo>
                <a:cubicBezTo>
                  <a:pt x="425443" y="668695"/>
                  <a:pt x="416747" y="664514"/>
                  <a:pt x="408218" y="660542"/>
                </a:cubicBezTo>
                <a:cubicBezTo>
                  <a:pt x="389238" y="651763"/>
                  <a:pt x="370216" y="643067"/>
                  <a:pt x="351235" y="634245"/>
                </a:cubicBezTo>
                <a:cubicBezTo>
                  <a:pt x="339237" y="628685"/>
                  <a:pt x="327280" y="622999"/>
                  <a:pt x="315281" y="617523"/>
                </a:cubicBezTo>
                <a:cubicBezTo>
                  <a:pt x="314362" y="617080"/>
                  <a:pt x="313412" y="616703"/>
                  <a:pt x="312438" y="616394"/>
                </a:cubicBezTo>
                <a:cubicBezTo>
                  <a:pt x="311971" y="616289"/>
                  <a:pt x="311482" y="616398"/>
                  <a:pt x="311101" y="616687"/>
                </a:cubicBezTo>
                <a:cubicBezTo>
                  <a:pt x="310869" y="617088"/>
                  <a:pt x="310869" y="617581"/>
                  <a:pt x="311101" y="617983"/>
                </a:cubicBezTo>
                <a:cubicBezTo>
                  <a:pt x="313943" y="622163"/>
                  <a:pt x="316870" y="626344"/>
                  <a:pt x="319838" y="630525"/>
                </a:cubicBezTo>
                <a:lnTo>
                  <a:pt x="349647" y="672332"/>
                </a:lnTo>
                <a:cubicBezTo>
                  <a:pt x="355416" y="680442"/>
                  <a:pt x="360976" y="688678"/>
                  <a:pt x="366746" y="696747"/>
                </a:cubicBezTo>
                <a:cubicBezTo>
                  <a:pt x="378285" y="712968"/>
                  <a:pt x="389865" y="729147"/>
                  <a:pt x="401487" y="745285"/>
                </a:cubicBezTo>
                <a:cubicBezTo>
                  <a:pt x="406964" y="752977"/>
                  <a:pt x="412357" y="760712"/>
                  <a:pt x="417834" y="768362"/>
                </a:cubicBezTo>
                <a:cubicBezTo>
                  <a:pt x="424189" y="777309"/>
                  <a:pt x="430627" y="786172"/>
                  <a:pt x="436982" y="795119"/>
                </a:cubicBezTo>
                <a:lnTo>
                  <a:pt x="454123" y="819492"/>
                </a:lnTo>
                <a:cubicBezTo>
                  <a:pt x="459307" y="826767"/>
                  <a:pt x="464574" y="833958"/>
                  <a:pt x="469675" y="841316"/>
                </a:cubicBezTo>
                <a:cubicBezTo>
                  <a:pt x="474775" y="848674"/>
                  <a:pt x="479583" y="856743"/>
                  <a:pt x="485227" y="863975"/>
                </a:cubicBezTo>
                <a:cubicBezTo>
                  <a:pt x="489909" y="869995"/>
                  <a:pt x="494048" y="876517"/>
                  <a:pt x="498605" y="882496"/>
                </a:cubicBezTo>
                <a:cubicBezTo>
                  <a:pt x="505796" y="892070"/>
                  <a:pt x="512694" y="901852"/>
                  <a:pt x="519509" y="911761"/>
                </a:cubicBezTo>
                <a:cubicBezTo>
                  <a:pt x="528372" y="924303"/>
                  <a:pt x="537151" y="936845"/>
                  <a:pt x="546015" y="949387"/>
                </a:cubicBezTo>
                <a:cubicBezTo>
                  <a:pt x="553832" y="960382"/>
                  <a:pt x="561734" y="971336"/>
                  <a:pt x="569552" y="982373"/>
                </a:cubicBezTo>
                <a:cubicBezTo>
                  <a:pt x="574109" y="988811"/>
                  <a:pt x="578540" y="995375"/>
                  <a:pt x="583139" y="1001771"/>
                </a:cubicBezTo>
                <a:cubicBezTo>
                  <a:pt x="585940" y="1005701"/>
                  <a:pt x="588909" y="1009547"/>
                  <a:pt x="591877" y="1013352"/>
                </a:cubicBezTo>
                <a:cubicBezTo>
                  <a:pt x="591877" y="1013561"/>
                  <a:pt x="592755" y="1013352"/>
                  <a:pt x="593173" y="1013352"/>
                </a:cubicBezTo>
                <a:cubicBezTo>
                  <a:pt x="593591" y="1013352"/>
                  <a:pt x="593675" y="1012307"/>
                  <a:pt x="593675" y="1012181"/>
                </a:cubicBezTo>
                <a:close/>
                <a:moveTo>
                  <a:pt x="563574" y="731321"/>
                </a:moveTo>
                <a:cubicBezTo>
                  <a:pt x="563239" y="731781"/>
                  <a:pt x="562737" y="732199"/>
                  <a:pt x="562779" y="732576"/>
                </a:cubicBezTo>
                <a:cubicBezTo>
                  <a:pt x="562875" y="733324"/>
                  <a:pt x="563118" y="734051"/>
                  <a:pt x="563490" y="734708"/>
                </a:cubicBezTo>
                <a:cubicBezTo>
                  <a:pt x="567671" y="742275"/>
                  <a:pt x="571851" y="749842"/>
                  <a:pt x="576032" y="757451"/>
                </a:cubicBezTo>
                <a:cubicBezTo>
                  <a:pt x="583390" y="771164"/>
                  <a:pt x="590623" y="784918"/>
                  <a:pt x="597981" y="798589"/>
                </a:cubicBezTo>
                <a:lnTo>
                  <a:pt x="640917" y="878022"/>
                </a:lnTo>
                <a:cubicBezTo>
                  <a:pt x="654128" y="902492"/>
                  <a:pt x="667326" y="926949"/>
                  <a:pt x="680508" y="951394"/>
                </a:cubicBezTo>
                <a:cubicBezTo>
                  <a:pt x="690178" y="969316"/>
                  <a:pt x="699852" y="987264"/>
                  <a:pt x="709522" y="1005241"/>
                </a:cubicBezTo>
                <a:cubicBezTo>
                  <a:pt x="710237" y="1006600"/>
                  <a:pt x="711031" y="1007913"/>
                  <a:pt x="711905" y="1009171"/>
                </a:cubicBezTo>
                <a:cubicBezTo>
                  <a:pt x="712218" y="1009531"/>
                  <a:pt x="712683" y="1009731"/>
                  <a:pt x="713159" y="1009715"/>
                </a:cubicBezTo>
                <a:cubicBezTo>
                  <a:pt x="713598" y="1009522"/>
                  <a:pt x="713954" y="1009184"/>
                  <a:pt x="714163" y="1008753"/>
                </a:cubicBezTo>
                <a:cubicBezTo>
                  <a:pt x="714422" y="1008314"/>
                  <a:pt x="714606" y="1007833"/>
                  <a:pt x="714706" y="1007332"/>
                </a:cubicBezTo>
                <a:lnTo>
                  <a:pt x="729506" y="962264"/>
                </a:lnTo>
                <a:cubicBezTo>
                  <a:pt x="733018" y="951645"/>
                  <a:pt x="736488" y="940984"/>
                  <a:pt x="740041" y="930365"/>
                </a:cubicBezTo>
                <a:cubicBezTo>
                  <a:pt x="743595" y="919746"/>
                  <a:pt x="747441" y="908667"/>
                  <a:pt x="750995" y="897755"/>
                </a:cubicBezTo>
                <a:cubicBezTo>
                  <a:pt x="756179" y="882036"/>
                  <a:pt x="761154" y="866233"/>
                  <a:pt x="766338" y="850472"/>
                </a:cubicBezTo>
                <a:cubicBezTo>
                  <a:pt x="772191" y="832578"/>
                  <a:pt x="778169" y="814685"/>
                  <a:pt x="784106" y="796749"/>
                </a:cubicBezTo>
                <a:cubicBezTo>
                  <a:pt x="784624" y="795324"/>
                  <a:pt x="784950" y="793831"/>
                  <a:pt x="785067" y="792318"/>
                </a:cubicBezTo>
                <a:cubicBezTo>
                  <a:pt x="784980" y="791340"/>
                  <a:pt x="784440" y="790458"/>
                  <a:pt x="783604" y="789935"/>
                </a:cubicBezTo>
                <a:cubicBezTo>
                  <a:pt x="782459" y="789404"/>
                  <a:pt x="781250" y="789024"/>
                  <a:pt x="780009" y="788806"/>
                </a:cubicBezTo>
                <a:cubicBezTo>
                  <a:pt x="763507" y="784375"/>
                  <a:pt x="747010" y="779972"/>
                  <a:pt x="730509" y="775595"/>
                </a:cubicBezTo>
                <a:lnTo>
                  <a:pt x="695767" y="766523"/>
                </a:lnTo>
                <a:lnTo>
                  <a:pt x="663994" y="758162"/>
                </a:lnTo>
                <a:cubicBezTo>
                  <a:pt x="655633" y="755988"/>
                  <a:pt x="647271" y="753981"/>
                  <a:pt x="638910" y="751640"/>
                </a:cubicBezTo>
                <a:cubicBezTo>
                  <a:pt x="627580" y="748546"/>
                  <a:pt x="616334" y="745285"/>
                  <a:pt x="605004" y="742233"/>
                </a:cubicBezTo>
                <a:cubicBezTo>
                  <a:pt x="592002" y="738763"/>
                  <a:pt x="578917" y="735419"/>
                  <a:pt x="565873" y="732032"/>
                </a:cubicBezTo>
                <a:close/>
                <a:moveTo>
                  <a:pt x="406463" y="1192453"/>
                </a:moveTo>
                <a:cubicBezTo>
                  <a:pt x="407006" y="1194585"/>
                  <a:pt x="407131" y="1195296"/>
                  <a:pt x="407382" y="1195965"/>
                </a:cubicBezTo>
                <a:cubicBezTo>
                  <a:pt x="410936" y="1204326"/>
                  <a:pt x="414573" y="1212688"/>
                  <a:pt x="418085" y="1221342"/>
                </a:cubicBezTo>
                <a:cubicBezTo>
                  <a:pt x="422266" y="1231250"/>
                  <a:pt x="426070" y="1241242"/>
                  <a:pt x="430167" y="1251108"/>
                </a:cubicBezTo>
                <a:cubicBezTo>
                  <a:pt x="435477" y="1264069"/>
                  <a:pt x="440953" y="1276987"/>
                  <a:pt x="446346" y="1289905"/>
                </a:cubicBezTo>
                <a:cubicBezTo>
                  <a:pt x="449273" y="1296971"/>
                  <a:pt x="452241" y="1304036"/>
                  <a:pt x="455126" y="1311101"/>
                </a:cubicBezTo>
                <a:cubicBezTo>
                  <a:pt x="458638" y="1319463"/>
                  <a:pt x="462150" y="1328075"/>
                  <a:pt x="465578" y="1336562"/>
                </a:cubicBezTo>
                <a:cubicBezTo>
                  <a:pt x="469758" y="1346721"/>
                  <a:pt x="473646" y="1356964"/>
                  <a:pt x="477827" y="1367081"/>
                </a:cubicBezTo>
                <a:cubicBezTo>
                  <a:pt x="483764" y="1381421"/>
                  <a:pt x="489951" y="1395677"/>
                  <a:pt x="495930" y="1410017"/>
                </a:cubicBezTo>
                <a:cubicBezTo>
                  <a:pt x="501908" y="1424357"/>
                  <a:pt x="508137" y="1439282"/>
                  <a:pt x="514116" y="1453789"/>
                </a:cubicBezTo>
                <a:cubicBezTo>
                  <a:pt x="517586" y="1462150"/>
                  <a:pt x="520679" y="1470930"/>
                  <a:pt x="524149" y="1479417"/>
                </a:cubicBezTo>
                <a:cubicBezTo>
                  <a:pt x="528623" y="1490245"/>
                  <a:pt x="533305" y="1500989"/>
                  <a:pt x="537904" y="1511734"/>
                </a:cubicBezTo>
                <a:cubicBezTo>
                  <a:pt x="538615" y="1513376"/>
                  <a:pt x="539409" y="1514982"/>
                  <a:pt x="540287" y="1516541"/>
                </a:cubicBezTo>
                <a:cubicBezTo>
                  <a:pt x="540580" y="1516943"/>
                  <a:pt x="541044" y="1517189"/>
                  <a:pt x="541541" y="1517210"/>
                </a:cubicBezTo>
                <a:cubicBezTo>
                  <a:pt x="542030" y="1517160"/>
                  <a:pt x="542461" y="1516880"/>
                  <a:pt x="542712" y="1516458"/>
                </a:cubicBezTo>
                <a:cubicBezTo>
                  <a:pt x="545555" y="1509350"/>
                  <a:pt x="548439" y="1502285"/>
                  <a:pt x="551073" y="1495136"/>
                </a:cubicBezTo>
                <a:cubicBezTo>
                  <a:pt x="554627" y="1485311"/>
                  <a:pt x="557930" y="1475403"/>
                  <a:pt x="561400" y="1465537"/>
                </a:cubicBezTo>
                <a:cubicBezTo>
                  <a:pt x="562403" y="1462694"/>
                  <a:pt x="563783" y="1459935"/>
                  <a:pt x="564828" y="1457175"/>
                </a:cubicBezTo>
                <a:cubicBezTo>
                  <a:pt x="565873" y="1454416"/>
                  <a:pt x="566751" y="1450821"/>
                  <a:pt x="567921" y="1447727"/>
                </a:cubicBezTo>
                <a:cubicBezTo>
                  <a:pt x="575154" y="1428119"/>
                  <a:pt x="582512" y="1408554"/>
                  <a:pt x="589661" y="1388904"/>
                </a:cubicBezTo>
                <a:cubicBezTo>
                  <a:pt x="595849" y="1371889"/>
                  <a:pt x="601869" y="1354832"/>
                  <a:pt x="607931" y="1337774"/>
                </a:cubicBezTo>
                <a:cubicBezTo>
                  <a:pt x="608474" y="1336353"/>
                  <a:pt x="608851" y="1334890"/>
                  <a:pt x="609310" y="1333594"/>
                </a:cubicBezTo>
                <a:cubicBezTo>
                  <a:pt x="610360" y="1331152"/>
                  <a:pt x="609361" y="1328313"/>
                  <a:pt x="607011" y="1327072"/>
                </a:cubicBezTo>
                <a:cubicBezTo>
                  <a:pt x="601242" y="1323351"/>
                  <a:pt x="595598" y="1319421"/>
                  <a:pt x="589870" y="1315533"/>
                </a:cubicBezTo>
                <a:lnTo>
                  <a:pt x="549401" y="1288024"/>
                </a:lnTo>
                <a:cubicBezTo>
                  <a:pt x="540329" y="1281878"/>
                  <a:pt x="531215" y="1275816"/>
                  <a:pt x="522143" y="1269713"/>
                </a:cubicBezTo>
                <a:cubicBezTo>
                  <a:pt x="512402" y="1263149"/>
                  <a:pt x="502702" y="1256543"/>
                  <a:pt x="492878" y="1250021"/>
                </a:cubicBezTo>
                <a:cubicBezTo>
                  <a:pt x="484516" y="1244461"/>
                  <a:pt x="476155" y="1238984"/>
                  <a:pt x="468086" y="1233299"/>
                </a:cubicBezTo>
                <a:lnTo>
                  <a:pt x="455544" y="1224728"/>
                </a:lnTo>
                <a:cubicBezTo>
                  <a:pt x="445636" y="1218039"/>
                  <a:pt x="435769" y="1211225"/>
                  <a:pt x="425777" y="1204619"/>
                </a:cubicBezTo>
                <a:cubicBezTo>
                  <a:pt x="419757" y="1200605"/>
                  <a:pt x="413653" y="1196926"/>
                  <a:pt x="406463" y="1192453"/>
                </a:cubicBezTo>
                <a:close/>
                <a:moveTo>
                  <a:pt x="889961" y="325793"/>
                </a:moveTo>
                <a:cubicBezTo>
                  <a:pt x="884861" y="327173"/>
                  <a:pt x="880931" y="328134"/>
                  <a:pt x="877085" y="329347"/>
                </a:cubicBezTo>
                <a:cubicBezTo>
                  <a:pt x="867093" y="332399"/>
                  <a:pt x="857143" y="335618"/>
                  <a:pt x="847151" y="338628"/>
                </a:cubicBezTo>
                <a:cubicBezTo>
                  <a:pt x="841256" y="340426"/>
                  <a:pt x="835319" y="341889"/>
                  <a:pt x="829466" y="343603"/>
                </a:cubicBezTo>
                <a:lnTo>
                  <a:pt x="794348" y="353846"/>
                </a:lnTo>
                <a:lnTo>
                  <a:pt x="754005" y="365677"/>
                </a:lnTo>
                <a:cubicBezTo>
                  <a:pt x="747399" y="367642"/>
                  <a:pt x="740877" y="369858"/>
                  <a:pt x="734314" y="371781"/>
                </a:cubicBezTo>
                <a:cubicBezTo>
                  <a:pt x="716922" y="376923"/>
                  <a:pt x="699530" y="381940"/>
                  <a:pt x="682180" y="387040"/>
                </a:cubicBezTo>
                <a:lnTo>
                  <a:pt x="636736" y="400461"/>
                </a:lnTo>
                <a:cubicBezTo>
                  <a:pt x="630632" y="402258"/>
                  <a:pt x="624528" y="404014"/>
                  <a:pt x="618424" y="405895"/>
                </a:cubicBezTo>
                <a:cubicBezTo>
                  <a:pt x="617822" y="406219"/>
                  <a:pt x="617358" y="406755"/>
                  <a:pt x="617128" y="407400"/>
                </a:cubicBezTo>
                <a:cubicBezTo>
                  <a:pt x="617128" y="407400"/>
                  <a:pt x="617588" y="408278"/>
                  <a:pt x="617964" y="408529"/>
                </a:cubicBezTo>
                <a:lnTo>
                  <a:pt x="631301" y="417142"/>
                </a:lnTo>
                <a:cubicBezTo>
                  <a:pt x="641836" y="423831"/>
                  <a:pt x="652204" y="430562"/>
                  <a:pt x="662949" y="437209"/>
                </a:cubicBezTo>
                <a:cubicBezTo>
                  <a:pt x="670056" y="441682"/>
                  <a:pt x="677289" y="445988"/>
                  <a:pt x="684438" y="450462"/>
                </a:cubicBezTo>
                <a:cubicBezTo>
                  <a:pt x="703054" y="462084"/>
                  <a:pt x="721633" y="473748"/>
                  <a:pt x="740166" y="485454"/>
                </a:cubicBezTo>
                <a:lnTo>
                  <a:pt x="769222" y="503808"/>
                </a:lnTo>
                <a:cubicBezTo>
                  <a:pt x="773988" y="506776"/>
                  <a:pt x="778713" y="509828"/>
                  <a:pt x="783562" y="512629"/>
                </a:cubicBezTo>
                <a:cubicBezTo>
                  <a:pt x="787492" y="514886"/>
                  <a:pt x="788997" y="516224"/>
                  <a:pt x="791924" y="510580"/>
                </a:cubicBezTo>
                <a:cubicBezTo>
                  <a:pt x="796104" y="502219"/>
                  <a:pt x="800703" y="494485"/>
                  <a:pt x="805009" y="486374"/>
                </a:cubicBezTo>
                <a:cubicBezTo>
                  <a:pt x="813371" y="470876"/>
                  <a:pt x="821636" y="455341"/>
                  <a:pt x="829801" y="439759"/>
                </a:cubicBezTo>
                <a:cubicBezTo>
                  <a:pt x="839040" y="422451"/>
                  <a:pt x="848363" y="405185"/>
                  <a:pt x="857603" y="387877"/>
                </a:cubicBezTo>
                <a:cubicBezTo>
                  <a:pt x="863121" y="377508"/>
                  <a:pt x="868431" y="366973"/>
                  <a:pt x="873949" y="356730"/>
                </a:cubicBezTo>
                <a:cubicBezTo>
                  <a:pt x="878882" y="347491"/>
                  <a:pt x="883899" y="338335"/>
                  <a:pt x="888874" y="329138"/>
                </a:cubicBezTo>
                <a:cubicBezTo>
                  <a:pt x="889301" y="328045"/>
                  <a:pt x="889664" y="326928"/>
                  <a:pt x="889961" y="325793"/>
                </a:cubicBezTo>
                <a:close/>
                <a:moveTo>
                  <a:pt x="1008066" y="600925"/>
                </a:moveTo>
                <a:cubicBezTo>
                  <a:pt x="1007606" y="600089"/>
                  <a:pt x="1007397" y="599211"/>
                  <a:pt x="1006854" y="598877"/>
                </a:cubicBezTo>
                <a:cubicBezTo>
                  <a:pt x="1004897" y="597698"/>
                  <a:pt x="1002840" y="596690"/>
                  <a:pt x="1000708" y="595867"/>
                </a:cubicBezTo>
                <a:lnTo>
                  <a:pt x="965465" y="583325"/>
                </a:lnTo>
                <a:lnTo>
                  <a:pt x="914377" y="565013"/>
                </a:lnTo>
                <a:lnTo>
                  <a:pt x="869016" y="548876"/>
                </a:lnTo>
                <a:lnTo>
                  <a:pt x="822150" y="532153"/>
                </a:lnTo>
                <a:lnTo>
                  <a:pt x="796272" y="522788"/>
                </a:lnTo>
                <a:cubicBezTo>
                  <a:pt x="795636" y="522462"/>
                  <a:pt x="794854" y="522713"/>
                  <a:pt x="794528" y="523348"/>
                </a:cubicBezTo>
                <a:cubicBezTo>
                  <a:pt x="794378" y="523641"/>
                  <a:pt x="794344" y="523979"/>
                  <a:pt x="794432" y="524293"/>
                </a:cubicBezTo>
                <a:cubicBezTo>
                  <a:pt x="795477" y="527429"/>
                  <a:pt x="796481" y="530606"/>
                  <a:pt x="797651" y="533700"/>
                </a:cubicBezTo>
                <a:cubicBezTo>
                  <a:pt x="801372" y="543441"/>
                  <a:pt x="805218" y="553182"/>
                  <a:pt x="808856" y="562964"/>
                </a:cubicBezTo>
                <a:cubicBezTo>
                  <a:pt x="814625" y="578475"/>
                  <a:pt x="820227" y="594069"/>
                  <a:pt x="826038" y="609579"/>
                </a:cubicBezTo>
                <a:cubicBezTo>
                  <a:pt x="830219" y="620784"/>
                  <a:pt x="834650" y="631904"/>
                  <a:pt x="838873" y="643025"/>
                </a:cubicBezTo>
                <a:cubicBezTo>
                  <a:pt x="844350" y="657574"/>
                  <a:pt x="849701" y="672290"/>
                  <a:pt x="855220" y="686713"/>
                </a:cubicBezTo>
                <a:cubicBezTo>
                  <a:pt x="859400" y="697458"/>
                  <a:pt x="863581" y="708119"/>
                  <a:pt x="867762" y="718821"/>
                </a:cubicBezTo>
                <a:cubicBezTo>
                  <a:pt x="871482" y="728604"/>
                  <a:pt x="875078" y="738387"/>
                  <a:pt x="878757" y="748086"/>
                </a:cubicBezTo>
                <a:cubicBezTo>
                  <a:pt x="879581" y="750222"/>
                  <a:pt x="880513" y="752317"/>
                  <a:pt x="881558" y="754357"/>
                </a:cubicBezTo>
                <a:cubicBezTo>
                  <a:pt x="881968" y="755160"/>
                  <a:pt x="882954" y="755473"/>
                  <a:pt x="883753" y="755059"/>
                </a:cubicBezTo>
                <a:cubicBezTo>
                  <a:pt x="883899" y="754988"/>
                  <a:pt x="884033" y="754888"/>
                  <a:pt x="884150" y="754775"/>
                </a:cubicBezTo>
                <a:cubicBezTo>
                  <a:pt x="884957" y="754136"/>
                  <a:pt x="885684" y="753408"/>
                  <a:pt x="886324" y="752601"/>
                </a:cubicBezTo>
                <a:lnTo>
                  <a:pt x="904134" y="730653"/>
                </a:lnTo>
                <a:lnTo>
                  <a:pt x="926124" y="703227"/>
                </a:lnTo>
                <a:cubicBezTo>
                  <a:pt x="936158" y="690685"/>
                  <a:pt x="946150" y="678143"/>
                  <a:pt x="956267" y="665601"/>
                </a:cubicBezTo>
                <a:cubicBezTo>
                  <a:pt x="968809" y="650132"/>
                  <a:pt x="981351" y="634747"/>
                  <a:pt x="993894" y="619279"/>
                </a:cubicBezTo>
                <a:cubicBezTo>
                  <a:pt x="998074" y="614149"/>
                  <a:pt x="1002255" y="608994"/>
                  <a:pt x="1006436" y="603810"/>
                </a:cubicBezTo>
                <a:cubicBezTo>
                  <a:pt x="1007046" y="602844"/>
                  <a:pt x="1007594" y="601841"/>
                  <a:pt x="1008066" y="600800"/>
                </a:cubicBezTo>
                <a:close/>
                <a:moveTo>
                  <a:pt x="459265" y="410285"/>
                </a:moveTo>
                <a:lnTo>
                  <a:pt x="459265" y="410285"/>
                </a:lnTo>
                <a:lnTo>
                  <a:pt x="488530" y="409324"/>
                </a:lnTo>
                <a:cubicBezTo>
                  <a:pt x="494383" y="409324"/>
                  <a:pt x="500278" y="409073"/>
                  <a:pt x="506131" y="408822"/>
                </a:cubicBezTo>
                <a:cubicBezTo>
                  <a:pt x="530074" y="407902"/>
                  <a:pt x="554029" y="406941"/>
                  <a:pt x="577997" y="405937"/>
                </a:cubicBezTo>
                <a:cubicBezTo>
                  <a:pt x="585606" y="405603"/>
                  <a:pt x="593256" y="405143"/>
                  <a:pt x="600907" y="404683"/>
                </a:cubicBezTo>
                <a:cubicBezTo>
                  <a:pt x="601375" y="404590"/>
                  <a:pt x="601756" y="404255"/>
                  <a:pt x="601911" y="403805"/>
                </a:cubicBezTo>
                <a:cubicBezTo>
                  <a:pt x="601965" y="403333"/>
                  <a:pt x="601814" y="402859"/>
                  <a:pt x="601492" y="402509"/>
                </a:cubicBezTo>
                <a:cubicBezTo>
                  <a:pt x="597814" y="399750"/>
                  <a:pt x="594093" y="397116"/>
                  <a:pt x="590414" y="394148"/>
                </a:cubicBezTo>
                <a:cubicBezTo>
                  <a:pt x="574025" y="381982"/>
                  <a:pt x="557720" y="369774"/>
                  <a:pt x="541332" y="357650"/>
                </a:cubicBezTo>
                <a:cubicBezTo>
                  <a:pt x="532971" y="351463"/>
                  <a:pt x="524317" y="345526"/>
                  <a:pt x="515872" y="339380"/>
                </a:cubicBezTo>
                <a:cubicBezTo>
                  <a:pt x="511147" y="335952"/>
                  <a:pt x="506590" y="332231"/>
                  <a:pt x="501866" y="328761"/>
                </a:cubicBezTo>
                <a:cubicBezTo>
                  <a:pt x="490160" y="320149"/>
                  <a:pt x="478425" y="311565"/>
                  <a:pt x="466665" y="303008"/>
                </a:cubicBezTo>
                <a:cubicBezTo>
                  <a:pt x="455515" y="294647"/>
                  <a:pt x="444202" y="286397"/>
                  <a:pt x="432717" y="278259"/>
                </a:cubicBezTo>
                <a:cubicBezTo>
                  <a:pt x="426530" y="273785"/>
                  <a:pt x="426112" y="273451"/>
                  <a:pt x="421179" y="279722"/>
                </a:cubicBezTo>
                <a:cubicBezTo>
                  <a:pt x="409514" y="294563"/>
                  <a:pt x="397767" y="309279"/>
                  <a:pt x="386061" y="324079"/>
                </a:cubicBezTo>
                <a:cubicBezTo>
                  <a:pt x="375302" y="337680"/>
                  <a:pt x="364586" y="351282"/>
                  <a:pt x="353911" y="364883"/>
                </a:cubicBezTo>
                <a:cubicBezTo>
                  <a:pt x="351403" y="368102"/>
                  <a:pt x="348852" y="371279"/>
                  <a:pt x="346344" y="374457"/>
                </a:cubicBezTo>
                <a:cubicBezTo>
                  <a:pt x="337648" y="385494"/>
                  <a:pt x="328994" y="396489"/>
                  <a:pt x="320424" y="407610"/>
                </a:cubicBezTo>
                <a:cubicBezTo>
                  <a:pt x="318793" y="409700"/>
                  <a:pt x="315908" y="411247"/>
                  <a:pt x="316661" y="414633"/>
                </a:cubicBezTo>
                <a:cubicBezTo>
                  <a:pt x="319142" y="414972"/>
                  <a:pt x="321641" y="415167"/>
                  <a:pt x="324144" y="415218"/>
                </a:cubicBezTo>
                <a:cubicBezTo>
                  <a:pt x="345842" y="414508"/>
                  <a:pt x="367498" y="413672"/>
                  <a:pt x="389154" y="412877"/>
                </a:cubicBezTo>
                <a:close/>
                <a:moveTo>
                  <a:pt x="547269" y="1522603"/>
                </a:moveTo>
                <a:cubicBezTo>
                  <a:pt x="547770" y="1522645"/>
                  <a:pt x="548272" y="1522645"/>
                  <a:pt x="548774" y="1522603"/>
                </a:cubicBezTo>
                <a:cubicBezTo>
                  <a:pt x="560438" y="1521391"/>
                  <a:pt x="572102" y="1520053"/>
                  <a:pt x="583766" y="1518966"/>
                </a:cubicBezTo>
                <a:cubicBezTo>
                  <a:pt x="589828" y="1518381"/>
                  <a:pt x="595890" y="1517586"/>
                  <a:pt x="601952" y="1516918"/>
                </a:cubicBezTo>
                <a:cubicBezTo>
                  <a:pt x="617881" y="1515078"/>
                  <a:pt x="633893" y="1513657"/>
                  <a:pt x="649863" y="1512068"/>
                </a:cubicBezTo>
                <a:lnTo>
                  <a:pt x="703125" y="1506758"/>
                </a:lnTo>
                <a:lnTo>
                  <a:pt x="744933" y="1502578"/>
                </a:lnTo>
                <a:cubicBezTo>
                  <a:pt x="749113" y="1502160"/>
                  <a:pt x="753001" y="1501491"/>
                  <a:pt x="757057" y="1500822"/>
                </a:cubicBezTo>
                <a:cubicBezTo>
                  <a:pt x="758210" y="1500747"/>
                  <a:pt x="759080" y="1499747"/>
                  <a:pt x="759005" y="1498598"/>
                </a:cubicBezTo>
                <a:cubicBezTo>
                  <a:pt x="758976" y="1498155"/>
                  <a:pt x="758804" y="1497732"/>
                  <a:pt x="758520" y="1497394"/>
                </a:cubicBezTo>
                <a:cubicBezTo>
                  <a:pt x="757475" y="1495930"/>
                  <a:pt x="756304" y="1494551"/>
                  <a:pt x="755133" y="1493213"/>
                </a:cubicBezTo>
                <a:lnTo>
                  <a:pt x="742591" y="1478873"/>
                </a:lnTo>
                <a:lnTo>
                  <a:pt x="698778" y="1428705"/>
                </a:lnTo>
                <a:cubicBezTo>
                  <a:pt x="689860" y="1418587"/>
                  <a:pt x="680938" y="1408458"/>
                  <a:pt x="672021" y="1398311"/>
                </a:cubicBezTo>
                <a:lnTo>
                  <a:pt x="646937" y="1369590"/>
                </a:lnTo>
                <a:cubicBezTo>
                  <a:pt x="640248" y="1361897"/>
                  <a:pt x="633600" y="1354163"/>
                  <a:pt x="626869" y="1346512"/>
                </a:cubicBezTo>
                <a:cubicBezTo>
                  <a:pt x="623483" y="1342708"/>
                  <a:pt x="620013" y="1338987"/>
                  <a:pt x="616501" y="1335266"/>
                </a:cubicBezTo>
                <a:cubicBezTo>
                  <a:pt x="614745" y="1333385"/>
                  <a:pt x="613826" y="1333594"/>
                  <a:pt x="612655" y="1336060"/>
                </a:cubicBezTo>
                <a:cubicBezTo>
                  <a:pt x="611902" y="1337691"/>
                  <a:pt x="611192" y="1339321"/>
                  <a:pt x="610565" y="1340993"/>
                </a:cubicBezTo>
                <a:cubicBezTo>
                  <a:pt x="606384" y="1351738"/>
                  <a:pt x="602454" y="1362441"/>
                  <a:pt x="598608" y="1373227"/>
                </a:cubicBezTo>
                <a:cubicBezTo>
                  <a:pt x="592462" y="1390284"/>
                  <a:pt x="586526" y="1407341"/>
                  <a:pt x="580464" y="1424399"/>
                </a:cubicBezTo>
                <a:cubicBezTo>
                  <a:pt x="574891" y="1440005"/>
                  <a:pt x="569314" y="1455587"/>
                  <a:pt x="563741" y="1471139"/>
                </a:cubicBezTo>
                <a:cubicBezTo>
                  <a:pt x="558139" y="1486440"/>
                  <a:pt x="552453" y="1501742"/>
                  <a:pt x="547018" y="1517127"/>
                </a:cubicBezTo>
                <a:cubicBezTo>
                  <a:pt x="546642" y="1518088"/>
                  <a:pt x="546265" y="1519050"/>
                  <a:pt x="545973" y="1520011"/>
                </a:cubicBezTo>
                <a:cubicBezTo>
                  <a:pt x="545538" y="1520931"/>
                  <a:pt x="545927" y="1522026"/>
                  <a:pt x="546846" y="1522461"/>
                </a:cubicBezTo>
                <a:cubicBezTo>
                  <a:pt x="546980" y="1522528"/>
                  <a:pt x="547122" y="1522574"/>
                  <a:pt x="547269" y="1522603"/>
                </a:cubicBezTo>
                <a:close/>
                <a:moveTo>
                  <a:pt x="617630" y="402718"/>
                </a:moveTo>
                <a:cubicBezTo>
                  <a:pt x="618508" y="402509"/>
                  <a:pt x="619511" y="402300"/>
                  <a:pt x="620473" y="402007"/>
                </a:cubicBezTo>
                <a:lnTo>
                  <a:pt x="662907" y="389465"/>
                </a:lnTo>
                <a:cubicBezTo>
                  <a:pt x="682418" y="383612"/>
                  <a:pt x="701926" y="377787"/>
                  <a:pt x="721437" y="371990"/>
                </a:cubicBezTo>
                <a:cubicBezTo>
                  <a:pt x="743887" y="365343"/>
                  <a:pt x="766421" y="358863"/>
                  <a:pt x="788914" y="352257"/>
                </a:cubicBezTo>
                <a:cubicBezTo>
                  <a:pt x="801874" y="348494"/>
                  <a:pt x="814834" y="344676"/>
                  <a:pt x="827794" y="340802"/>
                </a:cubicBezTo>
                <a:cubicBezTo>
                  <a:pt x="844893" y="335743"/>
                  <a:pt x="861992" y="330601"/>
                  <a:pt x="879091" y="325501"/>
                </a:cubicBezTo>
                <a:cubicBezTo>
                  <a:pt x="881516" y="324748"/>
                  <a:pt x="883983" y="324205"/>
                  <a:pt x="886408" y="323368"/>
                </a:cubicBezTo>
                <a:cubicBezTo>
                  <a:pt x="887089" y="323094"/>
                  <a:pt x="887591" y="322498"/>
                  <a:pt x="887745" y="321780"/>
                </a:cubicBezTo>
                <a:cubicBezTo>
                  <a:pt x="887670" y="321048"/>
                  <a:pt x="887269" y="320389"/>
                  <a:pt x="886658" y="319982"/>
                </a:cubicBezTo>
                <a:cubicBezTo>
                  <a:pt x="877879" y="314798"/>
                  <a:pt x="869058" y="309697"/>
                  <a:pt x="860236" y="304597"/>
                </a:cubicBezTo>
                <a:cubicBezTo>
                  <a:pt x="853589" y="300793"/>
                  <a:pt x="846900" y="297114"/>
                  <a:pt x="840336" y="293225"/>
                </a:cubicBezTo>
                <a:cubicBezTo>
                  <a:pt x="828881" y="286536"/>
                  <a:pt x="817510" y="279722"/>
                  <a:pt x="806096" y="273033"/>
                </a:cubicBezTo>
                <a:cubicBezTo>
                  <a:pt x="790711" y="263961"/>
                  <a:pt x="775284" y="255014"/>
                  <a:pt x="759899" y="245984"/>
                </a:cubicBezTo>
                <a:cubicBezTo>
                  <a:pt x="752876" y="241803"/>
                  <a:pt x="745894" y="237622"/>
                  <a:pt x="738996" y="233441"/>
                </a:cubicBezTo>
                <a:cubicBezTo>
                  <a:pt x="735693" y="231518"/>
                  <a:pt x="732265" y="229762"/>
                  <a:pt x="728920" y="227965"/>
                </a:cubicBezTo>
                <a:cubicBezTo>
                  <a:pt x="727771" y="227256"/>
                  <a:pt x="726266" y="227568"/>
                  <a:pt x="725492" y="228675"/>
                </a:cubicBezTo>
                <a:cubicBezTo>
                  <a:pt x="724698" y="229637"/>
                  <a:pt x="723987" y="230724"/>
                  <a:pt x="723276" y="231769"/>
                </a:cubicBezTo>
                <a:cubicBezTo>
                  <a:pt x="715446" y="244005"/>
                  <a:pt x="707641" y="256254"/>
                  <a:pt x="699864" y="268518"/>
                </a:cubicBezTo>
                <a:cubicBezTo>
                  <a:pt x="691503" y="281854"/>
                  <a:pt x="683142" y="295316"/>
                  <a:pt x="674780" y="308610"/>
                </a:cubicBezTo>
                <a:cubicBezTo>
                  <a:pt x="664538" y="324748"/>
                  <a:pt x="654128" y="340760"/>
                  <a:pt x="643843" y="356898"/>
                </a:cubicBezTo>
                <a:cubicBezTo>
                  <a:pt x="637267" y="367210"/>
                  <a:pt x="630757" y="377564"/>
                  <a:pt x="624319" y="387960"/>
                </a:cubicBezTo>
                <a:cubicBezTo>
                  <a:pt x="621781" y="392057"/>
                  <a:pt x="619273" y="396238"/>
                  <a:pt x="616794" y="400502"/>
                </a:cubicBezTo>
                <a:cubicBezTo>
                  <a:pt x="616606" y="400972"/>
                  <a:pt x="616606" y="401496"/>
                  <a:pt x="616794" y="401966"/>
                </a:cubicBezTo>
                <a:cubicBezTo>
                  <a:pt x="616585" y="402049"/>
                  <a:pt x="617128" y="402300"/>
                  <a:pt x="617630" y="402718"/>
                </a:cubicBezTo>
                <a:close/>
                <a:moveTo>
                  <a:pt x="463822" y="414340"/>
                </a:moveTo>
                <a:lnTo>
                  <a:pt x="463822" y="414048"/>
                </a:lnTo>
                <a:cubicBezTo>
                  <a:pt x="457969" y="414340"/>
                  <a:pt x="452116" y="414675"/>
                  <a:pt x="446221" y="414884"/>
                </a:cubicBezTo>
                <a:cubicBezTo>
                  <a:pt x="430961" y="415469"/>
                  <a:pt x="415660" y="415929"/>
                  <a:pt x="400233" y="416556"/>
                </a:cubicBezTo>
                <a:cubicBezTo>
                  <a:pt x="388527" y="417016"/>
                  <a:pt x="376821" y="417727"/>
                  <a:pt x="365115" y="418229"/>
                </a:cubicBezTo>
                <a:cubicBezTo>
                  <a:pt x="350859" y="418814"/>
                  <a:pt x="336561" y="419274"/>
                  <a:pt x="322305" y="419817"/>
                </a:cubicBezTo>
                <a:cubicBezTo>
                  <a:pt x="321039" y="419842"/>
                  <a:pt x="319778" y="419997"/>
                  <a:pt x="318542" y="420277"/>
                </a:cubicBezTo>
                <a:cubicBezTo>
                  <a:pt x="318208" y="420277"/>
                  <a:pt x="317873" y="421573"/>
                  <a:pt x="318082" y="422075"/>
                </a:cubicBezTo>
                <a:cubicBezTo>
                  <a:pt x="318410" y="422752"/>
                  <a:pt x="318916" y="423333"/>
                  <a:pt x="319546" y="423747"/>
                </a:cubicBezTo>
                <a:lnTo>
                  <a:pt x="349647" y="448539"/>
                </a:lnTo>
                <a:lnTo>
                  <a:pt x="386061" y="478807"/>
                </a:lnTo>
                <a:cubicBezTo>
                  <a:pt x="396053" y="487168"/>
                  <a:pt x="406003" y="495530"/>
                  <a:pt x="416036" y="503891"/>
                </a:cubicBezTo>
                <a:cubicBezTo>
                  <a:pt x="427617" y="513465"/>
                  <a:pt x="439323" y="522955"/>
                  <a:pt x="450945" y="532445"/>
                </a:cubicBezTo>
                <a:cubicBezTo>
                  <a:pt x="453705" y="534703"/>
                  <a:pt x="456422" y="537044"/>
                  <a:pt x="459307" y="539218"/>
                </a:cubicBezTo>
                <a:cubicBezTo>
                  <a:pt x="461272" y="540723"/>
                  <a:pt x="462150" y="540723"/>
                  <a:pt x="464031" y="539218"/>
                </a:cubicBezTo>
                <a:cubicBezTo>
                  <a:pt x="469758" y="534118"/>
                  <a:pt x="475402" y="529017"/>
                  <a:pt x="481046" y="523791"/>
                </a:cubicBezTo>
                <a:cubicBezTo>
                  <a:pt x="497769" y="508406"/>
                  <a:pt x="514241" y="492896"/>
                  <a:pt x="530880" y="477511"/>
                </a:cubicBezTo>
                <a:lnTo>
                  <a:pt x="597312" y="416096"/>
                </a:lnTo>
                <a:cubicBezTo>
                  <a:pt x="598775" y="414717"/>
                  <a:pt x="600280" y="413295"/>
                  <a:pt x="601492" y="411916"/>
                </a:cubicBezTo>
                <a:cubicBezTo>
                  <a:pt x="601952" y="411414"/>
                  <a:pt x="602412" y="410118"/>
                  <a:pt x="602245" y="409993"/>
                </a:cubicBezTo>
                <a:cubicBezTo>
                  <a:pt x="601530" y="409350"/>
                  <a:pt x="600644" y="408929"/>
                  <a:pt x="599695" y="408780"/>
                </a:cubicBezTo>
                <a:cubicBezTo>
                  <a:pt x="593842" y="408780"/>
                  <a:pt x="587989" y="409365"/>
                  <a:pt x="582136" y="409574"/>
                </a:cubicBezTo>
                <a:lnTo>
                  <a:pt x="533180" y="411289"/>
                </a:lnTo>
                <a:lnTo>
                  <a:pt x="511022" y="412167"/>
                </a:lnTo>
                <a:close/>
                <a:moveTo>
                  <a:pt x="469215" y="547370"/>
                </a:moveTo>
                <a:cubicBezTo>
                  <a:pt x="467250" y="547370"/>
                  <a:pt x="466539" y="548876"/>
                  <a:pt x="466999" y="549795"/>
                </a:cubicBezTo>
                <a:cubicBezTo>
                  <a:pt x="468755" y="553182"/>
                  <a:pt x="470595" y="556526"/>
                  <a:pt x="472350" y="559913"/>
                </a:cubicBezTo>
                <a:cubicBezTo>
                  <a:pt x="478914" y="572455"/>
                  <a:pt x="485269" y="585373"/>
                  <a:pt x="492125" y="597873"/>
                </a:cubicBezTo>
                <a:cubicBezTo>
                  <a:pt x="499358" y="611043"/>
                  <a:pt x="505838" y="624588"/>
                  <a:pt x="513029" y="637799"/>
                </a:cubicBezTo>
                <a:cubicBezTo>
                  <a:pt x="520638" y="651637"/>
                  <a:pt x="527536" y="665852"/>
                  <a:pt x="534810" y="679899"/>
                </a:cubicBezTo>
                <a:cubicBezTo>
                  <a:pt x="541111" y="692106"/>
                  <a:pt x="547478" y="704302"/>
                  <a:pt x="553916" y="716480"/>
                </a:cubicBezTo>
                <a:cubicBezTo>
                  <a:pt x="555003" y="718529"/>
                  <a:pt x="556132" y="720661"/>
                  <a:pt x="557386" y="722417"/>
                </a:cubicBezTo>
                <a:cubicBezTo>
                  <a:pt x="558640" y="724172"/>
                  <a:pt x="559476" y="723671"/>
                  <a:pt x="560647" y="722835"/>
                </a:cubicBezTo>
                <a:cubicBezTo>
                  <a:pt x="561818" y="721998"/>
                  <a:pt x="562696" y="721288"/>
                  <a:pt x="563657" y="720452"/>
                </a:cubicBezTo>
                <a:cubicBezTo>
                  <a:pt x="572311" y="712926"/>
                  <a:pt x="581007" y="705443"/>
                  <a:pt x="589578" y="697834"/>
                </a:cubicBezTo>
                <a:cubicBezTo>
                  <a:pt x="597228" y="691103"/>
                  <a:pt x="604670" y="684163"/>
                  <a:pt x="612321" y="677390"/>
                </a:cubicBezTo>
                <a:cubicBezTo>
                  <a:pt x="623985" y="667106"/>
                  <a:pt x="635732" y="656905"/>
                  <a:pt x="647438" y="646662"/>
                </a:cubicBezTo>
                <a:lnTo>
                  <a:pt x="691754" y="607865"/>
                </a:lnTo>
                <a:cubicBezTo>
                  <a:pt x="693092" y="606695"/>
                  <a:pt x="694430" y="605482"/>
                  <a:pt x="695684" y="604228"/>
                </a:cubicBezTo>
                <a:cubicBezTo>
                  <a:pt x="696424" y="603639"/>
                  <a:pt x="696549" y="602560"/>
                  <a:pt x="695960" y="601820"/>
                </a:cubicBezTo>
                <a:cubicBezTo>
                  <a:pt x="695721" y="601519"/>
                  <a:pt x="695387" y="601306"/>
                  <a:pt x="695015" y="601218"/>
                </a:cubicBezTo>
                <a:cubicBezTo>
                  <a:pt x="683894" y="598459"/>
                  <a:pt x="672774" y="595658"/>
                  <a:pt x="661569" y="592857"/>
                </a:cubicBezTo>
                <a:cubicBezTo>
                  <a:pt x="642463" y="588341"/>
                  <a:pt x="623274" y="584077"/>
                  <a:pt x="604168" y="579478"/>
                </a:cubicBezTo>
                <a:cubicBezTo>
                  <a:pt x="583599" y="574545"/>
                  <a:pt x="563072" y="569403"/>
                  <a:pt x="542545" y="564344"/>
                </a:cubicBezTo>
                <a:cubicBezTo>
                  <a:pt x="540789" y="563884"/>
                  <a:pt x="539033" y="563550"/>
                  <a:pt x="537319" y="563132"/>
                </a:cubicBezTo>
                <a:cubicBezTo>
                  <a:pt x="518213" y="558533"/>
                  <a:pt x="499149" y="553892"/>
                  <a:pt x="480043" y="549335"/>
                </a:cubicBezTo>
                <a:cubicBezTo>
                  <a:pt x="476155" y="548750"/>
                  <a:pt x="472141" y="548081"/>
                  <a:pt x="469215" y="547370"/>
                </a:cubicBezTo>
                <a:close/>
                <a:moveTo>
                  <a:pt x="333551" y="1189568"/>
                </a:moveTo>
                <a:lnTo>
                  <a:pt x="333551" y="1189568"/>
                </a:lnTo>
                <a:lnTo>
                  <a:pt x="331252" y="1189568"/>
                </a:lnTo>
                <a:lnTo>
                  <a:pt x="272345" y="1190906"/>
                </a:lnTo>
                <a:lnTo>
                  <a:pt x="269294" y="1190906"/>
                </a:lnTo>
                <a:cubicBezTo>
                  <a:pt x="267329" y="1191115"/>
                  <a:pt x="266451" y="1192453"/>
                  <a:pt x="267287" y="1194042"/>
                </a:cubicBezTo>
                <a:cubicBezTo>
                  <a:pt x="268123" y="1195630"/>
                  <a:pt x="269168" y="1197637"/>
                  <a:pt x="270213" y="1199393"/>
                </a:cubicBezTo>
                <a:cubicBezTo>
                  <a:pt x="282560" y="1219962"/>
                  <a:pt x="294866" y="1240531"/>
                  <a:pt x="307129" y="1261100"/>
                </a:cubicBezTo>
                <a:cubicBezTo>
                  <a:pt x="312773" y="1270549"/>
                  <a:pt x="318166" y="1280081"/>
                  <a:pt x="323852" y="1289487"/>
                </a:cubicBezTo>
                <a:cubicBezTo>
                  <a:pt x="329997" y="1299772"/>
                  <a:pt x="336394" y="1309931"/>
                  <a:pt x="342498" y="1320215"/>
                </a:cubicBezTo>
                <a:cubicBezTo>
                  <a:pt x="353396" y="1338330"/>
                  <a:pt x="364237" y="1356450"/>
                  <a:pt x="375024" y="1374565"/>
                </a:cubicBezTo>
                <a:cubicBezTo>
                  <a:pt x="380626" y="1384013"/>
                  <a:pt x="385977" y="1393587"/>
                  <a:pt x="391746" y="1402952"/>
                </a:cubicBezTo>
                <a:cubicBezTo>
                  <a:pt x="401069" y="1418462"/>
                  <a:pt x="410518" y="1433889"/>
                  <a:pt x="419924" y="1449316"/>
                </a:cubicBezTo>
                <a:cubicBezTo>
                  <a:pt x="420472" y="1450168"/>
                  <a:pt x="421116" y="1450954"/>
                  <a:pt x="421848" y="1451657"/>
                </a:cubicBezTo>
                <a:cubicBezTo>
                  <a:pt x="421848" y="1451657"/>
                  <a:pt x="422976" y="1451657"/>
                  <a:pt x="423018" y="1451364"/>
                </a:cubicBezTo>
                <a:cubicBezTo>
                  <a:pt x="423307" y="1450403"/>
                  <a:pt x="423436" y="1449399"/>
                  <a:pt x="423394" y="1448396"/>
                </a:cubicBezTo>
                <a:cubicBezTo>
                  <a:pt x="422433" y="1436690"/>
                  <a:pt x="421471" y="1424984"/>
                  <a:pt x="420426" y="1413320"/>
                </a:cubicBezTo>
                <a:cubicBezTo>
                  <a:pt x="419465" y="1402408"/>
                  <a:pt x="418378" y="1391496"/>
                  <a:pt x="417374" y="1380585"/>
                </a:cubicBezTo>
                <a:cubicBezTo>
                  <a:pt x="416580" y="1371931"/>
                  <a:pt x="415911" y="1363277"/>
                  <a:pt x="415158" y="1354664"/>
                </a:cubicBezTo>
                <a:cubicBezTo>
                  <a:pt x="414322" y="1345258"/>
                  <a:pt x="413444" y="1335851"/>
                  <a:pt x="412650" y="1326486"/>
                </a:cubicBezTo>
                <a:cubicBezTo>
                  <a:pt x="411981" y="1318585"/>
                  <a:pt x="411479" y="1310683"/>
                  <a:pt x="410727" y="1302824"/>
                </a:cubicBezTo>
                <a:cubicBezTo>
                  <a:pt x="409389" y="1288651"/>
                  <a:pt x="407759" y="1274479"/>
                  <a:pt x="406546" y="1260264"/>
                </a:cubicBezTo>
                <a:cubicBezTo>
                  <a:pt x="404874" y="1241953"/>
                  <a:pt x="403411" y="1223641"/>
                  <a:pt x="401822" y="1205372"/>
                </a:cubicBezTo>
                <a:cubicBezTo>
                  <a:pt x="401446" y="1201191"/>
                  <a:pt x="401028" y="1197010"/>
                  <a:pt x="400526" y="1193164"/>
                </a:cubicBezTo>
                <a:cubicBezTo>
                  <a:pt x="400024" y="1189318"/>
                  <a:pt x="399146" y="1188565"/>
                  <a:pt x="395049" y="1188523"/>
                </a:cubicBezTo>
                <a:cubicBezTo>
                  <a:pt x="394004" y="1188523"/>
                  <a:pt x="393001" y="1188523"/>
                  <a:pt x="391997" y="1188523"/>
                </a:cubicBezTo>
                <a:close/>
                <a:moveTo>
                  <a:pt x="783395" y="784876"/>
                </a:moveTo>
                <a:cubicBezTo>
                  <a:pt x="783458" y="784375"/>
                  <a:pt x="783458" y="783873"/>
                  <a:pt x="783395" y="783371"/>
                </a:cubicBezTo>
                <a:cubicBezTo>
                  <a:pt x="782224" y="780528"/>
                  <a:pt x="781137" y="777685"/>
                  <a:pt x="779841" y="775010"/>
                </a:cubicBezTo>
                <a:cubicBezTo>
                  <a:pt x="774365" y="763178"/>
                  <a:pt x="768804" y="751431"/>
                  <a:pt x="763411" y="739599"/>
                </a:cubicBezTo>
                <a:cubicBezTo>
                  <a:pt x="757140" y="725887"/>
                  <a:pt x="750869" y="712132"/>
                  <a:pt x="744807" y="698461"/>
                </a:cubicBezTo>
                <a:cubicBezTo>
                  <a:pt x="741421" y="691061"/>
                  <a:pt x="737784" y="683745"/>
                  <a:pt x="734397" y="676303"/>
                </a:cubicBezTo>
                <a:cubicBezTo>
                  <a:pt x="729004" y="664472"/>
                  <a:pt x="723778" y="652599"/>
                  <a:pt x="718385" y="640767"/>
                </a:cubicBezTo>
                <a:cubicBezTo>
                  <a:pt x="713995" y="631026"/>
                  <a:pt x="709438" y="621327"/>
                  <a:pt x="705007" y="611502"/>
                </a:cubicBezTo>
                <a:cubicBezTo>
                  <a:pt x="701913" y="604604"/>
                  <a:pt x="701579" y="604479"/>
                  <a:pt x="695600" y="609538"/>
                </a:cubicBezTo>
                <a:cubicBezTo>
                  <a:pt x="694639" y="610332"/>
                  <a:pt x="693719" y="611252"/>
                  <a:pt x="692757" y="612088"/>
                </a:cubicBezTo>
                <a:cubicBezTo>
                  <a:pt x="683602" y="620198"/>
                  <a:pt x="674488" y="628351"/>
                  <a:pt x="665290" y="636419"/>
                </a:cubicBezTo>
                <a:cubicBezTo>
                  <a:pt x="655131" y="645366"/>
                  <a:pt x="644930" y="654146"/>
                  <a:pt x="634771" y="663092"/>
                </a:cubicBezTo>
                <a:cubicBezTo>
                  <a:pt x="617546" y="678172"/>
                  <a:pt x="600334" y="693319"/>
                  <a:pt x="583139" y="708537"/>
                </a:cubicBezTo>
                <a:cubicBezTo>
                  <a:pt x="577203" y="713775"/>
                  <a:pt x="571320" y="719072"/>
                  <a:pt x="565497" y="724423"/>
                </a:cubicBezTo>
                <a:cubicBezTo>
                  <a:pt x="563239" y="726514"/>
                  <a:pt x="563574" y="727935"/>
                  <a:pt x="566375" y="728604"/>
                </a:cubicBezTo>
                <a:cubicBezTo>
                  <a:pt x="577955" y="731740"/>
                  <a:pt x="589494" y="734917"/>
                  <a:pt x="601074" y="737969"/>
                </a:cubicBezTo>
                <a:cubicBezTo>
                  <a:pt x="617588" y="742149"/>
                  <a:pt x="634144" y="746330"/>
                  <a:pt x="650658" y="750887"/>
                </a:cubicBezTo>
                <a:cubicBezTo>
                  <a:pt x="674613" y="757158"/>
                  <a:pt x="698527" y="763429"/>
                  <a:pt x="722440" y="769742"/>
                </a:cubicBezTo>
                <a:cubicBezTo>
                  <a:pt x="741672" y="774884"/>
                  <a:pt x="760819" y="780110"/>
                  <a:pt x="780009" y="785294"/>
                </a:cubicBezTo>
                <a:cubicBezTo>
                  <a:pt x="780744" y="785478"/>
                  <a:pt x="781505" y="785566"/>
                  <a:pt x="782266" y="785545"/>
                </a:cubicBezTo>
                <a:cubicBezTo>
                  <a:pt x="782601" y="785671"/>
                  <a:pt x="782977" y="785127"/>
                  <a:pt x="783395" y="784876"/>
                </a:cubicBezTo>
                <a:close/>
                <a:moveTo>
                  <a:pt x="552202" y="721580"/>
                </a:moveTo>
                <a:cubicBezTo>
                  <a:pt x="551700" y="720326"/>
                  <a:pt x="551366" y="719365"/>
                  <a:pt x="550906" y="718487"/>
                </a:cubicBezTo>
                <a:cubicBezTo>
                  <a:pt x="547854" y="712592"/>
                  <a:pt x="544718" y="706739"/>
                  <a:pt x="541667" y="700844"/>
                </a:cubicBezTo>
                <a:lnTo>
                  <a:pt x="496180" y="613049"/>
                </a:lnTo>
                <a:cubicBezTo>
                  <a:pt x="487012" y="595407"/>
                  <a:pt x="477827" y="577764"/>
                  <a:pt x="468630" y="560122"/>
                </a:cubicBezTo>
                <a:cubicBezTo>
                  <a:pt x="466874" y="556735"/>
                  <a:pt x="465201" y="553307"/>
                  <a:pt x="463362" y="549962"/>
                </a:cubicBezTo>
                <a:cubicBezTo>
                  <a:pt x="462400" y="547713"/>
                  <a:pt x="459813" y="546651"/>
                  <a:pt x="457551" y="547580"/>
                </a:cubicBezTo>
                <a:cubicBezTo>
                  <a:pt x="455607" y="548190"/>
                  <a:pt x="453696" y="548905"/>
                  <a:pt x="451823" y="549712"/>
                </a:cubicBezTo>
                <a:cubicBezTo>
                  <a:pt x="432759" y="557655"/>
                  <a:pt x="413737" y="565682"/>
                  <a:pt x="394631" y="573625"/>
                </a:cubicBezTo>
                <a:lnTo>
                  <a:pt x="336101" y="597957"/>
                </a:lnTo>
                <a:cubicBezTo>
                  <a:pt x="329287" y="600800"/>
                  <a:pt x="322430" y="603643"/>
                  <a:pt x="315658" y="606611"/>
                </a:cubicBezTo>
                <a:cubicBezTo>
                  <a:pt x="314269" y="607217"/>
                  <a:pt x="312974" y="608020"/>
                  <a:pt x="311811" y="608994"/>
                </a:cubicBezTo>
                <a:cubicBezTo>
                  <a:pt x="311477" y="609245"/>
                  <a:pt x="311560" y="610416"/>
                  <a:pt x="311811" y="610875"/>
                </a:cubicBezTo>
                <a:cubicBezTo>
                  <a:pt x="312342" y="611444"/>
                  <a:pt x="313002" y="611875"/>
                  <a:pt x="313734" y="612130"/>
                </a:cubicBezTo>
                <a:lnTo>
                  <a:pt x="360851" y="634036"/>
                </a:lnTo>
                <a:cubicBezTo>
                  <a:pt x="384263" y="644865"/>
                  <a:pt x="407675" y="655567"/>
                  <a:pt x="431003" y="666437"/>
                </a:cubicBezTo>
                <a:cubicBezTo>
                  <a:pt x="448353" y="674506"/>
                  <a:pt x="465578" y="682825"/>
                  <a:pt x="482886" y="690936"/>
                </a:cubicBezTo>
                <a:cubicBezTo>
                  <a:pt x="502757" y="700271"/>
                  <a:pt x="522632" y="709553"/>
                  <a:pt x="542503" y="718779"/>
                </a:cubicBezTo>
                <a:cubicBezTo>
                  <a:pt x="545053" y="719950"/>
                  <a:pt x="547645" y="720995"/>
                  <a:pt x="550279" y="721998"/>
                </a:cubicBezTo>
                <a:cubicBezTo>
                  <a:pt x="550697" y="722375"/>
                  <a:pt x="551408" y="721873"/>
                  <a:pt x="552202" y="721580"/>
                </a:cubicBezTo>
                <a:close/>
                <a:moveTo>
                  <a:pt x="606551" y="398370"/>
                </a:moveTo>
                <a:cubicBezTo>
                  <a:pt x="606551" y="397492"/>
                  <a:pt x="606300" y="396489"/>
                  <a:pt x="606133" y="395485"/>
                </a:cubicBezTo>
                <a:cubicBezTo>
                  <a:pt x="604921" y="389214"/>
                  <a:pt x="603792" y="382943"/>
                  <a:pt x="602496" y="376714"/>
                </a:cubicBezTo>
                <a:cubicBezTo>
                  <a:pt x="599875" y="363698"/>
                  <a:pt x="597199" y="350724"/>
                  <a:pt x="594469" y="337792"/>
                </a:cubicBezTo>
                <a:cubicBezTo>
                  <a:pt x="591262" y="322323"/>
                  <a:pt x="588018" y="306868"/>
                  <a:pt x="584728" y="291428"/>
                </a:cubicBezTo>
                <a:cubicBezTo>
                  <a:pt x="580923" y="273451"/>
                  <a:pt x="576952" y="255516"/>
                  <a:pt x="573147" y="237580"/>
                </a:cubicBezTo>
                <a:cubicBezTo>
                  <a:pt x="570221" y="223868"/>
                  <a:pt x="567294" y="210155"/>
                  <a:pt x="564786" y="196359"/>
                </a:cubicBezTo>
                <a:cubicBezTo>
                  <a:pt x="562821" y="186074"/>
                  <a:pt x="561901" y="186910"/>
                  <a:pt x="553916" y="191927"/>
                </a:cubicBezTo>
                <a:cubicBezTo>
                  <a:pt x="543590" y="198449"/>
                  <a:pt x="533013" y="204929"/>
                  <a:pt x="522895" y="211493"/>
                </a:cubicBezTo>
                <a:cubicBezTo>
                  <a:pt x="510353" y="219436"/>
                  <a:pt x="497811" y="227463"/>
                  <a:pt x="485520" y="235406"/>
                </a:cubicBezTo>
                <a:lnTo>
                  <a:pt x="465536" y="247948"/>
                </a:lnTo>
                <a:lnTo>
                  <a:pt x="433177" y="268267"/>
                </a:lnTo>
                <a:cubicBezTo>
                  <a:pt x="432751" y="268555"/>
                  <a:pt x="432358" y="268892"/>
                  <a:pt x="432007" y="269270"/>
                </a:cubicBezTo>
                <a:cubicBezTo>
                  <a:pt x="430853" y="270036"/>
                  <a:pt x="430535" y="271592"/>
                  <a:pt x="431304" y="272747"/>
                </a:cubicBezTo>
                <a:cubicBezTo>
                  <a:pt x="431488" y="273026"/>
                  <a:pt x="431727" y="273266"/>
                  <a:pt x="432007" y="273451"/>
                </a:cubicBezTo>
                <a:cubicBezTo>
                  <a:pt x="436187" y="276461"/>
                  <a:pt x="440368" y="279346"/>
                  <a:pt x="444549" y="282356"/>
                </a:cubicBezTo>
                <a:cubicBezTo>
                  <a:pt x="452158" y="287958"/>
                  <a:pt x="459641" y="293644"/>
                  <a:pt x="467250" y="299078"/>
                </a:cubicBezTo>
                <a:cubicBezTo>
                  <a:pt x="479792" y="308109"/>
                  <a:pt x="492000" y="317056"/>
                  <a:pt x="504375" y="326086"/>
                </a:cubicBezTo>
                <a:cubicBezTo>
                  <a:pt x="521265" y="338377"/>
                  <a:pt x="538142" y="350710"/>
                  <a:pt x="555003" y="363085"/>
                </a:cubicBezTo>
                <a:cubicBezTo>
                  <a:pt x="568758" y="373202"/>
                  <a:pt x="582470" y="383445"/>
                  <a:pt x="596183" y="393562"/>
                </a:cubicBezTo>
                <a:cubicBezTo>
                  <a:pt x="598859" y="395527"/>
                  <a:pt x="601618" y="397409"/>
                  <a:pt x="604335" y="399290"/>
                </a:cubicBezTo>
                <a:cubicBezTo>
                  <a:pt x="604804" y="399478"/>
                  <a:pt x="605330" y="399478"/>
                  <a:pt x="605799" y="399290"/>
                </a:cubicBezTo>
                <a:cubicBezTo>
                  <a:pt x="605882" y="399457"/>
                  <a:pt x="606217" y="398872"/>
                  <a:pt x="606468" y="398370"/>
                </a:cubicBezTo>
                <a:close/>
                <a:moveTo>
                  <a:pt x="655591" y="1018243"/>
                </a:moveTo>
                <a:lnTo>
                  <a:pt x="655591" y="1018243"/>
                </a:lnTo>
                <a:cubicBezTo>
                  <a:pt x="657096" y="1018243"/>
                  <a:pt x="658643" y="1018243"/>
                  <a:pt x="660148" y="1018243"/>
                </a:cubicBezTo>
                <a:lnTo>
                  <a:pt x="700617" y="1015568"/>
                </a:lnTo>
                <a:cubicBezTo>
                  <a:pt x="702875" y="1015568"/>
                  <a:pt x="705174" y="1015191"/>
                  <a:pt x="707432" y="1014815"/>
                </a:cubicBezTo>
                <a:cubicBezTo>
                  <a:pt x="709689" y="1014439"/>
                  <a:pt x="709940" y="1013143"/>
                  <a:pt x="709104" y="1011387"/>
                </a:cubicBezTo>
                <a:cubicBezTo>
                  <a:pt x="707139" y="1007541"/>
                  <a:pt x="705216" y="1003652"/>
                  <a:pt x="703125" y="999890"/>
                </a:cubicBezTo>
                <a:cubicBezTo>
                  <a:pt x="696896" y="988477"/>
                  <a:pt x="690583" y="977105"/>
                  <a:pt x="684312" y="965692"/>
                </a:cubicBezTo>
                <a:cubicBezTo>
                  <a:pt x="677205" y="952732"/>
                  <a:pt x="670140" y="939742"/>
                  <a:pt x="663116" y="926728"/>
                </a:cubicBezTo>
                <a:cubicBezTo>
                  <a:pt x="658517" y="918366"/>
                  <a:pt x="654002" y="909670"/>
                  <a:pt x="649403" y="901142"/>
                </a:cubicBezTo>
                <a:cubicBezTo>
                  <a:pt x="642631" y="888600"/>
                  <a:pt x="635774" y="876057"/>
                  <a:pt x="629002" y="863515"/>
                </a:cubicBezTo>
                <a:cubicBezTo>
                  <a:pt x="623065" y="852520"/>
                  <a:pt x="617212" y="841525"/>
                  <a:pt x="611275" y="830488"/>
                </a:cubicBezTo>
                <a:cubicBezTo>
                  <a:pt x="609728" y="827603"/>
                  <a:pt x="608098" y="824677"/>
                  <a:pt x="606509" y="821750"/>
                </a:cubicBezTo>
                <a:lnTo>
                  <a:pt x="584477" y="780654"/>
                </a:lnTo>
                <a:lnTo>
                  <a:pt x="579460" y="771247"/>
                </a:lnTo>
                <a:cubicBezTo>
                  <a:pt x="574443" y="762050"/>
                  <a:pt x="569468" y="752852"/>
                  <a:pt x="564410" y="743696"/>
                </a:cubicBezTo>
                <a:cubicBezTo>
                  <a:pt x="564117" y="743111"/>
                  <a:pt x="563364" y="742777"/>
                  <a:pt x="562821" y="742317"/>
                </a:cubicBezTo>
                <a:cubicBezTo>
                  <a:pt x="562528" y="742902"/>
                  <a:pt x="561943" y="743529"/>
                  <a:pt x="561985" y="744114"/>
                </a:cubicBezTo>
                <a:cubicBezTo>
                  <a:pt x="562486" y="748910"/>
                  <a:pt x="563072" y="753717"/>
                  <a:pt x="563741" y="758538"/>
                </a:cubicBezTo>
                <a:cubicBezTo>
                  <a:pt x="566040" y="774717"/>
                  <a:pt x="568465" y="790813"/>
                  <a:pt x="570681" y="806992"/>
                </a:cubicBezTo>
                <a:cubicBezTo>
                  <a:pt x="572478" y="820161"/>
                  <a:pt x="573942" y="833331"/>
                  <a:pt x="575698" y="846458"/>
                </a:cubicBezTo>
                <a:cubicBezTo>
                  <a:pt x="578666" y="868699"/>
                  <a:pt x="581760" y="890899"/>
                  <a:pt x="584728" y="913140"/>
                </a:cubicBezTo>
                <a:cubicBezTo>
                  <a:pt x="585940" y="922003"/>
                  <a:pt x="586860" y="930866"/>
                  <a:pt x="588031" y="939730"/>
                </a:cubicBezTo>
                <a:cubicBezTo>
                  <a:pt x="590414" y="957665"/>
                  <a:pt x="592922" y="975558"/>
                  <a:pt x="595389" y="993493"/>
                </a:cubicBezTo>
                <a:cubicBezTo>
                  <a:pt x="596350" y="1000517"/>
                  <a:pt x="597228" y="1007624"/>
                  <a:pt x="598399" y="1014648"/>
                </a:cubicBezTo>
                <a:cubicBezTo>
                  <a:pt x="599569" y="1021671"/>
                  <a:pt x="599820" y="1021964"/>
                  <a:pt x="607555" y="1021588"/>
                </a:cubicBezTo>
                <a:lnTo>
                  <a:pt x="608307" y="1021588"/>
                </a:lnTo>
                <a:lnTo>
                  <a:pt x="626577" y="1020375"/>
                </a:lnTo>
                <a:lnTo>
                  <a:pt x="640331" y="1019414"/>
                </a:lnTo>
                <a:close/>
                <a:moveTo>
                  <a:pt x="567462" y="190464"/>
                </a:moveTo>
                <a:cubicBezTo>
                  <a:pt x="567508" y="191095"/>
                  <a:pt x="567591" y="191723"/>
                  <a:pt x="567712" y="192345"/>
                </a:cubicBezTo>
                <a:cubicBezTo>
                  <a:pt x="569803" y="202337"/>
                  <a:pt x="571893" y="212287"/>
                  <a:pt x="574025" y="222279"/>
                </a:cubicBezTo>
                <a:cubicBezTo>
                  <a:pt x="576157" y="232271"/>
                  <a:pt x="578582" y="243182"/>
                  <a:pt x="580756" y="253676"/>
                </a:cubicBezTo>
                <a:cubicBezTo>
                  <a:pt x="584435" y="271360"/>
                  <a:pt x="587947" y="289087"/>
                  <a:pt x="591668" y="306771"/>
                </a:cubicBezTo>
                <a:cubicBezTo>
                  <a:pt x="593967" y="317766"/>
                  <a:pt x="596601" y="328636"/>
                  <a:pt x="598900" y="339631"/>
                </a:cubicBezTo>
                <a:cubicBezTo>
                  <a:pt x="602705" y="357817"/>
                  <a:pt x="606342" y="376087"/>
                  <a:pt x="610063" y="394315"/>
                </a:cubicBezTo>
                <a:cubicBezTo>
                  <a:pt x="610293" y="395558"/>
                  <a:pt x="610715" y="396757"/>
                  <a:pt x="611317" y="397868"/>
                </a:cubicBezTo>
                <a:cubicBezTo>
                  <a:pt x="611317" y="398203"/>
                  <a:pt x="612906" y="398454"/>
                  <a:pt x="613157" y="398161"/>
                </a:cubicBezTo>
                <a:cubicBezTo>
                  <a:pt x="614189" y="397040"/>
                  <a:pt x="615113" y="395822"/>
                  <a:pt x="615916" y="394524"/>
                </a:cubicBezTo>
                <a:cubicBezTo>
                  <a:pt x="622062" y="384825"/>
                  <a:pt x="628124" y="375125"/>
                  <a:pt x="634311" y="365259"/>
                </a:cubicBezTo>
                <a:cubicBezTo>
                  <a:pt x="641711" y="353637"/>
                  <a:pt x="649278" y="342182"/>
                  <a:pt x="656594" y="330517"/>
                </a:cubicBezTo>
                <a:cubicBezTo>
                  <a:pt x="662155" y="321696"/>
                  <a:pt x="667339" y="312624"/>
                  <a:pt x="672899" y="303803"/>
                </a:cubicBezTo>
                <a:cubicBezTo>
                  <a:pt x="687406" y="280683"/>
                  <a:pt x="702164" y="257815"/>
                  <a:pt x="716587" y="234612"/>
                </a:cubicBezTo>
                <a:cubicBezTo>
                  <a:pt x="717925" y="232480"/>
                  <a:pt x="719430" y="230431"/>
                  <a:pt x="720768" y="228174"/>
                </a:cubicBezTo>
                <a:cubicBezTo>
                  <a:pt x="722106" y="225916"/>
                  <a:pt x="721479" y="224495"/>
                  <a:pt x="718803" y="223617"/>
                </a:cubicBezTo>
                <a:cubicBezTo>
                  <a:pt x="717382" y="223157"/>
                  <a:pt x="715877" y="222781"/>
                  <a:pt x="714372" y="222446"/>
                </a:cubicBezTo>
                <a:lnTo>
                  <a:pt x="661736" y="209486"/>
                </a:lnTo>
                <a:cubicBezTo>
                  <a:pt x="649194" y="206350"/>
                  <a:pt x="636652" y="203048"/>
                  <a:pt x="624110" y="199912"/>
                </a:cubicBezTo>
                <a:cubicBezTo>
                  <a:pt x="612989" y="197153"/>
                  <a:pt x="601827" y="194561"/>
                  <a:pt x="590664" y="191885"/>
                </a:cubicBezTo>
                <a:lnTo>
                  <a:pt x="570555" y="187245"/>
                </a:lnTo>
                <a:cubicBezTo>
                  <a:pt x="568590" y="187036"/>
                  <a:pt x="567294" y="188248"/>
                  <a:pt x="567378" y="190422"/>
                </a:cubicBezTo>
                <a:close/>
                <a:moveTo>
                  <a:pt x="755593" y="1505003"/>
                </a:moveTo>
                <a:lnTo>
                  <a:pt x="744640" y="1506173"/>
                </a:lnTo>
                <a:lnTo>
                  <a:pt x="691378" y="1511650"/>
                </a:lnTo>
                <a:lnTo>
                  <a:pt x="658685" y="1514827"/>
                </a:lnTo>
                <a:lnTo>
                  <a:pt x="642714" y="1516541"/>
                </a:lnTo>
                <a:cubicBezTo>
                  <a:pt x="632597" y="1517712"/>
                  <a:pt x="622480" y="1518966"/>
                  <a:pt x="612321" y="1519970"/>
                </a:cubicBezTo>
                <a:cubicBezTo>
                  <a:pt x="596601" y="1521558"/>
                  <a:pt x="580840" y="1522938"/>
                  <a:pt x="565120" y="1524485"/>
                </a:cubicBezTo>
                <a:cubicBezTo>
                  <a:pt x="560940" y="1524903"/>
                  <a:pt x="557010" y="1525488"/>
                  <a:pt x="552954" y="1526115"/>
                </a:cubicBezTo>
                <a:cubicBezTo>
                  <a:pt x="552072" y="1526362"/>
                  <a:pt x="551291" y="1526889"/>
                  <a:pt x="550739" y="1527620"/>
                </a:cubicBezTo>
                <a:cubicBezTo>
                  <a:pt x="550739" y="1527829"/>
                  <a:pt x="551240" y="1528958"/>
                  <a:pt x="551784" y="1529418"/>
                </a:cubicBezTo>
                <a:cubicBezTo>
                  <a:pt x="552917" y="1530446"/>
                  <a:pt x="554117" y="1531395"/>
                  <a:pt x="555379" y="1532261"/>
                </a:cubicBezTo>
                <a:cubicBezTo>
                  <a:pt x="566458" y="1539953"/>
                  <a:pt x="577579" y="1547687"/>
                  <a:pt x="588825" y="1555338"/>
                </a:cubicBezTo>
                <a:lnTo>
                  <a:pt x="637948" y="1589160"/>
                </a:lnTo>
                <a:cubicBezTo>
                  <a:pt x="647397" y="1595682"/>
                  <a:pt x="656761" y="1602287"/>
                  <a:pt x="666210" y="1608809"/>
                </a:cubicBezTo>
                <a:cubicBezTo>
                  <a:pt x="682765" y="1620265"/>
                  <a:pt x="699334" y="1631690"/>
                  <a:pt x="715918" y="1643091"/>
                </a:cubicBezTo>
                <a:cubicBezTo>
                  <a:pt x="720977" y="1646561"/>
                  <a:pt x="726078" y="1649906"/>
                  <a:pt x="731178" y="1653292"/>
                </a:cubicBezTo>
                <a:cubicBezTo>
                  <a:pt x="732035" y="1653877"/>
                  <a:pt x="733206" y="1653660"/>
                  <a:pt x="733795" y="1652803"/>
                </a:cubicBezTo>
                <a:cubicBezTo>
                  <a:pt x="733958" y="1652561"/>
                  <a:pt x="734063" y="1652285"/>
                  <a:pt x="734104" y="1651996"/>
                </a:cubicBezTo>
                <a:cubicBezTo>
                  <a:pt x="735610" y="1645014"/>
                  <a:pt x="737156" y="1638074"/>
                  <a:pt x="738536" y="1631093"/>
                </a:cubicBezTo>
                <a:cubicBezTo>
                  <a:pt x="740459" y="1621352"/>
                  <a:pt x="742131" y="1611527"/>
                  <a:pt x="744055" y="1601828"/>
                </a:cubicBezTo>
                <a:cubicBezTo>
                  <a:pt x="746772" y="1588073"/>
                  <a:pt x="749699" y="1574360"/>
                  <a:pt x="752416" y="1560606"/>
                </a:cubicBezTo>
                <a:cubicBezTo>
                  <a:pt x="755468" y="1545095"/>
                  <a:pt x="758394" y="1529585"/>
                  <a:pt x="761404" y="1514075"/>
                </a:cubicBezTo>
                <a:cubicBezTo>
                  <a:pt x="761697" y="1512570"/>
                  <a:pt x="762032" y="1511065"/>
                  <a:pt x="762199" y="1509559"/>
                </a:cubicBezTo>
                <a:cubicBezTo>
                  <a:pt x="762492" y="1506466"/>
                  <a:pt x="761363" y="1505379"/>
                  <a:pt x="758478" y="1505086"/>
                </a:cubicBezTo>
                <a:close/>
                <a:moveTo>
                  <a:pt x="304746" y="511960"/>
                </a:moveTo>
                <a:lnTo>
                  <a:pt x="304746" y="511960"/>
                </a:lnTo>
                <a:cubicBezTo>
                  <a:pt x="305248" y="498970"/>
                  <a:pt x="305736" y="485968"/>
                  <a:pt x="306209" y="472954"/>
                </a:cubicBezTo>
                <a:cubicBezTo>
                  <a:pt x="306711" y="458196"/>
                  <a:pt x="307171" y="443438"/>
                  <a:pt x="307714" y="428638"/>
                </a:cubicBezTo>
                <a:cubicBezTo>
                  <a:pt x="307965" y="420695"/>
                  <a:pt x="307254" y="420026"/>
                  <a:pt x="299060" y="420695"/>
                </a:cubicBezTo>
                <a:cubicBezTo>
                  <a:pt x="271189" y="423007"/>
                  <a:pt x="243234" y="425265"/>
                  <a:pt x="215195" y="427468"/>
                </a:cubicBezTo>
                <a:cubicBezTo>
                  <a:pt x="202653" y="428471"/>
                  <a:pt x="190320" y="429307"/>
                  <a:pt x="177862" y="430227"/>
                </a:cubicBezTo>
                <a:lnTo>
                  <a:pt x="145085" y="432610"/>
                </a:lnTo>
                <a:cubicBezTo>
                  <a:pt x="143831" y="432610"/>
                  <a:pt x="142576" y="432610"/>
                  <a:pt x="141322" y="432986"/>
                </a:cubicBezTo>
                <a:cubicBezTo>
                  <a:pt x="140314" y="433237"/>
                  <a:pt x="139702" y="434262"/>
                  <a:pt x="139955" y="435269"/>
                </a:cubicBezTo>
                <a:cubicBezTo>
                  <a:pt x="140022" y="435537"/>
                  <a:pt x="140146" y="435783"/>
                  <a:pt x="140319" y="435997"/>
                </a:cubicBezTo>
                <a:cubicBezTo>
                  <a:pt x="140988" y="436791"/>
                  <a:pt x="141782" y="437460"/>
                  <a:pt x="142451" y="438212"/>
                </a:cubicBezTo>
                <a:lnTo>
                  <a:pt x="180830" y="478640"/>
                </a:lnTo>
                <a:cubicBezTo>
                  <a:pt x="191978" y="490262"/>
                  <a:pt x="203127" y="501872"/>
                  <a:pt x="214275" y="513465"/>
                </a:cubicBezTo>
                <a:cubicBezTo>
                  <a:pt x="217620" y="516977"/>
                  <a:pt x="221048" y="520363"/>
                  <a:pt x="224393" y="523875"/>
                </a:cubicBezTo>
                <a:cubicBezTo>
                  <a:pt x="233632" y="533741"/>
                  <a:pt x="242746" y="543691"/>
                  <a:pt x="252027" y="553474"/>
                </a:cubicBezTo>
                <a:cubicBezTo>
                  <a:pt x="259218" y="561041"/>
                  <a:pt x="266618" y="568441"/>
                  <a:pt x="273851" y="575966"/>
                </a:cubicBezTo>
                <a:cubicBezTo>
                  <a:pt x="281083" y="583492"/>
                  <a:pt x="288985" y="591811"/>
                  <a:pt x="296552" y="599713"/>
                </a:cubicBezTo>
                <a:cubicBezTo>
                  <a:pt x="297434" y="600616"/>
                  <a:pt x="298370" y="601469"/>
                  <a:pt x="299353" y="602263"/>
                </a:cubicBezTo>
                <a:cubicBezTo>
                  <a:pt x="300094" y="602731"/>
                  <a:pt x="301075" y="602514"/>
                  <a:pt x="301546" y="601774"/>
                </a:cubicBezTo>
                <a:cubicBezTo>
                  <a:pt x="301630" y="601640"/>
                  <a:pt x="301694" y="601494"/>
                  <a:pt x="301736" y="601343"/>
                </a:cubicBezTo>
                <a:cubicBezTo>
                  <a:pt x="302020" y="599587"/>
                  <a:pt x="302202" y="597815"/>
                  <a:pt x="302279" y="596034"/>
                </a:cubicBezTo>
                <a:cubicBezTo>
                  <a:pt x="302279" y="589930"/>
                  <a:pt x="302279" y="583784"/>
                  <a:pt x="302656" y="577681"/>
                </a:cubicBezTo>
                <a:cubicBezTo>
                  <a:pt x="303241" y="555732"/>
                  <a:pt x="304035" y="533867"/>
                  <a:pt x="304746" y="511960"/>
                </a:cubicBezTo>
                <a:close/>
                <a:moveTo>
                  <a:pt x="420008" y="273660"/>
                </a:moveTo>
                <a:cubicBezTo>
                  <a:pt x="418135" y="273420"/>
                  <a:pt x="416252" y="273280"/>
                  <a:pt x="414364" y="273242"/>
                </a:cubicBezTo>
                <a:cubicBezTo>
                  <a:pt x="401822" y="273534"/>
                  <a:pt x="388862" y="274036"/>
                  <a:pt x="376152" y="274287"/>
                </a:cubicBezTo>
                <a:lnTo>
                  <a:pt x="294294" y="275625"/>
                </a:lnTo>
                <a:cubicBezTo>
                  <a:pt x="279244" y="275876"/>
                  <a:pt x="264193" y="276043"/>
                  <a:pt x="249101" y="276210"/>
                </a:cubicBezTo>
                <a:cubicBezTo>
                  <a:pt x="241701" y="276210"/>
                  <a:pt x="234301" y="276210"/>
                  <a:pt x="226943" y="276210"/>
                </a:cubicBezTo>
                <a:cubicBezTo>
                  <a:pt x="220296" y="276210"/>
                  <a:pt x="213648" y="276712"/>
                  <a:pt x="207043" y="277004"/>
                </a:cubicBezTo>
                <a:cubicBezTo>
                  <a:pt x="204952" y="277004"/>
                  <a:pt x="204534" y="278175"/>
                  <a:pt x="205789" y="280014"/>
                </a:cubicBezTo>
                <a:cubicBezTo>
                  <a:pt x="207043" y="281854"/>
                  <a:pt x="207545" y="282481"/>
                  <a:pt x="208506" y="283693"/>
                </a:cubicBezTo>
                <a:lnTo>
                  <a:pt x="246132" y="332106"/>
                </a:lnTo>
                <a:lnTo>
                  <a:pt x="269001" y="361831"/>
                </a:lnTo>
                <a:lnTo>
                  <a:pt x="288985" y="387918"/>
                </a:lnTo>
                <a:cubicBezTo>
                  <a:pt x="295033" y="395834"/>
                  <a:pt x="301109" y="403721"/>
                  <a:pt x="307213" y="411581"/>
                </a:cubicBezTo>
                <a:cubicBezTo>
                  <a:pt x="308885" y="413713"/>
                  <a:pt x="310641" y="413839"/>
                  <a:pt x="312355" y="412041"/>
                </a:cubicBezTo>
                <a:cubicBezTo>
                  <a:pt x="314069" y="410243"/>
                  <a:pt x="315407" y="408613"/>
                  <a:pt x="316828" y="406773"/>
                </a:cubicBezTo>
                <a:cubicBezTo>
                  <a:pt x="323016" y="398705"/>
                  <a:pt x="329078" y="390552"/>
                  <a:pt x="335349" y="382525"/>
                </a:cubicBezTo>
                <a:cubicBezTo>
                  <a:pt x="347013" y="367809"/>
                  <a:pt x="358510" y="353051"/>
                  <a:pt x="370216" y="338335"/>
                </a:cubicBezTo>
                <a:cubicBezTo>
                  <a:pt x="384932" y="319745"/>
                  <a:pt x="399662" y="301155"/>
                  <a:pt x="414406" y="282565"/>
                </a:cubicBezTo>
                <a:cubicBezTo>
                  <a:pt x="416542" y="279759"/>
                  <a:pt x="418415" y="276765"/>
                  <a:pt x="420008" y="273618"/>
                </a:cubicBezTo>
                <a:close/>
                <a:moveTo>
                  <a:pt x="1058569" y="411163"/>
                </a:moveTo>
                <a:cubicBezTo>
                  <a:pt x="1056562" y="411748"/>
                  <a:pt x="1056646" y="413170"/>
                  <a:pt x="1056353" y="414340"/>
                </a:cubicBezTo>
                <a:cubicBezTo>
                  <a:pt x="1054639" y="422075"/>
                  <a:pt x="1052967" y="429809"/>
                  <a:pt x="1051211" y="437502"/>
                </a:cubicBezTo>
                <a:cubicBezTo>
                  <a:pt x="1049957" y="442936"/>
                  <a:pt x="1048577" y="448371"/>
                  <a:pt x="1047407" y="453848"/>
                </a:cubicBezTo>
                <a:cubicBezTo>
                  <a:pt x="1044187" y="468522"/>
                  <a:pt x="1041094" y="483113"/>
                  <a:pt x="1037875" y="497871"/>
                </a:cubicBezTo>
                <a:cubicBezTo>
                  <a:pt x="1035086" y="510831"/>
                  <a:pt x="1032176" y="523762"/>
                  <a:pt x="1029137" y="536668"/>
                </a:cubicBezTo>
                <a:cubicBezTo>
                  <a:pt x="1025249" y="553809"/>
                  <a:pt x="1021277" y="570950"/>
                  <a:pt x="1017347" y="588091"/>
                </a:cubicBezTo>
                <a:cubicBezTo>
                  <a:pt x="1017013" y="589554"/>
                  <a:pt x="1016637" y="591059"/>
                  <a:pt x="1016428" y="592564"/>
                </a:cubicBezTo>
                <a:cubicBezTo>
                  <a:pt x="1015884" y="596410"/>
                  <a:pt x="1016428" y="597455"/>
                  <a:pt x="1020148" y="599044"/>
                </a:cubicBezTo>
                <a:cubicBezTo>
                  <a:pt x="1032356" y="604144"/>
                  <a:pt x="1044606" y="609245"/>
                  <a:pt x="1056897" y="614220"/>
                </a:cubicBezTo>
                <a:cubicBezTo>
                  <a:pt x="1067516" y="618401"/>
                  <a:pt x="1078218" y="622581"/>
                  <a:pt x="1088837" y="626762"/>
                </a:cubicBezTo>
                <a:cubicBezTo>
                  <a:pt x="1098537" y="630650"/>
                  <a:pt x="1108194" y="634622"/>
                  <a:pt x="1117852" y="638593"/>
                </a:cubicBezTo>
                <a:cubicBezTo>
                  <a:pt x="1127509" y="642565"/>
                  <a:pt x="1136707" y="646411"/>
                  <a:pt x="1146155" y="650216"/>
                </a:cubicBezTo>
                <a:cubicBezTo>
                  <a:pt x="1150336" y="651888"/>
                  <a:pt x="1154767" y="653351"/>
                  <a:pt x="1159115" y="654815"/>
                </a:cubicBezTo>
                <a:cubicBezTo>
                  <a:pt x="1160035" y="655149"/>
                  <a:pt x="1161247" y="653937"/>
                  <a:pt x="1160997" y="653017"/>
                </a:cubicBezTo>
                <a:cubicBezTo>
                  <a:pt x="1160712" y="652047"/>
                  <a:pt x="1160361" y="651098"/>
                  <a:pt x="1159951" y="650174"/>
                </a:cubicBezTo>
                <a:cubicBezTo>
                  <a:pt x="1155771" y="640558"/>
                  <a:pt x="1151590" y="630943"/>
                  <a:pt x="1147702" y="621327"/>
                </a:cubicBezTo>
                <a:lnTo>
                  <a:pt x="1131648" y="583325"/>
                </a:lnTo>
                <a:lnTo>
                  <a:pt x="1118228" y="551677"/>
                </a:lnTo>
                <a:cubicBezTo>
                  <a:pt x="1109310" y="530522"/>
                  <a:pt x="1100405" y="509368"/>
                  <a:pt x="1091513" y="488213"/>
                </a:cubicBezTo>
                <a:cubicBezTo>
                  <a:pt x="1084490" y="471491"/>
                  <a:pt x="1077341" y="454768"/>
                  <a:pt x="1070275" y="438254"/>
                </a:cubicBezTo>
                <a:cubicBezTo>
                  <a:pt x="1069481" y="436415"/>
                  <a:pt x="1068854" y="434450"/>
                  <a:pt x="1068059" y="432568"/>
                </a:cubicBezTo>
                <a:cubicBezTo>
                  <a:pt x="1064924" y="425503"/>
                  <a:pt x="1061914" y="418312"/>
                  <a:pt x="1058569" y="411163"/>
                </a:cubicBezTo>
                <a:close/>
                <a:moveTo>
                  <a:pt x="1139968" y="888976"/>
                </a:moveTo>
                <a:cubicBezTo>
                  <a:pt x="1139370" y="888148"/>
                  <a:pt x="1138726" y="887354"/>
                  <a:pt x="1138044" y="886593"/>
                </a:cubicBezTo>
                <a:cubicBezTo>
                  <a:pt x="1133446" y="882412"/>
                  <a:pt x="1128763" y="878608"/>
                  <a:pt x="1124164" y="874552"/>
                </a:cubicBezTo>
                <a:cubicBezTo>
                  <a:pt x="1111622" y="863390"/>
                  <a:pt x="1099080" y="852144"/>
                  <a:pt x="1086538" y="841107"/>
                </a:cubicBezTo>
                <a:cubicBezTo>
                  <a:pt x="1076964" y="832745"/>
                  <a:pt x="1067349" y="824384"/>
                  <a:pt x="1057817" y="816022"/>
                </a:cubicBezTo>
                <a:cubicBezTo>
                  <a:pt x="1045024" y="804651"/>
                  <a:pt x="1032314" y="793238"/>
                  <a:pt x="1019563" y="781866"/>
                </a:cubicBezTo>
                <a:cubicBezTo>
                  <a:pt x="1016135" y="778814"/>
                  <a:pt x="1012623" y="775846"/>
                  <a:pt x="1009111" y="772878"/>
                </a:cubicBezTo>
                <a:cubicBezTo>
                  <a:pt x="1007648" y="771665"/>
                  <a:pt x="1006143" y="772125"/>
                  <a:pt x="1005725" y="773923"/>
                </a:cubicBezTo>
                <a:cubicBezTo>
                  <a:pt x="1004136" y="780612"/>
                  <a:pt x="1002548" y="787343"/>
                  <a:pt x="1001001" y="794032"/>
                </a:cubicBezTo>
                <a:cubicBezTo>
                  <a:pt x="997698" y="808455"/>
                  <a:pt x="994479" y="822879"/>
                  <a:pt x="991093" y="837260"/>
                </a:cubicBezTo>
                <a:cubicBezTo>
                  <a:pt x="987455" y="852645"/>
                  <a:pt x="983609" y="867989"/>
                  <a:pt x="980014" y="883248"/>
                </a:cubicBezTo>
                <a:cubicBezTo>
                  <a:pt x="976962" y="896376"/>
                  <a:pt x="974202" y="909587"/>
                  <a:pt x="971192" y="922756"/>
                </a:cubicBezTo>
                <a:cubicBezTo>
                  <a:pt x="969144" y="931703"/>
                  <a:pt x="967012" y="940607"/>
                  <a:pt x="964754" y="949512"/>
                </a:cubicBezTo>
                <a:cubicBezTo>
                  <a:pt x="964211" y="951812"/>
                  <a:pt x="965423" y="953191"/>
                  <a:pt x="967555" y="952606"/>
                </a:cubicBezTo>
                <a:cubicBezTo>
                  <a:pt x="971234" y="951561"/>
                  <a:pt x="974913" y="950474"/>
                  <a:pt x="978509" y="949178"/>
                </a:cubicBezTo>
                <a:cubicBezTo>
                  <a:pt x="993141" y="943910"/>
                  <a:pt x="1007774" y="938559"/>
                  <a:pt x="1022322" y="933249"/>
                </a:cubicBezTo>
                <a:cubicBezTo>
                  <a:pt x="1039994" y="926811"/>
                  <a:pt x="1057720" y="920415"/>
                  <a:pt x="1075501" y="914060"/>
                </a:cubicBezTo>
                <a:cubicBezTo>
                  <a:pt x="1092767" y="907831"/>
                  <a:pt x="1110075" y="901769"/>
                  <a:pt x="1127384" y="895539"/>
                </a:cubicBezTo>
                <a:cubicBezTo>
                  <a:pt x="1131188" y="894202"/>
                  <a:pt x="1134951" y="892655"/>
                  <a:pt x="1138713" y="891066"/>
                </a:cubicBezTo>
                <a:cubicBezTo>
                  <a:pt x="1139215" y="890690"/>
                  <a:pt x="1139466" y="889770"/>
                  <a:pt x="1139968" y="888976"/>
                </a:cubicBezTo>
                <a:close/>
                <a:moveTo>
                  <a:pt x="732098" y="1307046"/>
                </a:moveTo>
                <a:cubicBezTo>
                  <a:pt x="731797" y="1307895"/>
                  <a:pt x="731617" y="1308781"/>
                  <a:pt x="731554" y="1309680"/>
                </a:cubicBezTo>
                <a:cubicBezTo>
                  <a:pt x="732558" y="1315449"/>
                  <a:pt x="733603" y="1321219"/>
                  <a:pt x="734648" y="1326988"/>
                </a:cubicBezTo>
                <a:cubicBezTo>
                  <a:pt x="738076" y="1345801"/>
                  <a:pt x="741463" y="1364615"/>
                  <a:pt x="744933" y="1383386"/>
                </a:cubicBezTo>
                <a:cubicBezTo>
                  <a:pt x="747734" y="1398436"/>
                  <a:pt x="750744" y="1413403"/>
                  <a:pt x="753545" y="1428412"/>
                </a:cubicBezTo>
                <a:cubicBezTo>
                  <a:pt x="757098" y="1447476"/>
                  <a:pt x="760527" y="1466540"/>
                  <a:pt x="763997" y="1485604"/>
                </a:cubicBezTo>
                <a:cubicBezTo>
                  <a:pt x="764415" y="1487862"/>
                  <a:pt x="764749" y="1490119"/>
                  <a:pt x="765293" y="1492335"/>
                </a:cubicBezTo>
                <a:cubicBezTo>
                  <a:pt x="767174" y="1500195"/>
                  <a:pt x="767425" y="1500404"/>
                  <a:pt x="775577" y="1499651"/>
                </a:cubicBezTo>
                <a:cubicBezTo>
                  <a:pt x="782433" y="1499024"/>
                  <a:pt x="789290" y="1498146"/>
                  <a:pt x="796146" y="1497561"/>
                </a:cubicBezTo>
                <a:cubicBezTo>
                  <a:pt x="809357" y="1496432"/>
                  <a:pt x="822568" y="1495512"/>
                  <a:pt x="835821" y="1494384"/>
                </a:cubicBezTo>
                <a:cubicBezTo>
                  <a:pt x="847736" y="1493380"/>
                  <a:pt x="859651" y="1492251"/>
                  <a:pt x="871608" y="1491248"/>
                </a:cubicBezTo>
                <a:cubicBezTo>
                  <a:pt x="884819" y="1490119"/>
                  <a:pt x="898030" y="1489116"/>
                  <a:pt x="911199" y="1487987"/>
                </a:cubicBezTo>
                <a:cubicBezTo>
                  <a:pt x="912132" y="1487799"/>
                  <a:pt x="912972" y="1487297"/>
                  <a:pt x="913582" y="1486566"/>
                </a:cubicBezTo>
                <a:cubicBezTo>
                  <a:pt x="913582" y="1486315"/>
                  <a:pt x="913248" y="1485186"/>
                  <a:pt x="912830" y="1484601"/>
                </a:cubicBezTo>
                <a:cubicBezTo>
                  <a:pt x="912161" y="1483836"/>
                  <a:pt x="911450" y="1483108"/>
                  <a:pt x="910698" y="1482427"/>
                </a:cubicBezTo>
                <a:lnTo>
                  <a:pt x="842761" y="1415117"/>
                </a:lnTo>
                <a:cubicBezTo>
                  <a:pt x="827920" y="1400443"/>
                  <a:pt x="812953" y="1385852"/>
                  <a:pt x="798069" y="1371178"/>
                </a:cubicBezTo>
                <a:lnTo>
                  <a:pt x="736529" y="1310474"/>
                </a:lnTo>
                <a:cubicBezTo>
                  <a:pt x="735317" y="1309220"/>
                  <a:pt x="733812" y="1308259"/>
                  <a:pt x="732098" y="1306963"/>
                </a:cubicBezTo>
                <a:close/>
                <a:moveTo>
                  <a:pt x="811071" y="113790"/>
                </a:moveTo>
                <a:cubicBezTo>
                  <a:pt x="810695" y="114375"/>
                  <a:pt x="809901" y="115044"/>
                  <a:pt x="810026" y="115420"/>
                </a:cubicBezTo>
                <a:cubicBezTo>
                  <a:pt x="810749" y="117860"/>
                  <a:pt x="811602" y="120260"/>
                  <a:pt x="812576" y="122611"/>
                </a:cubicBezTo>
                <a:cubicBezTo>
                  <a:pt x="815921" y="130345"/>
                  <a:pt x="819433" y="137996"/>
                  <a:pt x="822694" y="145730"/>
                </a:cubicBezTo>
                <a:cubicBezTo>
                  <a:pt x="826498" y="154886"/>
                  <a:pt x="830052" y="164209"/>
                  <a:pt x="833856" y="173365"/>
                </a:cubicBezTo>
                <a:cubicBezTo>
                  <a:pt x="842021" y="192875"/>
                  <a:pt x="850232" y="212384"/>
                  <a:pt x="858480" y="231895"/>
                </a:cubicBezTo>
                <a:cubicBezTo>
                  <a:pt x="860362" y="236368"/>
                  <a:pt x="862327" y="240799"/>
                  <a:pt x="864166" y="245273"/>
                </a:cubicBezTo>
                <a:cubicBezTo>
                  <a:pt x="867929" y="254220"/>
                  <a:pt x="871608" y="263208"/>
                  <a:pt x="875287" y="272155"/>
                </a:cubicBezTo>
                <a:cubicBezTo>
                  <a:pt x="880638" y="285115"/>
                  <a:pt x="886002" y="298075"/>
                  <a:pt x="891383" y="311035"/>
                </a:cubicBezTo>
                <a:cubicBezTo>
                  <a:pt x="892068" y="312672"/>
                  <a:pt x="892909" y="314240"/>
                  <a:pt x="893891" y="315718"/>
                </a:cubicBezTo>
                <a:cubicBezTo>
                  <a:pt x="894414" y="316127"/>
                  <a:pt x="895116" y="316223"/>
                  <a:pt x="895731" y="315969"/>
                </a:cubicBezTo>
                <a:cubicBezTo>
                  <a:pt x="897131" y="314503"/>
                  <a:pt x="898394" y="312907"/>
                  <a:pt x="899493" y="311203"/>
                </a:cubicBezTo>
                <a:cubicBezTo>
                  <a:pt x="902921" y="305851"/>
                  <a:pt x="906266" y="300416"/>
                  <a:pt x="909694" y="295065"/>
                </a:cubicBezTo>
                <a:cubicBezTo>
                  <a:pt x="920104" y="278718"/>
                  <a:pt x="930598" y="262414"/>
                  <a:pt x="941008" y="246109"/>
                </a:cubicBezTo>
                <a:cubicBezTo>
                  <a:pt x="945188" y="239462"/>
                  <a:pt x="949369" y="232689"/>
                  <a:pt x="953550" y="226042"/>
                </a:cubicBezTo>
                <a:cubicBezTo>
                  <a:pt x="960406" y="215297"/>
                  <a:pt x="967346" y="204595"/>
                  <a:pt x="974202" y="193850"/>
                </a:cubicBezTo>
                <a:cubicBezTo>
                  <a:pt x="975039" y="192554"/>
                  <a:pt x="975749" y="191174"/>
                  <a:pt x="976460" y="189669"/>
                </a:cubicBezTo>
                <a:cubicBezTo>
                  <a:pt x="977162" y="188612"/>
                  <a:pt x="976874" y="187184"/>
                  <a:pt x="975816" y="186482"/>
                </a:cubicBezTo>
                <a:cubicBezTo>
                  <a:pt x="975754" y="186440"/>
                  <a:pt x="975691" y="186402"/>
                  <a:pt x="975624" y="186367"/>
                </a:cubicBezTo>
                <a:cubicBezTo>
                  <a:pt x="974545" y="185691"/>
                  <a:pt x="973412" y="185104"/>
                  <a:pt x="972238" y="184611"/>
                </a:cubicBezTo>
                <a:lnTo>
                  <a:pt x="933064" y="167219"/>
                </a:lnTo>
                <a:cubicBezTo>
                  <a:pt x="926793" y="164460"/>
                  <a:pt x="920522" y="161742"/>
                  <a:pt x="914168" y="158858"/>
                </a:cubicBezTo>
                <a:cubicBezTo>
                  <a:pt x="899953" y="152503"/>
                  <a:pt x="885781" y="146065"/>
                  <a:pt x="871566" y="139752"/>
                </a:cubicBezTo>
                <a:cubicBezTo>
                  <a:pt x="857059" y="133481"/>
                  <a:pt x="841883" y="126833"/>
                  <a:pt x="826958" y="120270"/>
                </a:cubicBezTo>
                <a:lnTo>
                  <a:pt x="813622" y="114500"/>
                </a:lnTo>
                <a:cubicBezTo>
                  <a:pt x="812953" y="114208"/>
                  <a:pt x="812158" y="114082"/>
                  <a:pt x="811071" y="113790"/>
                </a:cubicBezTo>
                <a:close/>
                <a:moveTo>
                  <a:pt x="350357" y="1002524"/>
                </a:moveTo>
                <a:lnTo>
                  <a:pt x="349772" y="1003903"/>
                </a:lnTo>
                <a:cubicBezTo>
                  <a:pt x="350765" y="1004986"/>
                  <a:pt x="351811" y="1006019"/>
                  <a:pt x="352908" y="1006997"/>
                </a:cubicBezTo>
                <a:cubicBezTo>
                  <a:pt x="354705" y="1008460"/>
                  <a:pt x="356670" y="1009631"/>
                  <a:pt x="358468" y="1011178"/>
                </a:cubicBezTo>
                <a:cubicBezTo>
                  <a:pt x="367958" y="1018828"/>
                  <a:pt x="377407" y="1026646"/>
                  <a:pt x="386980" y="1034255"/>
                </a:cubicBezTo>
                <a:cubicBezTo>
                  <a:pt x="395718" y="1041237"/>
                  <a:pt x="404707" y="1047968"/>
                  <a:pt x="413486" y="1054950"/>
                </a:cubicBezTo>
                <a:cubicBezTo>
                  <a:pt x="435226" y="1072216"/>
                  <a:pt x="456965" y="1089608"/>
                  <a:pt x="478705" y="1106916"/>
                </a:cubicBezTo>
                <a:lnTo>
                  <a:pt x="504416" y="1127401"/>
                </a:lnTo>
                <a:cubicBezTo>
                  <a:pt x="505123" y="1128150"/>
                  <a:pt x="505980" y="1128748"/>
                  <a:pt x="506925" y="1129157"/>
                </a:cubicBezTo>
                <a:cubicBezTo>
                  <a:pt x="507840" y="1129383"/>
                  <a:pt x="508806" y="1129262"/>
                  <a:pt x="509642" y="1128823"/>
                </a:cubicBezTo>
                <a:cubicBezTo>
                  <a:pt x="510441" y="1128200"/>
                  <a:pt x="511131" y="1127452"/>
                  <a:pt x="511691" y="1126607"/>
                </a:cubicBezTo>
                <a:cubicBezTo>
                  <a:pt x="516457" y="1120641"/>
                  <a:pt x="521235" y="1114679"/>
                  <a:pt x="526031" y="1108714"/>
                </a:cubicBezTo>
                <a:cubicBezTo>
                  <a:pt x="532093" y="1101188"/>
                  <a:pt x="538238" y="1093705"/>
                  <a:pt x="544342" y="1086180"/>
                </a:cubicBezTo>
                <a:cubicBezTo>
                  <a:pt x="548523" y="1080828"/>
                  <a:pt x="552913" y="1075435"/>
                  <a:pt x="557261" y="1070084"/>
                </a:cubicBezTo>
                <a:cubicBezTo>
                  <a:pt x="567587" y="1057542"/>
                  <a:pt x="578164" y="1045000"/>
                  <a:pt x="588198" y="1032123"/>
                </a:cubicBezTo>
                <a:cubicBezTo>
                  <a:pt x="589519" y="1030300"/>
                  <a:pt x="590706" y="1028386"/>
                  <a:pt x="591751" y="1026396"/>
                </a:cubicBezTo>
                <a:cubicBezTo>
                  <a:pt x="589912" y="1024013"/>
                  <a:pt x="587111" y="1024640"/>
                  <a:pt x="584770" y="1024389"/>
                </a:cubicBezTo>
                <a:cubicBezTo>
                  <a:pt x="569343" y="1022716"/>
                  <a:pt x="553832" y="1021211"/>
                  <a:pt x="538364" y="1019790"/>
                </a:cubicBezTo>
                <a:cubicBezTo>
                  <a:pt x="525822" y="1018619"/>
                  <a:pt x="513280" y="1017658"/>
                  <a:pt x="501030" y="1016487"/>
                </a:cubicBezTo>
                <a:cubicBezTo>
                  <a:pt x="497978" y="1016236"/>
                  <a:pt x="495010" y="1015358"/>
                  <a:pt x="492000" y="1015149"/>
                </a:cubicBezTo>
                <a:cubicBezTo>
                  <a:pt x="482844" y="1014439"/>
                  <a:pt x="473688" y="1013979"/>
                  <a:pt x="464533" y="1013310"/>
                </a:cubicBezTo>
                <a:cubicBezTo>
                  <a:pt x="460352" y="1013017"/>
                  <a:pt x="455920" y="1012516"/>
                  <a:pt x="451572" y="1012098"/>
                </a:cubicBezTo>
                <a:cubicBezTo>
                  <a:pt x="439657" y="1010927"/>
                  <a:pt x="427742" y="1009715"/>
                  <a:pt x="415785" y="1008628"/>
                </a:cubicBezTo>
                <a:cubicBezTo>
                  <a:pt x="400568" y="1007206"/>
                  <a:pt x="385308" y="1005868"/>
                  <a:pt x="370090" y="1004447"/>
                </a:cubicBezTo>
                <a:close/>
                <a:moveTo>
                  <a:pt x="307631" y="550046"/>
                </a:moveTo>
                <a:lnTo>
                  <a:pt x="307380" y="550046"/>
                </a:lnTo>
                <a:cubicBezTo>
                  <a:pt x="307017" y="563813"/>
                  <a:pt x="306613" y="577584"/>
                  <a:pt x="306167" y="591352"/>
                </a:cubicBezTo>
                <a:cubicBezTo>
                  <a:pt x="306167" y="594905"/>
                  <a:pt x="305708" y="598459"/>
                  <a:pt x="305666" y="602012"/>
                </a:cubicBezTo>
                <a:cubicBezTo>
                  <a:pt x="305666" y="604772"/>
                  <a:pt x="306962" y="605650"/>
                  <a:pt x="309846" y="604897"/>
                </a:cubicBezTo>
                <a:cubicBezTo>
                  <a:pt x="311072" y="604562"/>
                  <a:pt x="312273" y="604140"/>
                  <a:pt x="313442" y="603643"/>
                </a:cubicBezTo>
                <a:cubicBezTo>
                  <a:pt x="325482" y="598751"/>
                  <a:pt x="337523" y="593902"/>
                  <a:pt x="349521" y="588885"/>
                </a:cubicBezTo>
                <a:cubicBezTo>
                  <a:pt x="369254" y="580523"/>
                  <a:pt x="388945" y="572162"/>
                  <a:pt x="408678" y="563801"/>
                </a:cubicBezTo>
                <a:cubicBezTo>
                  <a:pt x="417834" y="559954"/>
                  <a:pt x="427073" y="556317"/>
                  <a:pt x="436271" y="552555"/>
                </a:cubicBezTo>
                <a:cubicBezTo>
                  <a:pt x="442375" y="550004"/>
                  <a:pt x="448479" y="547370"/>
                  <a:pt x="454541" y="544737"/>
                </a:cubicBezTo>
                <a:cubicBezTo>
                  <a:pt x="456715" y="543817"/>
                  <a:pt x="456924" y="542270"/>
                  <a:pt x="455210" y="540556"/>
                </a:cubicBezTo>
                <a:cubicBezTo>
                  <a:pt x="453495" y="538842"/>
                  <a:pt x="452492" y="538215"/>
                  <a:pt x="451029" y="537086"/>
                </a:cubicBezTo>
                <a:cubicBezTo>
                  <a:pt x="441789" y="529477"/>
                  <a:pt x="432508" y="521868"/>
                  <a:pt x="423311" y="514217"/>
                </a:cubicBezTo>
                <a:cubicBezTo>
                  <a:pt x="412692" y="505438"/>
                  <a:pt x="402115" y="496700"/>
                  <a:pt x="391537" y="487879"/>
                </a:cubicBezTo>
                <a:cubicBezTo>
                  <a:pt x="368711" y="468731"/>
                  <a:pt x="345550" y="450253"/>
                  <a:pt x="322765" y="430729"/>
                </a:cubicBezTo>
                <a:cubicBezTo>
                  <a:pt x="320256" y="428597"/>
                  <a:pt x="317581" y="426548"/>
                  <a:pt x="314905" y="424667"/>
                </a:cubicBezTo>
                <a:cubicBezTo>
                  <a:pt x="313316" y="423454"/>
                  <a:pt x="311937" y="424082"/>
                  <a:pt x="311853" y="426088"/>
                </a:cubicBezTo>
                <a:cubicBezTo>
                  <a:pt x="311310" y="435997"/>
                  <a:pt x="310683" y="445947"/>
                  <a:pt x="310348" y="455855"/>
                </a:cubicBezTo>
                <a:cubicBezTo>
                  <a:pt x="309721" y="472160"/>
                  <a:pt x="309261" y="488464"/>
                  <a:pt x="308801" y="504769"/>
                </a:cubicBezTo>
                <a:cubicBezTo>
                  <a:pt x="308300" y="519987"/>
                  <a:pt x="307965" y="535037"/>
                  <a:pt x="307631" y="550046"/>
                </a:cubicBezTo>
                <a:close/>
                <a:moveTo>
                  <a:pt x="406713" y="1203741"/>
                </a:moveTo>
                <a:lnTo>
                  <a:pt x="405543" y="1203741"/>
                </a:lnTo>
                <a:cubicBezTo>
                  <a:pt x="405543" y="1205748"/>
                  <a:pt x="405543" y="1207922"/>
                  <a:pt x="405543" y="1209803"/>
                </a:cubicBezTo>
                <a:cubicBezTo>
                  <a:pt x="405877" y="1213607"/>
                  <a:pt x="406463" y="1217370"/>
                  <a:pt x="406839" y="1221216"/>
                </a:cubicBezTo>
                <a:cubicBezTo>
                  <a:pt x="408399" y="1238470"/>
                  <a:pt x="409919" y="1255736"/>
                  <a:pt x="411396" y="1273015"/>
                </a:cubicBezTo>
                <a:cubicBezTo>
                  <a:pt x="412525" y="1285976"/>
                  <a:pt x="413528" y="1298936"/>
                  <a:pt x="414699" y="1311896"/>
                </a:cubicBezTo>
                <a:cubicBezTo>
                  <a:pt x="416371" y="1330458"/>
                  <a:pt x="418210" y="1348979"/>
                  <a:pt x="419966" y="1367541"/>
                </a:cubicBezTo>
                <a:cubicBezTo>
                  <a:pt x="420552" y="1373645"/>
                  <a:pt x="421220" y="1379707"/>
                  <a:pt x="421722" y="1385811"/>
                </a:cubicBezTo>
                <a:cubicBezTo>
                  <a:pt x="422433" y="1394172"/>
                  <a:pt x="422809" y="1402533"/>
                  <a:pt x="423562" y="1410895"/>
                </a:cubicBezTo>
                <a:cubicBezTo>
                  <a:pt x="424816" y="1424357"/>
                  <a:pt x="426195" y="1437819"/>
                  <a:pt x="427742" y="1451280"/>
                </a:cubicBezTo>
                <a:cubicBezTo>
                  <a:pt x="428160" y="1455043"/>
                  <a:pt x="427073" y="1459642"/>
                  <a:pt x="429624" y="1462359"/>
                </a:cubicBezTo>
                <a:cubicBezTo>
                  <a:pt x="432483" y="1464905"/>
                  <a:pt x="435727" y="1466979"/>
                  <a:pt x="439239" y="1468505"/>
                </a:cubicBezTo>
                <a:cubicBezTo>
                  <a:pt x="452952" y="1475821"/>
                  <a:pt x="466707" y="1483012"/>
                  <a:pt x="480461" y="1490328"/>
                </a:cubicBezTo>
                <a:lnTo>
                  <a:pt x="518924" y="1510855"/>
                </a:lnTo>
                <a:cubicBezTo>
                  <a:pt x="524317" y="1513740"/>
                  <a:pt x="529752" y="1516541"/>
                  <a:pt x="535186" y="1519217"/>
                </a:cubicBezTo>
                <a:cubicBezTo>
                  <a:pt x="535655" y="1519363"/>
                  <a:pt x="536165" y="1519288"/>
                  <a:pt x="536566" y="1519008"/>
                </a:cubicBezTo>
                <a:cubicBezTo>
                  <a:pt x="536888" y="1518640"/>
                  <a:pt x="537043" y="1518155"/>
                  <a:pt x="536984" y="1517670"/>
                </a:cubicBezTo>
                <a:cubicBezTo>
                  <a:pt x="536834" y="1516913"/>
                  <a:pt x="536583" y="1516182"/>
                  <a:pt x="536232" y="1515496"/>
                </a:cubicBezTo>
                <a:cubicBezTo>
                  <a:pt x="532051" y="1504877"/>
                  <a:pt x="527578" y="1494258"/>
                  <a:pt x="523146" y="1483681"/>
                </a:cubicBezTo>
                <a:cubicBezTo>
                  <a:pt x="519885" y="1475905"/>
                  <a:pt x="516499" y="1468254"/>
                  <a:pt x="513280" y="1460478"/>
                </a:cubicBezTo>
                <a:cubicBezTo>
                  <a:pt x="510311" y="1453413"/>
                  <a:pt x="507594" y="1446264"/>
                  <a:pt x="504667" y="1439198"/>
                </a:cubicBezTo>
                <a:cubicBezTo>
                  <a:pt x="500487" y="1428872"/>
                  <a:pt x="495804" y="1418587"/>
                  <a:pt x="491582" y="1408219"/>
                </a:cubicBezTo>
                <a:cubicBezTo>
                  <a:pt x="484851" y="1391496"/>
                  <a:pt x="478496" y="1375024"/>
                  <a:pt x="471682" y="1358511"/>
                </a:cubicBezTo>
                <a:cubicBezTo>
                  <a:pt x="465494" y="1343418"/>
                  <a:pt x="458889" y="1328493"/>
                  <a:pt x="452618" y="1313443"/>
                </a:cubicBezTo>
                <a:cubicBezTo>
                  <a:pt x="444256" y="1293710"/>
                  <a:pt x="436062" y="1273935"/>
                  <a:pt x="428035" y="1254118"/>
                </a:cubicBezTo>
                <a:cubicBezTo>
                  <a:pt x="422307" y="1240197"/>
                  <a:pt x="416705" y="1226233"/>
                  <a:pt x="410978" y="1212311"/>
                </a:cubicBezTo>
                <a:cubicBezTo>
                  <a:pt x="409723" y="1209510"/>
                  <a:pt x="408093" y="1206584"/>
                  <a:pt x="406713" y="1203741"/>
                </a:cubicBezTo>
                <a:close/>
                <a:moveTo>
                  <a:pt x="114691" y="575883"/>
                </a:moveTo>
                <a:cubicBezTo>
                  <a:pt x="114691" y="578893"/>
                  <a:pt x="115235" y="580064"/>
                  <a:pt x="118161" y="580356"/>
                </a:cubicBezTo>
                <a:cubicBezTo>
                  <a:pt x="128223" y="581999"/>
                  <a:pt x="138312" y="583546"/>
                  <a:pt x="148429" y="584997"/>
                </a:cubicBezTo>
                <a:cubicBezTo>
                  <a:pt x="162017" y="586962"/>
                  <a:pt x="175646" y="588801"/>
                  <a:pt x="189275" y="590808"/>
                </a:cubicBezTo>
                <a:cubicBezTo>
                  <a:pt x="200897" y="592480"/>
                  <a:pt x="212478" y="594278"/>
                  <a:pt x="224100" y="595950"/>
                </a:cubicBezTo>
                <a:lnTo>
                  <a:pt x="259720" y="601009"/>
                </a:lnTo>
                <a:cubicBezTo>
                  <a:pt x="270799" y="602639"/>
                  <a:pt x="281877" y="604395"/>
                  <a:pt x="293165" y="606068"/>
                </a:cubicBezTo>
                <a:cubicBezTo>
                  <a:pt x="293662" y="606172"/>
                  <a:pt x="294174" y="606172"/>
                  <a:pt x="294670" y="606068"/>
                </a:cubicBezTo>
                <a:cubicBezTo>
                  <a:pt x="295134" y="605955"/>
                  <a:pt x="295537" y="605670"/>
                  <a:pt x="295799" y="605273"/>
                </a:cubicBezTo>
                <a:cubicBezTo>
                  <a:pt x="296030" y="604826"/>
                  <a:pt x="296030" y="604299"/>
                  <a:pt x="295799" y="603852"/>
                </a:cubicBezTo>
                <a:cubicBezTo>
                  <a:pt x="292413" y="600089"/>
                  <a:pt x="288985" y="596285"/>
                  <a:pt x="285473" y="592606"/>
                </a:cubicBezTo>
                <a:cubicBezTo>
                  <a:pt x="276526" y="583157"/>
                  <a:pt x="267566" y="573738"/>
                  <a:pt x="258591" y="564344"/>
                </a:cubicBezTo>
                <a:cubicBezTo>
                  <a:pt x="253658" y="559160"/>
                  <a:pt x="248724" y="553976"/>
                  <a:pt x="243791" y="548876"/>
                </a:cubicBezTo>
                <a:cubicBezTo>
                  <a:pt x="236308" y="541183"/>
                  <a:pt x="228741" y="533616"/>
                  <a:pt x="221383" y="525840"/>
                </a:cubicBezTo>
                <a:cubicBezTo>
                  <a:pt x="211182" y="515137"/>
                  <a:pt x="201051" y="504380"/>
                  <a:pt x="190989" y="493565"/>
                </a:cubicBezTo>
                <a:cubicBezTo>
                  <a:pt x="186097" y="488339"/>
                  <a:pt x="181373" y="482988"/>
                  <a:pt x="176482" y="477804"/>
                </a:cubicBezTo>
                <a:cubicBezTo>
                  <a:pt x="169249" y="470236"/>
                  <a:pt x="161933" y="462795"/>
                  <a:pt x="154659" y="455311"/>
                </a:cubicBezTo>
                <a:cubicBezTo>
                  <a:pt x="149084" y="449738"/>
                  <a:pt x="143510" y="444161"/>
                  <a:pt x="137936" y="438589"/>
                </a:cubicBezTo>
                <a:cubicBezTo>
                  <a:pt x="137174" y="437915"/>
                  <a:pt x="136012" y="437987"/>
                  <a:pt x="135339" y="438747"/>
                </a:cubicBezTo>
                <a:cubicBezTo>
                  <a:pt x="135137" y="438977"/>
                  <a:pt x="134995" y="439253"/>
                  <a:pt x="134926" y="439550"/>
                </a:cubicBezTo>
                <a:cubicBezTo>
                  <a:pt x="134926" y="440052"/>
                  <a:pt x="134633" y="440553"/>
                  <a:pt x="134549" y="441055"/>
                </a:cubicBezTo>
                <a:cubicBezTo>
                  <a:pt x="133253" y="450629"/>
                  <a:pt x="131999" y="460245"/>
                  <a:pt x="130578" y="469818"/>
                </a:cubicBezTo>
                <a:cubicBezTo>
                  <a:pt x="128027" y="486959"/>
                  <a:pt x="125310" y="504100"/>
                  <a:pt x="122676" y="521241"/>
                </a:cubicBezTo>
                <a:cubicBezTo>
                  <a:pt x="121310" y="530326"/>
                  <a:pt x="119917" y="539415"/>
                  <a:pt x="118495" y="548499"/>
                </a:cubicBezTo>
                <a:cubicBezTo>
                  <a:pt x="117074" y="557655"/>
                  <a:pt x="115862" y="567020"/>
                  <a:pt x="114691" y="575883"/>
                </a:cubicBezTo>
                <a:close/>
                <a:moveTo>
                  <a:pt x="981435" y="192220"/>
                </a:moveTo>
                <a:cubicBezTo>
                  <a:pt x="978488" y="194368"/>
                  <a:pt x="976151" y="197251"/>
                  <a:pt x="974662" y="200581"/>
                </a:cubicBezTo>
                <a:cubicBezTo>
                  <a:pt x="969269" y="208942"/>
                  <a:pt x="964169" y="217304"/>
                  <a:pt x="958817" y="225665"/>
                </a:cubicBezTo>
                <a:cubicBezTo>
                  <a:pt x="952630" y="235323"/>
                  <a:pt x="946275" y="244855"/>
                  <a:pt x="940088" y="254512"/>
                </a:cubicBezTo>
                <a:cubicBezTo>
                  <a:pt x="931434" y="268058"/>
                  <a:pt x="922905" y="281645"/>
                  <a:pt x="914293" y="295190"/>
                </a:cubicBezTo>
                <a:cubicBezTo>
                  <a:pt x="909527" y="302757"/>
                  <a:pt x="904761" y="310283"/>
                  <a:pt x="900079" y="317850"/>
                </a:cubicBezTo>
                <a:cubicBezTo>
                  <a:pt x="897946" y="321362"/>
                  <a:pt x="898114" y="322031"/>
                  <a:pt x="901458" y="323870"/>
                </a:cubicBezTo>
                <a:cubicBezTo>
                  <a:pt x="904803" y="325710"/>
                  <a:pt x="907311" y="326922"/>
                  <a:pt x="910321" y="328343"/>
                </a:cubicBezTo>
                <a:cubicBezTo>
                  <a:pt x="914502" y="330392"/>
                  <a:pt x="919184" y="332231"/>
                  <a:pt x="923490" y="334405"/>
                </a:cubicBezTo>
                <a:cubicBezTo>
                  <a:pt x="937370" y="341387"/>
                  <a:pt x="951167" y="348578"/>
                  <a:pt x="965047" y="355309"/>
                </a:cubicBezTo>
                <a:cubicBezTo>
                  <a:pt x="991302" y="368381"/>
                  <a:pt x="1017569" y="381397"/>
                  <a:pt x="1043853" y="394357"/>
                </a:cubicBezTo>
                <a:cubicBezTo>
                  <a:pt x="1045931" y="395322"/>
                  <a:pt x="1048067" y="396160"/>
                  <a:pt x="1050250" y="396865"/>
                </a:cubicBezTo>
                <a:cubicBezTo>
                  <a:pt x="1051922" y="397450"/>
                  <a:pt x="1053092" y="396154"/>
                  <a:pt x="1052591" y="394273"/>
                </a:cubicBezTo>
                <a:cubicBezTo>
                  <a:pt x="1052194" y="392855"/>
                  <a:pt x="1051717" y="391459"/>
                  <a:pt x="1051169" y="390092"/>
                </a:cubicBezTo>
                <a:cubicBezTo>
                  <a:pt x="1046989" y="377843"/>
                  <a:pt x="1042432" y="365635"/>
                  <a:pt x="1038084" y="353386"/>
                </a:cubicBezTo>
                <a:cubicBezTo>
                  <a:pt x="1033736" y="341136"/>
                  <a:pt x="1029722" y="329389"/>
                  <a:pt x="1025542" y="317348"/>
                </a:cubicBezTo>
                <a:cubicBezTo>
                  <a:pt x="1024287" y="313753"/>
                  <a:pt x="1023409" y="309990"/>
                  <a:pt x="1022113" y="306437"/>
                </a:cubicBezTo>
                <a:cubicBezTo>
                  <a:pt x="1018351" y="295859"/>
                  <a:pt x="1014337" y="285533"/>
                  <a:pt x="1010616" y="274830"/>
                </a:cubicBezTo>
                <a:cubicBezTo>
                  <a:pt x="1006185" y="262288"/>
                  <a:pt x="1002255" y="249203"/>
                  <a:pt x="997614" y="236493"/>
                </a:cubicBezTo>
                <a:cubicBezTo>
                  <a:pt x="992974" y="223784"/>
                  <a:pt x="988250" y="212245"/>
                  <a:pt x="984821" y="199703"/>
                </a:cubicBezTo>
                <a:cubicBezTo>
                  <a:pt x="983872" y="197130"/>
                  <a:pt x="982744" y="194629"/>
                  <a:pt x="981435" y="192220"/>
                </a:cubicBezTo>
                <a:close/>
                <a:moveTo>
                  <a:pt x="889460" y="317056"/>
                </a:moveTo>
                <a:cubicBezTo>
                  <a:pt x="890254" y="315881"/>
                  <a:pt x="890254" y="314342"/>
                  <a:pt x="889460" y="313167"/>
                </a:cubicBezTo>
                <a:cubicBezTo>
                  <a:pt x="884305" y="300960"/>
                  <a:pt x="879079" y="288780"/>
                  <a:pt x="873782" y="276628"/>
                </a:cubicBezTo>
                <a:cubicBezTo>
                  <a:pt x="869350" y="266344"/>
                  <a:pt x="864877" y="256059"/>
                  <a:pt x="860529" y="245733"/>
                </a:cubicBezTo>
                <a:cubicBezTo>
                  <a:pt x="855805" y="234445"/>
                  <a:pt x="851248" y="223115"/>
                  <a:pt x="846524" y="211827"/>
                </a:cubicBezTo>
                <a:cubicBezTo>
                  <a:pt x="840712" y="197947"/>
                  <a:pt x="834734" y="184151"/>
                  <a:pt x="828965" y="170271"/>
                </a:cubicBezTo>
                <a:cubicBezTo>
                  <a:pt x="822108" y="153799"/>
                  <a:pt x="815419" y="137243"/>
                  <a:pt x="808563" y="120771"/>
                </a:cubicBezTo>
                <a:cubicBezTo>
                  <a:pt x="807514" y="118772"/>
                  <a:pt x="806314" y="116857"/>
                  <a:pt x="804967" y="115044"/>
                </a:cubicBezTo>
                <a:cubicBezTo>
                  <a:pt x="802334" y="115462"/>
                  <a:pt x="801706" y="117929"/>
                  <a:pt x="800369" y="119643"/>
                </a:cubicBezTo>
                <a:cubicBezTo>
                  <a:pt x="799031" y="121357"/>
                  <a:pt x="796982" y="124158"/>
                  <a:pt x="795394" y="126457"/>
                </a:cubicBezTo>
                <a:lnTo>
                  <a:pt x="773779" y="157938"/>
                </a:lnTo>
                <a:cubicBezTo>
                  <a:pt x="761488" y="175789"/>
                  <a:pt x="749030" y="193516"/>
                  <a:pt x="736822" y="211409"/>
                </a:cubicBezTo>
                <a:cubicBezTo>
                  <a:pt x="733912" y="214606"/>
                  <a:pt x="731630" y="218321"/>
                  <a:pt x="730091" y="222363"/>
                </a:cubicBezTo>
                <a:cubicBezTo>
                  <a:pt x="732516" y="226543"/>
                  <a:pt x="737115" y="228090"/>
                  <a:pt x="740919" y="230348"/>
                </a:cubicBezTo>
                <a:cubicBezTo>
                  <a:pt x="760694" y="242054"/>
                  <a:pt x="780594" y="253467"/>
                  <a:pt x="800410" y="265048"/>
                </a:cubicBezTo>
                <a:cubicBezTo>
                  <a:pt x="810946" y="271235"/>
                  <a:pt x="821314" y="277590"/>
                  <a:pt x="831975" y="283777"/>
                </a:cubicBezTo>
                <a:cubicBezTo>
                  <a:pt x="841841" y="289588"/>
                  <a:pt x="851791" y="295316"/>
                  <a:pt x="861700" y="301085"/>
                </a:cubicBezTo>
                <a:close/>
                <a:moveTo>
                  <a:pt x="1008944" y="592982"/>
                </a:moveTo>
                <a:cubicBezTo>
                  <a:pt x="1008484" y="591811"/>
                  <a:pt x="1008150" y="590850"/>
                  <a:pt x="1007732" y="589930"/>
                </a:cubicBezTo>
                <a:cubicBezTo>
                  <a:pt x="1002853" y="578780"/>
                  <a:pt x="997978" y="567634"/>
                  <a:pt x="993099" y="556484"/>
                </a:cubicBezTo>
                <a:lnTo>
                  <a:pt x="981184" y="529143"/>
                </a:lnTo>
                <a:cubicBezTo>
                  <a:pt x="975289" y="515597"/>
                  <a:pt x="969395" y="502010"/>
                  <a:pt x="963458" y="488506"/>
                </a:cubicBezTo>
                <a:cubicBezTo>
                  <a:pt x="959570" y="479601"/>
                  <a:pt x="955682" y="470738"/>
                  <a:pt x="951710" y="461917"/>
                </a:cubicBezTo>
                <a:cubicBezTo>
                  <a:pt x="949620" y="457318"/>
                  <a:pt x="948491" y="456942"/>
                  <a:pt x="944060" y="458781"/>
                </a:cubicBezTo>
                <a:cubicBezTo>
                  <a:pt x="939628" y="460621"/>
                  <a:pt x="936033" y="462042"/>
                  <a:pt x="932019" y="463673"/>
                </a:cubicBezTo>
                <a:cubicBezTo>
                  <a:pt x="926083" y="466014"/>
                  <a:pt x="920146" y="468313"/>
                  <a:pt x="914251" y="470696"/>
                </a:cubicBezTo>
                <a:cubicBezTo>
                  <a:pt x="897946" y="477344"/>
                  <a:pt x="881725" y="484116"/>
                  <a:pt x="865379" y="490680"/>
                </a:cubicBezTo>
                <a:cubicBezTo>
                  <a:pt x="846691" y="498205"/>
                  <a:pt x="827752" y="505522"/>
                  <a:pt x="809232" y="512963"/>
                </a:cubicBezTo>
                <a:cubicBezTo>
                  <a:pt x="805636" y="514343"/>
                  <a:pt x="802125" y="515764"/>
                  <a:pt x="798571" y="517144"/>
                </a:cubicBezTo>
                <a:cubicBezTo>
                  <a:pt x="798145" y="517399"/>
                  <a:pt x="797856" y="517825"/>
                  <a:pt x="797777" y="518315"/>
                </a:cubicBezTo>
                <a:cubicBezTo>
                  <a:pt x="797777" y="518649"/>
                  <a:pt x="798111" y="519151"/>
                  <a:pt x="798446" y="519443"/>
                </a:cubicBezTo>
                <a:cubicBezTo>
                  <a:pt x="798843" y="519761"/>
                  <a:pt x="799298" y="519999"/>
                  <a:pt x="799783" y="520154"/>
                </a:cubicBezTo>
                <a:cubicBezTo>
                  <a:pt x="807936" y="523081"/>
                  <a:pt x="816088" y="526049"/>
                  <a:pt x="824282" y="528934"/>
                </a:cubicBezTo>
                <a:lnTo>
                  <a:pt x="856725" y="540389"/>
                </a:lnTo>
                <a:cubicBezTo>
                  <a:pt x="868932" y="544569"/>
                  <a:pt x="881098" y="549335"/>
                  <a:pt x="893348" y="553725"/>
                </a:cubicBezTo>
                <a:cubicBezTo>
                  <a:pt x="906768" y="558575"/>
                  <a:pt x="920230" y="563341"/>
                  <a:pt x="933691" y="568149"/>
                </a:cubicBezTo>
                <a:cubicBezTo>
                  <a:pt x="944478" y="572037"/>
                  <a:pt x="955306" y="575674"/>
                  <a:pt x="965966" y="579980"/>
                </a:cubicBezTo>
                <a:cubicBezTo>
                  <a:pt x="978007" y="584871"/>
                  <a:pt x="990549" y="588341"/>
                  <a:pt x="1002882" y="592522"/>
                </a:cubicBezTo>
                <a:cubicBezTo>
                  <a:pt x="1004249" y="593086"/>
                  <a:pt x="1005641" y="593576"/>
                  <a:pt x="1007063" y="593985"/>
                </a:cubicBezTo>
                <a:cubicBezTo>
                  <a:pt x="1007564" y="594153"/>
                  <a:pt x="1008150" y="593358"/>
                  <a:pt x="1008819" y="593024"/>
                </a:cubicBezTo>
                <a:close/>
                <a:moveTo>
                  <a:pt x="718385" y="218809"/>
                </a:moveTo>
                <a:cubicBezTo>
                  <a:pt x="717047" y="216635"/>
                  <a:pt x="716295" y="215088"/>
                  <a:pt x="715250" y="213750"/>
                </a:cubicBezTo>
                <a:cubicBezTo>
                  <a:pt x="706416" y="202852"/>
                  <a:pt x="697578" y="191955"/>
                  <a:pt x="688744" y="181057"/>
                </a:cubicBezTo>
                <a:cubicBezTo>
                  <a:pt x="680215" y="170605"/>
                  <a:pt x="671674" y="160140"/>
                  <a:pt x="663116" y="149660"/>
                </a:cubicBezTo>
                <a:cubicBezTo>
                  <a:pt x="654755" y="139585"/>
                  <a:pt x="646770" y="129425"/>
                  <a:pt x="638534" y="119350"/>
                </a:cubicBezTo>
                <a:cubicBezTo>
                  <a:pt x="629503" y="108313"/>
                  <a:pt x="620348" y="97318"/>
                  <a:pt x="611275" y="86281"/>
                </a:cubicBezTo>
                <a:cubicBezTo>
                  <a:pt x="603834" y="77208"/>
                  <a:pt x="596476" y="68136"/>
                  <a:pt x="589034" y="59022"/>
                </a:cubicBezTo>
                <a:cubicBezTo>
                  <a:pt x="580338" y="48375"/>
                  <a:pt x="571630" y="37729"/>
                  <a:pt x="562905" y="27082"/>
                </a:cubicBezTo>
                <a:cubicBezTo>
                  <a:pt x="562081" y="26134"/>
                  <a:pt x="561174" y="25266"/>
                  <a:pt x="560187" y="24490"/>
                </a:cubicBezTo>
                <a:cubicBezTo>
                  <a:pt x="559313" y="23927"/>
                  <a:pt x="558151" y="24179"/>
                  <a:pt x="557587" y="25052"/>
                </a:cubicBezTo>
                <a:cubicBezTo>
                  <a:pt x="557436" y="25286"/>
                  <a:pt x="557340" y="25551"/>
                  <a:pt x="557302" y="25828"/>
                </a:cubicBezTo>
                <a:cubicBezTo>
                  <a:pt x="557160" y="26573"/>
                  <a:pt x="557160" y="27340"/>
                  <a:pt x="557302" y="28085"/>
                </a:cubicBezTo>
                <a:cubicBezTo>
                  <a:pt x="558168" y="35173"/>
                  <a:pt x="558569" y="42309"/>
                  <a:pt x="558515" y="49449"/>
                </a:cubicBezTo>
                <a:cubicBezTo>
                  <a:pt x="559476" y="64457"/>
                  <a:pt x="560438" y="79466"/>
                  <a:pt x="561274" y="94517"/>
                </a:cubicBezTo>
                <a:cubicBezTo>
                  <a:pt x="562445" y="116674"/>
                  <a:pt x="563490" y="138832"/>
                  <a:pt x="564660" y="160990"/>
                </a:cubicBezTo>
                <a:cubicBezTo>
                  <a:pt x="564953" y="167094"/>
                  <a:pt x="565455" y="173197"/>
                  <a:pt x="565873" y="179301"/>
                </a:cubicBezTo>
                <a:cubicBezTo>
                  <a:pt x="565831" y="180890"/>
                  <a:pt x="566914" y="182289"/>
                  <a:pt x="568465" y="182646"/>
                </a:cubicBezTo>
                <a:lnTo>
                  <a:pt x="571433" y="183482"/>
                </a:lnTo>
                <a:cubicBezTo>
                  <a:pt x="587278" y="187454"/>
                  <a:pt x="603081" y="191467"/>
                  <a:pt x="618926" y="195397"/>
                </a:cubicBezTo>
                <a:lnTo>
                  <a:pt x="673735" y="208733"/>
                </a:lnTo>
                <a:cubicBezTo>
                  <a:pt x="686862" y="211953"/>
                  <a:pt x="699990" y="215172"/>
                  <a:pt x="713117" y="218307"/>
                </a:cubicBezTo>
                <a:cubicBezTo>
                  <a:pt x="714856" y="218613"/>
                  <a:pt x="716621" y="218781"/>
                  <a:pt x="718385" y="218809"/>
                </a:cubicBezTo>
                <a:close/>
                <a:moveTo>
                  <a:pt x="618048" y="1104282"/>
                </a:moveTo>
                <a:cubicBezTo>
                  <a:pt x="618048" y="1106205"/>
                  <a:pt x="617714" y="1108170"/>
                  <a:pt x="617714" y="1110093"/>
                </a:cubicBezTo>
                <a:cubicBezTo>
                  <a:pt x="617714" y="1124642"/>
                  <a:pt x="617714" y="1139358"/>
                  <a:pt x="617212" y="1153698"/>
                </a:cubicBezTo>
                <a:cubicBezTo>
                  <a:pt x="616334" y="1177152"/>
                  <a:pt x="616418" y="1200605"/>
                  <a:pt x="616125" y="1224059"/>
                </a:cubicBezTo>
                <a:lnTo>
                  <a:pt x="615372" y="1283718"/>
                </a:lnTo>
                <a:cubicBezTo>
                  <a:pt x="615372" y="1295466"/>
                  <a:pt x="614954" y="1307172"/>
                  <a:pt x="614787" y="1318919"/>
                </a:cubicBezTo>
                <a:cubicBezTo>
                  <a:pt x="614804" y="1320199"/>
                  <a:pt x="614942" y="1321474"/>
                  <a:pt x="615205" y="1322724"/>
                </a:cubicBezTo>
                <a:cubicBezTo>
                  <a:pt x="615301" y="1323991"/>
                  <a:pt x="616409" y="1324936"/>
                  <a:pt x="617676" y="1324839"/>
                </a:cubicBezTo>
                <a:cubicBezTo>
                  <a:pt x="617743" y="1324835"/>
                  <a:pt x="617814" y="1324827"/>
                  <a:pt x="617881" y="1324814"/>
                </a:cubicBezTo>
                <a:cubicBezTo>
                  <a:pt x="620159" y="1324534"/>
                  <a:pt x="622421" y="1324133"/>
                  <a:pt x="624654" y="1323602"/>
                </a:cubicBezTo>
                <a:cubicBezTo>
                  <a:pt x="630590" y="1322139"/>
                  <a:pt x="636527" y="1320550"/>
                  <a:pt x="642422" y="1319045"/>
                </a:cubicBezTo>
                <a:cubicBezTo>
                  <a:pt x="652790" y="1316369"/>
                  <a:pt x="663325" y="1313735"/>
                  <a:pt x="673484" y="1311018"/>
                </a:cubicBezTo>
                <a:cubicBezTo>
                  <a:pt x="680382" y="1309220"/>
                  <a:pt x="687281" y="1307339"/>
                  <a:pt x="694388" y="1305583"/>
                </a:cubicBezTo>
                <a:cubicBezTo>
                  <a:pt x="702749" y="1303409"/>
                  <a:pt x="711111" y="1301402"/>
                  <a:pt x="719472" y="1299186"/>
                </a:cubicBezTo>
                <a:cubicBezTo>
                  <a:pt x="720233" y="1299028"/>
                  <a:pt x="720965" y="1298760"/>
                  <a:pt x="721646" y="1298392"/>
                </a:cubicBezTo>
                <a:cubicBezTo>
                  <a:pt x="722867" y="1297857"/>
                  <a:pt x="723427" y="1296440"/>
                  <a:pt x="722900" y="1295215"/>
                </a:cubicBezTo>
                <a:cubicBezTo>
                  <a:pt x="722541" y="1294253"/>
                  <a:pt x="722123" y="1293321"/>
                  <a:pt x="721646" y="1292414"/>
                </a:cubicBezTo>
                <a:lnTo>
                  <a:pt x="690583" y="1235305"/>
                </a:lnTo>
                <a:cubicBezTo>
                  <a:pt x="682669" y="1220702"/>
                  <a:pt x="674780" y="1206124"/>
                  <a:pt x="666921" y="1191575"/>
                </a:cubicBezTo>
                <a:lnTo>
                  <a:pt x="645139" y="1151190"/>
                </a:lnTo>
                <a:cubicBezTo>
                  <a:pt x="637279" y="1136586"/>
                  <a:pt x="629390" y="1122008"/>
                  <a:pt x="621476" y="1107459"/>
                </a:cubicBezTo>
                <a:cubicBezTo>
                  <a:pt x="620933" y="1106205"/>
                  <a:pt x="620682" y="1104449"/>
                  <a:pt x="618257" y="1104282"/>
                </a:cubicBezTo>
                <a:close/>
                <a:moveTo>
                  <a:pt x="720601" y="1013394"/>
                </a:moveTo>
                <a:lnTo>
                  <a:pt x="741504" y="1008418"/>
                </a:lnTo>
                <a:lnTo>
                  <a:pt x="782433" y="998803"/>
                </a:lnTo>
                <a:lnTo>
                  <a:pt x="833062" y="986930"/>
                </a:lnTo>
                <a:cubicBezTo>
                  <a:pt x="834069" y="986775"/>
                  <a:pt x="835048" y="986449"/>
                  <a:pt x="835946" y="985968"/>
                </a:cubicBezTo>
                <a:cubicBezTo>
                  <a:pt x="836703" y="985354"/>
                  <a:pt x="837217" y="984497"/>
                  <a:pt x="837410" y="983543"/>
                </a:cubicBezTo>
                <a:cubicBezTo>
                  <a:pt x="837472" y="982536"/>
                  <a:pt x="837330" y="981524"/>
                  <a:pt x="836992" y="980575"/>
                </a:cubicBezTo>
                <a:cubicBezTo>
                  <a:pt x="832560" y="963852"/>
                  <a:pt x="828141" y="947129"/>
                  <a:pt x="823739" y="930407"/>
                </a:cubicBezTo>
                <a:cubicBezTo>
                  <a:pt x="822443" y="925473"/>
                  <a:pt x="821105" y="920582"/>
                  <a:pt x="819809" y="915649"/>
                </a:cubicBezTo>
                <a:cubicBezTo>
                  <a:pt x="817259" y="905782"/>
                  <a:pt x="814792" y="895874"/>
                  <a:pt x="812200" y="886049"/>
                </a:cubicBezTo>
                <a:cubicBezTo>
                  <a:pt x="808019" y="869786"/>
                  <a:pt x="803337" y="853565"/>
                  <a:pt x="799073" y="837260"/>
                </a:cubicBezTo>
                <a:cubicBezTo>
                  <a:pt x="796021" y="825680"/>
                  <a:pt x="793345" y="814016"/>
                  <a:pt x="790460" y="802393"/>
                </a:cubicBezTo>
                <a:cubicBezTo>
                  <a:pt x="790285" y="801645"/>
                  <a:pt x="789875" y="800972"/>
                  <a:pt x="789290" y="800470"/>
                </a:cubicBezTo>
                <a:cubicBezTo>
                  <a:pt x="788872" y="800136"/>
                  <a:pt x="787701" y="800010"/>
                  <a:pt x="787450" y="800470"/>
                </a:cubicBezTo>
                <a:cubicBezTo>
                  <a:pt x="786840" y="801269"/>
                  <a:pt x="786388" y="802176"/>
                  <a:pt x="786112" y="803146"/>
                </a:cubicBezTo>
                <a:cubicBezTo>
                  <a:pt x="780301" y="820538"/>
                  <a:pt x="774448" y="837929"/>
                  <a:pt x="768721" y="855363"/>
                </a:cubicBezTo>
                <a:cubicBezTo>
                  <a:pt x="762659" y="873758"/>
                  <a:pt x="756764" y="892195"/>
                  <a:pt x="750702" y="910632"/>
                </a:cubicBezTo>
                <a:cubicBezTo>
                  <a:pt x="744640" y="929069"/>
                  <a:pt x="738870" y="946419"/>
                  <a:pt x="732976" y="964354"/>
                </a:cubicBezTo>
                <a:cubicBezTo>
                  <a:pt x="729715" y="974275"/>
                  <a:pt x="726483" y="984212"/>
                  <a:pt x="723276" y="994162"/>
                </a:cubicBezTo>
                <a:cubicBezTo>
                  <a:pt x="721521" y="999472"/>
                  <a:pt x="719723" y="1004781"/>
                  <a:pt x="718051" y="1010133"/>
                </a:cubicBezTo>
                <a:cubicBezTo>
                  <a:pt x="717382" y="1012265"/>
                  <a:pt x="718301" y="1013310"/>
                  <a:pt x="720810" y="1013394"/>
                </a:cubicBezTo>
                <a:close/>
                <a:moveTo>
                  <a:pt x="1007564" y="752434"/>
                </a:moveTo>
                <a:lnTo>
                  <a:pt x="1007564" y="752434"/>
                </a:lnTo>
                <a:cubicBezTo>
                  <a:pt x="1007564" y="754984"/>
                  <a:pt x="1007564" y="757534"/>
                  <a:pt x="1007564" y="760085"/>
                </a:cubicBezTo>
                <a:cubicBezTo>
                  <a:pt x="1007631" y="760958"/>
                  <a:pt x="1008392" y="761615"/>
                  <a:pt x="1009270" y="761548"/>
                </a:cubicBezTo>
                <a:cubicBezTo>
                  <a:pt x="1009446" y="761535"/>
                  <a:pt x="1009617" y="761494"/>
                  <a:pt x="1009780" y="761423"/>
                </a:cubicBezTo>
                <a:cubicBezTo>
                  <a:pt x="1010458" y="761101"/>
                  <a:pt x="1011114" y="760737"/>
                  <a:pt x="1011745" y="760336"/>
                </a:cubicBezTo>
                <a:lnTo>
                  <a:pt x="1061914" y="727141"/>
                </a:lnTo>
                <a:cubicBezTo>
                  <a:pt x="1075543" y="718152"/>
                  <a:pt x="1089130" y="709080"/>
                  <a:pt x="1102717" y="700092"/>
                </a:cubicBezTo>
                <a:lnTo>
                  <a:pt x="1157652" y="663845"/>
                </a:lnTo>
                <a:lnTo>
                  <a:pt x="1159533" y="662549"/>
                </a:lnTo>
                <a:cubicBezTo>
                  <a:pt x="1160248" y="662001"/>
                  <a:pt x="1160386" y="660981"/>
                  <a:pt x="1159838" y="660262"/>
                </a:cubicBezTo>
                <a:cubicBezTo>
                  <a:pt x="1159751" y="660149"/>
                  <a:pt x="1159650" y="660045"/>
                  <a:pt x="1159533" y="659957"/>
                </a:cubicBezTo>
                <a:cubicBezTo>
                  <a:pt x="1158179" y="659196"/>
                  <a:pt x="1156782" y="658515"/>
                  <a:pt x="1155353" y="657908"/>
                </a:cubicBezTo>
                <a:lnTo>
                  <a:pt x="1118437" y="643109"/>
                </a:lnTo>
                <a:lnTo>
                  <a:pt x="1103721" y="636963"/>
                </a:lnTo>
                <a:lnTo>
                  <a:pt x="1076086" y="625717"/>
                </a:lnTo>
                <a:cubicBezTo>
                  <a:pt x="1067349" y="622205"/>
                  <a:pt x="1058527" y="618819"/>
                  <a:pt x="1049790" y="615307"/>
                </a:cubicBezTo>
                <a:cubicBezTo>
                  <a:pt x="1041721" y="612046"/>
                  <a:pt x="1033778" y="608618"/>
                  <a:pt x="1025667" y="605482"/>
                </a:cubicBezTo>
                <a:cubicBezTo>
                  <a:pt x="1014003" y="600967"/>
                  <a:pt x="1015090" y="599922"/>
                  <a:pt x="1014170" y="612631"/>
                </a:cubicBezTo>
                <a:cubicBezTo>
                  <a:pt x="1013167" y="626093"/>
                  <a:pt x="1012581" y="639597"/>
                  <a:pt x="1011996" y="653100"/>
                </a:cubicBezTo>
                <a:cubicBezTo>
                  <a:pt x="1011285" y="668862"/>
                  <a:pt x="1010825" y="684665"/>
                  <a:pt x="1010115" y="700468"/>
                </a:cubicBezTo>
                <a:cubicBezTo>
                  <a:pt x="1009237" y="717818"/>
                  <a:pt x="1008317" y="735126"/>
                  <a:pt x="1007564" y="752434"/>
                </a:cubicBezTo>
                <a:close/>
                <a:moveTo>
                  <a:pt x="556801" y="184862"/>
                </a:moveTo>
                <a:cubicBezTo>
                  <a:pt x="556550" y="184444"/>
                  <a:pt x="556383" y="183816"/>
                  <a:pt x="556048" y="183649"/>
                </a:cubicBezTo>
                <a:cubicBezTo>
                  <a:pt x="553456" y="182604"/>
                  <a:pt x="550864" y="181517"/>
                  <a:pt x="548188" y="180723"/>
                </a:cubicBezTo>
                <a:lnTo>
                  <a:pt x="495512" y="165003"/>
                </a:lnTo>
                <a:lnTo>
                  <a:pt x="420259" y="142344"/>
                </a:lnTo>
                <a:lnTo>
                  <a:pt x="399063" y="135864"/>
                </a:lnTo>
                <a:lnTo>
                  <a:pt x="369087" y="126875"/>
                </a:lnTo>
                <a:cubicBezTo>
                  <a:pt x="368344" y="126668"/>
                  <a:pt x="367590" y="126501"/>
                  <a:pt x="366829" y="126374"/>
                </a:cubicBezTo>
                <a:cubicBezTo>
                  <a:pt x="366054" y="126250"/>
                  <a:pt x="365326" y="126778"/>
                  <a:pt x="365202" y="127554"/>
                </a:cubicBezTo>
                <a:cubicBezTo>
                  <a:pt x="365162" y="127804"/>
                  <a:pt x="365190" y="128060"/>
                  <a:pt x="365283" y="128297"/>
                </a:cubicBezTo>
                <a:cubicBezTo>
                  <a:pt x="367373" y="133481"/>
                  <a:pt x="369463" y="138665"/>
                  <a:pt x="371763" y="143807"/>
                </a:cubicBezTo>
                <a:cubicBezTo>
                  <a:pt x="375943" y="153339"/>
                  <a:pt x="380124" y="162871"/>
                  <a:pt x="384514" y="172403"/>
                </a:cubicBezTo>
                <a:cubicBezTo>
                  <a:pt x="389113" y="182897"/>
                  <a:pt x="393586" y="193307"/>
                  <a:pt x="398185" y="203967"/>
                </a:cubicBezTo>
                <a:lnTo>
                  <a:pt x="419506" y="252213"/>
                </a:lnTo>
                <a:cubicBezTo>
                  <a:pt x="421471" y="256644"/>
                  <a:pt x="423353" y="261076"/>
                  <a:pt x="425401" y="265466"/>
                </a:cubicBezTo>
                <a:cubicBezTo>
                  <a:pt x="425723" y="266718"/>
                  <a:pt x="426998" y="267473"/>
                  <a:pt x="428252" y="267152"/>
                </a:cubicBezTo>
                <a:cubicBezTo>
                  <a:pt x="428566" y="267071"/>
                  <a:pt x="428867" y="266923"/>
                  <a:pt x="429122" y="266720"/>
                </a:cubicBezTo>
                <a:cubicBezTo>
                  <a:pt x="430711" y="265884"/>
                  <a:pt x="432257" y="264964"/>
                  <a:pt x="433763" y="264002"/>
                </a:cubicBezTo>
                <a:lnTo>
                  <a:pt x="467208" y="242848"/>
                </a:lnTo>
                <a:lnTo>
                  <a:pt x="515746" y="212329"/>
                </a:lnTo>
                <a:cubicBezTo>
                  <a:pt x="523062" y="207730"/>
                  <a:pt x="530295" y="203006"/>
                  <a:pt x="537611" y="198365"/>
                </a:cubicBezTo>
                <a:lnTo>
                  <a:pt x="552453" y="188917"/>
                </a:lnTo>
                <a:cubicBezTo>
                  <a:pt x="553720" y="188086"/>
                  <a:pt x="554932" y="187178"/>
                  <a:pt x="556090" y="186199"/>
                </a:cubicBezTo>
                <a:cubicBezTo>
                  <a:pt x="556466" y="185907"/>
                  <a:pt x="556550" y="185322"/>
                  <a:pt x="556801" y="184862"/>
                </a:cubicBezTo>
                <a:close/>
                <a:moveTo>
                  <a:pt x="739999" y="1306377"/>
                </a:moveTo>
                <a:cubicBezTo>
                  <a:pt x="739999" y="1306586"/>
                  <a:pt x="739498" y="1306712"/>
                  <a:pt x="739456" y="1306921"/>
                </a:cubicBezTo>
                <a:cubicBezTo>
                  <a:pt x="739351" y="1307147"/>
                  <a:pt x="739351" y="1307406"/>
                  <a:pt x="739456" y="1307632"/>
                </a:cubicBezTo>
                <a:cubicBezTo>
                  <a:pt x="740233" y="1308643"/>
                  <a:pt x="741074" y="1309605"/>
                  <a:pt x="741964" y="1310516"/>
                </a:cubicBezTo>
                <a:cubicBezTo>
                  <a:pt x="750033" y="1318627"/>
                  <a:pt x="758102" y="1326779"/>
                  <a:pt x="766296" y="1334848"/>
                </a:cubicBezTo>
                <a:lnTo>
                  <a:pt x="816464" y="1384055"/>
                </a:lnTo>
                <a:cubicBezTo>
                  <a:pt x="829550" y="1396931"/>
                  <a:pt x="842510" y="1409892"/>
                  <a:pt x="855554" y="1422768"/>
                </a:cubicBezTo>
                <a:cubicBezTo>
                  <a:pt x="873866" y="1440883"/>
                  <a:pt x="892190" y="1459002"/>
                  <a:pt x="910530" y="1477117"/>
                </a:cubicBezTo>
                <a:cubicBezTo>
                  <a:pt x="912872" y="1479417"/>
                  <a:pt x="915422" y="1481591"/>
                  <a:pt x="917930" y="1483765"/>
                </a:cubicBezTo>
                <a:cubicBezTo>
                  <a:pt x="918754" y="1484471"/>
                  <a:pt x="919991" y="1484379"/>
                  <a:pt x="920702" y="1483560"/>
                </a:cubicBezTo>
                <a:cubicBezTo>
                  <a:pt x="920861" y="1483372"/>
                  <a:pt x="920986" y="1483158"/>
                  <a:pt x="921066" y="1482928"/>
                </a:cubicBezTo>
                <a:cubicBezTo>
                  <a:pt x="921735" y="1481591"/>
                  <a:pt x="922278" y="1480169"/>
                  <a:pt x="922905" y="1478748"/>
                </a:cubicBezTo>
                <a:lnTo>
                  <a:pt x="946861" y="1421639"/>
                </a:lnTo>
                <a:cubicBezTo>
                  <a:pt x="950289" y="1413278"/>
                  <a:pt x="953759" y="1405209"/>
                  <a:pt x="957187" y="1396973"/>
                </a:cubicBezTo>
                <a:cubicBezTo>
                  <a:pt x="958358" y="1394088"/>
                  <a:pt x="957856" y="1392792"/>
                  <a:pt x="955013" y="1391413"/>
                </a:cubicBezTo>
                <a:cubicBezTo>
                  <a:pt x="954118" y="1390945"/>
                  <a:pt x="953194" y="1390527"/>
                  <a:pt x="952254" y="1390159"/>
                </a:cubicBezTo>
                <a:lnTo>
                  <a:pt x="907228" y="1372432"/>
                </a:lnTo>
                <a:lnTo>
                  <a:pt x="866048" y="1356086"/>
                </a:lnTo>
                <a:lnTo>
                  <a:pt x="821983" y="1338611"/>
                </a:lnTo>
                <a:lnTo>
                  <a:pt x="780803" y="1322222"/>
                </a:lnTo>
                <a:lnTo>
                  <a:pt x="741044" y="1306461"/>
                </a:lnTo>
                <a:cubicBezTo>
                  <a:pt x="740702" y="1306386"/>
                  <a:pt x="740350" y="1306356"/>
                  <a:pt x="739999" y="1306377"/>
                </a:cubicBezTo>
                <a:close/>
                <a:moveTo>
                  <a:pt x="844517" y="979613"/>
                </a:moveTo>
                <a:cubicBezTo>
                  <a:pt x="844517" y="982582"/>
                  <a:pt x="845395" y="983794"/>
                  <a:pt x="847193" y="983376"/>
                </a:cubicBezTo>
                <a:cubicBezTo>
                  <a:pt x="848689" y="983125"/>
                  <a:pt x="850169" y="982791"/>
                  <a:pt x="851624" y="982373"/>
                </a:cubicBezTo>
                <a:lnTo>
                  <a:pt x="899911" y="970500"/>
                </a:lnTo>
                <a:lnTo>
                  <a:pt x="951877" y="957623"/>
                </a:lnTo>
                <a:cubicBezTo>
                  <a:pt x="959068" y="955825"/>
                  <a:pt x="959068" y="955742"/>
                  <a:pt x="956309" y="949262"/>
                </a:cubicBezTo>
                <a:lnTo>
                  <a:pt x="931225" y="887680"/>
                </a:lnTo>
                <a:lnTo>
                  <a:pt x="903047" y="819492"/>
                </a:lnTo>
                <a:cubicBezTo>
                  <a:pt x="901124" y="814810"/>
                  <a:pt x="898866" y="810211"/>
                  <a:pt x="897277" y="805362"/>
                </a:cubicBezTo>
                <a:cubicBezTo>
                  <a:pt x="894476" y="796039"/>
                  <a:pt x="889794" y="787552"/>
                  <a:pt x="886575" y="778396"/>
                </a:cubicBezTo>
                <a:cubicBezTo>
                  <a:pt x="885801" y="776519"/>
                  <a:pt x="884865" y="774717"/>
                  <a:pt x="883774" y="773003"/>
                </a:cubicBezTo>
                <a:cubicBezTo>
                  <a:pt x="883774" y="772710"/>
                  <a:pt x="882896" y="772669"/>
                  <a:pt x="882394" y="772585"/>
                </a:cubicBezTo>
                <a:cubicBezTo>
                  <a:pt x="881892" y="772501"/>
                  <a:pt x="881976" y="772878"/>
                  <a:pt x="881934" y="773087"/>
                </a:cubicBezTo>
                <a:cubicBezTo>
                  <a:pt x="881558" y="774299"/>
                  <a:pt x="881140" y="775512"/>
                  <a:pt x="880889" y="776724"/>
                </a:cubicBezTo>
                <a:lnTo>
                  <a:pt x="875120" y="807536"/>
                </a:lnTo>
                <a:cubicBezTo>
                  <a:pt x="873364" y="817068"/>
                  <a:pt x="871482" y="826600"/>
                  <a:pt x="869810" y="836132"/>
                </a:cubicBezTo>
                <a:cubicBezTo>
                  <a:pt x="866884" y="852855"/>
                  <a:pt x="864250" y="869326"/>
                  <a:pt x="861449" y="885882"/>
                </a:cubicBezTo>
                <a:cubicBezTo>
                  <a:pt x="858731" y="900933"/>
                  <a:pt x="855763" y="915941"/>
                  <a:pt x="853087" y="930992"/>
                </a:cubicBezTo>
                <a:cubicBezTo>
                  <a:pt x="850913" y="942501"/>
                  <a:pt x="848794" y="954028"/>
                  <a:pt x="846733" y="965566"/>
                </a:cubicBezTo>
                <a:cubicBezTo>
                  <a:pt x="845353" y="970583"/>
                  <a:pt x="844726" y="975642"/>
                  <a:pt x="844099" y="979613"/>
                </a:cubicBezTo>
                <a:close/>
                <a:moveTo>
                  <a:pt x="610397" y="1318251"/>
                </a:moveTo>
                <a:lnTo>
                  <a:pt x="612028" y="1317832"/>
                </a:lnTo>
                <a:cubicBezTo>
                  <a:pt x="612028" y="1311980"/>
                  <a:pt x="611735" y="1306126"/>
                  <a:pt x="612028" y="1300315"/>
                </a:cubicBezTo>
                <a:cubicBezTo>
                  <a:pt x="612906" y="1284011"/>
                  <a:pt x="611610" y="1267622"/>
                  <a:pt x="613324" y="1251359"/>
                </a:cubicBezTo>
                <a:cubicBezTo>
                  <a:pt x="613324" y="1250858"/>
                  <a:pt x="613324" y="1250356"/>
                  <a:pt x="613324" y="1249854"/>
                </a:cubicBezTo>
                <a:cubicBezTo>
                  <a:pt x="613324" y="1240155"/>
                  <a:pt x="613324" y="1230456"/>
                  <a:pt x="613324" y="1220589"/>
                </a:cubicBezTo>
                <a:cubicBezTo>
                  <a:pt x="613324" y="1201985"/>
                  <a:pt x="613324" y="1183381"/>
                  <a:pt x="613658" y="1164735"/>
                </a:cubicBezTo>
                <a:cubicBezTo>
                  <a:pt x="613909" y="1145128"/>
                  <a:pt x="614369" y="1125478"/>
                  <a:pt x="614745" y="1105829"/>
                </a:cubicBezTo>
                <a:cubicBezTo>
                  <a:pt x="614745" y="1104073"/>
                  <a:pt x="614745" y="1102275"/>
                  <a:pt x="614745" y="1100478"/>
                </a:cubicBezTo>
                <a:cubicBezTo>
                  <a:pt x="614804" y="1099721"/>
                  <a:pt x="614674" y="1098956"/>
                  <a:pt x="614369" y="1098262"/>
                </a:cubicBezTo>
                <a:cubicBezTo>
                  <a:pt x="613775" y="1097522"/>
                  <a:pt x="612952" y="1097008"/>
                  <a:pt x="612028" y="1096799"/>
                </a:cubicBezTo>
                <a:cubicBezTo>
                  <a:pt x="611020" y="1096886"/>
                  <a:pt x="610042" y="1097171"/>
                  <a:pt x="609143" y="1097635"/>
                </a:cubicBezTo>
                <a:lnTo>
                  <a:pt x="572520" y="1111013"/>
                </a:lnTo>
                <a:cubicBezTo>
                  <a:pt x="555296" y="1117368"/>
                  <a:pt x="538113" y="1123764"/>
                  <a:pt x="520888" y="1130077"/>
                </a:cubicBezTo>
                <a:cubicBezTo>
                  <a:pt x="511607" y="1133505"/>
                  <a:pt x="511524" y="1133798"/>
                  <a:pt x="516122" y="1142285"/>
                </a:cubicBezTo>
                <a:cubicBezTo>
                  <a:pt x="522172" y="1153435"/>
                  <a:pt x="528205" y="1164651"/>
                  <a:pt x="534225" y="1175939"/>
                </a:cubicBezTo>
                <a:cubicBezTo>
                  <a:pt x="542586" y="1191910"/>
                  <a:pt x="550948" y="1207922"/>
                  <a:pt x="559644" y="1223892"/>
                </a:cubicBezTo>
                <a:cubicBezTo>
                  <a:pt x="573578" y="1250230"/>
                  <a:pt x="587625" y="1276556"/>
                  <a:pt x="601785" y="1302865"/>
                </a:cubicBezTo>
                <a:cubicBezTo>
                  <a:pt x="604210" y="1308259"/>
                  <a:pt x="607136" y="1313359"/>
                  <a:pt x="609979" y="1318418"/>
                </a:cubicBezTo>
                <a:close/>
                <a:moveTo>
                  <a:pt x="791798" y="658786"/>
                </a:moveTo>
                <a:lnTo>
                  <a:pt x="791380" y="658786"/>
                </a:lnTo>
                <a:cubicBezTo>
                  <a:pt x="791380" y="678185"/>
                  <a:pt x="791380" y="697541"/>
                  <a:pt x="791380" y="716940"/>
                </a:cubicBezTo>
                <a:cubicBezTo>
                  <a:pt x="791380" y="733663"/>
                  <a:pt x="791088" y="750594"/>
                  <a:pt x="790920" y="767401"/>
                </a:cubicBezTo>
                <a:cubicBezTo>
                  <a:pt x="790920" y="772501"/>
                  <a:pt x="790920" y="777602"/>
                  <a:pt x="790920" y="782702"/>
                </a:cubicBezTo>
                <a:cubicBezTo>
                  <a:pt x="790720" y="784120"/>
                  <a:pt x="791706" y="785432"/>
                  <a:pt x="793124" y="785633"/>
                </a:cubicBezTo>
                <a:cubicBezTo>
                  <a:pt x="793579" y="785696"/>
                  <a:pt x="794047" y="785637"/>
                  <a:pt x="794474" y="785462"/>
                </a:cubicBezTo>
                <a:cubicBezTo>
                  <a:pt x="795435" y="785253"/>
                  <a:pt x="796397" y="784834"/>
                  <a:pt x="797359" y="784542"/>
                </a:cubicBezTo>
                <a:cubicBezTo>
                  <a:pt x="805218" y="782284"/>
                  <a:pt x="813036" y="780068"/>
                  <a:pt x="820854" y="777769"/>
                </a:cubicBezTo>
                <a:lnTo>
                  <a:pt x="872904" y="762175"/>
                </a:lnTo>
                <a:cubicBezTo>
                  <a:pt x="874125" y="761820"/>
                  <a:pt x="875325" y="761402"/>
                  <a:pt x="876499" y="760921"/>
                </a:cubicBezTo>
                <a:cubicBezTo>
                  <a:pt x="878009" y="760352"/>
                  <a:pt x="878778" y="758672"/>
                  <a:pt x="878213" y="757158"/>
                </a:cubicBezTo>
                <a:cubicBezTo>
                  <a:pt x="877787" y="755427"/>
                  <a:pt x="877256" y="753726"/>
                  <a:pt x="876625" y="752058"/>
                </a:cubicBezTo>
                <a:cubicBezTo>
                  <a:pt x="873489" y="743445"/>
                  <a:pt x="870354" y="734791"/>
                  <a:pt x="867051" y="726221"/>
                </a:cubicBezTo>
                <a:cubicBezTo>
                  <a:pt x="860362" y="708620"/>
                  <a:pt x="853505" y="691019"/>
                  <a:pt x="846858" y="673377"/>
                </a:cubicBezTo>
                <a:cubicBezTo>
                  <a:pt x="835875" y="644279"/>
                  <a:pt x="824951" y="615169"/>
                  <a:pt x="814081" y="586042"/>
                </a:cubicBezTo>
                <a:cubicBezTo>
                  <a:pt x="807894" y="569570"/>
                  <a:pt x="801539" y="553140"/>
                  <a:pt x="795394" y="536710"/>
                </a:cubicBezTo>
                <a:cubicBezTo>
                  <a:pt x="795168" y="535974"/>
                  <a:pt x="794846" y="535272"/>
                  <a:pt x="794432" y="534619"/>
                </a:cubicBezTo>
                <a:cubicBezTo>
                  <a:pt x="794432" y="534243"/>
                  <a:pt x="793680" y="533783"/>
                  <a:pt x="793345" y="533825"/>
                </a:cubicBezTo>
                <a:cubicBezTo>
                  <a:pt x="792889" y="533959"/>
                  <a:pt x="792538" y="534327"/>
                  <a:pt x="792425" y="534787"/>
                </a:cubicBezTo>
                <a:cubicBezTo>
                  <a:pt x="792212" y="536563"/>
                  <a:pt x="792099" y="538348"/>
                  <a:pt x="792091" y="540138"/>
                </a:cubicBezTo>
                <a:lnTo>
                  <a:pt x="792091" y="586126"/>
                </a:lnTo>
                <a:close/>
                <a:moveTo>
                  <a:pt x="947362" y="451256"/>
                </a:moveTo>
                <a:cubicBezTo>
                  <a:pt x="947070" y="450420"/>
                  <a:pt x="946861" y="449709"/>
                  <a:pt x="946568" y="448999"/>
                </a:cubicBezTo>
                <a:cubicBezTo>
                  <a:pt x="945857" y="447368"/>
                  <a:pt x="945021" y="445779"/>
                  <a:pt x="944352" y="444149"/>
                </a:cubicBezTo>
                <a:cubicBezTo>
                  <a:pt x="935782" y="423245"/>
                  <a:pt x="927629" y="402551"/>
                  <a:pt x="918139" y="382149"/>
                </a:cubicBezTo>
                <a:cubicBezTo>
                  <a:pt x="917805" y="381480"/>
                  <a:pt x="917512" y="380769"/>
                  <a:pt x="917219" y="380059"/>
                </a:cubicBezTo>
                <a:cubicBezTo>
                  <a:pt x="910990" y="364966"/>
                  <a:pt x="904677" y="349874"/>
                  <a:pt x="898573" y="334823"/>
                </a:cubicBezTo>
                <a:cubicBezTo>
                  <a:pt x="897716" y="332976"/>
                  <a:pt x="896663" y="331224"/>
                  <a:pt x="895438" y="329598"/>
                </a:cubicBezTo>
                <a:cubicBezTo>
                  <a:pt x="895229" y="329347"/>
                  <a:pt x="893975" y="329598"/>
                  <a:pt x="893515" y="329598"/>
                </a:cubicBezTo>
                <a:cubicBezTo>
                  <a:pt x="892996" y="330136"/>
                  <a:pt x="892599" y="330777"/>
                  <a:pt x="892344" y="331479"/>
                </a:cubicBezTo>
                <a:lnTo>
                  <a:pt x="881851" y="350877"/>
                </a:lnTo>
                <a:cubicBezTo>
                  <a:pt x="877252" y="359239"/>
                  <a:pt x="872611" y="367893"/>
                  <a:pt x="868054" y="376463"/>
                </a:cubicBezTo>
                <a:cubicBezTo>
                  <a:pt x="861114" y="389507"/>
                  <a:pt x="854145" y="402551"/>
                  <a:pt x="847151" y="415595"/>
                </a:cubicBezTo>
                <a:lnTo>
                  <a:pt x="824408" y="458071"/>
                </a:lnTo>
                <a:cubicBezTo>
                  <a:pt x="815628" y="474513"/>
                  <a:pt x="806861" y="490943"/>
                  <a:pt x="798111" y="507361"/>
                </a:cubicBezTo>
                <a:cubicBezTo>
                  <a:pt x="797409" y="508946"/>
                  <a:pt x="796819" y="510580"/>
                  <a:pt x="796355" y="512253"/>
                </a:cubicBezTo>
                <a:cubicBezTo>
                  <a:pt x="798362" y="514050"/>
                  <a:pt x="800160" y="512462"/>
                  <a:pt x="801916" y="511751"/>
                </a:cubicBezTo>
                <a:cubicBezTo>
                  <a:pt x="825633" y="502302"/>
                  <a:pt x="849325" y="492812"/>
                  <a:pt x="872988" y="483280"/>
                </a:cubicBezTo>
                <a:lnTo>
                  <a:pt x="925497" y="462377"/>
                </a:lnTo>
                <a:cubicBezTo>
                  <a:pt x="930932" y="460203"/>
                  <a:pt x="936367" y="458196"/>
                  <a:pt x="941802" y="455771"/>
                </a:cubicBezTo>
                <a:cubicBezTo>
                  <a:pt x="943269" y="455186"/>
                  <a:pt x="944674" y="454442"/>
                  <a:pt x="945983" y="453555"/>
                </a:cubicBezTo>
                <a:cubicBezTo>
                  <a:pt x="946359" y="452887"/>
                  <a:pt x="946568" y="452050"/>
                  <a:pt x="946944" y="451423"/>
                </a:cubicBezTo>
                <a:close/>
                <a:moveTo>
                  <a:pt x="325649" y="981077"/>
                </a:moveTo>
                <a:cubicBezTo>
                  <a:pt x="325421" y="979572"/>
                  <a:pt x="325014" y="978096"/>
                  <a:pt x="324437" y="976687"/>
                </a:cubicBezTo>
                <a:cubicBezTo>
                  <a:pt x="322472" y="973719"/>
                  <a:pt x="320256" y="970918"/>
                  <a:pt x="318333" y="967949"/>
                </a:cubicBezTo>
                <a:cubicBezTo>
                  <a:pt x="308634" y="953275"/>
                  <a:pt x="299060" y="938684"/>
                  <a:pt x="289403" y="923843"/>
                </a:cubicBezTo>
                <a:cubicBezTo>
                  <a:pt x="281041" y="911301"/>
                  <a:pt x="272680" y="898759"/>
                  <a:pt x="264569" y="886217"/>
                </a:cubicBezTo>
                <a:lnTo>
                  <a:pt x="227445" y="830112"/>
                </a:lnTo>
                <a:cubicBezTo>
                  <a:pt x="224644" y="825931"/>
                  <a:pt x="221759" y="821750"/>
                  <a:pt x="219083" y="817569"/>
                </a:cubicBezTo>
                <a:cubicBezTo>
                  <a:pt x="210095" y="803689"/>
                  <a:pt x="201148" y="789768"/>
                  <a:pt x="192076" y="775762"/>
                </a:cubicBezTo>
                <a:cubicBezTo>
                  <a:pt x="187895" y="769575"/>
                  <a:pt x="183714" y="763596"/>
                  <a:pt x="179534" y="757451"/>
                </a:cubicBezTo>
                <a:cubicBezTo>
                  <a:pt x="172803" y="747208"/>
                  <a:pt x="166197" y="736924"/>
                  <a:pt x="159466" y="726723"/>
                </a:cubicBezTo>
                <a:cubicBezTo>
                  <a:pt x="152735" y="716522"/>
                  <a:pt x="146339" y="707282"/>
                  <a:pt x="139901" y="697458"/>
                </a:cubicBezTo>
                <a:cubicBezTo>
                  <a:pt x="133462" y="687633"/>
                  <a:pt x="127359" y="678268"/>
                  <a:pt x="121171" y="668653"/>
                </a:cubicBezTo>
                <a:cubicBezTo>
                  <a:pt x="120084" y="666939"/>
                  <a:pt x="119039" y="665183"/>
                  <a:pt x="117827" y="663552"/>
                </a:cubicBezTo>
                <a:cubicBezTo>
                  <a:pt x="117450" y="663051"/>
                  <a:pt x="116614" y="662883"/>
                  <a:pt x="115987" y="662591"/>
                </a:cubicBezTo>
                <a:cubicBezTo>
                  <a:pt x="115696" y="663247"/>
                  <a:pt x="115486" y="663933"/>
                  <a:pt x="115360" y="664639"/>
                </a:cubicBezTo>
                <a:cubicBezTo>
                  <a:pt x="115298" y="665655"/>
                  <a:pt x="115298" y="666675"/>
                  <a:pt x="115360" y="667691"/>
                </a:cubicBezTo>
                <a:cubicBezTo>
                  <a:pt x="116112" y="676345"/>
                  <a:pt x="116781" y="684999"/>
                  <a:pt x="117618" y="693611"/>
                </a:cubicBezTo>
                <a:cubicBezTo>
                  <a:pt x="119401" y="712646"/>
                  <a:pt x="121241" y="731685"/>
                  <a:pt x="123136" y="750720"/>
                </a:cubicBezTo>
                <a:cubicBezTo>
                  <a:pt x="123930" y="759081"/>
                  <a:pt x="125143" y="767443"/>
                  <a:pt x="125686" y="775804"/>
                </a:cubicBezTo>
                <a:cubicBezTo>
                  <a:pt x="125987" y="779646"/>
                  <a:pt x="127826" y="783204"/>
                  <a:pt x="130787" y="785671"/>
                </a:cubicBezTo>
                <a:cubicBezTo>
                  <a:pt x="131748" y="786549"/>
                  <a:pt x="132584" y="787510"/>
                  <a:pt x="133504" y="788388"/>
                </a:cubicBezTo>
                <a:cubicBezTo>
                  <a:pt x="146074" y="801043"/>
                  <a:pt x="158616" y="813694"/>
                  <a:pt x="171131" y="826349"/>
                </a:cubicBezTo>
                <a:cubicBezTo>
                  <a:pt x="182460" y="837762"/>
                  <a:pt x="193665" y="849259"/>
                  <a:pt x="204994" y="860631"/>
                </a:cubicBezTo>
                <a:cubicBezTo>
                  <a:pt x="212896" y="868574"/>
                  <a:pt x="221006" y="876308"/>
                  <a:pt x="228950" y="884252"/>
                </a:cubicBezTo>
                <a:cubicBezTo>
                  <a:pt x="236893" y="892195"/>
                  <a:pt x="244377" y="899804"/>
                  <a:pt x="252111" y="907538"/>
                </a:cubicBezTo>
                <a:cubicBezTo>
                  <a:pt x="255163" y="910632"/>
                  <a:pt x="258382" y="913558"/>
                  <a:pt x="261392" y="916652"/>
                </a:cubicBezTo>
                <a:cubicBezTo>
                  <a:pt x="268332" y="923759"/>
                  <a:pt x="275147" y="930992"/>
                  <a:pt x="282296" y="938057"/>
                </a:cubicBezTo>
                <a:cubicBezTo>
                  <a:pt x="291744" y="947631"/>
                  <a:pt x="301318" y="957163"/>
                  <a:pt x="310892" y="966653"/>
                </a:cubicBezTo>
                <a:cubicBezTo>
                  <a:pt x="315323" y="971127"/>
                  <a:pt x="319880" y="975475"/>
                  <a:pt x="325649" y="981077"/>
                </a:cubicBezTo>
                <a:close/>
                <a:moveTo>
                  <a:pt x="617672" y="413588"/>
                </a:moveTo>
                <a:cubicBezTo>
                  <a:pt x="617296" y="414257"/>
                  <a:pt x="616752" y="414800"/>
                  <a:pt x="616878" y="415009"/>
                </a:cubicBezTo>
                <a:cubicBezTo>
                  <a:pt x="618592" y="418688"/>
                  <a:pt x="620473" y="422284"/>
                  <a:pt x="622103" y="426005"/>
                </a:cubicBezTo>
                <a:cubicBezTo>
                  <a:pt x="627455" y="438129"/>
                  <a:pt x="632890" y="450211"/>
                  <a:pt x="638826" y="462084"/>
                </a:cubicBezTo>
                <a:cubicBezTo>
                  <a:pt x="642631" y="469860"/>
                  <a:pt x="646059" y="477804"/>
                  <a:pt x="649738" y="485621"/>
                </a:cubicBezTo>
                <a:cubicBezTo>
                  <a:pt x="653919" y="494401"/>
                  <a:pt x="658099" y="503055"/>
                  <a:pt x="662280" y="511793"/>
                </a:cubicBezTo>
                <a:cubicBezTo>
                  <a:pt x="666795" y="521199"/>
                  <a:pt x="671227" y="530648"/>
                  <a:pt x="675658" y="540096"/>
                </a:cubicBezTo>
                <a:cubicBezTo>
                  <a:pt x="681720" y="553014"/>
                  <a:pt x="687699" y="565975"/>
                  <a:pt x="693761" y="578893"/>
                </a:cubicBezTo>
                <a:cubicBezTo>
                  <a:pt x="696227" y="584202"/>
                  <a:pt x="698861" y="589428"/>
                  <a:pt x="701495" y="594654"/>
                </a:cubicBezTo>
                <a:cubicBezTo>
                  <a:pt x="702168" y="595996"/>
                  <a:pt x="703803" y="596536"/>
                  <a:pt x="705145" y="595862"/>
                </a:cubicBezTo>
                <a:cubicBezTo>
                  <a:pt x="705241" y="595812"/>
                  <a:pt x="705333" y="595758"/>
                  <a:pt x="705425" y="595699"/>
                </a:cubicBezTo>
                <a:cubicBezTo>
                  <a:pt x="706299" y="595198"/>
                  <a:pt x="707114" y="594592"/>
                  <a:pt x="707850" y="593902"/>
                </a:cubicBezTo>
                <a:cubicBezTo>
                  <a:pt x="719556" y="582919"/>
                  <a:pt x="731232" y="571899"/>
                  <a:pt x="742884" y="560832"/>
                </a:cubicBezTo>
                <a:lnTo>
                  <a:pt x="779967" y="525505"/>
                </a:lnTo>
                <a:cubicBezTo>
                  <a:pt x="781639" y="523959"/>
                  <a:pt x="783270" y="522328"/>
                  <a:pt x="784816" y="520614"/>
                </a:cubicBezTo>
                <a:cubicBezTo>
                  <a:pt x="785628" y="519665"/>
                  <a:pt x="785515" y="518243"/>
                  <a:pt x="784570" y="517432"/>
                </a:cubicBezTo>
                <a:cubicBezTo>
                  <a:pt x="784503" y="517374"/>
                  <a:pt x="784432" y="517320"/>
                  <a:pt x="784357" y="517269"/>
                </a:cubicBezTo>
                <a:cubicBezTo>
                  <a:pt x="779214" y="513967"/>
                  <a:pt x="774030" y="510747"/>
                  <a:pt x="768846" y="507528"/>
                </a:cubicBezTo>
                <a:cubicBezTo>
                  <a:pt x="757140" y="500296"/>
                  <a:pt x="745392" y="493147"/>
                  <a:pt x="733728" y="485872"/>
                </a:cubicBezTo>
                <a:lnTo>
                  <a:pt x="698778" y="463965"/>
                </a:lnTo>
                <a:lnTo>
                  <a:pt x="671603" y="446866"/>
                </a:lnTo>
                <a:lnTo>
                  <a:pt x="638617" y="425963"/>
                </a:lnTo>
                <a:cubicBezTo>
                  <a:pt x="632806" y="422326"/>
                  <a:pt x="626911" y="418730"/>
                  <a:pt x="621058" y="415135"/>
                </a:cubicBezTo>
                <a:cubicBezTo>
                  <a:pt x="619959" y="414560"/>
                  <a:pt x="618826" y="414044"/>
                  <a:pt x="617672" y="413588"/>
                </a:cubicBezTo>
                <a:close/>
                <a:moveTo>
                  <a:pt x="761446" y="1490788"/>
                </a:moveTo>
                <a:cubicBezTo>
                  <a:pt x="761446" y="1489492"/>
                  <a:pt x="760986" y="1487987"/>
                  <a:pt x="760694" y="1486607"/>
                </a:cubicBezTo>
                <a:cubicBezTo>
                  <a:pt x="760067" y="1483597"/>
                  <a:pt x="759272" y="1480629"/>
                  <a:pt x="758729" y="1477619"/>
                </a:cubicBezTo>
                <a:cubicBezTo>
                  <a:pt x="755552" y="1459809"/>
                  <a:pt x="752458" y="1441999"/>
                  <a:pt x="749239" y="1424190"/>
                </a:cubicBezTo>
                <a:cubicBezTo>
                  <a:pt x="745560" y="1403901"/>
                  <a:pt x="741826" y="1383624"/>
                  <a:pt x="738034" y="1363360"/>
                </a:cubicBezTo>
                <a:cubicBezTo>
                  <a:pt x="734690" y="1345551"/>
                  <a:pt x="731053" y="1327824"/>
                  <a:pt x="728001" y="1309973"/>
                </a:cubicBezTo>
                <a:cubicBezTo>
                  <a:pt x="726621" y="1301946"/>
                  <a:pt x="725158" y="1301904"/>
                  <a:pt x="718636" y="1303576"/>
                </a:cubicBezTo>
                <a:lnTo>
                  <a:pt x="668969" y="1316118"/>
                </a:lnTo>
                <a:cubicBezTo>
                  <a:pt x="657639" y="1318961"/>
                  <a:pt x="646226" y="1321637"/>
                  <a:pt x="634896" y="1324480"/>
                </a:cubicBezTo>
                <a:cubicBezTo>
                  <a:pt x="629754" y="1325818"/>
                  <a:pt x="624695" y="1327615"/>
                  <a:pt x="619637" y="1329288"/>
                </a:cubicBezTo>
                <a:cubicBezTo>
                  <a:pt x="618767" y="1329597"/>
                  <a:pt x="618316" y="1330554"/>
                  <a:pt x="618625" y="1331424"/>
                </a:cubicBezTo>
                <a:cubicBezTo>
                  <a:pt x="618679" y="1331574"/>
                  <a:pt x="618750" y="1331712"/>
                  <a:pt x="618842" y="1331838"/>
                </a:cubicBezTo>
                <a:cubicBezTo>
                  <a:pt x="619541" y="1332891"/>
                  <a:pt x="620322" y="1333882"/>
                  <a:pt x="621184" y="1334806"/>
                </a:cubicBezTo>
                <a:lnTo>
                  <a:pt x="646268" y="1363569"/>
                </a:lnTo>
                <a:lnTo>
                  <a:pt x="667464" y="1387692"/>
                </a:lnTo>
                <a:lnTo>
                  <a:pt x="692172" y="1415870"/>
                </a:lnTo>
                <a:lnTo>
                  <a:pt x="724949" y="1453204"/>
                </a:lnTo>
                <a:lnTo>
                  <a:pt x="754214" y="1486649"/>
                </a:lnTo>
                <a:cubicBezTo>
                  <a:pt x="755719" y="1488363"/>
                  <a:pt x="757182" y="1490119"/>
                  <a:pt x="758812" y="1491750"/>
                </a:cubicBezTo>
                <a:cubicBezTo>
                  <a:pt x="759410" y="1492134"/>
                  <a:pt x="760108" y="1492322"/>
                  <a:pt x="760819" y="1492293"/>
                </a:cubicBezTo>
                <a:cubicBezTo>
                  <a:pt x="760819" y="1492293"/>
                  <a:pt x="761196" y="1491583"/>
                  <a:pt x="761446" y="1490914"/>
                </a:cubicBezTo>
                <a:close/>
                <a:moveTo>
                  <a:pt x="1148245" y="880907"/>
                </a:moveTo>
                <a:lnTo>
                  <a:pt x="1147994" y="880907"/>
                </a:lnTo>
                <a:lnTo>
                  <a:pt x="1147994" y="882412"/>
                </a:lnTo>
                <a:cubicBezTo>
                  <a:pt x="1147994" y="885422"/>
                  <a:pt x="1149123" y="886133"/>
                  <a:pt x="1151632" y="884711"/>
                </a:cubicBezTo>
                <a:cubicBezTo>
                  <a:pt x="1154140" y="883290"/>
                  <a:pt x="1155812" y="882496"/>
                  <a:pt x="1157610" y="881325"/>
                </a:cubicBezTo>
                <a:lnTo>
                  <a:pt x="1202135" y="854485"/>
                </a:lnTo>
                <a:cubicBezTo>
                  <a:pt x="1216767" y="845706"/>
                  <a:pt x="1231400" y="837135"/>
                  <a:pt x="1246032" y="828105"/>
                </a:cubicBezTo>
                <a:cubicBezTo>
                  <a:pt x="1252638" y="823924"/>
                  <a:pt x="1252763" y="825596"/>
                  <a:pt x="1249209" y="817528"/>
                </a:cubicBezTo>
                <a:cubicBezTo>
                  <a:pt x="1248917" y="816859"/>
                  <a:pt x="1248499" y="816190"/>
                  <a:pt x="1248122" y="815521"/>
                </a:cubicBezTo>
                <a:cubicBezTo>
                  <a:pt x="1238423" y="797627"/>
                  <a:pt x="1228670" y="779705"/>
                  <a:pt x="1218857" y="761757"/>
                </a:cubicBezTo>
                <a:cubicBezTo>
                  <a:pt x="1212712" y="750302"/>
                  <a:pt x="1206859" y="738679"/>
                  <a:pt x="1200421" y="727392"/>
                </a:cubicBezTo>
                <a:cubicBezTo>
                  <a:pt x="1192812" y="714139"/>
                  <a:pt x="1185955" y="700468"/>
                  <a:pt x="1178597" y="687090"/>
                </a:cubicBezTo>
                <a:cubicBezTo>
                  <a:pt x="1175420" y="681278"/>
                  <a:pt x="1172284" y="675425"/>
                  <a:pt x="1169023" y="669656"/>
                </a:cubicBezTo>
                <a:cubicBezTo>
                  <a:pt x="1168773" y="669196"/>
                  <a:pt x="1167895" y="668987"/>
                  <a:pt x="1167268" y="668778"/>
                </a:cubicBezTo>
                <a:cubicBezTo>
                  <a:pt x="1166946" y="669113"/>
                  <a:pt x="1166728" y="669535"/>
                  <a:pt x="1166640" y="669991"/>
                </a:cubicBezTo>
                <a:cubicBezTo>
                  <a:pt x="1166139" y="675802"/>
                  <a:pt x="1165679" y="681655"/>
                  <a:pt x="1165177" y="687508"/>
                </a:cubicBezTo>
                <a:cubicBezTo>
                  <a:pt x="1164132" y="700050"/>
                  <a:pt x="1163129" y="712383"/>
                  <a:pt x="1162042" y="724800"/>
                </a:cubicBezTo>
                <a:cubicBezTo>
                  <a:pt x="1161582" y="729900"/>
                  <a:pt x="1160746" y="734917"/>
                  <a:pt x="1160286" y="740017"/>
                </a:cubicBezTo>
                <a:cubicBezTo>
                  <a:pt x="1159659" y="747375"/>
                  <a:pt x="1159366" y="754775"/>
                  <a:pt x="1158739" y="762133"/>
                </a:cubicBezTo>
                <a:cubicBezTo>
                  <a:pt x="1157861" y="772042"/>
                  <a:pt x="1156690" y="781908"/>
                  <a:pt x="1155812" y="791774"/>
                </a:cubicBezTo>
                <a:cubicBezTo>
                  <a:pt x="1154307" y="808288"/>
                  <a:pt x="1152969" y="824802"/>
                  <a:pt x="1151632" y="841316"/>
                </a:cubicBezTo>
                <a:close/>
                <a:moveTo>
                  <a:pt x="960532" y="948885"/>
                </a:moveTo>
                <a:cubicBezTo>
                  <a:pt x="961326" y="946335"/>
                  <a:pt x="961911" y="944955"/>
                  <a:pt x="962246" y="943492"/>
                </a:cubicBezTo>
                <a:cubicBezTo>
                  <a:pt x="965256" y="930950"/>
                  <a:pt x="968349" y="918784"/>
                  <a:pt x="971192" y="906367"/>
                </a:cubicBezTo>
                <a:cubicBezTo>
                  <a:pt x="975373" y="887513"/>
                  <a:pt x="979554" y="868741"/>
                  <a:pt x="983734" y="849761"/>
                </a:cubicBezTo>
                <a:cubicBezTo>
                  <a:pt x="987204" y="834627"/>
                  <a:pt x="990925" y="819534"/>
                  <a:pt x="994521" y="804400"/>
                </a:cubicBezTo>
                <a:cubicBezTo>
                  <a:pt x="996444" y="796206"/>
                  <a:pt x="998354" y="788012"/>
                  <a:pt x="1000248" y="779818"/>
                </a:cubicBezTo>
                <a:cubicBezTo>
                  <a:pt x="1000875" y="777100"/>
                  <a:pt x="1001335" y="774341"/>
                  <a:pt x="1001753" y="771456"/>
                </a:cubicBezTo>
                <a:cubicBezTo>
                  <a:pt x="1001941" y="769897"/>
                  <a:pt x="1000834" y="768480"/>
                  <a:pt x="999274" y="768291"/>
                </a:cubicBezTo>
                <a:cubicBezTo>
                  <a:pt x="999237" y="768287"/>
                  <a:pt x="999199" y="768283"/>
                  <a:pt x="999161" y="768279"/>
                </a:cubicBezTo>
                <a:cubicBezTo>
                  <a:pt x="998158" y="768279"/>
                  <a:pt x="997113" y="768279"/>
                  <a:pt x="996109" y="768028"/>
                </a:cubicBezTo>
                <a:cubicBezTo>
                  <a:pt x="983567" y="767485"/>
                  <a:pt x="971025" y="766899"/>
                  <a:pt x="958483" y="766439"/>
                </a:cubicBezTo>
                <a:cubicBezTo>
                  <a:pt x="936827" y="765603"/>
                  <a:pt x="915171" y="764821"/>
                  <a:pt x="893515" y="764098"/>
                </a:cubicBezTo>
                <a:cubicBezTo>
                  <a:pt x="891479" y="764065"/>
                  <a:pt x="889439" y="764136"/>
                  <a:pt x="887411" y="764307"/>
                </a:cubicBezTo>
                <a:cubicBezTo>
                  <a:pt x="886349" y="764341"/>
                  <a:pt x="885517" y="765227"/>
                  <a:pt x="885546" y="766289"/>
                </a:cubicBezTo>
                <a:cubicBezTo>
                  <a:pt x="885555" y="766556"/>
                  <a:pt x="885622" y="766824"/>
                  <a:pt x="885739" y="767066"/>
                </a:cubicBezTo>
                <a:cubicBezTo>
                  <a:pt x="886575" y="769437"/>
                  <a:pt x="887453" y="771820"/>
                  <a:pt x="888373" y="774215"/>
                </a:cubicBezTo>
                <a:cubicBezTo>
                  <a:pt x="891048" y="780821"/>
                  <a:pt x="893807" y="787385"/>
                  <a:pt x="896483" y="793990"/>
                </a:cubicBezTo>
                <a:cubicBezTo>
                  <a:pt x="902056" y="807674"/>
                  <a:pt x="907633" y="821361"/>
                  <a:pt x="913206" y="835045"/>
                </a:cubicBezTo>
                <a:cubicBezTo>
                  <a:pt x="920313" y="852478"/>
                  <a:pt x="927504" y="869912"/>
                  <a:pt x="934611" y="887345"/>
                </a:cubicBezTo>
                <a:lnTo>
                  <a:pt x="949662" y="924135"/>
                </a:lnTo>
                <a:cubicBezTo>
                  <a:pt x="951752" y="929320"/>
                  <a:pt x="953842" y="934545"/>
                  <a:pt x="956016" y="939688"/>
                </a:cubicBezTo>
                <a:cubicBezTo>
                  <a:pt x="957396" y="942656"/>
                  <a:pt x="958817" y="945290"/>
                  <a:pt x="960532" y="949011"/>
                </a:cubicBezTo>
                <a:close/>
                <a:moveTo>
                  <a:pt x="784942" y="776389"/>
                </a:moveTo>
                <a:lnTo>
                  <a:pt x="786363" y="776389"/>
                </a:lnTo>
                <a:cubicBezTo>
                  <a:pt x="786685" y="775198"/>
                  <a:pt x="786911" y="773981"/>
                  <a:pt x="787032" y="772752"/>
                </a:cubicBezTo>
                <a:cubicBezTo>
                  <a:pt x="787032" y="757451"/>
                  <a:pt x="787032" y="742191"/>
                  <a:pt x="787032" y="726764"/>
                </a:cubicBezTo>
                <a:cubicBezTo>
                  <a:pt x="787032" y="711338"/>
                  <a:pt x="787450" y="695200"/>
                  <a:pt x="787492" y="679397"/>
                </a:cubicBezTo>
                <a:cubicBezTo>
                  <a:pt x="787492" y="655400"/>
                  <a:pt x="787492" y="631444"/>
                  <a:pt x="787492" y="607447"/>
                </a:cubicBezTo>
                <a:cubicBezTo>
                  <a:pt x="787492" y="601343"/>
                  <a:pt x="787492" y="595198"/>
                  <a:pt x="787492" y="589094"/>
                </a:cubicBezTo>
                <a:cubicBezTo>
                  <a:pt x="787492" y="569194"/>
                  <a:pt x="787492" y="549281"/>
                  <a:pt x="787492" y="529352"/>
                </a:cubicBezTo>
                <a:cubicBezTo>
                  <a:pt x="787555" y="528587"/>
                  <a:pt x="787555" y="527817"/>
                  <a:pt x="787492" y="527052"/>
                </a:cubicBezTo>
                <a:cubicBezTo>
                  <a:pt x="787417" y="526250"/>
                  <a:pt x="786702" y="525656"/>
                  <a:pt x="785899" y="525731"/>
                </a:cubicBezTo>
                <a:cubicBezTo>
                  <a:pt x="785661" y="525756"/>
                  <a:pt x="785435" y="525836"/>
                  <a:pt x="785235" y="525965"/>
                </a:cubicBezTo>
                <a:cubicBezTo>
                  <a:pt x="783784" y="526994"/>
                  <a:pt x="782392" y="528097"/>
                  <a:pt x="781054" y="529268"/>
                </a:cubicBezTo>
                <a:cubicBezTo>
                  <a:pt x="770268" y="539385"/>
                  <a:pt x="759494" y="549515"/>
                  <a:pt x="748737" y="559662"/>
                </a:cubicBezTo>
                <a:cubicBezTo>
                  <a:pt x="741337" y="566685"/>
                  <a:pt x="734104" y="573876"/>
                  <a:pt x="726705" y="580900"/>
                </a:cubicBezTo>
                <a:cubicBezTo>
                  <a:pt x="720434" y="586878"/>
                  <a:pt x="714163" y="592857"/>
                  <a:pt x="707724" y="598668"/>
                </a:cubicBezTo>
                <a:cubicBezTo>
                  <a:pt x="705538" y="600169"/>
                  <a:pt x="704865" y="603095"/>
                  <a:pt x="706177" y="605399"/>
                </a:cubicBezTo>
                <a:cubicBezTo>
                  <a:pt x="709564" y="612798"/>
                  <a:pt x="712825" y="620324"/>
                  <a:pt x="716211" y="627724"/>
                </a:cubicBezTo>
                <a:cubicBezTo>
                  <a:pt x="721897" y="639973"/>
                  <a:pt x="727708" y="652181"/>
                  <a:pt x="733352" y="664430"/>
                </a:cubicBezTo>
                <a:cubicBezTo>
                  <a:pt x="740334" y="679773"/>
                  <a:pt x="747106" y="695158"/>
                  <a:pt x="754256" y="710418"/>
                </a:cubicBezTo>
                <a:cubicBezTo>
                  <a:pt x="761655" y="726681"/>
                  <a:pt x="769222" y="742860"/>
                  <a:pt x="776706" y="759081"/>
                </a:cubicBezTo>
                <a:cubicBezTo>
                  <a:pt x="779352" y="764989"/>
                  <a:pt x="782045" y="770800"/>
                  <a:pt x="784775" y="776515"/>
                </a:cubicBezTo>
                <a:close/>
                <a:moveTo>
                  <a:pt x="347013" y="1007248"/>
                </a:moveTo>
                <a:cubicBezTo>
                  <a:pt x="346762" y="1008042"/>
                  <a:pt x="346260" y="1008795"/>
                  <a:pt x="346428" y="1009338"/>
                </a:cubicBezTo>
                <a:cubicBezTo>
                  <a:pt x="347515" y="1013268"/>
                  <a:pt x="348769" y="1017156"/>
                  <a:pt x="350023" y="1021044"/>
                </a:cubicBezTo>
                <a:cubicBezTo>
                  <a:pt x="355709" y="1039021"/>
                  <a:pt x="361395" y="1056998"/>
                  <a:pt x="367206" y="1074975"/>
                </a:cubicBezTo>
                <a:cubicBezTo>
                  <a:pt x="374271" y="1096799"/>
                  <a:pt x="381462" y="1118580"/>
                  <a:pt x="388569" y="1140403"/>
                </a:cubicBezTo>
                <a:cubicBezTo>
                  <a:pt x="392415" y="1152277"/>
                  <a:pt x="396178" y="1164192"/>
                  <a:pt x="400066" y="1176023"/>
                </a:cubicBezTo>
                <a:cubicBezTo>
                  <a:pt x="400716" y="1177950"/>
                  <a:pt x="401541" y="1179811"/>
                  <a:pt x="402533" y="1181583"/>
                </a:cubicBezTo>
                <a:cubicBezTo>
                  <a:pt x="402998" y="1182160"/>
                  <a:pt x="403716" y="1182474"/>
                  <a:pt x="404456" y="1182419"/>
                </a:cubicBezTo>
                <a:cubicBezTo>
                  <a:pt x="405470" y="1182311"/>
                  <a:pt x="406451" y="1181997"/>
                  <a:pt x="407340" y="1181500"/>
                </a:cubicBezTo>
                <a:lnTo>
                  <a:pt x="453328" y="1158673"/>
                </a:lnTo>
                <a:lnTo>
                  <a:pt x="497226" y="1136850"/>
                </a:lnTo>
                <a:cubicBezTo>
                  <a:pt x="498814" y="1136055"/>
                  <a:pt x="500403" y="1135219"/>
                  <a:pt x="501908" y="1134300"/>
                </a:cubicBezTo>
                <a:cubicBezTo>
                  <a:pt x="503041" y="1133681"/>
                  <a:pt x="503459" y="1132259"/>
                  <a:pt x="502840" y="1131122"/>
                </a:cubicBezTo>
                <a:cubicBezTo>
                  <a:pt x="502690" y="1130846"/>
                  <a:pt x="502489" y="1130608"/>
                  <a:pt x="502243" y="1130411"/>
                </a:cubicBezTo>
                <a:cubicBezTo>
                  <a:pt x="499734" y="1128279"/>
                  <a:pt x="497100" y="1126231"/>
                  <a:pt x="494550" y="1124182"/>
                </a:cubicBezTo>
                <a:cubicBezTo>
                  <a:pt x="485060" y="1116448"/>
                  <a:pt x="475611" y="1108630"/>
                  <a:pt x="466038" y="1100979"/>
                </a:cubicBezTo>
                <a:cubicBezTo>
                  <a:pt x="447057" y="1085929"/>
                  <a:pt x="428048" y="1070907"/>
                  <a:pt x="409013" y="1055911"/>
                </a:cubicBezTo>
                <a:lnTo>
                  <a:pt x="401780" y="1050309"/>
                </a:lnTo>
                <a:cubicBezTo>
                  <a:pt x="395216" y="1045041"/>
                  <a:pt x="388695" y="1039732"/>
                  <a:pt x="382089" y="1034464"/>
                </a:cubicBezTo>
                <a:cubicBezTo>
                  <a:pt x="375483" y="1029197"/>
                  <a:pt x="369547" y="1024723"/>
                  <a:pt x="363527" y="1019790"/>
                </a:cubicBezTo>
                <a:cubicBezTo>
                  <a:pt x="358802" y="1015944"/>
                  <a:pt x="354204" y="1011930"/>
                  <a:pt x="349479" y="1008042"/>
                </a:cubicBezTo>
                <a:cubicBezTo>
                  <a:pt x="348704" y="1007649"/>
                  <a:pt x="347871" y="1007382"/>
                  <a:pt x="347013" y="1007248"/>
                </a:cubicBezTo>
                <a:close/>
                <a:moveTo>
                  <a:pt x="987372" y="1103404"/>
                </a:moveTo>
                <a:cubicBezTo>
                  <a:pt x="986745" y="1103371"/>
                  <a:pt x="986117" y="1103371"/>
                  <a:pt x="985490" y="1103404"/>
                </a:cubicBezTo>
                <a:cubicBezTo>
                  <a:pt x="978425" y="1104366"/>
                  <a:pt x="971318" y="1105244"/>
                  <a:pt x="964252" y="1106247"/>
                </a:cubicBezTo>
                <a:cubicBezTo>
                  <a:pt x="949369" y="1108337"/>
                  <a:pt x="934528" y="1110428"/>
                  <a:pt x="919602" y="1112602"/>
                </a:cubicBezTo>
                <a:cubicBezTo>
                  <a:pt x="910781" y="1113772"/>
                  <a:pt x="901918" y="1114608"/>
                  <a:pt x="893055" y="1115737"/>
                </a:cubicBezTo>
                <a:cubicBezTo>
                  <a:pt x="888874" y="1116239"/>
                  <a:pt x="885028" y="1116991"/>
                  <a:pt x="881015" y="1117660"/>
                </a:cubicBezTo>
                <a:cubicBezTo>
                  <a:pt x="880066" y="1117949"/>
                  <a:pt x="879530" y="1118956"/>
                  <a:pt x="879819" y="1119905"/>
                </a:cubicBezTo>
                <a:cubicBezTo>
                  <a:pt x="879840" y="1119964"/>
                  <a:pt x="879861" y="1120027"/>
                  <a:pt x="879886" y="1120085"/>
                </a:cubicBezTo>
                <a:cubicBezTo>
                  <a:pt x="880412" y="1120955"/>
                  <a:pt x="881031" y="1121766"/>
                  <a:pt x="881725" y="1122510"/>
                </a:cubicBezTo>
                <a:cubicBezTo>
                  <a:pt x="888916" y="1129701"/>
                  <a:pt x="896190" y="1136850"/>
                  <a:pt x="903340" y="1144082"/>
                </a:cubicBezTo>
                <a:cubicBezTo>
                  <a:pt x="915882" y="1156625"/>
                  <a:pt x="928047" y="1169167"/>
                  <a:pt x="940422" y="1181709"/>
                </a:cubicBezTo>
                <a:cubicBezTo>
                  <a:pt x="957312" y="1198737"/>
                  <a:pt x="974232" y="1215710"/>
                  <a:pt x="991176" y="1232630"/>
                </a:cubicBezTo>
                <a:lnTo>
                  <a:pt x="1037624" y="1279203"/>
                </a:lnTo>
                <a:cubicBezTo>
                  <a:pt x="1038142" y="1279767"/>
                  <a:pt x="1038753" y="1280248"/>
                  <a:pt x="1039421" y="1280624"/>
                </a:cubicBezTo>
                <a:cubicBezTo>
                  <a:pt x="1039756" y="1280833"/>
                  <a:pt x="1040299" y="1280624"/>
                  <a:pt x="1040759" y="1280624"/>
                </a:cubicBezTo>
                <a:cubicBezTo>
                  <a:pt x="1040952" y="1280474"/>
                  <a:pt x="1041060" y="1280240"/>
                  <a:pt x="1041052" y="1279997"/>
                </a:cubicBezTo>
                <a:cubicBezTo>
                  <a:pt x="1040906" y="1278994"/>
                  <a:pt x="1040697" y="1278003"/>
                  <a:pt x="1040425" y="1277029"/>
                </a:cubicBezTo>
                <a:cubicBezTo>
                  <a:pt x="1036955" y="1265030"/>
                  <a:pt x="1033401" y="1253032"/>
                  <a:pt x="1030015" y="1240991"/>
                </a:cubicBezTo>
                <a:cubicBezTo>
                  <a:pt x="1024496" y="1221634"/>
                  <a:pt x="1019103" y="1202236"/>
                  <a:pt x="1013585" y="1182837"/>
                </a:cubicBezTo>
                <a:cubicBezTo>
                  <a:pt x="1009404" y="1168121"/>
                  <a:pt x="1005223" y="1153573"/>
                  <a:pt x="1001043" y="1138731"/>
                </a:cubicBezTo>
                <a:cubicBezTo>
                  <a:pt x="998032" y="1128196"/>
                  <a:pt x="995064" y="1117618"/>
                  <a:pt x="992012" y="1107083"/>
                </a:cubicBezTo>
                <a:cubicBezTo>
                  <a:pt x="991260" y="1104073"/>
                  <a:pt x="990507" y="1103404"/>
                  <a:pt x="987539" y="1103404"/>
                </a:cubicBezTo>
                <a:close/>
                <a:moveTo>
                  <a:pt x="334722" y="1002482"/>
                </a:moveTo>
                <a:lnTo>
                  <a:pt x="329914" y="1003067"/>
                </a:lnTo>
                <a:lnTo>
                  <a:pt x="297304" y="1007248"/>
                </a:lnTo>
                <a:lnTo>
                  <a:pt x="267036" y="1011011"/>
                </a:lnTo>
                <a:lnTo>
                  <a:pt x="239025" y="1014690"/>
                </a:lnTo>
                <a:cubicBezTo>
                  <a:pt x="236559" y="1015024"/>
                  <a:pt x="233130" y="1014146"/>
                  <a:pt x="232294" y="1016905"/>
                </a:cubicBezTo>
                <a:cubicBezTo>
                  <a:pt x="231584" y="1019038"/>
                  <a:pt x="234886" y="1020292"/>
                  <a:pt x="236182" y="1022131"/>
                </a:cubicBezTo>
                <a:cubicBezTo>
                  <a:pt x="236433" y="1022549"/>
                  <a:pt x="236935" y="1022800"/>
                  <a:pt x="237269" y="1023176"/>
                </a:cubicBezTo>
                <a:cubicBezTo>
                  <a:pt x="247847" y="1033503"/>
                  <a:pt x="258466" y="1043787"/>
                  <a:pt x="269001" y="1054155"/>
                </a:cubicBezTo>
                <a:lnTo>
                  <a:pt x="304955" y="1089482"/>
                </a:lnTo>
                <a:cubicBezTo>
                  <a:pt x="318459" y="1102652"/>
                  <a:pt x="332088" y="1115695"/>
                  <a:pt x="345591" y="1128865"/>
                </a:cubicBezTo>
                <a:cubicBezTo>
                  <a:pt x="357047" y="1140069"/>
                  <a:pt x="368460" y="1151357"/>
                  <a:pt x="379873" y="1162603"/>
                </a:cubicBezTo>
                <a:cubicBezTo>
                  <a:pt x="382967" y="1165655"/>
                  <a:pt x="385935" y="1168790"/>
                  <a:pt x="389029" y="1171800"/>
                </a:cubicBezTo>
                <a:cubicBezTo>
                  <a:pt x="390701" y="1173347"/>
                  <a:pt x="392541" y="1174727"/>
                  <a:pt x="394338" y="1175981"/>
                </a:cubicBezTo>
                <a:cubicBezTo>
                  <a:pt x="394589" y="1176190"/>
                  <a:pt x="395384" y="1175981"/>
                  <a:pt x="395676" y="1175772"/>
                </a:cubicBezTo>
                <a:cubicBezTo>
                  <a:pt x="396010" y="1175413"/>
                  <a:pt x="396164" y="1174919"/>
                  <a:pt x="396094" y="1174434"/>
                </a:cubicBezTo>
                <a:cubicBezTo>
                  <a:pt x="395300" y="1172009"/>
                  <a:pt x="394380" y="1169626"/>
                  <a:pt x="393586" y="1167202"/>
                </a:cubicBezTo>
                <a:lnTo>
                  <a:pt x="384639" y="1139609"/>
                </a:lnTo>
                <a:lnTo>
                  <a:pt x="373728" y="1106163"/>
                </a:lnTo>
                <a:cubicBezTo>
                  <a:pt x="370007" y="1094541"/>
                  <a:pt x="366370" y="1082877"/>
                  <a:pt x="362565" y="1071255"/>
                </a:cubicBezTo>
                <a:cubicBezTo>
                  <a:pt x="359931" y="1062893"/>
                  <a:pt x="357088" y="1054824"/>
                  <a:pt x="354204" y="1046588"/>
                </a:cubicBezTo>
                <a:cubicBezTo>
                  <a:pt x="350023" y="1033294"/>
                  <a:pt x="345550" y="1019957"/>
                  <a:pt x="341160" y="1006621"/>
                </a:cubicBezTo>
                <a:cubicBezTo>
                  <a:pt x="339989" y="1002691"/>
                  <a:pt x="339195" y="1002231"/>
                  <a:pt x="334722" y="1002482"/>
                </a:cubicBezTo>
                <a:close/>
                <a:moveTo>
                  <a:pt x="1010575" y="604772"/>
                </a:moveTo>
                <a:cubicBezTo>
                  <a:pt x="1006394" y="609830"/>
                  <a:pt x="1003217" y="613718"/>
                  <a:pt x="1000039" y="617690"/>
                </a:cubicBezTo>
                <a:cubicBezTo>
                  <a:pt x="987246" y="633577"/>
                  <a:pt x="974537" y="649505"/>
                  <a:pt x="961744" y="665392"/>
                </a:cubicBezTo>
                <a:cubicBezTo>
                  <a:pt x="953383" y="675718"/>
                  <a:pt x="945021" y="685919"/>
                  <a:pt x="936660" y="696245"/>
                </a:cubicBezTo>
                <a:cubicBezTo>
                  <a:pt x="922194" y="714055"/>
                  <a:pt x="907742" y="731894"/>
                  <a:pt x="893306" y="749758"/>
                </a:cubicBezTo>
                <a:cubicBezTo>
                  <a:pt x="891383" y="752141"/>
                  <a:pt x="889627" y="754650"/>
                  <a:pt x="887871" y="757158"/>
                </a:cubicBezTo>
                <a:cubicBezTo>
                  <a:pt x="887290" y="757936"/>
                  <a:pt x="887453" y="759035"/>
                  <a:pt x="888230" y="759616"/>
                </a:cubicBezTo>
                <a:cubicBezTo>
                  <a:pt x="888502" y="759817"/>
                  <a:pt x="888828" y="759938"/>
                  <a:pt x="889167" y="759959"/>
                </a:cubicBezTo>
                <a:cubicBezTo>
                  <a:pt x="890212" y="759959"/>
                  <a:pt x="891215" y="759959"/>
                  <a:pt x="892219" y="760168"/>
                </a:cubicBezTo>
                <a:cubicBezTo>
                  <a:pt x="913929" y="761117"/>
                  <a:pt x="935615" y="762050"/>
                  <a:pt x="957271" y="762969"/>
                </a:cubicBezTo>
                <a:cubicBezTo>
                  <a:pt x="971276" y="763555"/>
                  <a:pt x="985323" y="764015"/>
                  <a:pt x="999329" y="764516"/>
                </a:cubicBezTo>
                <a:cubicBezTo>
                  <a:pt x="1002171" y="764516"/>
                  <a:pt x="1003133" y="763806"/>
                  <a:pt x="1003509" y="761172"/>
                </a:cubicBezTo>
                <a:cubicBezTo>
                  <a:pt x="1003802" y="759165"/>
                  <a:pt x="1003885" y="756991"/>
                  <a:pt x="1004011" y="755068"/>
                </a:cubicBezTo>
                <a:cubicBezTo>
                  <a:pt x="1004262" y="749717"/>
                  <a:pt x="1004429" y="744365"/>
                  <a:pt x="1004722" y="739014"/>
                </a:cubicBezTo>
                <a:cubicBezTo>
                  <a:pt x="1005391" y="727057"/>
                  <a:pt x="1006185" y="715100"/>
                  <a:pt x="1006770" y="703143"/>
                </a:cubicBezTo>
                <a:cubicBezTo>
                  <a:pt x="1007146" y="695242"/>
                  <a:pt x="1007188" y="687340"/>
                  <a:pt x="1007523" y="679439"/>
                </a:cubicBezTo>
                <a:cubicBezTo>
                  <a:pt x="1007732" y="673837"/>
                  <a:pt x="1008108" y="668235"/>
                  <a:pt x="1008401" y="662716"/>
                </a:cubicBezTo>
                <a:cubicBezTo>
                  <a:pt x="1008401" y="660417"/>
                  <a:pt x="1008401" y="658117"/>
                  <a:pt x="1008651" y="655818"/>
                </a:cubicBezTo>
                <a:cubicBezTo>
                  <a:pt x="1009070" y="647666"/>
                  <a:pt x="1009529" y="639555"/>
                  <a:pt x="1010031" y="631403"/>
                </a:cubicBezTo>
                <a:cubicBezTo>
                  <a:pt x="1010324" y="626051"/>
                  <a:pt x="1010658" y="620700"/>
                  <a:pt x="1010951" y="615349"/>
                </a:cubicBezTo>
                <a:cubicBezTo>
                  <a:pt x="1011448" y="611829"/>
                  <a:pt x="1011323" y="608246"/>
                  <a:pt x="1010575" y="604772"/>
                </a:cubicBezTo>
                <a:close/>
                <a:moveTo>
                  <a:pt x="1165261" y="560080"/>
                </a:moveTo>
                <a:lnTo>
                  <a:pt x="1165595" y="560080"/>
                </a:lnTo>
                <a:cubicBezTo>
                  <a:pt x="1165595" y="552429"/>
                  <a:pt x="1165595" y="544778"/>
                  <a:pt x="1165595" y="537128"/>
                </a:cubicBezTo>
                <a:cubicBezTo>
                  <a:pt x="1165595" y="517228"/>
                  <a:pt x="1165846" y="497327"/>
                  <a:pt x="1166139" y="477427"/>
                </a:cubicBezTo>
                <a:cubicBezTo>
                  <a:pt x="1166394" y="474074"/>
                  <a:pt x="1164613" y="470897"/>
                  <a:pt x="1161624" y="469359"/>
                </a:cubicBezTo>
                <a:cubicBezTo>
                  <a:pt x="1145110" y="459241"/>
                  <a:pt x="1128680" y="448957"/>
                  <a:pt x="1112208" y="438714"/>
                </a:cubicBezTo>
                <a:cubicBezTo>
                  <a:pt x="1108989" y="436707"/>
                  <a:pt x="1105644" y="434826"/>
                  <a:pt x="1102383" y="432819"/>
                </a:cubicBezTo>
                <a:cubicBezTo>
                  <a:pt x="1099122" y="430812"/>
                  <a:pt x="1095527" y="428638"/>
                  <a:pt x="1092057" y="426297"/>
                </a:cubicBezTo>
                <a:cubicBezTo>
                  <a:pt x="1085786" y="422367"/>
                  <a:pt x="1079514" y="418479"/>
                  <a:pt x="1073285" y="414633"/>
                </a:cubicBezTo>
                <a:cubicBezTo>
                  <a:pt x="1070651" y="413003"/>
                  <a:pt x="1068059" y="411414"/>
                  <a:pt x="1065384" y="409909"/>
                </a:cubicBezTo>
                <a:cubicBezTo>
                  <a:pt x="1064698" y="409672"/>
                  <a:pt x="1063979" y="409545"/>
                  <a:pt x="1063252" y="409533"/>
                </a:cubicBezTo>
                <a:cubicBezTo>
                  <a:pt x="1063147" y="410463"/>
                  <a:pt x="1063147" y="411403"/>
                  <a:pt x="1063252" y="412334"/>
                </a:cubicBezTo>
                <a:cubicBezTo>
                  <a:pt x="1063561" y="413299"/>
                  <a:pt x="1063954" y="414236"/>
                  <a:pt x="1064422" y="415135"/>
                </a:cubicBezTo>
                <a:cubicBezTo>
                  <a:pt x="1072449" y="433894"/>
                  <a:pt x="1080447" y="452648"/>
                  <a:pt x="1088419" y="471407"/>
                </a:cubicBezTo>
                <a:cubicBezTo>
                  <a:pt x="1095568" y="488130"/>
                  <a:pt x="1102550" y="505313"/>
                  <a:pt x="1109657" y="522244"/>
                </a:cubicBezTo>
                <a:cubicBezTo>
                  <a:pt x="1120389" y="547830"/>
                  <a:pt x="1131188" y="573429"/>
                  <a:pt x="1142058" y="599044"/>
                </a:cubicBezTo>
                <a:cubicBezTo>
                  <a:pt x="1148413" y="614095"/>
                  <a:pt x="1154851" y="629103"/>
                  <a:pt x="1161247" y="644070"/>
                </a:cubicBezTo>
                <a:cubicBezTo>
                  <a:pt x="1161557" y="644773"/>
                  <a:pt x="1161937" y="645446"/>
                  <a:pt x="1162376" y="646077"/>
                </a:cubicBezTo>
                <a:cubicBezTo>
                  <a:pt x="1162376" y="646077"/>
                  <a:pt x="1162878" y="646495"/>
                  <a:pt x="1163003" y="646453"/>
                </a:cubicBezTo>
                <a:cubicBezTo>
                  <a:pt x="1163129" y="646411"/>
                  <a:pt x="1164048" y="646035"/>
                  <a:pt x="1164090" y="645742"/>
                </a:cubicBezTo>
                <a:cubicBezTo>
                  <a:pt x="1164341" y="644488"/>
                  <a:pt x="1164466" y="643217"/>
                  <a:pt x="1164466" y="641938"/>
                </a:cubicBezTo>
                <a:cubicBezTo>
                  <a:pt x="1164466" y="627933"/>
                  <a:pt x="1164717" y="613885"/>
                  <a:pt x="1164843" y="599838"/>
                </a:cubicBezTo>
                <a:cubicBezTo>
                  <a:pt x="1164956" y="586573"/>
                  <a:pt x="1165106" y="573262"/>
                  <a:pt x="1165303" y="559913"/>
                </a:cubicBezTo>
                <a:close/>
                <a:moveTo>
                  <a:pt x="841005" y="973969"/>
                </a:moveTo>
                <a:cubicBezTo>
                  <a:pt x="843012" y="963434"/>
                  <a:pt x="845186" y="953066"/>
                  <a:pt x="846984" y="942489"/>
                </a:cubicBezTo>
                <a:cubicBezTo>
                  <a:pt x="849450" y="928943"/>
                  <a:pt x="851791" y="915398"/>
                  <a:pt x="854216" y="901852"/>
                </a:cubicBezTo>
                <a:cubicBezTo>
                  <a:pt x="857005" y="885548"/>
                  <a:pt x="859902" y="869243"/>
                  <a:pt x="862912" y="852938"/>
                </a:cubicBezTo>
                <a:cubicBezTo>
                  <a:pt x="865044" y="840940"/>
                  <a:pt x="867093" y="828857"/>
                  <a:pt x="869309" y="816859"/>
                </a:cubicBezTo>
                <a:cubicBezTo>
                  <a:pt x="871984" y="802059"/>
                  <a:pt x="874785" y="787259"/>
                  <a:pt x="877419" y="772460"/>
                </a:cubicBezTo>
                <a:cubicBezTo>
                  <a:pt x="878715" y="765018"/>
                  <a:pt x="878255" y="764683"/>
                  <a:pt x="871315" y="766648"/>
                </a:cubicBezTo>
                <a:lnTo>
                  <a:pt x="869852" y="767150"/>
                </a:lnTo>
                <a:cubicBezTo>
                  <a:pt x="856139" y="771109"/>
                  <a:pt x="842439" y="775106"/>
                  <a:pt x="828756" y="779149"/>
                </a:cubicBezTo>
                <a:cubicBezTo>
                  <a:pt x="818722" y="782117"/>
                  <a:pt x="808772" y="785169"/>
                  <a:pt x="798780" y="788221"/>
                </a:cubicBezTo>
                <a:cubicBezTo>
                  <a:pt x="797526" y="788597"/>
                  <a:pt x="796313" y="788973"/>
                  <a:pt x="795143" y="789433"/>
                </a:cubicBezTo>
                <a:cubicBezTo>
                  <a:pt x="792007" y="790562"/>
                  <a:pt x="791380" y="791398"/>
                  <a:pt x="792049" y="794450"/>
                </a:cubicBezTo>
                <a:cubicBezTo>
                  <a:pt x="793262" y="799634"/>
                  <a:pt x="794683" y="804818"/>
                  <a:pt x="796021" y="810002"/>
                </a:cubicBezTo>
                <a:cubicBezTo>
                  <a:pt x="798237" y="818615"/>
                  <a:pt x="800201" y="827269"/>
                  <a:pt x="802668" y="835881"/>
                </a:cubicBezTo>
                <a:cubicBezTo>
                  <a:pt x="806849" y="852353"/>
                  <a:pt x="811448" y="868825"/>
                  <a:pt x="815837" y="885339"/>
                </a:cubicBezTo>
                <a:cubicBezTo>
                  <a:pt x="819015" y="897379"/>
                  <a:pt x="822067" y="909503"/>
                  <a:pt x="825244" y="921543"/>
                </a:cubicBezTo>
                <a:cubicBezTo>
                  <a:pt x="827083" y="928442"/>
                  <a:pt x="829048" y="935298"/>
                  <a:pt x="830930" y="942196"/>
                </a:cubicBezTo>
                <a:cubicBezTo>
                  <a:pt x="833522" y="951770"/>
                  <a:pt x="836072" y="961386"/>
                  <a:pt x="838706" y="970959"/>
                </a:cubicBezTo>
                <a:cubicBezTo>
                  <a:pt x="839082" y="972088"/>
                  <a:pt x="839207" y="973468"/>
                  <a:pt x="841047" y="973802"/>
                </a:cubicBezTo>
                <a:close/>
                <a:moveTo>
                  <a:pt x="556466" y="178716"/>
                </a:moveTo>
                <a:cubicBezTo>
                  <a:pt x="555839" y="176103"/>
                  <a:pt x="554472" y="173723"/>
                  <a:pt x="552536" y="171860"/>
                </a:cubicBezTo>
                <a:cubicBezTo>
                  <a:pt x="545011" y="162537"/>
                  <a:pt x="537360" y="153297"/>
                  <a:pt x="529961" y="143891"/>
                </a:cubicBezTo>
                <a:cubicBezTo>
                  <a:pt x="514617" y="124492"/>
                  <a:pt x="499400" y="105010"/>
                  <a:pt x="483973" y="85361"/>
                </a:cubicBezTo>
                <a:cubicBezTo>
                  <a:pt x="478287" y="78128"/>
                  <a:pt x="472601" y="70979"/>
                  <a:pt x="466748" y="63872"/>
                </a:cubicBezTo>
                <a:cubicBezTo>
                  <a:pt x="464449" y="61029"/>
                  <a:pt x="463362" y="60820"/>
                  <a:pt x="460226" y="62660"/>
                </a:cubicBezTo>
                <a:cubicBezTo>
                  <a:pt x="454917" y="65712"/>
                  <a:pt x="449733" y="68931"/>
                  <a:pt x="444507" y="72108"/>
                </a:cubicBezTo>
                <a:lnTo>
                  <a:pt x="420342" y="86740"/>
                </a:lnTo>
                <a:lnTo>
                  <a:pt x="387733" y="106682"/>
                </a:lnTo>
                <a:cubicBezTo>
                  <a:pt x="380988" y="110808"/>
                  <a:pt x="374285" y="114988"/>
                  <a:pt x="367624" y="119225"/>
                </a:cubicBezTo>
                <a:cubicBezTo>
                  <a:pt x="367050" y="119649"/>
                  <a:pt x="366697" y="120309"/>
                  <a:pt x="366662" y="121022"/>
                </a:cubicBezTo>
                <a:cubicBezTo>
                  <a:pt x="366662" y="121566"/>
                  <a:pt x="367624" y="121984"/>
                  <a:pt x="368209" y="122360"/>
                </a:cubicBezTo>
                <a:cubicBezTo>
                  <a:pt x="368671" y="122596"/>
                  <a:pt x="369163" y="122765"/>
                  <a:pt x="369672" y="122862"/>
                </a:cubicBezTo>
                <a:cubicBezTo>
                  <a:pt x="389182" y="128770"/>
                  <a:pt x="408692" y="134665"/>
                  <a:pt x="428202" y="140546"/>
                </a:cubicBezTo>
                <a:cubicBezTo>
                  <a:pt x="439908" y="144100"/>
                  <a:pt x="451656" y="147528"/>
                  <a:pt x="463362" y="151040"/>
                </a:cubicBezTo>
                <a:cubicBezTo>
                  <a:pt x="484654" y="157394"/>
                  <a:pt x="505892" y="163791"/>
                  <a:pt x="527076" y="170229"/>
                </a:cubicBezTo>
                <a:cubicBezTo>
                  <a:pt x="534141" y="172361"/>
                  <a:pt x="541123" y="174828"/>
                  <a:pt x="548188" y="176918"/>
                </a:cubicBezTo>
                <a:cubicBezTo>
                  <a:pt x="550772" y="178153"/>
                  <a:pt x="553607" y="178769"/>
                  <a:pt x="556466" y="178716"/>
                </a:cubicBezTo>
                <a:close/>
                <a:moveTo>
                  <a:pt x="1137166" y="897045"/>
                </a:moveTo>
                <a:lnTo>
                  <a:pt x="1136330" y="896041"/>
                </a:lnTo>
                <a:cubicBezTo>
                  <a:pt x="1133947" y="896794"/>
                  <a:pt x="1131522" y="897463"/>
                  <a:pt x="1129181" y="898341"/>
                </a:cubicBezTo>
                <a:cubicBezTo>
                  <a:pt x="1113378" y="904152"/>
                  <a:pt x="1097659" y="910047"/>
                  <a:pt x="1081856" y="915816"/>
                </a:cubicBezTo>
                <a:cubicBezTo>
                  <a:pt x="1068185" y="920791"/>
                  <a:pt x="1054514" y="925599"/>
                  <a:pt x="1040843" y="930490"/>
                </a:cubicBezTo>
                <a:lnTo>
                  <a:pt x="1002715" y="944161"/>
                </a:lnTo>
                <a:cubicBezTo>
                  <a:pt x="993559" y="947380"/>
                  <a:pt x="984278" y="950181"/>
                  <a:pt x="975331" y="953860"/>
                </a:cubicBezTo>
                <a:cubicBezTo>
                  <a:pt x="962789" y="958961"/>
                  <a:pt x="963040" y="956452"/>
                  <a:pt x="970900" y="968242"/>
                </a:cubicBezTo>
                <a:cubicBezTo>
                  <a:pt x="980055" y="982038"/>
                  <a:pt x="989295" y="995835"/>
                  <a:pt x="998451" y="1009589"/>
                </a:cubicBezTo>
                <a:lnTo>
                  <a:pt x="1013250" y="1031872"/>
                </a:lnTo>
                <a:cubicBezTo>
                  <a:pt x="1013961" y="1032917"/>
                  <a:pt x="1014755" y="1033921"/>
                  <a:pt x="1015550" y="1034924"/>
                </a:cubicBezTo>
                <a:cubicBezTo>
                  <a:pt x="1017515" y="1037349"/>
                  <a:pt x="1018434" y="1037474"/>
                  <a:pt x="1020399" y="1035259"/>
                </a:cubicBezTo>
                <a:cubicBezTo>
                  <a:pt x="1025960" y="1028988"/>
                  <a:pt x="1031520" y="1022716"/>
                  <a:pt x="1037122" y="1016278"/>
                </a:cubicBezTo>
                <a:cubicBezTo>
                  <a:pt x="1049664" y="1001479"/>
                  <a:pt x="1062206" y="986595"/>
                  <a:pt x="1074498" y="971796"/>
                </a:cubicBezTo>
                <a:cubicBezTo>
                  <a:pt x="1077090" y="968702"/>
                  <a:pt x="1079891" y="965692"/>
                  <a:pt x="1082525" y="962598"/>
                </a:cubicBezTo>
                <a:lnTo>
                  <a:pt x="1105184" y="935758"/>
                </a:lnTo>
                <a:lnTo>
                  <a:pt x="1133362" y="902312"/>
                </a:lnTo>
                <a:cubicBezTo>
                  <a:pt x="1134658" y="900807"/>
                  <a:pt x="1135870" y="898884"/>
                  <a:pt x="1137166" y="897045"/>
                </a:cubicBezTo>
                <a:close/>
                <a:moveTo>
                  <a:pt x="358468" y="125872"/>
                </a:moveTo>
                <a:cubicBezTo>
                  <a:pt x="357471" y="126350"/>
                  <a:pt x="356507" y="126894"/>
                  <a:pt x="355583" y="127502"/>
                </a:cubicBezTo>
                <a:cubicBezTo>
                  <a:pt x="350608" y="131056"/>
                  <a:pt x="345633" y="134568"/>
                  <a:pt x="340700" y="138205"/>
                </a:cubicBezTo>
                <a:lnTo>
                  <a:pt x="269837" y="190171"/>
                </a:lnTo>
                <a:cubicBezTo>
                  <a:pt x="267789" y="191676"/>
                  <a:pt x="267830" y="193098"/>
                  <a:pt x="269837" y="194352"/>
                </a:cubicBezTo>
                <a:lnTo>
                  <a:pt x="271844" y="195397"/>
                </a:lnTo>
                <a:lnTo>
                  <a:pt x="334554" y="225289"/>
                </a:lnTo>
                <a:cubicBezTo>
                  <a:pt x="343752" y="229721"/>
                  <a:pt x="352824" y="234319"/>
                  <a:pt x="361980" y="238751"/>
                </a:cubicBezTo>
                <a:cubicBezTo>
                  <a:pt x="376194" y="245663"/>
                  <a:pt x="390422" y="252519"/>
                  <a:pt x="404665" y="259320"/>
                </a:cubicBezTo>
                <a:cubicBezTo>
                  <a:pt x="409055" y="261410"/>
                  <a:pt x="413444" y="263501"/>
                  <a:pt x="417876" y="265340"/>
                </a:cubicBezTo>
                <a:cubicBezTo>
                  <a:pt x="418419" y="265591"/>
                  <a:pt x="419590" y="265340"/>
                  <a:pt x="419841" y="265340"/>
                </a:cubicBezTo>
                <a:cubicBezTo>
                  <a:pt x="420092" y="265340"/>
                  <a:pt x="419841" y="263961"/>
                  <a:pt x="419841" y="263292"/>
                </a:cubicBezTo>
                <a:cubicBezTo>
                  <a:pt x="419644" y="262825"/>
                  <a:pt x="419406" y="262377"/>
                  <a:pt x="419130" y="261954"/>
                </a:cubicBezTo>
                <a:cubicBezTo>
                  <a:pt x="414615" y="251669"/>
                  <a:pt x="410183" y="241385"/>
                  <a:pt x="405668" y="231100"/>
                </a:cubicBezTo>
                <a:cubicBezTo>
                  <a:pt x="399118" y="216189"/>
                  <a:pt x="392569" y="201278"/>
                  <a:pt x="386019" y="186367"/>
                </a:cubicBezTo>
                <a:cubicBezTo>
                  <a:pt x="380027" y="172431"/>
                  <a:pt x="373992" y="158579"/>
                  <a:pt x="367916" y="144810"/>
                </a:cubicBezTo>
                <a:cubicBezTo>
                  <a:pt x="365450" y="139250"/>
                  <a:pt x="362983" y="133648"/>
                  <a:pt x="360433" y="128088"/>
                </a:cubicBezTo>
                <a:cubicBezTo>
                  <a:pt x="359895" y="127253"/>
                  <a:pt x="359232" y="126506"/>
                  <a:pt x="358468" y="125872"/>
                </a:cubicBezTo>
                <a:close/>
                <a:moveTo>
                  <a:pt x="1012247" y="591644"/>
                </a:moveTo>
                <a:cubicBezTo>
                  <a:pt x="1013125" y="588885"/>
                  <a:pt x="1013752" y="587213"/>
                  <a:pt x="1014128" y="585498"/>
                </a:cubicBezTo>
                <a:cubicBezTo>
                  <a:pt x="1016344" y="575841"/>
                  <a:pt x="1018309" y="566142"/>
                  <a:pt x="1020608" y="556234"/>
                </a:cubicBezTo>
                <a:cubicBezTo>
                  <a:pt x="1022322" y="548499"/>
                  <a:pt x="1023911" y="540765"/>
                  <a:pt x="1025625" y="533072"/>
                </a:cubicBezTo>
                <a:cubicBezTo>
                  <a:pt x="1028552" y="520154"/>
                  <a:pt x="1031562" y="507236"/>
                  <a:pt x="1034530" y="494317"/>
                </a:cubicBezTo>
                <a:cubicBezTo>
                  <a:pt x="1038293" y="477929"/>
                  <a:pt x="1042043" y="461528"/>
                  <a:pt x="1045776" y="445110"/>
                </a:cubicBezTo>
                <a:cubicBezTo>
                  <a:pt x="1048004" y="435440"/>
                  <a:pt x="1050178" y="425683"/>
                  <a:pt x="1052298" y="415846"/>
                </a:cubicBezTo>
                <a:cubicBezTo>
                  <a:pt x="1052699" y="413842"/>
                  <a:pt x="1052992" y="411818"/>
                  <a:pt x="1053176" y="409783"/>
                </a:cubicBezTo>
                <a:cubicBezTo>
                  <a:pt x="1053331" y="408873"/>
                  <a:pt x="1052716" y="408010"/>
                  <a:pt x="1051809" y="407855"/>
                </a:cubicBezTo>
                <a:cubicBezTo>
                  <a:pt x="1051412" y="407788"/>
                  <a:pt x="1051010" y="407865"/>
                  <a:pt x="1050668" y="408069"/>
                </a:cubicBezTo>
                <a:cubicBezTo>
                  <a:pt x="1046696" y="409700"/>
                  <a:pt x="1042724" y="411456"/>
                  <a:pt x="1038836" y="413337"/>
                </a:cubicBezTo>
                <a:lnTo>
                  <a:pt x="985114" y="439216"/>
                </a:lnTo>
                <a:cubicBezTo>
                  <a:pt x="975917" y="443396"/>
                  <a:pt x="966677" y="447912"/>
                  <a:pt x="957480" y="452343"/>
                </a:cubicBezTo>
                <a:cubicBezTo>
                  <a:pt x="953299" y="454433"/>
                  <a:pt x="953006" y="455102"/>
                  <a:pt x="954595" y="459492"/>
                </a:cubicBezTo>
                <a:lnTo>
                  <a:pt x="955766" y="462293"/>
                </a:lnTo>
                <a:cubicBezTo>
                  <a:pt x="965089" y="483824"/>
                  <a:pt x="974370" y="505354"/>
                  <a:pt x="983776" y="526801"/>
                </a:cubicBezTo>
                <a:cubicBezTo>
                  <a:pt x="992138" y="545949"/>
                  <a:pt x="1000750" y="565013"/>
                  <a:pt x="1009237" y="584119"/>
                </a:cubicBezTo>
                <a:cubicBezTo>
                  <a:pt x="1010115" y="586544"/>
                  <a:pt x="1010951" y="588592"/>
                  <a:pt x="1012247" y="591644"/>
                </a:cubicBezTo>
                <a:close/>
                <a:moveTo>
                  <a:pt x="310390" y="271151"/>
                </a:moveTo>
                <a:lnTo>
                  <a:pt x="310390" y="271151"/>
                </a:lnTo>
                <a:cubicBezTo>
                  <a:pt x="325942" y="270817"/>
                  <a:pt x="341494" y="270399"/>
                  <a:pt x="357047" y="270106"/>
                </a:cubicBezTo>
                <a:cubicBezTo>
                  <a:pt x="374104" y="269814"/>
                  <a:pt x="391203" y="269604"/>
                  <a:pt x="408260" y="269354"/>
                </a:cubicBezTo>
                <a:cubicBezTo>
                  <a:pt x="409532" y="269334"/>
                  <a:pt x="410802" y="269250"/>
                  <a:pt x="412065" y="269103"/>
                </a:cubicBezTo>
                <a:cubicBezTo>
                  <a:pt x="412535" y="269033"/>
                  <a:pt x="412948" y="268757"/>
                  <a:pt x="413193" y="268350"/>
                </a:cubicBezTo>
                <a:cubicBezTo>
                  <a:pt x="413284" y="267880"/>
                  <a:pt x="413107" y="267397"/>
                  <a:pt x="412734" y="267096"/>
                </a:cubicBezTo>
                <a:cubicBezTo>
                  <a:pt x="411655" y="266431"/>
                  <a:pt x="410538" y="265831"/>
                  <a:pt x="409389" y="265298"/>
                </a:cubicBezTo>
                <a:cubicBezTo>
                  <a:pt x="397850" y="259822"/>
                  <a:pt x="386312" y="254429"/>
                  <a:pt x="374815" y="248910"/>
                </a:cubicBezTo>
                <a:cubicBezTo>
                  <a:pt x="356879" y="240549"/>
                  <a:pt x="339028" y="231644"/>
                  <a:pt x="321093" y="223031"/>
                </a:cubicBezTo>
                <a:cubicBezTo>
                  <a:pt x="312146" y="218851"/>
                  <a:pt x="303157" y="214670"/>
                  <a:pt x="294211" y="210238"/>
                </a:cubicBezTo>
                <a:cubicBezTo>
                  <a:pt x="287062" y="206810"/>
                  <a:pt x="280038" y="203257"/>
                  <a:pt x="272889" y="199870"/>
                </a:cubicBezTo>
                <a:cubicBezTo>
                  <a:pt x="270350" y="198679"/>
                  <a:pt x="267722" y="197686"/>
                  <a:pt x="265029" y="196902"/>
                </a:cubicBezTo>
                <a:cubicBezTo>
                  <a:pt x="264057" y="196756"/>
                  <a:pt x="263067" y="196996"/>
                  <a:pt x="262270" y="197571"/>
                </a:cubicBezTo>
                <a:cubicBezTo>
                  <a:pt x="261225" y="198309"/>
                  <a:pt x="260307" y="199213"/>
                  <a:pt x="259553" y="200247"/>
                </a:cubicBezTo>
                <a:lnTo>
                  <a:pt x="236600" y="229804"/>
                </a:lnTo>
                <a:lnTo>
                  <a:pt x="214694" y="258275"/>
                </a:lnTo>
                <a:cubicBezTo>
                  <a:pt x="212060" y="261745"/>
                  <a:pt x="209468" y="265215"/>
                  <a:pt x="206959" y="268727"/>
                </a:cubicBezTo>
                <a:cubicBezTo>
                  <a:pt x="205203" y="271277"/>
                  <a:pt x="205789" y="272573"/>
                  <a:pt x="208715" y="272907"/>
                </a:cubicBezTo>
                <a:cubicBezTo>
                  <a:pt x="212520" y="272907"/>
                  <a:pt x="216324" y="273158"/>
                  <a:pt x="220128" y="272907"/>
                </a:cubicBezTo>
                <a:lnTo>
                  <a:pt x="277488" y="271611"/>
                </a:lnTo>
                <a:close/>
                <a:moveTo>
                  <a:pt x="951627" y="450922"/>
                </a:moveTo>
                <a:cubicBezTo>
                  <a:pt x="952663" y="450600"/>
                  <a:pt x="953684" y="450223"/>
                  <a:pt x="954679" y="449793"/>
                </a:cubicBezTo>
                <a:cubicBezTo>
                  <a:pt x="967597" y="443689"/>
                  <a:pt x="980474" y="437627"/>
                  <a:pt x="993350" y="431481"/>
                </a:cubicBezTo>
                <a:cubicBezTo>
                  <a:pt x="1009237" y="423956"/>
                  <a:pt x="1025111" y="416375"/>
                  <a:pt x="1040968" y="408738"/>
                </a:cubicBezTo>
                <a:cubicBezTo>
                  <a:pt x="1043477" y="407526"/>
                  <a:pt x="1045902" y="406104"/>
                  <a:pt x="1048326" y="404558"/>
                </a:cubicBezTo>
                <a:cubicBezTo>
                  <a:pt x="1050751" y="403011"/>
                  <a:pt x="1050918" y="401338"/>
                  <a:pt x="1048535" y="400084"/>
                </a:cubicBezTo>
                <a:cubicBezTo>
                  <a:pt x="1043769" y="397618"/>
                  <a:pt x="1039045" y="395151"/>
                  <a:pt x="1034237" y="392810"/>
                </a:cubicBezTo>
                <a:lnTo>
                  <a:pt x="1000792" y="376338"/>
                </a:lnTo>
                <a:cubicBezTo>
                  <a:pt x="993935" y="372910"/>
                  <a:pt x="987163" y="369314"/>
                  <a:pt x="980306" y="365970"/>
                </a:cubicBezTo>
                <a:cubicBezTo>
                  <a:pt x="965674" y="358737"/>
                  <a:pt x="951041" y="351672"/>
                  <a:pt x="936325" y="344481"/>
                </a:cubicBezTo>
                <a:lnTo>
                  <a:pt x="902880" y="327758"/>
                </a:lnTo>
                <a:cubicBezTo>
                  <a:pt x="902002" y="327340"/>
                  <a:pt x="901040" y="326420"/>
                  <a:pt x="900246" y="327758"/>
                </a:cubicBezTo>
                <a:cubicBezTo>
                  <a:pt x="899974" y="328443"/>
                  <a:pt x="899974" y="329205"/>
                  <a:pt x="900246" y="329890"/>
                </a:cubicBezTo>
                <a:cubicBezTo>
                  <a:pt x="900756" y="331593"/>
                  <a:pt x="901358" y="333267"/>
                  <a:pt x="902043" y="334907"/>
                </a:cubicBezTo>
                <a:cubicBezTo>
                  <a:pt x="907395" y="347449"/>
                  <a:pt x="912788" y="360242"/>
                  <a:pt x="918097" y="372951"/>
                </a:cubicBezTo>
                <a:cubicBezTo>
                  <a:pt x="926208" y="392225"/>
                  <a:pt x="934193" y="411539"/>
                  <a:pt x="942304" y="430771"/>
                </a:cubicBezTo>
                <a:cubicBezTo>
                  <a:pt x="944770" y="436665"/>
                  <a:pt x="947446" y="442435"/>
                  <a:pt x="950122" y="448246"/>
                </a:cubicBezTo>
                <a:cubicBezTo>
                  <a:pt x="950523" y="449283"/>
                  <a:pt x="951029" y="450278"/>
                  <a:pt x="951627" y="451214"/>
                </a:cubicBezTo>
                <a:close/>
                <a:moveTo>
                  <a:pt x="912161" y="1682682"/>
                </a:moveTo>
                <a:lnTo>
                  <a:pt x="913958" y="1682682"/>
                </a:lnTo>
                <a:cubicBezTo>
                  <a:pt x="914209" y="1682682"/>
                  <a:pt x="914586" y="1682682"/>
                  <a:pt x="914669" y="1682682"/>
                </a:cubicBezTo>
                <a:cubicBezTo>
                  <a:pt x="914753" y="1682682"/>
                  <a:pt x="915547" y="1681261"/>
                  <a:pt x="915380" y="1680968"/>
                </a:cubicBezTo>
                <a:cubicBezTo>
                  <a:pt x="914544" y="1679689"/>
                  <a:pt x="913561" y="1678510"/>
                  <a:pt x="912453" y="1677457"/>
                </a:cubicBezTo>
                <a:cubicBezTo>
                  <a:pt x="901303" y="1666307"/>
                  <a:pt x="890158" y="1655161"/>
                  <a:pt x="879008" y="1644011"/>
                </a:cubicBezTo>
                <a:lnTo>
                  <a:pt x="842134" y="1607304"/>
                </a:lnTo>
                <a:cubicBezTo>
                  <a:pt x="835612" y="1600824"/>
                  <a:pt x="829174" y="1594302"/>
                  <a:pt x="822610" y="1587864"/>
                </a:cubicBezTo>
                <a:cubicBezTo>
                  <a:pt x="819893" y="1585188"/>
                  <a:pt x="819056" y="1585188"/>
                  <a:pt x="816214" y="1587864"/>
                </a:cubicBezTo>
                <a:cubicBezTo>
                  <a:pt x="810653" y="1592797"/>
                  <a:pt x="805218" y="1597772"/>
                  <a:pt x="799700" y="1602747"/>
                </a:cubicBezTo>
                <a:cubicBezTo>
                  <a:pt x="793052" y="1608684"/>
                  <a:pt x="786447" y="1614704"/>
                  <a:pt x="779758" y="1620641"/>
                </a:cubicBezTo>
                <a:cubicBezTo>
                  <a:pt x="767604" y="1631511"/>
                  <a:pt x="755414" y="1642351"/>
                  <a:pt x="743177" y="1653167"/>
                </a:cubicBezTo>
                <a:cubicBezTo>
                  <a:pt x="742646" y="1653714"/>
                  <a:pt x="742157" y="1654300"/>
                  <a:pt x="741713" y="1654923"/>
                </a:cubicBezTo>
                <a:cubicBezTo>
                  <a:pt x="741145" y="1655591"/>
                  <a:pt x="741224" y="1656595"/>
                  <a:pt x="741893" y="1657163"/>
                </a:cubicBezTo>
                <a:cubicBezTo>
                  <a:pt x="742027" y="1657276"/>
                  <a:pt x="742177" y="1657368"/>
                  <a:pt x="742340" y="1657431"/>
                </a:cubicBezTo>
                <a:cubicBezTo>
                  <a:pt x="743561" y="1657778"/>
                  <a:pt x="744803" y="1658046"/>
                  <a:pt x="746061" y="1658225"/>
                </a:cubicBezTo>
                <a:lnTo>
                  <a:pt x="785360" y="1664120"/>
                </a:lnTo>
                <a:lnTo>
                  <a:pt x="837619" y="1671938"/>
                </a:lnTo>
                <a:cubicBezTo>
                  <a:pt x="854342" y="1674446"/>
                  <a:pt x="871064" y="1677038"/>
                  <a:pt x="887536" y="1679505"/>
                </a:cubicBezTo>
                <a:cubicBezTo>
                  <a:pt x="895731" y="1680341"/>
                  <a:pt x="904092" y="1681637"/>
                  <a:pt x="912161" y="1682766"/>
                </a:cubicBezTo>
                <a:close/>
                <a:moveTo>
                  <a:pt x="621769" y="1098346"/>
                </a:moveTo>
                <a:cubicBezTo>
                  <a:pt x="622643" y="1101958"/>
                  <a:pt x="624127" y="1105394"/>
                  <a:pt x="626159" y="1108505"/>
                </a:cubicBezTo>
                <a:cubicBezTo>
                  <a:pt x="633517" y="1121883"/>
                  <a:pt x="641000" y="1135261"/>
                  <a:pt x="648316" y="1148723"/>
                </a:cubicBezTo>
                <a:cubicBezTo>
                  <a:pt x="653542" y="1158339"/>
                  <a:pt x="658434" y="1168163"/>
                  <a:pt x="663660" y="1177988"/>
                </a:cubicBezTo>
                <a:cubicBezTo>
                  <a:pt x="670056" y="1189903"/>
                  <a:pt x="676662" y="1201693"/>
                  <a:pt x="683142" y="1213566"/>
                </a:cubicBezTo>
                <a:cubicBezTo>
                  <a:pt x="689622" y="1225439"/>
                  <a:pt x="696645" y="1238148"/>
                  <a:pt x="703334" y="1250481"/>
                </a:cubicBezTo>
                <a:cubicBezTo>
                  <a:pt x="707808" y="1258843"/>
                  <a:pt x="712156" y="1267204"/>
                  <a:pt x="716629" y="1275565"/>
                </a:cubicBezTo>
                <a:cubicBezTo>
                  <a:pt x="718552" y="1279119"/>
                  <a:pt x="720810" y="1282631"/>
                  <a:pt x="722733" y="1286143"/>
                </a:cubicBezTo>
                <a:cubicBezTo>
                  <a:pt x="723059" y="1286511"/>
                  <a:pt x="723540" y="1286699"/>
                  <a:pt x="724029" y="1286644"/>
                </a:cubicBezTo>
                <a:cubicBezTo>
                  <a:pt x="724455" y="1286465"/>
                  <a:pt x="724765" y="1286093"/>
                  <a:pt x="724865" y="1285641"/>
                </a:cubicBezTo>
                <a:cubicBezTo>
                  <a:pt x="724865" y="1283091"/>
                  <a:pt x="724572" y="1280582"/>
                  <a:pt x="724447" y="1278032"/>
                </a:cubicBezTo>
                <a:cubicBezTo>
                  <a:pt x="723486" y="1258383"/>
                  <a:pt x="722608" y="1238775"/>
                  <a:pt x="721604" y="1219126"/>
                </a:cubicBezTo>
                <a:cubicBezTo>
                  <a:pt x="720935" y="1206584"/>
                  <a:pt x="720016" y="1193666"/>
                  <a:pt x="719347" y="1180914"/>
                </a:cubicBezTo>
                <a:cubicBezTo>
                  <a:pt x="718970" y="1173556"/>
                  <a:pt x="718970" y="1166157"/>
                  <a:pt x="718594" y="1158757"/>
                </a:cubicBezTo>
                <a:cubicBezTo>
                  <a:pt x="718218" y="1151357"/>
                  <a:pt x="717674" y="1144500"/>
                  <a:pt x="717340" y="1137351"/>
                </a:cubicBezTo>
                <a:cubicBezTo>
                  <a:pt x="717515" y="1134454"/>
                  <a:pt x="715571" y="1131854"/>
                  <a:pt x="712741" y="1131206"/>
                </a:cubicBezTo>
                <a:cubicBezTo>
                  <a:pt x="706679" y="1129241"/>
                  <a:pt x="700742" y="1127025"/>
                  <a:pt x="694764" y="1124684"/>
                </a:cubicBezTo>
                <a:lnTo>
                  <a:pt x="657514" y="1110846"/>
                </a:lnTo>
                <a:lnTo>
                  <a:pt x="630214" y="1100812"/>
                </a:lnTo>
                <a:cubicBezTo>
                  <a:pt x="627559" y="1099520"/>
                  <a:pt x="624704" y="1098688"/>
                  <a:pt x="621769" y="1098346"/>
                </a:cubicBezTo>
                <a:close/>
                <a:moveTo>
                  <a:pt x="790377" y="1237187"/>
                </a:moveTo>
                <a:cubicBezTo>
                  <a:pt x="789052" y="1238144"/>
                  <a:pt x="787793" y="1239193"/>
                  <a:pt x="786614" y="1240322"/>
                </a:cubicBezTo>
                <a:cubicBezTo>
                  <a:pt x="779925" y="1247346"/>
                  <a:pt x="773361" y="1254453"/>
                  <a:pt x="766672" y="1261477"/>
                </a:cubicBezTo>
                <a:cubicBezTo>
                  <a:pt x="756973" y="1271594"/>
                  <a:pt x="747148" y="1281586"/>
                  <a:pt x="737407" y="1291703"/>
                </a:cubicBezTo>
                <a:cubicBezTo>
                  <a:pt x="736015" y="1293196"/>
                  <a:pt x="734757" y="1294801"/>
                  <a:pt x="733645" y="1296511"/>
                </a:cubicBezTo>
                <a:cubicBezTo>
                  <a:pt x="733147" y="1297263"/>
                  <a:pt x="733356" y="1298275"/>
                  <a:pt x="734109" y="1298768"/>
                </a:cubicBezTo>
                <a:cubicBezTo>
                  <a:pt x="734251" y="1298860"/>
                  <a:pt x="734401" y="1298932"/>
                  <a:pt x="734564" y="1298977"/>
                </a:cubicBezTo>
                <a:cubicBezTo>
                  <a:pt x="738745" y="1300441"/>
                  <a:pt x="742926" y="1301695"/>
                  <a:pt x="746897" y="1303158"/>
                </a:cubicBezTo>
                <a:cubicBezTo>
                  <a:pt x="754924" y="1305750"/>
                  <a:pt x="762868" y="1308509"/>
                  <a:pt x="770936" y="1310892"/>
                </a:cubicBezTo>
                <a:cubicBezTo>
                  <a:pt x="786071" y="1315449"/>
                  <a:pt x="801247" y="1319714"/>
                  <a:pt x="816381" y="1324229"/>
                </a:cubicBezTo>
                <a:cubicBezTo>
                  <a:pt x="825453" y="1326905"/>
                  <a:pt x="834400" y="1329789"/>
                  <a:pt x="843430" y="1332590"/>
                </a:cubicBezTo>
                <a:cubicBezTo>
                  <a:pt x="861210" y="1338163"/>
                  <a:pt x="878979" y="1343657"/>
                  <a:pt x="896734" y="1349062"/>
                </a:cubicBezTo>
                <a:cubicBezTo>
                  <a:pt x="900622" y="1350275"/>
                  <a:pt x="904594" y="1351320"/>
                  <a:pt x="908524" y="1352323"/>
                </a:cubicBezTo>
                <a:cubicBezTo>
                  <a:pt x="909025" y="1352323"/>
                  <a:pt x="909778" y="1351905"/>
                  <a:pt x="910279" y="1351529"/>
                </a:cubicBezTo>
                <a:cubicBezTo>
                  <a:pt x="910781" y="1351153"/>
                  <a:pt x="910279" y="1350484"/>
                  <a:pt x="909820" y="1350191"/>
                </a:cubicBezTo>
                <a:cubicBezTo>
                  <a:pt x="903423" y="1344004"/>
                  <a:pt x="896943" y="1337649"/>
                  <a:pt x="890505" y="1331712"/>
                </a:cubicBezTo>
                <a:cubicBezTo>
                  <a:pt x="881976" y="1323685"/>
                  <a:pt x="873460" y="1315646"/>
                  <a:pt x="864961" y="1307590"/>
                </a:cubicBezTo>
                <a:cubicBezTo>
                  <a:pt x="857184" y="1300232"/>
                  <a:pt x="849534" y="1292748"/>
                  <a:pt x="841800" y="1285390"/>
                </a:cubicBezTo>
                <a:cubicBezTo>
                  <a:pt x="826833" y="1271176"/>
                  <a:pt x="811853" y="1256991"/>
                  <a:pt x="796857" y="1242831"/>
                </a:cubicBezTo>
                <a:cubicBezTo>
                  <a:pt x="794892" y="1240698"/>
                  <a:pt x="792634" y="1239026"/>
                  <a:pt x="790377" y="1237187"/>
                </a:cubicBezTo>
                <a:close/>
                <a:moveTo>
                  <a:pt x="833773" y="33478"/>
                </a:moveTo>
                <a:cubicBezTo>
                  <a:pt x="833104" y="34273"/>
                  <a:pt x="832184" y="34900"/>
                  <a:pt x="831891" y="35736"/>
                </a:cubicBezTo>
                <a:cubicBezTo>
                  <a:pt x="829801" y="41213"/>
                  <a:pt x="827710" y="46689"/>
                  <a:pt x="825871" y="52459"/>
                </a:cubicBezTo>
                <a:cubicBezTo>
                  <a:pt x="820603" y="68387"/>
                  <a:pt x="815377" y="84399"/>
                  <a:pt x="810193" y="100370"/>
                </a:cubicBezTo>
                <a:cubicBezTo>
                  <a:pt x="809700" y="101740"/>
                  <a:pt x="809282" y="103135"/>
                  <a:pt x="808939" y="104550"/>
                </a:cubicBezTo>
                <a:cubicBezTo>
                  <a:pt x="808325" y="106219"/>
                  <a:pt x="809182" y="108069"/>
                  <a:pt x="810850" y="108683"/>
                </a:cubicBezTo>
                <a:cubicBezTo>
                  <a:pt x="810896" y="108700"/>
                  <a:pt x="810942" y="108716"/>
                  <a:pt x="810988" y="108731"/>
                </a:cubicBezTo>
                <a:cubicBezTo>
                  <a:pt x="815168" y="110738"/>
                  <a:pt x="819349" y="112494"/>
                  <a:pt x="823530" y="114375"/>
                </a:cubicBezTo>
                <a:lnTo>
                  <a:pt x="871692" y="135989"/>
                </a:lnTo>
                <a:lnTo>
                  <a:pt x="912286" y="153841"/>
                </a:lnTo>
                <a:lnTo>
                  <a:pt x="964043" y="176709"/>
                </a:lnTo>
                <a:cubicBezTo>
                  <a:pt x="965841" y="177504"/>
                  <a:pt x="967764" y="178047"/>
                  <a:pt x="969645" y="178674"/>
                </a:cubicBezTo>
                <a:cubicBezTo>
                  <a:pt x="970482" y="175789"/>
                  <a:pt x="967681" y="174953"/>
                  <a:pt x="966468" y="173281"/>
                </a:cubicBezTo>
                <a:cubicBezTo>
                  <a:pt x="965176" y="171670"/>
                  <a:pt x="963780" y="170148"/>
                  <a:pt x="962287" y="168724"/>
                </a:cubicBezTo>
                <a:lnTo>
                  <a:pt x="939712" y="144810"/>
                </a:lnTo>
                <a:lnTo>
                  <a:pt x="900915" y="103672"/>
                </a:lnTo>
                <a:cubicBezTo>
                  <a:pt x="896023" y="98488"/>
                  <a:pt x="890923" y="93471"/>
                  <a:pt x="886031" y="88246"/>
                </a:cubicBezTo>
                <a:cubicBezTo>
                  <a:pt x="872820" y="74115"/>
                  <a:pt x="859693" y="59942"/>
                  <a:pt x="846440" y="45811"/>
                </a:cubicBezTo>
                <a:cubicBezTo>
                  <a:pt x="842970" y="42091"/>
                  <a:pt x="839375" y="38495"/>
                  <a:pt x="835779" y="34858"/>
                </a:cubicBezTo>
                <a:cubicBezTo>
                  <a:pt x="835152" y="34342"/>
                  <a:pt x="834479" y="33880"/>
                  <a:pt x="833773" y="33478"/>
                </a:cubicBezTo>
                <a:close/>
                <a:moveTo>
                  <a:pt x="1213464" y="573584"/>
                </a:moveTo>
                <a:lnTo>
                  <a:pt x="1211917" y="573584"/>
                </a:lnTo>
                <a:cubicBezTo>
                  <a:pt x="1210705" y="575799"/>
                  <a:pt x="1209367" y="577764"/>
                  <a:pt x="1208238" y="580189"/>
                </a:cubicBezTo>
                <a:cubicBezTo>
                  <a:pt x="1201131" y="594571"/>
                  <a:pt x="1194149" y="609036"/>
                  <a:pt x="1186959" y="623376"/>
                </a:cubicBezTo>
                <a:cubicBezTo>
                  <a:pt x="1181733" y="633869"/>
                  <a:pt x="1176423" y="644279"/>
                  <a:pt x="1170779" y="654606"/>
                </a:cubicBezTo>
                <a:cubicBezTo>
                  <a:pt x="1168547" y="658067"/>
                  <a:pt x="1168547" y="662515"/>
                  <a:pt x="1170779" y="665977"/>
                </a:cubicBezTo>
                <a:cubicBezTo>
                  <a:pt x="1176172" y="675467"/>
                  <a:pt x="1181315" y="685167"/>
                  <a:pt x="1186499" y="694782"/>
                </a:cubicBezTo>
                <a:cubicBezTo>
                  <a:pt x="1192226" y="705317"/>
                  <a:pt x="1197954" y="715686"/>
                  <a:pt x="1203598" y="726388"/>
                </a:cubicBezTo>
                <a:cubicBezTo>
                  <a:pt x="1211667" y="741397"/>
                  <a:pt x="1219694" y="756489"/>
                  <a:pt x="1227721" y="771498"/>
                </a:cubicBezTo>
                <a:cubicBezTo>
                  <a:pt x="1232905" y="781155"/>
                  <a:pt x="1238089" y="790771"/>
                  <a:pt x="1243398" y="800345"/>
                </a:cubicBezTo>
                <a:cubicBezTo>
                  <a:pt x="1245016" y="803815"/>
                  <a:pt x="1247052" y="807072"/>
                  <a:pt x="1249460" y="810044"/>
                </a:cubicBezTo>
                <a:cubicBezTo>
                  <a:pt x="1249920" y="809124"/>
                  <a:pt x="1250338" y="808664"/>
                  <a:pt x="1250296" y="808330"/>
                </a:cubicBezTo>
                <a:cubicBezTo>
                  <a:pt x="1239176" y="733746"/>
                  <a:pt x="1227135" y="659288"/>
                  <a:pt x="1215429" y="584788"/>
                </a:cubicBezTo>
                <a:cubicBezTo>
                  <a:pt x="1215011" y="580816"/>
                  <a:pt x="1214175" y="577262"/>
                  <a:pt x="1213464" y="573584"/>
                </a:cubicBezTo>
                <a:close/>
                <a:moveTo>
                  <a:pt x="556592" y="82351"/>
                </a:moveTo>
                <a:lnTo>
                  <a:pt x="556884" y="82351"/>
                </a:lnTo>
                <a:lnTo>
                  <a:pt x="556048" y="64039"/>
                </a:lnTo>
                <a:cubicBezTo>
                  <a:pt x="555588" y="55134"/>
                  <a:pt x="555212" y="46229"/>
                  <a:pt x="554710" y="37325"/>
                </a:cubicBezTo>
                <a:cubicBezTo>
                  <a:pt x="554376" y="31722"/>
                  <a:pt x="553832" y="26162"/>
                  <a:pt x="553247" y="20602"/>
                </a:cubicBezTo>
                <a:cubicBezTo>
                  <a:pt x="552996" y="18219"/>
                  <a:pt x="551868" y="17759"/>
                  <a:pt x="549526" y="18888"/>
                </a:cubicBezTo>
                <a:cubicBezTo>
                  <a:pt x="542628" y="22190"/>
                  <a:pt x="535730" y="25451"/>
                  <a:pt x="528623" y="28796"/>
                </a:cubicBezTo>
                <a:cubicBezTo>
                  <a:pt x="510938" y="37325"/>
                  <a:pt x="493338" y="46397"/>
                  <a:pt x="475235" y="54884"/>
                </a:cubicBezTo>
                <a:cubicBezTo>
                  <a:pt x="467292" y="58604"/>
                  <a:pt x="467710" y="58688"/>
                  <a:pt x="472978" y="65419"/>
                </a:cubicBezTo>
                <a:cubicBezTo>
                  <a:pt x="481339" y="76289"/>
                  <a:pt x="489993" y="87075"/>
                  <a:pt x="498522" y="97861"/>
                </a:cubicBezTo>
                <a:lnTo>
                  <a:pt x="540329" y="150663"/>
                </a:lnTo>
                <a:cubicBezTo>
                  <a:pt x="546307" y="158272"/>
                  <a:pt x="552327" y="165881"/>
                  <a:pt x="558389" y="173406"/>
                </a:cubicBezTo>
                <a:cubicBezTo>
                  <a:pt x="558853" y="173952"/>
                  <a:pt x="559556" y="174233"/>
                  <a:pt x="560271" y="174159"/>
                </a:cubicBezTo>
                <a:cubicBezTo>
                  <a:pt x="560869" y="173775"/>
                  <a:pt x="561232" y="173114"/>
                  <a:pt x="561232" y="172403"/>
                </a:cubicBezTo>
                <a:cubicBezTo>
                  <a:pt x="561232" y="166257"/>
                  <a:pt x="561023" y="160154"/>
                  <a:pt x="560731" y="154050"/>
                </a:cubicBezTo>
                <a:cubicBezTo>
                  <a:pt x="559698" y="133425"/>
                  <a:pt x="558628" y="112814"/>
                  <a:pt x="557511" y="92217"/>
                </a:cubicBezTo>
                <a:cubicBezTo>
                  <a:pt x="557261" y="88914"/>
                  <a:pt x="556884" y="85654"/>
                  <a:pt x="556592" y="82351"/>
                </a:cubicBezTo>
                <a:close/>
                <a:moveTo>
                  <a:pt x="1216014" y="1129910"/>
                </a:moveTo>
                <a:lnTo>
                  <a:pt x="1214677" y="1129408"/>
                </a:lnTo>
                <a:cubicBezTo>
                  <a:pt x="1212419" y="1133045"/>
                  <a:pt x="1210078" y="1136641"/>
                  <a:pt x="1207946" y="1140362"/>
                </a:cubicBezTo>
                <a:cubicBezTo>
                  <a:pt x="1202929" y="1149225"/>
                  <a:pt x="1198121" y="1158213"/>
                  <a:pt x="1193062" y="1167076"/>
                </a:cubicBezTo>
                <a:cubicBezTo>
                  <a:pt x="1188882" y="1174393"/>
                  <a:pt x="1184492" y="1181541"/>
                  <a:pt x="1180311" y="1188816"/>
                </a:cubicBezTo>
                <a:cubicBezTo>
                  <a:pt x="1172995" y="1201651"/>
                  <a:pt x="1165762" y="1214569"/>
                  <a:pt x="1158446" y="1227404"/>
                </a:cubicBezTo>
                <a:cubicBezTo>
                  <a:pt x="1154934" y="1233633"/>
                  <a:pt x="1151255" y="1239737"/>
                  <a:pt x="1147702" y="1245924"/>
                </a:cubicBezTo>
                <a:cubicBezTo>
                  <a:pt x="1145319" y="1250105"/>
                  <a:pt x="1143187" y="1254537"/>
                  <a:pt x="1140595" y="1258466"/>
                </a:cubicBezTo>
                <a:cubicBezTo>
                  <a:pt x="1138412" y="1261606"/>
                  <a:pt x="1137869" y="1265603"/>
                  <a:pt x="1139131" y="1269211"/>
                </a:cubicBezTo>
                <a:cubicBezTo>
                  <a:pt x="1144525" y="1287815"/>
                  <a:pt x="1149500" y="1306545"/>
                  <a:pt x="1154642" y="1325190"/>
                </a:cubicBezTo>
                <a:cubicBezTo>
                  <a:pt x="1156072" y="1328757"/>
                  <a:pt x="1156561" y="1332628"/>
                  <a:pt x="1156063" y="1336437"/>
                </a:cubicBezTo>
                <a:cubicBezTo>
                  <a:pt x="1155817" y="1338498"/>
                  <a:pt x="1156523" y="1340563"/>
                  <a:pt x="1157986" y="1342039"/>
                </a:cubicBezTo>
                <a:cubicBezTo>
                  <a:pt x="1161665" y="1347265"/>
                  <a:pt x="1165386" y="1352407"/>
                  <a:pt x="1169149" y="1357549"/>
                </a:cubicBezTo>
                <a:cubicBezTo>
                  <a:pt x="1169609" y="1358155"/>
                  <a:pt x="1170127" y="1358716"/>
                  <a:pt x="1170696" y="1359221"/>
                </a:cubicBezTo>
                <a:cubicBezTo>
                  <a:pt x="1171314" y="1359844"/>
                  <a:pt x="1172322" y="1359844"/>
                  <a:pt x="1172941" y="1359226"/>
                </a:cubicBezTo>
                <a:cubicBezTo>
                  <a:pt x="1173066" y="1359104"/>
                  <a:pt x="1173171" y="1358958"/>
                  <a:pt x="1173246" y="1358803"/>
                </a:cubicBezTo>
                <a:cubicBezTo>
                  <a:pt x="1173756" y="1357633"/>
                  <a:pt x="1174149" y="1356412"/>
                  <a:pt x="1174417" y="1355166"/>
                </a:cubicBezTo>
                <a:cubicBezTo>
                  <a:pt x="1175169" y="1351445"/>
                  <a:pt x="1175713" y="1347641"/>
                  <a:pt x="1176423" y="1343878"/>
                </a:cubicBezTo>
                <a:cubicBezTo>
                  <a:pt x="1179517" y="1327615"/>
                  <a:pt x="1182736" y="1311352"/>
                  <a:pt x="1185788" y="1295048"/>
                </a:cubicBezTo>
                <a:cubicBezTo>
                  <a:pt x="1187628" y="1285014"/>
                  <a:pt x="1189258" y="1274980"/>
                  <a:pt x="1191098" y="1264947"/>
                </a:cubicBezTo>
                <a:cubicBezTo>
                  <a:pt x="1196670" y="1235151"/>
                  <a:pt x="1202247" y="1205342"/>
                  <a:pt x="1207820" y="1175521"/>
                </a:cubicBezTo>
                <a:cubicBezTo>
                  <a:pt x="1208573" y="1171550"/>
                  <a:pt x="1209284" y="1167536"/>
                  <a:pt x="1210036" y="1163523"/>
                </a:cubicBezTo>
                <a:cubicBezTo>
                  <a:pt x="1211416" y="1155997"/>
                  <a:pt x="1212795" y="1148472"/>
                  <a:pt x="1214217" y="1140947"/>
                </a:cubicBezTo>
                <a:cubicBezTo>
                  <a:pt x="1214802" y="1137351"/>
                  <a:pt x="1215387" y="1133631"/>
                  <a:pt x="1216014" y="1129910"/>
                </a:cubicBezTo>
                <a:close/>
                <a:moveTo>
                  <a:pt x="946150" y="1682850"/>
                </a:moveTo>
                <a:lnTo>
                  <a:pt x="946150" y="1683101"/>
                </a:lnTo>
                <a:cubicBezTo>
                  <a:pt x="964461" y="1681470"/>
                  <a:pt x="982731" y="1679840"/>
                  <a:pt x="1001043" y="1678334"/>
                </a:cubicBezTo>
                <a:cubicBezTo>
                  <a:pt x="1011954" y="1677415"/>
                  <a:pt x="1022908" y="1676704"/>
                  <a:pt x="1033861" y="1675910"/>
                </a:cubicBezTo>
                <a:cubicBezTo>
                  <a:pt x="1040216" y="1675450"/>
                  <a:pt x="1046403" y="1675032"/>
                  <a:pt x="1052925" y="1674405"/>
                </a:cubicBezTo>
                <a:cubicBezTo>
                  <a:pt x="1056144" y="1674112"/>
                  <a:pt x="1057106" y="1673067"/>
                  <a:pt x="1057106" y="1670224"/>
                </a:cubicBezTo>
                <a:cubicBezTo>
                  <a:pt x="1056521" y="1660065"/>
                  <a:pt x="1055935" y="1649864"/>
                  <a:pt x="1055266" y="1639705"/>
                </a:cubicBezTo>
                <a:cubicBezTo>
                  <a:pt x="1054597" y="1629546"/>
                  <a:pt x="1053719" y="1620390"/>
                  <a:pt x="1053051" y="1610691"/>
                </a:cubicBezTo>
                <a:cubicBezTo>
                  <a:pt x="1052340" y="1600030"/>
                  <a:pt x="1051755" y="1589327"/>
                  <a:pt x="1051086" y="1578667"/>
                </a:cubicBezTo>
                <a:cubicBezTo>
                  <a:pt x="1051019" y="1577651"/>
                  <a:pt x="1050864" y="1576643"/>
                  <a:pt x="1050626" y="1575656"/>
                </a:cubicBezTo>
                <a:cubicBezTo>
                  <a:pt x="1050208" y="1573775"/>
                  <a:pt x="1048786" y="1573315"/>
                  <a:pt x="1047198" y="1574570"/>
                </a:cubicBezTo>
                <a:cubicBezTo>
                  <a:pt x="1045609" y="1575824"/>
                  <a:pt x="1043310" y="1577872"/>
                  <a:pt x="1041470" y="1579628"/>
                </a:cubicBezTo>
                <a:cubicBezTo>
                  <a:pt x="1023159" y="1596602"/>
                  <a:pt x="1004889" y="1613659"/>
                  <a:pt x="986661" y="1630800"/>
                </a:cubicBezTo>
                <a:cubicBezTo>
                  <a:pt x="979805" y="1637238"/>
                  <a:pt x="973115" y="1643886"/>
                  <a:pt x="966259" y="1650324"/>
                </a:cubicBezTo>
                <a:cubicBezTo>
                  <a:pt x="956184" y="1659730"/>
                  <a:pt x="946024" y="1669012"/>
                  <a:pt x="935907" y="1678334"/>
                </a:cubicBezTo>
                <a:lnTo>
                  <a:pt x="935364" y="1678836"/>
                </a:lnTo>
                <a:cubicBezTo>
                  <a:pt x="934235" y="1680132"/>
                  <a:pt x="931894" y="1681010"/>
                  <a:pt x="932813" y="1683017"/>
                </a:cubicBezTo>
                <a:cubicBezTo>
                  <a:pt x="933148" y="1683728"/>
                  <a:pt x="935573" y="1683644"/>
                  <a:pt x="936994" y="1683602"/>
                </a:cubicBezTo>
                <a:cubicBezTo>
                  <a:pt x="940088" y="1683477"/>
                  <a:pt x="943098" y="1683142"/>
                  <a:pt x="946150" y="1682850"/>
                </a:cubicBezTo>
                <a:close/>
                <a:moveTo>
                  <a:pt x="515997" y="1255707"/>
                </a:moveTo>
                <a:cubicBezTo>
                  <a:pt x="515621" y="1252028"/>
                  <a:pt x="515161" y="1248767"/>
                  <a:pt x="514910" y="1245464"/>
                </a:cubicBezTo>
                <a:cubicBezTo>
                  <a:pt x="513907" y="1231501"/>
                  <a:pt x="512987" y="1217537"/>
                  <a:pt x="511942" y="1203657"/>
                </a:cubicBezTo>
                <a:cubicBezTo>
                  <a:pt x="511440" y="1196801"/>
                  <a:pt x="510771" y="1189945"/>
                  <a:pt x="510311" y="1183088"/>
                </a:cubicBezTo>
                <a:cubicBezTo>
                  <a:pt x="509559" y="1172177"/>
                  <a:pt x="508973" y="1161265"/>
                  <a:pt x="508263" y="1150312"/>
                </a:cubicBezTo>
                <a:cubicBezTo>
                  <a:pt x="508012" y="1146758"/>
                  <a:pt x="507510" y="1143246"/>
                  <a:pt x="507050" y="1139693"/>
                </a:cubicBezTo>
                <a:cubicBezTo>
                  <a:pt x="506908" y="1138384"/>
                  <a:pt x="505738" y="1137435"/>
                  <a:pt x="504429" y="1137577"/>
                </a:cubicBezTo>
                <a:cubicBezTo>
                  <a:pt x="504149" y="1137606"/>
                  <a:pt x="503873" y="1137686"/>
                  <a:pt x="503622" y="1137811"/>
                </a:cubicBezTo>
                <a:cubicBezTo>
                  <a:pt x="501741" y="1138564"/>
                  <a:pt x="499901" y="1139484"/>
                  <a:pt x="498104" y="1140403"/>
                </a:cubicBezTo>
                <a:lnTo>
                  <a:pt x="450903" y="1163899"/>
                </a:lnTo>
                <a:cubicBezTo>
                  <a:pt x="438165" y="1170254"/>
                  <a:pt x="425430" y="1176679"/>
                  <a:pt x="412692" y="1183172"/>
                </a:cubicBezTo>
                <a:cubicBezTo>
                  <a:pt x="406086" y="1186558"/>
                  <a:pt x="406128" y="1187353"/>
                  <a:pt x="412357" y="1191282"/>
                </a:cubicBezTo>
                <a:lnTo>
                  <a:pt x="467543" y="1226902"/>
                </a:lnTo>
                <a:lnTo>
                  <a:pt x="510520" y="1254704"/>
                </a:lnTo>
                <a:cubicBezTo>
                  <a:pt x="511841" y="1255506"/>
                  <a:pt x="513242" y="1256163"/>
                  <a:pt x="514701" y="1256669"/>
                </a:cubicBezTo>
                <a:cubicBezTo>
                  <a:pt x="514994" y="1256711"/>
                  <a:pt x="515704" y="1255874"/>
                  <a:pt x="515997" y="1255707"/>
                </a:cubicBezTo>
                <a:close/>
                <a:moveTo>
                  <a:pt x="916676" y="1350567"/>
                </a:moveTo>
                <a:cubicBezTo>
                  <a:pt x="916760" y="1349175"/>
                  <a:pt x="916760" y="1347779"/>
                  <a:pt x="916676" y="1346387"/>
                </a:cubicBezTo>
                <a:cubicBezTo>
                  <a:pt x="916007" y="1342206"/>
                  <a:pt x="915296" y="1338360"/>
                  <a:pt x="914544" y="1334346"/>
                </a:cubicBezTo>
                <a:cubicBezTo>
                  <a:pt x="911479" y="1318096"/>
                  <a:pt x="908411" y="1301833"/>
                  <a:pt x="905346" y="1285557"/>
                </a:cubicBezTo>
                <a:cubicBezTo>
                  <a:pt x="902282" y="1269282"/>
                  <a:pt x="899159" y="1252781"/>
                  <a:pt x="895981" y="1236058"/>
                </a:cubicBezTo>
                <a:cubicBezTo>
                  <a:pt x="895793" y="1235054"/>
                  <a:pt x="895542" y="1234064"/>
                  <a:pt x="895229" y="1233090"/>
                </a:cubicBezTo>
                <a:cubicBezTo>
                  <a:pt x="894226" y="1229536"/>
                  <a:pt x="893766" y="1228909"/>
                  <a:pt x="889919" y="1228909"/>
                </a:cubicBezTo>
                <a:cubicBezTo>
                  <a:pt x="887118" y="1228909"/>
                  <a:pt x="884317" y="1228909"/>
                  <a:pt x="881558" y="1229243"/>
                </a:cubicBezTo>
                <a:cubicBezTo>
                  <a:pt x="875454" y="1229661"/>
                  <a:pt x="869350" y="1230205"/>
                  <a:pt x="863247" y="1230623"/>
                </a:cubicBezTo>
                <a:cubicBezTo>
                  <a:pt x="860195" y="1230832"/>
                  <a:pt x="857143" y="1230623"/>
                  <a:pt x="854091" y="1230999"/>
                </a:cubicBezTo>
                <a:cubicBezTo>
                  <a:pt x="840378" y="1231961"/>
                  <a:pt x="826665" y="1232922"/>
                  <a:pt x="812953" y="1234009"/>
                </a:cubicBezTo>
                <a:cubicBezTo>
                  <a:pt x="807894" y="1234386"/>
                  <a:pt x="802835" y="1234971"/>
                  <a:pt x="797777" y="1235556"/>
                </a:cubicBezTo>
                <a:cubicBezTo>
                  <a:pt x="797484" y="1235556"/>
                  <a:pt x="796982" y="1236936"/>
                  <a:pt x="797191" y="1237270"/>
                </a:cubicBezTo>
                <a:cubicBezTo>
                  <a:pt x="797898" y="1238311"/>
                  <a:pt x="798726" y="1239269"/>
                  <a:pt x="799658" y="1240113"/>
                </a:cubicBezTo>
                <a:cubicBezTo>
                  <a:pt x="809650" y="1249561"/>
                  <a:pt x="819684" y="1258968"/>
                  <a:pt x="829634" y="1268417"/>
                </a:cubicBezTo>
                <a:cubicBezTo>
                  <a:pt x="835737" y="1274228"/>
                  <a:pt x="841674" y="1280164"/>
                  <a:pt x="847778" y="1285934"/>
                </a:cubicBezTo>
                <a:cubicBezTo>
                  <a:pt x="858313" y="1295884"/>
                  <a:pt x="868974" y="1305708"/>
                  <a:pt x="879509" y="1315700"/>
                </a:cubicBezTo>
                <a:cubicBezTo>
                  <a:pt x="890965" y="1326570"/>
                  <a:pt x="902336" y="1337524"/>
                  <a:pt x="913749" y="1348393"/>
                </a:cubicBezTo>
                <a:cubicBezTo>
                  <a:pt x="914686" y="1349171"/>
                  <a:pt x="915660" y="1349898"/>
                  <a:pt x="916676" y="1350567"/>
                </a:cubicBezTo>
                <a:close/>
                <a:moveTo>
                  <a:pt x="1084531" y="307440"/>
                </a:moveTo>
                <a:cubicBezTo>
                  <a:pt x="1082696" y="309787"/>
                  <a:pt x="1081538" y="312592"/>
                  <a:pt x="1081187" y="315550"/>
                </a:cubicBezTo>
                <a:cubicBezTo>
                  <a:pt x="1075614" y="337234"/>
                  <a:pt x="1070120" y="358946"/>
                  <a:pt x="1064715" y="380686"/>
                </a:cubicBezTo>
                <a:cubicBezTo>
                  <a:pt x="1063210" y="386622"/>
                  <a:pt x="1061955" y="392643"/>
                  <a:pt x="1060534" y="398537"/>
                </a:cubicBezTo>
                <a:cubicBezTo>
                  <a:pt x="1059660" y="400754"/>
                  <a:pt x="1060693" y="403266"/>
                  <a:pt x="1062875" y="404223"/>
                </a:cubicBezTo>
                <a:cubicBezTo>
                  <a:pt x="1064004" y="404808"/>
                  <a:pt x="1065007" y="405603"/>
                  <a:pt x="1066094" y="406272"/>
                </a:cubicBezTo>
                <a:lnTo>
                  <a:pt x="1093311" y="423245"/>
                </a:lnTo>
                <a:cubicBezTo>
                  <a:pt x="1103052" y="429266"/>
                  <a:pt x="1112835" y="435244"/>
                  <a:pt x="1122576" y="441306"/>
                </a:cubicBezTo>
                <a:cubicBezTo>
                  <a:pt x="1128220" y="444776"/>
                  <a:pt x="1133738" y="448413"/>
                  <a:pt x="1139299" y="451925"/>
                </a:cubicBezTo>
                <a:lnTo>
                  <a:pt x="1159408" y="464467"/>
                </a:lnTo>
                <a:cubicBezTo>
                  <a:pt x="1159826" y="464785"/>
                  <a:pt x="1160311" y="465002"/>
                  <a:pt x="1160829" y="465094"/>
                </a:cubicBezTo>
                <a:cubicBezTo>
                  <a:pt x="1161293" y="465144"/>
                  <a:pt x="1161762" y="465011"/>
                  <a:pt x="1162125" y="464718"/>
                </a:cubicBezTo>
                <a:cubicBezTo>
                  <a:pt x="1162439" y="464333"/>
                  <a:pt x="1162548" y="463819"/>
                  <a:pt x="1162418" y="463338"/>
                </a:cubicBezTo>
                <a:cubicBezTo>
                  <a:pt x="1161540" y="461248"/>
                  <a:pt x="1160578" y="459158"/>
                  <a:pt x="1159575" y="457109"/>
                </a:cubicBezTo>
                <a:cubicBezTo>
                  <a:pt x="1149010" y="435650"/>
                  <a:pt x="1138433" y="414187"/>
                  <a:pt x="1127843" y="392726"/>
                </a:cubicBezTo>
                <a:cubicBezTo>
                  <a:pt x="1120862" y="378554"/>
                  <a:pt x="1114047" y="364297"/>
                  <a:pt x="1106940" y="350125"/>
                </a:cubicBezTo>
                <a:cubicBezTo>
                  <a:pt x="1100640" y="337332"/>
                  <a:pt x="1094260" y="324581"/>
                  <a:pt x="1087792" y="311871"/>
                </a:cubicBezTo>
                <a:cubicBezTo>
                  <a:pt x="1086852" y="310292"/>
                  <a:pt x="1085761" y="308807"/>
                  <a:pt x="1084531" y="307440"/>
                </a:cubicBezTo>
                <a:close/>
                <a:moveTo>
                  <a:pt x="1057106" y="395235"/>
                </a:moveTo>
                <a:cubicBezTo>
                  <a:pt x="1058235" y="390260"/>
                  <a:pt x="1059154" y="385786"/>
                  <a:pt x="1060283" y="381397"/>
                </a:cubicBezTo>
                <a:cubicBezTo>
                  <a:pt x="1064493" y="364841"/>
                  <a:pt x="1068674" y="348299"/>
                  <a:pt x="1072825" y="331772"/>
                </a:cubicBezTo>
                <a:cubicBezTo>
                  <a:pt x="1075125" y="322867"/>
                  <a:pt x="1077006" y="313920"/>
                  <a:pt x="1079556" y="305099"/>
                </a:cubicBezTo>
                <a:cubicBezTo>
                  <a:pt x="1081040" y="301172"/>
                  <a:pt x="1079744" y="296737"/>
                  <a:pt x="1076379" y="294229"/>
                </a:cubicBezTo>
                <a:cubicBezTo>
                  <a:pt x="1073912" y="292028"/>
                  <a:pt x="1071609" y="289652"/>
                  <a:pt x="1069481" y="287122"/>
                </a:cubicBezTo>
                <a:cubicBezTo>
                  <a:pt x="1060158" y="276670"/>
                  <a:pt x="1050918" y="266218"/>
                  <a:pt x="1041554" y="255683"/>
                </a:cubicBezTo>
                <a:cubicBezTo>
                  <a:pt x="1029471" y="242221"/>
                  <a:pt x="1017222" y="228884"/>
                  <a:pt x="1005056" y="215464"/>
                </a:cubicBezTo>
                <a:lnTo>
                  <a:pt x="989546" y="198742"/>
                </a:lnTo>
                <a:cubicBezTo>
                  <a:pt x="989253" y="198407"/>
                  <a:pt x="988668" y="198365"/>
                  <a:pt x="988208" y="198198"/>
                </a:cubicBezTo>
                <a:cubicBezTo>
                  <a:pt x="988208" y="198825"/>
                  <a:pt x="987455" y="199578"/>
                  <a:pt x="987623" y="200079"/>
                </a:cubicBezTo>
                <a:cubicBezTo>
                  <a:pt x="991469" y="211158"/>
                  <a:pt x="995357" y="222195"/>
                  <a:pt x="999203" y="233274"/>
                </a:cubicBezTo>
                <a:cubicBezTo>
                  <a:pt x="1003049" y="244353"/>
                  <a:pt x="1007774" y="256184"/>
                  <a:pt x="1011244" y="267890"/>
                </a:cubicBezTo>
                <a:cubicBezTo>
                  <a:pt x="1013919" y="276921"/>
                  <a:pt x="1018309" y="285240"/>
                  <a:pt x="1020525" y="294521"/>
                </a:cubicBezTo>
                <a:cubicBezTo>
                  <a:pt x="1022912" y="302326"/>
                  <a:pt x="1025705" y="310001"/>
                  <a:pt x="1028886" y="317515"/>
                </a:cubicBezTo>
                <a:cubicBezTo>
                  <a:pt x="1034208" y="332399"/>
                  <a:pt x="1039463" y="347296"/>
                  <a:pt x="1044647" y="362207"/>
                </a:cubicBezTo>
                <a:cubicBezTo>
                  <a:pt x="1048243" y="372533"/>
                  <a:pt x="1051629" y="383111"/>
                  <a:pt x="1055183" y="393270"/>
                </a:cubicBezTo>
                <a:cubicBezTo>
                  <a:pt x="1055392" y="393730"/>
                  <a:pt x="1056103" y="394189"/>
                  <a:pt x="1057106" y="395276"/>
                </a:cubicBezTo>
                <a:close/>
                <a:moveTo>
                  <a:pt x="299311" y="416640"/>
                </a:moveTo>
                <a:cubicBezTo>
                  <a:pt x="298412" y="415873"/>
                  <a:pt x="297446" y="415188"/>
                  <a:pt x="296426" y="414591"/>
                </a:cubicBezTo>
                <a:cubicBezTo>
                  <a:pt x="287772" y="410787"/>
                  <a:pt x="279118" y="406982"/>
                  <a:pt x="270422" y="403345"/>
                </a:cubicBezTo>
                <a:cubicBezTo>
                  <a:pt x="257295" y="397827"/>
                  <a:pt x="244084" y="392475"/>
                  <a:pt x="230915" y="386957"/>
                </a:cubicBezTo>
                <a:lnTo>
                  <a:pt x="168873" y="361036"/>
                </a:lnTo>
                <a:cubicBezTo>
                  <a:pt x="166992" y="360242"/>
                  <a:pt x="165152" y="359364"/>
                  <a:pt x="163229" y="358737"/>
                </a:cubicBezTo>
                <a:cubicBezTo>
                  <a:pt x="161306" y="358110"/>
                  <a:pt x="159383" y="358737"/>
                  <a:pt x="158630" y="361329"/>
                </a:cubicBezTo>
                <a:cubicBezTo>
                  <a:pt x="156456" y="368395"/>
                  <a:pt x="154450" y="375460"/>
                  <a:pt x="152108" y="382483"/>
                </a:cubicBezTo>
                <a:cubicBezTo>
                  <a:pt x="147928" y="395569"/>
                  <a:pt x="143454" y="408613"/>
                  <a:pt x="139106" y="421699"/>
                </a:cubicBezTo>
                <a:cubicBezTo>
                  <a:pt x="138646" y="423120"/>
                  <a:pt x="138103" y="424583"/>
                  <a:pt x="137727" y="425879"/>
                </a:cubicBezTo>
                <a:cubicBezTo>
                  <a:pt x="137303" y="427050"/>
                  <a:pt x="137910" y="428346"/>
                  <a:pt x="139082" y="428768"/>
                </a:cubicBezTo>
                <a:cubicBezTo>
                  <a:pt x="139411" y="428889"/>
                  <a:pt x="139763" y="428931"/>
                  <a:pt x="140110" y="428889"/>
                </a:cubicBezTo>
                <a:cubicBezTo>
                  <a:pt x="142158" y="428889"/>
                  <a:pt x="144290" y="428889"/>
                  <a:pt x="146255" y="428638"/>
                </a:cubicBezTo>
                <a:lnTo>
                  <a:pt x="203406" y="424165"/>
                </a:lnTo>
                <a:lnTo>
                  <a:pt x="241534" y="421113"/>
                </a:lnTo>
                <a:lnTo>
                  <a:pt x="288776" y="417643"/>
                </a:lnTo>
                <a:cubicBezTo>
                  <a:pt x="291786" y="417769"/>
                  <a:pt x="294796" y="417142"/>
                  <a:pt x="299311" y="416640"/>
                </a:cubicBezTo>
                <a:close/>
                <a:moveTo>
                  <a:pt x="1054974" y="1126022"/>
                </a:moveTo>
                <a:cubicBezTo>
                  <a:pt x="1054681" y="1135178"/>
                  <a:pt x="1054430" y="1144291"/>
                  <a:pt x="1054054" y="1153447"/>
                </a:cubicBezTo>
                <a:cubicBezTo>
                  <a:pt x="1053260" y="1172804"/>
                  <a:pt x="1052340" y="1192119"/>
                  <a:pt x="1051504" y="1211475"/>
                </a:cubicBezTo>
                <a:cubicBezTo>
                  <a:pt x="1051504" y="1216325"/>
                  <a:pt x="1051253" y="1221133"/>
                  <a:pt x="1051044" y="1225982"/>
                </a:cubicBezTo>
                <a:cubicBezTo>
                  <a:pt x="1050291" y="1242245"/>
                  <a:pt x="1049121" y="1258550"/>
                  <a:pt x="1048870" y="1274855"/>
                </a:cubicBezTo>
                <a:cubicBezTo>
                  <a:pt x="1048619" y="1292665"/>
                  <a:pt x="1045651" y="1287397"/>
                  <a:pt x="1061412" y="1295758"/>
                </a:cubicBezTo>
                <a:cubicBezTo>
                  <a:pt x="1073954" y="1302489"/>
                  <a:pt x="1086789" y="1308844"/>
                  <a:pt x="1099540" y="1315240"/>
                </a:cubicBezTo>
                <a:cubicBezTo>
                  <a:pt x="1101881" y="1316411"/>
                  <a:pt x="1104432" y="1319421"/>
                  <a:pt x="1106940" y="1317247"/>
                </a:cubicBezTo>
                <a:cubicBezTo>
                  <a:pt x="1108779" y="1315533"/>
                  <a:pt x="1106940" y="1312439"/>
                  <a:pt x="1106187" y="1310056"/>
                </a:cubicBezTo>
                <a:cubicBezTo>
                  <a:pt x="1102007" y="1294044"/>
                  <a:pt x="1097533" y="1278032"/>
                  <a:pt x="1093227" y="1262062"/>
                </a:cubicBezTo>
                <a:cubicBezTo>
                  <a:pt x="1088921" y="1246092"/>
                  <a:pt x="1084866" y="1230539"/>
                  <a:pt x="1080685" y="1214778"/>
                </a:cubicBezTo>
                <a:cubicBezTo>
                  <a:pt x="1078553" y="1206918"/>
                  <a:pt x="1076254" y="1199100"/>
                  <a:pt x="1074163" y="1191199"/>
                </a:cubicBezTo>
                <a:cubicBezTo>
                  <a:pt x="1071655" y="1181876"/>
                  <a:pt x="1069314" y="1172469"/>
                  <a:pt x="1066889" y="1163105"/>
                </a:cubicBezTo>
                <a:cubicBezTo>
                  <a:pt x="1064673" y="1154743"/>
                  <a:pt x="1062457" y="1146382"/>
                  <a:pt x="1060200" y="1138020"/>
                </a:cubicBezTo>
                <a:cubicBezTo>
                  <a:pt x="1059619" y="1133610"/>
                  <a:pt x="1057808" y="1129450"/>
                  <a:pt x="1054974" y="1126022"/>
                </a:cubicBezTo>
                <a:close/>
                <a:moveTo>
                  <a:pt x="872737" y="1121841"/>
                </a:moveTo>
                <a:cubicBezTo>
                  <a:pt x="865295" y="1132126"/>
                  <a:pt x="858857" y="1140905"/>
                  <a:pt x="852502" y="1149810"/>
                </a:cubicBezTo>
                <a:cubicBezTo>
                  <a:pt x="844642" y="1160763"/>
                  <a:pt x="836908" y="1171800"/>
                  <a:pt x="829048" y="1182754"/>
                </a:cubicBezTo>
                <a:cubicBezTo>
                  <a:pt x="818764" y="1197023"/>
                  <a:pt x="808467" y="1211254"/>
                  <a:pt x="798153" y="1225439"/>
                </a:cubicBezTo>
                <a:cubicBezTo>
                  <a:pt x="797254" y="1226676"/>
                  <a:pt x="796472" y="1227989"/>
                  <a:pt x="795812" y="1229369"/>
                </a:cubicBezTo>
                <a:cubicBezTo>
                  <a:pt x="795812" y="1229703"/>
                  <a:pt x="796313" y="1230874"/>
                  <a:pt x="796773" y="1230957"/>
                </a:cubicBezTo>
                <a:cubicBezTo>
                  <a:pt x="798023" y="1231125"/>
                  <a:pt x="799286" y="1231125"/>
                  <a:pt x="800536" y="1230957"/>
                </a:cubicBezTo>
                <a:cubicBezTo>
                  <a:pt x="808437" y="1230414"/>
                  <a:pt x="816297" y="1229787"/>
                  <a:pt x="824157" y="1229201"/>
                </a:cubicBezTo>
                <a:lnTo>
                  <a:pt x="879802" y="1225313"/>
                </a:lnTo>
                <a:cubicBezTo>
                  <a:pt x="883398" y="1225063"/>
                  <a:pt x="886909" y="1224728"/>
                  <a:pt x="890463" y="1224352"/>
                </a:cubicBezTo>
                <a:cubicBezTo>
                  <a:pt x="891964" y="1224318"/>
                  <a:pt x="893155" y="1223077"/>
                  <a:pt x="893122" y="1221576"/>
                </a:cubicBezTo>
                <a:cubicBezTo>
                  <a:pt x="893122" y="1221471"/>
                  <a:pt x="893113" y="1221363"/>
                  <a:pt x="893097" y="1221258"/>
                </a:cubicBezTo>
                <a:cubicBezTo>
                  <a:pt x="893013" y="1220246"/>
                  <a:pt x="892858" y="1219239"/>
                  <a:pt x="892637" y="1218248"/>
                </a:cubicBezTo>
                <a:cubicBezTo>
                  <a:pt x="890045" y="1205497"/>
                  <a:pt x="887369" y="1192788"/>
                  <a:pt x="884819" y="1180078"/>
                </a:cubicBezTo>
                <a:cubicBezTo>
                  <a:pt x="882018" y="1166073"/>
                  <a:pt x="879342" y="1152068"/>
                  <a:pt x="876458" y="1138271"/>
                </a:cubicBezTo>
                <a:cubicBezTo>
                  <a:pt x="875538" y="1133547"/>
                  <a:pt x="874284" y="1128488"/>
                  <a:pt x="872737" y="1122050"/>
                </a:cubicBezTo>
                <a:close/>
                <a:moveTo>
                  <a:pt x="605172" y="1320174"/>
                </a:moveTo>
                <a:lnTo>
                  <a:pt x="606217" y="1319296"/>
                </a:lnTo>
                <a:cubicBezTo>
                  <a:pt x="604879" y="1316578"/>
                  <a:pt x="603583" y="1313819"/>
                  <a:pt x="602036" y="1311185"/>
                </a:cubicBezTo>
                <a:cubicBezTo>
                  <a:pt x="589494" y="1287828"/>
                  <a:pt x="576952" y="1264474"/>
                  <a:pt x="564410" y="1241117"/>
                </a:cubicBezTo>
                <a:cubicBezTo>
                  <a:pt x="558557" y="1230121"/>
                  <a:pt x="552871" y="1219001"/>
                  <a:pt x="547018" y="1208005"/>
                </a:cubicBezTo>
                <a:cubicBezTo>
                  <a:pt x="538656" y="1192507"/>
                  <a:pt x="530295" y="1177026"/>
                  <a:pt x="521934" y="1161558"/>
                </a:cubicBezTo>
                <a:cubicBezTo>
                  <a:pt x="519174" y="1156374"/>
                  <a:pt x="516248" y="1151315"/>
                  <a:pt x="513321" y="1146256"/>
                </a:cubicBezTo>
                <a:cubicBezTo>
                  <a:pt x="513004" y="1145914"/>
                  <a:pt x="512527" y="1145755"/>
                  <a:pt x="512067" y="1145838"/>
                </a:cubicBezTo>
                <a:cubicBezTo>
                  <a:pt x="511624" y="1146039"/>
                  <a:pt x="511310" y="1146449"/>
                  <a:pt x="511231" y="1146925"/>
                </a:cubicBezTo>
                <a:cubicBezTo>
                  <a:pt x="511649" y="1153782"/>
                  <a:pt x="512025" y="1160680"/>
                  <a:pt x="512569" y="1167494"/>
                </a:cubicBezTo>
                <a:cubicBezTo>
                  <a:pt x="513907" y="1184761"/>
                  <a:pt x="515370" y="1202027"/>
                  <a:pt x="516750" y="1219293"/>
                </a:cubicBezTo>
                <a:cubicBezTo>
                  <a:pt x="517502" y="1229452"/>
                  <a:pt x="518004" y="1239653"/>
                  <a:pt x="518631" y="1249812"/>
                </a:cubicBezTo>
                <a:cubicBezTo>
                  <a:pt x="518631" y="1252070"/>
                  <a:pt x="518631" y="1254369"/>
                  <a:pt x="519049" y="1256627"/>
                </a:cubicBezTo>
                <a:cubicBezTo>
                  <a:pt x="519254" y="1258947"/>
                  <a:pt x="520521" y="1261046"/>
                  <a:pt x="522477" y="1262313"/>
                </a:cubicBezTo>
                <a:cubicBezTo>
                  <a:pt x="530211" y="1267664"/>
                  <a:pt x="537820" y="1273224"/>
                  <a:pt x="545513" y="1278659"/>
                </a:cubicBezTo>
                <a:cubicBezTo>
                  <a:pt x="558808" y="1288066"/>
                  <a:pt x="572102" y="1297514"/>
                  <a:pt x="585439" y="1306879"/>
                </a:cubicBezTo>
                <a:cubicBezTo>
                  <a:pt x="592128" y="1311603"/>
                  <a:pt x="598691" y="1315951"/>
                  <a:pt x="605172" y="1320383"/>
                </a:cubicBezTo>
                <a:close/>
                <a:moveTo>
                  <a:pt x="816214" y="1014522"/>
                </a:moveTo>
                <a:lnTo>
                  <a:pt x="816214" y="1014062"/>
                </a:lnTo>
                <a:cubicBezTo>
                  <a:pt x="805009" y="1014564"/>
                  <a:pt x="793847" y="1015149"/>
                  <a:pt x="782768" y="1015609"/>
                </a:cubicBezTo>
                <a:cubicBezTo>
                  <a:pt x="763257" y="1016362"/>
                  <a:pt x="743649" y="1017060"/>
                  <a:pt x="723945" y="1017700"/>
                </a:cubicBezTo>
                <a:cubicBezTo>
                  <a:pt x="715584" y="1017992"/>
                  <a:pt x="715584" y="1017950"/>
                  <a:pt x="713619" y="1025810"/>
                </a:cubicBezTo>
                <a:cubicBezTo>
                  <a:pt x="710442" y="1038352"/>
                  <a:pt x="707390" y="1050894"/>
                  <a:pt x="704338" y="1063437"/>
                </a:cubicBezTo>
                <a:cubicBezTo>
                  <a:pt x="703251" y="1067868"/>
                  <a:pt x="702289" y="1072342"/>
                  <a:pt x="701286" y="1076815"/>
                </a:cubicBezTo>
                <a:cubicBezTo>
                  <a:pt x="701077" y="1077735"/>
                  <a:pt x="702248" y="1078947"/>
                  <a:pt x="703125" y="1078738"/>
                </a:cubicBezTo>
                <a:cubicBezTo>
                  <a:pt x="703636" y="1078638"/>
                  <a:pt x="704141" y="1078500"/>
                  <a:pt x="704630" y="1078320"/>
                </a:cubicBezTo>
                <a:lnTo>
                  <a:pt x="749448" y="1061597"/>
                </a:lnTo>
                <a:lnTo>
                  <a:pt x="798529" y="1042575"/>
                </a:lnTo>
                <a:lnTo>
                  <a:pt x="846398" y="1023971"/>
                </a:lnTo>
                <a:cubicBezTo>
                  <a:pt x="853505" y="1021211"/>
                  <a:pt x="860696" y="1018619"/>
                  <a:pt x="867845" y="1015902"/>
                </a:cubicBezTo>
                <a:cubicBezTo>
                  <a:pt x="868740" y="1015572"/>
                  <a:pt x="869564" y="1015074"/>
                  <a:pt x="870270" y="1014439"/>
                </a:cubicBezTo>
                <a:cubicBezTo>
                  <a:pt x="870897" y="1013812"/>
                  <a:pt x="869350" y="1012934"/>
                  <a:pt x="867385" y="1012975"/>
                </a:cubicBezTo>
                <a:cubicBezTo>
                  <a:pt x="863832" y="1012975"/>
                  <a:pt x="860278" y="1012975"/>
                  <a:pt x="856683" y="1012975"/>
                </a:cubicBezTo>
                <a:close/>
                <a:moveTo>
                  <a:pt x="1044856" y="1275984"/>
                </a:moveTo>
                <a:cubicBezTo>
                  <a:pt x="1045860" y="1256083"/>
                  <a:pt x="1046905" y="1237772"/>
                  <a:pt x="1047699" y="1219461"/>
                </a:cubicBezTo>
                <a:cubicBezTo>
                  <a:pt x="1048410" y="1203699"/>
                  <a:pt x="1048870" y="1187896"/>
                  <a:pt x="1049455" y="1172093"/>
                </a:cubicBezTo>
                <a:cubicBezTo>
                  <a:pt x="1049790" y="1163426"/>
                  <a:pt x="1050095" y="1154756"/>
                  <a:pt x="1050375" y="1146089"/>
                </a:cubicBezTo>
                <a:cubicBezTo>
                  <a:pt x="1050709" y="1135679"/>
                  <a:pt x="1051169" y="1125186"/>
                  <a:pt x="1051420" y="1114776"/>
                </a:cubicBezTo>
                <a:cubicBezTo>
                  <a:pt x="1051420" y="1109968"/>
                  <a:pt x="1051002" y="1109466"/>
                  <a:pt x="1046445" y="1108755"/>
                </a:cubicBezTo>
                <a:cubicBezTo>
                  <a:pt x="1043435" y="1108296"/>
                  <a:pt x="1040383" y="1108128"/>
                  <a:pt x="1037331" y="1107794"/>
                </a:cubicBezTo>
                <a:lnTo>
                  <a:pt x="1019856" y="1105662"/>
                </a:lnTo>
                <a:lnTo>
                  <a:pt x="999203" y="1103404"/>
                </a:lnTo>
                <a:cubicBezTo>
                  <a:pt x="996736" y="1103153"/>
                  <a:pt x="995733" y="1104240"/>
                  <a:pt x="996318" y="1106540"/>
                </a:cubicBezTo>
                <a:cubicBezTo>
                  <a:pt x="998158" y="1113939"/>
                  <a:pt x="1000039" y="1121381"/>
                  <a:pt x="1002130" y="1128739"/>
                </a:cubicBezTo>
                <a:cubicBezTo>
                  <a:pt x="1007899" y="1149099"/>
                  <a:pt x="1013836" y="1169376"/>
                  <a:pt x="1019563" y="1189736"/>
                </a:cubicBezTo>
                <a:cubicBezTo>
                  <a:pt x="1025542" y="1210848"/>
                  <a:pt x="1031395" y="1231961"/>
                  <a:pt x="1037331" y="1253073"/>
                </a:cubicBezTo>
                <a:cubicBezTo>
                  <a:pt x="1039045" y="1259219"/>
                  <a:pt x="1040927" y="1265281"/>
                  <a:pt x="1042766" y="1271385"/>
                </a:cubicBezTo>
                <a:cubicBezTo>
                  <a:pt x="1043268" y="1272597"/>
                  <a:pt x="1043811" y="1273684"/>
                  <a:pt x="1044856" y="1276193"/>
                </a:cubicBezTo>
                <a:close/>
                <a:moveTo>
                  <a:pt x="721771" y="1153823"/>
                </a:moveTo>
                <a:lnTo>
                  <a:pt x="722398" y="1153823"/>
                </a:lnTo>
                <a:cubicBezTo>
                  <a:pt x="722398" y="1156625"/>
                  <a:pt x="722398" y="1159426"/>
                  <a:pt x="722398" y="1162185"/>
                </a:cubicBezTo>
                <a:cubicBezTo>
                  <a:pt x="723193" y="1175939"/>
                  <a:pt x="724154" y="1189652"/>
                  <a:pt x="724823" y="1203407"/>
                </a:cubicBezTo>
                <a:cubicBezTo>
                  <a:pt x="726078" y="1229160"/>
                  <a:pt x="727206" y="1254913"/>
                  <a:pt x="728419" y="1280624"/>
                </a:cubicBezTo>
                <a:cubicBezTo>
                  <a:pt x="728419" y="1283927"/>
                  <a:pt x="728962" y="1287230"/>
                  <a:pt x="729297" y="1290532"/>
                </a:cubicBezTo>
                <a:cubicBezTo>
                  <a:pt x="729326" y="1291318"/>
                  <a:pt x="729982" y="1291933"/>
                  <a:pt x="730768" y="1291904"/>
                </a:cubicBezTo>
                <a:cubicBezTo>
                  <a:pt x="731032" y="1291895"/>
                  <a:pt x="731291" y="1291812"/>
                  <a:pt x="731512" y="1291661"/>
                </a:cubicBezTo>
                <a:cubicBezTo>
                  <a:pt x="732641" y="1290616"/>
                  <a:pt x="733770" y="1289571"/>
                  <a:pt x="734815" y="1288484"/>
                </a:cubicBezTo>
                <a:cubicBezTo>
                  <a:pt x="743636" y="1279286"/>
                  <a:pt x="752416" y="1270005"/>
                  <a:pt x="761237" y="1260849"/>
                </a:cubicBezTo>
                <a:cubicBezTo>
                  <a:pt x="769055" y="1252739"/>
                  <a:pt x="776915" y="1244754"/>
                  <a:pt x="784691" y="1236643"/>
                </a:cubicBezTo>
                <a:cubicBezTo>
                  <a:pt x="787701" y="1233549"/>
                  <a:pt x="787659" y="1233131"/>
                  <a:pt x="785151" y="1229494"/>
                </a:cubicBezTo>
                <a:cubicBezTo>
                  <a:pt x="778629" y="1220100"/>
                  <a:pt x="772065" y="1210710"/>
                  <a:pt x="765460" y="1201316"/>
                </a:cubicBezTo>
                <a:cubicBezTo>
                  <a:pt x="762826" y="1197554"/>
                  <a:pt x="760067" y="1193875"/>
                  <a:pt x="757475" y="1190112"/>
                </a:cubicBezTo>
                <a:cubicBezTo>
                  <a:pt x="747065" y="1174978"/>
                  <a:pt x="736571" y="1159802"/>
                  <a:pt x="726328" y="1144668"/>
                </a:cubicBezTo>
                <a:cubicBezTo>
                  <a:pt x="725789" y="1143806"/>
                  <a:pt x="725174" y="1142995"/>
                  <a:pt x="724489" y="1142243"/>
                </a:cubicBezTo>
                <a:cubicBezTo>
                  <a:pt x="724196" y="1141908"/>
                  <a:pt x="723486" y="1141490"/>
                  <a:pt x="723235" y="1141658"/>
                </a:cubicBezTo>
                <a:cubicBezTo>
                  <a:pt x="722984" y="1141825"/>
                  <a:pt x="721855" y="1142577"/>
                  <a:pt x="721855" y="1143121"/>
                </a:cubicBezTo>
                <a:cubicBezTo>
                  <a:pt x="721730" y="1146925"/>
                  <a:pt x="721771" y="1150479"/>
                  <a:pt x="721771" y="1154032"/>
                </a:cubicBezTo>
                <a:close/>
                <a:moveTo>
                  <a:pt x="1143354" y="1301026"/>
                </a:moveTo>
                <a:cubicBezTo>
                  <a:pt x="1143216" y="1299492"/>
                  <a:pt x="1142978" y="1297970"/>
                  <a:pt x="1142643" y="1296469"/>
                </a:cubicBezTo>
                <a:cubicBezTo>
                  <a:pt x="1120736" y="1217341"/>
                  <a:pt x="1098788" y="1138200"/>
                  <a:pt x="1076797" y="1059047"/>
                </a:cubicBezTo>
                <a:cubicBezTo>
                  <a:pt x="1076709" y="1058813"/>
                  <a:pt x="1076601" y="1058587"/>
                  <a:pt x="1076463" y="1058378"/>
                </a:cubicBezTo>
                <a:lnTo>
                  <a:pt x="1075961" y="1057793"/>
                </a:lnTo>
                <a:lnTo>
                  <a:pt x="1074874" y="1057291"/>
                </a:lnTo>
                <a:cubicBezTo>
                  <a:pt x="1074372" y="1058378"/>
                  <a:pt x="1073745" y="1059423"/>
                  <a:pt x="1073327" y="1060552"/>
                </a:cubicBezTo>
                <a:cubicBezTo>
                  <a:pt x="1068758" y="1072454"/>
                  <a:pt x="1064213" y="1084382"/>
                  <a:pt x="1059698" y="1096339"/>
                </a:cubicBezTo>
                <a:cubicBezTo>
                  <a:pt x="1058778" y="1098734"/>
                  <a:pt x="1057900" y="1101117"/>
                  <a:pt x="1057064" y="1103488"/>
                </a:cubicBezTo>
                <a:cubicBezTo>
                  <a:pt x="1055935" y="1106184"/>
                  <a:pt x="1056040" y="1109240"/>
                  <a:pt x="1057357" y="1111849"/>
                </a:cubicBezTo>
                <a:cubicBezTo>
                  <a:pt x="1058778" y="1114817"/>
                  <a:pt x="1060074" y="1117869"/>
                  <a:pt x="1061537" y="1120879"/>
                </a:cubicBezTo>
                <a:cubicBezTo>
                  <a:pt x="1067307" y="1133672"/>
                  <a:pt x="1073089" y="1146465"/>
                  <a:pt x="1078887" y="1159258"/>
                </a:cubicBezTo>
                <a:cubicBezTo>
                  <a:pt x="1087249" y="1177319"/>
                  <a:pt x="1094690" y="1195672"/>
                  <a:pt x="1103177" y="1213607"/>
                </a:cubicBezTo>
                <a:cubicBezTo>
                  <a:pt x="1113378" y="1235305"/>
                  <a:pt x="1122701" y="1257379"/>
                  <a:pt x="1132442" y="1279245"/>
                </a:cubicBezTo>
                <a:cubicBezTo>
                  <a:pt x="1135139" y="1287004"/>
                  <a:pt x="1138805" y="1294391"/>
                  <a:pt x="1143354" y="1301235"/>
                </a:cubicBezTo>
                <a:close/>
                <a:moveTo>
                  <a:pt x="1184367" y="1097551"/>
                </a:moveTo>
                <a:cubicBezTo>
                  <a:pt x="1183907" y="1096966"/>
                  <a:pt x="1183572" y="1096130"/>
                  <a:pt x="1182987" y="1095837"/>
                </a:cubicBezTo>
                <a:cubicBezTo>
                  <a:pt x="1179517" y="1094290"/>
                  <a:pt x="1176005" y="1092785"/>
                  <a:pt x="1172410" y="1091364"/>
                </a:cubicBezTo>
                <a:lnTo>
                  <a:pt x="1091889" y="1059967"/>
                </a:lnTo>
                <a:cubicBezTo>
                  <a:pt x="1089046" y="1058880"/>
                  <a:pt x="1086078" y="1058043"/>
                  <a:pt x="1083152" y="1057166"/>
                </a:cubicBezTo>
                <a:cubicBezTo>
                  <a:pt x="1082349" y="1056944"/>
                  <a:pt x="1081521" y="1057416"/>
                  <a:pt x="1081300" y="1058219"/>
                </a:cubicBezTo>
                <a:cubicBezTo>
                  <a:pt x="1081241" y="1058432"/>
                  <a:pt x="1081233" y="1058658"/>
                  <a:pt x="1081270" y="1058880"/>
                </a:cubicBezTo>
                <a:cubicBezTo>
                  <a:pt x="1081417" y="1059636"/>
                  <a:pt x="1081626" y="1060376"/>
                  <a:pt x="1081897" y="1061095"/>
                </a:cubicBezTo>
                <a:cubicBezTo>
                  <a:pt x="1084113" y="1066530"/>
                  <a:pt x="1086078" y="1071965"/>
                  <a:pt x="1088587" y="1077358"/>
                </a:cubicBezTo>
                <a:cubicBezTo>
                  <a:pt x="1098340" y="1100101"/>
                  <a:pt x="1108098" y="1122832"/>
                  <a:pt x="1117852" y="1145546"/>
                </a:cubicBezTo>
                <a:cubicBezTo>
                  <a:pt x="1119273" y="1148848"/>
                  <a:pt x="1120736" y="1151148"/>
                  <a:pt x="1124332" y="1147260"/>
                </a:cubicBezTo>
                <a:cubicBezTo>
                  <a:pt x="1125828" y="1145893"/>
                  <a:pt x="1127421" y="1144634"/>
                  <a:pt x="1129098" y="1143497"/>
                </a:cubicBezTo>
                <a:lnTo>
                  <a:pt x="1178012" y="1104198"/>
                </a:lnTo>
                <a:cubicBezTo>
                  <a:pt x="1179810" y="1102735"/>
                  <a:pt x="1181524" y="1101230"/>
                  <a:pt x="1183196" y="1099642"/>
                </a:cubicBezTo>
                <a:cubicBezTo>
                  <a:pt x="1183664" y="1099065"/>
                  <a:pt x="1184057" y="1098433"/>
                  <a:pt x="1184367" y="1097760"/>
                </a:cubicBezTo>
                <a:close/>
                <a:moveTo>
                  <a:pt x="687155" y="4130"/>
                </a:moveTo>
                <a:lnTo>
                  <a:pt x="687155" y="4130"/>
                </a:lnTo>
                <a:cubicBezTo>
                  <a:pt x="682974" y="3795"/>
                  <a:pt x="678543" y="3419"/>
                  <a:pt x="674195" y="3210"/>
                </a:cubicBezTo>
                <a:cubicBezTo>
                  <a:pt x="673024" y="3210"/>
                  <a:pt x="671227" y="3210"/>
                  <a:pt x="670809" y="3921"/>
                </a:cubicBezTo>
                <a:cubicBezTo>
                  <a:pt x="669931" y="5259"/>
                  <a:pt x="671561" y="6095"/>
                  <a:pt x="672523" y="6805"/>
                </a:cubicBezTo>
                <a:lnTo>
                  <a:pt x="704338" y="30594"/>
                </a:lnTo>
                <a:cubicBezTo>
                  <a:pt x="714539" y="38203"/>
                  <a:pt x="724823" y="45728"/>
                  <a:pt x="734982" y="53378"/>
                </a:cubicBezTo>
                <a:cubicBezTo>
                  <a:pt x="753934" y="67648"/>
                  <a:pt x="772830" y="81946"/>
                  <a:pt x="791673" y="96273"/>
                </a:cubicBezTo>
                <a:cubicBezTo>
                  <a:pt x="793111" y="97325"/>
                  <a:pt x="794604" y="98302"/>
                  <a:pt x="796146" y="99199"/>
                </a:cubicBezTo>
                <a:cubicBezTo>
                  <a:pt x="796522" y="99408"/>
                  <a:pt x="797442" y="99492"/>
                  <a:pt x="797568" y="99199"/>
                </a:cubicBezTo>
                <a:cubicBezTo>
                  <a:pt x="797860" y="98568"/>
                  <a:pt x="798032" y="97887"/>
                  <a:pt x="798069" y="97192"/>
                </a:cubicBezTo>
                <a:cubicBezTo>
                  <a:pt x="798028" y="96676"/>
                  <a:pt x="797869" y="96176"/>
                  <a:pt x="797609" y="95729"/>
                </a:cubicBezTo>
                <a:cubicBezTo>
                  <a:pt x="793429" y="85444"/>
                  <a:pt x="788955" y="75076"/>
                  <a:pt x="784524" y="64792"/>
                </a:cubicBezTo>
                <a:cubicBezTo>
                  <a:pt x="780343" y="55176"/>
                  <a:pt x="776162" y="45644"/>
                  <a:pt x="771982" y="36070"/>
                </a:cubicBezTo>
                <a:cubicBezTo>
                  <a:pt x="768303" y="27709"/>
                  <a:pt x="764624" y="19348"/>
                  <a:pt x="761070" y="10986"/>
                </a:cubicBezTo>
                <a:cubicBezTo>
                  <a:pt x="760472" y="9084"/>
                  <a:pt x="758716" y="7784"/>
                  <a:pt x="756722" y="7767"/>
                </a:cubicBezTo>
                <a:cubicBezTo>
                  <a:pt x="746563" y="7349"/>
                  <a:pt x="736362" y="6847"/>
                  <a:pt x="726203" y="6304"/>
                </a:cubicBezTo>
                <a:cubicBezTo>
                  <a:pt x="713117" y="5635"/>
                  <a:pt x="700157" y="4882"/>
                  <a:pt x="687155" y="4130"/>
                </a:cubicBezTo>
                <a:close/>
                <a:moveTo>
                  <a:pt x="388444" y="1184510"/>
                </a:moveTo>
                <a:lnTo>
                  <a:pt x="388444" y="1183130"/>
                </a:lnTo>
                <a:cubicBezTo>
                  <a:pt x="375902" y="1177653"/>
                  <a:pt x="363861" y="1172093"/>
                  <a:pt x="351486" y="1166825"/>
                </a:cubicBezTo>
                <a:cubicBezTo>
                  <a:pt x="333217" y="1159049"/>
                  <a:pt x="314821" y="1151566"/>
                  <a:pt x="296510" y="1143873"/>
                </a:cubicBezTo>
                <a:cubicBezTo>
                  <a:pt x="284553" y="1138815"/>
                  <a:pt x="272638" y="1133631"/>
                  <a:pt x="260723" y="1128530"/>
                </a:cubicBezTo>
                <a:cubicBezTo>
                  <a:pt x="259081" y="1127849"/>
                  <a:pt x="257390" y="1127289"/>
                  <a:pt x="255664" y="1126858"/>
                </a:cubicBezTo>
                <a:cubicBezTo>
                  <a:pt x="254746" y="1126628"/>
                  <a:pt x="253815" y="1127184"/>
                  <a:pt x="253584" y="1128104"/>
                </a:cubicBezTo>
                <a:cubicBezTo>
                  <a:pt x="253552" y="1128229"/>
                  <a:pt x="253535" y="1128359"/>
                  <a:pt x="253532" y="1128488"/>
                </a:cubicBezTo>
                <a:cubicBezTo>
                  <a:pt x="253498" y="1130014"/>
                  <a:pt x="253610" y="1131540"/>
                  <a:pt x="253867" y="1133045"/>
                </a:cubicBezTo>
                <a:cubicBezTo>
                  <a:pt x="255915" y="1145086"/>
                  <a:pt x="258047" y="1157126"/>
                  <a:pt x="260096" y="1169167"/>
                </a:cubicBezTo>
                <a:cubicBezTo>
                  <a:pt x="260890" y="1173682"/>
                  <a:pt x="261768" y="1178197"/>
                  <a:pt x="262855" y="1182629"/>
                </a:cubicBezTo>
                <a:cubicBezTo>
                  <a:pt x="263942" y="1187060"/>
                  <a:pt x="264778" y="1187520"/>
                  <a:pt x="269210" y="1187311"/>
                </a:cubicBezTo>
                <a:cubicBezTo>
                  <a:pt x="276317" y="1187018"/>
                  <a:pt x="283466" y="1186600"/>
                  <a:pt x="290573" y="1186517"/>
                </a:cubicBezTo>
                <a:cubicBezTo>
                  <a:pt x="318082" y="1186057"/>
                  <a:pt x="345591" y="1185764"/>
                  <a:pt x="373100" y="1185346"/>
                </a:cubicBezTo>
                <a:cubicBezTo>
                  <a:pt x="378326" y="1185262"/>
                  <a:pt x="383385" y="1184802"/>
                  <a:pt x="388444" y="1184510"/>
                </a:cubicBezTo>
                <a:close/>
                <a:moveTo>
                  <a:pt x="960406" y="961009"/>
                </a:moveTo>
                <a:cubicBezTo>
                  <a:pt x="959587" y="961264"/>
                  <a:pt x="958788" y="961586"/>
                  <a:pt x="958023" y="961971"/>
                </a:cubicBezTo>
                <a:cubicBezTo>
                  <a:pt x="955431" y="963601"/>
                  <a:pt x="952797" y="965190"/>
                  <a:pt x="950331" y="966988"/>
                </a:cubicBezTo>
                <a:cubicBezTo>
                  <a:pt x="934833" y="978138"/>
                  <a:pt x="919364" y="989283"/>
                  <a:pt x="903925" y="1000433"/>
                </a:cubicBezTo>
                <a:cubicBezTo>
                  <a:pt x="900831" y="1002691"/>
                  <a:pt x="897779" y="1005032"/>
                  <a:pt x="894769" y="1007373"/>
                </a:cubicBezTo>
                <a:cubicBezTo>
                  <a:pt x="894226" y="1007791"/>
                  <a:pt x="893640" y="1008669"/>
                  <a:pt x="893766" y="1009213"/>
                </a:cubicBezTo>
                <a:cubicBezTo>
                  <a:pt x="893891" y="1009756"/>
                  <a:pt x="894727" y="1010342"/>
                  <a:pt x="895354" y="1010509"/>
                </a:cubicBezTo>
                <a:lnTo>
                  <a:pt x="917679" y="1015777"/>
                </a:lnTo>
                <a:cubicBezTo>
                  <a:pt x="935029" y="1019957"/>
                  <a:pt x="952421" y="1023929"/>
                  <a:pt x="969771" y="1028068"/>
                </a:cubicBezTo>
                <a:cubicBezTo>
                  <a:pt x="979930" y="1030493"/>
                  <a:pt x="990047" y="1033043"/>
                  <a:pt x="1000248" y="1035468"/>
                </a:cubicBezTo>
                <a:cubicBezTo>
                  <a:pt x="1003008" y="1036091"/>
                  <a:pt x="1005800" y="1036567"/>
                  <a:pt x="1008610" y="1036889"/>
                </a:cubicBezTo>
                <a:cubicBezTo>
                  <a:pt x="1010240" y="1037140"/>
                  <a:pt x="1011118" y="1035969"/>
                  <a:pt x="1010449" y="1034590"/>
                </a:cubicBezTo>
                <a:cubicBezTo>
                  <a:pt x="1009730" y="1032955"/>
                  <a:pt x="1008890" y="1031379"/>
                  <a:pt x="1007941" y="1029866"/>
                </a:cubicBezTo>
                <a:cubicBezTo>
                  <a:pt x="1004011" y="1023929"/>
                  <a:pt x="999956" y="1018034"/>
                  <a:pt x="995984" y="1012098"/>
                </a:cubicBezTo>
                <a:cubicBezTo>
                  <a:pt x="988041" y="1000224"/>
                  <a:pt x="980110" y="988364"/>
                  <a:pt x="972196" y="976520"/>
                </a:cubicBezTo>
                <a:cubicBezTo>
                  <a:pt x="969060" y="971837"/>
                  <a:pt x="965925" y="967197"/>
                  <a:pt x="962706" y="962598"/>
                </a:cubicBezTo>
                <a:cubicBezTo>
                  <a:pt x="962012" y="961975"/>
                  <a:pt x="961238" y="961440"/>
                  <a:pt x="960406" y="961009"/>
                </a:cubicBezTo>
                <a:close/>
                <a:moveTo>
                  <a:pt x="827418" y="1585523"/>
                </a:moveTo>
                <a:cubicBezTo>
                  <a:pt x="827042" y="1588031"/>
                  <a:pt x="828588" y="1589160"/>
                  <a:pt x="829801" y="1590373"/>
                </a:cubicBezTo>
                <a:cubicBezTo>
                  <a:pt x="837702" y="1598316"/>
                  <a:pt x="845688" y="1606176"/>
                  <a:pt x="853631" y="1614077"/>
                </a:cubicBezTo>
                <a:cubicBezTo>
                  <a:pt x="871190" y="1631498"/>
                  <a:pt x="888749" y="1648902"/>
                  <a:pt x="906308" y="1666294"/>
                </a:cubicBezTo>
                <a:cubicBezTo>
                  <a:pt x="910488" y="1670475"/>
                  <a:pt x="915171" y="1674656"/>
                  <a:pt x="919644" y="1678836"/>
                </a:cubicBezTo>
                <a:cubicBezTo>
                  <a:pt x="920204" y="1679300"/>
                  <a:pt x="920932" y="1679513"/>
                  <a:pt x="921651" y="1679422"/>
                </a:cubicBezTo>
                <a:cubicBezTo>
                  <a:pt x="922266" y="1679054"/>
                  <a:pt x="922667" y="1678418"/>
                  <a:pt x="922738" y="1677707"/>
                </a:cubicBezTo>
                <a:cubicBezTo>
                  <a:pt x="923072" y="1672105"/>
                  <a:pt x="923449" y="1666503"/>
                  <a:pt x="923574" y="1660985"/>
                </a:cubicBezTo>
                <a:cubicBezTo>
                  <a:pt x="923992" y="1644262"/>
                  <a:pt x="924285" y="1627539"/>
                  <a:pt x="924661" y="1610523"/>
                </a:cubicBezTo>
                <a:cubicBezTo>
                  <a:pt x="924661" y="1605758"/>
                  <a:pt x="924661" y="1605339"/>
                  <a:pt x="920146" y="1604085"/>
                </a:cubicBezTo>
                <a:cubicBezTo>
                  <a:pt x="918432" y="1603625"/>
                  <a:pt x="916676" y="1603207"/>
                  <a:pt x="914962" y="1602873"/>
                </a:cubicBezTo>
                <a:lnTo>
                  <a:pt x="882143" y="1596142"/>
                </a:lnTo>
                <a:cubicBezTo>
                  <a:pt x="875914" y="1594846"/>
                  <a:pt x="869601" y="1593466"/>
                  <a:pt x="863456" y="1592254"/>
                </a:cubicBezTo>
                <a:cubicBezTo>
                  <a:pt x="852460" y="1590080"/>
                  <a:pt x="841465" y="1588073"/>
                  <a:pt x="830428" y="1585899"/>
                </a:cubicBezTo>
                <a:cubicBezTo>
                  <a:pt x="829341" y="1585732"/>
                  <a:pt x="828379" y="1585648"/>
                  <a:pt x="827418" y="1585523"/>
                </a:cubicBezTo>
                <a:close/>
                <a:moveTo>
                  <a:pt x="1043769" y="1295173"/>
                </a:moveTo>
                <a:cubicBezTo>
                  <a:pt x="1042954" y="1295604"/>
                  <a:pt x="1042172" y="1296093"/>
                  <a:pt x="1041428" y="1296636"/>
                </a:cubicBezTo>
                <a:cubicBezTo>
                  <a:pt x="1033067" y="1303367"/>
                  <a:pt x="1024705" y="1310098"/>
                  <a:pt x="1016637" y="1316954"/>
                </a:cubicBezTo>
                <a:cubicBezTo>
                  <a:pt x="1004513" y="1327043"/>
                  <a:pt x="992430" y="1337177"/>
                  <a:pt x="980390" y="1347348"/>
                </a:cubicBezTo>
                <a:cubicBezTo>
                  <a:pt x="978132" y="1349229"/>
                  <a:pt x="975164" y="1350567"/>
                  <a:pt x="974662" y="1353996"/>
                </a:cubicBezTo>
                <a:cubicBezTo>
                  <a:pt x="976782" y="1355835"/>
                  <a:pt x="979403" y="1357001"/>
                  <a:pt x="982188" y="1357340"/>
                </a:cubicBezTo>
                <a:cubicBezTo>
                  <a:pt x="995649" y="1361103"/>
                  <a:pt x="1009153" y="1364740"/>
                  <a:pt x="1022615" y="1368503"/>
                </a:cubicBezTo>
                <a:cubicBezTo>
                  <a:pt x="1034154" y="1371680"/>
                  <a:pt x="1045651" y="1375024"/>
                  <a:pt x="1057148" y="1378202"/>
                </a:cubicBezTo>
                <a:cubicBezTo>
                  <a:pt x="1059991" y="1378954"/>
                  <a:pt x="1062666" y="1381003"/>
                  <a:pt x="1065844" y="1379372"/>
                </a:cubicBezTo>
                <a:cubicBezTo>
                  <a:pt x="1065467" y="1376655"/>
                  <a:pt x="1065342" y="1373854"/>
                  <a:pt x="1064715" y="1371220"/>
                </a:cubicBezTo>
                <a:cubicBezTo>
                  <a:pt x="1061830" y="1359598"/>
                  <a:pt x="1058778" y="1348059"/>
                  <a:pt x="1055852" y="1336437"/>
                </a:cubicBezTo>
                <a:cubicBezTo>
                  <a:pt x="1052674" y="1323894"/>
                  <a:pt x="1049622" y="1311352"/>
                  <a:pt x="1046445" y="1298810"/>
                </a:cubicBezTo>
                <a:cubicBezTo>
                  <a:pt x="1046223" y="1297836"/>
                  <a:pt x="1045872" y="1296891"/>
                  <a:pt x="1045400" y="1296009"/>
                </a:cubicBezTo>
                <a:cubicBezTo>
                  <a:pt x="1045191" y="1295717"/>
                  <a:pt x="1044522" y="1295466"/>
                  <a:pt x="1043769" y="1295173"/>
                </a:cubicBezTo>
                <a:close/>
                <a:moveTo>
                  <a:pt x="1170863" y="483573"/>
                </a:moveTo>
                <a:cubicBezTo>
                  <a:pt x="1170462" y="484568"/>
                  <a:pt x="1170177" y="485605"/>
                  <a:pt x="1170027" y="486667"/>
                </a:cubicBezTo>
                <a:cubicBezTo>
                  <a:pt x="1170027" y="540598"/>
                  <a:pt x="1168104" y="594529"/>
                  <a:pt x="1168396" y="649254"/>
                </a:cubicBezTo>
                <a:cubicBezTo>
                  <a:pt x="1169441" y="648209"/>
                  <a:pt x="1170110" y="647791"/>
                  <a:pt x="1170403" y="647247"/>
                </a:cubicBezTo>
                <a:cubicBezTo>
                  <a:pt x="1173384" y="641675"/>
                  <a:pt x="1176310" y="636014"/>
                  <a:pt x="1179182" y="630274"/>
                </a:cubicBezTo>
                <a:cubicBezTo>
                  <a:pt x="1187544" y="613927"/>
                  <a:pt x="1195905" y="597581"/>
                  <a:pt x="1204016" y="581234"/>
                </a:cubicBezTo>
                <a:cubicBezTo>
                  <a:pt x="1206315" y="576677"/>
                  <a:pt x="1208197" y="571995"/>
                  <a:pt x="1210663" y="567480"/>
                </a:cubicBezTo>
                <a:cubicBezTo>
                  <a:pt x="1211830" y="565168"/>
                  <a:pt x="1211721" y="562417"/>
                  <a:pt x="1210371" y="560205"/>
                </a:cubicBezTo>
                <a:cubicBezTo>
                  <a:pt x="1207988" y="555397"/>
                  <a:pt x="1205688" y="550590"/>
                  <a:pt x="1203305" y="545782"/>
                </a:cubicBezTo>
                <a:cubicBezTo>
                  <a:pt x="1193982" y="526801"/>
                  <a:pt x="1184701" y="507821"/>
                  <a:pt x="1175294" y="488882"/>
                </a:cubicBezTo>
                <a:cubicBezTo>
                  <a:pt x="1174575" y="486596"/>
                  <a:pt x="1172982" y="484689"/>
                  <a:pt x="1170863" y="483573"/>
                </a:cubicBezTo>
                <a:close/>
                <a:moveTo>
                  <a:pt x="792843" y="1205539"/>
                </a:moveTo>
                <a:lnTo>
                  <a:pt x="792843" y="1210681"/>
                </a:lnTo>
                <a:cubicBezTo>
                  <a:pt x="792843" y="1214862"/>
                  <a:pt x="792843" y="1218833"/>
                  <a:pt x="792843" y="1222889"/>
                </a:cubicBezTo>
                <a:cubicBezTo>
                  <a:pt x="792952" y="1223361"/>
                  <a:pt x="793303" y="1223741"/>
                  <a:pt x="793763" y="1223892"/>
                </a:cubicBezTo>
                <a:cubicBezTo>
                  <a:pt x="794240" y="1223913"/>
                  <a:pt x="794704" y="1223746"/>
                  <a:pt x="795059" y="1223432"/>
                </a:cubicBezTo>
                <a:cubicBezTo>
                  <a:pt x="795410" y="1223081"/>
                  <a:pt x="795720" y="1222688"/>
                  <a:pt x="795979" y="1222262"/>
                </a:cubicBezTo>
                <a:cubicBezTo>
                  <a:pt x="805553" y="1209009"/>
                  <a:pt x="815127" y="1195839"/>
                  <a:pt x="824659" y="1182587"/>
                </a:cubicBezTo>
                <a:cubicBezTo>
                  <a:pt x="838175" y="1163690"/>
                  <a:pt x="851653" y="1144781"/>
                  <a:pt x="865086" y="1125854"/>
                </a:cubicBezTo>
                <a:cubicBezTo>
                  <a:pt x="866340" y="1124099"/>
                  <a:pt x="868556" y="1122761"/>
                  <a:pt x="867929" y="1120085"/>
                </a:cubicBezTo>
                <a:cubicBezTo>
                  <a:pt x="865964" y="1120085"/>
                  <a:pt x="863748" y="1120085"/>
                  <a:pt x="861950" y="1120085"/>
                </a:cubicBezTo>
                <a:cubicBezTo>
                  <a:pt x="858397" y="1120085"/>
                  <a:pt x="854802" y="1120420"/>
                  <a:pt x="851248" y="1120754"/>
                </a:cubicBezTo>
                <a:cubicBezTo>
                  <a:pt x="836281" y="1122217"/>
                  <a:pt x="821314" y="1123681"/>
                  <a:pt x="806347" y="1125227"/>
                </a:cubicBezTo>
                <a:cubicBezTo>
                  <a:pt x="803839" y="1125478"/>
                  <a:pt x="801330" y="1126022"/>
                  <a:pt x="798864" y="1126482"/>
                </a:cubicBezTo>
                <a:cubicBezTo>
                  <a:pt x="797275" y="1126720"/>
                  <a:pt x="796083" y="1128054"/>
                  <a:pt x="796021" y="1129659"/>
                </a:cubicBezTo>
                <a:cubicBezTo>
                  <a:pt x="796021" y="1131457"/>
                  <a:pt x="795728" y="1133254"/>
                  <a:pt x="795686" y="1135010"/>
                </a:cubicBezTo>
                <a:cubicBezTo>
                  <a:pt x="795435" y="1142159"/>
                  <a:pt x="795268" y="1149308"/>
                  <a:pt x="794976" y="1156457"/>
                </a:cubicBezTo>
                <a:cubicBezTo>
                  <a:pt x="794348" y="1173180"/>
                  <a:pt x="793512" y="1190028"/>
                  <a:pt x="792843" y="1205539"/>
                </a:cubicBezTo>
                <a:close/>
                <a:moveTo>
                  <a:pt x="1185537" y="1104491"/>
                </a:moveTo>
                <a:cubicBezTo>
                  <a:pt x="1184617" y="1104746"/>
                  <a:pt x="1183735" y="1105110"/>
                  <a:pt x="1182903" y="1105578"/>
                </a:cubicBezTo>
                <a:cubicBezTo>
                  <a:pt x="1177301" y="1109968"/>
                  <a:pt x="1171657" y="1114358"/>
                  <a:pt x="1166181" y="1118831"/>
                </a:cubicBezTo>
                <a:cubicBezTo>
                  <a:pt x="1160704" y="1123304"/>
                  <a:pt x="1155185" y="1127861"/>
                  <a:pt x="1149458" y="1132335"/>
                </a:cubicBezTo>
                <a:cubicBezTo>
                  <a:pt x="1141096" y="1139024"/>
                  <a:pt x="1132735" y="1145671"/>
                  <a:pt x="1124373" y="1152318"/>
                </a:cubicBezTo>
                <a:cubicBezTo>
                  <a:pt x="1122266" y="1153828"/>
                  <a:pt x="1121041" y="1156290"/>
                  <a:pt x="1121113" y="1158882"/>
                </a:cubicBezTo>
                <a:cubicBezTo>
                  <a:pt x="1121113" y="1173640"/>
                  <a:pt x="1121405" y="1188398"/>
                  <a:pt x="1121656" y="1203114"/>
                </a:cubicBezTo>
                <a:cubicBezTo>
                  <a:pt x="1121685" y="1205154"/>
                  <a:pt x="1121995" y="1207178"/>
                  <a:pt x="1122576" y="1209134"/>
                </a:cubicBezTo>
                <a:cubicBezTo>
                  <a:pt x="1125377" y="1219711"/>
                  <a:pt x="1128303" y="1230038"/>
                  <a:pt x="1131230" y="1240782"/>
                </a:cubicBezTo>
                <a:cubicBezTo>
                  <a:pt x="1131798" y="1242392"/>
                  <a:pt x="1132455" y="1243968"/>
                  <a:pt x="1133195" y="1245506"/>
                </a:cubicBezTo>
                <a:cubicBezTo>
                  <a:pt x="1133947" y="1244796"/>
                  <a:pt x="1134533" y="1244545"/>
                  <a:pt x="1134658" y="1244127"/>
                </a:cubicBezTo>
                <a:cubicBezTo>
                  <a:pt x="1151046" y="1199531"/>
                  <a:pt x="1167393" y="1154839"/>
                  <a:pt x="1183698" y="1110051"/>
                </a:cubicBezTo>
                <a:cubicBezTo>
                  <a:pt x="1184367" y="1108421"/>
                  <a:pt x="1184826" y="1106790"/>
                  <a:pt x="1185537" y="1104491"/>
                </a:cubicBezTo>
                <a:close/>
                <a:moveTo>
                  <a:pt x="790168" y="1175020"/>
                </a:moveTo>
                <a:lnTo>
                  <a:pt x="790795" y="1175020"/>
                </a:lnTo>
                <a:cubicBezTo>
                  <a:pt x="790795" y="1169417"/>
                  <a:pt x="790795" y="1163815"/>
                  <a:pt x="790795" y="1158297"/>
                </a:cubicBezTo>
                <a:cubicBezTo>
                  <a:pt x="791046" y="1148890"/>
                  <a:pt x="791422" y="1139442"/>
                  <a:pt x="791715" y="1129993"/>
                </a:cubicBezTo>
                <a:cubicBezTo>
                  <a:pt x="791949" y="1128605"/>
                  <a:pt x="791012" y="1127289"/>
                  <a:pt x="789624" y="1127054"/>
                </a:cubicBezTo>
                <a:cubicBezTo>
                  <a:pt x="789432" y="1127021"/>
                  <a:pt x="789235" y="1127013"/>
                  <a:pt x="789039" y="1127025"/>
                </a:cubicBezTo>
                <a:cubicBezTo>
                  <a:pt x="787509" y="1126921"/>
                  <a:pt x="785970" y="1126921"/>
                  <a:pt x="784440" y="1127025"/>
                </a:cubicBezTo>
                <a:cubicBezTo>
                  <a:pt x="767968" y="1128476"/>
                  <a:pt x="751484" y="1129964"/>
                  <a:pt x="734982" y="1131498"/>
                </a:cubicBezTo>
                <a:cubicBezTo>
                  <a:pt x="731931" y="1131791"/>
                  <a:pt x="728920" y="1132335"/>
                  <a:pt x="725910" y="1132836"/>
                </a:cubicBezTo>
                <a:cubicBezTo>
                  <a:pt x="724861" y="1132995"/>
                  <a:pt x="724138" y="1133978"/>
                  <a:pt x="724297" y="1135027"/>
                </a:cubicBezTo>
                <a:cubicBezTo>
                  <a:pt x="724338" y="1135290"/>
                  <a:pt x="724430" y="1135537"/>
                  <a:pt x="724572" y="1135763"/>
                </a:cubicBezTo>
                <a:cubicBezTo>
                  <a:pt x="725037" y="1136678"/>
                  <a:pt x="725568" y="1137561"/>
                  <a:pt x="726161" y="1138397"/>
                </a:cubicBezTo>
                <a:cubicBezTo>
                  <a:pt x="736069" y="1152862"/>
                  <a:pt x="745978" y="1167411"/>
                  <a:pt x="756011" y="1181834"/>
                </a:cubicBezTo>
                <a:cubicBezTo>
                  <a:pt x="764749" y="1194376"/>
                  <a:pt x="773612" y="1206918"/>
                  <a:pt x="782433" y="1219461"/>
                </a:cubicBezTo>
                <a:cubicBezTo>
                  <a:pt x="783730" y="1221342"/>
                  <a:pt x="784984" y="1224436"/>
                  <a:pt x="787116" y="1223850"/>
                </a:cubicBezTo>
                <a:cubicBezTo>
                  <a:pt x="790084" y="1223014"/>
                  <a:pt x="788914" y="1219669"/>
                  <a:pt x="788955" y="1217161"/>
                </a:cubicBezTo>
                <a:cubicBezTo>
                  <a:pt x="789415" y="1203072"/>
                  <a:pt x="789833" y="1189025"/>
                  <a:pt x="790168" y="1175020"/>
                </a:cubicBezTo>
                <a:close/>
                <a:moveTo>
                  <a:pt x="1064715" y="1136850"/>
                </a:moveTo>
                <a:cubicBezTo>
                  <a:pt x="1063966" y="1138142"/>
                  <a:pt x="1063966" y="1139739"/>
                  <a:pt x="1064715" y="1141030"/>
                </a:cubicBezTo>
                <a:cubicBezTo>
                  <a:pt x="1067265" y="1150395"/>
                  <a:pt x="1069857" y="1159718"/>
                  <a:pt x="1072365" y="1169083"/>
                </a:cubicBezTo>
                <a:cubicBezTo>
                  <a:pt x="1077717" y="1188787"/>
                  <a:pt x="1083026" y="1208478"/>
                  <a:pt x="1088294" y="1228156"/>
                </a:cubicBezTo>
                <a:cubicBezTo>
                  <a:pt x="1094649" y="1252028"/>
                  <a:pt x="1100836" y="1275942"/>
                  <a:pt x="1107274" y="1299855"/>
                </a:cubicBezTo>
                <a:cubicBezTo>
                  <a:pt x="1108779" y="1305499"/>
                  <a:pt x="1110368" y="1311143"/>
                  <a:pt x="1111790" y="1316829"/>
                </a:cubicBezTo>
                <a:cubicBezTo>
                  <a:pt x="1112329" y="1320174"/>
                  <a:pt x="1114929" y="1322812"/>
                  <a:pt x="1118270" y="1323393"/>
                </a:cubicBezTo>
                <a:cubicBezTo>
                  <a:pt x="1126631" y="1325190"/>
                  <a:pt x="1134993" y="1327281"/>
                  <a:pt x="1143563" y="1329162"/>
                </a:cubicBezTo>
                <a:cubicBezTo>
                  <a:pt x="1145737" y="1329664"/>
                  <a:pt x="1147953" y="1330834"/>
                  <a:pt x="1150085" y="1328953"/>
                </a:cubicBezTo>
                <a:cubicBezTo>
                  <a:pt x="1149750" y="1326980"/>
                  <a:pt x="1149261" y="1325036"/>
                  <a:pt x="1148622" y="1323142"/>
                </a:cubicBezTo>
                <a:cubicBezTo>
                  <a:pt x="1145528" y="1316160"/>
                  <a:pt x="1142183" y="1309304"/>
                  <a:pt x="1139090" y="1302238"/>
                </a:cubicBezTo>
                <a:cubicBezTo>
                  <a:pt x="1132275" y="1286853"/>
                  <a:pt x="1125669" y="1271385"/>
                  <a:pt x="1118813" y="1256000"/>
                </a:cubicBezTo>
                <a:cubicBezTo>
                  <a:pt x="1108905" y="1233926"/>
                  <a:pt x="1098871" y="1211893"/>
                  <a:pt x="1088921" y="1189777"/>
                </a:cubicBezTo>
                <a:cubicBezTo>
                  <a:pt x="1081521" y="1173305"/>
                  <a:pt x="1074163" y="1156750"/>
                  <a:pt x="1066721" y="1140278"/>
                </a:cubicBezTo>
                <a:cubicBezTo>
                  <a:pt x="1066111" y="1139103"/>
                  <a:pt x="1065442" y="1137958"/>
                  <a:pt x="1064715" y="1136850"/>
                </a:cubicBezTo>
                <a:close/>
                <a:moveTo>
                  <a:pt x="1147535" y="1014397"/>
                </a:moveTo>
                <a:cubicBezTo>
                  <a:pt x="1146113" y="1015066"/>
                  <a:pt x="1144901" y="1015526"/>
                  <a:pt x="1143814" y="1016111"/>
                </a:cubicBezTo>
                <a:lnTo>
                  <a:pt x="1124624" y="1027023"/>
                </a:lnTo>
                <a:lnTo>
                  <a:pt x="1088587" y="1047048"/>
                </a:lnTo>
                <a:cubicBezTo>
                  <a:pt x="1087211" y="1047713"/>
                  <a:pt x="1085898" y="1048495"/>
                  <a:pt x="1084657" y="1049389"/>
                </a:cubicBezTo>
                <a:cubicBezTo>
                  <a:pt x="1083833" y="1049950"/>
                  <a:pt x="1083285" y="1050828"/>
                  <a:pt x="1083152" y="1051814"/>
                </a:cubicBezTo>
                <a:cubicBezTo>
                  <a:pt x="1083152" y="1052525"/>
                  <a:pt x="1084239" y="1053528"/>
                  <a:pt x="1085075" y="1053821"/>
                </a:cubicBezTo>
                <a:cubicBezTo>
                  <a:pt x="1094314" y="1057500"/>
                  <a:pt x="1103554" y="1061054"/>
                  <a:pt x="1112835" y="1064649"/>
                </a:cubicBezTo>
                <a:lnTo>
                  <a:pt x="1144190" y="1076815"/>
                </a:lnTo>
                <a:cubicBezTo>
                  <a:pt x="1156983" y="1081790"/>
                  <a:pt x="1169818" y="1086807"/>
                  <a:pt x="1182653" y="1091740"/>
                </a:cubicBezTo>
                <a:cubicBezTo>
                  <a:pt x="1183305" y="1091957"/>
                  <a:pt x="1184020" y="1091849"/>
                  <a:pt x="1184576" y="1091447"/>
                </a:cubicBezTo>
                <a:cubicBezTo>
                  <a:pt x="1184893" y="1090770"/>
                  <a:pt x="1184893" y="1089992"/>
                  <a:pt x="1184576" y="1089315"/>
                </a:cubicBezTo>
                <a:cubicBezTo>
                  <a:pt x="1183405" y="1086514"/>
                  <a:pt x="1182193" y="1083713"/>
                  <a:pt x="1180897" y="1080954"/>
                </a:cubicBezTo>
                <a:cubicBezTo>
                  <a:pt x="1172033" y="1062057"/>
                  <a:pt x="1163158" y="1043160"/>
                  <a:pt x="1154265" y="1024263"/>
                </a:cubicBezTo>
                <a:cubicBezTo>
                  <a:pt x="1153011" y="1021504"/>
                  <a:pt x="1151615" y="1018812"/>
                  <a:pt x="1150085" y="1016195"/>
                </a:cubicBezTo>
                <a:cubicBezTo>
                  <a:pt x="1149374" y="1015609"/>
                  <a:pt x="1148329" y="1015024"/>
                  <a:pt x="1147535" y="1014481"/>
                </a:cubicBezTo>
                <a:close/>
                <a:moveTo>
                  <a:pt x="754088" y="1662950"/>
                </a:moveTo>
                <a:lnTo>
                  <a:pt x="753879" y="1663995"/>
                </a:lnTo>
                <a:cubicBezTo>
                  <a:pt x="755217" y="1664705"/>
                  <a:pt x="756513" y="1665500"/>
                  <a:pt x="758060" y="1666127"/>
                </a:cubicBezTo>
                <a:lnTo>
                  <a:pt x="778964" y="1675241"/>
                </a:lnTo>
                <a:cubicBezTo>
                  <a:pt x="791756" y="1680885"/>
                  <a:pt x="804549" y="1686654"/>
                  <a:pt x="817384" y="1692256"/>
                </a:cubicBezTo>
                <a:cubicBezTo>
                  <a:pt x="828116" y="1696939"/>
                  <a:pt x="838886" y="1701550"/>
                  <a:pt x="849701" y="1706094"/>
                </a:cubicBezTo>
                <a:cubicBezTo>
                  <a:pt x="858397" y="1709732"/>
                  <a:pt x="867135" y="1713202"/>
                  <a:pt x="875830" y="1716839"/>
                </a:cubicBezTo>
                <a:cubicBezTo>
                  <a:pt x="878632" y="1718126"/>
                  <a:pt x="881934" y="1717600"/>
                  <a:pt x="884192" y="1715501"/>
                </a:cubicBezTo>
                <a:cubicBezTo>
                  <a:pt x="890421" y="1710610"/>
                  <a:pt x="896734" y="1705927"/>
                  <a:pt x="903047" y="1701119"/>
                </a:cubicBezTo>
                <a:cubicBezTo>
                  <a:pt x="907228" y="1697858"/>
                  <a:pt x="911408" y="1694597"/>
                  <a:pt x="915589" y="1691169"/>
                </a:cubicBezTo>
                <a:cubicBezTo>
                  <a:pt x="916237" y="1690463"/>
                  <a:pt x="916597" y="1689539"/>
                  <a:pt x="916592" y="1688577"/>
                </a:cubicBezTo>
                <a:cubicBezTo>
                  <a:pt x="916592" y="1688201"/>
                  <a:pt x="915547" y="1687532"/>
                  <a:pt x="914920" y="1687407"/>
                </a:cubicBezTo>
                <a:cubicBezTo>
                  <a:pt x="911659" y="1686780"/>
                  <a:pt x="908398" y="1686153"/>
                  <a:pt x="905137" y="1685693"/>
                </a:cubicBezTo>
                <a:cubicBezTo>
                  <a:pt x="895814" y="1684313"/>
                  <a:pt x="886449" y="1683059"/>
                  <a:pt x="877126" y="1681512"/>
                </a:cubicBezTo>
                <a:cubicBezTo>
                  <a:pt x="863539" y="1679463"/>
                  <a:pt x="849952" y="1677331"/>
                  <a:pt x="836323" y="1675115"/>
                </a:cubicBezTo>
                <a:lnTo>
                  <a:pt x="775075" y="1665918"/>
                </a:lnTo>
                <a:close/>
                <a:moveTo>
                  <a:pt x="924159" y="1506591"/>
                </a:moveTo>
                <a:cubicBezTo>
                  <a:pt x="910321" y="1506215"/>
                  <a:pt x="898866" y="1505839"/>
                  <a:pt x="887453" y="1505588"/>
                </a:cubicBezTo>
                <a:cubicBezTo>
                  <a:pt x="878799" y="1505588"/>
                  <a:pt x="870145" y="1505588"/>
                  <a:pt x="861491" y="1505588"/>
                </a:cubicBezTo>
                <a:cubicBezTo>
                  <a:pt x="859998" y="1505692"/>
                  <a:pt x="858522" y="1505989"/>
                  <a:pt x="857101" y="1506466"/>
                </a:cubicBezTo>
                <a:cubicBezTo>
                  <a:pt x="856382" y="1506783"/>
                  <a:pt x="856060" y="1507624"/>
                  <a:pt x="856378" y="1508343"/>
                </a:cubicBezTo>
                <a:cubicBezTo>
                  <a:pt x="856474" y="1508556"/>
                  <a:pt x="856620" y="1508744"/>
                  <a:pt x="856808" y="1508891"/>
                </a:cubicBezTo>
                <a:lnTo>
                  <a:pt x="857435" y="1509350"/>
                </a:lnTo>
                <a:cubicBezTo>
                  <a:pt x="872570" y="1519664"/>
                  <a:pt x="887704" y="1529961"/>
                  <a:pt x="902838" y="1540246"/>
                </a:cubicBezTo>
                <a:cubicBezTo>
                  <a:pt x="908315" y="1543967"/>
                  <a:pt x="913917" y="1547478"/>
                  <a:pt x="919561" y="1551074"/>
                </a:cubicBezTo>
                <a:cubicBezTo>
                  <a:pt x="921028" y="1552148"/>
                  <a:pt x="923026" y="1552148"/>
                  <a:pt x="924494" y="1551074"/>
                </a:cubicBezTo>
                <a:lnTo>
                  <a:pt x="945105" y="1536609"/>
                </a:lnTo>
                <a:cubicBezTo>
                  <a:pt x="954428" y="1529961"/>
                  <a:pt x="963667" y="1523230"/>
                  <a:pt x="972990" y="1516583"/>
                </a:cubicBezTo>
                <a:cubicBezTo>
                  <a:pt x="976293" y="1514200"/>
                  <a:pt x="979637" y="1511943"/>
                  <a:pt x="982898" y="1509559"/>
                </a:cubicBezTo>
                <a:cubicBezTo>
                  <a:pt x="983358" y="1509225"/>
                  <a:pt x="983442" y="1508263"/>
                  <a:pt x="983484" y="1507595"/>
                </a:cubicBezTo>
                <a:cubicBezTo>
                  <a:pt x="983525" y="1506926"/>
                  <a:pt x="982731" y="1507093"/>
                  <a:pt x="982271" y="1506967"/>
                </a:cubicBezTo>
                <a:cubicBezTo>
                  <a:pt x="981770" y="1506905"/>
                  <a:pt x="981268" y="1506905"/>
                  <a:pt x="980766" y="1506967"/>
                </a:cubicBezTo>
                <a:close/>
                <a:moveTo>
                  <a:pt x="122802" y="1139275"/>
                </a:moveTo>
                <a:cubicBezTo>
                  <a:pt x="123922" y="1140077"/>
                  <a:pt x="125095" y="1140805"/>
                  <a:pt x="126313" y="1141449"/>
                </a:cubicBezTo>
                <a:cubicBezTo>
                  <a:pt x="138354" y="1146340"/>
                  <a:pt x="150352" y="1151315"/>
                  <a:pt x="162477" y="1156039"/>
                </a:cubicBezTo>
                <a:cubicBezTo>
                  <a:pt x="177903" y="1162101"/>
                  <a:pt x="193414" y="1167912"/>
                  <a:pt x="208882" y="1173891"/>
                </a:cubicBezTo>
                <a:cubicBezTo>
                  <a:pt x="217244" y="1177194"/>
                  <a:pt x="225940" y="1180622"/>
                  <a:pt x="234468" y="1183966"/>
                </a:cubicBezTo>
                <a:cubicBezTo>
                  <a:pt x="234904" y="1184175"/>
                  <a:pt x="235412" y="1184175"/>
                  <a:pt x="235848" y="1183966"/>
                </a:cubicBezTo>
                <a:cubicBezTo>
                  <a:pt x="236176" y="1183619"/>
                  <a:pt x="236302" y="1183130"/>
                  <a:pt x="236182" y="1182670"/>
                </a:cubicBezTo>
                <a:cubicBezTo>
                  <a:pt x="234845" y="1180245"/>
                  <a:pt x="233465" y="1177821"/>
                  <a:pt x="232002" y="1175438"/>
                </a:cubicBezTo>
                <a:cubicBezTo>
                  <a:pt x="226650" y="1167076"/>
                  <a:pt x="221215" y="1158715"/>
                  <a:pt x="215906" y="1150353"/>
                </a:cubicBezTo>
                <a:cubicBezTo>
                  <a:pt x="210596" y="1141992"/>
                  <a:pt x="205371" y="1133631"/>
                  <a:pt x="200019" y="1125269"/>
                </a:cubicBezTo>
                <a:cubicBezTo>
                  <a:pt x="198870" y="1123576"/>
                  <a:pt x="197599" y="1121971"/>
                  <a:pt x="196215" y="1120461"/>
                </a:cubicBezTo>
                <a:cubicBezTo>
                  <a:pt x="195186" y="1119262"/>
                  <a:pt x="193568" y="1118743"/>
                  <a:pt x="192034" y="1119124"/>
                </a:cubicBezTo>
                <a:cubicBezTo>
                  <a:pt x="190529" y="1119458"/>
                  <a:pt x="189066" y="1119876"/>
                  <a:pt x="187561" y="1120294"/>
                </a:cubicBezTo>
                <a:lnTo>
                  <a:pt x="127359" y="1137853"/>
                </a:lnTo>
                <a:cubicBezTo>
                  <a:pt x="126146" y="1137853"/>
                  <a:pt x="125017" y="1138397"/>
                  <a:pt x="122802" y="1139275"/>
                </a:cubicBezTo>
                <a:close/>
                <a:moveTo>
                  <a:pt x="1031520" y="1292539"/>
                </a:moveTo>
                <a:lnTo>
                  <a:pt x="1031520" y="1292539"/>
                </a:lnTo>
                <a:lnTo>
                  <a:pt x="1026921" y="1292790"/>
                </a:lnTo>
                <a:cubicBezTo>
                  <a:pt x="1017807" y="1293417"/>
                  <a:pt x="1008651" y="1294170"/>
                  <a:pt x="999496" y="1294588"/>
                </a:cubicBezTo>
                <a:cubicBezTo>
                  <a:pt x="981435" y="1295424"/>
                  <a:pt x="963374" y="1296176"/>
                  <a:pt x="945147" y="1296720"/>
                </a:cubicBezTo>
                <a:cubicBezTo>
                  <a:pt x="934611" y="1297013"/>
                  <a:pt x="936785" y="1298685"/>
                  <a:pt x="940757" y="1305583"/>
                </a:cubicBezTo>
                <a:cubicBezTo>
                  <a:pt x="947321" y="1316745"/>
                  <a:pt x="953842" y="1327992"/>
                  <a:pt x="960490" y="1339029"/>
                </a:cubicBezTo>
                <a:cubicBezTo>
                  <a:pt x="962706" y="1342749"/>
                  <a:pt x="965130" y="1346387"/>
                  <a:pt x="967555" y="1349940"/>
                </a:cubicBezTo>
                <a:cubicBezTo>
                  <a:pt x="968182" y="1350935"/>
                  <a:pt x="969499" y="1351232"/>
                  <a:pt x="970498" y="1350605"/>
                </a:cubicBezTo>
                <a:cubicBezTo>
                  <a:pt x="970645" y="1350513"/>
                  <a:pt x="970778" y="1350400"/>
                  <a:pt x="970900" y="1350275"/>
                </a:cubicBezTo>
                <a:lnTo>
                  <a:pt x="988500" y="1335642"/>
                </a:lnTo>
                <a:lnTo>
                  <a:pt x="1013208" y="1315199"/>
                </a:lnTo>
                <a:cubicBezTo>
                  <a:pt x="1020441" y="1309178"/>
                  <a:pt x="1027716" y="1303242"/>
                  <a:pt x="1034990" y="1297263"/>
                </a:cubicBezTo>
                <a:cubicBezTo>
                  <a:pt x="1035655" y="1296812"/>
                  <a:pt x="1036269" y="1296293"/>
                  <a:pt x="1036829" y="1295717"/>
                </a:cubicBezTo>
                <a:cubicBezTo>
                  <a:pt x="1037289" y="1295131"/>
                  <a:pt x="1037875" y="1294337"/>
                  <a:pt x="1037749" y="1293752"/>
                </a:cubicBezTo>
                <a:cubicBezTo>
                  <a:pt x="1037398" y="1293112"/>
                  <a:pt x="1036758" y="1292677"/>
                  <a:pt x="1036035" y="1292581"/>
                </a:cubicBezTo>
                <a:cubicBezTo>
                  <a:pt x="1034530" y="1292485"/>
                  <a:pt x="1033025" y="1292472"/>
                  <a:pt x="1031520" y="1292539"/>
                </a:cubicBezTo>
                <a:close/>
                <a:moveTo>
                  <a:pt x="1032900" y="197195"/>
                </a:moveTo>
                <a:cubicBezTo>
                  <a:pt x="1031867" y="194965"/>
                  <a:pt x="1030228" y="193069"/>
                  <a:pt x="1028175" y="191718"/>
                </a:cubicBezTo>
                <a:lnTo>
                  <a:pt x="996987" y="165881"/>
                </a:lnTo>
                <a:cubicBezTo>
                  <a:pt x="989378" y="159527"/>
                  <a:pt x="981853" y="153088"/>
                  <a:pt x="974202" y="146775"/>
                </a:cubicBezTo>
                <a:cubicBezTo>
                  <a:pt x="964545" y="138874"/>
                  <a:pt x="954762" y="131140"/>
                  <a:pt x="944938" y="123238"/>
                </a:cubicBezTo>
                <a:cubicBezTo>
                  <a:pt x="936576" y="116340"/>
                  <a:pt x="928215" y="109233"/>
                  <a:pt x="919853" y="102335"/>
                </a:cubicBezTo>
                <a:cubicBezTo>
                  <a:pt x="912370" y="96231"/>
                  <a:pt x="904761" y="90210"/>
                  <a:pt x="897277" y="84065"/>
                </a:cubicBezTo>
                <a:cubicBezTo>
                  <a:pt x="885279" y="74240"/>
                  <a:pt x="873322" y="64332"/>
                  <a:pt x="861282" y="54507"/>
                </a:cubicBezTo>
                <a:cubicBezTo>
                  <a:pt x="860864" y="54131"/>
                  <a:pt x="860027" y="54298"/>
                  <a:pt x="858397" y="54047"/>
                </a:cubicBezTo>
                <a:cubicBezTo>
                  <a:pt x="860404" y="56263"/>
                  <a:pt x="861700" y="57810"/>
                  <a:pt x="863121" y="59273"/>
                </a:cubicBezTo>
                <a:cubicBezTo>
                  <a:pt x="867678" y="64039"/>
                  <a:pt x="872319" y="68722"/>
                  <a:pt x="876917" y="73529"/>
                </a:cubicBezTo>
                <a:lnTo>
                  <a:pt x="894685" y="92259"/>
                </a:lnTo>
                <a:cubicBezTo>
                  <a:pt x="899953" y="97819"/>
                  <a:pt x="905221" y="103338"/>
                  <a:pt x="910447" y="108982"/>
                </a:cubicBezTo>
                <a:lnTo>
                  <a:pt x="943474" y="143974"/>
                </a:lnTo>
                <a:cubicBezTo>
                  <a:pt x="947655" y="148615"/>
                  <a:pt x="952296" y="153172"/>
                  <a:pt x="956644" y="157812"/>
                </a:cubicBezTo>
                <a:cubicBezTo>
                  <a:pt x="963291" y="164836"/>
                  <a:pt x="970105" y="171734"/>
                  <a:pt x="976376" y="179050"/>
                </a:cubicBezTo>
                <a:cubicBezTo>
                  <a:pt x="980135" y="183282"/>
                  <a:pt x="985143" y="186210"/>
                  <a:pt x="990674" y="187412"/>
                </a:cubicBezTo>
                <a:cubicBezTo>
                  <a:pt x="991636" y="187663"/>
                  <a:pt x="992681" y="187746"/>
                  <a:pt x="993685" y="187997"/>
                </a:cubicBezTo>
                <a:lnTo>
                  <a:pt x="1009989" y="192178"/>
                </a:lnTo>
                <a:close/>
                <a:moveTo>
                  <a:pt x="1137417" y="1256669"/>
                </a:moveTo>
                <a:cubicBezTo>
                  <a:pt x="1138182" y="1255766"/>
                  <a:pt x="1138897" y="1254817"/>
                  <a:pt x="1139549" y="1253826"/>
                </a:cubicBezTo>
                <a:cubicBezTo>
                  <a:pt x="1143730" y="1246510"/>
                  <a:pt x="1147618" y="1239110"/>
                  <a:pt x="1151799" y="1231794"/>
                </a:cubicBezTo>
                <a:cubicBezTo>
                  <a:pt x="1159073" y="1219251"/>
                  <a:pt x="1166557" y="1206709"/>
                  <a:pt x="1173748" y="1194167"/>
                </a:cubicBezTo>
                <a:cubicBezTo>
                  <a:pt x="1187544" y="1170086"/>
                  <a:pt x="1201173" y="1145922"/>
                  <a:pt x="1214886" y="1121799"/>
                </a:cubicBezTo>
                <a:cubicBezTo>
                  <a:pt x="1215525" y="1120712"/>
                  <a:pt x="1216086" y="1119583"/>
                  <a:pt x="1216558" y="1118413"/>
                </a:cubicBezTo>
                <a:cubicBezTo>
                  <a:pt x="1217436" y="1116197"/>
                  <a:pt x="1217185" y="1114943"/>
                  <a:pt x="1215304" y="1113772"/>
                </a:cubicBezTo>
                <a:cubicBezTo>
                  <a:pt x="1208167" y="1109341"/>
                  <a:pt x="1200993" y="1104980"/>
                  <a:pt x="1193773" y="1100687"/>
                </a:cubicBezTo>
                <a:cubicBezTo>
                  <a:pt x="1192929" y="1100164"/>
                  <a:pt x="1191821" y="1100419"/>
                  <a:pt x="1191298" y="1101264"/>
                </a:cubicBezTo>
                <a:cubicBezTo>
                  <a:pt x="1191252" y="1101335"/>
                  <a:pt x="1191215" y="1101406"/>
                  <a:pt x="1191181" y="1101481"/>
                </a:cubicBezTo>
                <a:cubicBezTo>
                  <a:pt x="1190659" y="1102346"/>
                  <a:pt x="1190211" y="1103258"/>
                  <a:pt x="1189843" y="1104198"/>
                </a:cubicBezTo>
                <a:cubicBezTo>
                  <a:pt x="1185997" y="1114734"/>
                  <a:pt x="1182193" y="1125102"/>
                  <a:pt x="1178346" y="1135763"/>
                </a:cubicBezTo>
                <a:cubicBezTo>
                  <a:pt x="1175307" y="1144124"/>
                  <a:pt x="1172230" y="1152486"/>
                  <a:pt x="1169107" y="1160847"/>
                </a:cubicBezTo>
                <a:lnTo>
                  <a:pt x="1156565" y="1195254"/>
                </a:lnTo>
                <a:cubicBezTo>
                  <a:pt x="1151966" y="1207796"/>
                  <a:pt x="1147451" y="1220631"/>
                  <a:pt x="1142810" y="1233299"/>
                </a:cubicBezTo>
                <a:cubicBezTo>
                  <a:pt x="1140762" y="1239068"/>
                  <a:pt x="1138630" y="1244712"/>
                  <a:pt x="1136497" y="1250481"/>
                </a:cubicBezTo>
                <a:cubicBezTo>
                  <a:pt x="1136033" y="1252170"/>
                  <a:pt x="1135824" y="1253918"/>
                  <a:pt x="1135870" y="1255665"/>
                </a:cubicBezTo>
                <a:cubicBezTo>
                  <a:pt x="1135870" y="1255665"/>
                  <a:pt x="1136581" y="1256083"/>
                  <a:pt x="1137375" y="1256543"/>
                </a:cubicBezTo>
                <a:close/>
                <a:moveTo>
                  <a:pt x="1055099" y="1569887"/>
                </a:moveTo>
                <a:cubicBezTo>
                  <a:pt x="1054765" y="1570514"/>
                  <a:pt x="1053929" y="1571309"/>
                  <a:pt x="1053929" y="1572061"/>
                </a:cubicBezTo>
                <a:cubicBezTo>
                  <a:pt x="1054263" y="1579670"/>
                  <a:pt x="1054681" y="1587321"/>
                  <a:pt x="1055225" y="1594930"/>
                </a:cubicBezTo>
                <a:cubicBezTo>
                  <a:pt x="1055977" y="1605841"/>
                  <a:pt x="1056939" y="1616711"/>
                  <a:pt x="1057649" y="1627623"/>
                </a:cubicBezTo>
                <a:cubicBezTo>
                  <a:pt x="1058444" y="1639579"/>
                  <a:pt x="1059071" y="1651494"/>
                  <a:pt x="1059740" y="1663451"/>
                </a:cubicBezTo>
                <a:cubicBezTo>
                  <a:pt x="1059752" y="1664212"/>
                  <a:pt x="1059848" y="1664969"/>
                  <a:pt x="1060032" y="1665709"/>
                </a:cubicBezTo>
                <a:cubicBezTo>
                  <a:pt x="1060195" y="1666173"/>
                  <a:pt x="1060522" y="1666557"/>
                  <a:pt x="1060952" y="1666796"/>
                </a:cubicBezTo>
                <a:cubicBezTo>
                  <a:pt x="1061412" y="1666900"/>
                  <a:pt x="1061897" y="1666775"/>
                  <a:pt x="1062248" y="1666461"/>
                </a:cubicBezTo>
                <a:cubicBezTo>
                  <a:pt x="1063034" y="1665470"/>
                  <a:pt x="1063749" y="1664421"/>
                  <a:pt x="1064380" y="1663326"/>
                </a:cubicBezTo>
                <a:cubicBezTo>
                  <a:pt x="1068268" y="1656469"/>
                  <a:pt x="1072115" y="1649571"/>
                  <a:pt x="1076003" y="1642673"/>
                </a:cubicBezTo>
                <a:cubicBezTo>
                  <a:pt x="1079891" y="1635775"/>
                  <a:pt x="1084071" y="1628584"/>
                  <a:pt x="1088085" y="1621477"/>
                </a:cubicBezTo>
                <a:cubicBezTo>
                  <a:pt x="1093980" y="1611067"/>
                  <a:pt x="1099749" y="1600573"/>
                  <a:pt x="1105686" y="1590205"/>
                </a:cubicBezTo>
                <a:cubicBezTo>
                  <a:pt x="1110995" y="1580924"/>
                  <a:pt x="1109030" y="1582262"/>
                  <a:pt x="1101087" y="1580172"/>
                </a:cubicBezTo>
                <a:cubicBezTo>
                  <a:pt x="1090761" y="1577412"/>
                  <a:pt x="1080183" y="1575280"/>
                  <a:pt x="1069815" y="1572939"/>
                </a:cubicBezTo>
                <a:cubicBezTo>
                  <a:pt x="1065049" y="1571643"/>
                  <a:pt x="1060325" y="1570849"/>
                  <a:pt x="1055057" y="1569762"/>
                </a:cubicBezTo>
                <a:close/>
                <a:moveTo>
                  <a:pt x="1088545" y="306018"/>
                </a:moveTo>
                <a:cubicBezTo>
                  <a:pt x="1089924" y="309238"/>
                  <a:pt x="1090802" y="311537"/>
                  <a:pt x="1091889" y="313753"/>
                </a:cubicBezTo>
                <a:cubicBezTo>
                  <a:pt x="1094063" y="318352"/>
                  <a:pt x="1096363" y="322867"/>
                  <a:pt x="1098620" y="327465"/>
                </a:cubicBezTo>
                <a:cubicBezTo>
                  <a:pt x="1100878" y="332064"/>
                  <a:pt x="1102801" y="336161"/>
                  <a:pt x="1105059" y="340467"/>
                </a:cubicBezTo>
                <a:cubicBezTo>
                  <a:pt x="1110452" y="351128"/>
                  <a:pt x="1116012" y="361705"/>
                  <a:pt x="1121280" y="372450"/>
                </a:cubicBezTo>
                <a:cubicBezTo>
                  <a:pt x="1129474" y="388755"/>
                  <a:pt x="1137375" y="405227"/>
                  <a:pt x="1145528" y="421949"/>
                </a:cubicBezTo>
                <a:cubicBezTo>
                  <a:pt x="1147409" y="425837"/>
                  <a:pt x="1149290" y="429725"/>
                  <a:pt x="1151214" y="433572"/>
                </a:cubicBezTo>
                <a:lnTo>
                  <a:pt x="1160997" y="452594"/>
                </a:lnTo>
                <a:cubicBezTo>
                  <a:pt x="1160997" y="452970"/>
                  <a:pt x="1161874" y="453054"/>
                  <a:pt x="1162293" y="453263"/>
                </a:cubicBezTo>
                <a:cubicBezTo>
                  <a:pt x="1162710" y="453472"/>
                  <a:pt x="1162878" y="452427"/>
                  <a:pt x="1162794" y="452050"/>
                </a:cubicBezTo>
                <a:cubicBezTo>
                  <a:pt x="1161247" y="443689"/>
                  <a:pt x="1159700" y="435035"/>
                  <a:pt x="1157986" y="426548"/>
                </a:cubicBezTo>
                <a:cubicBezTo>
                  <a:pt x="1155854" y="416055"/>
                  <a:pt x="1153471" y="405645"/>
                  <a:pt x="1151297" y="395151"/>
                </a:cubicBezTo>
                <a:cubicBezTo>
                  <a:pt x="1148747" y="382609"/>
                  <a:pt x="1146322" y="370067"/>
                  <a:pt x="1143772" y="357525"/>
                </a:cubicBezTo>
                <a:cubicBezTo>
                  <a:pt x="1142936" y="353344"/>
                  <a:pt x="1141723" y="349163"/>
                  <a:pt x="1141054" y="344983"/>
                </a:cubicBezTo>
                <a:cubicBezTo>
                  <a:pt x="1140653" y="341441"/>
                  <a:pt x="1138546" y="338319"/>
                  <a:pt x="1135410" y="336621"/>
                </a:cubicBezTo>
                <a:cubicBezTo>
                  <a:pt x="1130436" y="333611"/>
                  <a:pt x="1125795" y="329974"/>
                  <a:pt x="1120987" y="326713"/>
                </a:cubicBezTo>
                <a:cubicBezTo>
                  <a:pt x="1111509" y="320275"/>
                  <a:pt x="1101994" y="313878"/>
                  <a:pt x="1092433" y="307523"/>
                </a:cubicBezTo>
                <a:cubicBezTo>
                  <a:pt x="1091237" y="306855"/>
                  <a:pt x="1089975" y="306309"/>
                  <a:pt x="1088670" y="305893"/>
                </a:cubicBezTo>
                <a:close/>
                <a:moveTo>
                  <a:pt x="805260" y="101498"/>
                </a:moveTo>
                <a:cubicBezTo>
                  <a:pt x="806347" y="99157"/>
                  <a:pt x="807350" y="97318"/>
                  <a:pt x="807978" y="95645"/>
                </a:cubicBezTo>
                <a:cubicBezTo>
                  <a:pt x="809399" y="91465"/>
                  <a:pt x="810570" y="87284"/>
                  <a:pt x="811907" y="83312"/>
                </a:cubicBezTo>
                <a:cubicBezTo>
                  <a:pt x="817175" y="67342"/>
                  <a:pt x="822526" y="51414"/>
                  <a:pt x="827794" y="35485"/>
                </a:cubicBezTo>
                <a:cubicBezTo>
                  <a:pt x="828200" y="34268"/>
                  <a:pt x="828517" y="33025"/>
                  <a:pt x="828756" y="31764"/>
                </a:cubicBezTo>
                <a:cubicBezTo>
                  <a:pt x="829023" y="30465"/>
                  <a:pt x="828342" y="29156"/>
                  <a:pt x="827125" y="28629"/>
                </a:cubicBezTo>
                <a:cubicBezTo>
                  <a:pt x="825766" y="27960"/>
                  <a:pt x="824370" y="27374"/>
                  <a:pt x="822944" y="26873"/>
                </a:cubicBezTo>
                <a:lnTo>
                  <a:pt x="778378" y="13202"/>
                </a:lnTo>
                <a:cubicBezTo>
                  <a:pt x="774979" y="12199"/>
                  <a:pt x="771551" y="11237"/>
                  <a:pt x="768094" y="10317"/>
                </a:cubicBezTo>
                <a:cubicBezTo>
                  <a:pt x="767329" y="10137"/>
                  <a:pt x="766564" y="10611"/>
                  <a:pt x="766384" y="11375"/>
                </a:cubicBezTo>
                <a:cubicBezTo>
                  <a:pt x="766325" y="11634"/>
                  <a:pt x="766338" y="11905"/>
                  <a:pt x="766421" y="12157"/>
                </a:cubicBezTo>
                <a:cubicBezTo>
                  <a:pt x="767592" y="15543"/>
                  <a:pt x="768679" y="18929"/>
                  <a:pt x="770059" y="22190"/>
                </a:cubicBezTo>
                <a:cubicBezTo>
                  <a:pt x="773696" y="30552"/>
                  <a:pt x="777584" y="38913"/>
                  <a:pt x="781179" y="47275"/>
                </a:cubicBezTo>
                <a:cubicBezTo>
                  <a:pt x="786698" y="60151"/>
                  <a:pt x="792007" y="73070"/>
                  <a:pt x="797484" y="85946"/>
                </a:cubicBezTo>
                <a:cubicBezTo>
                  <a:pt x="799240" y="90127"/>
                  <a:pt x="801163" y="94308"/>
                  <a:pt x="803086" y="98488"/>
                </a:cubicBezTo>
                <a:cubicBezTo>
                  <a:pt x="803743" y="99540"/>
                  <a:pt x="804470" y="100545"/>
                  <a:pt x="805260" y="101498"/>
                </a:cubicBezTo>
                <a:close/>
                <a:moveTo>
                  <a:pt x="838288" y="1044582"/>
                </a:moveTo>
                <a:cubicBezTo>
                  <a:pt x="839826" y="1044824"/>
                  <a:pt x="841373" y="1044979"/>
                  <a:pt x="842928" y="1045041"/>
                </a:cubicBezTo>
                <a:lnTo>
                  <a:pt x="890296" y="1043578"/>
                </a:lnTo>
                <a:cubicBezTo>
                  <a:pt x="898155" y="1043327"/>
                  <a:pt x="906057" y="1043077"/>
                  <a:pt x="913958" y="1042951"/>
                </a:cubicBezTo>
                <a:cubicBezTo>
                  <a:pt x="924118" y="1042951"/>
                  <a:pt x="934277" y="1042951"/>
                  <a:pt x="944478" y="1042491"/>
                </a:cubicBezTo>
                <a:cubicBezTo>
                  <a:pt x="958692" y="1042115"/>
                  <a:pt x="972948" y="1041530"/>
                  <a:pt x="987204" y="1040944"/>
                </a:cubicBezTo>
                <a:cubicBezTo>
                  <a:pt x="991423" y="1041153"/>
                  <a:pt x="995649" y="1040748"/>
                  <a:pt x="999747" y="1039732"/>
                </a:cubicBezTo>
                <a:cubicBezTo>
                  <a:pt x="997752" y="1038892"/>
                  <a:pt x="995716" y="1038168"/>
                  <a:pt x="993643" y="1037558"/>
                </a:cubicBezTo>
                <a:cubicBezTo>
                  <a:pt x="982731" y="1034882"/>
                  <a:pt x="971819" y="1032332"/>
                  <a:pt x="960950" y="1029656"/>
                </a:cubicBezTo>
                <a:cubicBezTo>
                  <a:pt x="954010" y="1027942"/>
                  <a:pt x="947195" y="1025977"/>
                  <a:pt x="940046" y="1024305"/>
                </a:cubicBezTo>
                <a:cubicBezTo>
                  <a:pt x="928884" y="1021671"/>
                  <a:pt x="917721" y="1019205"/>
                  <a:pt x="906600" y="1016613"/>
                </a:cubicBezTo>
                <a:cubicBezTo>
                  <a:pt x="902420" y="1015693"/>
                  <a:pt x="898615" y="1014857"/>
                  <a:pt x="894727" y="1013728"/>
                </a:cubicBezTo>
                <a:cubicBezTo>
                  <a:pt x="890475" y="1012365"/>
                  <a:pt x="885831" y="1013076"/>
                  <a:pt x="882185" y="1015651"/>
                </a:cubicBezTo>
                <a:cubicBezTo>
                  <a:pt x="880513" y="1016780"/>
                  <a:pt x="878715" y="1017741"/>
                  <a:pt x="877001" y="1018870"/>
                </a:cubicBezTo>
                <a:lnTo>
                  <a:pt x="851290" y="1035342"/>
                </a:lnTo>
                <a:cubicBezTo>
                  <a:pt x="848071" y="1037433"/>
                  <a:pt x="844810" y="1039523"/>
                  <a:pt x="841632" y="1041572"/>
                </a:cubicBezTo>
                <a:cubicBezTo>
                  <a:pt x="840466" y="1042516"/>
                  <a:pt x="839350" y="1043524"/>
                  <a:pt x="838288" y="1044582"/>
                </a:cubicBezTo>
                <a:close/>
                <a:moveTo>
                  <a:pt x="1227470" y="931995"/>
                </a:moveTo>
                <a:cubicBezTo>
                  <a:pt x="1225747" y="934909"/>
                  <a:pt x="1224664" y="938162"/>
                  <a:pt x="1224292" y="941527"/>
                </a:cubicBezTo>
                <a:cubicBezTo>
                  <a:pt x="1221366" y="956243"/>
                  <a:pt x="1218481" y="970792"/>
                  <a:pt x="1215471" y="985717"/>
                </a:cubicBezTo>
                <a:cubicBezTo>
                  <a:pt x="1211959" y="1002440"/>
                  <a:pt x="1208322" y="1019539"/>
                  <a:pt x="1204810" y="1036471"/>
                </a:cubicBezTo>
                <a:cubicBezTo>
                  <a:pt x="1202189" y="1049180"/>
                  <a:pt x="1199626" y="1061902"/>
                  <a:pt x="1197118" y="1074641"/>
                </a:cubicBezTo>
                <a:cubicBezTo>
                  <a:pt x="1195947" y="1080368"/>
                  <a:pt x="1195236" y="1086180"/>
                  <a:pt x="1193857" y="1091865"/>
                </a:cubicBezTo>
                <a:cubicBezTo>
                  <a:pt x="1193134" y="1094403"/>
                  <a:pt x="1194354" y="1097091"/>
                  <a:pt x="1196741" y="1098220"/>
                </a:cubicBezTo>
                <a:cubicBezTo>
                  <a:pt x="1201717" y="1101272"/>
                  <a:pt x="1206775" y="1104240"/>
                  <a:pt x="1211876" y="1107125"/>
                </a:cubicBezTo>
                <a:cubicBezTo>
                  <a:pt x="1218189" y="1110720"/>
                  <a:pt x="1218899" y="1110344"/>
                  <a:pt x="1219359" y="1102944"/>
                </a:cubicBezTo>
                <a:cubicBezTo>
                  <a:pt x="1220112" y="1090737"/>
                  <a:pt x="1220739" y="1078529"/>
                  <a:pt x="1221408" y="1066321"/>
                </a:cubicBezTo>
                <a:cubicBezTo>
                  <a:pt x="1221868" y="1057667"/>
                  <a:pt x="1222369" y="1049013"/>
                  <a:pt x="1222787" y="1040359"/>
                </a:cubicBezTo>
                <a:cubicBezTo>
                  <a:pt x="1223414" y="1026646"/>
                  <a:pt x="1223916" y="1012892"/>
                  <a:pt x="1224627" y="999179"/>
                </a:cubicBezTo>
                <a:cubicBezTo>
                  <a:pt x="1225630" y="979321"/>
                  <a:pt x="1226759" y="959504"/>
                  <a:pt x="1227804" y="939646"/>
                </a:cubicBezTo>
                <a:cubicBezTo>
                  <a:pt x="1227930" y="937514"/>
                  <a:pt x="1227637" y="935298"/>
                  <a:pt x="1227470" y="931995"/>
                </a:cubicBezTo>
                <a:close/>
                <a:moveTo>
                  <a:pt x="1201466" y="985425"/>
                </a:moveTo>
                <a:cubicBezTo>
                  <a:pt x="1201466" y="984965"/>
                  <a:pt x="1201466" y="984212"/>
                  <a:pt x="1201466" y="983460"/>
                </a:cubicBezTo>
                <a:cubicBezTo>
                  <a:pt x="1201395" y="982448"/>
                  <a:pt x="1200517" y="981683"/>
                  <a:pt x="1199505" y="981750"/>
                </a:cubicBezTo>
                <a:cubicBezTo>
                  <a:pt x="1199221" y="981771"/>
                  <a:pt x="1198949" y="981854"/>
                  <a:pt x="1198706" y="981996"/>
                </a:cubicBezTo>
                <a:cubicBezTo>
                  <a:pt x="1197770" y="982410"/>
                  <a:pt x="1196863" y="982887"/>
                  <a:pt x="1195989" y="983418"/>
                </a:cubicBezTo>
                <a:lnTo>
                  <a:pt x="1168354" y="1001060"/>
                </a:lnTo>
                <a:lnTo>
                  <a:pt x="1154265" y="1010258"/>
                </a:lnTo>
                <a:cubicBezTo>
                  <a:pt x="1153149" y="1010973"/>
                  <a:pt x="1152752" y="1012415"/>
                  <a:pt x="1153346" y="1013603"/>
                </a:cubicBezTo>
                <a:cubicBezTo>
                  <a:pt x="1153722" y="1014564"/>
                  <a:pt x="1154224" y="1015442"/>
                  <a:pt x="1154684" y="1016362"/>
                </a:cubicBezTo>
                <a:cubicBezTo>
                  <a:pt x="1164939" y="1038269"/>
                  <a:pt x="1175211" y="1060163"/>
                  <a:pt x="1185495" y="1082041"/>
                </a:cubicBezTo>
                <a:cubicBezTo>
                  <a:pt x="1185851" y="1082990"/>
                  <a:pt x="1186327" y="1083889"/>
                  <a:pt x="1186917" y="1084716"/>
                </a:cubicBezTo>
                <a:cubicBezTo>
                  <a:pt x="1187615" y="1085335"/>
                  <a:pt x="1188405" y="1085845"/>
                  <a:pt x="1189258" y="1086221"/>
                </a:cubicBezTo>
                <a:cubicBezTo>
                  <a:pt x="1189685" y="1085653"/>
                  <a:pt x="1190011" y="1085017"/>
                  <a:pt x="1190220" y="1084340"/>
                </a:cubicBezTo>
                <a:cubicBezTo>
                  <a:pt x="1191098" y="1077526"/>
                  <a:pt x="1191975" y="1070711"/>
                  <a:pt x="1192686" y="1063855"/>
                </a:cubicBezTo>
                <a:cubicBezTo>
                  <a:pt x="1193773" y="1053988"/>
                  <a:pt x="1194693" y="1044122"/>
                  <a:pt x="1195822" y="1034255"/>
                </a:cubicBezTo>
                <a:cubicBezTo>
                  <a:pt x="1197619" y="1018034"/>
                  <a:pt x="1199584" y="1001855"/>
                  <a:pt x="1201466" y="985383"/>
                </a:cubicBezTo>
                <a:close/>
                <a:moveTo>
                  <a:pt x="817551" y="1576242"/>
                </a:moveTo>
                <a:cubicBezTo>
                  <a:pt x="818471" y="1573106"/>
                  <a:pt x="819140" y="1571434"/>
                  <a:pt x="819475" y="1569762"/>
                </a:cubicBezTo>
                <a:cubicBezTo>
                  <a:pt x="821063" y="1562015"/>
                  <a:pt x="822598" y="1554264"/>
                  <a:pt x="824073" y="1546517"/>
                </a:cubicBezTo>
                <a:cubicBezTo>
                  <a:pt x="826707" y="1532762"/>
                  <a:pt x="829341" y="1519008"/>
                  <a:pt x="831891" y="1505212"/>
                </a:cubicBezTo>
                <a:cubicBezTo>
                  <a:pt x="832121" y="1503970"/>
                  <a:pt x="832121" y="1502691"/>
                  <a:pt x="831891" y="1501449"/>
                </a:cubicBezTo>
                <a:cubicBezTo>
                  <a:pt x="831699" y="1500755"/>
                  <a:pt x="831185" y="1500199"/>
                  <a:pt x="830512" y="1499944"/>
                </a:cubicBezTo>
                <a:cubicBezTo>
                  <a:pt x="829517" y="1499693"/>
                  <a:pt x="828484" y="1499609"/>
                  <a:pt x="827460" y="1499693"/>
                </a:cubicBezTo>
                <a:cubicBezTo>
                  <a:pt x="814500" y="1500487"/>
                  <a:pt x="801498" y="1501282"/>
                  <a:pt x="788537" y="1502160"/>
                </a:cubicBezTo>
                <a:cubicBezTo>
                  <a:pt x="782935" y="1502536"/>
                  <a:pt x="777375" y="1503038"/>
                  <a:pt x="771814" y="1503581"/>
                </a:cubicBezTo>
                <a:cubicBezTo>
                  <a:pt x="770728" y="1503581"/>
                  <a:pt x="769933" y="1504417"/>
                  <a:pt x="770393" y="1505671"/>
                </a:cubicBezTo>
                <a:cubicBezTo>
                  <a:pt x="770769" y="1506884"/>
                  <a:pt x="771292" y="1508050"/>
                  <a:pt x="771940" y="1509141"/>
                </a:cubicBezTo>
                <a:cubicBezTo>
                  <a:pt x="776622" y="1516123"/>
                  <a:pt x="781388" y="1523063"/>
                  <a:pt x="786112" y="1530045"/>
                </a:cubicBezTo>
                <a:cubicBezTo>
                  <a:pt x="791255" y="1537654"/>
                  <a:pt x="796313" y="1545346"/>
                  <a:pt x="801456" y="1552913"/>
                </a:cubicBezTo>
                <a:cubicBezTo>
                  <a:pt x="806598" y="1560480"/>
                  <a:pt x="811531" y="1567462"/>
                  <a:pt x="817551" y="1576242"/>
                </a:cubicBezTo>
                <a:close/>
                <a:moveTo>
                  <a:pt x="1107274" y="1492628"/>
                </a:moveTo>
                <a:lnTo>
                  <a:pt x="1101003" y="1493380"/>
                </a:lnTo>
                <a:lnTo>
                  <a:pt x="1047867" y="1500153"/>
                </a:lnTo>
                <a:cubicBezTo>
                  <a:pt x="1033443" y="1501951"/>
                  <a:pt x="1018978" y="1503665"/>
                  <a:pt x="1004554" y="1505421"/>
                </a:cubicBezTo>
                <a:cubicBezTo>
                  <a:pt x="1004053" y="1505462"/>
                  <a:pt x="1003559" y="1505575"/>
                  <a:pt x="1003091" y="1505755"/>
                </a:cubicBezTo>
                <a:cubicBezTo>
                  <a:pt x="1002673" y="1506006"/>
                  <a:pt x="1002171" y="1506466"/>
                  <a:pt x="1002130" y="1506842"/>
                </a:cubicBezTo>
                <a:cubicBezTo>
                  <a:pt x="1002234" y="1507319"/>
                  <a:pt x="1002539" y="1507733"/>
                  <a:pt x="1002966" y="1507971"/>
                </a:cubicBezTo>
                <a:cubicBezTo>
                  <a:pt x="1004095" y="1508556"/>
                  <a:pt x="1005265" y="1509058"/>
                  <a:pt x="1006436" y="1509559"/>
                </a:cubicBezTo>
                <a:lnTo>
                  <a:pt x="1066094" y="1534978"/>
                </a:lnTo>
                <a:cubicBezTo>
                  <a:pt x="1073661" y="1538239"/>
                  <a:pt x="1073620" y="1538239"/>
                  <a:pt x="1078971" y="1532344"/>
                </a:cubicBezTo>
                <a:lnTo>
                  <a:pt x="1080016" y="1531257"/>
                </a:lnTo>
                <a:lnTo>
                  <a:pt x="1103637" y="1504166"/>
                </a:lnTo>
                <a:cubicBezTo>
                  <a:pt x="1105978" y="1501491"/>
                  <a:pt x="1108403" y="1498857"/>
                  <a:pt x="1110619" y="1496056"/>
                </a:cubicBezTo>
                <a:cubicBezTo>
                  <a:pt x="1111112" y="1495228"/>
                  <a:pt x="1111305" y="1494250"/>
                  <a:pt x="1111162" y="1493297"/>
                </a:cubicBezTo>
                <a:cubicBezTo>
                  <a:pt x="1111162" y="1492920"/>
                  <a:pt x="1109908" y="1492628"/>
                  <a:pt x="1109197" y="1492502"/>
                </a:cubicBezTo>
                <a:cubicBezTo>
                  <a:pt x="1108558" y="1492435"/>
                  <a:pt x="1107914" y="1492423"/>
                  <a:pt x="1107274" y="1492460"/>
                </a:cubicBezTo>
                <a:close/>
                <a:moveTo>
                  <a:pt x="1012999" y="1046588"/>
                </a:moveTo>
                <a:cubicBezTo>
                  <a:pt x="1012498" y="1046254"/>
                  <a:pt x="1011871" y="1045501"/>
                  <a:pt x="1011411" y="1045585"/>
                </a:cubicBezTo>
                <a:cubicBezTo>
                  <a:pt x="1008401" y="1046128"/>
                  <a:pt x="1005391" y="1046714"/>
                  <a:pt x="1002464" y="1047508"/>
                </a:cubicBezTo>
                <a:cubicBezTo>
                  <a:pt x="986690" y="1051689"/>
                  <a:pt x="970929" y="1055870"/>
                  <a:pt x="955180" y="1060050"/>
                </a:cubicBezTo>
                <a:cubicBezTo>
                  <a:pt x="944394" y="1063019"/>
                  <a:pt x="933608" y="1066154"/>
                  <a:pt x="922822" y="1069206"/>
                </a:cubicBezTo>
                <a:cubicBezTo>
                  <a:pt x="921852" y="1069448"/>
                  <a:pt x="920940" y="1069892"/>
                  <a:pt x="920146" y="1070502"/>
                </a:cubicBezTo>
                <a:cubicBezTo>
                  <a:pt x="919811" y="1071083"/>
                  <a:pt x="919811" y="1071802"/>
                  <a:pt x="920146" y="1072383"/>
                </a:cubicBezTo>
                <a:cubicBezTo>
                  <a:pt x="920932" y="1073023"/>
                  <a:pt x="921843" y="1073491"/>
                  <a:pt x="922822" y="1073763"/>
                </a:cubicBezTo>
                <a:lnTo>
                  <a:pt x="983233" y="1095335"/>
                </a:lnTo>
                <a:cubicBezTo>
                  <a:pt x="990967" y="1098095"/>
                  <a:pt x="991176" y="1098220"/>
                  <a:pt x="994646" y="1090402"/>
                </a:cubicBezTo>
                <a:cubicBezTo>
                  <a:pt x="1000750" y="1076689"/>
                  <a:pt x="1006603" y="1062809"/>
                  <a:pt x="1012498" y="1049013"/>
                </a:cubicBezTo>
                <a:cubicBezTo>
                  <a:pt x="1012749" y="1048223"/>
                  <a:pt x="1012916" y="1047412"/>
                  <a:pt x="1012999" y="1046588"/>
                </a:cubicBezTo>
                <a:close/>
                <a:moveTo>
                  <a:pt x="233339" y="1011429"/>
                </a:moveTo>
                <a:cubicBezTo>
                  <a:pt x="235388" y="1011429"/>
                  <a:pt x="237520" y="1011052"/>
                  <a:pt x="239945" y="1010760"/>
                </a:cubicBezTo>
                <a:lnTo>
                  <a:pt x="272471" y="1006579"/>
                </a:lnTo>
                <a:lnTo>
                  <a:pt x="320215" y="1000559"/>
                </a:lnTo>
                <a:cubicBezTo>
                  <a:pt x="321227" y="1000471"/>
                  <a:pt x="322232" y="1000316"/>
                  <a:pt x="323225" y="1000099"/>
                </a:cubicBezTo>
                <a:cubicBezTo>
                  <a:pt x="323871" y="999802"/>
                  <a:pt x="324475" y="999422"/>
                  <a:pt x="325022" y="998970"/>
                </a:cubicBezTo>
                <a:cubicBezTo>
                  <a:pt x="324604" y="998468"/>
                  <a:pt x="324270" y="997758"/>
                  <a:pt x="323726" y="997549"/>
                </a:cubicBezTo>
                <a:cubicBezTo>
                  <a:pt x="322547" y="997085"/>
                  <a:pt x="321330" y="996721"/>
                  <a:pt x="320089" y="996462"/>
                </a:cubicBezTo>
                <a:lnTo>
                  <a:pt x="275648" y="985383"/>
                </a:lnTo>
                <a:cubicBezTo>
                  <a:pt x="262061" y="981996"/>
                  <a:pt x="248515" y="978485"/>
                  <a:pt x="234928" y="975098"/>
                </a:cubicBezTo>
                <a:cubicBezTo>
                  <a:pt x="229744" y="973844"/>
                  <a:pt x="224518" y="972715"/>
                  <a:pt x="219292" y="971587"/>
                </a:cubicBezTo>
                <a:cubicBezTo>
                  <a:pt x="217745" y="971252"/>
                  <a:pt x="216742" y="972172"/>
                  <a:pt x="217118" y="973719"/>
                </a:cubicBezTo>
                <a:cubicBezTo>
                  <a:pt x="218289" y="978903"/>
                  <a:pt x="219501" y="984129"/>
                  <a:pt x="220881" y="989271"/>
                </a:cubicBezTo>
                <a:cubicBezTo>
                  <a:pt x="222470" y="995417"/>
                  <a:pt x="224184" y="1001562"/>
                  <a:pt x="225981" y="1007666"/>
                </a:cubicBezTo>
                <a:cubicBezTo>
                  <a:pt x="226985" y="1010969"/>
                  <a:pt x="228072" y="1011596"/>
                  <a:pt x="231584" y="1011596"/>
                </a:cubicBezTo>
                <a:close/>
                <a:moveTo>
                  <a:pt x="321134" y="992490"/>
                </a:moveTo>
                <a:lnTo>
                  <a:pt x="321845" y="991194"/>
                </a:lnTo>
                <a:cubicBezTo>
                  <a:pt x="320173" y="990149"/>
                  <a:pt x="318584" y="989020"/>
                  <a:pt x="316828" y="988058"/>
                </a:cubicBezTo>
                <a:cubicBezTo>
                  <a:pt x="307923" y="983167"/>
                  <a:pt x="298935" y="978359"/>
                  <a:pt x="289988" y="973426"/>
                </a:cubicBezTo>
                <a:cubicBezTo>
                  <a:pt x="265656" y="960048"/>
                  <a:pt x="241353" y="946628"/>
                  <a:pt x="217077" y="933166"/>
                </a:cubicBezTo>
                <a:lnTo>
                  <a:pt x="204534" y="926226"/>
                </a:lnTo>
                <a:cubicBezTo>
                  <a:pt x="203406" y="925636"/>
                  <a:pt x="202248" y="925105"/>
                  <a:pt x="201064" y="924637"/>
                </a:cubicBezTo>
                <a:cubicBezTo>
                  <a:pt x="200605" y="924637"/>
                  <a:pt x="199727" y="924345"/>
                  <a:pt x="199643" y="924637"/>
                </a:cubicBezTo>
                <a:cubicBezTo>
                  <a:pt x="199232" y="925206"/>
                  <a:pt x="199053" y="925908"/>
                  <a:pt x="199141" y="926602"/>
                </a:cubicBezTo>
                <a:cubicBezTo>
                  <a:pt x="203740" y="938225"/>
                  <a:pt x="208506" y="949721"/>
                  <a:pt x="212938" y="961427"/>
                </a:cubicBezTo>
                <a:cubicBezTo>
                  <a:pt x="213991" y="964872"/>
                  <a:pt x="216909" y="967414"/>
                  <a:pt x="220463" y="967991"/>
                </a:cubicBezTo>
                <a:cubicBezTo>
                  <a:pt x="229660" y="970040"/>
                  <a:pt x="238816" y="972172"/>
                  <a:pt x="247972" y="974513"/>
                </a:cubicBezTo>
                <a:cubicBezTo>
                  <a:pt x="267789" y="979404"/>
                  <a:pt x="287563" y="984379"/>
                  <a:pt x="307338" y="989313"/>
                </a:cubicBezTo>
                <a:cubicBezTo>
                  <a:pt x="311686" y="990525"/>
                  <a:pt x="316368" y="991445"/>
                  <a:pt x="321009" y="992532"/>
                </a:cubicBezTo>
                <a:close/>
                <a:moveTo>
                  <a:pt x="1051755" y="1295925"/>
                </a:moveTo>
                <a:cubicBezTo>
                  <a:pt x="1051378" y="1296218"/>
                  <a:pt x="1050709" y="1296553"/>
                  <a:pt x="1050709" y="1296887"/>
                </a:cubicBezTo>
                <a:cubicBezTo>
                  <a:pt x="1050668" y="1298154"/>
                  <a:pt x="1050793" y="1299416"/>
                  <a:pt x="1051086" y="1300650"/>
                </a:cubicBezTo>
                <a:cubicBezTo>
                  <a:pt x="1055128" y="1317205"/>
                  <a:pt x="1059225" y="1333773"/>
                  <a:pt x="1063377" y="1350358"/>
                </a:cubicBezTo>
                <a:cubicBezTo>
                  <a:pt x="1065175" y="1357507"/>
                  <a:pt x="1067098" y="1364615"/>
                  <a:pt x="1068979" y="1371764"/>
                </a:cubicBezTo>
                <a:cubicBezTo>
                  <a:pt x="1069314" y="1373018"/>
                  <a:pt x="1069648" y="1374230"/>
                  <a:pt x="1070066" y="1375443"/>
                </a:cubicBezTo>
                <a:cubicBezTo>
                  <a:pt x="1070279" y="1376220"/>
                  <a:pt x="1071086" y="1376680"/>
                  <a:pt x="1071864" y="1376467"/>
                </a:cubicBezTo>
                <a:cubicBezTo>
                  <a:pt x="1072098" y="1376404"/>
                  <a:pt x="1072315" y="1376279"/>
                  <a:pt x="1072491" y="1376111"/>
                </a:cubicBezTo>
                <a:cubicBezTo>
                  <a:pt x="1073164" y="1375371"/>
                  <a:pt x="1073795" y="1374590"/>
                  <a:pt x="1074372" y="1373770"/>
                </a:cubicBezTo>
                <a:lnTo>
                  <a:pt x="1102508" y="1333761"/>
                </a:lnTo>
                <a:cubicBezTo>
                  <a:pt x="1104097" y="1331449"/>
                  <a:pt x="1105644" y="1329108"/>
                  <a:pt x="1107149" y="1326737"/>
                </a:cubicBezTo>
                <a:cubicBezTo>
                  <a:pt x="1108278" y="1325023"/>
                  <a:pt x="1108027" y="1323853"/>
                  <a:pt x="1106438" y="1322891"/>
                </a:cubicBezTo>
                <a:cubicBezTo>
                  <a:pt x="1105769" y="1322515"/>
                  <a:pt x="1105059" y="1322222"/>
                  <a:pt x="1104390" y="1321888"/>
                </a:cubicBezTo>
                <a:cubicBezTo>
                  <a:pt x="1088754" y="1313861"/>
                  <a:pt x="1073118" y="1305792"/>
                  <a:pt x="1057440" y="1297807"/>
                </a:cubicBezTo>
                <a:cubicBezTo>
                  <a:pt x="1056086" y="1297125"/>
                  <a:pt x="1054689" y="1296523"/>
                  <a:pt x="1053260" y="1296009"/>
                </a:cubicBezTo>
                <a:cubicBezTo>
                  <a:pt x="1052725" y="1295888"/>
                  <a:pt x="1052169" y="1295875"/>
                  <a:pt x="1051629" y="1295967"/>
                </a:cubicBezTo>
                <a:close/>
                <a:moveTo>
                  <a:pt x="624403" y="1090151"/>
                </a:moveTo>
                <a:cubicBezTo>
                  <a:pt x="634729" y="1089775"/>
                  <a:pt x="643509" y="1088228"/>
                  <a:pt x="652288" y="1087267"/>
                </a:cubicBezTo>
                <a:cubicBezTo>
                  <a:pt x="663910" y="1086012"/>
                  <a:pt x="675491" y="1084257"/>
                  <a:pt x="687113" y="1083086"/>
                </a:cubicBezTo>
                <a:cubicBezTo>
                  <a:pt x="695767" y="1082124"/>
                  <a:pt x="696645" y="1081539"/>
                  <a:pt x="698694" y="1072885"/>
                </a:cubicBezTo>
                <a:lnTo>
                  <a:pt x="708978" y="1029071"/>
                </a:lnTo>
                <a:cubicBezTo>
                  <a:pt x="709250" y="1027834"/>
                  <a:pt x="709417" y="1026575"/>
                  <a:pt x="709480" y="1025309"/>
                </a:cubicBezTo>
                <a:cubicBezTo>
                  <a:pt x="709447" y="1024824"/>
                  <a:pt x="709204" y="1024380"/>
                  <a:pt x="708811" y="1024096"/>
                </a:cubicBezTo>
                <a:cubicBezTo>
                  <a:pt x="708360" y="1023891"/>
                  <a:pt x="707841" y="1023891"/>
                  <a:pt x="707390" y="1024096"/>
                </a:cubicBezTo>
                <a:cubicBezTo>
                  <a:pt x="706085" y="1024899"/>
                  <a:pt x="704827" y="1025777"/>
                  <a:pt x="703627" y="1026730"/>
                </a:cubicBezTo>
                <a:lnTo>
                  <a:pt x="673693" y="1050267"/>
                </a:lnTo>
                <a:lnTo>
                  <a:pt x="657514" y="1063019"/>
                </a:lnTo>
                <a:cubicBezTo>
                  <a:pt x="651745" y="1067617"/>
                  <a:pt x="645892" y="1072132"/>
                  <a:pt x="640122" y="1076689"/>
                </a:cubicBezTo>
                <a:cubicBezTo>
                  <a:pt x="634470" y="1080674"/>
                  <a:pt x="629206" y="1085180"/>
                  <a:pt x="624403" y="1090151"/>
                </a:cubicBezTo>
                <a:close/>
                <a:moveTo>
                  <a:pt x="830470" y="1581593"/>
                </a:moveTo>
                <a:lnTo>
                  <a:pt x="830679" y="1582680"/>
                </a:lnTo>
                <a:cubicBezTo>
                  <a:pt x="834400" y="1583474"/>
                  <a:pt x="838120" y="1584352"/>
                  <a:pt x="841841" y="1585105"/>
                </a:cubicBezTo>
                <a:lnTo>
                  <a:pt x="870270" y="1590791"/>
                </a:lnTo>
                <a:lnTo>
                  <a:pt x="899535" y="1596435"/>
                </a:lnTo>
                <a:cubicBezTo>
                  <a:pt x="905764" y="1597647"/>
                  <a:pt x="912077" y="1598859"/>
                  <a:pt x="918223" y="1600239"/>
                </a:cubicBezTo>
                <a:cubicBezTo>
                  <a:pt x="924368" y="1601619"/>
                  <a:pt x="924201" y="1599779"/>
                  <a:pt x="923992" y="1594846"/>
                </a:cubicBezTo>
                <a:cubicBezTo>
                  <a:pt x="923992" y="1593341"/>
                  <a:pt x="923992" y="1591794"/>
                  <a:pt x="923658" y="1590289"/>
                </a:cubicBezTo>
                <a:cubicBezTo>
                  <a:pt x="922989" y="1583182"/>
                  <a:pt x="922320" y="1576116"/>
                  <a:pt x="921567" y="1569009"/>
                </a:cubicBezTo>
                <a:cubicBezTo>
                  <a:pt x="921317" y="1566501"/>
                  <a:pt x="920982" y="1563950"/>
                  <a:pt x="920564" y="1561442"/>
                </a:cubicBezTo>
                <a:cubicBezTo>
                  <a:pt x="920468" y="1559782"/>
                  <a:pt x="919046" y="1558515"/>
                  <a:pt x="917387" y="1558612"/>
                </a:cubicBezTo>
                <a:cubicBezTo>
                  <a:pt x="917161" y="1558624"/>
                  <a:pt x="916935" y="1558662"/>
                  <a:pt x="916718" y="1558725"/>
                </a:cubicBezTo>
                <a:cubicBezTo>
                  <a:pt x="913708" y="1559226"/>
                  <a:pt x="910698" y="1559895"/>
                  <a:pt x="907771" y="1560690"/>
                </a:cubicBezTo>
                <a:cubicBezTo>
                  <a:pt x="897696" y="1563365"/>
                  <a:pt x="887662" y="1566208"/>
                  <a:pt x="877545" y="1569051"/>
                </a:cubicBezTo>
                <a:cubicBezTo>
                  <a:pt x="863539" y="1572772"/>
                  <a:pt x="849534" y="1576367"/>
                  <a:pt x="835487" y="1580046"/>
                </a:cubicBezTo>
                <a:cubicBezTo>
                  <a:pt x="833731" y="1580339"/>
                  <a:pt x="831975" y="1581008"/>
                  <a:pt x="830470" y="1581593"/>
                </a:cubicBezTo>
                <a:close/>
                <a:moveTo>
                  <a:pt x="677289" y="1020584"/>
                </a:moveTo>
                <a:lnTo>
                  <a:pt x="677289" y="1020584"/>
                </a:lnTo>
                <a:cubicBezTo>
                  <a:pt x="670432" y="1020835"/>
                  <a:pt x="663534" y="1020919"/>
                  <a:pt x="656720" y="1021295"/>
                </a:cubicBezTo>
                <a:cubicBezTo>
                  <a:pt x="642714" y="1022131"/>
                  <a:pt x="628751" y="1023093"/>
                  <a:pt x="614913" y="1024013"/>
                </a:cubicBezTo>
                <a:cubicBezTo>
                  <a:pt x="611359" y="1024222"/>
                  <a:pt x="607805" y="1024013"/>
                  <a:pt x="604294" y="1024640"/>
                </a:cubicBezTo>
                <a:cubicBezTo>
                  <a:pt x="600782" y="1025267"/>
                  <a:pt x="599110" y="1026688"/>
                  <a:pt x="598650" y="1030660"/>
                </a:cubicBezTo>
                <a:cubicBezTo>
                  <a:pt x="598190" y="1034632"/>
                  <a:pt x="597688" y="1037725"/>
                  <a:pt x="597312" y="1041279"/>
                </a:cubicBezTo>
                <a:cubicBezTo>
                  <a:pt x="596643" y="1047090"/>
                  <a:pt x="595974" y="1052901"/>
                  <a:pt x="595514" y="1058754"/>
                </a:cubicBezTo>
                <a:cubicBezTo>
                  <a:pt x="595180" y="1062559"/>
                  <a:pt x="596517" y="1063562"/>
                  <a:pt x="599904" y="1062266"/>
                </a:cubicBezTo>
                <a:cubicBezTo>
                  <a:pt x="603290" y="1060970"/>
                  <a:pt x="605590" y="1060008"/>
                  <a:pt x="608265" y="1058796"/>
                </a:cubicBezTo>
                <a:lnTo>
                  <a:pt x="641335" y="1044958"/>
                </a:lnTo>
                <a:lnTo>
                  <a:pt x="690583" y="1024054"/>
                </a:lnTo>
                <a:cubicBezTo>
                  <a:pt x="692833" y="1022984"/>
                  <a:pt x="695023" y="1021801"/>
                  <a:pt x="697147" y="1020501"/>
                </a:cubicBezTo>
                <a:cubicBezTo>
                  <a:pt x="694764" y="1018160"/>
                  <a:pt x="692005" y="1019874"/>
                  <a:pt x="689455" y="1019832"/>
                </a:cubicBezTo>
                <a:cubicBezTo>
                  <a:pt x="685399" y="1019790"/>
                  <a:pt x="681469" y="1020334"/>
                  <a:pt x="677289" y="1020584"/>
                </a:cubicBezTo>
                <a:close/>
                <a:moveTo>
                  <a:pt x="927504" y="1552621"/>
                </a:moveTo>
                <a:cubicBezTo>
                  <a:pt x="930790" y="1553963"/>
                  <a:pt x="934285" y="1554715"/>
                  <a:pt x="937830" y="1554837"/>
                </a:cubicBezTo>
                <a:cubicBezTo>
                  <a:pt x="941426" y="1554837"/>
                  <a:pt x="944979" y="1555296"/>
                  <a:pt x="948533" y="1555631"/>
                </a:cubicBezTo>
                <a:cubicBezTo>
                  <a:pt x="957145" y="1556467"/>
                  <a:pt x="965716" y="1557429"/>
                  <a:pt x="974370" y="1558265"/>
                </a:cubicBezTo>
                <a:cubicBezTo>
                  <a:pt x="979428" y="1558725"/>
                  <a:pt x="984487" y="1559101"/>
                  <a:pt x="989587" y="1559435"/>
                </a:cubicBezTo>
                <a:cubicBezTo>
                  <a:pt x="993392" y="1559686"/>
                  <a:pt x="997238" y="1559812"/>
                  <a:pt x="1001043" y="1559812"/>
                </a:cubicBezTo>
                <a:cubicBezTo>
                  <a:pt x="1002506" y="1559812"/>
                  <a:pt x="1003258" y="1558683"/>
                  <a:pt x="1003175" y="1557219"/>
                </a:cubicBezTo>
                <a:cubicBezTo>
                  <a:pt x="1003108" y="1556191"/>
                  <a:pt x="1002953" y="1555171"/>
                  <a:pt x="1002715" y="1554168"/>
                </a:cubicBezTo>
                <a:cubicBezTo>
                  <a:pt x="999245" y="1541124"/>
                  <a:pt x="995691" y="1528122"/>
                  <a:pt x="992263" y="1515036"/>
                </a:cubicBezTo>
                <a:cubicBezTo>
                  <a:pt x="990382" y="1507804"/>
                  <a:pt x="990089" y="1508723"/>
                  <a:pt x="984487" y="1512570"/>
                </a:cubicBezTo>
                <a:cubicBezTo>
                  <a:pt x="975248" y="1518882"/>
                  <a:pt x="966176" y="1525530"/>
                  <a:pt x="957062" y="1532010"/>
                </a:cubicBezTo>
                <a:lnTo>
                  <a:pt x="931559" y="1550238"/>
                </a:lnTo>
                <a:cubicBezTo>
                  <a:pt x="930723" y="1550739"/>
                  <a:pt x="929803" y="1551283"/>
                  <a:pt x="927504" y="1552621"/>
                </a:cubicBezTo>
                <a:close/>
                <a:moveTo>
                  <a:pt x="982480" y="1099683"/>
                </a:moveTo>
                <a:cubicBezTo>
                  <a:pt x="978885" y="1098178"/>
                  <a:pt x="976376" y="1096966"/>
                  <a:pt x="973826" y="1096046"/>
                </a:cubicBezTo>
                <a:cubicBezTo>
                  <a:pt x="960197" y="1091084"/>
                  <a:pt x="946555" y="1086167"/>
                  <a:pt x="932897" y="1081288"/>
                </a:cubicBezTo>
                <a:cubicBezTo>
                  <a:pt x="926668" y="1079072"/>
                  <a:pt x="920355" y="1076815"/>
                  <a:pt x="914209" y="1074683"/>
                </a:cubicBezTo>
                <a:cubicBezTo>
                  <a:pt x="911346" y="1073174"/>
                  <a:pt x="907800" y="1074256"/>
                  <a:pt x="906266" y="1077107"/>
                </a:cubicBezTo>
                <a:cubicBezTo>
                  <a:pt x="901458" y="1083671"/>
                  <a:pt x="896316" y="1089984"/>
                  <a:pt x="891383" y="1096464"/>
                </a:cubicBezTo>
                <a:cubicBezTo>
                  <a:pt x="888164" y="1100645"/>
                  <a:pt x="885070" y="1105076"/>
                  <a:pt x="881934" y="1109424"/>
                </a:cubicBezTo>
                <a:cubicBezTo>
                  <a:pt x="881224" y="1110428"/>
                  <a:pt x="880304" y="1111682"/>
                  <a:pt x="881307" y="1112811"/>
                </a:cubicBezTo>
                <a:cubicBezTo>
                  <a:pt x="882311" y="1113939"/>
                  <a:pt x="883105" y="1113480"/>
                  <a:pt x="884066" y="1113521"/>
                </a:cubicBezTo>
                <a:cubicBezTo>
                  <a:pt x="885091" y="1113551"/>
                  <a:pt x="886115" y="1113450"/>
                  <a:pt x="887118" y="1113229"/>
                </a:cubicBezTo>
                <a:lnTo>
                  <a:pt x="930096" y="1107585"/>
                </a:lnTo>
                <a:cubicBezTo>
                  <a:pt x="944227" y="1105620"/>
                  <a:pt x="958316" y="1103697"/>
                  <a:pt x="972405" y="1101690"/>
                </a:cubicBezTo>
                <a:cubicBezTo>
                  <a:pt x="975373" y="1101105"/>
                  <a:pt x="978300" y="1100436"/>
                  <a:pt x="982480" y="1099683"/>
                </a:cubicBezTo>
                <a:close/>
                <a:moveTo>
                  <a:pt x="1214593" y="887262"/>
                </a:moveTo>
                <a:cubicBezTo>
                  <a:pt x="1214133" y="886635"/>
                  <a:pt x="1213924" y="886007"/>
                  <a:pt x="1213590" y="885924"/>
                </a:cubicBezTo>
                <a:cubicBezTo>
                  <a:pt x="1212846" y="885778"/>
                  <a:pt x="1212076" y="885778"/>
                  <a:pt x="1211332" y="885924"/>
                </a:cubicBezTo>
                <a:lnTo>
                  <a:pt x="1165762" y="890648"/>
                </a:lnTo>
                <a:cubicBezTo>
                  <a:pt x="1160704" y="891150"/>
                  <a:pt x="1155645" y="891860"/>
                  <a:pt x="1150586" y="892320"/>
                </a:cubicBezTo>
                <a:cubicBezTo>
                  <a:pt x="1148492" y="892358"/>
                  <a:pt x="1146669" y="893771"/>
                  <a:pt x="1146113" y="895790"/>
                </a:cubicBezTo>
                <a:cubicBezTo>
                  <a:pt x="1145862" y="896501"/>
                  <a:pt x="1145611" y="897254"/>
                  <a:pt x="1145402" y="897964"/>
                </a:cubicBezTo>
                <a:lnTo>
                  <a:pt x="1132860" y="942071"/>
                </a:lnTo>
                <a:cubicBezTo>
                  <a:pt x="1132530" y="943041"/>
                  <a:pt x="1132363" y="944057"/>
                  <a:pt x="1132359" y="945081"/>
                </a:cubicBezTo>
                <a:cubicBezTo>
                  <a:pt x="1132359" y="945499"/>
                  <a:pt x="1133320" y="946168"/>
                  <a:pt x="1133822" y="946168"/>
                </a:cubicBezTo>
                <a:cubicBezTo>
                  <a:pt x="1134579" y="946042"/>
                  <a:pt x="1135289" y="945708"/>
                  <a:pt x="1135870" y="945206"/>
                </a:cubicBezTo>
                <a:cubicBezTo>
                  <a:pt x="1143312" y="939897"/>
                  <a:pt x="1150796" y="934587"/>
                  <a:pt x="1158195" y="929194"/>
                </a:cubicBezTo>
                <a:cubicBezTo>
                  <a:pt x="1171156" y="919746"/>
                  <a:pt x="1184032" y="910214"/>
                  <a:pt x="1196950" y="900724"/>
                </a:cubicBezTo>
                <a:cubicBezTo>
                  <a:pt x="1201675" y="897254"/>
                  <a:pt x="1206482" y="893909"/>
                  <a:pt x="1211207" y="890439"/>
                </a:cubicBezTo>
                <a:cubicBezTo>
                  <a:pt x="1212348" y="889436"/>
                  <a:pt x="1213435" y="888378"/>
                  <a:pt x="1214468" y="887262"/>
                </a:cubicBezTo>
                <a:close/>
                <a:moveTo>
                  <a:pt x="845269" y="1049055"/>
                </a:moveTo>
                <a:cubicBezTo>
                  <a:pt x="846407" y="1049657"/>
                  <a:pt x="847577" y="1050188"/>
                  <a:pt x="848781" y="1050644"/>
                </a:cubicBezTo>
                <a:lnTo>
                  <a:pt x="867093" y="1056079"/>
                </a:lnTo>
                <a:cubicBezTo>
                  <a:pt x="879300" y="1059716"/>
                  <a:pt x="891508" y="1063353"/>
                  <a:pt x="903674" y="1067074"/>
                </a:cubicBezTo>
                <a:cubicBezTo>
                  <a:pt x="906805" y="1068224"/>
                  <a:pt x="910229" y="1068311"/>
                  <a:pt x="913415" y="1067325"/>
                </a:cubicBezTo>
                <a:cubicBezTo>
                  <a:pt x="915547" y="1066614"/>
                  <a:pt x="917888" y="1066447"/>
                  <a:pt x="920104" y="1065861"/>
                </a:cubicBezTo>
                <a:lnTo>
                  <a:pt x="995357" y="1045669"/>
                </a:lnTo>
                <a:cubicBezTo>
                  <a:pt x="996532" y="1045242"/>
                  <a:pt x="997677" y="1044740"/>
                  <a:pt x="998785" y="1044164"/>
                </a:cubicBezTo>
                <a:cubicBezTo>
                  <a:pt x="997811" y="1043808"/>
                  <a:pt x="996803" y="1043557"/>
                  <a:pt x="995775" y="1043411"/>
                </a:cubicBezTo>
                <a:cubicBezTo>
                  <a:pt x="946150" y="1045292"/>
                  <a:pt x="896483" y="1045794"/>
                  <a:pt x="846858" y="1047968"/>
                </a:cubicBezTo>
                <a:cubicBezTo>
                  <a:pt x="846482" y="1048093"/>
                  <a:pt x="846147" y="1048553"/>
                  <a:pt x="845269" y="1049055"/>
                </a:cubicBezTo>
                <a:close/>
                <a:moveTo>
                  <a:pt x="996778" y="1509769"/>
                </a:moveTo>
                <a:cubicBezTo>
                  <a:pt x="996402" y="1510563"/>
                  <a:pt x="995817" y="1511190"/>
                  <a:pt x="995900" y="1511734"/>
                </a:cubicBezTo>
                <a:cubicBezTo>
                  <a:pt x="996206" y="1514012"/>
                  <a:pt x="996640" y="1516274"/>
                  <a:pt x="997196" y="1518506"/>
                </a:cubicBezTo>
                <a:cubicBezTo>
                  <a:pt x="999997" y="1529083"/>
                  <a:pt x="1002966" y="1539661"/>
                  <a:pt x="1005558" y="1550280"/>
                </a:cubicBezTo>
                <a:cubicBezTo>
                  <a:pt x="1008442" y="1561902"/>
                  <a:pt x="1008401" y="1560104"/>
                  <a:pt x="1018100" y="1556969"/>
                </a:cubicBezTo>
                <a:cubicBezTo>
                  <a:pt x="1032440" y="1552454"/>
                  <a:pt x="1046612" y="1547478"/>
                  <a:pt x="1060869" y="1542754"/>
                </a:cubicBezTo>
                <a:cubicBezTo>
                  <a:pt x="1062583" y="1542211"/>
                  <a:pt x="1065049" y="1542044"/>
                  <a:pt x="1065300" y="1540246"/>
                </a:cubicBezTo>
                <a:cubicBezTo>
                  <a:pt x="1065551" y="1538448"/>
                  <a:pt x="1063084" y="1537905"/>
                  <a:pt x="1061663" y="1537194"/>
                </a:cubicBezTo>
                <a:cubicBezTo>
                  <a:pt x="1058945" y="1535781"/>
                  <a:pt x="1056153" y="1534510"/>
                  <a:pt x="1053301" y="1533390"/>
                </a:cubicBezTo>
                <a:lnTo>
                  <a:pt x="1026545" y="1522060"/>
                </a:lnTo>
                <a:lnTo>
                  <a:pt x="1001252" y="1511315"/>
                </a:lnTo>
                <a:cubicBezTo>
                  <a:pt x="999956" y="1510855"/>
                  <a:pt x="998451" y="1510437"/>
                  <a:pt x="996778" y="1509894"/>
                </a:cubicBezTo>
                <a:close/>
                <a:moveTo>
                  <a:pt x="1157108" y="888014"/>
                </a:moveTo>
                <a:lnTo>
                  <a:pt x="1184283" y="885046"/>
                </a:lnTo>
                <a:lnTo>
                  <a:pt x="1195654" y="883750"/>
                </a:lnTo>
                <a:cubicBezTo>
                  <a:pt x="1203263" y="882914"/>
                  <a:pt x="1210872" y="882036"/>
                  <a:pt x="1218481" y="881367"/>
                </a:cubicBezTo>
                <a:cubicBezTo>
                  <a:pt x="1221337" y="881204"/>
                  <a:pt x="1223874" y="879486"/>
                  <a:pt x="1225087" y="876894"/>
                </a:cubicBezTo>
                <a:cubicBezTo>
                  <a:pt x="1226383" y="874427"/>
                  <a:pt x="1227679" y="871960"/>
                  <a:pt x="1229017" y="869494"/>
                </a:cubicBezTo>
                <a:cubicBezTo>
                  <a:pt x="1234117" y="860087"/>
                  <a:pt x="1239259" y="850722"/>
                  <a:pt x="1244318" y="841274"/>
                </a:cubicBezTo>
                <a:cubicBezTo>
                  <a:pt x="1245530" y="839058"/>
                  <a:pt x="1246617" y="836717"/>
                  <a:pt x="1247621" y="834376"/>
                </a:cubicBezTo>
                <a:cubicBezTo>
                  <a:pt x="1247830" y="833832"/>
                  <a:pt x="1247621" y="833038"/>
                  <a:pt x="1247621" y="832369"/>
                </a:cubicBezTo>
                <a:cubicBezTo>
                  <a:pt x="1246885" y="832402"/>
                  <a:pt x="1246153" y="832528"/>
                  <a:pt x="1245447" y="832745"/>
                </a:cubicBezTo>
                <a:cubicBezTo>
                  <a:pt x="1244326" y="833343"/>
                  <a:pt x="1243239" y="834000"/>
                  <a:pt x="1242186" y="834710"/>
                </a:cubicBezTo>
                <a:lnTo>
                  <a:pt x="1210789" y="853649"/>
                </a:lnTo>
                <a:lnTo>
                  <a:pt x="1161624" y="883206"/>
                </a:lnTo>
                <a:cubicBezTo>
                  <a:pt x="1160118" y="884126"/>
                  <a:pt x="1158572" y="885046"/>
                  <a:pt x="1157108" y="886049"/>
                </a:cubicBezTo>
                <a:cubicBezTo>
                  <a:pt x="1156774" y="886375"/>
                  <a:pt x="1156602" y="886839"/>
                  <a:pt x="1156649" y="887304"/>
                </a:cubicBezTo>
                <a:cubicBezTo>
                  <a:pt x="1156649" y="887638"/>
                  <a:pt x="1157401" y="887805"/>
                  <a:pt x="1157861" y="887972"/>
                </a:cubicBezTo>
                <a:cubicBezTo>
                  <a:pt x="1158321" y="888140"/>
                  <a:pt x="1158070" y="888140"/>
                  <a:pt x="1157108" y="888140"/>
                </a:cubicBezTo>
                <a:close/>
                <a:moveTo>
                  <a:pt x="697691" y="1026605"/>
                </a:moveTo>
                <a:cubicBezTo>
                  <a:pt x="696687" y="1026605"/>
                  <a:pt x="696144" y="1026103"/>
                  <a:pt x="695767" y="1026228"/>
                </a:cubicBezTo>
                <a:lnTo>
                  <a:pt x="678208" y="1033754"/>
                </a:lnTo>
                <a:lnTo>
                  <a:pt x="638701" y="1050476"/>
                </a:lnTo>
                <a:cubicBezTo>
                  <a:pt x="628124" y="1054908"/>
                  <a:pt x="617463" y="1059130"/>
                  <a:pt x="607011" y="1063813"/>
                </a:cubicBezTo>
                <a:cubicBezTo>
                  <a:pt x="603834" y="1065276"/>
                  <a:pt x="599987" y="1065611"/>
                  <a:pt x="597563" y="1068537"/>
                </a:cubicBezTo>
                <a:cubicBezTo>
                  <a:pt x="598022" y="1072718"/>
                  <a:pt x="601743" y="1074599"/>
                  <a:pt x="604126" y="1077484"/>
                </a:cubicBezTo>
                <a:cubicBezTo>
                  <a:pt x="607429" y="1081664"/>
                  <a:pt x="611317" y="1085385"/>
                  <a:pt x="615038" y="1089273"/>
                </a:cubicBezTo>
                <a:cubicBezTo>
                  <a:pt x="615928" y="1090289"/>
                  <a:pt x="617463" y="1090419"/>
                  <a:pt x="618508" y="1089566"/>
                </a:cubicBezTo>
                <a:cubicBezTo>
                  <a:pt x="619762" y="1088688"/>
                  <a:pt x="621016" y="1087852"/>
                  <a:pt x="622229" y="1086890"/>
                </a:cubicBezTo>
                <a:lnTo>
                  <a:pt x="656970" y="1059298"/>
                </a:lnTo>
                <a:cubicBezTo>
                  <a:pt x="660190" y="1056789"/>
                  <a:pt x="663325" y="1054197"/>
                  <a:pt x="666544" y="1051689"/>
                </a:cubicBezTo>
                <a:lnTo>
                  <a:pt x="690667" y="1032834"/>
                </a:lnTo>
                <a:cubicBezTo>
                  <a:pt x="693008" y="1030869"/>
                  <a:pt x="695182" y="1028779"/>
                  <a:pt x="697691" y="1026605"/>
                </a:cubicBezTo>
                <a:close/>
                <a:moveTo>
                  <a:pt x="948198" y="963894"/>
                </a:moveTo>
                <a:lnTo>
                  <a:pt x="947446" y="962891"/>
                </a:lnTo>
                <a:cubicBezTo>
                  <a:pt x="941760" y="964187"/>
                  <a:pt x="936074" y="965357"/>
                  <a:pt x="930430" y="966779"/>
                </a:cubicBezTo>
                <a:cubicBezTo>
                  <a:pt x="920564" y="969245"/>
                  <a:pt x="910739" y="971921"/>
                  <a:pt x="900873" y="974346"/>
                </a:cubicBezTo>
                <a:cubicBezTo>
                  <a:pt x="886533" y="977858"/>
                  <a:pt x="872151" y="981244"/>
                  <a:pt x="857812" y="984714"/>
                </a:cubicBezTo>
                <a:cubicBezTo>
                  <a:pt x="855345" y="985299"/>
                  <a:pt x="852878" y="985968"/>
                  <a:pt x="850454" y="986762"/>
                </a:cubicBezTo>
                <a:cubicBezTo>
                  <a:pt x="849952" y="986762"/>
                  <a:pt x="849492" y="987766"/>
                  <a:pt x="849325" y="988393"/>
                </a:cubicBezTo>
                <a:cubicBezTo>
                  <a:pt x="849158" y="989020"/>
                  <a:pt x="849701" y="989354"/>
                  <a:pt x="850077" y="989564"/>
                </a:cubicBezTo>
                <a:lnTo>
                  <a:pt x="884735" y="1007290"/>
                </a:lnTo>
                <a:cubicBezTo>
                  <a:pt x="886090" y="1007938"/>
                  <a:pt x="887683" y="1007808"/>
                  <a:pt x="888916" y="1006955"/>
                </a:cubicBezTo>
                <a:cubicBezTo>
                  <a:pt x="890630" y="1005826"/>
                  <a:pt x="892302" y="1004656"/>
                  <a:pt x="893933" y="1003485"/>
                </a:cubicBezTo>
                <a:cubicBezTo>
                  <a:pt x="899493" y="999305"/>
                  <a:pt x="905012" y="995124"/>
                  <a:pt x="910656" y="991278"/>
                </a:cubicBezTo>
                <a:cubicBezTo>
                  <a:pt x="921191" y="983711"/>
                  <a:pt x="931810" y="976227"/>
                  <a:pt x="942345" y="968660"/>
                </a:cubicBezTo>
                <a:cubicBezTo>
                  <a:pt x="944436" y="967071"/>
                  <a:pt x="946275" y="965441"/>
                  <a:pt x="948198" y="963769"/>
                </a:cubicBezTo>
                <a:close/>
                <a:moveTo>
                  <a:pt x="876207" y="1009338"/>
                </a:moveTo>
                <a:lnTo>
                  <a:pt x="876708" y="1007833"/>
                </a:lnTo>
                <a:cubicBezTo>
                  <a:pt x="875391" y="1006750"/>
                  <a:pt x="873995" y="1005772"/>
                  <a:pt x="872528" y="1004907"/>
                </a:cubicBezTo>
                <a:cubicBezTo>
                  <a:pt x="863205" y="1000224"/>
                  <a:pt x="853798" y="995709"/>
                  <a:pt x="844517" y="990943"/>
                </a:cubicBezTo>
                <a:cubicBezTo>
                  <a:pt x="841816" y="989476"/>
                  <a:pt x="838656" y="989116"/>
                  <a:pt x="835696" y="989940"/>
                </a:cubicBezTo>
                <a:cubicBezTo>
                  <a:pt x="824073" y="992783"/>
                  <a:pt x="812409" y="995500"/>
                  <a:pt x="800745" y="998301"/>
                </a:cubicBezTo>
                <a:cubicBezTo>
                  <a:pt x="793303" y="1000099"/>
                  <a:pt x="785903" y="1001980"/>
                  <a:pt x="778462" y="1003694"/>
                </a:cubicBezTo>
                <a:cubicBezTo>
                  <a:pt x="766589" y="1006495"/>
                  <a:pt x="754632" y="1009171"/>
                  <a:pt x="742759" y="1012056"/>
                </a:cubicBezTo>
                <a:cubicBezTo>
                  <a:pt x="740961" y="1012474"/>
                  <a:pt x="739205" y="1013143"/>
                  <a:pt x="737449" y="1013728"/>
                </a:cubicBezTo>
                <a:lnTo>
                  <a:pt x="737449" y="1014481"/>
                </a:lnTo>
                <a:close/>
                <a:moveTo>
                  <a:pt x="966301" y="1399900"/>
                </a:moveTo>
                <a:cubicBezTo>
                  <a:pt x="974495" y="1421305"/>
                  <a:pt x="982702" y="1442710"/>
                  <a:pt x="990925" y="1464115"/>
                </a:cubicBezTo>
                <a:cubicBezTo>
                  <a:pt x="991176" y="1464742"/>
                  <a:pt x="991929" y="1465202"/>
                  <a:pt x="992472" y="1465746"/>
                </a:cubicBezTo>
                <a:cubicBezTo>
                  <a:pt x="995608" y="1464575"/>
                  <a:pt x="998396" y="1462635"/>
                  <a:pt x="1000583" y="1460102"/>
                </a:cubicBezTo>
                <a:cubicBezTo>
                  <a:pt x="1006979" y="1454625"/>
                  <a:pt x="1012916" y="1448605"/>
                  <a:pt x="1019647" y="1443379"/>
                </a:cubicBezTo>
                <a:cubicBezTo>
                  <a:pt x="1027256" y="1437777"/>
                  <a:pt x="1024580" y="1436899"/>
                  <a:pt x="1019647" y="1433262"/>
                </a:cubicBezTo>
                <a:lnTo>
                  <a:pt x="1016511" y="1431046"/>
                </a:lnTo>
                <a:cubicBezTo>
                  <a:pt x="1005098" y="1423395"/>
                  <a:pt x="993685" y="1415703"/>
                  <a:pt x="982188" y="1408094"/>
                </a:cubicBezTo>
                <a:cubicBezTo>
                  <a:pt x="977480" y="1404319"/>
                  <a:pt x="972083" y="1401497"/>
                  <a:pt x="966301" y="1399774"/>
                </a:cubicBezTo>
                <a:close/>
                <a:moveTo>
                  <a:pt x="1043895" y="1104867"/>
                </a:moveTo>
                <a:cubicBezTo>
                  <a:pt x="1044397" y="1104867"/>
                  <a:pt x="1046780" y="1105244"/>
                  <a:pt x="1047699" y="1104240"/>
                </a:cubicBezTo>
                <a:cubicBezTo>
                  <a:pt x="1049330" y="1102568"/>
                  <a:pt x="1047365" y="1100603"/>
                  <a:pt x="1046738" y="1098764"/>
                </a:cubicBezTo>
                <a:cubicBezTo>
                  <a:pt x="1046738" y="1098554"/>
                  <a:pt x="1046487" y="1098346"/>
                  <a:pt x="1046361" y="1098095"/>
                </a:cubicBezTo>
                <a:lnTo>
                  <a:pt x="1021026" y="1052107"/>
                </a:lnTo>
                <a:cubicBezTo>
                  <a:pt x="1020399" y="1050978"/>
                  <a:pt x="1019772" y="1049891"/>
                  <a:pt x="1019061" y="1048846"/>
                </a:cubicBezTo>
                <a:cubicBezTo>
                  <a:pt x="1018673" y="1048164"/>
                  <a:pt x="1017803" y="1047930"/>
                  <a:pt x="1017122" y="1048319"/>
                </a:cubicBezTo>
                <a:cubicBezTo>
                  <a:pt x="1016904" y="1048445"/>
                  <a:pt x="1016720" y="1048629"/>
                  <a:pt x="1016595" y="1048846"/>
                </a:cubicBezTo>
                <a:cubicBezTo>
                  <a:pt x="1016093" y="1049724"/>
                  <a:pt x="1015675" y="1050644"/>
                  <a:pt x="1015257" y="1051563"/>
                </a:cubicBezTo>
                <a:cubicBezTo>
                  <a:pt x="1012749" y="1057416"/>
                  <a:pt x="1010282" y="1063269"/>
                  <a:pt x="1007815" y="1069122"/>
                </a:cubicBezTo>
                <a:cubicBezTo>
                  <a:pt x="1004429" y="1077066"/>
                  <a:pt x="1001043" y="1085051"/>
                  <a:pt x="997740" y="1093036"/>
                </a:cubicBezTo>
                <a:cubicBezTo>
                  <a:pt x="995608" y="1098262"/>
                  <a:pt x="996569" y="1099600"/>
                  <a:pt x="1002506" y="1100101"/>
                </a:cubicBezTo>
                <a:lnTo>
                  <a:pt x="1011578" y="1101063"/>
                </a:lnTo>
                <a:close/>
                <a:moveTo>
                  <a:pt x="1132108" y="330392"/>
                </a:moveTo>
                <a:cubicBezTo>
                  <a:pt x="1132108" y="329347"/>
                  <a:pt x="1132108" y="328761"/>
                  <a:pt x="1132108" y="328427"/>
                </a:cubicBezTo>
                <a:cubicBezTo>
                  <a:pt x="1105477" y="291511"/>
                  <a:pt x="1078637" y="254721"/>
                  <a:pt x="1051796" y="217095"/>
                </a:cubicBezTo>
                <a:cubicBezTo>
                  <a:pt x="1051658" y="218051"/>
                  <a:pt x="1051658" y="219023"/>
                  <a:pt x="1051796" y="219980"/>
                </a:cubicBezTo>
                <a:cubicBezTo>
                  <a:pt x="1054096" y="225665"/>
                  <a:pt x="1056479" y="231267"/>
                  <a:pt x="1058862" y="236702"/>
                </a:cubicBezTo>
                <a:cubicBezTo>
                  <a:pt x="1062081" y="244186"/>
                  <a:pt x="1065342" y="251627"/>
                  <a:pt x="1068519" y="259153"/>
                </a:cubicBezTo>
                <a:cubicBezTo>
                  <a:pt x="1073369" y="270650"/>
                  <a:pt x="1078177" y="282147"/>
                  <a:pt x="1082859" y="293727"/>
                </a:cubicBezTo>
                <a:cubicBezTo>
                  <a:pt x="1083854" y="296338"/>
                  <a:pt x="1085635" y="298574"/>
                  <a:pt x="1087960" y="300124"/>
                </a:cubicBezTo>
                <a:cubicBezTo>
                  <a:pt x="1097241" y="306395"/>
                  <a:pt x="1106396" y="312666"/>
                  <a:pt x="1115594" y="319229"/>
                </a:cubicBezTo>
                <a:cubicBezTo>
                  <a:pt x="1118311" y="321111"/>
                  <a:pt x="1121196" y="322783"/>
                  <a:pt x="1123955" y="324581"/>
                </a:cubicBezTo>
                <a:cubicBezTo>
                  <a:pt x="1126715" y="326378"/>
                  <a:pt x="1129265" y="328427"/>
                  <a:pt x="1132108" y="330392"/>
                </a:cubicBezTo>
                <a:close/>
                <a:moveTo>
                  <a:pt x="1053301" y="1102401"/>
                </a:moveTo>
                <a:cubicBezTo>
                  <a:pt x="1053924" y="1101414"/>
                  <a:pt x="1054497" y="1100394"/>
                  <a:pt x="1055016" y="1099349"/>
                </a:cubicBezTo>
                <a:cubicBezTo>
                  <a:pt x="1060618" y="1084340"/>
                  <a:pt x="1066262" y="1069331"/>
                  <a:pt x="1071738" y="1054323"/>
                </a:cubicBezTo>
                <a:cubicBezTo>
                  <a:pt x="1072951" y="1051104"/>
                  <a:pt x="1072073" y="1049640"/>
                  <a:pt x="1068686" y="1048762"/>
                </a:cubicBezTo>
                <a:cubicBezTo>
                  <a:pt x="1067445" y="1048511"/>
                  <a:pt x="1066186" y="1048344"/>
                  <a:pt x="1064924" y="1048261"/>
                </a:cubicBezTo>
                <a:cubicBezTo>
                  <a:pt x="1056562" y="1047424"/>
                  <a:pt x="1048201" y="1046630"/>
                  <a:pt x="1039840" y="1045752"/>
                </a:cubicBezTo>
                <a:lnTo>
                  <a:pt x="1023911" y="1044038"/>
                </a:lnTo>
                <a:cubicBezTo>
                  <a:pt x="1022448" y="1044038"/>
                  <a:pt x="1021695" y="1045083"/>
                  <a:pt x="1022322" y="1046546"/>
                </a:cubicBezTo>
                <a:cubicBezTo>
                  <a:pt x="1022615" y="1047257"/>
                  <a:pt x="1022908" y="1047968"/>
                  <a:pt x="1023242" y="1048637"/>
                </a:cubicBezTo>
                <a:cubicBezTo>
                  <a:pt x="1031353" y="1063353"/>
                  <a:pt x="1039421" y="1077902"/>
                  <a:pt x="1047574" y="1092743"/>
                </a:cubicBezTo>
                <a:cubicBezTo>
                  <a:pt x="1049372" y="1095753"/>
                  <a:pt x="1051169" y="1098764"/>
                  <a:pt x="1053301" y="1102401"/>
                </a:cubicBezTo>
                <a:close/>
                <a:moveTo>
                  <a:pt x="522603" y="1125980"/>
                </a:moveTo>
                <a:cubicBezTo>
                  <a:pt x="525404" y="1125186"/>
                  <a:pt x="526783" y="1124935"/>
                  <a:pt x="527828" y="1124517"/>
                </a:cubicBezTo>
                <a:cubicBezTo>
                  <a:pt x="534016" y="1122134"/>
                  <a:pt x="540371" y="1119625"/>
                  <a:pt x="546349" y="1117368"/>
                </a:cubicBezTo>
                <a:lnTo>
                  <a:pt x="606049" y="1095670"/>
                </a:lnTo>
                <a:cubicBezTo>
                  <a:pt x="607488" y="1095160"/>
                  <a:pt x="608884" y="1094545"/>
                  <a:pt x="610230" y="1093830"/>
                </a:cubicBezTo>
                <a:cubicBezTo>
                  <a:pt x="611288" y="1093366"/>
                  <a:pt x="611769" y="1092133"/>
                  <a:pt x="611305" y="1091075"/>
                </a:cubicBezTo>
                <a:cubicBezTo>
                  <a:pt x="611234" y="1090908"/>
                  <a:pt x="611137" y="1090753"/>
                  <a:pt x="611024" y="1090611"/>
                </a:cubicBezTo>
                <a:cubicBezTo>
                  <a:pt x="605452" y="1084340"/>
                  <a:pt x="599875" y="1078123"/>
                  <a:pt x="594302" y="1071965"/>
                </a:cubicBezTo>
                <a:cubicBezTo>
                  <a:pt x="593302" y="1071071"/>
                  <a:pt x="591789" y="1071071"/>
                  <a:pt x="590790" y="1071965"/>
                </a:cubicBezTo>
                <a:cubicBezTo>
                  <a:pt x="589933" y="1072526"/>
                  <a:pt x="589105" y="1073140"/>
                  <a:pt x="588323" y="1073805"/>
                </a:cubicBezTo>
                <a:cubicBezTo>
                  <a:pt x="578415" y="1081414"/>
                  <a:pt x="568465" y="1088939"/>
                  <a:pt x="558598" y="1096631"/>
                </a:cubicBezTo>
                <a:cubicBezTo>
                  <a:pt x="547311" y="1105411"/>
                  <a:pt x="536148" y="1114274"/>
                  <a:pt x="524944" y="1123095"/>
                </a:cubicBezTo>
                <a:cubicBezTo>
                  <a:pt x="524074" y="1123982"/>
                  <a:pt x="523292" y="1124947"/>
                  <a:pt x="522603" y="1125980"/>
                </a:cubicBezTo>
                <a:close/>
                <a:moveTo>
                  <a:pt x="65526" y="944537"/>
                </a:moveTo>
                <a:cubicBezTo>
                  <a:pt x="66956" y="944215"/>
                  <a:pt x="68355" y="943768"/>
                  <a:pt x="69707" y="943199"/>
                </a:cubicBezTo>
                <a:cubicBezTo>
                  <a:pt x="73887" y="940984"/>
                  <a:pt x="78068" y="938559"/>
                  <a:pt x="82500" y="936427"/>
                </a:cubicBezTo>
                <a:cubicBezTo>
                  <a:pt x="96589" y="929361"/>
                  <a:pt x="110719" y="922380"/>
                  <a:pt x="124808" y="915523"/>
                </a:cubicBezTo>
                <a:cubicBezTo>
                  <a:pt x="125504" y="915197"/>
                  <a:pt x="126151" y="914775"/>
                  <a:pt x="126731" y="914269"/>
                </a:cubicBezTo>
                <a:cubicBezTo>
                  <a:pt x="127602" y="913705"/>
                  <a:pt x="127849" y="912538"/>
                  <a:pt x="127283" y="911664"/>
                </a:cubicBezTo>
                <a:cubicBezTo>
                  <a:pt x="127267" y="911644"/>
                  <a:pt x="127250" y="911619"/>
                  <a:pt x="127233" y="911593"/>
                </a:cubicBezTo>
                <a:cubicBezTo>
                  <a:pt x="126146" y="910172"/>
                  <a:pt x="124976" y="908834"/>
                  <a:pt x="123847" y="907413"/>
                </a:cubicBezTo>
                <a:cubicBezTo>
                  <a:pt x="118579" y="901183"/>
                  <a:pt x="113353" y="894871"/>
                  <a:pt x="108086" y="888809"/>
                </a:cubicBezTo>
                <a:cubicBezTo>
                  <a:pt x="104741" y="884921"/>
                  <a:pt x="103905" y="885004"/>
                  <a:pt x="100518" y="889143"/>
                </a:cubicBezTo>
                <a:cubicBezTo>
                  <a:pt x="100059" y="889728"/>
                  <a:pt x="99515" y="890314"/>
                  <a:pt x="99097" y="890941"/>
                </a:cubicBezTo>
                <a:cubicBezTo>
                  <a:pt x="95334" y="896681"/>
                  <a:pt x="91558" y="902408"/>
                  <a:pt x="87767" y="908123"/>
                </a:cubicBezTo>
                <a:cubicBezTo>
                  <a:pt x="81998" y="916736"/>
                  <a:pt x="76103" y="925348"/>
                  <a:pt x="70334" y="934002"/>
                </a:cubicBezTo>
                <a:cubicBezTo>
                  <a:pt x="68369" y="936970"/>
                  <a:pt x="66613" y="940022"/>
                  <a:pt x="64815" y="943074"/>
                </a:cubicBezTo>
                <a:cubicBezTo>
                  <a:pt x="64690" y="943409"/>
                  <a:pt x="65191" y="943994"/>
                  <a:pt x="65526" y="944537"/>
                </a:cubicBezTo>
                <a:close/>
                <a:moveTo>
                  <a:pt x="1131815" y="1375944"/>
                </a:moveTo>
                <a:cubicBezTo>
                  <a:pt x="1131773" y="1376726"/>
                  <a:pt x="1131773" y="1377504"/>
                  <a:pt x="1131815" y="1378285"/>
                </a:cubicBezTo>
                <a:cubicBezTo>
                  <a:pt x="1132873" y="1385865"/>
                  <a:pt x="1133947" y="1393432"/>
                  <a:pt x="1135034" y="1400987"/>
                </a:cubicBezTo>
                <a:cubicBezTo>
                  <a:pt x="1135369" y="1403495"/>
                  <a:pt x="1135578" y="1406045"/>
                  <a:pt x="1135996" y="1408554"/>
                </a:cubicBezTo>
                <a:cubicBezTo>
                  <a:pt x="1136263" y="1409223"/>
                  <a:pt x="1136732" y="1409791"/>
                  <a:pt x="1137334" y="1410184"/>
                </a:cubicBezTo>
                <a:cubicBezTo>
                  <a:pt x="1137844" y="1410218"/>
                  <a:pt x="1138341" y="1410034"/>
                  <a:pt x="1138713" y="1409683"/>
                </a:cubicBezTo>
                <a:cubicBezTo>
                  <a:pt x="1139650" y="1408846"/>
                  <a:pt x="1140503" y="1407922"/>
                  <a:pt x="1141264" y="1406923"/>
                </a:cubicBezTo>
                <a:cubicBezTo>
                  <a:pt x="1145904" y="1400861"/>
                  <a:pt x="1150545" y="1394757"/>
                  <a:pt x="1155102" y="1388654"/>
                </a:cubicBezTo>
                <a:cubicBezTo>
                  <a:pt x="1159659" y="1382550"/>
                  <a:pt x="1164466" y="1375902"/>
                  <a:pt x="1169191" y="1369590"/>
                </a:cubicBezTo>
                <a:cubicBezTo>
                  <a:pt x="1170629" y="1367997"/>
                  <a:pt x="1170629" y="1365580"/>
                  <a:pt x="1169191" y="1363987"/>
                </a:cubicBezTo>
                <a:cubicBezTo>
                  <a:pt x="1164341" y="1357424"/>
                  <a:pt x="1159491" y="1350860"/>
                  <a:pt x="1154600" y="1344380"/>
                </a:cubicBezTo>
                <a:cubicBezTo>
                  <a:pt x="1153881" y="1343360"/>
                  <a:pt x="1152476" y="1343113"/>
                  <a:pt x="1151456" y="1343832"/>
                </a:cubicBezTo>
                <a:cubicBezTo>
                  <a:pt x="1151159" y="1344037"/>
                  <a:pt x="1150921" y="1344313"/>
                  <a:pt x="1150754" y="1344631"/>
                </a:cubicBezTo>
                <a:cubicBezTo>
                  <a:pt x="1147660" y="1349606"/>
                  <a:pt x="1144441" y="1354455"/>
                  <a:pt x="1141514" y="1359556"/>
                </a:cubicBezTo>
                <a:cubicBezTo>
                  <a:pt x="1139633" y="1363456"/>
                  <a:pt x="1137003" y="1366952"/>
                  <a:pt x="1133780" y="1369840"/>
                </a:cubicBezTo>
                <a:cubicBezTo>
                  <a:pt x="1131949" y="1371291"/>
                  <a:pt x="1131175" y="1373699"/>
                  <a:pt x="1131815" y="1375944"/>
                </a:cubicBezTo>
                <a:close/>
                <a:moveTo>
                  <a:pt x="1035659" y="1568842"/>
                </a:moveTo>
                <a:cubicBezTo>
                  <a:pt x="1035324" y="1568507"/>
                  <a:pt x="1034990" y="1567964"/>
                  <a:pt x="1034614" y="1567964"/>
                </a:cubicBezTo>
                <a:cubicBezTo>
                  <a:pt x="1030433" y="1567755"/>
                  <a:pt x="1026503" y="1567588"/>
                  <a:pt x="1022406" y="1567504"/>
                </a:cubicBezTo>
                <a:lnTo>
                  <a:pt x="1002548" y="1567002"/>
                </a:lnTo>
                <a:cubicBezTo>
                  <a:pt x="991887" y="1566668"/>
                  <a:pt x="981184" y="1566334"/>
                  <a:pt x="970482" y="1565915"/>
                </a:cubicBezTo>
                <a:cubicBezTo>
                  <a:pt x="967396" y="1565828"/>
                  <a:pt x="964432" y="1567132"/>
                  <a:pt x="962413" y="1569469"/>
                </a:cubicBezTo>
                <a:cubicBezTo>
                  <a:pt x="953801" y="1578499"/>
                  <a:pt x="945063" y="1587404"/>
                  <a:pt x="936325" y="1596351"/>
                </a:cubicBezTo>
                <a:cubicBezTo>
                  <a:pt x="935656" y="1597062"/>
                  <a:pt x="934737" y="1597898"/>
                  <a:pt x="935698" y="1598818"/>
                </a:cubicBezTo>
                <a:cubicBezTo>
                  <a:pt x="936660" y="1599737"/>
                  <a:pt x="937161" y="1599068"/>
                  <a:pt x="937830" y="1598818"/>
                </a:cubicBezTo>
                <a:cubicBezTo>
                  <a:pt x="939544" y="1598316"/>
                  <a:pt x="941175" y="1597605"/>
                  <a:pt x="942889" y="1597145"/>
                </a:cubicBezTo>
                <a:lnTo>
                  <a:pt x="991302" y="1583265"/>
                </a:lnTo>
                <a:lnTo>
                  <a:pt x="1029388" y="1572186"/>
                </a:lnTo>
                <a:cubicBezTo>
                  <a:pt x="1031328" y="1571584"/>
                  <a:pt x="1033226" y="1570861"/>
                  <a:pt x="1035074" y="1570012"/>
                </a:cubicBezTo>
                <a:cubicBezTo>
                  <a:pt x="1035199" y="1569929"/>
                  <a:pt x="1035283" y="1569260"/>
                  <a:pt x="1035492" y="1568842"/>
                </a:cubicBezTo>
                <a:close/>
                <a:moveTo>
                  <a:pt x="763913" y="1104784"/>
                </a:moveTo>
                <a:cubicBezTo>
                  <a:pt x="768094" y="1104784"/>
                  <a:pt x="769264" y="1104240"/>
                  <a:pt x="770351" y="1101230"/>
                </a:cubicBezTo>
                <a:cubicBezTo>
                  <a:pt x="772692" y="1094792"/>
                  <a:pt x="774866" y="1088270"/>
                  <a:pt x="777040" y="1081748"/>
                </a:cubicBezTo>
                <a:cubicBezTo>
                  <a:pt x="778462" y="1077567"/>
                  <a:pt x="779800" y="1073387"/>
                  <a:pt x="781221" y="1069206"/>
                </a:cubicBezTo>
                <a:cubicBezTo>
                  <a:pt x="781806" y="1067241"/>
                  <a:pt x="782266" y="1065276"/>
                  <a:pt x="782684" y="1063269"/>
                </a:cubicBezTo>
                <a:cubicBezTo>
                  <a:pt x="782822" y="1062425"/>
                  <a:pt x="782250" y="1061631"/>
                  <a:pt x="781409" y="1061493"/>
                </a:cubicBezTo>
                <a:cubicBezTo>
                  <a:pt x="781208" y="1061459"/>
                  <a:pt x="781000" y="1061467"/>
                  <a:pt x="780803" y="1061513"/>
                </a:cubicBezTo>
                <a:cubicBezTo>
                  <a:pt x="779883" y="1061848"/>
                  <a:pt x="778922" y="1062224"/>
                  <a:pt x="778002" y="1062642"/>
                </a:cubicBezTo>
                <a:lnTo>
                  <a:pt x="736195" y="1083337"/>
                </a:lnTo>
                <a:cubicBezTo>
                  <a:pt x="731178" y="1085803"/>
                  <a:pt x="726161" y="1088312"/>
                  <a:pt x="721186" y="1090904"/>
                </a:cubicBezTo>
                <a:cubicBezTo>
                  <a:pt x="720108" y="1091535"/>
                  <a:pt x="719112" y="1092292"/>
                  <a:pt x="718218" y="1093161"/>
                </a:cubicBezTo>
                <a:cubicBezTo>
                  <a:pt x="718009" y="1093161"/>
                  <a:pt x="718218" y="1094290"/>
                  <a:pt x="718427" y="1094416"/>
                </a:cubicBezTo>
                <a:cubicBezTo>
                  <a:pt x="719313" y="1094926"/>
                  <a:pt x="720271" y="1095289"/>
                  <a:pt x="721270" y="1095503"/>
                </a:cubicBezTo>
                <a:lnTo>
                  <a:pt x="756722" y="1103404"/>
                </a:lnTo>
                <a:close/>
                <a:moveTo>
                  <a:pt x="1027005" y="1413111"/>
                </a:moveTo>
                <a:lnTo>
                  <a:pt x="1026796" y="1413111"/>
                </a:lnTo>
                <a:cubicBezTo>
                  <a:pt x="1026796" y="1407258"/>
                  <a:pt x="1026796" y="1401405"/>
                  <a:pt x="1026796" y="1395552"/>
                </a:cubicBezTo>
                <a:cubicBezTo>
                  <a:pt x="1026796" y="1391622"/>
                  <a:pt x="1025667" y="1390744"/>
                  <a:pt x="1021737" y="1390493"/>
                </a:cubicBezTo>
                <a:cubicBezTo>
                  <a:pt x="1020219" y="1390409"/>
                  <a:pt x="1018698" y="1390409"/>
                  <a:pt x="1017180" y="1390493"/>
                </a:cubicBezTo>
                <a:cubicBezTo>
                  <a:pt x="1013376" y="1390744"/>
                  <a:pt x="1009571" y="1391078"/>
                  <a:pt x="1005767" y="1391287"/>
                </a:cubicBezTo>
                <a:lnTo>
                  <a:pt x="972321" y="1393043"/>
                </a:lnTo>
                <a:cubicBezTo>
                  <a:pt x="972091" y="1392956"/>
                  <a:pt x="971840" y="1392956"/>
                  <a:pt x="971610" y="1393043"/>
                </a:cubicBezTo>
                <a:cubicBezTo>
                  <a:pt x="971234" y="1393294"/>
                  <a:pt x="970691" y="1393587"/>
                  <a:pt x="970607" y="1393963"/>
                </a:cubicBezTo>
                <a:cubicBezTo>
                  <a:pt x="970540" y="1394456"/>
                  <a:pt x="970678" y="1394954"/>
                  <a:pt x="970983" y="1395343"/>
                </a:cubicBezTo>
                <a:cubicBezTo>
                  <a:pt x="971874" y="1396254"/>
                  <a:pt x="972840" y="1397094"/>
                  <a:pt x="973868" y="1397851"/>
                </a:cubicBezTo>
                <a:cubicBezTo>
                  <a:pt x="985616" y="1405836"/>
                  <a:pt x="997447" y="1413780"/>
                  <a:pt x="1009237" y="1421723"/>
                </a:cubicBezTo>
                <a:cubicBezTo>
                  <a:pt x="1014295" y="1425151"/>
                  <a:pt x="1019396" y="1428496"/>
                  <a:pt x="1024496" y="1431840"/>
                </a:cubicBezTo>
                <a:cubicBezTo>
                  <a:pt x="1025220" y="1432380"/>
                  <a:pt x="1026240" y="1432229"/>
                  <a:pt x="1026779" y="1431506"/>
                </a:cubicBezTo>
                <a:cubicBezTo>
                  <a:pt x="1027030" y="1431171"/>
                  <a:pt x="1027139" y="1430749"/>
                  <a:pt x="1027088" y="1430335"/>
                </a:cubicBezTo>
                <a:cubicBezTo>
                  <a:pt x="1026879" y="1424859"/>
                  <a:pt x="1026879" y="1419005"/>
                  <a:pt x="1026879" y="1413152"/>
                </a:cubicBezTo>
                <a:close/>
                <a:moveTo>
                  <a:pt x="1112082" y="1328368"/>
                </a:moveTo>
                <a:cubicBezTo>
                  <a:pt x="1109419" y="1330533"/>
                  <a:pt x="1107182" y="1333167"/>
                  <a:pt x="1105477" y="1336144"/>
                </a:cubicBezTo>
                <a:cubicBezTo>
                  <a:pt x="1096739" y="1348686"/>
                  <a:pt x="1088001" y="1361228"/>
                  <a:pt x="1079347" y="1373770"/>
                </a:cubicBezTo>
                <a:cubicBezTo>
                  <a:pt x="1078135" y="1375526"/>
                  <a:pt x="1076128" y="1377115"/>
                  <a:pt x="1077048" y="1379707"/>
                </a:cubicBezTo>
                <a:lnTo>
                  <a:pt x="1082775" y="1378285"/>
                </a:lnTo>
                <a:lnTo>
                  <a:pt x="1084991" y="1377700"/>
                </a:lnTo>
                <a:cubicBezTo>
                  <a:pt x="1098788" y="1373979"/>
                  <a:pt x="1112584" y="1370342"/>
                  <a:pt x="1126338" y="1366579"/>
                </a:cubicBezTo>
                <a:cubicBezTo>
                  <a:pt x="1133195" y="1364698"/>
                  <a:pt x="1133446" y="1364029"/>
                  <a:pt x="1129934" y="1357884"/>
                </a:cubicBezTo>
                <a:cubicBezTo>
                  <a:pt x="1125753" y="1350358"/>
                  <a:pt x="1121322" y="1342833"/>
                  <a:pt x="1116932" y="1335391"/>
                </a:cubicBezTo>
                <a:cubicBezTo>
                  <a:pt x="1115343" y="1333008"/>
                  <a:pt x="1113629" y="1330834"/>
                  <a:pt x="1112082" y="1328368"/>
                </a:cubicBezTo>
                <a:close/>
                <a:moveTo>
                  <a:pt x="1040467" y="1435603"/>
                </a:moveTo>
                <a:cubicBezTo>
                  <a:pt x="1043728" y="1435227"/>
                  <a:pt x="1047239" y="1434641"/>
                  <a:pt x="1050793" y="1434349"/>
                </a:cubicBezTo>
                <a:cubicBezTo>
                  <a:pt x="1066262" y="1433053"/>
                  <a:pt x="1081730" y="1431882"/>
                  <a:pt x="1097199" y="1430670"/>
                </a:cubicBezTo>
                <a:cubicBezTo>
                  <a:pt x="1098453" y="1430670"/>
                  <a:pt x="1099749" y="1430670"/>
                  <a:pt x="1101003" y="1430670"/>
                </a:cubicBezTo>
                <a:cubicBezTo>
                  <a:pt x="1101668" y="1430419"/>
                  <a:pt x="1102237" y="1429963"/>
                  <a:pt x="1102634" y="1429374"/>
                </a:cubicBezTo>
                <a:cubicBezTo>
                  <a:pt x="1102755" y="1428893"/>
                  <a:pt x="1102650" y="1428383"/>
                  <a:pt x="1102341" y="1427994"/>
                </a:cubicBezTo>
                <a:cubicBezTo>
                  <a:pt x="1101697" y="1427204"/>
                  <a:pt x="1100999" y="1426464"/>
                  <a:pt x="1100251" y="1425778"/>
                </a:cubicBezTo>
                <a:lnTo>
                  <a:pt x="1078553" y="1406505"/>
                </a:lnTo>
                <a:cubicBezTo>
                  <a:pt x="1076463" y="1404666"/>
                  <a:pt x="1074372" y="1402868"/>
                  <a:pt x="1072156" y="1401070"/>
                </a:cubicBezTo>
                <a:cubicBezTo>
                  <a:pt x="1069188" y="1398604"/>
                  <a:pt x="1067976" y="1398687"/>
                  <a:pt x="1065091" y="1401697"/>
                </a:cubicBezTo>
                <a:cubicBezTo>
                  <a:pt x="1064757" y="1402074"/>
                  <a:pt x="1064506" y="1402533"/>
                  <a:pt x="1064171" y="1402910"/>
                </a:cubicBezTo>
                <a:cubicBezTo>
                  <a:pt x="1055475" y="1412220"/>
                  <a:pt x="1046792" y="1421526"/>
                  <a:pt x="1038125" y="1430837"/>
                </a:cubicBezTo>
                <a:cubicBezTo>
                  <a:pt x="1037431" y="1431564"/>
                  <a:pt x="1036880" y="1432417"/>
                  <a:pt x="1036495" y="1433345"/>
                </a:cubicBezTo>
                <a:cubicBezTo>
                  <a:pt x="1036390" y="1434027"/>
                  <a:pt x="1036662" y="1434716"/>
                  <a:pt x="1037206" y="1435143"/>
                </a:cubicBezTo>
                <a:cubicBezTo>
                  <a:pt x="1038201" y="1435423"/>
                  <a:pt x="1039225" y="1435578"/>
                  <a:pt x="1040258" y="1435603"/>
                </a:cubicBezTo>
                <a:close/>
                <a:moveTo>
                  <a:pt x="1111539" y="1487611"/>
                </a:moveTo>
                <a:cubicBezTo>
                  <a:pt x="1110285" y="1486148"/>
                  <a:pt x="1109908" y="1485437"/>
                  <a:pt x="1109281" y="1485102"/>
                </a:cubicBezTo>
                <a:cubicBezTo>
                  <a:pt x="1099958" y="1479417"/>
                  <a:pt x="1090593" y="1473815"/>
                  <a:pt x="1081229" y="1468171"/>
                </a:cubicBezTo>
                <a:cubicBezTo>
                  <a:pt x="1079414" y="1467088"/>
                  <a:pt x="1077085" y="1467439"/>
                  <a:pt x="1075668" y="1469007"/>
                </a:cubicBezTo>
                <a:cubicBezTo>
                  <a:pt x="1069146" y="1474274"/>
                  <a:pt x="1062457" y="1479375"/>
                  <a:pt x="1056103" y="1484810"/>
                </a:cubicBezTo>
                <a:cubicBezTo>
                  <a:pt x="1053331" y="1487469"/>
                  <a:pt x="1049731" y="1489091"/>
                  <a:pt x="1045902" y="1489408"/>
                </a:cubicBezTo>
                <a:cubicBezTo>
                  <a:pt x="1037791" y="1489910"/>
                  <a:pt x="1029680" y="1490914"/>
                  <a:pt x="1021570" y="1491123"/>
                </a:cubicBezTo>
                <a:cubicBezTo>
                  <a:pt x="1013459" y="1491332"/>
                  <a:pt x="1009028" y="1495972"/>
                  <a:pt x="1003551" y="1499986"/>
                </a:cubicBezTo>
                <a:cubicBezTo>
                  <a:pt x="1003551" y="1499986"/>
                  <a:pt x="1003760" y="1501156"/>
                  <a:pt x="1003885" y="1501156"/>
                </a:cubicBezTo>
                <a:cubicBezTo>
                  <a:pt x="1006411" y="1501252"/>
                  <a:pt x="1008936" y="1501186"/>
                  <a:pt x="1011453" y="1500947"/>
                </a:cubicBezTo>
                <a:cubicBezTo>
                  <a:pt x="1023033" y="1499526"/>
                  <a:pt x="1034655" y="1497895"/>
                  <a:pt x="1046236" y="1496432"/>
                </a:cubicBezTo>
                <a:lnTo>
                  <a:pt x="1098495" y="1489785"/>
                </a:lnTo>
                <a:cubicBezTo>
                  <a:pt x="1102132" y="1489283"/>
                  <a:pt x="1106104" y="1488447"/>
                  <a:pt x="1111162" y="1487611"/>
                </a:cubicBezTo>
                <a:close/>
                <a:moveTo>
                  <a:pt x="963542" y="1403997"/>
                </a:moveTo>
                <a:cubicBezTo>
                  <a:pt x="963220" y="1405180"/>
                  <a:pt x="962969" y="1406380"/>
                  <a:pt x="962789" y="1407592"/>
                </a:cubicBezTo>
                <a:cubicBezTo>
                  <a:pt x="962162" y="1414699"/>
                  <a:pt x="961619" y="1421765"/>
                  <a:pt x="961075" y="1428872"/>
                </a:cubicBezTo>
                <a:cubicBezTo>
                  <a:pt x="960030" y="1442585"/>
                  <a:pt x="959026" y="1456256"/>
                  <a:pt x="958023" y="1469968"/>
                </a:cubicBezTo>
                <a:cubicBezTo>
                  <a:pt x="957919" y="1471473"/>
                  <a:pt x="957919" y="1472978"/>
                  <a:pt x="958023" y="1474483"/>
                </a:cubicBezTo>
                <a:cubicBezTo>
                  <a:pt x="958119" y="1475750"/>
                  <a:pt x="959227" y="1476695"/>
                  <a:pt x="960494" y="1476599"/>
                </a:cubicBezTo>
                <a:cubicBezTo>
                  <a:pt x="960561" y="1476595"/>
                  <a:pt x="960632" y="1476586"/>
                  <a:pt x="960699" y="1476574"/>
                </a:cubicBezTo>
                <a:cubicBezTo>
                  <a:pt x="961460" y="1476561"/>
                  <a:pt x="962216" y="1476465"/>
                  <a:pt x="962956" y="1476281"/>
                </a:cubicBezTo>
                <a:cubicBezTo>
                  <a:pt x="970105" y="1474400"/>
                  <a:pt x="977254" y="1472602"/>
                  <a:pt x="984320" y="1470595"/>
                </a:cubicBezTo>
                <a:cubicBezTo>
                  <a:pt x="988082" y="1469508"/>
                  <a:pt x="988500" y="1468296"/>
                  <a:pt x="987121" y="1464283"/>
                </a:cubicBezTo>
                <a:cubicBezTo>
                  <a:pt x="986452" y="1462359"/>
                  <a:pt x="985574" y="1460520"/>
                  <a:pt x="984863" y="1458597"/>
                </a:cubicBezTo>
                <a:cubicBezTo>
                  <a:pt x="981101" y="1448617"/>
                  <a:pt x="977325" y="1438642"/>
                  <a:pt x="973534" y="1428663"/>
                </a:cubicBezTo>
                <a:cubicBezTo>
                  <a:pt x="970745" y="1421526"/>
                  <a:pt x="968057" y="1414407"/>
                  <a:pt x="965465" y="1407300"/>
                </a:cubicBezTo>
                <a:cubicBezTo>
                  <a:pt x="964796" y="1406095"/>
                  <a:pt x="964027" y="1404950"/>
                  <a:pt x="963165" y="1403871"/>
                </a:cubicBezTo>
                <a:close/>
                <a:moveTo>
                  <a:pt x="524818" y="1116406"/>
                </a:moveTo>
                <a:lnTo>
                  <a:pt x="525822" y="1117451"/>
                </a:lnTo>
                <a:lnTo>
                  <a:pt x="536566" y="1109090"/>
                </a:lnTo>
                <a:cubicBezTo>
                  <a:pt x="553678" y="1095850"/>
                  <a:pt x="570777" y="1082597"/>
                  <a:pt x="587863" y="1069331"/>
                </a:cubicBezTo>
                <a:cubicBezTo>
                  <a:pt x="590104" y="1067676"/>
                  <a:pt x="591471" y="1065092"/>
                  <a:pt x="591584" y="1062308"/>
                </a:cubicBezTo>
                <a:cubicBezTo>
                  <a:pt x="592170" y="1055702"/>
                  <a:pt x="593173" y="1049180"/>
                  <a:pt x="593967" y="1042617"/>
                </a:cubicBezTo>
                <a:cubicBezTo>
                  <a:pt x="594260" y="1040342"/>
                  <a:pt x="594427" y="1038051"/>
                  <a:pt x="594469" y="1035760"/>
                </a:cubicBezTo>
                <a:cubicBezTo>
                  <a:pt x="594469" y="1034924"/>
                  <a:pt x="593842" y="1034088"/>
                  <a:pt x="593507" y="1033210"/>
                </a:cubicBezTo>
                <a:cubicBezTo>
                  <a:pt x="592667" y="1033666"/>
                  <a:pt x="591868" y="1034197"/>
                  <a:pt x="591124" y="1034799"/>
                </a:cubicBezTo>
                <a:cubicBezTo>
                  <a:pt x="590037" y="1035886"/>
                  <a:pt x="589159" y="1037140"/>
                  <a:pt x="588198" y="1038311"/>
                </a:cubicBezTo>
                <a:lnTo>
                  <a:pt x="540078" y="1097551"/>
                </a:lnTo>
                <a:close/>
                <a:moveTo>
                  <a:pt x="930138" y="1355710"/>
                </a:moveTo>
                <a:cubicBezTo>
                  <a:pt x="931685" y="1355710"/>
                  <a:pt x="933190" y="1355710"/>
                  <a:pt x="934737" y="1355710"/>
                </a:cubicBezTo>
                <a:cubicBezTo>
                  <a:pt x="942053" y="1355208"/>
                  <a:pt x="949411" y="1354581"/>
                  <a:pt x="956727" y="1354121"/>
                </a:cubicBezTo>
                <a:cubicBezTo>
                  <a:pt x="964043" y="1353661"/>
                  <a:pt x="964545" y="1352490"/>
                  <a:pt x="960908" y="1346512"/>
                </a:cubicBezTo>
                <a:cubicBezTo>
                  <a:pt x="953604" y="1334024"/>
                  <a:pt x="946263" y="1321482"/>
                  <a:pt x="938876" y="1308886"/>
                </a:cubicBezTo>
                <a:cubicBezTo>
                  <a:pt x="937692" y="1306929"/>
                  <a:pt x="936392" y="1305044"/>
                  <a:pt x="934987" y="1303242"/>
                </a:cubicBezTo>
                <a:cubicBezTo>
                  <a:pt x="934381" y="1303083"/>
                  <a:pt x="933737" y="1303208"/>
                  <a:pt x="933232" y="1303576"/>
                </a:cubicBezTo>
                <a:cubicBezTo>
                  <a:pt x="932630" y="1304701"/>
                  <a:pt x="932207" y="1305913"/>
                  <a:pt x="931977" y="1307172"/>
                </a:cubicBezTo>
                <a:cubicBezTo>
                  <a:pt x="929343" y="1320884"/>
                  <a:pt x="926835" y="1334639"/>
                  <a:pt x="924159" y="1348352"/>
                </a:cubicBezTo>
                <a:cubicBezTo>
                  <a:pt x="922863" y="1355793"/>
                  <a:pt x="922822" y="1355793"/>
                  <a:pt x="930138" y="1355710"/>
                </a:cubicBezTo>
                <a:close/>
                <a:moveTo>
                  <a:pt x="758729" y="1108463"/>
                </a:moveTo>
                <a:cubicBezTo>
                  <a:pt x="757642" y="1107957"/>
                  <a:pt x="756526" y="1107526"/>
                  <a:pt x="755384" y="1107167"/>
                </a:cubicBezTo>
                <a:cubicBezTo>
                  <a:pt x="747441" y="1105285"/>
                  <a:pt x="739498" y="1103404"/>
                  <a:pt x="731512" y="1101690"/>
                </a:cubicBezTo>
                <a:cubicBezTo>
                  <a:pt x="725283" y="1100310"/>
                  <a:pt x="718970" y="1099182"/>
                  <a:pt x="712783" y="1097886"/>
                </a:cubicBezTo>
                <a:cubicBezTo>
                  <a:pt x="710764" y="1097363"/>
                  <a:pt x="708623" y="1097973"/>
                  <a:pt x="707181" y="1099474"/>
                </a:cubicBezTo>
                <a:cubicBezTo>
                  <a:pt x="703753" y="1102944"/>
                  <a:pt x="700283" y="1106331"/>
                  <a:pt x="696896" y="1109801"/>
                </a:cubicBezTo>
                <a:cubicBezTo>
                  <a:pt x="695517" y="1111180"/>
                  <a:pt x="695642" y="1112476"/>
                  <a:pt x="697482" y="1113480"/>
                </a:cubicBezTo>
                <a:cubicBezTo>
                  <a:pt x="704338" y="1117355"/>
                  <a:pt x="711307" y="1121143"/>
                  <a:pt x="718385" y="1124851"/>
                </a:cubicBezTo>
                <a:cubicBezTo>
                  <a:pt x="719560" y="1125286"/>
                  <a:pt x="720835" y="1125390"/>
                  <a:pt x="722064" y="1125144"/>
                </a:cubicBezTo>
                <a:lnTo>
                  <a:pt x="746354" y="1122301"/>
                </a:lnTo>
                <a:cubicBezTo>
                  <a:pt x="749364" y="1121925"/>
                  <a:pt x="752416" y="1121507"/>
                  <a:pt x="755468" y="1121214"/>
                </a:cubicBezTo>
                <a:cubicBezTo>
                  <a:pt x="757011" y="1121197"/>
                  <a:pt x="758399" y="1120282"/>
                  <a:pt x="759022" y="1118873"/>
                </a:cubicBezTo>
                <a:cubicBezTo>
                  <a:pt x="759816" y="1117284"/>
                  <a:pt x="760986" y="1115904"/>
                  <a:pt x="761781" y="1114316"/>
                </a:cubicBezTo>
                <a:cubicBezTo>
                  <a:pt x="761781" y="1114023"/>
                  <a:pt x="761279" y="1112811"/>
                  <a:pt x="760903" y="1112769"/>
                </a:cubicBezTo>
                <a:cubicBezTo>
                  <a:pt x="759891" y="1112681"/>
                  <a:pt x="758871" y="1112781"/>
                  <a:pt x="757893" y="1113062"/>
                </a:cubicBezTo>
                <a:lnTo>
                  <a:pt x="740041" y="1117242"/>
                </a:lnTo>
                <a:cubicBezTo>
                  <a:pt x="738553" y="1117568"/>
                  <a:pt x="737044" y="1117790"/>
                  <a:pt x="735526" y="1117911"/>
                </a:cubicBezTo>
                <a:cubicBezTo>
                  <a:pt x="735192" y="1117911"/>
                  <a:pt x="734648" y="1117368"/>
                  <a:pt x="734564" y="1116991"/>
                </a:cubicBezTo>
                <a:cubicBezTo>
                  <a:pt x="734481" y="1116615"/>
                  <a:pt x="734564" y="1115863"/>
                  <a:pt x="735066" y="1115779"/>
                </a:cubicBezTo>
                <a:cubicBezTo>
                  <a:pt x="737198" y="1114985"/>
                  <a:pt x="739247" y="1114232"/>
                  <a:pt x="741588" y="1113647"/>
                </a:cubicBezTo>
                <a:cubicBezTo>
                  <a:pt x="747403" y="1112376"/>
                  <a:pt x="753106" y="1110645"/>
                  <a:pt x="758645" y="1108463"/>
                </a:cubicBezTo>
                <a:close/>
                <a:moveTo>
                  <a:pt x="902043" y="1241911"/>
                </a:moveTo>
                <a:lnTo>
                  <a:pt x="901040" y="1242413"/>
                </a:lnTo>
                <a:cubicBezTo>
                  <a:pt x="901960" y="1247429"/>
                  <a:pt x="902671" y="1252446"/>
                  <a:pt x="903758" y="1257379"/>
                </a:cubicBezTo>
                <a:cubicBezTo>
                  <a:pt x="906224" y="1268584"/>
                  <a:pt x="907646" y="1279913"/>
                  <a:pt x="910321" y="1291076"/>
                </a:cubicBezTo>
                <a:cubicBezTo>
                  <a:pt x="913624" y="1304914"/>
                  <a:pt x="915589" y="1319087"/>
                  <a:pt x="918139" y="1333092"/>
                </a:cubicBezTo>
                <a:cubicBezTo>
                  <a:pt x="918515" y="1335099"/>
                  <a:pt x="918934" y="1337273"/>
                  <a:pt x="919477" y="1339070"/>
                </a:cubicBezTo>
                <a:cubicBezTo>
                  <a:pt x="919765" y="1340254"/>
                  <a:pt x="920246" y="1341387"/>
                  <a:pt x="920898" y="1342415"/>
                </a:cubicBezTo>
                <a:cubicBezTo>
                  <a:pt x="921358" y="1343126"/>
                  <a:pt x="922780" y="1341370"/>
                  <a:pt x="923323" y="1339112"/>
                </a:cubicBezTo>
                <a:cubicBezTo>
                  <a:pt x="923574" y="1338109"/>
                  <a:pt x="923700" y="1337105"/>
                  <a:pt x="923867" y="1336102"/>
                </a:cubicBezTo>
                <a:cubicBezTo>
                  <a:pt x="925121" y="1329329"/>
                  <a:pt x="926333" y="1322598"/>
                  <a:pt x="927588" y="1315826"/>
                </a:cubicBezTo>
                <a:cubicBezTo>
                  <a:pt x="928633" y="1310349"/>
                  <a:pt x="929636" y="1304830"/>
                  <a:pt x="930807" y="1299354"/>
                </a:cubicBezTo>
                <a:cubicBezTo>
                  <a:pt x="931242" y="1297619"/>
                  <a:pt x="931003" y="1295779"/>
                  <a:pt x="930138" y="1294212"/>
                </a:cubicBezTo>
                <a:cubicBezTo>
                  <a:pt x="929343" y="1292623"/>
                  <a:pt x="928675" y="1290992"/>
                  <a:pt x="927797" y="1289404"/>
                </a:cubicBezTo>
                <a:cubicBezTo>
                  <a:pt x="921638" y="1277978"/>
                  <a:pt x="915464" y="1266577"/>
                  <a:pt x="909276" y="1255205"/>
                </a:cubicBezTo>
                <a:cubicBezTo>
                  <a:pt x="906809" y="1250774"/>
                  <a:pt x="904385" y="1246342"/>
                  <a:pt x="901960" y="1241911"/>
                </a:cubicBezTo>
                <a:close/>
                <a:moveTo>
                  <a:pt x="137643" y="923634"/>
                </a:moveTo>
                <a:cubicBezTo>
                  <a:pt x="134215" y="924637"/>
                  <a:pt x="132501" y="925013"/>
                  <a:pt x="130912" y="925599"/>
                </a:cubicBezTo>
                <a:lnTo>
                  <a:pt x="78152" y="945541"/>
                </a:lnTo>
                <a:cubicBezTo>
                  <a:pt x="73177" y="947464"/>
                  <a:pt x="68202" y="949429"/>
                  <a:pt x="63268" y="951477"/>
                </a:cubicBezTo>
                <a:cubicBezTo>
                  <a:pt x="60342" y="952732"/>
                  <a:pt x="59966" y="953860"/>
                  <a:pt x="61471" y="956870"/>
                </a:cubicBezTo>
                <a:cubicBezTo>
                  <a:pt x="64104" y="962055"/>
                  <a:pt x="66822" y="967239"/>
                  <a:pt x="69539" y="972423"/>
                </a:cubicBezTo>
                <a:cubicBezTo>
                  <a:pt x="69938" y="973652"/>
                  <a:pt x="71259" y="974325"/>
                  <a:pt x="72488" y="973928"/>
                </a:cubicBezTo>
                <a:cubicBezTo>
                  <a:pt x="72788" y="973832"/>
                  <a:pt x="73065" y="973673"/>
                  <a:pt x="73302" y="973468"/>
                </a:cubicBezTo>
                <a:cubicBezTo>
                  <a:pt x="76089" y="971599"/>
                  <a:pt x="78765" y="969676"/>
                  <a:pt x="81329" y="967698"/>
                </a:cubicBezTo>
                <a:lnTo>
                  <a:pt x="101940" y="951895"/>
                </a:lnTo>
                <a:cubicBezTo>
                  <a:pt x="112280" y="944065"/>
                  <a:pt x="122593" y="936230"/>
                  <a:pt x="132877" y="928400"/>
                </a:cubicBezTo>
                <a:cubicBezTo>
                  <a:pt x="134563" y="926911"/>
                  <a:pt x="136155" y="925319"/>
                  <a:pt x="137643" y="923634"/>
                </a:cubicBezTo>
                <a:close/>
                <a:moveTo>
                  <a:pt x="154951" y="1068913"/>
                </a:moveTo>
                <a:cubicBezTo>
                  <a:pt x="154491" y="1068119"/>
                  <a:pt x="154073" y="1067199"/>
                  <a:pt x="153488" y="1066363"/>
                </a:cubicBezTo>
                <a:cubicBezTo>
                  <a:pt x="145322" y="1054352"/>
                  <a:pt x="137128" y="1042353"/>
                  <a:pt x="128905" y="1030367"/>
                </a:cubicBezTo>
                <a:cubicBezTo>
                  <a:pt x="125017" y="1024723"/>
                  <a:pt x="121129" y="1019038"/>
                  <a:pt x="117074" y="1013644"/>
                </a:cubicBezTo>
                <a:cubicBezTo>
                  <a:pt x="115235" y="1011052"/>
                  <a:pt x="113604" y="1011136"/>
                  <a:pt x="111639" y="1013644"/>
                </a:cubicBezTo>
                <a:cubicBezTo>
                  <a:pt x="107249" y="1019581"/>
                  <a:pt x="102943" y="1025601"/>
                  <a:pt x="98679" y="1031621"/>
                </a:cubicBezTo>
                <a:cubicBezTo>
                  <a:pt x="97467" y="1033377"/>
                  <a:pt x="97592" y="1034381"/>
                  <a:pt x="99306" y="1035509"/>
                </a:cubicBezTo>
                <a:cubicBezTo>
                  <a:pt x="103487" y="1038185"/>
                  <a:pt x="107417" y="1040735"/>
                  <a:pt x="111472" y="1043369"/>
                </a:cubicBezTo>
                <a:lnTo>
                  <a:pt x="151983" y="1069457"/>
                </a:lnTo>
                <a:cubicBezTo>
                  <a:pt x="152623" y="1069829"/>
                  <a:pt x="153337" y="1070055"/>
                  <a:pt x="154073" y="1070126"/>
                </a:cubicBezTo>
                <a:cubicBezTo>
                  <a:pt x="154073" y="1070126"/>
                  <a:pt x="154700" y="1069540"/>
                  <a:pt x="154951" y="1068997"/>
                </a:cubicBezTo>
                <a:close/>
                <a:moveTo>
                  <a:pt x="1201675" y="535623"/>
                </a:moveTo>
                <a:lnTo>
                  <a:pt x="1202762" y="534996"/>
                </a:lnTo>
                <a:cubicBezTo>
                  <a:pt x="1188297" y="489091"/>
                  <a:pt x="1173802" y="443217"/>
                  <a:pt x="1159282" y="397367"/>
                </a:cubicBezTo>
                <a:cubicBezTo>
                  <a:pt x="1157694" y="392308"/>
                  <a:pt x="1155562" y="387459"/>
                  <a:pt x="1153680" y="382483"/>
                </a:cubicBezTo>
                <a:cubicBezTo>
                  <a:pt x="1153091" y="384073"/>
                  <a:pt x="1152949" y="385793"/>
                  <a:pt x="1153262" y="387459"/>
                </a:cubicBezTo>
                <a:cubicBezTo>
                  <a:pt x="1155311" y="397409"/>
                  <a:pt x="1157443" y="407359"/>
                  <a:pt x="1159450" y="417351"/>
                </a:cubicBezTo>
                <a:cubicBezTo>
                  <a:pt x="1162501" y="432568"/>
                  <a:pt x="1165553" y="447828"/>
                  <a:pt x="1168438" y="463087"/>
                </a:cubicBezTo>
                <a:cubicBezTo>
                  <a:pt x="1170186" y="470997"/>
                  <a:pt x="1172995" y="478636"/>
                  <a:pt x="1176800" y="485789"/>
                </a:cubicBezTo>
                <a:cubicBezTo>
                  <a:pt x="1183530" y="499501"/>
                  <a:pt x="1190345" y="513172"/>
                  <a:pt x="1197118" y="526885"/>
                </a:cubicBezTo>
                <a:close/>
                <a:moveTo>
                  <a:pt x="957940" y="1415076"/>
                </a:moveTo>
                <a:cubicBezTo>
                  <a:pt x="957940" y="1413863"/>
                  <a:pt x="957940" y="1412065"/>
                  <a:pt x="957940" y="1410310"/>
                </a:cubicBezTo>
                <a:cubicBezTo>
                  <a:pt x="957806" y="1409875"/>
                  <a:pt x="957459" y="1409544"/>
                  <a:pt x="957020" y="1409432"/>
                </a:cubicBezTo>
                <a:cubicBezTo>
                  <a:pt x="956535" y="1409452"/>
                  <a:pt x="956092" y="1409720"/>
                  <a:pt x="955849" y="1410142"/>
                </a:cubicBezTo>
                <a:cubicBezTo>
                  <a:pt x="954010" y="1414323"/>
                  <a:pt x="952254" y="1418504"/>
                  <a:pt x="950456" y="1422684"/>
                </a:cubicBezTo>
                <a:cubicBezTo>
                  <a:pt x="944519" y="1436732"/>
                  <a:pt x="938541" y="1450737"/>
                  <a:pt x="932646" y="1464784"/>
                </a:cubicBezTo>
                <a:cubicBezTo>
                  <a:pt x="930096" y="1470888"/>
                  <a:pt x="927671" y="1477034"/>
                  <a:pt x="925288" y="1483179"/>
                </a:cubicBezTo>
                <a:cubicBezTo>
                  <a:pt x="924899" y="1483990"/>
                  <a:pt x="925242" y="1484964"/>
                  <a:pt x="926053" y="1485353"/>
                </a:cubicBezTo>
                <a:cubicBezTo>
                  <a:pt x="926430" y="1485533"/>
                  <a:pt x="926856" y="1485562"/>
                  <a:pt x="927253" y="1485437"/>
                </a:cubicBezTo>
                <a:cubicBezTo>
                  <a:pt x="934653" y="1483555"/>
                  <a:pt x="942011" y="1481674"/>
                  <a:pt x="949369" y="1479667"/>
                </a:cubicBezTo>
                <a:cubicBezTo>
                  <a:pt x="952421" y="1478831"/>
                  <a:pt x="953257" y="1477619"/>
                  <a:pt x="953550" y="1474107"/>
                </a:cubicBezTo>
                <a:cubicBezTo>
                  <a:pt x="954415" y="1461678"/>
                  <a:pt x="955306" y="1449261"/>
                  <a:pt x="956225" y="1436857"/>
                </a:cubicBezTo>
                <a:cubicBezTo>
                  <a:pt x="956685" y="1429792"/>
                  <a:pt x="957396" y="1422726"/>
                  <a:pt x="957940" y="1415076"/>
                </a:cubicBezTo>
                <a:close/>
                <a:moveTo>
                  <a:pt x="805176" y="1120796"/>
                </a:moveTo>
                <a:cubicBezTo>
                  <a:pt x="807388" y="1121527"/>
                  <a:pt x="809759" y="1121640"/>
                  <a:pt x="812033" y="1121130"/>
                </a:cubicBezTo>
                <a:lnTo>
                  <a:pt x="845478" y="1117828"/>
                </a:lnTo>
                <a:cubicBezTo>
                  <a:pt x="852293" y="1117159"/>
                  <a:pt x="859149" y="1116532"/>
                  <a:pt x="865964" y="1115612"/>
                </a:cubicBezTo>
                <a:cubicBezTo>
                  <a:pt x="870145" y="1115068"/>
                  <a:pt x="870688" y="1114358"/>
                  <a:pt x="868974" y="1110051"/>
                </a:cubicBezTo>
                <a:cubicBezTo>
                  <a:pt x="866424" y="1103697"/>
                  <a:pt x="863706" y="1097509"/>
                  <a:pt x="860905" y="1091071"/>
                </a:cubicBezTo>
                <a:cubicBezTo>
                  <a:pt x="860320" y="1089817"/>
                  <a:pt x="860195" y="1087977"/>
                  <a:pt x="857644" y="1087601"/>
                </a:cubicBezTo>
                <a:cubicBezTo>
                  <a:pt x="840587" y="1097342"/>
                  <a:pt x="823948" y="1108505"/>
                  <a:pt x="806682" y="1118915"/>
                </a:cubicBezTo>
                <a:cubicBezTo>
                  <a:pt x="806092" y="1119466"/>
                  <a:pt x="805586" y="1120098"/>
                  <a:pt x="805176" y="1120796"/>
                </a:cubicBezTo>
                <a:close/>
                <a:moveTo>
                  <a:pt x="1121740" y="1439616"/>
                </a:moveTo>
                <a:cubicBezTo>
                  <a:pt x="1121740" y="1438028"/>
                  <a:pt x="1121531" y="1436523"/>
                  <a:pt x="1121280" y="1435018"/>
                </a:cubicBezTo>
                <a:cubicBezTo>
                  <a:pt x="1121280" y="1434725"/>
                  <a:pt x="1120402" y="1434265"/>
                  <a:pt x="1120151" y="1434391"/>
                </a:cubicBezTo>
                <a:cubicBezTo>
                  <a:pt x="1118738" y="1434926"/>
                  <a:pt x="1117404" y="1435640"/>
                  <a:pt x="1116179" y="1436523"/>
                </a:cubicBezTo>
                <a:cubicBezTo>
                  <a:pt x="1110117" y="1441163"/>
                  <a:pt x="1104139" y="1445929"/>
                  <a:pt x="1098202" y="1450695"/>
                </a:cubicBezTo>
                <a:cubicBezTo>
                  <a:pt x="1093603" y="1454332"/>
                  <a:pt x="1089046" y="1457970"/>
                  <a:pt x="1084531" y="1461690"/>
                </a:cubicBezTo>
                <a:cubicBezTo>
                  <a:pt x="1082734" y="1463195"/>
                  <a:pt x="1082817" y="1464826"/>
                  <a:pt x="1084531" y="1465871"/>
                </a:cubicBezTo>
                <a:lnTo>
                  <a:pt x="1112584" y="1482928"/>
                </a:lnTo>
                <a:cubicBezTo>
                  <a:pt x="1113014" y="1483204"/>
                  <a:pt x="1113462" y="1483455"/>
                  <a:pt x="1113922" y="1483681"/>
                </a:cubicBezTo>
                <a:cubicBezTo>
                  <a:pt x="1114862" y="1484312"/>
                  <a:pt x="1116133" y="1484057"/>
                  <a:pt x="1116765" y="1483117"/>
                </a:cubicBezTo>
                <a:cubicBezTo>
                  <a:pt x="1116873" y="1482958"/>
                  <a:pt x="1116957" y="1482778"/>
                  <a:pt x="1117015" y="1482594"/>
                </a:cubicBezTo>
                <a:cubicBezTo>
                  <a:pt x="1117383" y="1481649"/>
                  <a:pt x="1117647" y="1480667"/>
                  <a:pt x="1117810" y="1479667"/>
                </a:cubicBezTo>
                <a:cubicBezTo>
                  <a:pt x="1118479" y="1472602"/>
                  <a:pt x="1119148" y="1465495"/>
                  <a:pt x="1119775" y="1458430"/>
                </a:cubicBezTo>
                <a:lnTo>
                  <a:pt x="1120527" y="1450068"/>
                </a:lnTo>
                <a:cubicBezTo>
                  <a:pt x="1121029" y="1446640"/>
                  <a:pt x="1121405" y="1443128"/>
                  <a:pt x="1121740" y="1439616"/>
                </a:cubicBezTo>
                <a:close/>
                <a:moveTo>
                  <a:pt x="972530" y="1701245"/>
                </a:moveTo>
                <a:cubicBezTo>
                  <a:pt x="970983" y="1700701"/>
                  <a:pt x="970022" y="1700325"/>
                  <a:pt x="969060" y="1700074"/>
                </a:cubicBezTo>
                <a:lnTo>
                  <a:pt x="946150" y="1694096"/>
                </a:lnTo>
                <a:cubicBezTo>
                  <a:pt x="940506" y="1692591"/>
                  <a:pt x="934778" y="1691253"/>
                  <a:pt x="929176" y="1689539"/>
                </a:cubicBezTo>
                <a:cubicBezTo>
                  <a:pt x="926542" y="1688531"/>
                  <a:pt x="923566" y="1689062"/>
                  <a:pt x="921442" y="1690918"/>
                </a:cubicBezTo>
                <a:cubicBezTo>
                  <a:pt x="911450" y="1698862"/>
                  <a:pt x="901333" y="1706596"/>
                  <a:pt x="891299" y="1714456"/>
                </a:cubicBezTo>
                <a:cubicBezTo>
                  <a:pt x="890266" y="1715417"/>
                  <a:pt x="889301" y="1716450"/>
                  <a:pt x="888414" y="1717550"/>
                </a:cubicBezTo>
                <a:lnTo>
                  <a:pt x="931726" y="1709899"/>
                </a:lnTo>
                <a:cubicBezTo>
                  <a:pt x="944269" y="1707683"/>
                  <a:pt x="956811" y="1705509"/>
                  <a:pt x="969353" y="1703252"/>
                </a:cubicBezTo>
                <a:cubicBezTo>
                  <a:pt x="970089" y="1703063"/>
                  <a:pt x="970795" y="1702767"/>
                  <a:pt x="971443" y="1702374"/>
                </a:cubicBezTo>
                <a:cubicBezTo>
                  <a:pt x="971840" y="1702035"/>
                  <a:pt x="972204" y="1701654"/>
                  <a:pt x="972530" y="1701245"/>
                </a:cubicBezTo>
                <a:close/>
                <a:moveTo>
                  <a:pt x="588407" y="1610105"/>
                </a:moveTo>
                <a:lnTo>
                  <a:pt x="589536" y="1609018"/>
                </a:lnTo>
                <a:cubicBezTo>
                  <a:pt x="587863" y="1607555"/>
                  <a:pt x="586317" y="1605925"/>
                  <a:pt x="584561" y="1604629"/>
                </a:cubicBezTo>
                <a:cubicBezTo>
                  <a:pt x="579895" y="1600272"/>
                  <a:pt x="574698" y="1596518"/>
                  <a:pt x="569092" y="1593466"/>
                </a:cubicBezTo>
                <a:cubicBezTo>
                  <a:pt x="564669" y="1591476"/>
                  <a:pt x="560576" y="1588809"/>
                  <a:pt x="556968" y="1585565"/>
                </a:cubicBezTo>
                <a:cubicBezTo>
                  <a:pt x="550572" y="1580088"/>
                  <a:pt x="544426" y="1574570"/>
                  <a:pt x="537820" y="1569093"/>
                </a:cubicBezTo>
                <a:cubicBezTo>
                  <a:pt x="521516" y="1555158"/>
                  <a:pt x="505182" y="1541345"/>
                  <a:pt x="488822" y="1527662"/>
                </a:cubicBezTo>
                <a:cubicBezTo>
                  <a:pt x="488032" y="1527001"/>
                  <a:pt x="487192" y="1526399"/>
                  <a:pt x="486314" y="1525864"/>
                </a:cubicBezTo>
                <a:cubicBezTo>
                  <a:pt x="485394" y="1525279"/>
                  <a:pt x="484809" y="1523732"/>
                  <a:pt x="482886" y="1524735"/>
                </a:cubicBezTo>
                <a:cubicBezTo>
                  <a:pt x="483714" y="1526299"/>
                  <a:pt x="484667" y="1527796"/>
                  <a:pt x="485729" y="1529209"/>
                </a:cubicBezTo>
                <a:cubicBezTo>
                  <a:pt x="498104" y="1543758"/>
                  <a:pt x="510533" y="1558265"/>
                  <a:pt x="523021" y="1572730"/>
                </a:cubicBezTo>
                <a:cubicBezTo>
                  <a:pt x="525567" y="1575937"/>
                  <a:pt x="528757" y="1578570"/>
                  <a:pt x="532385" y="1580464"/>
                </a:cubicBezTo>
                <a:cubicBezTo>
                  <a:pt x="536273" y="1582387"/>
                  <a:pt x="540036" y="1584645"/>
                  <a:pt x="543924" y="1586443"/>
                </a:cubicBezTo>
                <a:cubicBezTo>
                  <a:pt x="549401" y="1589160"/>
                  <a:pt x="555045" y="1591585"/>
                  <a:pt x="560396" y="1594470"/>
                </a:cubicBezTo>
                <a:cubicBezTo>
                  <a:pt x="569803" y="1599570"/>
                  <a:pt x="579084" y="1605089"/>
                  <a:pt x="588407" y="1610105"/>
                </a:cubicBezTo>
                <a:close/>
                <a:moveTo>
                  <a:pt x="102065" y="983836"/>
                </a:moveTo>
                <a:cubicBezTo>
                  <a:pt x="104147" y="983727"/>
                  <a:pt x="106068" y="982682"/>
                  <a:pt x="107291" y="980993"/>
                </a:cubicBezTo>
                <a:cubicBezTo>
                  <a:pt x="120293" y="967698"/>
                  <a:pt x="133421" y="954487"/>
                  <a:pt x="146464" y="941235"/>
                </a:cubicBezTo>
                <a:cubicBezTo>
                  <a:pt x="147168" y="940511"/>
                  <a:pt x="147773" y="939696"/>
                  <a:pt x="148262" y="938810"/>
                </a:cubicBezTo>
                <a:cubicBezTo>
                  <a:pt x="148371" y="938354"/>
                  <a:pt x="148263" y="937877"/>
                  <a:pt x="147969" y="937514"/>
                </a:cubicBezTo>
                <a:cubicBezTo>
                  <a:pt x="147593" y="937179"/>
                  <a:pt x="147089" y="937025"/>
                  <a:pt x="146590" y="937096"/>
                </a:cubicBezTo>
                <a:cubicBezTo>
                  <a:pt x="145852" y="937259"/>
                  <a:pt x="145145" y="937539"/>
                  <a:pt x="144499" y="937932"/>
                </a:cubicBezTo>
                <a:cubicBezTo>
                  <a:pt x="138646" y="941067"/>
                  <a:pt x="132793" y="944161"/>
                  <a:pt x="127066" y="947464"/>
                </a:cubicBezTo>
                <a:cubicBezTo>
                  <a:pt x="119290" y="951895"/>
                  <a:pt x="111639" y="956494"/>
                  <a:pt x="103947" y="960967"/>
                </a:cubicBezTo>
                <a:cubicBezTo>
                  <a:pt x="97132" y="964939"/>
                  <a:pt x="90234" y="968827"/>
                  <a:pt x="83545" y="972966"/>
                </a:cubicBezTo>
                <a:cubicBezTo>
                  <a:pt x="81663" y="974095"/>
                  <a:pt x="78235" y="974555"/>
                  <a:pt x="78486" y="977147"/>
                </a:cubicBezTo>
                <a:cubicBezTo>
                  <a:pt x="78737" y="979739"/>
                  <a:pt x="82207" y="979070"/>
                  <a:pt x="84255" y="979697"/>
                </a:cubicBezTo>
                <a:cubicBezTo>
                  <a:pt x="88436" y="980951"/>
                  <a:pt x="92617" y="981955"/>
                  <a:pt x="96798" y="982958"/>
                </a:cubicBezTo>
                <a:cubicBezTo>
                  <a:pt x="98554" y="983251"/>
                  <a:pt x="100351" y="983502"/>
                  <a:pt x="102065" y="983836"/>
                </a:cubicBezTo>
                <a:close/>
                <a:moveTo>
                  <a:pt x="833062" y="1575280"/>
                </a:moveTo>
                <a:lnTo>
                  <a:pt x="833522" y="1576325"/>
                </a:lnTo>
                <a:lnTo>
                  <a:pt x="836406" y="1575698"/>
                </a:lnTo>
                <a:cubicBezTo>
                  <a:pt x="845228" y="1573273"/>
                  <a:pt x="854007" y="1570765"/>
                  <a:pt x="862870" y="1568466"/>
                </a:cubicBezTo>
                <a:cubicBezTo>
                  <a:pt x="876917" y="1564828"/>
                  <a:pt x="890965" y="1561317"/>
                  <a:pt x="905012" y="1557721"/>
                </a:cubicBezTo>
                <a:cubicBezTo>
                  <a:pt x="906968" y="1557153"/>
                  <a:pt x="908896" y="1556484"/>
                  <a:pt x="910781" y="1555714"/>
                </a:cubicBezTo>
                <a:cubicBezTo>
                  <a:pt x="911199" y="1555714"/>
                  <a:pt x="911826" y="1554962"/>
                  <a:pt x="911785" y="1554711"/>
                </a:cubicBezTo>
                <a:cubicBezTo>
                  <a:pt x="911743" y="1554460"/>
                  <a:pt x="911241" y="1553206"/>
                  <a:pt x="910739" y="1552997"/>
                </a:cubicBezTo>
                <a:cubicBezTo>
                  <a:pt x="902671" y="1549945"/>
                  <a:pt x="894518" y="1547060"/>
                  <a:pt x="886449" y="1544009"/>
                </a:cubicBezTo>
                <a:cubicBezTo>
                  <a:pt x="883335" y="1542746"/>
                  <a:pt x="879781" y="1543273"/>
                  <a:pt x="877168" y="1545388"/>
                </a:cubicBezTo>
                <a:cubicBezTo>
                  <a:pt x="863497" y="1554669"/>
                  <a:pt x="849701" y="1563783"/>
                  <a:pt x="835988" y="1572981"/>
                </a:cubicBezTo>
                <a:cubicBezTo>
                  <a:pt x="834943" y="1573650"/>
                  <a:pt x="834023" y="1574528"/>
                  <a:pt x="833062" y="1575280"/>
                </a:cubicBezTo>
                <a:close/>
                <a:moveTo>
                  <a:pt x="234134" y="1078654"/>
                </a:moveTo>
                <a:lnTo>
                  <a:pt x="234134" y="1078654"/>
                </a:lnTo>
                <a:lnTo>
                  <a:pt x="234134" y="1061054"/>
                </a:lnTo>
                <a:cubicBezTo>
                  <a:pt x="234134" y="1059507"/>
                  <a:pt x="234134" y="1058002"/>
                  <a:pt x="234134" y="1056455"/>
                </a:cubicBezTo>
                <a:cubicBezTo>
                  <a:pt x="234174" y="1054866"/>
                  <a:pt x="233091" y="1053466"/>
                  <a:pt x="231542" y="1053110"/>
                </a:cubicBezTo>
                <a:cubicBezTo>
                  <a:pt x="230569" y="1052809"/>
                  <a:pt x="229577" y="1052571"/>
                  <a:pt x="228573" y="1052400"/>
                </a:cubicBezTo>
                <a:cubicBezTo>
                  <a:pt x="220797" y="1051062"/>
                  <a:pt x="212979" y="1049766"/>
                  <a:pt x="205203" y="1048511"/>
                </a:cubicBezTo>
                <a:cubicBezTo>
                  <a:pt x="204716" y="1048340"/>
                  <a:pt x="204185" y="1048340"/>
                  <a:pt x="203698" y="1048511"/>
                </a:cubicBezTo>
                <a:cubicBezTo>
                  <a:pt x="203155" y="1048888"/>
                  <a:pt x="202444" y="1049557"/>
                  <a:pt x="202486" y="1050058"/>
                </a:cubicBezTo>
                <a:cubicBezTo>
                  <a:pt x="202570" y="1051070"/>
                  <a:pt x="202900" y="1052044"/>
                  <a:pt x="203447" y="1052901"/>
                </a:cubicBezTo>
                <a:lnTo>
                  <a:pt x="229535" y="1097927"/>
                </a:lnTo>
                <a:cubicBezTo>
                  <a:pt x="230153" y="1099035"/>
                  <a:pt x="230852" y="1100097"/>
                  <a:pt x="231625" y="1101105"/>
                </a:cubicBezTo>
                <a:cubicBezTo>
                  <a:pt x="231937" y="1101502"/>
                  <a:pt x="232416" y="1101736"/>
                  <a:pt x="232921" y="1101732"/>
                </a:cubicBezTo>
                <a:cubicBezTo>
                  <a:pt x="233383" y="1101569"/>
                  <a:pt x="233739" y="1101197"/>
                  <a:pt x="233883" y="1100728"/>
                </a:cubicBezTo>
                <a:cubicBezTo>
                  <a:pt x="234100" y="1099738"/>
                  <a:pt x="234212" y="1098730"/>
                  <a:pt x="234217" y="1097718"/>
                </a:cubicBezTo>
                <a:cubicBezTo>
                  <a:pt x="234343" y="1091406"/>
                  <a:pt x="234134" y="1085051"/>
                  <a:pt x="234134" y="1078654"/>
                </a:cubicBezTo>
                <a:close/>
                <a:moveTo>
                  <a:pt x="939670" y="1688285"/>
                </a:moveTo>
                <a:cubicBezTo>
                  <a:pt x="941300" y="1688828"/>
                  <a:pt x="942931" y="1689497"/>
                  <a:pt x="944603" y="1689915"/>
                </a:cubicBezTo>
                <a:cubicBezTo>
                  <a:pt x="956644" y="1693134"/>
                  <a:pt x="968726" y="1696228"/>
                  <a:pt x="980724" y="1699573"/>
                </a:cubicBezTo>
                <a:cubicBezTo>
                  <a:pt x="983229" y="1700095"/>
                  <a:pt x="985829" y="1699819"/>
                  <a:pt x="988166" y="1698778"/>
                </a:cubicBezTo>
                <a:cubicBezTo>
                  <a:pt x="1003802" y="1693205"/>
                  <a:pt x="1019396" y="1687628"/>
                  <a:pt x="1034948" y="1682055"/>
                </a:cubicBezTo>
                <a:cubicBezTo>
                  <a:pt x="1036035" y="1681637"/>
                  <a:pt x="1037498" y="1681554"/>
                  <a:pt x="1037707" y="1679296"/>
                </a:cubicBezTo>
                <a:cubicBezTo>
                  <a:pt x="1004972" y="1682223"/>
                  <a:pt x="972363" y="1684522"/>
                  <a:pt x="939670" y="1688285"/>
                </a:cubicBezTo>
                <a:close/>
                <a:moveTo>
                  <a:pt x="1109323" y="1576074"/>
                </a:moveTo>
                <a:cubicBezTo>
                  <a:pt x="1109348" y="1575615"/>
                  <a:pt x="1109348" y="1575155"/>
                  <a:pt x="1109323" y="1574695"/>
                </a:cubicBezTo>
                <a:cubicBezTo>
                  <a:pt x="1107692" y="1565706"/>
                  <a:pt x="1106146" y="1556676"/>
                  <a:pt x="1104390" y="1547687"/>
                </a:cubicBezTo>
                <a:cubicBezTo>
                  <a:pt x="1103888" y="1545137"/>
                  <a:pt x="1102508" y="1544636"/>
                  <a:pt x="1099791" y="1545890"/>
                </a:cubicBezTo>
                <a:cubicBezTo>
                  <a:pt x="1090593" y="1550071"/>
                  <a:pt x="1081438" y="1554669"/>
                  <a:pt x="1072282" y="1559101"/>
                </a:cubicBezTo>
                <a:cubicBezTo>
                  <a:pt x="1068854" y="1560731"/>
                  <a:pt x="1065467" y="1562487"/>
                  <a:pt x="1062081" y="1564285"/>
                </a:cubicBezTo>
                <a:cubicBezTo>
                  <a:pt x="1061437" y="1564611"/>
                  <a:pt x="1060977" y="1565209"/>
                  <a:pt x="1060827" y="1565915"/>
                </a:cubicBezTo>
                <a:cubicBezTo>
                  <a:pt x="1060827" y="1566417"/>
                  <a:pt x="1061621" y="1567211"/>
                  <a:pt x="1062206" y="1567379"/>
                </a:cubicBezTo>
                <a:cubicBezTo>
                  <a:pt x="1065885" y="1568382"/>
                  <a:pt x="1069606" y="1569302"/>
                  <a:pt x="1073327" y="1570180"/>
                </a:cubicBezTo>
                <a:cubicBezTo>
                  <a:pt x="1080978" y="1572019"/>
                  <a:pt x="1088670" y="1573817"/>
                  <a:pt x="1096321" y="1575573"/>
                </a:cubicBezTo>
                <a:cubicBezTo>
                  <a:pt x="1099791" y="1576367"/>
                  <a:pt x="1103261" y="1577162"/>
                  <a:pt x="1106773" y="1577621"/>
                </a:cubicBezTo>
                <a:cubicBezTo>
                  <a:pt x="1107609" y="1577747"/>
                  <a:pt x="1108654" y="1576534"/>
                  <a:pt x="1109323" y="1576074"/>
                </a:cubicBezTo>
                <a:close/>
                <a:moveTo>
                  <a:pt x="1129307" y="957623"/>
                </a:moveTo>
                <a:cubicBezTo>
                  <a:pt x="1129307" y="959212"/>
                  <a:pt x="1129516" y="960257"/>
                  <a:pt x="1129725" y="961218"/>
                </a:cubicBezTo>
                <a:cubicBezTo>
                  <a:pt x="1130519" y="964688"/>
                  <a:pt x="1131439" y="968158"/>
                  <a:pt x="1132275" y="971628"/>
                </a:cubicBezTo>
                <a:cubicBezTo>
                  <a:pt x="1133655" y="977314"/>
                  <a:pt x="1134993" y="983000"/>
                  <a:pt x="1136456" y="988686"/>
                </a:cubicBezTo>
                <a:cubicBezTo>
                  <a:pt x="1136456" y="989229"/>
                  <a:pt x="1137459" y="989731"/>
                  <a:pt x="1138086" y="989940"/>
                </a:cubicBezTo>
                <a:cubicBezTo>
                  <a:pt x="1138713" y="990149"/>
                  <a:pt x="1139131" y="989647"/>
                  <a:pt x="1139382" y="989271"/>
                </a:cubicBezTo>
                <a:cubicBezTo>
                  <a:pt x="1142476" y="984630"/>
                  <a:pt x="1145570" y="979948"/>
                  <a:pt x="1148622" y="975266"/>
                </a:cubicBezTo>
                <a:cubicBezTo>
                  <a:pt x="1154600" y="966068"/>
                  <a:pt x="1160620" y="956912"/>
                  <a:pt x="1166557" y="947715"/>
                </a:cubicBezTo>
                <a:cubicBezTo>
                  <a:pt x="1168522" y="944621"/>
                  <a:pt x="1167811" y="943534"/>
                  <a:pt x="1164132" y="942865"/>
                </a:cubicBezTo>
                <a:cubicBezTo>
                  <a:pt x="1162100" y="942577"/>
                  <a:pt x="1160031" y="942911"/>
                  <a:pt x="1158195" y="943827"/>
                </a:cubicBezTo>
                <a:cubicBezTo>
                  <a:pt x="1154767" y="945415"/>
                  <a:pt x="1151130" y="946669"/>
                  <a:pt x="1147618" y="948007"/>
                </a:cubicBezTo>
                <a:cubicBezTo>
                  <a:pt x="1142225" y="950307"/>
                  <a:pt x="1136832" y="952648"/>
                  <a:pt x="1131522" y="955115"/>
                </a:cubicBezTo>
                <a:cubicBezTo>
                  <a:pt x="1130519" y="955783"/>
                  <a:pt x="1129892" y="957079"/>
                  <a:pt x="1129307" y="957623"/>
                </a:cubicBezTo>
                <a:close/>
                <a:moveTo>
                  <a:pt x="810152" y="1057416"/>
                </a:moveTo>
                <a:lnTo>
                  <a:pt x="810152" y="1057416"/>
                </a:lnTo>
                <a:cubicBezTo>
                  <a:pt x="805302" y="1057416"/>
                  <a:pt x="800452" y="1057416"/>
                  <a:pt x="795644" y="1057416"/>
                </a:cubicBezTo>
                <a:cubicBezTo>
                  <a:pt x="793341" y="1057258"/>
                  <a:pt x="791347" y="1058997"/>
                  <a:pt x="791188" y="1061300"/>
                </a:cubicBezTo>
                <a:cubicBezTo>
                  <a:pt x="791163" y="1061664"/>
                  <a:pt x="791184" y="1062032"/>
                  <a:pt x="791255" y="1062391"/>
                </a:cubicBezTo>
                <a:cubicBezTo>
                  <a:pt x="791393" y="1064160"/>
                  <a:pt x="791702" y="1065907"/>
                  <a:pt x="792174" y="1067617"/>
                </a:cubicBezTo>
                <a:cubicBezTo>
                  <a:pt x="794767" y="1076648"/>
                  <a:pt x="797400" y="1085636"/>
                  <a:pt x="800076" y="1094666"/>
                </a:cubicBezTo>
                <a:cubicBezTo>
                  <a:pt x="800193" y="1095398"/>
                  <a:pt x="800498" y="1096088"/>
                  <a:pt x="800954" y="1096673"/>
                </a:cubicBezTo>
                <a:cubicBezTo>
                  <a:pt x="801489" y="1097083"/>
                  <a:pt x="802192" y="1097204"/>
                  <a:pt x="802835" y="1097008"/>
                </a:cubicBezTo>
                <a:cubicBezTo>
                  <a:pt x="803630" y="1096389"/>
                  <a:pt x="804294" y="1095620"/>
                  <a:pt x="804800" y="1094750"/>
                </a:cubicBezTo>
                <a:cubicBezTo>
                  <a:pt x="810904" y="1085678"/>
                  <a:pt x="817008" y="1076648"/>
                  <a:pt x="823028" y="1067534"/>
                </a:cubicBezTo>
                <a:cubicBezTo>
                  <a:pt x="824575" y="1065234"/>
                  <a:pt x="825913" y="1062768"/>
                  <a:pt x="827209" y="1060343"/>
                </a:cubicBezTo>
                <a:cubicBezTo>
                  <a:pt x="828170" y="1058629"/>
                  <a:pt x="827209" y="1057375"/>
                  <a:pt x="825328" y="1057333"/>
                </a:cubicBezTo>
                <a:cubicBezTo>
                  <a:pt x="820311" y="1057416"/>
                  <a:pt x="815252" y="1057416"/>
                  <a:pt x="810152" y="1057416"/>
                </a:cubicBezTo>
                <a:close/>
                <a:moveTo>
                  <a:pt x="136598" y="1003067"/>
                </a:moveTo>
                <a:lnTo>
                  <a:pt x="136598" y="1003276"/>
                </a:lnTo>
                <a:cubicBezTo>
                  <a:pt x="143162" y="1002816"/>
                  <a:pt x="149767" y="1002315"/>
                  <a:pt x="156373" y="1001938"/>
                </a:cubicBezTo>
                <a:cubicBezTo>
                  <a:pt x="159009" y="1001846"/>
                  <a:pt x="161280" y="1000053"/>
                  <a:pt x="161975" y="997507"/>
                </a:cubicBezTo>
                <a:cubicBezTo>
                  <a:pt x="162309" y="996545"/>
                  <a:pt x="162393" y="995542"/>
                  <a:pt x="162686" y="994539"/>
                </a:cubicBezTo>
                <a:cubicBezTo>
                  <a:pt x="165110" y="985717"/>
                  <a:pt x="167619" y="976896"/>
                  <a:pt x="169960" y="968033"/>
                </a:cubicBezTo>
                <a:cubicBezTo>
                  <a:pt x="170420" y="966193"/>
                  <a:pt x="172636" y="963852"/>
                  <a:pt x="170838" y="962431"/>
                </a:cubicBezTo>
                <a:cubicBezTo>
                  <a:pt x="169040" y="961009"/>
                  <a:pt x="167075" y="963810"/>
                  <a:pt x="165319" y="964897"/>
                </a:cubicBezTo>
                <a:cubicBezTo>
                  <a:pt x="163694" y="966185"/>
                  <a:pt x="162158" y="967581"/>
                  <a:pt x="160721" y="969078"/>
                </a:cubicBezTo>
                <a:cubicBezTo>
                  <a:pt x="152777" y="975851"/>
                  <a:pt x="144834" y="982582"/>
                  <a:pt x="136974" y="989396"/>
                </a:cubicBezTo>
                <a:cubicBezTo>
                  <a:pt x="132543" y="993243"/>
                  <a:pt x="128278" y="997256"/>
                  <a:pt x="123972" y="1001228"/>
                </a:cubicBezTo>
                <a:cubicBezTo>
                  <a:pt x="123680" y="1001520"/>
                  <a:pt x="123345" y="1002315"/>
                  <a:pt x="123512" y="1002566"/>
                </a:cubicBezTo>
                <a:cubicBezTo>
                  <a:pt x="123680" y="1002816"/>
                  <a:pt x="124599" y="1003778"/>
                  <a:pt x="125143" y="1003736"/>
                </a:cubicBezTo>
                <a:cubicBezTo>
                  <a:pt x="128989" y="1003778"/>
                  <a:pt x="132793" y="1003569"/>
                  <a:pt x="136598" y="1003360"/>
                </a:cubicBezTo>
                <a:close/>
                <a:moveTo>
                  <a:pt x="1142643" y="946210"/>
                </a:moveTo>
                <a:cubicBezTo>
                  <a:pt x="1143772" y="945833"/>
                  <a:pt x="1144984" y="945583"/>
                  <a:pt x="1146113" y="945123"/>
                </a:cubicBezTo>
                <a:cubicBezTo>
                  <a:pt x="1163463" y="937681"/>
                  <a:pt x="1180729" y="930156"/>
                  <a:pt x="1198163" y="922839"/>
                </a:cubicBezTo>
                <a:cubicBezTo>
                  <a:pt x="1201248" y="921661"/>
                  <a:pt x="1203765" y="919340"/>
                  <a:pt x="1205186" y="916359"/>
                </a:cubicBezTo>
                <a:cubicBezTo>
                  <a:pt x="1208866" y="908792"/>
                  <a:pt x="1212754" y="901309"/>
                  <a:pt x="1216516" y="893784"/>
                </a:cubicBezTo>
                <a:cubicBezTo>
                  <a:pt x="1216893" y="892947"/>
                  <a:pt x="1217102" y="891986"/>
                  <a:pt x="1217812" y="889603"/>
                </a:cubicBezTo>
                <a:cubicBezTo>
                  <a:pt x="1191516" y="908123"/>
                  <a:pt x="1166975" y="926811"/>
                  <a:pt x="1142643" y="946210"/>
                </a:cubicBezTo>
                <a:close/>
                <a:moveTo>
                  <a:pt x="826164" y="1573901"/>
                </a:moveTo>
                <a:cubicBezTo>
                  <a:pt x="827305" y="1573508"/>
                  <a:pt x="828421" y="1573048"/>
                  <a:pt x="829508" y="1572521"/>
                </a:cubicBezTo>
                <a:cubicBezTo>
                  <a:pt x="835863" y="1568340"/>
                  <a:pt x="842050" y="1564159"/>
                  <a:pt x="848572" y="1559979"/>
                </a:cubicBezTo>
                <a:lnTo>
                  <a:pt x="873656" y="1542963"/>
                </a:lnTo>
                <a:cubicBezTo>
                  <a:pt x="874100" y="1542708"/>
                  <a:pt x="874522" y="1542416"/>
                  <a:pt x="874911" y="1542085"/>
                </a:cubicBezTo>
                <a:cubicBezTo>
                  <a:pt x="875743" y="1541546"/>
                  <a:pt x="875985" y="1540434"/>
                  <a:pt x="875446" y="1539598"/>
                </a:cubicBezTo>
                <a:cubicBezTo>
                  <a:pt x="875262" y="1539318"/>
                  <a:pt x="875007" y="1539092"/>
                  <a:pt x="874702" y="1538950"/>
                </a:cubicBezTo>
                <a:lnTo>
                  <a:pt x="856516" y="1529334"/>
                </a:lnTo>
                <a:cubicBezTo>
                  <a:pt x="855868" y="1528933"/>
                  <a:pt x="855199" y="1528569"/>
                  <a:pt x="854509" y="1528247"/>
                </a:cubicBezTo>
                <a:cubicBezTo>
                  <a:pt x="853309" y="1527466"/>
                  <a:pt x="851704" y="1527804"/>
                  <a:pt x="850922" y="1529004"/>
                </a:cubicBezTo>
                <a:cubicBezTo>
                  <a:pt x="850838" y="1529138"/>
                  <a:pt x="850763" y="1529276"/>
                  <a:pt x="850704" y="1529418"/>
                </a:cubicBezTo>
                <a:cubicBezTo>
                  <a:pt x="850412" y="1529836"/>
                  <a:pt x="850161" y="1530296"/>
                  <a:pt x="849910" y="1530714"/>
                </a:cubicBezTo>
                <a:cubicBezTo>
                  <a:pt x="843388" y="1542211"/>
                  <a:pt x="836824" y="1553666"/>
                  <a:pt x="830344" y="1565163"/>
                </a:cubicBezTo>
                <a:cubicBezTo>
                  <a:pt x="829132" y="1567462"/>
                  <a:pt x="828045" y="1570096"/>
                  <a:pt x="826164" y="1573901"/>
                </a:cubicBezTo>
                <a:close/>
                <a:moveTo>
                  <a:pt x="898615" y="1070586"/>
                </a:moveTo>
                <a:cubicBezTo>
                  <a:pt x="897152" y="1069708"/>
                  <a:pt x="896358" y="1069122"/>
                  <a:pt x="895438" y="1068662"/>
                </a:cubicBezTo>
                <a:cubicBezTo>
                  <a:pt x="891663" y="1067153"/>
                  <a:pt x="887758" y="1065991"/>
                  <a:pt x="883774" y="1065192"/>
                </a:cubicBezTo>
                <a:cubicBezTo>
                  <a:pt x="871817" y="1061639"/>
                  <a:pt x="859944" y="1057793"/>
                  <a:pt x="848029" y="1054114"/>
                </a:cubicBezTo>
                <a:cubicBezTo>
                  <a:pt x="845353" y="1053277"/>
                  <a:pt x="842636" y="1052650"/>
                  <a:pt x="839918" y="1051981"/>
                </a:cubicBezTo>
                <a:cubicBezTo>
                  <a:pt x="839433" y="1051948"/>
                  <a:pt x="838957" y="1052132"/>
                  <a:pt x="838622" y="1052483"/>
                </a:cubicBezTo>
                <a:cubicBezTo>
                  <a:pt x="838392" y="1052930"/>
                  <a:pt x="838392" y="1053457"/>
                  <a:pt x="838622" y="1053905"/>
                </a:cubicBezTo>
                <a:cubicBezTo>
                  <a:pt x="838961" y="1054582"/>
                  <a:pt x="839383" y="1055213"/>
                  <a:pt x="839876" y="1055786"/>
                </a:cubicBezTo>
                <a:cubicBezTo>
                  <a:pt x="845729" y="1063144"/>
                  <a:pt x="851666" y="1070502"/>
                  <a:pt x="857477" y="1077944"/>
                </a:cubicBezTo>
                <a:cubicBezTo>
                  <a:pt x="858957" y="1080402"/>
                  <a:pt x="861950" y="1081497"/>
                  <a:pt x="864668" y="1080578"/>
                </a:cubicBezTo>
                <a:cubicBezTo>
                  <a:pt x="874534" y="1077902"/>
                  <a:pt x="884401" y="1075477"/>
                  <a:pt x="894267" y="1072801"/>
                </a:cubicBezTo>
                <a:cubicBezTo>
                  <a:pt x="895793" y="1072224"/>
                  <a:pt x="897252" y="1071480"/>
                  <a:pt x="898615" y="1070586"/>
                </a:cubicBezTo>
                <a:close/>
                <a:moveTo>
                  <a:pt x="924452" y="1560146"/>
                </a:moveTo>
                <a:cubicBezTo>
                  <a:pt x="924452" y="1562320"/>
                  <a:pt x="924452" y="1562863"/>
                  <a:pt x="924452" y="1563365"/>
                </a:cubicBezTo>
                <a:cubicBezTo>
                  <a:pt x="925539" y="1573733"/>
                  <a:pt x="926639" y="1584102"/>
                  <a:pt x="927755" y="1594470"/>
                </a:cubicBezTo>
                <a:cubicBezTo>
                  <a:pt x="927746" y="1595235"/>
                  <a:pt x="927951" y="1595987"/>
                  <a:pt x="928340" y="1596644"/>
                </a:cubicBezTo>
                <a:cubicBezTo>
                  <a:pt x="928854" y="1597095"/>
                  <a:pt x="929557" y="1597266"/>
                  <a:pt x="930221" y="1597103"/>
                </a:cubicBezTo>
                <a:cubicBezTo>
                  <a:pt x="930945" y="1596836"/>
                  <a:pt x="931584" y="1596372"/>
                  <a:pt x="932061" y="1595766"/>
                </a:cubicBezTo>
                <a:cubicBezTo>
                  <a:pt x="939335" y="1588324"/>
                  <a:pt x="946581" y="1580841"/>
                  <a:pt x="953801" y="1573315"/>
                </a:cubicBezTo>
                <a:cubicBezTo>
                  <a:pt x="955557" y="1571476"/>
                  <a:pt x="957229" y="1569511"/>
                  <a:pt x="958859" y="1567588"/>
                </a:cubicBezTo>
                <a:cubicBezTo>
                  <a:pt x="960490" y="1565665"/>
                  <a:pt x="959654" y="1564745"/>
                  <a:pt x="957605" y="1564327"/>
                </a:cubicBezTo>
                <a:cubicBezTo>
                  <a:pt x="949871" y="1562696"/>
                  <a:pt x="942178" y="1561066"/>
                  <a:pt x="934444" y="1559519"/>
                </a:cubicBezTo>
                <a:cubicBezTo>
                  <a:pt x="932441" y="1559080"/>
                  <a:pt x="930418" y="1558746"/>
                  <a:pt x="928382" y="1558515"/>
                </a:cubicBezTo>
                <a:cubicBezTo>
                  <a:pt x="925623" y="1558223"/>
                  <a:pt x="924494" y="1559101"/>
                  <a:pt x="924452" y="1560146"/>
                </a:cubicBezTo>
                <a:close/>
                <a:moveTo>
                  <a:pt x="1138337" y="1014857"/>
                </a:moveTo>
                <a:cubicBezTo>
                  <a:pt x="1137919" y="1014230"/>
                  <a:pt x="1137752" y="1013603"/>
                  <a:pt x="1137417" y="1013519"/>
                </a:cubicBezTo>
                <a:cubicBezTo>
                  <a:pt x="1136669" y="1013419"/>
                  <a:pt x="1135908" y="1013419"/>
                  <a:pt x="1135160" y="1013519"/>
                </a:cubicBezTo>
                <a:cubicBezTo>
                  <a:pt x="1123746" y="1014439"/>
                  <a:pt x="1112333" y="1015609"/>
                  <a:pt x="1100878" y="1016153"/>
                </a:cubicBezTo>
                <a:cubicBezTo>
                  <a:pt x="1097299" y="1016032"/>
                  <a:pt x="1094001" y="1018080"/>
                  <a:pt x="1092517" y="1021337"/>
                </a:cubicBezTo>
                <a:cubicBezTo>
                  <a:pt x="1089088" y="1027901"/>
                  <a:pt x="1085535" y="1034381"/>
                  <a:pt x="1082065" y="1040903"/>
                </a:cubicBezTo>
                <a:cubicBezTo>
                  <a:pt x="1081337" y="1042257"/>
                  <a:pt x="1080698" y="1043653"/>
                  <a:pt x="1080142" y="1045083"/>
                </a:cubicBezTo>
                <a:cubicBezTo>
                  <a:pt x="1080037" y="1045543"/>
                  <a:pt x="1080162" y="1046028"/>
                  <a:pt x="1080476" y="1046379"/>
                </a:cubicBezTo>
                <a:cubicBezTo>
                  <a:pt x="1080911" y="1046588"/>
                  <a:pt x="1081421" y="1046588"/>
                  <a:pt x="1081856" y="1046379"/>
                </a:cubicBezTo>
                <a:cubicBezTo>
                  <a:pt x="1086789" y="1043745"/>
                  <a:pt x="1091764" y="1041153"/>
                  <a:pt x="1096655" y="1038394"/>
                </a:cubicBezTo>
                <a:cubicBezTo>
                  <a:pt x="1102216" y="1035300"/>
                  <a:pt x="1107651" y="1031956"/>
                  <a:pt x="1113378" y="1028862"/>
                </a:cubicBezTo>
                <a:cubicBezTo>
                  <a:pt x="1120736" y="1024681"/>
                  <a:pt x="1128178" y="1020877"/>
                  <a:pt x="1135578" y="1016822"/>
                </a:cubicBezTo>
                <a:cubicBezTo>
                  <a:pt x="1136535" y="1016220"/>
                  <a:pt x="1137455" y="1015563"/>
                  <a:pt x="1138337" y="1014857"/>
                </a:cubicBezTo>
                <a:close/>
                <a:moveTo>
                  <a:pt x="1030558" y="1411397"/>
                </a:moveTo>
                <a:lnTo>
                  <a:pt x="1031227" y="1411397"/>
                </a:lnTo>
                <a:cubicBezTo>
                  <a:pt x="1031227" y="1416246"/>
                  <a:pt x="1031227" y="1421096"/>
                  <a:pt x="1031227" y="1425904"/>
                </a:cubicBezTo>
                <a:cubicBezTo>
                  <a:pt x="1031227" y="1427534"/>
                  <a:pt x="1030349" y="1430084"/>
                  <a:pt x="1032607" y="1430461"/>
                </a:cubicBezTo>
                <a:cubicBezTo>
                  <a:pt x="1033485" y="1430461"/>
                  <a:pt x="1034906" y="1428830"/>
                  <a:pt x="1035910" y="1427827"/>
                </a:cubicBezTo>
                <a:cubicBezTo>
                  <a:pt x="1036913" y="1426823"/>
                  <a:pt x="1037875" y="1425486"/>
                  <a:pt x="1038920" y="1424399"/>
                </a:cubicBezTo>
                <a:cubicBezTo>
                  <a:pt x="1044647" y="1418295"/>
                  <a:pt x="1050542" y="1412316"/>
                  <a:pt x="1056103" y="1406045"/>
                </a:cubicBezTo>
                <a:cubicBezTo>
                  <a:pt x="1058774" y="1403696"/>
                  <a:pt x="1060973" y="1400857"/>
                  <a:pt x="1062583" y="1397684"/>
                </a:cubicBezTo>
                <a:cubicBezTo>
                  <a:pt x="1059740" y="1394590"/>
                  <a:pt x="1055684" y="1395301"/>
                  <a:pt x="1052131" y="1394339"/>
                </a:cubicBezTo>
                <a:cubicBezTo>
                  <a:pt x="1046554" y="1392592"/>
                  <a:pt x="1040784" y="1391526"/>
                  <a:pt x="1034948" y="1391162"/>
                </a:cubicBezTo>
                <a:cubicBezTo>
                  <a:pt x="1031227" y="1391162"/>
                  <a:pt x="1030558" y="1391496"/>
                  <a:pt x="1030517" y="1395343"/>
                </a:cubicBezTo>
                <a:cubicBezTo>
                  <a:pt x="1030517" y="1400736"/>
                  <a:pt x="1030558" y="1406087"/>
                  <a:pt x="1030558" y="1411397"/>
                </a:cubicBezTo>
                <a:close/>
                <a:moveTo>
                  <a:pt x="987037" y="1486148"/>
                </a:moveTo>
                <a:cubicBezTo>
                  <a:pt x="995399" y="1486148"/>
                  <a:pt x="1003760" y="1486148"/>
                  <a:pt x="1012121" y="1486148"/>
                </a:cubicBezTo>
                <a:cubicBezTo>
                  <a:pt x="1017682" y="1486148"/>
                  <a:pt x="1023284" y="1485771"/>
                  <a:pt x="1028844" y="1485479"/>
                </a:cubicBezTo>
                <a:cubicBezTo>
                  <a:pt x="1029137" y="1485479"/>
                  <a:pt x="1029471" y="1484852"/>
                  <a:pt x="1029680" y="1484434"/>
                </a:cubicBezTo>
                <a:cubicBezTo>
                  <a:pt x="1029889" y="1484015"/>
                  <a:pt x="1029680" y="1483932"/>
                  <a:pt x="1029262" y="1483848"/>
                </a:cubicBezTo>
                <a:cubicBezTo>
                  <a:pt x="1028117" y="1483313"/>
                  <a:pt x="1026946" y="1482841"/>
                  <a:pt x="1025751" y="1482427"/>
                </a:cubicBezTo>
                <a:cubicBezTo>
                  <a:pt x="1016010" y="1479542"/>
                  <a:pt x="1006310" y="1476616"/>
                  <a:pt x="996486" y="1474065"/>
                </a:cubicBezTo>
                <a:cubicBezTo>
                  <a:pt x="994299" y="1473447"/>
                  <a:pt x="992021" y="1473221"/>
                  <a:pt x="989755" y="1473396"/>
                </a:cubicBezTo>
                <a:cubicBezTo>
                  <a:pt x="986715" y="1473668"/>
                  <a:pt x="983705" y="1474216"/>
                  <a:pt x="980766" y="1475027"/>
                </a:cubicBezTo>
                <a:cubicBezTo>
                  <a:pt x="969478" y="1478079"/>
                  <a:pt x="958232" y="1481214"/>
                  <a:pt x="946944" y="1484392"/>
                </a:cubicBezTo>
                <a:cubicBezTo>
                  <a:pt x="946234" y="1484634"/>
                  <a:pt x="945556" y="1484973"/>
                  <a:pt x="944938" y="1485395"/>
                </a:cubicBezTo>
                <a:cubicBezTo>
                  <a:pt x="944846" y="1485596"/>
                  <a:pt x="944846" y="1485821"/>
                  <a:pt x="944938" y="1486022"/>
                </a:cubicBezTo>
                <a:cubicBezTo>
                  <a:pt x="944938" y="1486022"/>
                  <a:pt x="945147" y="1486607"/>
                  <a:pt x="945272" y="1486607"/>
                </a:cubicBezTo>
                <a:cubicBezTo>
                  <a:pt x="946727" y="1486954"/>
                  <a:pt x="948211" y="1487168"/>
                  <a:pt x="949704" y="1487235"/>
                </a:cubicBezTo>
                <a:close/>
                <a:moveTo>
                  <a:pt x="1048828" y="1381630"/>
                </a:moveTo>
                <a:lnTo>
                  <a:pt x="1049121" y="1380334"/>
                </a:lnTo>
                <a:cubicBezTo>
                  <a:pt x="1047950" y="1379916"/>
                  <a:pt x="1046863" y="1379414"/>
                  <a:pt x="1045693" y="1379080"/>
                </a:cubicBezTo>
                <a:cubicBezTo>
                  <a:pt x="1039338" y="1377240"/>
                  <a:pt x="1033150" y="1375401"/>
                  <a:pt x="1026629" y="1373645"/>
                </a:cubicBezTo>
                <a:cubicBezTo>
                  <a:pt x="1016846" y="1370927"/>
                  <a:pt x="1007021" y="1368335"/>
                  <a:pt x="997364" y="1365576"/>
                </a:cubicBezTo>
                <a:cubicBezTo>
                  <a:pt x="991302" y="1363820"/>
                  <a:pt x="985240" y="1361855"/>
                  <a:pt x="979178" y="1360141"/>
                </a:cubicBezTo>
                <a:cubicBezTo>
                  <a:pt x="978383" y="1359890"/>
                  <a:pt x="977380" y="1360392"/>
                  <a:pt x="976460" y="1360559"/>
                </a:cubicBezTo>
                <a:cubicBezTo>
                  <a:pt x="976544" y="1361287"/>
                  <a:pt x="976757" y="1361997"/>
                  <a:pt x="977087" y="1362650"/>
                </a:cubicBezTo>
                <a:cubicBezTo>
                  <a:pt x="981046" y="1367583"/>
                  <a:pt x="985085" y="1372474"/>
                  <a:pt x="989211" y="1377324"/>
                </a:cubicBezTo>
                <a:cubicBezTo>
                  <a:pt x="991197" y="1379682"/>
                  <a:pt x="994157" y="1380995"/>
                  <a:pt x="997238" y="1380877"/>
                </a:cubicBezTo>
                <a:cubicBezTo>
                  <a:pt x="1013208" y="1381087"/>
                  <a:pt x="1029221" y="1381588"/>
                  <a:pt x="1045191" y="1381923"/>
                </a:cubicBezTo>
                <a:cubicBezTo>
                  <a:pt x="1046412" y="1381860"/>
                  <a:pt x="1047624" y="1381722"/>
                  <a:pt x="1048828" y="1381505"/>
                </a:cubicBezTo>
                <a:close/>
                <a:moveTo>
                  <a:pt x="175604" y="962055"/>
                </a:moveTo>
                <a:cubicBezTo>
                  <a:pt x="174768" y="964061"/>
                  <a:pt x="174182" y="965190"/>
                  <a:pt x="173848" y="966235"/>
                </a:cubicBezTo>
                <a:cubicBezTo>
                  <a:pt x="171423" y="974806"/>
                  <a:pt x="168998" y="983376"/>
                  <a:pt x="166699" y="991988"/>
                </a:cubicBezTo>
                <a:cubicBezTo>
                  <a:pt x="163354" y="1004530"/>
                  <a:pt x="163104" y="1002064"/>
                  <a:pt x="174057" y="1006495"/>
                </a:cubicBezTo>
                <a:cubicBezTo>
                  <a:pt x="178990" y="1008460"/>
                  <a:pt x="184174" y="1009882"/>
                  <a:pt x="189275" y="1011470"/>
                </a:cubicBezTo>
                <a:cubicBezTo>
                  <a:pt x="190115" y="1011629"/>
                  <a:pt x="190922" y="1011073"/>
                  <a:pt x="191080" y="1010233"/>
                </a:cubicBezTo>
                <a:cubicBezTo>
                  <a:pt x="191117" y="1010036"/>
                  <a:pt x="191114" y="1009827"/>
                  <a:pt x="191073" y="1009631"/>
                </a:cubicBezTo>
                <a:cubicBezTo>
                  <a:pt x="191073" y="1008669"/>
                  <a:pt x="190571" y="1007666"/>
                  <a:pt x="190278" y="1006704"/>
                </a:cubicBezTo>
                <a:cubicBezTo>
                  <a:pt x="187895" y="998928"/>
                  <a:pt x="185429" y="991110"/>
                  <a:pt x="183046" y="983334"/>
                </a:cubicBezTo>
                <a:cubicBezTo>
                  <a:pt x="181331" y="977732"/>
                  <a:pt x="179743" y="972088"/>
                  <a:pt x="177987" y="966611"/>
                </a:cubicBezTo>
                <a:cubicBezTo>
                  <a:pt x="177313" y="965031"/>
                  <a:pt x="176516" y="963509"/>
                  <a:pt x="175604" y="962055"/>
                </a:cubicBezTo>
                <a:close/>
                <a:moveTo>
                  <a:pt x="168162" y="1177653"/>
                </a:moveTo>
                <a:lnTo>
                  <a:pt x="167828" y="1179075"/>
                </a:lnTo>
                <a:lnTo>
                  <a:pt x="172636" y="1181165"/>
                </a:lnTo>
                <a:lnTo>
                  <a:pt x="197218" y="1191575"/>
                </a:lnTo>
                <a:cubicBezTo>
                  <a:pt x="207545" y="1195965"/>
                  <a:pt x="217787" y="1200480"/>
                  <a:pt x="228155" y="1204703"/>
                </a:cubicBezTo>
                <a:cubicBezTo>
                  <a:pt x="233256" y="1206793"/>
                  <a:pt x="233925" y="1205497"/>
                  <a:pt x="235681" y="1201400"/>
                </a:cubicBezTo>
                <a:cubicBezTo>
                  <a:pt x="236559" y="1199268"/>
                  <a:pt x="237646" y="1197219"/>
                  <a:pt x="238482" y="1195129"/>
                </a:cubicBezTo>
                <a:cubicBezTo>
                  <a:pt x="239372" y="1193670"/>
                  <a:pt x="238912" y="1191767"/>
                  <a:pt x="237454" y="1190877"/>
                </a:cubicBezTo>
                <a:cubicBezTo>
                  <a:pt x="237079" y="1190647"/>
                  <a:pt x="236660" y="1190501"/>
                  <a:pt x="236224" y="1190446"/>
                </a:cubicBezTo>
                <a:cubicBezTo>
                  <a:pt x="231040" y="1189234"/>
                  <a:pt x="225772" y="1188272"/>
                  <a:pt x="220547" y="1187311"/>
                </a:cubicBezTo>
                <a:cubicBezTo>
                  <a:pt x="214526" y="1186182"/>
                  <a:pt x="208506" y="1185221"/>
                  <a:pt x="202486" y="1184092"/>
                </a:cubicBezTo>
                <a:close/>
                <a:moveTo>
                  <a:pt x="901709" y="1076021"/>
                </a:moveTo>
                <a:cubicBezTo>
                  <a:pt x="901333" y="1075770"/>
                  <a:pt x="900956" y="1075226"/>
                  <a:pt x="900580" y="1075268"/>
                </a:cubicBezTo>
                <a:cubicBezTo>
                  <a:pt x="899564" y="1075335"/>
                  <a:pt x="898553" y="1075502"/>
                  <a:pt x="897570" y="1075770"/>
                </a:cubicBezTo>
                <a:lnTo>
                  <a:pt x="868013" y="1083629"/>
                </a:lnTo>
                <a:lnTo>
                  <a:pt x="865839" y="1084340"/>
                </a:lnTo>
                <a:cubicBezTo>
                  <a:pt x="863456" y="1085343"/>
                  <a:pt x="862703" y="1086765"/>
                  <a:pt x="863748" y="1089190"/>
                </a:cubicBezTo>
                <a:cubicBezTo>
                  <a:pt x="866048" y="1094583"/>
                  <a:pt x="868514" y="1099892"/>
                  <a:pt x="870855" y="1105244"/>
                </a:cubicBezTo>
                <a:cubicBezTo>
                  <a:pt x="874284" y="1113187"/>
                  <a:pt x="874534" y="1113229"/>
                  <a:pt x="880095" y="1106247"/>
                </a:cubicBezTo>
                <a:lnTo>
                  <a:pt x="881015" y="1105035"/>
                </a:lnTo>
                <a:lnTo>
                  <a:pt x="896943" y="1083504"/>
                </a:lnTo>
                <a:cubicBezTo>
                  <a:pt x="898448" y="1081497"/>
                  <a:pt x="900079" y="1079532"/>
                  <a:pt x="901584" y="1077484"/>
                </a:cubicBezTo>
                <a:cubicBezTo>
                  <a:pt x="901960" y="1077149"/>
                  <a:pt x="901793" y="1076522"/>
                  <a:pt x="901834" y="1076021"/>
                </a:cubicBezTo>
                <a:close/>
                <a:moveTo>
                  <a:pt x="147092" y="1089357"/>
                </a:moveTo>
                <a:cubicBezTo>
                  <a:pt x="146946" y="1088889"/>
                  <a:pt x="146720" y="1088450"/>
                  <a:pt x="146423" y="1088061"/>
                </a:cubicBezTo>
                <a:cubicBezTo>
                  <a:pt x="145659" y="1087392"/>
                  <a:pt x="144817" y="1086815"/>
                  <a:pt x="143914" y="1086347"/>
                </a:cubicBezTo>
                <a:lnTo>
                  <a:pt x="116154" y="1071840"/>
                </a:lnTo>
                <a:cubicBezTo>
                  <a:pt x="115224" y="1071413"/>
                  <a:pt x="114259" y="1071062"/>
                  <a:pt x="113270" y="1070795"/>
                </a:cubicBezTo>
                <a:cubicBezTo>
                  <a:pt x="112308" y="1070460"/>
                  <a:pt x="111263" y="1071589"/>
                  <a:pt x="111556" y="1072634"/>
                </a:cubicBezTo>
                <a:cubicBezTo>
                  <a:pt x="112057" y="1074348"/>
                  <a:pt x="112517" y="1076062"/>
                  <a:pt x="113144" y="1077735"/>
                </a:cubicBezTo>
                <a:cubicBezTo>
                  <a:pt x="116322" y="1085803"/>
                  <a:pt x="119499" y="1093872"/>
                  <a:pt x="122760" y="1101899"/>
                </a:cubicBezTo>
                <a:cubicBezTo>
                  <a:pt x="123972" y="1104867"/>
                  <a:pt x="125519" y="1105494"/>
                  <a:pt x="128027" y="1103906"/>
                </a:cubicBezTo>
                <a:cubicBezTo>
                  <a:pt x="134006" y="1100018"/>
                  <a:pt x="139901" y="1095962"/>
                  <a:pt x="145795" y="1091991"/>
                </a:cubicBezTo>
                <a:cubicBezTo>
                  <a:pt x="146193" y="1091669"/>
                  <a:pt x="146520" y="1091272"/>
                  <a:pt x="146757" y="1090820"/>
                </a:cubicBezTo>
                <a:cubicBezTo>
                  <a:pt x="146932" y="1090348"/>
                  <a:pt x="147045" y="1089859"/>
                  <a:pt x="147092" y="1089357"/>
                </a:cubicBezTo>
                <a:close/>
                <a:moveTo>
                  <a:pt x="1150754" y="1336437"/>
                </a:moveTo>
                <a:cubicBezTo>
                  <a:pt x="1150001" y="1335851"/>
                  <a:pt x="1149165" y="1334764"/>
                  <a:pt x="1148162" y="1334472"/>
                </a:cubicBezTo>
                <a:cubicBezTo>
                  <a:pt x="1138588" y="1332047"/>
                  <a:pt x="1128972" y="1329706"/>
                  <a:pt x="1119398" y="1327406"/>
                </a:cubicBezTo>
                <a:cubicBezTo>
                  <a:pt x="1118980" y="1327406"/>
                  <a:pt x="1118102" y="1327657"/>
                  <a:pt x="1118061" y="1327866"/>
                </a:cubicBezTo>
                <a:cubicBezTo>
                  <a:pt x="1117831" y="1328786"/>
                  <a:pt x="1117831" y="1329747"/>
                  <a:pt x="1118061" y="1330667"/>
                </a:cubicBezTo>
                <a:cubicBezTo>
                  <a:pt x="1121865" y="1337231"/>
                  <a:pt x="1125753" y="1343753"/>
                  <a:pt x="1129599" y="1350316"/>
                </a:cubicBezTo>
                <a:cubicBezTo>
                  <a:pt x="1131272" y="1353159"/>
                  <a:pt x="1132860" y="1356044"/>
                  <a:pt x="1134574" y="1358678"/>
                </a:cubicBezTo>
                <a:cubicBezTo>
                  <a:pt x="1135043" y="1359681"/>
                  <a:pt x="1136238" y="1360116"/>
                  <a:pt x="1137242" y="1359648"/>
                </a:cubicBezTo>
                <a:cubicBezTo>
                  <a:pt x="1137668" y="1359447"/>
                  <a:pt x="1138011" y="1359104"/>
                  <a:pt x="1138212" y="1358678"/>
                </a:cubicBezTo>
                <a:cubicBezTo>
                  <a:pt x="1142225" y="1351905"/>
                  <a:pt x="1146168" y="1345103"/>
                  <a:pt x="1150043" y="1338276"/>
                </a:cubicBezTo>
                <a:cubicBezTo>
                  <a:pt x="1150344" y="1337691"/>
                  <a:pt x="1150582" y="1337072"/>
                  <a:pt x="1150754" y="1336437"/>
                </a:cubicBezTo>
                <a:close/>
                <a:moveTo>
                  <a:pt x="89356" y="859585"/>
                </a:moveTo>
                <a:lnTo>
                  <a:pt x="89649" y="857913"/>
                </a:lnTo>
                <a:cubicBezTo>
                  <a:pt x="84674" y="856115"/>
                  <a:pt x="79740" y="854234"/>
                  <a:pt x="74723" y="852562"/>
                </a:cubicBezTo>
                <a:cubicBezTo>
                  <a:pt x="65108" y="849301"/>
                  <a:pt x="55464" y="846124"/>
                  <a:pt x="45793" y="843030"/>
                </a:cubicBezTo>
                <a:cubicBezTo>
                  <a:pt x="43129" y="842131"/>
                  <a:pt x="40404" y="841416"/>
                  <a:pt x="37641" y="840898"/>
                </a:cubicBezTo>
                <a:cubicBezTo>
                  <a:pt x="36692" y="840952"/>
                  <a:pt x="35846" y="841508"/>
                  <a:pt x="35425" y="842361"/>
                </a:cubicBezTo>
                <a:cubicBezTo>
                  <a:pt x="33167" y="856032"/>
                  <a:pt x="32875" y="857035"/>
                  <a:pt x="45918" y="857621"/>
                </a:cubicBezTo>
                <a:cubicBezTo>
                  <a:pt x="49472" y="857621"/>
                  <a:pt x="53026" y="857621"/>
                  <a:pt x="56579" y="857913"/>
                </a:cubicBezTo>
                <a:cubicBezTo>
                  <a:pt x="60133" y="858206"/>
                  <a:pt x="62683" y="858373"/>
                  <a:pt x="65735" y="858498"/>
                </a:cubicBezTo>
                <a:close/>
                <a:moveTo>
                  <a:pt x="50475" y="861467"/>
                </a:moveTo>
                <a:cubicBezTo>
                  <a:pt x="51102" y="863474"/>
                  <a:pt x="52482" y="863515"/>
                  <a:pt x="53653" y="863892"/>
                </a:cubicBezTo>
                <a:lnTo>
                  <a:pt x="83210" y="873883"/>
                </a:lnTo>
                <a:cubicBezTo>
                  <a:pt x="89481" y="875974"/>
                  <a:pt x="95752" y="878064"/>
                  <a:pt x="101982" y="880155"/>
                </a:cubicBezTo>
                <a:cubicBezTo>
                  <a:pt x="103362" y="880744"/>
                  <a:pt x="104959" y="880100"/>
                  <a:pt x="105547" y="878721"/>
                </a:cubicBezTo>
                <a:cubicBezTo>
                  <a:pt x="105592" y="878616"/>
                  <a:pt x="105630" y="878507"/>
                  <a:pt x="105661" y="878399"/>
                </a:cubicBezTo>
                <a:cubicBezTo>
                  <a:pt x="106790" y="875012"/>
                  <a:pt x="107835" y="871626"/>
                  <a:pt x="108754" y="868198"/>
                </a:cubicBezTo>
                <a:cubicBezTo>
                  <a:pt x="109247" y="866902"/>
                  <a:pt x="108596" y="865455"/>
                  <a:pt x="107300" y="864962"/>
                </a:cubicBezTo>
                <a:cubicBezTo>
                  <a:pt x="107096" y="864882"/>
                  <a:pt x="106882" y="864832"/>
                  <a:pt x="106664" y="864811"/>
                </a:cubicBezTo>
                <a:cubicBezTo>
                  <a:pt x="105159" y="864602"/>
                  <a:pt x="103612" y="864519"/>
                  <a:pt x="102107" y="864393"/>
                </a:cubicBezTo>
                <a:cubicBezTo>
                  <a:pt x="90986" y="863641"/>
                  <a:pt x="79824" y="862805"/>
                  <a:pt x="68661" y="862136"/>
                </a:cubicBezTo>
                <a:cubicBezTo>
                  <a:pt x="62725" y="861759"/>
                  <a:pt x="56663" y="861676"/>
                  <a:pt x="50475" y="861467"/>
                </a:cubicBezTo>
                <a:close/>
                <a:moveTo>
                  <a:pt x="1173330" y="969872"/>
                </a:moveTo>
                <a:lnTo>
                  <a:pt x="1173330" y="969872"/>
                </a:lnTo>
                <a:cubicBezTo>
                  <a:pt x="1173330" y="972423"/>
                  <a:pt x="1173330" y="974973"/>
                  <a:pt x="1173330" y="977523"/>
                </a:cubicBezTo>
                <a:cubicBezTo>
                  <a:pt x="1173509" y="978192"/>
                  <a:pt x="1173906" y="978781"/>
                  <a:pt x="1174458" y="979195"/>
                </a:cubicBezTo>
                <a:cubicBezTo>
                  <a:pt x="1174458" y="979195"/>
                  <a:pt x="1175378" y="978903"/>
                  <a:pt x="1175671" y="978568"/>
                </a:cubicBezTo>
                <a:cubicBezTo>
                  <a:pt x="1176369" y="977824"/>
                  <a:pt x="1177013" y="977026"/>
                  <a:pt x="1177594" y="976185"/>
                </a:cubicBezTo>
                <a:cubicBezTo>
                  <a:pt x="1184479" y="966097"/>
                  <a:pt x="1191361" y="956005"/>
                  <a:pt x="1198246" y="945917"/>
                </a:cubicBezTo>
                <a:cubicBezTo>
                  <a:pt x="1199083" y="944621"/>
                  <a:pt x="1199752" y="943241"/>
                  <a:pt x="1200462" y="941736"/>
                </a:cubicBezTo>
                <a:cubicBezTo>
                  <a:pt x="1200747" y="940980"/>
                  <a:pt x="1200362" y="940135"/>
                  <a:pt x="1199605" y="939855"/>
                </a:cubicBezTo>
                <a:cubicBezTo>
                  <a:pt x="1199384" y="939771"/>
                  <a:pt x="1199150" y="939742"/>
                  <a:pt x="1198915" y="939771"/>
                </a:cubicBezTo>
                <a:cubicBezTo>
                  <a:pt x="1191934" y="940984"/>
                  <a:pt x="1184868" y="942154"/>
                  <a:pt x="1178012" y="943618"/>
                </a:cubicBezTo>
                <a:cubicBezTo>
                  <a:pt x="1174918" y="944245"/>
                  <a:pt x="1174124" y="945415"/>
                  <a:pt x="1174040" y="948342"/>
                </a:cubicBezTo>
                <a:cubicBezTo>
                  <a:pt x="1173664" y="955616"/>
                  <a:pt x="1173539" y="962765"/>
                  <a:pt x="1173330" y="969872"/>
                </a:cubicBezTo>
                <a:close/>
                <a:moveTo>
                  <a:pt x="1124917" y="1372014"/>
                </a:moveTo>
                <a:cubicBezTo>
                  <a:pt x="1124541" y="1371596"/>
                  <a:pt x="1124164" y="1370927"/>
                  <a:pt x="1123955" y="1370969"/>
                </a:cubicBezTo>
                <a:cubicBezTo>
                  <a:pt x="1121949" y="1371304"/>
                  <a:pt x="1119775" y="1371722"/>
                  <a:pt x="1118019" y="1372223"/>
                </a:cubicBezTo>
                <a:cubicBezTo>
                  <a:pt x="1110410" y="1374188"/>
                  <a:pt x="1102759" y="1376070"/>
                  <a:pt x="1095234" y="1378202"/>
                </a:cubicBezTo>
                <a:cubicBezTo>
                  <a:pt x="1089130" y="1379874"/>
                  <a:pt x="1083068" y="1381839"/>
                  <a:pt x="1077006" y="1383720"/>
                </a:cubicBezTo>
                <a:cubicBezTo>
                  <a:pt x="1076571" y="1383900"/>
                  <a:pt x="1076249" y="1384272"/>
                  <a:pt x="1076128" y="1384724"/>
                </a:cubicBezTo>
                <a:cubicBezTo>
                  <a:pt x="1076162" y="1385221"/>
                  <a:pt x="1076387" y="1385685"/>
                  <a:pt x="1076755" y="1386020"/>
                </a:cubicBezTo>
                <a:cubicBezTo>
                  <a:pt x="1082148" y="1389364"/>
                  <a:pt x="1087583" y="1392583"/>
                  <a:pt x="1092935" y="1395970"/>
                </a:cubicBezTo>
                <a:cubicBezTo>
                  <a:pt x="1094841" y="1397387"/>
                  <a:pt x="1097512" y="1397136"/>
                  <a:pt x="1099122" y="1395384"/>
                </a:cubicBezTo>
                <a:lnTo>
                  <a:pt x="1123705" y="1373812"/>
                </a:lnTo>
                <a:cubicBezTo>
                  <a:pt x="1124194" y="1373273"/>
                  <a:pt x="1124603" y="1372671"/>
                  <a:pt x="1124917" y="1372014"/>
                </a:cubicBezTo>
                <a:close/>
                <a:moveTo>
                  <a:pt x="1094022" y="1100269"/>
                </a:moveTo>
                <a:cubicBezTo>
                  <a:pt x="1093185" y="1108212"/>
                  <a:pt x="1096363" y="1115277"/>
                  <a:pt x="1098202" y="1122552"/>
                </a:cubicBezTo>
                <a:cubicBezTo>
                  <a:pt x="1103595" y="1142995"/>
                  <a:pt x="1109616" y="1163272"/>
                  <a:pt x="1115385" y="1183590"/>
                </a:cubicBezTo>
                <a:cubicBezTo>
                  <a:pt x="1115765" y="1184376"/>
                  <a:pt x="1116229" y="1185116"/>
                  <a:pt x="1116765" y="1185806"/>
                </a:cubicBezTo>
                <a:cubicBezTo>
                  <a:pt x="1117020" y="1184961"/>
                  <a:pt x="1117204" y="1184092"/>
                  <a:pt x="1117308" y="1183214"/>
                </a:cubicBezTo>
                <a:cubicBezTo>
                  <a:pt x="1117308" y="1175856"/>
                  <a:pt x="1117308" y="1168456"/>
                  <a:pt x="1117517" y="1161098"/>
                </a:cubicBezTo>
                <a:cubicBezTo>
                  <a:pt x="1117651" y="1156503"/>
                  <a:pt x="1116723" y="1151938"/>
                  <a:pt x="1114800" y="1147761"/>
                </a:cubicBezTo>
                <a:cubicBezTo>
                  <a:pt x="1108487" y="1133254"/>
                  <a:pt x="1102258" y="1118747"/>
                  <a:pt x="1095986" y="1104240"/>
                </a:cubicBezTo>
                <a:cubicBezTo>
                  <a:pt x="1095359" y="1102735"/>
                  <a:pt x="1094690" y="1101439"/>
                  <a:pt x="1094022" y="1100101"/>
                </a:cubicBezTo>
                <a:close/>
                <a:moveTo>
                  <a:pt x="1169274" y="969287"/>
                </a:moveTo>
                <a:lnTo>
                  <a:pt x="1169274" y="969287"/>
                </a:lnTo>
                <a:cubicBezTo>
                  <a:pt x="1169274" y="964437"/>
                  <a:pt x="1169274" y="959588"/>
                  <a:pt x="1169274" y="954738"/>
                </a:cubicBezTo>
                <a:cubicBezTo>
                  <a:pt x="1169274" y="954446"/>
                  <a:pt x="1168647" y="954069"/>
                  <a:pt x="1168229" y="953819"/>
                </a:cubicBezTo>
                <a:cubicBezTo>
                  <a:pt x="1168020" y="953706"/>
                  <a:pt x="1167769" y="953706"/>
                  <a:pt x="1167560" y="953819"/>
                </a:cubicBezTo>
                <a:cubicBezTo>
                  <a:pt x="1166783" y="954458"/>
                  <a:pt x="1166080" y="955190"/>
                  <a:pt x="1165470" y="955992"/>
                </a:cubicBezTo>
                <a:cubicBezTo>
                  <a:pt x="1160118" y="964354"/>
                  <a:pt x="1154851" y="972715"/>
                  <a:pt x="1149541" y="981077"/>
                </a:cubicBezTo>
                <a:cubicBezTo>
                  <a:pt x="1147367" y="984505"/>
                  <a:pt x="1145110" y="987933"/>
                  <a:pt x="1142978" y="991403"/>
                </a:cubicBezTo>
                <a:cubicBezTo>
                  <a:pt x="1142748" y="991850"/>
                  <a:pt x="1142748" y="992377"/>
                  <a:pt x="1142978" y="992824"/>
                </a:cubicBezTo>
                <a:cubicBezTo>
                  <a:pt x="1143274" y="993213"/>
                  <a:pt x="1143743" y="993431"/>
                  <a:pt x="1144232" y="993410"/>
                </a:cubicBezTo>
                <a:cubicBezTo>
                  <a:pt x="1151673" y="991528"/>
                  <a:pt x="1159073" y="989647"/>
                  <a:pt x="1166431" y="987682"/>
                </a:cubicBezTo>
                <a:cubicBezTo>
                  <a:pt x="1168229" y="987130"/>
                  <a:pt x="1169375" y="985370"/>
                  <a:pt x="1169149" y="983502"/>
                </a:cubicBezTo>
                <a:close/>
                <a:moveTo>
                  <a:pt x="66906" y="931995"/>
                </a:moveTo>
                <a:cubicBezTo>
                  <a:pt x="67324" y="931744"/>
                  <a:pt x="67909" y="931577"/>
                  <a:pt x="68160" y="931243"/>
                </a:cubicBezTo>
                <a:cubicBezTo>
                  <a:pt x="72926" y="924345"/>
                  <a:pt x="77734" y="917488"/>
                  <a:pt x="82416" y="910339"/>
                </a:cubicBezTo>
                <a:cubicBezTo>
                  <a:pt x="87098" y="903190"/>
                  <a:pt x="91321" y="896710"/>
                  <a:pt x="95711" y="889896"/>
                </a:cubicBezTo>
                <a:cubicBezTo>
                  <a:pt x="96605" y="888608"/>
                  <a:pt x="97309" y="887203"/>
                  <a:pt x="97801" y="885715"/>
                </a:cubicBezTo>
                <a:cubicBezTo>
                  <a:pt x="97941" y="884774"/>
                  <a:pt x="97613" y="883821"/>
                  <a:pt x="96923" y="883165"/>
                </a:cubicBezTo>
                <a:cubicBezTo>
                  <a:pt x="93411" y="881743"/>
                  <a:pt x="89816" y="880489"/>
                  <a:pt x="86179" y="879360"/>
                </a:cubicBezTo>
                <a:cubicBezTo>
                  <a:pt x="84888" y="878971"/>
                  <a:pt x="83522" y="879674"/>
                  <a:pt x="83085" y="880949"/>
                </a:cubicBezTo>
                <a:cubicBezTo>
                  <a:pt x="82583" y="882119"/>
                  <a:pt x="82082" y="883290"/>
                  <a:pt x="81663" y="884502"/>
                </a:cubicBezTo>
                <a:cubicBezTo>
                  <a:pt x="77817" y="895289"/>
                  <a:pt x="73929" y="906075"/>
                  <a:pt x="70208" y="916903"/>
                </a:cubicBezTo>
                <a:cubicBezTo>
                  <a:pt x="68661" y="921460"/>
                  <a:pt x="67407" y="926100"/>
                  <a:pt x="66028" y="930741"/>
                </a:cubicBezTo>
                <a:cubicBezTo>
                  <a:pt x="66033" y="930992"/>
                  <a:pt x="66138" y="931234"/>
                  <a:pt x="66320" y="931410"/>
                </a:cubicBezTo>
                <a:cubicBezTo>
                  <a:pt x="66471" y="931644"/>
                  <a:pt x="66670" y="931845"/>
                  <a:pt x="66906" y="931995"/>
                </a:cubicBezTo>
                <a:close/>
                <a:moveTo>
                  <a:pt x="779632" y="1105035"/>
                </a:moveTo>
                <a:cubicBezTo>
                  <a:pt x="783813" y="1104533"/>
                  <a:pt x="788746" y="1103948"/>
                  <a:pt x="793763" y="1103237"/>
                </a:cubicBezTo>
                <a:cubicBezTo>
                  <a:pt x="796313" y="1102861"/>
                  <a:pt x="797233" y="1101523"/>
                  <a:pt x="796564" y="1099056"/>
                </a:cubicBezTo>
                <a:cubicBezTo>
                  <a:pt x="793930" y="1088730"/>
                  <a:pt x="791171" y="1078445"/>
                  <a:pt x="788412" y="1068119"/>
                </a:cubicBezTo>
                <a:cubicBezTo>
                  <a:pt x="788270" y="1067638"/>
                  <a:pt x="788044" y="1067183"/>
                  <a:pt x="787743" y="1066781"/>
                </a:cubicBezTo>
                <a:cubicBezTo>
                  <a:pt x="787492" y="1066405"/>
                  <a:pt x="787032" y="1065945"/>
                  <a:pt x="786698" y="1065987"/>
                </a:cubicBezTo>
                <a:cubicBezTo>
                  <a:pt x="786200" y="1066045"/>
                  <a:pt x="785766" y="1066342"/>
                  <a:pt x="785527" y="1066781"/>
                </a:cubicBezTo>
                <a:cubicBezTo>
                  <a:pt x="784984" y="1068203"/>
                  <a:pt x="784607" y="1069708"/>
                  <a:pt x="784148" y="1070962"/>
                </a:cubicBezTo>
                <a:cubicBezTo>
                  <a:pt x="780761" y="1081079"/>
                  <a:pt x="777333" y="1091155"/>
                  <a:pt x="773947" y="1101272"/>
                </a:cubicBezTo>
                <a:cubicBezTo>
                  <a:pt x="772860" y="1104533"/>
                  <a:pt x="773361" y="1105118"/>
                  <a:pt x="777124" y="1105035"/>
                </a:cubicBezTo>
                <a:close/>
                <a:moveTo>
                  <a:pt x="175855" y="1054574"/>
                </a:moveTo>
                <a:cubicBezTo>
                  <a:pt x="175230" y="1055201"/>
                  <a:pt x="174682" y="1055903"/>
                  <a:pt x="174224" y="1056664"/>
                </a:cubicBezTo>
                <a:cubicBezTo>
                  <a:pt x="172092" y="1062893"/>
                  <a:pt x="170044" y="1069206"/>
                  <a:pt x="167953" y="1075435"/>
                </a:cubicBezTo>
                <a:cubicBezTo>
                  <a:pt x="166970" y="1078128"/>
                  <a:pt x="167638" y="1081146"/>
                  <a:pt x="169667" y="1083170"/>
                </a:cubicBezTo>
                <a:cubicBezTo>
                  <a:pt x="175729" y="1090026"/>
                  <a:pt x="181750" y="1096924"/>
                  <a:pt x="187812" y="1103739"/>
                </a:cubicBezTo>
                <a:cubicBezTo>
                  <a:pt x="188230" y="1104198"/>
                  <a:pt x="188982" y="1104240"/>
                  <a:pt x="189735" y="1104533"/>
                </a:cubicBezTo>
                <a:cubicBezTo>
                  <a:pt x="189066" y="1099558"/>
                  <a:pt x="179617" y="1063478"/>
                  <a:pt x="177193" y="1057291"/>
                </a:cubicBezTo>
                <a:cubicBezTo>
                  <a:pt x="176795" y="1056363"/>
                  <a:pt x="176349" y="1055456"/>
                  <a:pt x="175855" y="1054574"/>
                </a:cubicBezTo>
                <a:close/>
                <a:moveTo>
                  <a:pt x="199977" y="1062141"/>
                </a:moveTo>
                <a:lnTo>
                  <a:pt x="199977" y="1062141"/>
                </a:lnTo>
                <a:cubicBezTo>
                  <a:pt x="200437" y="1068997"/>
                  <a:pt x="201023" y="1075853"/>
                  <a:pt x="201315" y="1082710"/>
                </a:cubicBezTo>
                <a:cubicBezTo>
                  <a:pt x="201273" y="1085565"/>
                  <a:pt x="202692" y="1088245"/>
                  <a:pt x="205078" y="1089817"/>
                </a:cubicBezTo>
                <a:cubicBezTo>
                  <a:pt x="212241" y="1094666"/>
                  <a:pt x="219432" y="1099503"/>
                  <a:pt x="226650" y="1104324"/>
                </a:cubicBezTo>
                <a:cubicBezTo>
                  <a:pt x="227110" y="1104617"/>
                  <a:pt x="227946" y="1104324"/>
                  <a:pt x="228657" y="1104324"/>
                </a:cubicBezTo>
                <a:cubicBezTo>
                  <a:pt x="228593" y="1103626"/>
                  <a:pt x="228438" y="1102936"/>
                  <a:pt x="228197" y="1102275"/>
                </a:cubicBezTo>
                <a:cubicBezTo>
                  <a:pt x="224017" y="1094792"/>
                  <a:pt x="219376" y="1087350"/>
                  <a:pt x="215028" y="1079867"/>
                </a:cubicBezTo>
                <a:cubicBezTo>
                  <a:pt x="210680" y="1072383"/>
                  <a:pt x="206458" y="1064858"/>
                  <a:pt x="202110" y="1057375"/>
                </a:cubicBezTo>
                <a:cubicBezTo>
                  <a:pt x="201817" y="1056873"/>
                  <a:pt x="200981" y="1056664"/>
                  <a:pt x="200396" y="1056329"/>
                </a:cubicBezTo>
                <a:cubicBezTo>
                  <a:pt x="200049" y="1056940"/>
                  <a:pt x="199809" y="1057605"/>
                  <a:pt x="199685" y="1058294"/>
                </a:cubicBezTo>
                <a:cubicBezTo>
                  <a:pt x="199727" y="1059590"/>
                  <a:pt x="199894" y="1060886"/>
                  <a:pt x="199977" y="1062141"/>
                </a:cubicBezTo>
                <a:close/>
                <a:moveTo>
                  <a:pt x="237604" y="1142326"/>
                </a:moveTo>
                <a:cubicBezTo>
                  <a:pt x="237102" y="1137477"/>
                  <a:pt x="236559" y="1132711"/>
                  <a:pt x="236099" y="1127945"/>
                </a:cubicBezTo>
                <a:cubicBezTo>
                  <a:pt x="235848" y="1125144"/>
                  <a:pt x="235597" y="1122385"/>
                  <a:pt x="235555" y="1119583"/>
                </a:cubicBezTo>
                <a:cubicBezTo>
                  <a:pt x="235578" y="1116189"/>
                  <a:pt x="233837" y="1113024"/>
                  <a:pt x="230956" y="1111222"/>
                </a:cubicBezTo>
                <a:cubicBezTo>
                  <a:pt x="226776" y="1108337"/>
                  <a:pt x="222595" y="1105411"/>
                  <a:pt x="218414" y="1102610"/>
                </a:cubicBezTo>
                <a:cubicBezTo>
                  <a:pt x="215697" y="1100770"/>
                  <a:pt x="212896" y="1099056"/>
                  <a:pt x="210053" y="1097342"/>
                </a:cubicBezTo>
                <a:cubicBezTo>
                  <a:pt x="209802" y="1097342"/>
                  <a:pt x="209175" y="1097342"/>
                  <a:pt x="208799" y="1097718"/>
                </a:cubicBezTo>
                <a:cubicBezTo>
                  <a:pt x="208422" y="1098095"/>
                  <a:pt x="208799" y="1098220"/>
                  <a:pt x="208799" y="1098429"/>
                </a:cubicBezTo>
                <a:cubicBezTo>
                  <a:pt x="209310" y="1099871"/>
                  <a:pt x="209940" y="1101272"/>
                  <a:pt x="210680" y="1102610"/>
                </a:cubicBezTo>
                <a:cubicBezTo>
                  <a:pt x="212561" y="1105620"/>
                  <a:pt x="214861" y="1108421"/>
                  <a:pt x="216575" y="1111473"/>
                </a:cubicBezTo>
                <a:cubicBezTo>
                  <a:pt x="221759" y="1120211"/>
                  <a:pt x="226776" y="1129032"/>
                  <a:pt x="231918" y="1137770"/>
                </a:cubicBezTo>
                <a:cubicBezTo>
                  <a:pt x="233172" y="1139902"/>
                  <a:pt x="234719" y="1141950"/>
                  <a:pt x="236099" y="1143999"/>
                </a:cubicBezTo>
                <a:cubicBezTo>
                  <a:pt x="236513" y="1144091"/>
                  <a:pt x="236948" y="1143982"/>
                  <a:pt x="237269" y="1143706"/>
                </a:cubicBezTo>
                <a:cubicBezTo>
                  <a:pt x="237353" y="1143372"/>
                  <a:pt x="237311" y="1142786"/>
                  <a:pt x="237395" y="1142326"/>
                </a:cubicBezTo>
                <a:close/>
                <a:moveTo>
                  <a:pt x="962329" y="1389406"/>
                </a:moveTo>
                <a:cubicBezTo>
                  <a:pt x="962777" y="1389435"/>
                  <a:pt x="963220" y="1389435"/>
                  <a:pt x="963667" y="1389406"/>
                </a:cubicBezTo>
                <a:lnTo>
                  <a:pt x="981142" y="1384013"/>
                </a:lnTo>
                <a:cubicBezTo>
                  <a:pt x="981351" y="1384013"/>
                  <a:pt x="981686" y="1383720"/>
                  <a:pt x="981686" y="1383553"/>
                </a:cubicBezTo>
                <a:cubicBezTo>
                  <a:pt x="981686" y="1383386"/>
                  <a:pt x="981686" y="1381881"/>
                  <a:pt x="981686" y="1381672"/>
                </a:cubicBezTo>
                <a:cubicBezTo>
                  <a:pt x="980591" y="1381036"/>
                  <a:pt x="979428" y="1380530"/>
                  <a:pt x="978216" y="1380167"/>
                </a:cubicBezTo>
                <a:lnTo>
                  <a:pt x="935907" y="1364740"/>
                </a:lnTo>
                <a:cubicBezTo>
                  <a:pt x="935656" y="1364698"/>
                  <a:pt x="935406" y="1364698"/>
                  <a:pt x="935155" y="1364740"/>
                </a:cubicBezTo>
                <a:cubicBezTo>
                  <a:pt x="934946" y="1364740"/>
                  <a:pt x="934528" y="1364740"/>
                  <a:pt x="934486" y="1364949"/>
                </a:cubicBezTo>
                <a:cubicBezTo>
                  <a:pt x="934444" y="1365158"/>
                  <a:pt x="934151" y="1366036"/>
                  <a:pt x="934486" y="1366203"/>
                </a:cubicBezTo>
                <a:cubicBezTo>
                  <a:pt x="943098" y="1373770"/>
                  <a:pt x="951710" y="1381296"/>
                  <a:pt x="960406" y="1388779"/>
                </a:cubicBezTo>
                <a:cubicBezTo>
                  <a:pt x="960945" y="1389072"/>
                  <a:pt x="961522" y="1389281"/>
                  <a:pt x="962120" y="1389406"/>
                </a:cubicBezTo>
                <a:close/>
                <a:moveTo>
                  <a:pt x="213983" y="978903"/>
                </a:moveTo>
                <a:cubicBezTo>
                  <a:pt x="213408" y="980002"/>
                  <a:pt x="212892" y="981135"/>
                  <a:pt x="212436" y="982289"/>
                </a:cubicBezTo>
                <a:cubicBezTo>
                  <a:pt x="210304" y="990901"/>
                  <a:pt x="208255" y="999555"/>
                  <a:pt x="206123" y="1008168"/>
                </a:cubicBezTo>
                <a:cubicBezTo>
                  <a:pt x="205245" y="1011596"/>
                  <a:pt x="204367" y="1015024"/>
                  <a:pt x="203573" y="1018452"/>
                </a:cubicBezTo>
                <a:cubicBezTo>
                  <a:pt x="203071" y="1020543"/>
                  <a:pt x="204116" y="1021755"/>
                  <a:pt x="205830" y="1021044"/>
                </a:cubicBezTo>
                <a:cubicBezTo>
                  <a:pt x="210722" y="1018996"/>
                  <a:pt x="215571" y="1016864"/>
                  <a:pt x="220379" y="1014606"/>
                </a:cubicBezTo>
                <a:cubicBezTo>
                  <a:pt x="222059" y="1013807"/>
                  <a:pt x="222949" y="1011939"/>
                  <a:pt x="222511" y="1010133"/>
                </a:cubicBezTo>
                <a:cubicBezTo>
                  <a:pt x="222289" y="1008623"/>
                  <a:pt x="221983" y="1007131"/>
                  <a:pt x="221592" y="1005659"/>
                </a:cubicBezTo>
                <a:cubicBezTo>
                  <a:pt x="219543" y="997800"/>
                  <a:pt x="217411" y="989940"/>
                  <a:pt x="215446" y="982080"/>
                </a:cubicBezTo>
                <a:cubicBezTo>
                  <a:pt x="214971" y="980989"/>
                  <a:pt x="214426" y="979927"/>
                  <a:pt x="213816" y="978903"/>
                </a:cubicBezTo>
                <a:close/>
                <a:moveTo>
                  <a:pt x="982815" y="1376070"/>
                </a:moveTo>
                <a:cubicBezTo>
                  <a:pt x="982610" y="1375367"/>
                  <a:pt x="982313" y="1374690"/>
                  <a:pt x="981937" y="1374063"/>
                </a:cubicBezTo>
                <a:cubicBezTo>
                  <a:pt x="978759" y="1370091"/>
                  <a:pt x="975331" y="1366287"/>
                  <a:pt x="972363" y="1362148"/>
                </a:cubicBezTo>
                <a:cubicBezTo>
                  <a:pt x="969604" y="1358339"/>
                  <a:pt x="964905" y="1356454"/>
                  <a:pt x="960281" y="1357298"/>
                </a:cubicBezTo>
                <a:cubicBezTo>
                  <a:pt x="956100" y="1357633"/>
                  <a:pt x="952170" y="1357884"/>
                  <a:pt x="948073" y="1358093"/>
                </a:cubicBezTo>
                <a:cubicBezTo>
                  <a:pt x="943976" y="1358302"/>
                  <a:pt x="939419" y="1358469"/>
                  <a:pt x="935071" y="1358678"/>
                </a:cubicBezTo>
                <a:cubicBezTo>
                  <a:pt x="934653" y="1358841"/>
                  <a:pt x="934339" y="1359200"/>
                  <a:pt x="934235" y="1359640"/>
                </a:cubicBezTo>
                <a:cubicBezTo>
                  <a:pt x="934235" y="1360016"/>
                  <a:pt x="934737" y="1360434"/>
                  <a:pt x="935029" y="1360768"/>
                </a:cubicBezTo>
                <a:cubicBezTo>
                  <a:pt x="935201" y="1360956"/>
                  <a:pt x="935414" y="1361103"/>
                  <a:pt x="935656" y="1361186"/>
                </a:cubicBezTo>
                <a:cubicBezTo>
                  <a:pt x="949620" y="1366120"/>
                  <a:pt x="963542" y="1371053"/>
                  <a:pt x="977463" y="1375819"/>
                </a:cubicBezTo>
                <a:cubicBezTo>
                  <a:pt x="979014" y="1376647"/>
                  <a:pt x="980854" y="1376739"/>
                  <a:pt x="982480" y="1376070"/>
                </a:cubicBezTo>
                <a:close/>
                <a:moveTo>
                  <a:pt x="140486" y="1025852"/>
                </a:moveTo>
                <a:cubicBezTo>
                  <a:pt x="143538" y="1027775"/>
                  <a:pt x="145085" y="1029029"/>
                  <a:pt x="146841" y="1030033"/>
                </a:cubicBezTo>
                <a:cubicBezTo>
                  <a:pt x="154617" y="1033712"/>
                  <a:pt x="162477" y="1037349"/>
                  <a:pt x="170294" y="1040944"/>
                </a:cubicBezTo>
                <a:cubicBezTo>
                  <a:pt x="170970" y="1041266"/>
                  <a:pt x="171688" y="1041492"/>
                  <a:pt x="172427" y="1041613"/>
                </a:cubicBezTo>
                <a:cubicBezTo>
                  <a:pt x="173463" y="1041914"/>
                  <a:pt x="174554" y="1041342"/>
                  <a:pt x="174893" y="1040317"/>
                </a:cubicBezTo>
                <a:cubicBezTo>
                  <a:pt x="175938" y="1036973"/>
                  <a:pt x="176858" y="1033545"/>
                  <a:pt x="177903" y="1030116"/>
                </a:cubicBezTo>
                <a:cubicBezTo>
                  <a:pt x="180119" y="1022842"/>
                  <a:pt x="178698" y="1022466"/>
                  <a:pt x="171590" y="1022800"/>
                </a:cubicBezTo>
                <a:cubicBezTo>
                  <a:pt x="163731" y="1023176"/>
                  <a:pt x="155913" y="1023720"/>
                  <a:pt x="148053" y="1024347"/>
                </a:cubicBezTo>
                <a:cubicBezTo>
                  <a:pt x="145501" y="1024686"/>
                  <a:pt x="142974" y="1025187"/>
                  <a:pt x="140486" y="1025852"/>
                </a:cubicBezTo>
                <a:close/>
                <a:moveTo>
                  <a:pt x="209050" y="1130704"/>
                </a:moveTo>
                <a:lnTo>
                  <a:pt x="207837" y="1131498"/>
                </a:lnTo>
                <a:cubicBezTo>
                  <a:pt x="208422" y="1132544"/>
                  <a:pt x="208966" y="1133631"/>
                  <a:pt x="209593" y="1134634"/>
                </a:cubicBezTo>
                <a:cubicBezTo>
                  <a:pt x="214192" y="1141950"/>
                  <a:pt x="218749" y="1149308"/>
                  <a:pt x="223431" y="1156583"/>
                </a:cubicBezTo>
                <a:cubicBezTo>
                  <a:pt x="228114" y="1163857"/>
                  <a:pt x="232671" y="1170672"/>
                  <a:pt x="237353" y="1177486"/>
                </a:cubicBezTo>
                <a:cubicBezTo>
                  <a:pt x="237750" y="1178092"/>
                  <a:pt x="238427" y="1178452"/>
                  <a:pt x="239151" y="1178448"/>
                </a:cubicBezTo>
                <a:cubicBezTo>
                  <a:pt x="239788" y="1178143"/>
                  <a:pt x="240217" y="1177524"/>
                  <a:pt x="240279" y="1176817"/>
                </a:cubicBezTo>
                <a:cubicBezTo>
                  <a:pt x="240279" y="1171968"/>
                  <a:pt x="239820" y="1167160"/>
                  <a:pt x="239694" y="1162352"/>
                </a:cubicBezTo>
                <a:cubicBezTo>
                  <a:pt x="239470" y="1159053"/>
                  <a:pt x="237841" y="1156010"/>
                  <a:pt x="235221" y="1153991"/>
                </a:cubicBezTo>
                <a:cubicBezTo>
                  <a:pt x="228824" y="1148179"/>
                  <a:pt x="222679" y="1142243"/>
                  <a:pt x="216115" y="1136432"/>
                </a:cubicBezTo>
                <a:cubicBezTo>
                  <a:pt x="213857" y="1134383"/>
                  <a:pt x="211391" y="1132669"/>
                  <a:pt x="209050" y="1130704"/>
                </a:cubicBezTo>
                <a:close/>
                <a:moveTo>
                  <a:pt x="201441" y="1095962"/>
                </a:moveTo>
                <a:cubicBezTo>
                  <a:pt x="199735" y="1100068"/>
                  <a:pt x="198677" y="1104412"/>
                  <a:pt x="198305" y="1108839"/>
                </a:cubicBezTo>
                <a:cubicBezTo>
                  <a:pt x="197428" y="1112376"/>
                  <a:pt x="198724" y="1116101"/>
                  <a:pt x="201608" y="1118329"/>
                </a:cubicBezTo>
                <a:cubicBezTo>
                  <a:pt x="207001" y="1122970"/>
                  <a:pt x="212101" y="1127945"/>
                  <a:pt x="217327" y="1132753"/>
                </a:cubicBezTo>
                <a:cubicBezTo>
                  <a:pt x="220337" y="1135512"/>
                  <a:pt x="223306" y="1138313"/>
                  <a:pt x="226316" y="1141114"/>
                </a:cubicBezTo>
                <a:cubicBezTo>
                  <a:pt x="226985" y="1141699"/>
                  <a:pt x="227863" y="1142745"/>
                  <a:pt x="228824" y="1141699"/>
                </a:cubicBezTo>
                <a:cubicBezTo>
                  <a:pt x="229117" y="1141365"/>
                  <a:pt x="228824" y="1140236"/>
                  <a:pt x="228490" y="1139651"/>
                </a:cubicBezTo>
                <a:cubicBezTo>
                  <a:pt x="221215" y="1127414"/>
                  <a:pt x="213927" y="1115181"/>
                  <a:pt x="206625" y="1102944"/>
                </a:cubicBezTo>
                <a:cubicBezTo>
                  <a:pt x="205316" y="1100331"/>
                  <a:pt x="203562" y="1097969"/>
                  <a:pt x="201441" y="1095962"/>
                </a:cubicBezTo>
                <a:close/>
                <a:moveTo>
                  <a:pt x="1077884" y="1398855"/>
                </a:moveTo>
                <a:lnTo>
                  <a:pt x="1077299" y="1400151"/>
                </a:lnTo>
                <a:cubicBezTo>
                  <a:pt x="1078177" y="1401028"/>
                  <a:pt x="1079013" y="1401990"/>
                  <a:pt x="1079933" y="1402826"/>
                </a:cubicBezTo>
                <a:lnTo>
                  <a:pt x="1101756" y="1422016"/>
                </a:lnTo>
                <a:cubicBezTo>
                  <a:pt x="1102329" y="1422521"/>
                  <a:pt x="1102931" y="1422998"/>
                  <a:pt x="1103554" y="1423437"/>
                </a:cubicBezTo>
                <a:cubicBezTo>
                  <a:pt x="1105100" y="1424566"/>
                  <a:pt x="1106731" y="1423939"/>
                  <a:pt x="1106731" y="1422057"/>
                </a:cubicBezTo>
                <a:cubicBezTo>
                  <a:pt x="1106731" y="1413696"/>
                  <a:pt x="1106731" y="1405753"/>
                  <a:pt x="1106731" y="1397600"/>
                </a:cubicBezTo>
                <a:cubicBezTo>
                  <a:pt x="1106702" y="1396768"/>
                  <a:pt x="1106008" y="1396120"/>
                  <a:pt x="1105176" y="1396150"/>
                </a:cubicBezTo>
                <a:cubicBezTo>
                  <a:pt x="1104958" y="1396154"/>
                  <a:pt x="1104749" y="1396208"/>
                  <a:pt x="1104557" y="1396304"/>
                </a:cubicBezTo>
                <a:cubicBezTo>
                  <a:pt x="1103888" y="1396680"/>
                  <a:pt x="1103177" y="1397015"/>
                  <a:pt x="1102550" y="1397433"/>
                </a:cubicBezTo>
                <a:cubicBezTo>
                  <a:pt x="1095694" y="1402366"/>
                  <a:pt x="1096864" y="1401865"/>
                  <a:pt x="1086914" y="1400443"/>
                </a:cubicBezTo>
                <a:cubicBezTo>
                  <a:pt x="1083821" y="1399983"/>
                  <a:pt x="1080852" y="1399398"/>
                  <a:pt x="1077884" y="1398855"/>
                </a:cubicBezTo>
                <a:close/>
                <a:moveTo>
                  <a:pt x="1099916" y="1524276"/>
                </a:moveTo>
                <a:cubicBezTo>
                  <a:pt x="1099122" y="1524276"/>
                  <a:pt x="1098453" y="1524276"/>
                  <a:pt x="1098160" y="1524610"/>
                </a:cubicBezTo>
                <a:cubicBezTo>
                  <a:pt x="1087320" y="1534978"/>
                  <a:pt x="1076517" y="1545346"/>
                  <a:pt x="1065760" y="1555714"/>
                </a:cubicBezTo>
                <a:cubicBezTo>
                  <a:pt x="1065467" y="1556007"/>
                  <a:pt x="1065760" y="1556676"/>
                  <a:pt x="1065467" y="1557136"/>
                </a:cubicBezTo>
                <a:cubicBezTo>
                  <a:pt x="1066128" y="1557274"/>
                  <a:pt x="1066813" y="1557274"/>
                  <a:pt x="1067474" y="1557136"/>
                </a:cubicBezTo>
                <a:cubicBezTo>
                  <a:pt x="1073243" y="1554460"/>
                  <a:pt x="1078971" y="1551826"/>
                  <a:pt x="1084657" y="1549025"/>
                </a:cubicBezTo>
                <a:cubicBezTo>
                  <a:pt x="1090342" y="1546224"/>
                  <a:pt x="1095109" y="1543799"/>
                  <a:pt x="1100251" y="1540998"/>
                </a:cubicBezTo>
                <a:cubicBezTo>
                  <a:pt x="1101313" y="1540380"/>
                  <a:pt x="1102044" y="1539322"/>
                  <a:pt x="1102258" y="1538114"/>
                </a:cubicBezTo>
                <a:cubicBezTo>
                  <a:pt x="1102366" y="1533435"/>
                  <a:pt x="1101572" y="1528778"/>
                  <a:pt x="1099916" y="1524401"/>
                </a:cubicBezTo>
                <a:close/>
                <a:moveTo>
                  <a:pt x="824742" y="1565832"/>
                </a:moveTo>
                <a:cubicBezTo>
                  <a:pt x="826331" y="1564661"/>
                  <a:pt x="826874" y="1564452"/>
                  <a:pt x="827083" y="1564076"/>
                </a:cubicBezTo>
                <a:cubicBezTo>
                  <a:pt x="833187" y="1553235"/>
                  <a:pt x="839279" y="1542407"/>
                  <a:pt x="845353" y="1531592"/>
                </a:cubicBezTo>
                <a:cubicBezTo>
                  <a:pt x="846106" y="1530254"/>
                  <a:pt x="846816" y="1528916"/>
                  <a:pt x="847443" y="1527411"/>
                </a:cubicBezTo>
                <a:cubicBezTo>
                  <a:pt x="848351" y="1526128"/>
                  <a:pt x="848045" y="1524355"/>
                  <a:pt x="846762" y="1523448"/>
                </a:cubicBezTo>
                <a:cubicBezTo>
                  <a:pt x="846645" y="1523368"/>
                  <a:pt x="846524" y="1523293"/>
                  <a:pt x="846398" y="1523230"/>
                </a:cubicBezTo>
                <a:cubicBezTo>
                  <a:pt x="843781" y="1521696"/>
                  <a:pt x="841089" y="1520304"/>
                  <a:pt x="838330" y="1519050"/>
                </a:cubicBezTo>
                <a:cubicBezTo>
                  <a:pt x="837744" y="1518757"/>
                  <a:pt x="836365" y="1519384"/>
                  <a:pt x="835821" y="1520011"/>
                </a:cubicBezTo>
                <a:cubicBezTo>
                  <a:pt x="835257" y="1520856"/>
                  <a:pt x="834885" y="1521809"/>
                  <a:pt x="834734" y="1522812"/>
                </a:cubicBezTo>
                <a:lnTo>
                  <a:pt x="827794" y="1553624"/>
                </a:lnTo>
                <a:close/>
                <a:moveTo>
                  <a:pt x="1121907" y="1405251"/>
                </a:moveTo>
                <a:lnTo>
                  <a:pt x="1121907" y="1405251"/>
                </a:lnTo>
                <a:cubicBezTo>
                  <a:pt x="1121614" y="1398896"/>
                  <a:pt x="1121363" y="1392709"/>
                  <a:pt x="1121071" y="1386145"/>
                </a:cubicBezTo>
                <a:cubicBezTo>
                  <a:pt x="1121071" y="1384933"/>
                  <a:pt x="1121071" y="1383344"/>
                  <a:pt x="1119524" y="1383093"/>
                </a:cubicBezTo>
                <a:cubicBezTo>
                  <a:pt x="1118729" y="1383093"/>
                  <a:pt x="1117684" y="1383804"/>
                  <a:pt x="1116932" y="1384431"/>
                </a:cubicBezTo>
                <a:cubicBezTo>
                  <a:pt x="1114892" y="1386007"/>
                  <a:pt x="1113662" y="1388415"/>
                  <a:pt x="1113587" y="1390995"/>
                </a:cubicBezTo>
                <a:cubicBezTo>
                  <a:pt x="1113002" y="1400401"/>
                  <a:pt x="1112166" y="1409808"/>
                  <a:pt x="1111539" y="1419215"/>
                </a:cubicBezTo>
                <a:cubicBezTo>
                  <a:pt x="1111539" y="1421597"/>
                  <a:pt x="1110201" y="1424231"/>
                  <a:pt x="1112500" y="1426364"/>
                </a:cubicBezTo>
                <a:cubicBezTo>
                  <a:pt x="1114883" y="1425527"/>
                  <a:pt x="1117308" y="1424859"/>
                  <a:pt x="1119566" y="1423855"/>
                </a:cubicBezTo>
                <a:cubicBezTo>
                  <a:pt x="1121794" y="1422956"/>
                  <a:pt x="1123073" y="1420611"/>
                  <a:pt x="1122618" y="1418253"/>
                </a:cubicBezTo>
                <a:cubicBezTo>
                  <a:pt x="1122450" y="1414030"/>
                  <a:pt x="1122200" y="1409683"/>
                  <a:pt x="1121907" y="1405376"/>
                </a:cubicBezTo>
                <a:close/>
                <a:moveTo>
                  <a:pt x="231416" y="1043411"/>
                </a:moveTo>
                <a:cubicBezTo>
                  <a:pt x="231463" y="1043106"/>
                  <a:pt x="231463" y="1042796"/>
                  <a:pt x="231416" y="1042491"/>
                </a:cubicBezTo>
                <a:cubicBezTo>
                  <a:pt x="229326" y="1034924"/>
                  <a:pt x="227236" y="1027315"/>
                  <a:pt x="225062" y="1019790"/>
                </a:cubicBezTo>
                <a:cubicBezTo>
                  <a:pt x="224677" y="1018410"/>
                  <a:pt x="223248" y="1017604"/>
                  <a:pt x="221869" y="1017988"/>
                </a:cubicBezTo>
                <a:cubicBezTo>
                  <a:pt x="221685" y="1018042"/>
                  <a:pt x="221508" y="1018114"/>
                  <a:pt x="221341" y="1018201"/>
                </a:cubicBezTo>
                <a:cubicBezTo>
                  <a:pt x="216491" y="1020334"/>
                  <a:pt x="211642" y="1022382"/>
                  <a:pt x="206876" y="1024890"/>
                </a:cubicBezTo>
                <a:cubicBezTo>
                  <a:pt x="205078" y="1025768"/>
                  <a:pt x="204869" y="1027190"/>
                  <a:pt x="206458" y="1028402"/>
                </a:cubicBezTo>
                <a:cubicBezTo>
                  <a:pt x="210638" y="1031872"/>
                  <a:pt x="215279" y="1035259"/>
                  <a:pt x="219794" y="1038520"/>
                </a:cubicBezTo>
                <a:cubicBezTo>
                  <a:pt x="222846" y="1040694"/>
                  <a:pt x="226107" y="1042700"/>
                  <a:pt x="229368" y="1044665"/>
                </a:cubicBezTo>
                <a:cubicBezTo>
                  <a:pt x="230114" y="1044975"/>
                  <a:pt x="230970" y="1044619"/>
                  <a:pt x="231280" y="1043875"/>
                </a:cubicBezTo>
                <a:cubicBezTo>
                  <a:pt x="231325" y="1043766"/>
                  <a:pt x="231357" y="1043653"/>
                  <a:pt x="231375" y="1043536"/>
                </a:cubicBezTo>
                <a:close/>
                <a:moveTo>
                  <a:pt x="992556" y="1711237"/>
                </a:moveTo>
                <a:cubicBezTo>
                  <a:pt x="989504" y="1708937"/>
                  <a:pt x="987664" y="1707641"/>
                  <a:pt x="985950" y="1706220"/>
                </a:cubicBezTo>
                <a:cubicBezTo>
                  <a:pt x="983927" y="1704606"/>
                  <a:pt x="981272" y="1704021"/>
                  <a:pt x="978759" y="1704631"/>
                </a:cubicBezTo>
                <a:cubicBezTo>
                  <a:pt x="970398" y="1706262"/>
                  <a:pt x="961744" y="1707892"/>
                  <a:pt x="953215" y="1709439"/>
                </a:cubicBezTo>
                <a:cubicBezTo>
                  <a:pt x="946234" y="1710735"/>
                  <a:pt x="939210" y="1711864"/>
                  <a:pt x="932312" y="1713076"/>
                </a:cubicBezTo>
                <a:cubicBezTo>
                  <a:pt x="928783" y="1713352"/>
                  <a:pt x="925309" y="1714109"/>
                  <a:pt x="921985" y="1715334"/>
                </a:cubicBezTo>
                <a:cubicBezTo>
                  <a:pt x="922868" y="1715718"/>
                  <a:pt x="923796" y="1715986"/>
                  <a:pt x="924745" y="1716128"/>
                </a:cubicBezTo>
                <a:cubicBezTo>
                  <a:pt x="945117" y="1714957"/>
                  <a:pt x="965465" y="1713758"/>
                  <a:pt x="985783" y="1712533"/>
                </a:cubicBezTo>
                <a:cubicBezTo>
                  <a:pt x="987372" y="1712407"/>
                  <a:pt x="989086" y="1711906"/>
                  <a:pt x="992556" y="1711237"/>
                </a:cubicBezTo>
                <a:close/>
                <a:moveTo>
                  <a:pt x="979470" y="1503121"/>
                </a:moveTo>
                <a:cubicBezTo>
                  <a:pt x="974968" y="1497657"/>
                  <a:pt x="967885" y="1495027"/>
                  <a:pt x="960908" y="1496223"/>
                </a:cubicBezTo>
                <a:cubicBezTo>
                  <a:pt x="957634" y="1496637"/>
                  <a:pt x="954340" y="1496859"/>
                  <a:pt x="951041" y="1496892"/>
                </a:cubicBezTo>
                <a:lnTo>
                  <a:pt x="910739" y="1500153"/>
                </a:lnTo>
                <a:cubicBezTo>
                  <a:pt x="908942" y="1500153"/>
                  <a:pt x="907186" y="1500446"/>
                  <a:pt x="905388" y="1500655"/>
                </a:cubicBezTo>
                <a:cubicBezTo>
                  <a:pt x="903281" y="1500579"/>
                  <a:pt x="901191" y="1501056"/>
                  <a:pt x="899326" y="1502034"/>
                </a:cubicBezTo>
                <a:close/>
                <a:moveTo>
                  <a:pt x="63143" y="1008837"/>
                </a:moveTo>
                <a:cubicBezTo>
                  <a:pt x="60844" y="1002816"/>
                  <a:pt x="59213" y="998259"/>
                  <a:pt x="57374" y="993828"/>
                </a:cubicBezTo>
                <a:cubicBezTo>
                  <a:pt x="54586" y="986971"/>
                  <a:pt x="51716" y="980157"/>
                  <a:pt x="48761" y="973384"/>
                </a:cubicBezTo>
                <a:cubicBezTo>
                  <a:pt x="47591" y="970709"/>
                  <a:pt x="47382" y="966486"/>
                  <a:pt x="44037" y="966277"/>
                </a:cubicBezTo>
                <a:cubicBezTo>
                  <a:pt x="40693" y="966068"/>
                  <a:pt x="40274" y="969998"/>
                  <a:pt x="38644" y="972255"/>
                </a:cubicBezTo>
                <a:cubicBezTo>
                  <a:pt x="38390" y="972690"/>
                  <a:pt x="38110" y="973108"/>
                  <a:pt x="37808" y="973510"/>
                </a:cubicBezTo>
                <a:cubicBezTo>
                  <a:pt x="36099" y="975061"/>
                  <a:pt x="35973" y="977707"/>
                  <a:pt x="37526" y="979417"/>
                </a:cubicBezTo>
                <a:cubicBezTo>
                  <a:pt x="37615" y="979513"/>
                  <a:pt x="37710" y="979609"/>
                  <a:pt x="37808" y="979697"/>
                </a:cubicBezTo>
                <a:cubicBezTo>
                  <a:pt x="45208" y="988769"/>
                  <a:pt x="52566" y="997925"/>
                  <a:pt x="59966" y="1006997"/>
                </a:cubicBezTo>
                <a:cubicBezTo>
                  <a:pt x="60551" y="1007541"/>
                  <a:pt x="61303" y="1007750"/>
                  <a:pt x="63143" y="1008837"/>
                </a:cubicBezTo>
                <a:close/>
                <a:moveTo>
                  <a:pt x="686444" y="1087225"/>
                </a:moveTo>
                <a:cubicBezTo>
                  <a:pt x="684149" y="1086681"/>
                  <a:pt x="681758" y="1086681"/>
                  <a:pt x="679463" y="1087225"/>
                </a:cubicBezTo>
                <a:lnTo>
                  <a:pt x="658308" y="1090026"/>
                </a:lnTo>
                <a:cubicBezTo>
                  <a:pt x="651034" y="1090987"/>
                  <a:pt x="643759" y="1092074"/>
                  <a:pt x="636443" y="1093161"/>
                </a:cubicBezTo>
                <a:cubicBezTo>
                  <a:pt x="636038" y="1093354"/>
                  <a:pt x="635778" y="1093759"/>
                  <a:pt x="635774" y="1094207"/>
                </a:cubicBezTo>
                <a:cubicBezTo>
                  <a:pt x="635887" y="1094666"/>
                  <a:pt x="636238" y="1095034"/>
                  <a:pt x="636694" y="1095168"/>
                </a:cubicBezTo>
                <a:cubicBezTo>
                  <a:pt x="645975" y="1096590"/>
                  <a:pt x="655298" y="1097844"/>
                  <a:pt x="664538" y="1099349"/>
                </a:cubicBezTo>
                <a:cubicBezTo>
                  <a:pt x="667025" y="1099930"/>
                  <a:pt x="669642" y="1099462"/>
                  <a:pt x="671770" y="1098053"/>
                </a:cubicBezTo>
                <a:cubicBezTo>
                  <a:pt x="676244" y="1095126"/>
                  <a:pt x="680675" y="1092242"/>
                  <a:pt x="685107" y="1089231"/>
                </a:cubicBezTo>
                <a:cubicBezTo>
                  <a:pt x="685650" y="1088897"/>
                  <a:pt x="685859" y="1088103"/>
                  <a:pt x="686444" y="1087225"/>
                </a:cubicBezTo>
                <a:close/>
                <a:moveTo>
                  <a:pt x="138772" y="918951"/>
                </a:moveTo>
                <a:cubicBezTo>
                  <a:pt x="138899" y="917910"/>
                  <a:pt x="138899" y="916857"/>
                  <a:pt x="138772" y="915816"/>
                </a:cubicBezTo>
                <a:cubicBezTo>
                  <a:pt x="130996" y="901213"/>
                  <a:pt x="123206" y="886647"/>
                  <a:pt x="115402" y="872128"/>
                </a:cubicBezTo>
                <a:cubicBezTo>
                  <a:pt x="115067" y="871542"/>
                  <a:pt x="113980" y="870706"/>
                  <a:pt x="113855" y="870790"/>
                </a:cubicBezTo>
                <a:cubicBezTo>
                  <a:pt x="113051" y="871241"/>
                  <a:pt x="112418" y="871948"/>
                  <a:pt x="112057" y="872796"/>
                </a:cubicBezTo>
                <a:cubicBezTo>
                  <a:pt x="111263" y="874970"/>
                  <a:pt x="110970" y="877270"/>
                  <a:pt x="110092" y="879360"/>
                </a:cubicBezTo>
                <a:cubicBezTo>
                  <a:pt x="108984" y="882027"/>
                  <a:pt x="109632" y="885100"/>
                  <a:pt x="111723" y="887094"/>
                </a:cubicBezTo>
                <a:cubicBezTo>
                  <a:pt x="114315" y="890188"/>
                  <a:pt x="116990" y="893282"/>
                  <a:pt x="119624" y="896376"/>
                </a:cubicBezTo>
                <a:close/>
                <a:moveTo>
                  <a:pt x="674697" y="1646896"/>
                </a:moveTo>
                <a:cubicBezTo>
                  <a:pt x="676536" y="1646310"/>
                  <a:pt x="678459" y="1645767"/>
                  <a:pt x="680341" y="1645098"/>
                </a:cubicBezTo>
                <a:cubicBezTo>
                  <a:pt x="680341" y="1645098"/>
                  <a:pt x="680591" y="1644178"/>
                  <a:pt x="680341" y="1643802"/>
                </a:cubicBezTo>
                <a:cubicBezTo>
                  <a:pt x="680048" y="1643396"/>
                  <a:pt x="679659" y="1643066"/>
                  <a:pt x="679212" y="1642840"/>
                </a:cubicBezTo>
                <a:lnTo>
                  <a:pt x="646686" y="1628082"/>
                </a:lnTo>
                <a:cubicBezTo>
                  <a:pt x="645361" y="1627485"/>
                  <a:pt x="643948" y="1627092"/>
                  <a:pt x="642505" y="1626912"/>
                </a:cubicBezTo>
                <a:cubicBezTo>
                  <a:pt x="637488" y="1626243"/>
                  <a:pt x="632430" y="1625699"/>
                  <a:pt x="627371" y="1625240"/>
                </a:cubicBezTo>
                <a:cubicBezTo>
                  <a:pt x="626911" y="1625240"/>
                  <a:pt x="626368" y="1625950"/>
                  <a:pt x="625824" y="1626368"/>
                </a:cubicBezTo>
                <a:cubicBezTo>
                  <a:pt x="626159" y="1626703"/>
                  <a:pt x="626410" y="1627246"/>
                  <a:pt x="626828" y="1627414"/>
                </a:cubicBezTo>
                <a:cubicBezTo>
                  <a:pt x="641293" y="1633547"/>
                  <a:pt x="655771" y="1639663"/>
                  <a:pt x="670265" y="1645767"/>
                </a:cubicBezTo>
                <a:cubicBezTo>
                  <a:pt x="671707" y="1646269"/>
                  <a:pt x="673192" y="1646645"/>
                  <a:pt x="674697" y="1646896"/>
                </a:cubicBezTo>
                <a:close/>
                <a:moveTo>
                  <a:pt x="1035993" y="1687490"/>
                </a:moveTo>
                <a:cubicBezTo>
                  <a:pt x="1034572" y="1685818"/>
                  <a:pt x="1033318" y="1686612"/>
                  <a:pt x="1032272" y="1686989"/>
                </a:cubicBezTo>
                <a:cubicBezTo>
                  <a:pt x="1020483" y="1691086"/>
                  <a:pt x="1008735" y="1695266"/>
                  <a:pt x="997029" y="1699531"/>
                </a:cubicBezTo>
                <a:cubicBezTo>
                  <a:pt x="994688" y="1700367"/>
                  <a:pt x="992012" y="1700618"/>
                  <a:pt x="990340" y="1702875"/>
                </a:cubicBezTo>
                <a:cubicBezTo>
                  <a:pt x="991009" y="1706220"/>
                  <a:pt x="994019" y="1707432"/>
                  <a:pt x="996277" y="1709272"/>
                </a:cubicBezTo>
                <a:cubicBezTo>
                  <a:pt x="997765" y="1710359"/>
                  <a:pt x="999763" y="1710442"/>
                  <a:pt x="1001335" y="1709481"/>
                </a:cubicBezTo>
                <a:cubicBezTo>
                  <a:pt x="1002464" y="1708895"/>
                  <a:pt x="1003551" y="1708185"/>
                  <a:pt x="1004638" y="1707516"/>
                </a:cubicBezTo>
                <a:cubicBezTo>
                  <a:pt x="1013292" y="1702206"/>
                  <a:pt x="1021946" y="1696897"/>
                  <a:pt x="1030600" y="1691504"/>
                </a:cubicBezTo>
                <a:cubicBezTo>
                  <a:pt x="1032649" y="1690375"/>
                  <a:pt x="1034154" y="1688954"/>
                  <a:pt x="1035993" y="1687616"/>
                </a:cubicBezTo>
                <a:close/>
                <a:moveTo>
                  <a:pt x="1125502" y="962514"/>
                </a:moveTo>
                <a:cubicBezTo>
                  <a:pt x="1120845" y="968915"/>
                  <a:pt x="1116894" y="975796"/>
                  <a:pt x="1113713" y="983042"/>
                </a:cubicBezTo>
                <a:cubicBezTo>
                  <a:pt x="1113148" y="984154"/>
                  <a:pt x="1113587" y="985512"/>
                  <a:pt x="1114699" y="986077"/>
                </a:cubicBezTo>
                <a:cubicBezTo>
                  <a:pt x="1114775" y="986114"/>
                  <a:pt x="1114850" y="986148"/>
                  <a:pt x="1114925" y="986177"/>
                </a:cubicBezTo>
                <a:cubicBezTo>
                  <a:pt x="1119482" y="988309"/>
                  <a:pt x="1124123" y="990358"/>
                  <a:pt x="1128763" y="992281"/>
                </a:cubicBezTo>
                <a:cubicBezTo>
                  <a:pt x="1129240" y="992473"/>
                  <a:pt x="1129758" y="992549"/>
                  <a:pt x="1130268" y="992490"/>
                </a:cubicBezTo>
                <a:cubicBezTo>
                  <a:pt x="1131280" y="992582"/>
                  <a:pt x="1132175" y="991838"/>
                  <a:pt x="1132267" y="990826"/>
                </a:cubicBezTo>
                <a:cubicBezTo>
                  <a:pt x="1132271" y="990797"/>
                  <a:pt x="1132275" y="990763"/>
                  <a:pt x="1132275" y="990734"/>
                </a:cubicBezTo>
                <a:cubicBezTo>
                  <a:pt x="1132296" y="989727"/>
                  <a:pt x="1132212" y="988715"/>
                  <a:pt x="1132024" y="987724"/>
                </a:cubicBezTo>
                <a:cubicBezTo>
                  <a:pt x="1130310" y="980073"/>
                  <a:pt x="1128554" y="972464"/>
                  <a:pt x="1126798" y="964814"/>
                </a:cubicBezTo>
                <a:cubicBezTo>
                  <a:pt x="1126455" y="963999"/>
                  <a:pt x="1126021" y="963229"/>
                  <a:pt x="1125502" y="962514"/>
                </a:cubicBezTo>
                <a:close/>
                <a:moveTo>
                  <a:pt x="49096" y="877646"/>
                </a:moveTo>
                <a:lnTo>
                  <a:pt x="49096" y="872295"/>
                </a:lnTo>
                <a:cubicBezTo>
                  <a:pt x="49096" y="870539"/>
                  <a:pt x="49096" y="868658"/>
                  <a:pt x="47256" y="867738"/>
                </a:cubicBezTo>
                <a:cubicBezTo>
                  <a:pt x="45417" y="866818"/>
                  <a:pt x="43619" y="868072"/>
                  <a:pt x="42365" y="870288"/>
                </a:cubicBezTo>
                <a:cubicBezTo>
                  <a:pt x="42365" y="870539"/>
                  <a:pt x="42114" y="870748"/>
                  <a:pt x="42030" y="870957"/>
                </a:cubicBezTo>
                <a:cubicBezTo>
                  <a:pt x="39982" y="876141"/>
                  <a:pt x="37850" y="881283"/>
                  <a:pt x="36010" y="886551"/>
                </a:cubicBezTo>
                <a:cubicBezTo>
                  <a:pt x="35436" y="888207"/>
                  <a:pt x="35526" y="890021"/>
                  <a:pt x="36261" y="891610"/>
                </a:cubicBezTo>
                <a:cubicBezTo>
                  <a:pt x="38686" y="895456"/>
                  <a:pt x="41570" y="898968"/>
                  <a:pt x="44330" y="902563"/>
                </a:cubicBezTo>
                <a:cubicBezTo>
                  <a:pt x="44723" y="902864"/>
                  <a:pt x="45236" y="902956"/>
                  <a:pt x="45709" y="902814"/>
                </a:cubicBezTo>
                <a:cubicBezTo>
                  <a:pt x="46150" y="902613"/>
                  <a:pt x="46484" y="902233"/>
                  <a:pt x="46629" y="901769"/>
                </a:cubicBezTo>
                <a:cubicBezTo>
                  <a:pt x="47507" y="893491"/>
                  <a:pt x="48343" y="885171"/>
                  <a:pt x="49096" y="877646"/>
                </a:cubicBezTo>
                <a:close/>
                <a:moveTo>
                  <a:pt x="71881" y="834585"/>
                </a:moveTo>
                <a:lnTo>
                  <a:pt x="71379" y="835964"/>
                </a:lnTo>
                <a:lnTo>
                  <a:pt x="107249" y="857704"/>
                </a:lnTo>
                <a:cubicBezTo>
                  <a:pt x="107915" y="858076"/>
                  <a:pt x="108615" y="858386"/>
                  <a:pt x="109340" y="858624"/>
                </a:cubicBezTo>
                <a:cubicBezTo>
                  <a:pt x="110538" y="859192"/>
                  <a:pt x="111970" y="858779"/>
                  <a:pt x="112684" y="857662"/>
                </a:cubicBezTo>
                <a:cubicBezTo>
                  <a:pt x="113317" y="856860"/>
                  <a:pt x="113903" y="856023"/>
                  <a:pt x="114440" y="855154"/>
                </a:cubicBezTo>
                <a:cubicBezTo>
                  <a:pt x="116405" y="851768"/>
                  <a:pt x="116238" y="850764"/>
                  <a:pt x="112684" y="849385"/>
                </a:cubicBezTo>
                <a:cubicBezTo>
                  <a:pt x="105577" y="846596"/>
                  <a:pt x="98428" y="843908"/>
                  <a:pt x="91237" y="841316"/>
                </a:cubicBezTo>
                <a:cubicBezTo>
                  <a:pt x="84799" y="838975"/>
                  <a:pt x="78319" y="836801"/>
                  <a:pt x="71881" y="834585"/>
                </a:cubicBezTo>
                <a:close/>
                <a:moveTo>
                  <a:pt x="269126" y="1225815"/>
                </a:moveTo>
                <a:cubicBezTo>
                  <a:pt x="269169" y="1225313"/>
                  <a:pt x="269169" y="1224812"/>
                  <a:pt x="269126" y="1224310"/>
                </a:cubicBezTo>
                <a:cubicBezTo>
                  <a:pt x="266952" y="1215447"/>
                  <a:pt x="264737" y="1206626"/>
                  <a:pt x="262563" y="1197763"/>
                </a:cubicBezTo>
                <a:cubicBezTo>
                  <a:pt x="262433" y="1197278"/>
                  <a:pt x="262265" y="1196801"/>
                  <a:pt x="262061" y="1196341"/>
                </a:cubicBezTo>
                <a:cubicBezTo>
                  <a:pt x="261392" y="1194543"/>
                  <a:pt x="259971" y="1193916"/>
                  <a:pt x="258549" y="1195045"/>
                </a:cubicBezTo>
                <a:cubicBezTo>
                  <a:pt x="255999" y="1197094"/>
                  <a:pt x="253574" y="1199226"/>
                  <a:pt x="251233" y="1201567"/>
                </a:cubicBezTo>
                <a:cubicBezTo>
                  <a:pt x="248892" y="1203908"/>
                  <a:pt x="249477" y="1204159"/>
                  <a:pt x="251024" y="1206208"/>
                </a:cubicBezTo>
                <a:cubicBezTo>
                  <a:pt x="256166" y="1212771"/>
                  <a:pt x="261392" y="1219251"/>
                  <a:pt x="266618" y="1225773"/>
                </a:cubicBezTo>
                <a:cubicBezTo>
                  <a:pt x="266930" y="1226175"/>
                  <a:pt x="267313" y="1226513"/>
                  <a:pt x="267747" y="1226777"/>
                </a:cubicBezTo>
                <a:cubicBezTo>
                  <a:pt x="267747" y="1226777"/>
                  <a:pt x="268332" y="1226777"/>
                  <a:pt x="268416" y="1226777"/>
                </a:cubicBezTo>
                <a:cubicBezTo>
                  <a:pt x="268681" y="1226480"/>
                  <a:pt x="268919" y="1226158"/>
                  <a:pt x="269126" y="1225815"/>
                </a:cubicBezTo>
                <a:close/>
                <a:moveTo>
                  <a:pt x="150102" y="1120963"/>
                </a:moveTo>
                <a:cubicBezTo>
                  <a:pt x="150102" y="1124893"/>
                  <a:pt x="150771" y="1125771"/>
                  <a:pt x="154282" y="1124893"/>
                </a:cubicBezTo>
                <a:cubicBezTo>
                  <a:pt x="160679" y="1123304"/>
                  <a:pt x="166824" y="1121548"/>
                  <a:pt x="173430" y="1119793"/>
                </a:cubicBezTo>
                <a:cubicBezTo>
                  <a:pt x="176106" y="1119040"/>
                  <a:pt x="178739" y="1118162"/>
                  <a:pt x="181415" y="1117284"/>
                </a:cubicBezTo>
                <a:cubicBezTo>
                  <a:pt x="181415" y="1117284"/>
                  <a:pt x="181875" y="1116908"/>
                  <a:pt x="181833" y="1116741"/>
                </a:cubicBezTo>
                <a:cubicBezTo>
                  <a:pt x="181791" y="1116573"/>
                  <a:pt x="181833" y="1115654"/>
                  <a:pt x="181373" y="1115570"/>
                </a:cubicBezTo>
                <a:cubicBezTo>
                  <a:pt x="179702" y="1114964"/>
                  <a:pt x="177981" y="1114504"/>
                  <a:pt x="176231" y="1114190"/>
                </a:cubicBezTo>
                <a:cubicBezTo>
                  <a:pt x="171214" y="1113396"/>
                  <a:pt x="166114" y="1113020"/>
                  <a:pt x="161139" y="1112016"/>
                </a:cubicBezTo>
                <a:cubicBezTo>
                  <a:pt x="150018" y="1109759"/>
                  <a:pt x="150980" y="1111138"/>
                  <a:pt x="150102" y="1120963"/>
                </a:cubicBezTo>
                <a:close/>
                <a:moveTo>
                  <a:pt x="22883" y="914896"/>
                </a:moveTo>
                <a:cubicBezTo>
                  <a:pt x="22883" y="912346"/>
                  <a:pt x="21796" y="911301"/>
                  <a:pt x="17782" y="912011"/>
                </a:cubicBezTo>
                <a:cubicBezTo>
                  <a:pt x="15065" y="912471"/>
                  <a:pt x="12347" y="913140"/>
                  <a:pt x="9672" y="913851"/>
                </a:cubicBezTo>
                <a:cubicBezTo>
                  <a:pt x="8367" y="914022"/>
                  <a:pt x="7449" y="915222"/>
                  <a:pt x="7622" y="916527"/>
                </a:cubicBezTo>
                <a:cubicBezTo>
                  <a:pt x="7658" y="916803"/>
                  <a:pt x="7744" y="917074"/>
                  <a:pt x="7874" y="917321"/>
                </a:cubicBezTo>
                <a:cubicBezTo>
                  <a:pt x="11219" y="924094"/>
                  <a:pt x="14689" y="930866"/>
                  <a:pt x="18159" y="937556"/>
                </a:cubicBezTo>
                <a:cubicBezTo>
                  <a:pt x="18409" y="938099"/>
                  <a:pt x="19538" y="938684"/>
                  <a:pt x="19873" y="938475"/>
                </a:cubicBezTo>
                <a:cubicBezTo>
                  <a:pt x="20517" y="938087"/>
                  <a:pt x="20948" y="937426"/>
                  <a:pt x="21043" y="936678"/>
                </a:cubicBezTo>
                <a:cubicBezTo>
                  <a:pt x="21670" y="929905"/>
                  <a:pt x="22214" y="923090"/>
                  <a:pt x="22883" y="914896"/>
                </a:cubicBezTo>
                <a:close/>
                <a:moveTo>
                  <a:pt x="182335" y="1110971"/>
                </a:moveTo>
                <a:lnTo>
                  <a:pt x="182586" y="1109550"/>
                </a:lnTo>
                <a:cubicBezTo>
                  <a:pt x="180663" y="1108337"/>
                  <a:pt x="178781" y="1107041"/>
                  <a:pt x="176900" y="1105829"/>
                </a:cubicBezTo>
                <a:cubicBezTo>
                  <a:pt x="172719" y="1103070"/>
                  <a:pt x="168288" y="1100394"/>
                  <a:pt x="163940" y="1097677"/>
                </a:cubicBezTo>
                <a:cubicBezTo>
                  <a:pt x="154324" y="1091656"/>
                  <a:pt x="155286" y="1090987"/>
                  <a:pt x="152652" y="1102484"/>
                </a:cubicBezTo>
                <a:cubicBezTo>
                  <a:pt x="151941" y="1105453"/>
                  <a:pt x="152652" y="1106665"/>
                  <a:pt x="155996" y="1107209"/>
                </a:cubicBezTo>
                <a:cubicBezTo>
                  <a:pt x="163773" y="1108505"/>
                  <a:pt x="171549" y="1109717"/>
                  <a:pt x="179367" y="1110929"/>
                </a:cubicBezTo>
                <a:cubicBezTo>
                  <a:pt x="180353" y="1111026"/>
                  <a:pt x="181346" y="1111042"/>
                  <a:pt x="182335" y="1110971"/>
                </a:cubicBezTo>
                <a:close/>
                <a:moveTo>
                  <a:pt x="37641" y="911468"/>
                </a:moveTo>
                <a:lnTo>
                  <a:pt x="36345" y="911761"/>
                </a:lnTo>
                <a:cubicBezTo>
                  <a:pt x="36554" y="913015"/>
                  <a:pt x="36721" y="914227"/>
                  <a:pt x="37014" y="915440"/>
                </a:cubicBezTo>
                <a:cubicBezTo>
                  <a:pt x="39731" y="927605"/>
                  <a:pt x="42490" y="939813"/>
                  <a:pt x="45375" y="951979"/>
                </a:cubicBezTo>
                <a:cubicBezTo>
                  <a:pt x="45524" y="952723"/>
                  <a:pt x="45839" y="953421"/>
                  <a:pt x="46295" y="954028"/>
                </a:cubicBezTo>
                <a:cubicBezTo>
                  <a:pt x="46761" y="954588"/>
                  <a:pt x="47446" y="954922"/>
                  <a:pt x="48176" y="954947"/>
                </a:cubicBezTo>
                <a:cubicBezTo>
                  <a:pt x="52733" y="953735"/>
                  <a:pt x="54572" y="950767"/>
                  <a:pt x="52858" y="946586"/>
                </a:cubicBezTo>
                <a:cubicBezTo>
                  <a:pt x="49472" y="938225"/>
                  <a:pt x="45918" y="930156"/>
                  <a:pt x="42407" y="921962"/>
                </a:cubicBezTo>
                <a:cubicBezTo>
                  <a:pt x="40693" y="918366"/>
                  <a:pt x="39104" y="914938"/>
                  <a:pt x="37641" y="911468"/>
                </a:cubicBezTo>
                <a:close/>
                <a:moveTo>
                  <a:pt x="1125460" y="1400945"/>
                </a:moveTo>
                <a:cubicBezTo>
                  <a:pt x="1125460" y="1403495"/>
                  <a:pt x="1125460" y="1408052"/>
                  <a:pt x="1125460" y="1412609"/>
                </a:cubicBezTo>
                <a:cubicBezTo>
                  <a:pt x="1125481" y="1414135"/>
                  <a:pt x="1125607" y="1415657"/>
                  <a:pt x="1125837" y="1417166"/>
                </a:cubicBezTo>
                <a:cubicBezTo>
                  <a:pt x="1126129" y="1418922"/>
                  <a:pt x="1127551" y="1419507"/>
                  <a:pt x="1129265" y="1418838"/>
                </a:cubicBezTo>
                <a:cubicBezTo>
                  <a:pt x="1131569" y="1418190"/>
                  <a:pt x="1133036" y="1415937"/>
                  <a:pt x="1132693" y="1413571"/>
                </a:cubicBezTo>
                <a:cubicBezTo>
                  <a:pt x="1131941" y="1405740"/>
                  <a:pt x="1131146" y="1397922"/>
                  <a:pt x="1130310" y="1390117"/>
                </a:cubicBezTo>
                <a:cubicBezTo>
                  <a:pt x="1130068" y="1387312"/>
                  <a:pt x="1129679" y="1384519"/>
                  <a:pt x="1129139" y="1381755"/>
                </a:cubicBezTo>
                <a:cubicBezTo>
                  <a:pt x="1128805" y="1380167"/>
                  <a:pt x="1128889" y="1378118"/>
                  <a:pt x="1126882" y="1377575"/>
                </a:cubicBezTo>
                <a:cubicBezTo>
                  <a:pt x="1125711" y="1377115"/>
                  <a:pt x="1124206" y="1379832"/>
                  <a:pt x="1124164" y="1382383"/>
                </a:cubicBezTo>
                <a:cubicBezTo>
                  <a:pt x="1124123" y="1382897"/>
                  <a:pt x="1124123" y="1383415"/>
                  <a:pt x="1124164" y="1383929"/>
                </a:cubicBezTo>
                <a:cubicBezTo>
                  <a:pt x="1124624" y="1388821"/>
                  <a:pt x="1124875" y="1393879"/>
                  <a:pt x="1125377" y="1400945"/>
                </a:cubicBezTo>
                <a:close/>
                <a:moveTo>
                  <a:pt x="117994" y="1099223"/>
                </a:moveTo>
                <a:cubicBezTo>
                  <a:pt x="117534" y="1097802"/>
                  <a:pt x="117074" y="1096381"/>
                  <a:pt x="116531" y="1095043"/>
                </a:cubicBezTo>
                <a:cubicBezTo>
                  <a:pt x="114357" y="1089357"/>
                  <a:pt x="112099" y="1083671"/>
                  <a:pt x="109883" y="1078027"/>
                </a:cubicBezTo>
                <a:lnTo>
                  <a:pt x="109005" y="1075895"/>
                </a:lnTo>
                <a:cubicBezTo>
                  <a:pt x="106413" y="1070209"/>
                  <a:pt x="105619" y="1070167"/>
                  <a:pt x="101814" y="1075477"/>
                </a:cubicBezTo>
                <a:cubicBezTo>
                  <a:pt x="100769" y="1076940"/>
                  <a:pt x="99682" y="1078362"/>
                  <a:pt x="98679" y="1079658"/>
                </a:cubicBezTo>
                <a:cubicBezTo>
                  <a:pt x="97597" y="1080883"/>
                  <a:pt x="97710" y="1082751"/>
                  <a:pt x="98930" y="1083838"/>
                </a:cubicBezTo>
                <a:cubicBezTo>
                  <a:pt x="104491" y="1089880"/>
                  <a:pt x="110915" y="1095064"/>
                  <a:pt x="117994" y="1099223"/>
                </a:cubicBezTo>
                <a:close/>
                <a:moveTo>
                  <a:pt x="690249" y="1093370"/>
                </a:moveTo>
                <a:cubicBezTo>
                  <a:pt x="686967" y="1093065"/>
                  <a:pt x="683723" y="1094261"/>
                  <a:pt x="681428" y="1096631"/>
                </a:cubicBezTo>
                <a:cubicBezTo>
                  <a:pt x="680466" y="1097509"/>
                  <a:pt x="680842" y="1098178"/>
                  <a:pt x="681888" y="1098931"/>
                </a:cubicBezTo>
                <a:cubicBezTo>
                  <a:pt x="684229" y="1100645"/>
                  <a:pt x="684354" y="1100854"/>
                  <a:pt x="682974" y="1102777"/>
                </a:cubicBezTo>
                <a:cubicBezTo>
                  <a:pt x="681595" y="1104700"/>
                  <a:pt x="681971" y="1105076"/>
                  <a:pt x="683267" y="1105871"/>
                </a:cubicBezTo>
                <a:cubicBezTo>
                  <a:pt x="685240" y="1107004"/>
                  <a:pt x="687281" y="1108024"/>
                  <a:pt x="689371" y="1108923"/>
                </a:cubicBezTo>
                <a:cubicBezTo>
                  <a:pt x="690542" y="1109529"/>
                  <a:pt x="691971" y="1109291"/>
                  <a:pt x="692883" y="1108337"/>
                </a:cubicBezTo>
                <a:cubicBezTo>
                  <a:pt x="696018" y="1105035"/>
                  <a:pt x="699154" y="1101732"/>
                  <a:pt x="702206" y="1098346"/>
                </a:cubicBezTo>
                <a:cubicBezTo>
                  <a:pt x="702758" y="1097752"/>
                  <a:pt x="702724" y="1096828"/>
                  <a:pt x="702130" y="1096276"/>
                </a:cubicBezTo>
                <a:cubicBezTo>
                  <a:pt x="701942" y="1096100"/>
                  <a:pt x="701708" y="1095979"/>
                  <a:pt x="701453" y="1095921"/>
                </a:cubicBezTo>
                <a:cubicBezTo>
                  <a:pt x="697314" y="1094708"/>
                  <a:pt x="693092" y="1093872"/>
                  <a:pt x="690249" y="1093245"/>
                </a:cubicBezTo>
                <a:close/>
                <a:moveTo>
                  <a:pt x="61889" y="916359"/>
                </a:moveTo>
                <a:cubicBezTo>
                  <a:pt x="63394" y="914562"/>
                  <a:pt x="64063" y="914102"/>
                  <a:pt x="64272" y="913475"/>
                </a:cubicBezTo>
                <a:cubicBezTo>
                  <a:pt x="67156" y="906200"/>
                  <a:pt x="69874" y="898842"/>
                  <a:pt x="72633" y="891568"/>
                </a:cubicBezTo>
                <a:cubicBezTo>
                  <a:pt x="73550" y="889118"/>
                  <a:pt x="72926" y="886359"/>
                  <a:pt x="71044" y="884544"/>
                </a:cubicBezTo>
                <a:cubicBezTo>
                  <a:pt x="69205" y="882538"/>
                  <a:pt x="68661" y="879444"/>
                  <a:pt x="65735" y="878399"/>
                </a:cubicBezTo>
                <a:cubicBezTo>
                  <a:pt x="63436" y="880782"/>
                  <a:pt x="63979" y="883834"/>
                  <a:pt x="63770" y="886760"/>
                </a:cubicBezTo>
                <a:cubicBezTo>
                  <a:pt x="63770" y="888307"/>
                  <a:pt x="63770" y="889812"/>
                  <a:pt x="63436" y="891317"/>
                </a:cubicBezTo>
                <a:cubicBezTo>
                  <a:pt x="63018" y="899093"/>
                  <a:pt x="62725" y="906911"/>
                  <a:pt x="61889" y="916359"/>
                </a:cubicBezTo>
                <a:close/>
                <a:moveTo>
                  <a:pt x="196507" y="1064900"/>
                </a:moveTo>
                <a:cubicBezTo>
                  <a:pt x="196507" y="1061973"/>
                  <a:pt x="196215" y="1059423"/>
                  <a:pt x="196089" y="1056915"/>
                </a:cubicBezTo>
                <a:cubicBezTo>
                  <a:pt x="195379" y="1045543"/>
                  <a:pt x="195086" y="1047006"/>
                  <a:pt x="184885" y="1046965"/>
                </a:cubicBezTo>
                <a:cubicBezTo>
                  <a:pt x="182502" y="1046965"/>
                  <a:pt x="181833" y="1048177"/>
                  <a:pt x="183004" y="1050560"/>
                </a:cubicBezTo>
                <a:cubicBezTo>
                  <a:pt x="185512" y="1055828"/>
                  <a:pt x="188104" y="1061012"/>
                  <a:pt x="190780" y="1066154"/>
                </a:cubicBezTo>
                <a:cubicBezTo>
                  <a:pt x="192410" y="1069248"/>
                  <a:pt x="194208" y="1072216"/>
                  <a:pt x="195964" y="1075226"/>
                </a:cubicBezTo>
                <a:cubicBezTo>
                  <a:pt x="198472" y="1071756"/>
                  <a:pt x="195546" y="1068035"/>
                  <a:pt x="196507" y="1064900"/>
                </a:cubicBezTo>
                <a:close/>
                <a:moveTo>
                  <a:pt x="1129516" y="1001353"/>
                </a:moveTo>
                <a:cubicBezTo>
                  <a:pt x="1128613" y="1001140"/>
                  <a:pt x="1127685" y="1001040"/>
                  <a:pt x="1126757" y="1001060"/>
                </a:cubicBezTo>
                <a:cubicBezTo>
                  <a:pt x="1120276" y="1002022"/>
                  <a:pt x="1113796" y="1003067"/>
                  <a:pt x="1107274" y="1004112"/>
                </a:cubicBezTo>
                <a:lnTo>
                  <a:pt x="1105059" y="1004489"/>
                </a:lnTo>
                <a:cubicBezTo>
                  <a:pt x="1102258" y="1005053"/>
                  <a:pt x="1099941" y="1007010"/>
                  <a:pt x="1098913" y="1009673"/>
                </a:cubicBezTo>
                <a:cubicBezTo>
                  <a:pt x="1098382" y="1010484"/>
                  <a:pt x="1098608" y="1011571"/>
                  <a:pt x="1099419" y="1012102"/>
                </a:cubicBezTo>
                <a:cubicBezTo>
                  <a:pt x="1099703" y="1012290"/>
                  <a:pt x="1100038" y="1012390"/>
                  <a:pt x="1100376" y="1012390"/>
                </a:cubicBezTo>
                <a:cubicBezTo>
                  <a:pt x="1106898" y="1011972"/>
                  <a:pt x="1113462" y="1011429"/>
                  <a:pt x="1120026" y="1010885"/>
                </a:cubicBezTo>
                <a:cubicBezTo>
                  <a:pt x="1120527" y="1010831"/>
                  <a:pt x="1121000" y="1010643"/>
                  <a:pt x="1121405" y="1010342"/>
                </a:cubicBezTo>
                <a:cubicBezTo>
                  <a:pt x="1124750" y="1007992"/>
                  <a:pt x="1127522" y="1004919"/>
                  <a:pt x="1129516" y="1001353"/>
                </a:cubicBezTo>
                <a:close/>
                <a:moveTo>
                  <a:pt x="10842" y="908918"/>
                </a:moveTo>
                <a:cubicBezTo>
                  <a:pt x="14836" y="908767"/>
                  <a:pt x="18784" y="908002"/>
                  <a:pt x="22548" y="906660"/>
                </a:cubicBezTo>
                <a:cubicBezTo>
                  <a:pt x="23674" y="906108"/>
                  <a:pt x="24533" y="905130"/>
                  <a:pt x="24931" y="903943"/>
                </a:cubicBezTo>
                <a:cubicBezTo>
                  <a:pt x="27774" y="896877"/>
                  <a:pt x="30492" y="889728"/>
                  <a:pt x="33293" y="882579"/>
                </a:cubicBezTo>
                <a:cubicBezTo>
                  <a:pt x="33550" y="881200"/>
                  <a:pt x="33676" y="879799"/>
                  <a:pt x="33669" y="878399"/>
                </a:cubicBezTo>
                <a:lnTo>
                  <a:pt x="18744" y="896710"/>
                </a:lnTo>
                <a:cubicBezTo>
                  <a:pt x="16361" y="899678"/>
                  <a:pt x="13978" y="902647"/>
                  <a:pt x="11637" y="905657"/>
                </a:cubicBezTo>
                <a:cubicBezTo>
                  <a:pt x="11235" y="906301"/>
                  <a:pt x="10938" y="907007"/>
                  <a:pt x="10759" y="907747"/>
                </a:cubicBezTo>
                <a:cubicBezTo>
                  <a:pt x="10550" y="907956"/>
                  <a:pt x="10675" y="908207"/>
                  <a:pt x="10842" y="908918"/>
                </a:cubicBezTo>
                <a:close/>
                <a:moveTo>
                  <a:pt x="1035324" y="1481172"/>
                </a:moveTo>
                <a:cubicBezTo>
                  <a:pt x="1035868" y="1481172"/>
                  <a:pt x="1036620" y="1480796"/>
                  <a:pt x="1037248" y="1480629"/>
                </a:cubicBezTo>
                <a:cubicBezTo>
                  <a:pt x="1037248" y="1480169"/>
                  <a:pt x="1036955" y="1479584"/>
                  <a:pt x="1036620" y="1479291"/>
                </a:cubicBezTo>
                <a:cubicBezTo>
                  <a:pt x="1033109" y="1476323"/>
                  <a:pt x="1029597" y="1473396"/>
                  <a:pt x="1026001" y="1470554"/>
                </a:cubicBezTo>
                <a:cubicBezTo>
                  <a:pt x="1024622" y="1469429"/>
                  <a:pt x="1023121" y="1468463"/>
                  <a:pt x="1021528" y="1467669"/>
                </a:cubicBezTo>
                <a:cubicBezTo>
                  <a:pt x="1020416" y="1467067"/>
                  <a:pt x="1019149" y="1466816"/>
                  <a:pt x="1017891" y="1466958"/>
                </a:cubicBezTo>
                <a:cubicBezTo>
                  <a:pt x="1013125" y="1467794"/>
                  <a:pt x="1008442" y="1468881"/>
                  <a:pt x="1003718" y="1469926"/>
                </a:cubicBezTo>
                <a:cubicBezTo>
                  <a:pt x="1003296" y="1470081"/>
                  <a:pt x="1003016" y="1470483"/>
                  <a:pt x="1003008" y="1470930"/>
                </a:cubicBezTo>
                <a:cubicBezTo>
                  <a:pt x="1003108" y="1471402"/>
                  <a:pt x="1003438" y="1471791"/>
                  <a:pt x="1003885" y="1471975"/>
                </a:cubicBezTo>
                <a:cubicBezTo>
                  <a:pt x="1014337" y="1475123"/>
                  <a:pt x="1024818" y="1478192"/>
                  <a:pt x="1035324" y="1481172"/>
                </a:cubicBezTo>
                <a:close/>
                <a:moveTo>
                  <a:pt x="88060" y="998886"/>
                </a:moveTo>
                <a:cubicBezTo>
                  <a:pt x="88478" y="998886"/>
                  <a:pt x="88771" y="998886"/>
                  <a:pt x="88938" y="998636"/>
                </a:cubicBezTo>
                <a:cubicBezTo>
                  <a:pt x="92618" y="995947"/>
                  <a:pt x="95873" y="992720"/>
                  <a:pt x="98595" y="989062"/>
                </a:cubicBezTo>
                <a:cubicBezTo>
                  <a:pt x="99044" y="988309"/>
                  <a:pt x="98796" y="987331"/>
                  <a:pt x="98042" y="986884"/>
                </a:cubicBezTo>
                <a:cubicBezTo>
                  <a:pt x="97865" y="986779"/>
                  <a:pt x="97670" y="986708"/>
                  <a:pt x="97467" y="986679"/>
                </a:cubicBezTo>
                <a:cubicBezTo>
                  <a:pt x="93788" y="985634"/>
                  <a:pt x="90108" y="984714"/>
                  <a:pt x="86388" y="983878"/>
                </a:cubicBezTo>
                <a:cubicBezTo>
                  <a:pt x="83339" y="982732"/>
                  <a:pt x="80112" y="982139"/>
                  <a:pt x="76856" y="982122"/>
                </a:cubicBezTo>
                <a:cubicBezTo>
                  <a:pt x="76187" y="985968"/>
                  <a:pt x="79824" y="987640"/>
                  <a:pt x="81036" y="990483"/>
                </a:cubicBezTo>
                <a:cubicBezTo>
                  <a:pt x="81793" y="992101"/>
                  <a:pt x="82659" y="993665"/>
                  <a:pt x="83628" y="995166"/>
                </a:cubicBezTo>
                <a:cubicBezTo>
                  <a:pt x="84307" y="996240"/>
                  <a:pt x="85123" y="997227"/>
                  <a:pt x="86053" y="998092"/>
                </a:cubicBezTo>
                <a:cubicBezTo>
                  <a:pt x="86663" y="998485"/>
                  <a:pt x="87345" y="998757"/>
                  <a:pt x="88060" y="998886"/>
                </a:cubicBezTo>
                <a:close/>
                <a:moveTo>
                  <a:pt x="588156" y="1603500"/>
                </a:moveTo>
                <a:cubicBezTo>
                  <a:pt x="593532" y="1608454"/>
                  <a:pt x="599231" y="1613049"/>
                  <a:pt x="605213" y="1617254"/>
                </a:cubicBezTo>
                <a:cubicBezTo>
                  <a:pt x="607471" y="1618893"/>
                  <a:pt x="610101" y="1619943"/>
                  <a:pt x="612864" y="1620306"/>
                </a:cubicBezTo>
                <a:cubicBezTo>
                  <a:pt x="617630" y="1620808"/>
                  <a:pt x="622396" y="1621477"/>
                  <a:pt x="627204" y="1621979"/>
                </a:cubicBezTo>
                <a:cubicBezTo>
                  <a:pt x="627455" y="1621979"/>
                  <a:pt x="627831" y="1621435"/>
                  <a:pt x="628082" y="1621059"/>
                </a:cubicBezTo>
                <a:cubicBezTo>
                  <a:pt x="628333" y="1620683"/>
                  <a:pt x="628082" y="1620474"/>
                  <a:pt x="628082" y="1620432"/>
                </a:cubicBezTo>
                <a:cubicBezTo>
                  <a:pt x="624904" y="1618843"/>
                  <a:pt x="621769" y="1617296"/>
                  <a:pt x="618550" y="1615791"/>
                </a:cubicBezTo>
                <a:lnTo>
                  <a:pt x="592337" y="1603625"/>
                </a:lnTo>
                <a:cubicBezTo>
                  <a:pt x="591041" y="1603166"/>
                  <a:pt x="589954" y="1602204"/>
                  <a:pt x="588156" y="1603500"/>
                </a:cubicBezTo>
                <a:close/>
                <a:moveTo>
                  <a:pt x="107918" y="1011094"/>
                </a:moveTo>
                <a:cubicBezTo>
                  <a:pt x="106642" y="1011165"/>
                  <a:pt x="105371" y="1011320"/>
                  <a:pt x="104114" y="1011554"/>
                </a:cubicBezTo>
                <a:cubicBezTo>
                  <a:pt x="99431" y="1012725"/>
                  <a:pt x="94791" y="1013979"/>
                  <a:pt x="90108" y="1015233"/>
                </a:cubicBezTo>
                <a:cubicBezTo>
                  <a:pt x="89381" y="1015446"/>
                  <a:pt x="88680" y="1015739"/>
                  <a:pt x="88018" y="1016111"/>
                </a:cubicBezTo>
                <a:cubicBezTo>
                  <a:pt x="87098" y="1016654"/>
                  <a:pt x="86388" y="1017532"/>
                  <a:pt x="86848" y="1018619"/>
                </a:cubicBezTo>
                <a:cubicBezTo>
                  <a:pt x="88496" y="1022863"/>
                  <a:pt x="90984" y="1026730"/>
                  <a:pt x="94164" y="1029991"/>
                </a:cubicBezTo>
                <a:cubicBezTo>
                  <a:pt x="98135" y="1028277"/>
                  <a:pt x="99724" y="1024431"/>
                  <a:pt x="101898" y="1021170"/>
                </a:cubicBezTo>
                <a:cubicBezTo>
                  <a:pt x="104608" y="1018285"/>
                  <a:pt x="106662" y="1014848"/>
                  <a:pt x="107918" y="1011094"/>
                </a:cubicBezTo>
                <a:close/>
                <a:moveTo>
                  <a:pt x="197385" y="1091740"/>
                </a:moveTo>
                <a:cubicBezTo>
                  <a:pt x="197515" y="1087927"/>
                  <a:pt x="196558" y="1084160"/>
                  <a:pt x="194626" y="1080870"/>
                </a:cubicBezTo>
                <a:cubicBezTo>
                  <a:pt x="191825" y="1075435"/>
                  <a:pt x="188982" y="1070000"/>
                  <a:pt x="186265" y="1064607"/>
                </a:cubicBezTo>
                <a:cubicBezTo>
                  <a:pt x="185879" y="1063955"/>
                  <a:pt x="185416" y="1063349"/>
                  <a:pt x="184885" y="1062809"/>
                </a:cubicBezTo>
                <a:cubicBezTo>
                  <a:pt x="184646" y="1062701"/>
                  <a:pt x="184372" y="1062701"/>
                  <a:pt x="184133" y="1062809"/>
                </a:cubicBezTo>
                <a:cubicBezTo>
                  <a:pt x="184133" y="1062809"/>
                  <a:pt x="183631" y="1063144"/>
                  <a:pt x="183673" y="1063311"/>
                </a:cubicBezTo>
                <a:cubicBezTo>
                  <a:pt x="183697" y="1064565"/>
                  <a:pt x="183851" y="1065811"/>
                  <a:pt x="184133" y="1067032"/>
                </a:cubicBezTo>
                <a:cubicBezTo>
                  <a:pt x="186975" y="1077358"/>
                  <a:pt x="189902" y="1087643"/>
                  <a:pt x="192787" y="1097927"/>
                </a:cubicBezTo>
                <a:cubicBezTo>
                  <a:pt x="193044" y="1098922"/>
                  <a:pt x="193365" y="1099901"/>
                  <a:pt x="193748" y="1100854"/>
                </a:cubicBezTo>
                <a:cubicBezTo>
                  <a:pt x="193748" y="1101230"/>
                  <a:pt x="194417" y="1101732"/>
                  <a:pt x="194752" y="1101690"/>
                </a:cubicBezTo>
                <a:cubicBezTo>
                  <a:pt x="195218" y="1101602"/>
                  <a:pt x="195609" y="1101289"/>
                  <a:pt x="195797" y="1100854"/>
                </a:cubicBezTo>
                <a:cubicBezTo>
                  <a:pt x="196507" y="1097551"/>
                  <a:pt x="196926" y="1094290"/>
                  <a:pt x="197385" y="1091740"/>
                </a:cubicBezTo>
                <a:close/>
                <a:moveTo>
                  <a:pt x="1233950" y="871124"/>
                </a:moveTo>
                <a:cubicBezTo>
                  <a:pt x="1235392" y="870238"/>
                  <a:pt x="1236789" y="869272"/>
                  <a:pt x="1238130" y="868240"/>
                </a:cubicBezTo>
                <a:cubicBezTo>
                  <a:pt x="1241057" y="865773"/>
                  <a:pt x="1243691" y="863014"/>
                  <a:pt x="1246701" y="860714"/>
                </a:cubicBezTo>
                <a:cubicBezTo>
                  <a:pt x="1249310" y="859009"/>
                  <a:pt x="1250882" y="856099"/>
                  <a:pt x="1250882" y="852980"/>
                </a:cubicBezTo>
                <a:cubicBezTo>
                  <a:pt x="1250882" y="849719"/>
                  <a:pt x="1251550" y="846416"/>
                  <a:pt x="1251843" y="843155"/>
                </a:cubicBezTo>
                <a:cubicBezTo>
                  <a:pt x="1251843" y="841441"/>
                  <a:pt x="1251843" y="839727"/>
                  <a:pt x="1251843" y="837804"/>
                </a:cubicBezTo>
                <a:cubicBezTo>
                  <a:pt x="1244222" y="847938"/>
                  <a:pt x="1238189" y="859176"/>
                  <a:pt x="1233950" y="871124"/>
                </a:cubicBezTo>
                <a:close/>
                <a:moveTo>
                  <a:pt x="59589" y="886927"/>
                </a:moveTo>
                <a:lnTo>
                  <a:pt x="58377" y="886718"/>
                </a:lnTo>
                <a:cubicBezTo>
                  <a:pt x="56579" y="891401"/>
                  <a:pt x="54782" y="896083"/>
                  <a:pt x="53026" y="900807"/>
                </a:cubicBezTo>
                <a:cubicBezTo>
                  <a:pt x="52148" y="903190"/>
                  <a:pt x="51479" y="905657"/>
                  <a:pt x="50559" y="907998"/>
                </a:cubicBezTo>
                <a:cubicBezTo>
                  <a:pt x="50000" y="909432"/>
                  <a:pt x="50107" y="911042"/>
                  <a:pt x="50852" y="912388"/>
                </a:cubicBezTo>
                <a:cubicBezTo>
                  <a:pt x="51730" y="914269"/>
                  <a:pt x="52524" y="916109"/>
                  <a:pt x="53402" y="917948"/>
                </a:cubicBezTo>
                <a:cubicBezTo>
                  <a:pt x="53949" y="919085"/>
                  <a:pt x="54563" y="920189"/>
                  <a:pt x="55241" y="921251"/>
                </a:cubicBezTo>
                <a:cubicBezTo>
                  <a:pt x="55535" y="921652"/>
                  <a:pt x="55997" y="921899"/>
                  <a:pt x="56496" y="921920"/>
                </a:cubicBezTo>
                <a:cubicBezTo>
                  <a:pt x="56872" y="921920"/>
                  <a:pt x="57332" y="921376"/>
                  <a:pt x="57541" y="920958"/>
                </a:cubicBezTo>
                <a:cubicBezTo>
                  <a:pt x="57876" y="920277"/>
                  <a:pt x="58075" y="919541"/>
                  <a:pt x="58126" y="918784"/>
                </a:cubicBezTo>
                <a:cubicBezTo>
                  <a:pt x="58196" y="912438"/>
                  <a:pt x="58642" y="906100"/>
                  <a:pt x="59464" y="899804"/>
                </a:cubicBezTo>
                <a:cubicBezTo>
                  <a:pt x="59778" y="895519"/>
                  <a:pt x="59820" y="891217"/>
                  <a:pt x="59589" y="886927"/>
                </a:cubicBezTo>
                <a:close/>
                <a:moveTo>
                  <a:pt x="202569" y="1031162"/>
                </a:moveTo>
                <a:cubicBezTo>
                  <a:pt x="201942" y="1031663"/>
                  <a:pt x="201315" y="1031914"/>
                  <a:pt x="201232" y="1032290"/>
                </a:cubicBezTo>
                <a:cubicBezTo>
                  <a:pt x="200688" y="1035008"/>
                  <a:pt x="200103" y="1037725"/>
                  <a:pt x="199768" y="1040652"/>
                </a:cubicBezTo>
                <a:cubicBezTo>
                  <a:pt x="199504" y="1042224"/>
                  <a:pt x="200562" y="1043712"/>
                  <a:pt x="202133" y="1043975"/>
                </a:cubicBezTo>
                <a:cubicBezTo>
                  <a:pt x="202181" y="1043984"/>
                  <a:pt x="202229" y="1043992"/>
                  <a:pt x="202277" y="1043996"/>
                </a:cubicBezTo>
                <a:cubicBezTo>
                  <a:pt x="209509" y="1045292"/>
                  <a:pt x="216784" y="1046463"/>
                  <a:pt x="224100" y="1047634"/>
                </a:cubicBezTo>
                <a:cubicBezTo>
                  <a:pt x="224100" y="1047634"/>
                  <a:pt x="224727" y="1047634"/>
                  <a:pt x="224727" y="1047341"/>
                </a:cubicBezTo>
                <a:cubicBezTo>
                  <a:pt x="224811" y="1046898"/>
                  <a:pt x="224811" y="1046446"/>
                  <a:pt x="224727" y="1046003"/>
                </a:cubicBezTo>
                <a:cubicBezTo>
                  <a:pt x="224727" y="1046003"/>
                  <a:pt x="224393" y="1045627"/>
                  <a:pt x="224184" y="1045501"/>
                </a:cubicBezTo>
                <a:cubicBezTo>
                  <a:pt x="217913" y="1041153"/>
                  <a:pt x="211628" y="1036818"/>
                  <a:pt x="205329" y="1032499"/>
                </a:cubicBezTo>
                <a:cubicBezTo>
                  <a:pt x="204456" y="1031960"/>
                  <a:pt x="203532" y="1031513"/>
                  <a:pt x="202569" y="1031162"/>
                </a:cubicBezTo>
                <a:close/>
                <a:moveTo>
                  <a:pt x="120920" y="1111347"/>
                </a:moveTo>
                <a:cubicBezTo>
                  <a:pt x="120157" y="1110449"/>
                  <a:pt x="119270" y="1109658"/>
                  <a:pt x="118286" y="1109006"/>
                </a:cubicBezTo>
                <a:cubicBezTo>
                  <a:pt x="113520" y="1106665"/>
                  <a:pt x="108671" y="1104449"/>
                  <a:pt x="103821" y="1102359"/>
                </a:cubicBezTo>
                <a:cubicBezTo>
                  <a:pt x="102274" y="1101690"/>
                  <a:pt x="100268" y="1099767"/>
                  <a:pt x="99013" y="1101272"/>
                </a:cubicBezTo>
                <a:cubicBezTo>
                  <a:pt x="97759" y="1102777"/>
                  <a:pt x="100309" y="1104031"/>
                  <a:pt x="101271" y="1105244"/>
                </a:cubicBezTo>
                <a:cubicBezTo>
                  <a:pt x="104825" y="1109424"/>
                  <a:pt x="108504" y="1113605"/>
                  <a:pt x="112224" y="1117786"/>
                </a:cubicBezTo>
                <a:cubicBezTo>
                  <a:pt x="113279" y="1118881"/>
                  <a:pt x="114457" y="1119847"/>
                  <a:pt x="115736" y="1120670"/>
                </a:cubicBezTo>
                <a:cubicBezTo>
                  <a:pt x="116167" y="1120900"/>
                  <a:pt x="116685" y="1120900"/>
                  <a:pt x="117116" y="1120670"/>
                </a:cubicBezTo>
                <a:cubicBezTo>
                  <a:pt x="119125" y="1117919"/>
                  <a:pt x="120431" y="1114717"/>
                  <a:pt x="120920" y="1111347"/>
                </a:cubicBezTo>
                <a:close/>
                <a:moveTo>
                  <a:pt x="1177886" y="939939"/>
                </a:moveTo>
                <a:lnTo>
                  <a:pt x="1200797" y="935758"/>
                </a:lnTo>
                <a:cubicBezTo>
                  <a:pt x="1201303" y="935695"/>
                  <a:pt x="1201779" y="935495"/>
                  <a:pt x="1202176" y="935173"/>
                </a:cubicBezTo>
                <a:cubicBezTo>
                  <a:pt x="1202636" y="934671"/>
                  <a:pt x="1203305" y="933960"/>
                  <a:pt x="1203222" y="933375"/>
                </a:cubicBezTo>
                <a:cubicBezTo>
                  <a:pt x="1203033" y="931941"/>
                  <a:pt x="1202670" y="930536"/>
                  <a:pt x="1202135" y="929194"/>
                </a:cubicBezTo>
                <a:cubicBezTo>
                  <a:pt x="1201762" y="927693"/>
                  <a:pt x="1200241" y="926778"/>
                  <a:pt x="1198740" y="927150"/>
                </a:cubicBezTo>
                <a:cubicBezTo>
                  <a:pt x="1198464" y="927221"/>
                  <a:pt x="1198196" y="927330"/>
                  <a:pt x="1197954" y="927480"/>
                </a:cubicBezTo>
                <a:cubicBezTo>
                  <a:pt x="1191181" y="930365"/>
                  <a:pt x="1184450" y="933291"/>
                  <a:pt x="1177719" y="936343"/>
                </a:cubicBezTo>
                <a:cubicBezTo>
                  <a:pt x="1176875" y="936853"/>
                  <a:pt x="1176147" y="937539"/>
                  <a:pt x="1175587" y="938350"/>
                </a:cubicBezTo>
                <a:cubicBezTo>
                  <a:pt x="1175378" y="938643"/>
                  <a:pt x="1175587" y="939311"/>
                  <a:pt x="1175587" y="939771"/>
                </a:cubicBezTo>
                <a:cubicBezTo>
                  <a:pt x="1175587" y="940231"/>
                  <a:pt x="1175963" y="940148"/>
                  <a:pt x="1176172" y="940189"/>
                </a:cubicBezTo>
                <a:close/>
                <a:moveTo>
                  <a:pt x="29530" y="874803"/>
                </a:moveTo>
                <a:cubicBezTo>
                  <a:pt x="23719" y="879193"/>
                  <a:pt x="17657" y="882287"/>
                  <a:pt x="12306" y="886509"/>
                </a:cubicBezTo>
                <a:cubicBezTo>
                  <a:pt x="11177" y="887429"/>
                  <a:pt x="9672" y="888558"/>
                  <a:pt x="9337" y="889812"/>
                </a:cubicBezTo>
                <a:cubicBezTo>
                  <a:pt x="8334" y="893700"/>
                  <a:pt x="7832" y="897713"/>
                  <a:pt x="7205" y="901685"/>
                </a:cubicBezTo>
                <a:cubicBezTo>
                  <a:pt x="7205" y="901936"/>
                  <a:pt x="7790" y="902354"/>
                  <a:pt x="8167" y="902563"/>
                </a:cubicBezTo>
                <a:cubicBezTo>
                  <a:pt x="8399" y="902697"/>
                  <a:pt x="8686" y="902697"/>
                  <a:pt x="8919" y="902563"/>
                </a:cubicBezTo>
                <a:cubicBezTo>
                  <a:pt x="9533" y="902145"/>
                  <a:pt x="10094" y="901652"/>
                  <a:pt x="10591" y="901100"/>
                </a:cubicBezTo>
                <a:cubicBezTo>
                  <a:pt x="16863" y="893102"/>
                  <a:pt x="23106" y="885088"/>
                  <a:pt x="29321" y="877061"/>
                </a:cubicBezTo>
                <a:cubicBezTo>
                  <a:pt x="29530" y="876643"/>
                  <a:pt x="29279" y="876099"/>
                  <a:pt x="29530" y="874803"/>
                </a:cubicBezTo>
                <a:close/>
                <a:moveTo>
                  <a:pt x="1165470" y="1386020"/>
                </a:moveTo>
                <a:cubicBezTo>
                  <a:pt x="1165470" y="1386020"/>
                  <a:pt x="1165094" y="1385560"/>
                  <a:pt x="1164968" y="1385560"/>
                </a:cubicBezTo>
                <a:cubicBezTo>
                  <a:pt x="1164843" y="1385560"/>
                  <a:pt x="1163839" y="1385560"/>
                  <a:pt x="1163630" y="1386061"/>
                </a:cubicBezTo>
                <a:cubicBezTo>
                  <a:pt x="1159450" y="1392416"/>
                  <a:pt x="1155269" y="1398813"/>
                  <a:pt x="1151088" y="1405209"/>
                </a:cubicBezTo>
                <a:cubicBezTo>
                  <a:pt x="1149826" y="1406902"/>
                  <a:pt x="1150022" y="1409269"/>
                  <a:pt x="1151548" y="1410728"/>
                </a:cubicBezTo>
                <a:cubicBezTo>
                  <a:pt x="1152593" y="1411856"/>
                  <a:pt x="1153513" y="1413111"/>
                  <a:pt x="1154516" y="1414239"/>
                </a:cubicBezTo>
                <a:cubicBezTo>
                  <a:pt x="1155344" y="1414825"/>
                  <a:pt x="1156494" y="1414632"/>
                  <a:pt x="1157079" y="1413800"/>
                </a:cubicBezTo>
                <a:cubicBezTo>
                  <a:pt x="1157104" y="1413767"/>
                  <a:pt x="1157129" y="1413734"/>
                  <a:pt x="1157150" y="1413696"/>
                </a:cubicBezTo>
                <a:cubicBezTo>
                  <a:pt x="1157535" y="1413023"/>
                  <a:pt x="1157869" y="1412325"/>
                  <a:pt x="1158154" y="1411606"/>
                </a:cubicBezTo>
                <a:cubicBezTo>
                  <a:pt x="1160662" y="1403579"/>
                  <a:pt x="1163212" y="1395552"/>
                  <a:pt x="1165679" y="1387525"/>
                </a:cubicBezTo>
                <a:cubicBezTo>
                  <a:pt x="1165691" y="1387015"/>
                  <a:pt x="1165620" y="1386509"/>
                  <a:pt x="1165470" y="1386020"/>
                </a:cubicBezTo>
                <a:close/>
                <a:moveTo>
                  <a:pt x="156122" y="1009505"/>
                </a:moveTo>
                <a:cubicBezTo>
                  <a:pt x="153154" y="1010133"/>
                  <a:pt x="149684" y="1007541"/>
                  <a:pt x="146757" y="1009715"/>
                </a:cubicBezTo>
                <a:cubicBezTo>
                  <a:pt x="144303" y="1011922"/>
                  <a:pt x="142050" y="1014343"/>
                  <a:pt x="140026" y="1016947"/>
                </a:cubicBezTo>
                <a:cubicBezTo>
                  <a:pt x="139846" y="1017135"/>
                  <a:pt x="139717" y="1017365"/>
                  <a:pt x="139650" y="1017616"/>
                </a:cubicBezTo>
                <a:cubicBezTo>
                  <a:pt x="139650" y="1018076"/>
                  <a:pt x="139315" y="1018661"/>
                  <a:pt x="139650" y="1019038"/>
                </a:cubicBezTo>
                <a:cubicBezTo>
                  <a:pt x="139948" y="1019422"/>
                  <a:pt x="140421" y="1019627"/>
                  <a:pt x="140904" y="1019581"/>
                </a:cubicBezTo>
                <a:cubicBezTo>
                  <a:pt x="148346" y="1017909"/>
                  <a:pt x="155759" y="1016195"/>
                  <a:pt x="163145" y="1014439"/>
                </a:cubicBezTo>
                <a:cubicBezTo>
                  <a:pt x="164581" y="1014062"/>
                  <a:pt x="165980" y="1013557"/>
                  <a:pt x="167326" y="1012934"/>
                </a:cubicBezTo>
                <a:cubicBezTo>
                  <a:pt x="167753" y="1012716"/>
                  <a:pt x="168027" y="1012281"/>
                  <a:pt x="168037" y="1011805"/>
                </a:cubicBezTo>
                <a:cubicBezTo>
                  <a:pt x="167830" y="1011341"/>
                  <a:pt x="167434" y="1010994"/>
                  <a:pt x="166950" y="1010843"/>
                </a:cubicBezTo>
                <a:close/>
                <a:moveTo>
                  <a:pt x="821690" y="1097300"/>
                </a:moveTo>
                <a:cubicBezTo>
                  <a:pt x="823484" y="1097957"/>
                  <a:pt x="825482" y="1097689"/>
                  <a:pt x="827042" y="1096590"/>
                </a:cubicBezTo>
                <a:cubicBezTo>
                  <a:pt x="834483" y="1093370"/>
                  <a:pt x="841883" y="1089984"/>
                  <a:pt x="849241" y="1086598"/>
                </a:cubicBezTo>
                <a:cubicBezTo>
                  <a:pt x="850696" y="1085962"/>
                  <a:pt x="852092" y="1085206"/>
                  <a:pt x="853422" y="1084340"/>
                </a:cubicBezTo>
                <a:cubicBezTo>
                  <a:pt x="854216" y="1083755"/>
                  <a:pt x="854843" y="1082751"/>
                  <a:pt x="854007" y="1081790"/>
                </a:cubicBezTo>
                <a:cubicBezTo>
                  <a:pt x="853468" y="1081318"/>
                  <a:pt x="852757" y="1081092"/>
                  <a:pt x="852042" y="1081163"/>
                </a:cubicBezTo>
                <a:cubicBezTo>
                  <a:pt x="851273" y="1081234"/>
                  <a:pt x="850529" y="1081476"/>
                  <a:pt x="849868" y="1081874"/>
                </a:cubicBezTo>
                <a:cubicBezTo>
                  <a:pt x="846666" y="1084027"/>
                  <a:pt x="842715" y="1084754"/>
                  <a:pt x="838957" y="1083880"/>
                </a:cubicBezTo>
                <a:cubicBezTo>
                  <a:pt x="837957" y="1083721"/>
                  <a:pt x="836942" y="1083993"/>
                  <a:pt x="836156" y="1084633"/>
                </a:cubicBezTo>
                <a:cubicBezTo>
                  <a:pt x="830762" y="1088186"/>
                  <a:pt x="825892" y="1092480"/>
                  <a:pt x="821690" y="1097384"/>
                </a:cubicBezTo>
                <a:close/>
                <a:moveTo>
                  <a:pt x="198222" y="940817"/>
                </a:moveTo>
                <a:cubicBezTo>
                  <a:pt x="199350" y="949178"/>
                  <a:pt x="200521" y="957539"/>
                  <a:pt x="201733" y="966277"/>
                </a:cubicBezTo>
                <a:cubicBezTo>
                  <a:pt x="201884" y="967025"/>
                  <a:pt x="202182" y="967736"/>
                  <a:pt x="202611" y="968367"/>
                </a:cubicBezTo>
                <a:cubicBezTo>
                  <a:pt x="202880" y="968794"/>
                  <a:pt x="203297" y="969107"/>
                  <a:pt x="203782" y="969245"/>
                </a:cubicBezTo>
                <a:cubicBezTo>
                  <a:pt x="207001" y="969998"/>
                  <a:pt x="210805" y="966361"/>
                  <a:pt x="209677" y="963434"/>
                </a:cubicBezTo>
                <a:cubicBezTo>
                  <a:pt x="206625" y="955365"/>
                  <a:pt x="203406" y="947338"/>
                  <a:pt x="200228" y="939270"/>
                </a:cubicBezTo>
                <a:cubicBezTo>
                  <a:pt x="200102" y="939040"/>
                  <a:pt x="199914" y="938852"/>
                  <a:pt x="199685" y="938726"/>
                </a:cubicBezTo>
                <a:cubicBezTo>
                  <a:pt x="199454" y="938647"/>
                  <a:pt x="199204" y="938647"/>
                  <a:pt x="198974" y="938726"/>
                </a:cubicBezTo>
                <a:cubicBezTo>
                  <a:pt x="198768" y="938793"/>
                  <a:pt x="198600" y="938944"/>
                  <a:pt x="198514" y="939144"/>
                </a:cubicBezTo>
                <a:cubicBezTo>
                  <a:pt x="198389" y="939521"/>
                  <a:pt x="198347" y="940022"/>
                  <a:pt x="198222" y="940817"/>
                </a:cubicBezTo>
                <a:close/>
                <a:moveTo>
                  <a:pt x="198222" y="993744"/>
                </a:moveTo>
                <a:lnTo>
                  <a:pt x="198556" y="993744"/>
                </a:lnTo>
                <a:cubicBezTo>
                  <a:pt x="198556" y="989187"/>
                  <a:pt x="198556" y="984630"/>
                  <a:pt x="198556" y="980073"/>
                </a:cubicBezTo>
                <a:cubicBezTo>
                  <a:pt x="198556" y="978317"/>
                  <a:pt x="197093" y="977523"/>
                  <a:pt x="195337" y="978067"/>
                </a:cubicBezTo>
                <a:cubicBezTo>
                  <a:pt x="191825" y="979112"/>
                  <a:pt x="190153" y="980700"/>
                  <a:pt x="190696" y="983083"/>
                </a:cubicBezTo>
                <a:cubicBezTo>
                  <a:pt x="192494" y="990985"/>
                  <a:pt x="194501" y="998845"/>
                  <a:pt x="196466" y="1006663"/>
                </a:cubicBezTo>
                <a:cubicBezTo>
                  <a:pt x="196466" y="1006913"/>
                  <a:pt x="197385" y="1007248"/>
                  <a:pt x="197511" y="1007122"/>
                </a:cubicBezTo>
                <a:cubicBezTo>
                  <a:pt x="197908" y="1006817"/>
                  <a:pt x="198165" y="1006366"/>
                  <a:pt x="198222" y="1005868"/>
                </a:cubicBezTo>
                <a:cubicBezTo>
                  <a:pt x="198347" y="1001813"/>
                  <a:pt x="198347" y="997800"/>
                  <a:pt x="198347" y="993744"/>
                </a:cubicBezTo>
                <a:close/>
                <a:moveTo>
                  <a:pt x="1024287" y="1385643"/>
                </a:moveTo>
                <a:lnTo>
                  <a:pt x="1023953" y="1386145"/>
                </a:lnTo>
                <a:cubicBezTo>
                  <a:pt x="1033443" y="1387734"/>
                  <a:pt x="1042933" y="1389364"/>
                  <a:pt x="1052465" y="1390869"/>
                </a:cubicBezTo>
                <a:cubicBezTo>
                  <a:pt x="1055225" y="1391329"/>
                  <a:pt x="1058026" y="1391538"/>
                  <a:pt x="1060827" y="1391747"/>
                </a:cubicBezTo>
                <a:cubicBezTo>
                  <a:pt x="1062700" y="1391843"/>
                  <a:pt x="1064410" y="1390681"/>
                  <a:pt x="1065007" y="1388904"/>
                </a:cubicBezTo>
                <a:cubicBezTo>
                  <a:pt x="1065676" y="1387993"/>
                  <a:pt x="1065480" y="1386710"/>
                  <a:pt x="1064568" y="1386041"/>
                </a:cubicBezTo>
                <a:cubicBezTo>
                  <a:pt x="1064201" y="1385769"/>
                  <a:pt x="1063753" y="1385631"/>
                  <a:pt x="1063293" y="1385643"/>
                </a:cubicBezTo>
                <a:close/>
                <a:moveTo>
                  <a:pt x="89147" y="1052107"/>
                </a:moveTo>
                <a:cubicBezTo>
                  <a:pt x="89147" y="1053507"/>
                  <a:pt x="89259" y="1054904"/>
                  <a:pt x="89481" y="1056288"/>
                </a:cubicBezTo>
                <a:cubicBezTo>
                  <a:pt x="90986" y="1062182"/>
                  <a:pt x="92575" y="1068119"/>
                  <a:pt x="94206" y="1074014"/>
                </a:cubicBezTo>
                <a:cubicBezTo>
                  <a:pt x="94206" y="1074599"/>
                  <a:pt x="95125" y="1075435"/>
                  <a:pt x="95669" y="1075477"/>
                </a:cubicBezTo>
                <a:cubicBezTo>
                  <a:pt x="96395" y="1075356"/>
                  <a:pt x="97042" y="1074950"/>
                  <a:pt x="97467" y="1074348"/>
                </a:cubicBezTo>
                <a:cubicBezTo>
                  <a:pt x="98844" y="1072513"/>
                  <a:pt x="100115" y="1070602"/>
                  <a:pt x="101271" y="1068621"/>
                </a:cubicBezTo>
                <a:cubicBezTo>
                  <a:pt x="103110" y="1065360"/>
                  <a:pt x="103027" y="1064440"/>
                  <a:pt x="100477" y="1061932"/>
                </a:cubicBezTo>
                <a:cubicBezTo>
                  <a:pt x="97926" y="1059423"/>
                  <a:pt x="94665" y="1056162"/>
                  <a:pt x="91697" y="1053361"/>
                </a:cubicBezTo>
                <a:cubicBezTo>
                  <a:pt x="90905" y="1052834"/>
                  <a:pt x="90048" y="1052412"/>
                  <a:pt x="89147" y="1052107"/>
                </a:cubicBezTo>
                <a:close/>
                <a:moveTo>
                  <a:pt x="29028" y="946920"/>
                </a:moveTo>
                <a:cubicBezTo>
                  <a:pt x="28999" y="951778"/>
                  <a:pt x="29703" y="956611"/>
                  <a:pt x="31119" y="961260"/>
                </a:cubicBezTo>
                <a:cubicBezTo>
                  <a:pt x="31704" y="964145"/>
                  <a:pt x="31495" y="967406"/>
                  <a:pt x="34087" y="969622"/>
                </a:cubicBezTo>
                <a:cubicBezTo>
                  <a:pt x="37891" y="968953"/>
                  <a:pt x="38560" y="965441"/>
                  <a:pt x="40442" y="962765"/>
                </a:cubicBezTo>
                <a:cubicBezTo>
                  <a:pt x="41859" y="961511"/>
                  <a:pt x="41990" y="959341"/>
                  <a:pt x="40734" y="957924"/>
                </a:cubicBezTo>
                <a:cubicBezTo>
                  <a:pt x="40549" y="957715"/>
                  <a:pt x="40338" y="957531"/>
                  <a:pt x="40107" y="957372"/>
                </a:cubicBezTo>
                <a:cubicBezTo>
                  <a:pt x="36972" y="954153"/>
                  <a:pt x="33460" y="951185"/>
                  <a:pt x="29028" y="946920"/>
                </a:cubicBezTo>
                <a:close/>
                <a:moveTo>
                  <a:pt x="169876" y="900222"/>
                </a:moveTo>
                <a:cubicBezTo>
                  <a:pt x="170524" y="897889"/>
                  <a:pt x="169417" y="895431"/>
                  <a:pt x="167243" y="894369"/>
                </a:cubicBezTo>
                <a:cubicBezTo>
                  <a:pt x="159425" y="890188"/>
                  <a:pt x="151648" y="886007"/>
                  <a:pt x="143831" y="881827"/>
                </a:cubicBezTo>
                <a:cubicBezTo>
                  <a:pt x="143391" y="881568"/>
                  <a:pt x="142910" y="881384"/>
                  <a:pt x="142409" y="881283"/>
                </a:cubicBezTo>
                <a:cubicBezTo>
                  <a:pt x="141940" y="881329"/>
                  <a:pt x="141485" y="881471"/>
                  <a:pt x="141071" y="881701"/>
                </a:cubicBezTo>
                <a:cubicBezTo>
                  <a:pt x="141163" y="882186"/>
                  <a:pt x="141363" y="882642"/>
                  <a:pt x="141657" y="883039"/>
                </a:cubicBezTo>
                <a:cubicBezTo>
                  <a:pt x="147719" y="887596"/>
                  <a:pt x="153822" y="892195"/>
                  <a:pt x="159926" y="896710"/>
                </a:cubicBezTo>
                <a:cubicBezTo>
                  <a:pt x="162351" y="898495"/>
                  <a:pt x="164818" y="900251"/>
                  <a:pt x="167326" y="901978"/>
                </a:cubicBezTo>
                <a:cubicBezTo>
                  <a:pt x="168079" y="902479"/>
                  <a:pt x="169542" y="901727"/>
                  <a:pt x="169751" y="900807"/>
                </a:cubicBezTo>
                <a:cubicBezTo>
                  <a:pt x="169960" y="899887"/>
                  <a:pt x="169960" y="899762"/>
                  <a:pt x="169876" y="900222"/>
                </a:cubicBezTo>
                <a:close/>
                <a:moveTo>
                  <a:pt x="1109406" y="1000559"/>
                </a:moveTo>
                <a:cubicBezTo>
                  <a:pt x="1113587" y="999890"/>
                  <a:pt x="1117977" y="999179"/>
                  <a:pt x="1122450" y="998385"/>
                </a:cubicBezTo>
                <a:cubicBezTo>
                  <a:pt x="1123441" y="998151"/>
                  <a:pt x="1124403" y="997829"/>
                  <a:pt x="1125335" y="997423"/>
                </a:cubicBezTo>
                <a:cubicBezTo>
                  <a:pt x="1125736" y="997193"/>
                  <a:pt x="1126012" y="996792"/>
                  <a:pt x="1126088" y="996336"/>
                </a:cubicBezTo>
                <a:cubicBezTo>
                  <a:pt x="1126042" y="995847"/>
                  <a:pt x="1125761" y="995408"/>
                  <a:pt x="1125335" y="995166"/>
                </a:cubicBezTo>
                <a:cubicBezTo>
                  <a:pt x="1122827" y="993995"/>
                  <a:pt x="1120151" y="993117"/>
                  <a:pt x="1117726" y="991737"/>
                </a:cubicBezTo>
                <a:cubicBezTo>
                  <a:pt x="1110744" y="987766"/>
                  <a:pt x="1109365" y="989438"/>
                  <a:pt x="1106564" y="996169"/>
                </a:cubicBezTo>
                <a:cubicBezTo>
                  <a:pt x="1106070" y="997047"/>
                  <a:pt x="1105702" y="997988"/>
                  <a:pt x="1105477" y="998970"/>
                </a:cubicBezTo>
                <a:cubicBezTo>
                  <a:pt x="1105477" y="999472"/>
                  <a:pt x="1106146" y="1000266"/>
                  <a:pt x="1106689" y="1000517"/>
                </a:cubicBezTo>
                <a:cubicBezTo>
                  <a:pt x="1107584" y="1000693"/>
                  <a:pt x="1108499" y="1000734"/>
                  <a:pt x="1109406" y="1000642"/>
                </a:cubicBezTo>
                <a:close/>
                <a:moveTo>
                  <a:pt x="130452" y="1008126"/>
                </a:moveTo>
                <a:lnTo>
                  <a:pt x="130452" y="1008628"/>
                </a:lnTo>
                <a:cubicBezTo>
                  <a:pt x="127902" y="1008628"/>
                  <a:pt x="125352" y="1008628"/>
                  <a:pt x="122802" y="1008628"/>
                </a:cubicBezTo>
                <a:cubicBezTo>
                  <a:pt x="121983" y="1008770"/>
                  <a:pt x="121436" y="1009551"/>
                  <a:pt x="121580" y="1010371"/>
                </a:cubicBezTo>
                <a:cubicBezTo>
                  <a:pt x="121615" y="1010567"/>
                  <a:pt x="121689" y="1010760"/>
                  <a:pt x="121798" y="1010927"/>
                </a:cubicBezTo>
                <a:cubicBezTo>
                  <a:pt x="124307" y="1013853"/>
                  <a:pt x="126815" y="1016696"/>
                  <a:pt x="129407" y="1019288"/>
                </a:cubicBezTo>
                <a:cubicBezTo>
                  <a:pt x="130285" y="1020208"/>
                  <a:pt x="131288" y="1019832"/>
                  <a:pt x="132125" y="1019288"/>
                </a:cubicBezTo>
                <a:cubicBezTo>
                  <a:pt x="132952" y="1018678"/>
                  <a:pt x="133697" y="1017959"/>
                  <a:pt x="134340" y="1017156"/>
                </a:cubicBezTo>
                <a:cubicBezTo>
                  <a:pt x="136180" y="1014564"/>
                  <a:pt x="139441" y="1012975"/>
                  <a:pt x="139399" y="1009087"/>
                </a:cubicBezTo>
                <a:close/>
                <a:moveTo>
                  <a:pt x="13393" y="973175"/>
                </a:moveTo>
                <a:cubicBezTo>
                  <a:pt x="14939" y="967406"/>
                  <a:pt x="15901" y="962974"/>
                  <a:pt x="17322" y="958668"/>
                </a:cubicBezTo>
                <a:cubicBezTo>
                  <a:pt x="20207" y="949972"/>
                  <a:pt x="17322" y="950307"/>
                  <a:pt x="10633" y="949512"/>
                </a:cubicBezTo>
                <a:cubicBezTo>
                  <a:pt x="9528" y="949437"/>
                  <a:pt x="8569" y="950269"/>
                  <a:pt x="8493" y="951377"/>
                </a:cubicBezTo>
                <a:cubicBezTo>
                  <a:pt x="8479" y="951578"/>
                  <a:pt x="8496" y="951783"/>
                  <a:pt x="8543" y="951979"/>
                </a:cubicBezTo>
                <a:cubicBezTo>
                  <a:pt x="9786" y="959128"/>
                  <a:pt x="11419" y="966206"/>
                  <a:pt x="13434" y="973175"/>
                </a:cubicBezTo>
                <a:close/>
                <a:moveTo>
                  <a:pt x="831055" y="1075393"/>
                </a:moveTo>
                <a:cubicBezTo>
                  <a:pt x="831055" y="1078027"/>
                  <a:pt x="831055" y="1079282"/>
                  <a:pt x="831055" y="1080536"/>
                </a:cubicBezTo>
                <a:cubicBezTo>
                  <a:pt x="831180" y="1081334"/>
                  <a:pt x="831929" y="1081882"/>
                  <a:pt x="832727" y="1081756"/>
                </a:cubicBezTo>
                <a:cubicBezTo>
                  <a:pt x="832953" y="1081719"/>
                  <a:pt x="833170" y="1081631"/>
                  <a:pt x="833354" y="1081497"/>
                </a:cubicBezTo>
                <a:cubicBezTo>
                  <a:pt x="834901" y="1080619"/>
                  <a:pt x="836365" y="1079741"/>
                  <a:pt x="836699" y="1077693"/>
                </a:cubicBezTo>
                <a:cubicBezTo>
                  <a:pt x="837452" y="1073219"/>
                  <a:pt x="838288" y="1068788"/>
                  <a:pt x="839249" y="1064356"/>
                </a:cubicBezTo>
                <a:cubicBezTo>
                  <a:pt x="839730" y="1062061"/>
                  <a:pt x="838731" y="1059707"/>
                  <a:pt x="836741" y="1058462"/>
                </a:cubicBezTo>
                <a:cubicBezTo>
                  <a:pt x="835946" y="1057864"/>
                  <a:pt x="834822" y="1058023"/>
                  <a:pt x="834224" y="1058817"/>
                </a:cubicBezTo>
                <a:cubicBezTo>
                  <a:pt x="834199" y="1058850"/>
                  <a:pt x="834174" y="1058884"/>
                  <a:pt x="834149" y="1058921"/>
                </a:cubicBezTo>
                <a:cubicBezTo>
                  <a:pt x="833655" y="1059799"/>
                  <a:pt x="833288" y="1060740"/>
                  <a:pt x="833062" y="1061723"/>
                </a:cubicBezTo>
                <a:cubicBezTo>
                  <a:pt x="832268" y="1066698"/>
                  <a:pt x="831599" y="1071714"/>
                  <a:pt x="831055" y="1075393"/>
                </a:cubicBezTo>
                <a:close/>
                <a:moveTo>
                  <a:pt x="26938" y="920707"/>
                </a:moveTo>
                <a:cubicBezTo>
                  <a:pt x="26516" y="923475"/>
                  <a:pt x="26334" y="926272"/>
                  <a:pt x="26395" y="929069"/>
                </a:cubicBezTo>
                <a:cubicBezTo>
                  <a:pt x="26604" y="938810"/>
                  <a:pt x="24639" y="937723"/>
                  <a:pt x="33376" y="945499"/>
                </a:cubicBezTo>
                <a:cubicBezTo>
                  <a:pt x="34338" y="946377"/>
                  <a:pt x="35174" y="947338"/>
                  <a:pt x="36136" y="948175"/>
                </a:cubicBezTo>
                <a:cubicBezTo>
                  <a:pt x="36558" y="948379"/>
                  <a:pt x="37051" y="948379"/>
                  <a:pt x="37473" y="948175"/>
                </a:cubicBezTo>
                <a:cubicBezTo>
                  <a:pt x="37818" y="947836"/>
                  <a:pt x="37974" y="947351"/>
                  <a:pt x="37891" y="946879"/>
                </a:cubicBezTo>
                <a:cubicBezTo>
                  <a:pt x="34770" y="938517"/>
                  <a:pt x="31620" y="930156"/>
                  <a:pt x="28443" y="921794"/>
                </a:cubicBezTo>
                <a:cubicBezTo>
                  <a:pt x="28318" y="921460"/>
                  <a:pt x="27732" y="921209"/>
                  <a:pt x="26938" y="920540"/>
                </a:cubicBezTo>
                <a:close/>
                <a:moveTo>
                  <a:pt x="1050459" y="1480963"/>
                </a:moveTo>
                <a:cubicBezTo>
                  <a:pt x="1052633" y="1476281"/>
                  <a:pt x="1054639" y="1472226"/>
                  <a:pt x="1056437" y="1468129"/>
                </a:cubicBezTo>
                <a:cubicBezTo>
                  <a:pt x="1056847" y="1467301"/>
                  <a:pt x="1056508" y="1466298"/>
                  <a:pt x="1055680" y="1465888"/>
                </a:cubicBezTo>
                <a:cubicBezTo>
                  <a:pt x="1055551" y="1465821"/>
                  <a:pt x="1055409" y="1465775"/>
                  <a:pt x="1055266" y="1465746"/>
                </a:cubicBezTo>
                <a:cubicBezTo>
                  <a:pt x="1054305" y="1465461"/>
                  <a:pt x="1053301" y="1465319"/>
                  <a:pt x="1052298" y="1465328"/>
                </a:cubicBezTo>
                <a:cubicBezTo>
                  <a:pt x="1044564" y="1465620"/>
                  <a:pt x="1040968" y="1464157"/>
                  <a:pt x="1046111" y="1473940"/>
                </a:cubicBezTo>
                <a:cubicBezTo>
                  <a:pt x="1047239" y="1476114"/>
                  <a:pt x="1047448" y="1478790"/>
                  <a:pt x="1050459" y="1480963"/>
                </a:cubicBezTo>
                <a:close/>
                <a:moveTo>
                  <a:pt x="124892" y="1113438"/>
                </a:moveTo>
                <a:cubicBezTo>
                  <a:pt x="122859" y="1116385"/>
                  <a:pt x="121792" y="1119893"/>
                  <a:pt x="121840" y="1123471"/>
                </a:cubicBezTo>
                <a:cubicBezTo>
                  <a:pt x="121840" y="1124266"/>
                  <a:pt x="122927" y="1125520"/>
                  <a:pt x="123554" y="1125562"/>
                </a:cubicBezTo>
                <a:cubicBezTo>
                  <a:pt x="128069" y="1125813"/>
                  <a:pt x="132584" y="1125854"/>
                  <a:pt x="137100" y="1125854"/>
                </a:cubicBezTo>
                <a:cubicBezTo>
                  <a:pt x="137434" y="1125854"/>
                  <a:pt x="137936" y="1125311"/>
                  <a:pt x="138061" y="1124935"/>
                </a:cubicBezTo>
                <a:cubicBezTo>
                  <a:pt x="138195" y="1124475"/>
                  <a:pt x="138102" y="1123977"/>
                  <a:pt x="137810" y="1123597"/>
                </a:cubicBezTo>
                <a:cubicBezTo>
                  <a:pt x="133919" y="1119713"/>
                  <a:pt x="129583" y="1116302"/>
                  <a:pt x="124892" y="1113438"/>
                </a:cubicBezTo>
                <a:close/>
                <a:moveTo>
                  <a:pt x="1054388" y="1440703"/>
                </a:moveTo>
                <a:cubicBezTo>
                  <a:pt x="1054723" y="1441247"/>
                  <a:pt x="1054890" y="1441916"/>
                  <a:pt x="1055183" y="1441999"/>
                </a:cubicBezTo>
                <a:cubicBezTo>
                  <a:pt x="1062332" y="1443923"/>
                  <a:pt x="1069397" y="1445971"/>
                  <a:pt x="1076588" y="1447560"/>
                </a:cubicBezTo>
                <a:cubicBezTo>
                  <a:pt x="1080518" y="1448438"/>
                  <a:pt x="1083068" y="1445929"/>
                  <a:pt x="1085409" y="1442501"/>
                </a:cubicBezTo>
                <a:cubicBezTo>
                  <a:pt x="1075137" y="1441017"/>
                  <a:pt x="1064761" y="1440415"/>
                  <a:pt x="1054388" y="1440703"/>
                </a:cubicBezTo>
                <a:close/>
                <a:moveTo>
                  <a:pt x="104908" y="1003987"/>
                </a:moveTo>
                <a:cubicBezTo>
                  <a:pt x="110385" y="1003652"/>
                  <a:pt x="110887" y="1002858"/>
                  <a:pt x="108504" y="998050"/>
                </a:cubicBezTo>
                <a:cubicBezTo>
                  <a:pt x="107524" y="996002"/>
                  <a:pt x="106436" y="994003"/>
                  <a:pt x="105243" y="992072"/>
                </a:cubicBezTo>
                <a:cubicBezTo>
                  <a:pt x="104771" y="991253"/>
                  <a:pt x="103723" y="990968"/>
                  <a:pt x="102902" y="991441"/>
                </a:cubicBezTo>
                <a:cubicBezTo>
                  <a:pt x="102797" y="991503"/>
                  <a:pt x="102699" y="991574"/>
                  <a:pt x="102609" y="991654"/>
                </a:cubicBezTo>
                <a:cubicBezTo>
                  <a:pt x="102168" y="991909"/>
                  <a:pt x="101761" y="992218"/>
                  <a:pt x="101396" y="992574"/>
                </a:cubicBezTo>
                <a:cubicBezTo>
                  <a:pt x="98595" y="995291"/>
                  <a:pt x="94707" y="997131"/>
                  <a:pt x="93913" y="1001520"/>
                </a:cubicBezTo>
                <a:close/>
                <a:moveTo>
                  <a:pt x="136305" y="1070627"/>
                </a:moveTo>
                <a:cubicBezTo>
                  <a:pt x="135595" y="1069373"/>
                  <a:pt x="135386" y="1068537"/>
                  <a:pt x="134884" y="1068244"/>
                </a:cubicBezTo>
                <a:cubicBezTo>
                  <a:pt x="128947" y="1064816"/>
                  <a:pt x="123011" y="1061472"/>
                  <a:pt x="116990" y="1058169"/>
                </a:cubicBezTo>
                <a:cubicBezTo>
                  <a:pt x="115193" y="1057207"/>
                  <a:pt x="113771" y="1057793"/>
                  <a:pt x="112433" y="1059590"/>
                </a:cubicBezTo>
                <a:cubicBezTo>
                  <a:pt x="110510" y="1062141"/>
                  <a:pt x="110887" y="1063771"/>
                  <a:pt x="113729" y="1064816"/>
                </a:cubicBezTo>
                <a:cubicBezTo>
                  <a:pt x="118830" y="1066321"/>
                  <a:pt x="123972" y="1067743"/>
                  <a:pt x="129156" y="1068997"/>
                </a:cubicBezTo>
                <a:cubicBezTo>
                  <a:pt x="131288" y="1069708"/>
                  <a:pt x="133462" y="1069958"/>
                  <a:pt x="136305" y="1070627"/>
                </a:cubicBezTo>
                <a:close/>
                <a:moveTo>
                  <a:pt x="1065300" y="1548064"/>
                </a:moveTo>
                <a:lnTo>
                  <a:pt x="1064422" y="1547144"/>
                </a:lnTo>
                <a:cubicBezTo>
                  <a:pt x="1060241" y="1548649"/>
                  <a:pt x="1056312" y="1549945"/>
                  <a:pt x="1052423" y="1551743"/>
                </a:cubicBezTo>
                <a:cubicBezTo>
                  <a:pt x="1044062" y="1555464"/>
                  <a:pt x="1045567" y="1555296"/>
                  <a:pt x="1050291" y="1561609"/>
                </a:cubicBezTo>
                <a:cubicBezTo>
                  <a:pt x="1050864" y="1562558"/>
                  <a:pt x="1052097" y="1562868"/>
                  <a:pt x="1053046" y="1562295"/>
                </a:cubicBezTo>
                <a:cubicBezTo>
                  <a:pt x="1053239" y="1562178"/>
                  <a:pt x="1053410" y="1562031"/>
                  <a:pt x="1053552" y="1561860"/>
                </a:cubicBezTo>
                <a:cubicBezTo>
                  <a:pt x="1057482" y="1557303"/>
                  <a:pt x="1061370" y="1552663"/>
                  <a:pt x="1065300" y="1548064"/>
                </a:cubicBezTo>
                <a:close/>
                <a:moveTo>
                  <a:pt x="1035032" y="1446222"/>
                </a:moveTo>
                <a:cubicBezTo>
                  <a:pt x="1035826" y="1448772"/>
                  <a:pt x="1036244" y="1450403"/>
                  <a:pt x="1036871" y="1452117"/>
                </a:cubicBezTo>
                <a:cubicBezTo>
                  <a:pt x="1041052" y="1462819"/>
                  <a:pt x="1040132" y="1461481"/>
                  <a:pt x="1051211" y="1461440"/>
                </a:cubicBezTo>
                <a:cubicBezTo>
                  <a:pt x="1051629" y="1461440"/>
                  <a:pt x="1052465" y="1461063"/>
                  <a:pt x="1052465" y="1460854"/>
                </a:cubicBezTo>
                <a:cubicBezTo>
                  <a:pt x="1052536" y="1460148"/>
                  <a:pt x="1052361" y="1459437"/>
                  <a:pt x="1051964" y="1458848"/>
                </a:cubicBezTo>
                <a:cubicBezTo>
                  <a:pt x="1047114" y="1454667"/>
                  <a:pt x="1042181" y="1450779"/>
                  <a:pt x="1037248" y="1446807"/>
                </a:cubicBezTo>
                <a:cubicBezTo>
                  <a:pt x="1036829" y="1446682"/>
                  <a:pt x="1036328" y="1446724"/>
                  <a:pt x="1035032" y="1446222"/>
                </a:cubicBezTo>
                <a:close/>
                <a:moveTo>
                  <a:pt x="6076" y="924930"/>
                </a:moveTo>
                <a:cubicBezTo>
                  <a:pt x="6076" y="928191"/>
                  <a:pt x="6369" y="931368"/>
                  <a:pt x="6536" y="934587"/>
                </a:cubicBezTo>
                <a:cubicBezTo>
                  <a:pt x="6536" y="936845"/>
                  <a:pt x="6536" y="939144"/>
                  <a:pt x="6912" y="941402"/>
                </a:cubicBezTo>
                <a:cubicBezTo>
                  <a:pt x="6842" y="943480"/>
                  <a:pt x="8468" y="945219"/>
                  <a:pt x="10545" y="945290"/>
                </a:cubicBezTo>
                <a:cubicBezTo>
                  <a:pt x="10630" y="945294"/>
                  <a:pt x="10715" y="945294"/>
                  <a:pt x="10800" y="945290"/>
                </a:cubicBezTo>
                <a:cubicBezTo>
                  <a:pt x="12066" y="945394"/>
                  <a:pt x="13339" y="945394"/>
                  <a:pt x="14605" y="945290"/>
                </a:cubicBezTo>
                <a:cubicBezTo>
                  <a:pt x="15573" y="945340"/>
                  <a:pt x="16401" y="944600"/>
                  <a:pt x="16453" y="943630"/>
                </a:cubicBezTo>
                <a:cubicBezTo>
                  <a:pt x="16472" y="943275"/>
                  <a:pt x="16382" y="942919"/>
                  <a:pt x="16194" y="942614"/>
                </a:cubicBezTo>
                <a:cubicBezTo>
                  <a:pt x="13267" y="936719"/>
                  <a:pt x="10215" y="930866"/>
                  <a:pt x="7205" y="925013"/>
                </a:cubicBezTo>
                <a:cubicBezTo>
                  <a:pt x="7163" y="924972"/>
                  <a:pt x="6787" y="925013"/>
                  <a:pt x="6076" y="924930"/>
                </a:cubicBezTo>
                <a:close/>
                <a:moveTo>
                  <a:pt x="241366" y="1141992"/>
                </a:moveTo>
                <a:cubicBezTo>
                  <a:pt x="244452" y="1137101"/>
                  <a:pt x="246369" y="1131565"/>
                  <a:pt x="246969" y="1125813"/>
                </a:cubicBezTo>
                <a:cubicBezTo>
                  <a:pt x="247146" y="1122397"/>
                  <a:pt x="244638" y="1119433"/>
                  <a:pt x="241241" y="1119040"/>
                </a:cubicBezTo>
                <a:cubicBezTo>
                  <a:pt x="240548" y="1119103"/>
                  <a:pt x="239934" y="1119512"/>
                  <a:pt x="239611" y="1120127"/>
                </a:cubicBezTo>
                <a:cubicBezTo>
                  <a:pt x="239337" y="1121105"/>
                  <a:pt x="239252" y="1122125"/>
                  <a:pt x="239360" y="1123137"/>
                </a:cubicBezTo>
                <a:cubicBezTo>
                  <a:pt x="239987" y="1129450"/>
                  <a:pt x="240698" y="1135721"/>
                  <a:pt x="241366" y="1141992"/>
                </a:cubicBezTo>
                <a:close/>
                <a:moveTo>
                  <a:pt x="145503" y="1123430"/>
                </a:moveTo>
                <a:cubicBezTo>
                  <a:pt x="145837" y="1119667"/>
                  <a:pt x="146214" y="1116699"/>
                  <a:pt x="146339" y="1113689"/>
                </a:cubicBezTo>
                <a:cubicBezTo>
                  <a:pt x="146519" y="1112372"/>
                  <a:pt x="145638" y="1111143"/>
                  <a:pt x="144332" y="1110888"/>
                </a:cubicBezTo>
                <a:cubicBezTo>
                  <a:pt x="139718" y="1109788"/>
                  <a:pt x="134881" y="1110110"/>
                  <a:pt x="130452" y="1111807"/>
                </a:cubicBezTo>
                <a:cubicBezTo>
                  <a:pt x="134951" y="1116310"/>
                  <a:pt x="140009" y="1120215"/>
                  <a:pt x="145503" y="1123430"/>
                </a:cubicBezTo>
                <a:close/>
                <a:moveTo>
                  <a:pt x="202820" y="1000559"/>
                </a:moveTo>
                <a:cubicBezTo>
                  <a:pt x="207210" y="991737"/>
                  <a:pt x="207377" y="983251"/>
                  <a:pt x="210011" y="975475"/>
                </a:cubicBezTo>
                <a:cubicBezTo>
                  <a:pt x="210031" y="975224"/>
                  <a:pt x="210031" y="974973"/>
                  <a:pt x="210011" y="974722"/>
                </a:cubicBezTo>
                <a:cubicBezTo>
                  <a:pt x="210035" y="973823"/>
                  <a:pt x="209326" y="973071"/>
                  <a:pt x="208425" y="973050"/>
                </a:cubicBezTo>
                <a:cubicBezTo>
                  <a:pt x="208284" y="973046"/>
                  <a:pt x="208142" y="973058"/>
                  <a:pt x="208004" y="973092"/>
                </a:cubicBezTo>
                <a:cubicBezTo>
                  <a:pt x="204409" y="974053"/>
                  <a:pt x="202946" y="975349"/>
                  <a:pt x="202904" y="978652"/>
                </a:cubicBezTo>
                <a:cubicBezTo>
                  <a:pt x="202695" y="985383"/>
                  <a:pt x="202820" y="992197"/>
                  <a:pt x="202820" y="1000559"/>
                </a:cubicBezTo>
                <a:close/>
                <a:moveTo>
                  <a:pt x="1030266" y="1462108"/>
                </a:moveTo>
                <a:lnTo>
                  <a:pt x="1032398" y="1461858"/>
                </a:lnTo>
                <a:cubicBezTo>
                  <a:pt x="1034697" y="1461565"/>
                  <a:pt x="1035826" y="1460311"/>
                  <a:pt x="1035115" y="1458304"/>
                </a:cubicBezTo>
                <a:cubicBezTo>
                  <a:pt x="1033819" y="1454500"/>
                  <a:pt x="1032272" y="1450737"/>
                  <a:pt x="1030935" y="1447016"/>
                </a:cubicBezTo>
                <a:cubicBezTo>
                  <a:pt x="1030546" y="1446335"/>
                  <a:pt x="1029676" y="1446101"/>
                  <a:pt x="1028995" y="1446489"/>
                </a:cubicBezTo>
                <a:cubicBezTo>
                  <a:pt x="1028777" y="1446615"/>
                  <a:pt x="1028593" y="1446799"/>
                  <a:pt x="1028468" y="1447016"/>
                </a:cubicBezTo>
                <a:cubicBezTo>
                  <a:pt x="1027339" y="1450110"/>
                  <a:pt x="1026169" y="1453204"/>
                  <a:pt x="1025249" y="1456339"/>
                </a:cubicBezTo>
                <a:cubicBezTo>
                  <a:pt x="1024036" y="1460520"/>
                  <a:pt x="1025249" y="1461858"/>
                  <a:pt x="1029430" y="1461983"/>
                </a:cubicBezTo>
                <a:close/>
                <a:moveTo>
                  <a:pt x="1040717" y="1564201"/>
                </a:moveTo>
                <a:lnTo>
                  <a:pt x="1040717" y="1564201"/>
                </a:lnTo>
                <a:lnTo>
                  <a:pt x="1041470" y="1564201"/>
                </a:lnTo>
                <a:cubicBezTo>
                  <a:pt x="1042891" y="1564201"/>
                  <a:pt x="1044856" y="1564870"/>
                  <a:pt x="1045274" y="1562863"/>
                </a:cubicBezTo>
                <a:cubicBezTo>
                  <a:pt x="1045274" y="1561902"/>
                  <a:pt x="1044438" y="1560606"/>
                  <a:pt x="1043769" y="1559603"/>
                </a:cubicBezTo>
                <a:cubicBezTo>
                  <a:pt x="1042540" y="1557575"/>
                  <a:pt x="1040111" y="1556618"/>
                  <a:pt x="1037833" y="1557261"/>
                </a:cubicBezTo>
                <a:lnTo>
                  <a:pt x="1023786" y="1560564"/>
                </a:lnTo>
                <a:cubicBezTo>
                  <a:pt x="1023255" y="1560723"/>
                  <a:pt x="1022954" y="1561283"/>
                  <a:pt x="1023113" y="1561814"/>
                </a:cubicBezTo>
                <a:cubicBezTo>
                  <a:pt x="1023238" y="1562241"/>
                  <a:pt x="1023631" y="1562533"/>
                  <a:pt x="1024078" y="1562529"/>
                </a:cubicBezTo>
                <a:close/>
                <a:moveTo>
                  <a:pt x="187853" y="1043035"/>
                </a:moveTo>
                <a:cubicBezTo>
                  <a:pt x="194041" y="1043035"/>
                  <a:pt x="194668" y="1042449"/>
                  <a:pt x="193874" y="1037516"/>
                </a:cubicBezTo>
                <a:cubicBezTo>
                  <a:pt x="193752" y="1036751"/>
                  <a:pt x="193570" y="1035994"/>
                  <a:pt x="193330" y="1035259"/>
                </a:cubicBezTo>
                <a:cubicBezTo>
                  <a:pt x="192703" y="1033126"/>
                  <a:pt x="193832" y="1029615"/>
                  <a:pt x="191700" y="1029029"/>
                </a:cubicBezTo>
                <a:cubicBezTo>
                  <a:pt x="188690" y="1028193"/>
                  <a:pt x="188439" y="1032123"/>
                  <a:pt x="186892" y="1033921"/>
                </a:cubicBezTo>
                <a:cubicBezTo>
                  <a:pt x="186136" y="1034937"/>
                  <a:pt x="185465" y="1036015"/>
                  <a:pt x="184885" y="1037140"/>
                </a:cubicBezTo>
                <a:cubicBezTo>
                  <a:pt x="182209" y="1041990"/>
                  <a:pt x="182669" y="1042909"/>
                  <a:pt x="187937" y="1043035"/>
                </a:cubicBezTo>
                <a:close/>
                <a:moveTo>
                  <a:pt x="180663" y="931452"/>
                </a:moveTo>
                <a:cubicBezTo>
                  <a:pt x="180380" y="930427"/>
                  <a:pt x="180031" y="929420"/>
                  <a:pt x="179617" y="928442"/>
                </a:cubicBezTo>
                <a:cubicBezTo>
                  <a:pt x="177485" y="924261"/>
                  <a:pt x="175437" y="919871"/>
                  <a:pt x="173137" y="915565"/>
                </a:cubicBezTo>
                <a:cubicBezTo>
                  <a:pt x="173023" y="915339"/>
                  <a:pt x="172830" y="915160"/>
                  <a:pt x="172594" y="915063"/>
                </a:cubicBezTo>
                <a:cubicBezTo>
                  <a:pt x="172134" y="915063"/>
                  <a:pt x="171340" y="915063"/>
                  <a:pt x="171256" y="915063"/>
                </a:cubicBezTo>
                <a:cubicBezTo>
                  <a:pt x="169937" y="917785"/>
                  <a:pt x="168765" y="920578"/>
                  <a:pt x="167744" y="923425"/>
                </a:cubicBezTo>
                <a:cubicBezTo>
                  <a:pt x="167664" y="924428"/>
                  <a:pt x="168068" y="925406"/>
                  <a:pt x="168831" y="926059"/>
                </a:cubicBezTo>
                <a:cubicBezTo>
                  <a:pt x="170177" y="927196"/>
                  <a:pt x="171684" y="928128"/>
                  <a:pt x="173305" y="928818"/>
                </a:cubicBezTo>
                <a:cubicBezTo>
                  <a:pt x="175604" y="929654"/>
                  <a:pt x="177402" y="931995"/>
                  <a:pt x="180704" y="931452"/>
                </a:cubicBezTo>
                <a:close/>
                <a:moveTo>
                  <a:pt x="165863" y="874343"/>
                </a:moveTo>
                <a:cubicBezTo>
                  <a:pt x="165659" y="872926"/>
                  <a:pt x="165337" y="871526"/>
                  <a:pt x="164901" y="870163"/>
                </a:cubicBezTo>
                <a:cubicBezTo>
                  <a:pt x="160553" y="860911"/>
                  <a:pt x="156164" y="851713"/>
                  <a:pt x="151732" y="842570"/>
                </a:cubicBezTo>
                <a:cubicBezTo>
                  <a:pt x="151481" y="842110"/>
                  <a:pt x="150561" y="841985"/>
                  <a:pt x="149934" y="841692"/>
                </a:cubicBezTo>
                <a:cubicBezTo>
                  <a:pt x="149934" y="842152"/>
                  <a:pt x="149516" y="842695"/>
                  <a:pt x="149642" y="843072"/>
                </a:cubicBezTo>
                <a:cubicBezTo>
                  <a:pt x="152108" y="849510"/>
                  <a:pt x="154826" y="855614"/>
                  <a:pt x="157125" y="862303"/>
                </a:cubicBezTo>
                <a:cubicBezTo>
                  <a:pt x="158764" y="867115"/>
                  <a:pt x="161826" y="871312"/>
                  <a:pt x="165905" y="874343"/>
                </a:cubicBezTo>
                <a:close/>
                <a:moveTo>
                  <a:pt x="170336" y="935005"/>
                </a:moveTo>
                <a:cubicBezTo>
                  <a:pt x="171422" y="938969"/>
                  <a:pt x="172981" y="942786"/>
                  <a:pt x="174977" y="946377"/>
                </a:cubicBezTo>
                <a:cubicBezTo>
                  <a:pt x="175422" y="947134"/>
                  <a:pt x="176395" y="947384"/>
                  <a:pt x="177152" y="946941"/>
                </a:cubicBezTo>
                <a:cubicBezTo>
                  <a:pt x="177310" y="946849"/>
                  <a:pt x="177451" y="946728"/>
                  <a:pt x="177569" y="946586"/>
                </a:cubicBezTo>
                <a:cubicBezTo>
                  <a:pt x="178264" y="945867"/>
                  <a:pt x="178907" y="945098"/>
                  <a:pt x="179492" y="944287"/>
                </a:cubicBezTo>
                <a:cubicBezTo>
                  <a:pt x="183882" y="938099"/>
                  <a:pt x="182502" y="937806"/>
                  <a:pt x="177569" y="935214"/>
                </a:cubicBezTo>
                <a:lnTo>
                  <a:pt x="172218" y="932371"/>
                </a:lnTo>
                <a:cubicBezTo>
                  <a:pt x="171423" y="931995"/>
                  <a:pt x="170085" y="932706"/>
                  <a:pt x="170378" y="935005"/>
                </a:cubicBezTo>
                <a:close/>
                <a:moveTo>
                  <a:pt x="176356" y="912764"/>
                </a:moveTo>
                <a:cubicBezTo>
                  <a:pt x="179408" y="919119"/>
                  <a:pt x="181833" y="924052"/>
                  <a:pt x="184258" y="928985"/>
                </a:cubicBezTo>
                <a:cubicBezTo>
                  <a:pt x="184460" y="929432"/>
                  <a:pt x="184864" y="929759"/>
                  <a:pt x="185345" y="929863"/>
                </a:cubicBezTo>
                <a:cubicBezTo>
                  <a:pt x="185825" y="929901"/>
                  <a:pt x="186288" y="929675"/>
                  <a:pt x="186557" y="929278"/>
                </a:cubicBezTo>
                <a:cubicBezTo>
                  <a:pt x="187613" y="926999"/>
                  <a:pt x="188548" y="924671"/>
                  <a:pt x="189358" y="922296"/>
                </a:cubicBezTo>
                <a:cubicBezTo>
                  <a:pt x="190187" y="920544"/>
                  <a:pt x="189439" y="918450"/>
                  <a:pt x="187685" y="917622"/>
                </a:cubicBezTo>
                <a:cubicBezTo>
                  <a:pt x="187497" y="917530"/>
                  <a:pt x="187302" y="917459"/>
                  <a:pt x="187101" y="917405"/>
                </a:cubicBezTo>
                <a:cubicBezTo>
                  <a:pt x="184174" y="916025"/>
                  <a:pt x="181122" y="914813"/>
                  <a:pt x="176398" y="912764"/>
                </a:cubicBezTo>
                <a:close/>
                <a:moveTo>
                  <a:pt x="51312" y="887680"/>
                </a:moveTo>
                <a:cubicBezTo>
                  <a:pt x="51233" y="888516"/>
                  <a:pt x="51233" y="889352"/>
                  <a:pt x="51312" y="890188"/>
                </a:cubicBezTo>
                <a:cubicBezTo>
                  <a:pt x="51312" y="891108"/>
                  <a:pt x="51646" y="892613"/>
                  <a:pt x="52064" y="892697"/>
                </a:cubicBezTo>
                <a:cubicBezTo>
                  <a:pt x="53318" y="892989"/>
                  <a:pt x="53402" y="891693"/>
                  <a:pt x="53695" y="890773"/>
                </a:cubicBezTo>
                <a:cubicBezTo>
                  <a:pt x="55074" y="886593"/>
                  <a:pt x="56496" y="882412"/>
                  <a:pt x="57875" y="877897"/>
                </a:cubicBezTo>
                <a:cubicBezTo>
                  <a:pt x="58361" y="876195"/>
                  <a:pt x="58725" y="874465"/>
                  <a:pt x="58962" y="872713"/>
                </a:cubicBezTo>
                <a:cubicBezTo>
                  <a:pt x="58986" y="871128"/>
                  <a:pt x="57744" y="869811"/>
                  <a:pt x="56161" y="869745"/>
                </a:cubicBezTo>
                <a:cubicBezTo>
                  <a:pt x="54683" y="869485"/>
                  <a:pt x="53274" y="870472"/>
                  <a:pt x="53013" y="871948"/>
                </a:cubicBezTo>
                <a:cubicBezTo>
                  <a:pt x="53001" y="872023"/>
                  <a:pt x="52990" y="872094"/>
                  <a:pt x="52984" y="872169"/>
                </a:cubicBezTo>
                <a:cubicBezTo>
                  <a:pt x="52399" y="877646"/>
                  <a:pt x="51855" y="883165"/>
                  <a:pt x="51353" y="887638"/>
                </a:cubicBezTo>
                <a:close/>
                <a:moveTo>
                  <a:pt x="132668" y="1075101"/>
                </a:moveTo>
                <a:cubicBezTo>
                  <a:pt x="132877" y="1075644"/>
                  <a:pt x="132877" y="1076021"/>
                  <a:pt x="133044" y="1076104"/>
                </a:cubicBezTo>
                <a:cubicBezTo>
                  <a:pt x="138869" y="1079252"/>
                  <a:pt x="144695" y="1082375"/>
                  <a:pt x="150520" y="1085469"/>
                </a:cubicBezTo>
                <a:cubicBezTo>
                  <a:pt x="151858" y="1086138"/>
                  <a:pt x="153195" y="1085469"/>
                  <a:pt x="154073" y="1083462"/>
                </a:cubicBezTo>
                <a:cubicBezTo>
                  <a:pt x="154951" y="1081455"/>
                  <a:pt x="154073" y="1080661"/>
                  <a:pt x="152401" y="1079992"/>
                </a:cubicBezTo>
                <a:cubicBezTo>
                  <a:pt x="150290" y="1079081"/>
                  <a:pt x="148109" y="1078341"/>
                  <a:pt x="145879" y="1077776"/>
                </a:cubicBezTo>
                <a:cubicBezTo>
                  <a:pt x="141621" y="1076317"/>
                  <a:pt x="137197" y="1075406"/>
                  <a:pt x="132710" y="1075059"/>
                </a:cubicBezTo>
                <a:close/>
                <a:moveTo>
                  <a:pt x="246676" y="1114023"/>
                </a:moveTo>
                <a:cubicBezTo>
                  <a:pt x="246132" y="1109424"/>
                  <a:pt x="245673" y="1104658"/>
                  <a:pt x="245004" y="1099892"/>
                </a:cubicBezTo>
                <a:cubicBezTo>
                  <a:pt x="245004" y="1099098"/>
                  <a:pt x="244000" y="1098387"/>
                  <a:pt x="243499" y="1097635"/>
                </a:cubicBezTo>
                <a:cubicBezTo>
                  <a:pt x="243039" y="1098220"/>
                  <a:pt x="242370" y="1098722"/>
                  <a:pt x="242161" y="1099391"/>
                </a:cubicBezTo>
                <a:cubicBezTo>
                  <a:pt x="241157" y="1102526"/>
                  <a:pt x="240238" y="1105662"/>
                  <a:pt x="239360" y="1108839"/>
                </a:cubicBezTo>
                <a:cubicBezTo>
                  <a:pt x="238635" y="1110858"/>
                  <a:pt x="239556" y="1113099"/>
                  <a:pt x="241492" y="1114023"/>
                </a:cubicBezTo>
                <a:lnTo>
                  <a:pt x="244084" y="1115612"/>
                </a:lnTo>
                <a:cubicBezTo>
                  <a:pt x="244800" y="1116159"/>
                  <a:pt x="245823" y="1116017"/>
                  <a:pt x="246369" y="1115302"/>
                </a:cubicBezTo>
                <a:cubicBezTo>
                  <a:pt x="246646" y="1114939"/>
                  <a:pt x="246758" y="1114475"/>
                  <a:pt x="246676" y="1114023"/>
                </a:cubicBezTo>
                <a:close/>
                <a:moveTo>
                  <a:pt x="21712" y="962264"/>
                </a:moveTo>
                <a:lnTo>
                  <a:pt x="20374" y="962055"/>
                </a:lnTo>
                <a:cubicBezTo>
                  <a:pt x="18953" y="966235"/>
                  <a:pt x="17448" y="970416"/>
                  <a:pt x="16194" y="974806"/>
                </a:cubicBezTo>
                <a:cubicBezTo>
                  <a:pt x="15399" y="977523"/>
                  <a:pt x="16695" y="978986"/>
                  <a:pt x="19789" y="978986"/>
                </a:cubicBezTo>
                <a:lnTo>
                  <a:pt x="21336" y="978986"/>
                </a:lnTo>
                <a:cubicBezTo>
                  <a:pt x="23301" y="978986"/>
                  <a:pt x="24262" y="977941"/>
                  <a:pt x="23970" y="976227"/>
                </a:cubicBezTo>
                <a:cubicBezTo>
                  <a:pt x="23259" y="971628"/>
                  <a:pt x="22465" y="966946"/>
                  <a:pt x="21712" y="962264"/>
                </a:cubicBezTo>
                <a:close/>
                <a:moveTo>
                  <a:pt x="790168" y="1107585"/>
                </a:moveTo>
                <a:cubicBezTo>
                  <a:pt x="788997" y="1107585"/>
                  <a:pt x="786740" y="1107919"/>
                  <a:pt x="784524" y="1108254"/>
                </a:cubicBezTo>
                <a:cubicBezTo>
                  <a:pt x="784189" y="1108254"/>
                  <a:pt x="783771" y="1108964"/>
                  <a:pt x="783771" y="1109341"/>
                </a:cubicBezTo>
                <a:cubicBezTo>
                  <a:pt x="783813" y="1109822"/>
                  <a:pt x="784097" y="1110244"/>
                  <a:pt x="784524" y="1110470"/>
                </a:cubicBezTo>
                <a:cubicBezTo>
                  <a:pt x="788705" y="1111849"/>
                  <a:pt x="793136" y="1113187"/>
                  <a:pt x="797484" y="1114650"/>
                </a:cubicBezTo>
                <a:cubicBezTo>
                  <a:pt x="798847" y="1115018"/>
                  <a:pt x="800256" y="1115173"/>
                  <a:pt x="801665" y="1115110"/>
                </a:cubicBezTo>
                <a:cubicBezTo>
                  <a:pt x="802501" y="1115110"/>
                  <a:pt x="801999" y="1112476"/>
                  <a:pt x="800703" y="1110344"/>
                </a:cubicBezTo>
                <a:cubicBezTo>
                  <a:pt x="799867" y="1108806"/>
                  <a:pt x="798270" y="1107836"/>
                  <a:pt x="796522" y="1107794"/>
                </a:cubicBezTo>
                <a:close/>
                <a:moveTo>
                  <a:pt x="195755" y="951937"/>
                </a:moveTo>
                <a:cubicBezTo>
                  <a:pt x="195408" y="945093"/>
                  <a:pt x="194527" y="938283"/>
                  <a:pt x="193121" y="931577"/>
                </a:cubicBezTo>
                <a:cubicBezTo>
                  <a:pt x="193121" y="931326"/>
                  <a:pt x="193121" y="930992"/>
                  <a:pt x="192703" y="930950"/>
                </a:cubicBezTo>
                <a:cubicBezTo>
                  <a:pt x="192285" y="930908"/>
                  <a:pt x="191616" y="930699"/>
                  <a:pt x="191407" y="930950"/>
                </a:cubicBezTo>
                <a:cubicBezTo>
                  <a:pt x="189530" y="933045"/>
                  <a:pt x="188646" y="935850"/>
                  <a:pt x="188982" y="938643"/>
                </a:cubicBezTo>
                <a:cubicBezTo>
                  <a:pt x="190443" y="943438"/>
                  <a:pt x="192736" y="947936"/>
                  <a:pt x="195755" y="951937"/>
                </a:cubicBezTo>
                <a:close/>
                <a:moveTo>
                  <a:pt x="249226" y="1137142"/>
                </a:moveTo>
                <a:cubicBezTo>
                  <a:pt x="249226" y="1137142"/>
                  <a:pt x="248724" y="1137142"/>
                  <a:pt x="248641" y="1137393"/>
                </a:cubicBezTo>
                <a:cubicBezTo>
                  <a:pt x="246581" y="1142506"/>
                  <a:pt x="245176" y="1147858"/>
                  <a:pt x="244460" y="1153322"/>
                </a:cubicBezTo>
                <a:cubicBezTo>
                  <a:pt x="244084" y="1154952"/>
                  <a:pt x="245673" y="1156248"/>
                  <a:pt x="247888" y="1156583"/>
                </a:cubicBezTo>
                <a:cubicBezTo>
                  <a:pt x="249241" y="1156884"/>
                  <a:pt x="250581" y="1156031"/>
                  <a:pt x="250881" y="1154676"/>
                </a:cubicBezTo>
                <a:cubicBezTo>
                  <a:pt x="250921" y="1154492"/>
                  <a:pt x="250942" y="1154304"/>
                  <a:pt x="250940" y="1154116"/>
                </a:cubicBezTo>
                <a:cubicBezTo>
                  <a:pt x="251003" y="1153364"/>
                  <a:pt x="251003" y="1152611"/>
                  <a:pt x="250940" y="1151858"/>
                </a:cubicBezTo>
                <a:cubicBezTo>
                  <a:pt x="250480" y="1146967"/>
                  <a:pt x="249853" y="1142034"/>
                  <a:pt x="249226" y="1137142"/>
                </a:cubicBezTo>
                <a:close/>
                <a:moveTo>
                  <a:pt x="1210998" y="937890"/>
                </a:moveTo>
                <a:lnTo>
                  <a:pt x="1209911" y="936552"/>
                </a:lnTo>
                <a:cubicBezTo>
                  <a:pt x="1209576" y="936887"/>
                  <a:pt x="1209033" y="937137"/>
                  <a:pt x="1208866" y="937514"/>
                </a:cubicBezTo>
                <a:cubicBezTo>
                  <a:pt x="1208029" y="939629"/>
                  <a:pt x="1207319" y="941795"/>
                  <a:pt x="1206733" y="943994"/>
                </a:cubicBezTo>
                <a:cubicBezTo>
                  <a:pt x="1205103" y="951352"/>
                  <a:pt x="1203640" y="958794"/>
                  <a:pt x="1202135" y="966193"/>
                </a:cubicBezTo>
                <a:cubicBezTo>
                  <a:pt x="1202051" y="966942"/>
                  <a:pt x="1202051" y="967703"/>
                  <a:pt x="1202135" y="968451"/>
                </a:cubicBezTo>
                <a:cubicBezTo>
                  <a:pt x="1202164" y="968706"/>
                  <a:pt x="1202323" y="968923"/>
                  <a:pt x="1202553" y="969036"/>
                </a:cubicBezTo>
                <a:cubicBezTo>
                  <a:pt x="1202766" y="969137"/>
                  <a:pt x="1203008" y="969137"/>
                  <a:pt x="1203222" y="969036"/>
                </a:cubicBezTo>
                <a:cubicBezTo>
                  <a:pt x="1203627" y="968409"/>
                  <a:pt x="1203949" y="967736"/>
                  <a:pt x="1204183" y="967030"/>
                </a:cubicBezTo>
                <a:cubicBezTo>
                  <a:pt x="1206273" y="958668"/>
                  <a:pt x="1208351" y="950307"/>
                  <a:pt x="1210412" y="941945"/>
                </a:cubicBezTo>
                <a:cubicBezTo>
                  <a:pt x="1210663" y="940691"/>
                  <a:pt x="1210747" y="939395"/>
                  <a:pt x="1210998" y="937890"/>
                </a:cubicBezTo>
                <a:close/>
                <a:moveTo>
                  <a:pt x="760401" y="1126022"/>
                </a:moveTo>
                <a:lnTo>
                  <a:pt x="774741" y="1124517"/>
                </a:lnTo>
                <a:cubicBezTo>
                  <a:pt x="779298" y="1124057"/>
                  <a:pt x="783897" y="1123848"/>
                  <a:pt x="788370" y="1123095"/>
                </a:cubicBezTo>
                <a:cubicBezTo>
                  <a:pt x="791071" y="1122497"/>
                  <a:pt x="793705" y="1121628"/>
                  <a:pt x="796230" y="1120503"/>
                </a:cubicBezTo>
                <a:cubicBezTo>
                  <a:pt x="796481" y="1120503"/>
                  <a:pt x="796732" y="1119542"/>
                  <a:pt x="796564" y="1119207"/>
                </a:cubicBezTo>
                <a:cubicBezTo>
                  <a:pt x="796397" y="1118873"/>
                  <a:pt x="795728" y="1118329"/>
                  <a:pt x="795435" y="1118413"/>
                </a:cubicBezTo>
                <a:cubicBezTo>
                  <a:pt x="793688" y="1119274"/>
                  <a:pt x="791869" y="1119989"/>
                  <a:pt x="790001" y="1120545"/>
                </a:cubicBezTo>
                <a:cubicBezTo>
                  <a:pt x="786004" y="1121281"/>
                  <a:pt x="781969" y="1121812"/>
                  <a:pt x="777918" y="1122134"/>
                </a:cubicBezTo>
                <a:cubicBezTo>
                  <a:pt x="771927" y="1122531"/>
                  <a:pt x="766028" y="1123802"/>
                  <a:pt x="760401" y="1125896"/>
                </a:cubicBezTo>
                <a:close/>
                <a:moveTo>
                  <a:pt x="238315" y="1072383"/>
                </a:moveTo>
                <a:lnTo>
                  <a:pt x="238315" y="1097886"/>
                </a:lnTo>
                <a:cubicBezTo>
                  <a:pt x="243875" y="1088939"/>
                  <a:pt x="242495" y="1080787"/>
                  <a:pt x="238315" y="1072383"/>
                </a:cubicBezTo>
                <a:close/>
                <a:moveTo>
                  <a:pt x="39773" y="904821"/>
                </a:moveTo>
                <a:cubicBezTo>
                  <a:pt x="42389" y="913207"/>
                  <a:pt x="45762" y="921334"/>
                  <a:pt x="49848" y="929111"/>
                </a:cubicBezTo>
                <a:cubicBezTo>
                  <a:pt x="48510" y="920206"/>
                  <a:pt x="48134" y="911092"/>
                  <a:pt x="39773" y="904821"/>
                </a:cubicBezTo>
                <a:close/>
                <a:moveTo>
                  <a:pt x="100560" y="1116448"/>
                </a:moveTo>
                <a:cubicBezTo>
                  <a:pt x="100560" y="1116448"/>
                  <a:pt x="100142" y="1116657"/>
                  <a:pt x="100017" y="1116866"/>
                </a:cubicBezTo>
                <a:cubicBezTo>
                  <a:pt x="99937" y="1117083"/>
                  <a:pt x="99937" y="1117318"/>
                  <a:pt x="100017" y="1117535"/>
                </a:cubicBezTo>
                <a:cubicBezTo>
                  <a:pt x="104002" y="1122385"/>
                  <a:pt x="108002" y="1127222"/>
                  <a:pt x="112015" y="1132042"/>
                </a:cubicBezTo>
                <a:cubicBezTo>
                  <a:pt x="112015" y="1132042"/>
                  <a:pt x="112433" y="1132293"/>
                  <a:pt x="112642" y="1132460"/>
                </a:cubicBezTo>
                <a:cubicBezTo>
                  <a:pt x="112852" y="1132627"/>
                  <a:pt x="114649" y="1132460"/>
                  <a:pt x="115025" y="1131373"/>
                </a:cubicBezTo>
                <a:cubicBezTo>
                  <a:pt x="115510" y="1129918"/>
                  <a:pt x="115157" y="1128313"/>
                  <a:pt x="114106" y="1127192"/>
                </a:cubicBezTo>
                <a:cubicBezTo>
                  <a:pt x="110308" y="1123154"/>
                  <a:pt x="106024" y="1119600"/>
                  <a:pt x="101355" y="1116615"/>
                </a:cubicBezTo>
                <a:cubicBezTo>
                  <a:pt x="101355" y="1116615"/>
                  <a:pt x="100811" y="1116490"/>
                  <a:pt x="100560" y="1116448"/>
                </a:cubicBezTo>
                <a:close/>
                <a:moveTo>
                  <a:pt x="244669" y="1177152"/>
                </a:moveTo>
                <a:cubicBezTo>
                  <a:pt x="246884" y="1173301"/>
                  <a:pt x="248598" y="1169187"/>
                  <a:pt x="249770" y="1164902"/>
                </a:cubicBezTo>
                <a:cubicBezTo>
                  <a:pt x="250313" y="1161976"/>
                  <a:pt x="248641" y="1160303"/>
                  <a:pt x="245380" y="1160303"/>
                </a:cubicBezTo>
                <a:cubicBezTo>
                  <a:pt x="244251" y="1160303"/>
                  <a:pt x="243331" y="1160763"/>
                  <a:pt x="243248" y="1161934"/>
                </a:cubicBezTo>
                <a:cubicBezTo>
                  <a:pt x="243150" y="1167043"/>
                  <a:pt x="243627" y="1172147"/>
                  <a:pt x="244669" y="1177152"/>
                </a:cubicBezTo>
                <a:close/>
                <a:moveTo>
                  <a:pt x="951209" y="1491959"/>
                </a:moveTo>
                <a:lnTo>
                  <a:pt x="951209" y="1491248"/>
                </a:lnTo>
                <a:cubicBezTo>
                  <a:pt x="942095" y="1491248"/>
                  <a:pt x="932981" y="1491248"/>
                  <a:pt x="923867" y="1491248"/>
                </a:cubicBezTo>
                <a:cubicBezTo>
                  <a:pt x="922102" y="1491307"/>
                  <a:pt x="920351" y="1491562"/>
                  <a:pt x="918641" y="1492001"/>
                </a:cubicBezTo>
                <a:cubicBezTo>
                  <a:pt x="916617" y="1492193"/>
                  <a:pt x="914698" y="1492979"/>
                  <a:pt x="913122" y="1494258"/>
                </a:cubicBezTo>
                <a:close/>
                <a:moveTo>
                  <a:pt x="1231567" y="941151"/>
                </a:moveTo>
                <a:cubicBezTo>
                  <a:pt x="1232081" y="939788"/>
                  <a:pt x="1232499" y="938392"/>
                  <a:pt x="1232821" y="936970"/>
                </a:cubicBezTo>
                <a:cubicBezTo>
                  <a:pt x="1233323" y="931117"/>
                  <a:pt x="1233866" y="925264"/>
                  <a:pt x="1234242" y="919453"/>
                </a:cubicBezTo>
                <a:cubicBezTo>
                  <a:pt x="1234535" y="914854"/>
                  <a:pt x="1234661" y="910256"/>
                  <a:pt x="1234786" y="905699"/>
                </a:cubicBezTo>
                <a:cubicBezTo>
                  <a:pt x="1234786" y="905155"/>
                  <a:pt x="1234159" y="904612"/>
                  <a:pt x="1233782" y="904026"/>
                </a:cubicBezTo>
                <a:cubicBezTo>
                  <a:pt x="1233360" y="904616"/>
                  <a:pt x="1233022" y="905264"/>
                  <a:pt x="1232779" y="905949"/>
                </a:cubicBezTo>
                <a:cubicBezTo>
                  <a:pt x="1232675" y="906965"/>
                  <a:pt x="1232675" y="907985"/>
                  <a:pt x="1232779" y="909001"/>
                </a:cubicBezTo>
                <a:cubicBezTo>
                  <a:pt x="1232486" y="919453"/>
                  <a:pt x="1232152" y="929445"/>
                  <a:pt x="1231776" y="941151"/>
                </a:cubicBezTo>
                <a:close/>
                <a:moveTo>
                  <a:pt x="99306" y="1053236"/>
                </a:moveTo>
                <a:cubicBezTo>
                  <a:pt x="99306" y="1053236"/>
                  <a:pt x="99306" y="1052734"/>
                  <a:pt x="99306" y="1052567"/>
                </a:cubicBezTo>
                <a:cubicBezTo>
                  <a:pt x="97634" y="1048637"/>
                  <a:pt x="95961" y="1044749"/>
                  <a:pt x="94164" y="1040861"/>
                </a:cubicBezTo>
                <a:cubicBezTo>
                  <a:pt x="93537" y="1039523"/>
                  <a:pt x="92408" y="1039481"/>
                  <a:pt x="91028" y="1040443"/>
                </a:cubicBezTo>
                <a:lnTo>
                  <a:pt x="89858" y="1041362"/>
                </a:lnTo>
                <a:cubicBezTo>
                  <a:pt x="88394" y="1042784"/>
                  <a:pt x="88227" y="1043954"/>
                  <a:pt x="89481" y="1045250"/>
                </a:cubicBezTo>
                <a:lnTo>
                  <a:pt x="98052" y="1053612"/>
                </a:lnTo>
                <a:cubicBezTo>
                  <a:pt x="98277" y="1053716"/>
                  <a:pt x="98538" y="1053716"/>
                  <a:pt x="98763" y="1053612"/>
                </a:cubicBezTo>
                <a:cubicBezTo>
                  <a:pt x="98972" y="1053737"/>
                  <a:pt x="99097" y="1053487"/>
                  <a:pt x="99306" y="1053236"/>
                </a:cubicBezTo>
                <a:close/>
                <a:moveTo>
                  <a:pt x="1006519" y="1387358"/>
                </a:moveTo>
                <a:cubicBezTo>
                  <a:pt x="1005391" y="1385936"/>
                  <a:pt x="1003509" y="1386145"/>
                  <a:pt x="1001879" y="1385894"/>
                </a:cubicBezTo>
                <a:cubicBezTo>
                  <a:pt x="998923" y="1385296"/>
                  <a:pt x="995905" y="1385033"/>
                  <a:pt x="992890" y="1385100"/>
                </a:cubicBezTo>
                <a:cubicBezTo>
                  <a:pt x="989667" y="1385518"/>
                  <a:pt x="986477" y="1386191"/>
                  <a:pt x="983358" y="1387107"/>
                </a:cubicBezTo>
                <a:cubicBezTo>
                  <a:pt x="983107" y="1387107"/>
                  <a:pt x="982982" y="1387859"/>
                  <a:pt x="982898" y="1388277"/>
                </a:cubicBezTo>
                <a:cubicBezTo>
                  <a:pt x="982815" y="1388695"/>
                  <a:pt x="983191" y="1388737"/>
                  <a:pt x="983358" y="1388737"/>
                </a:cubicBezTo>
                <a:cubicBezTo>
                  <a:pt x="984583" y="1388984"/>
                  <a:pt x="985829" y="1389109"/>
                  <a:pt x="987079" y="1389113"/>
                </a:cubicBezTo>
                <a:cubicBezTo>
                  <a:pt x="993726" y="1388612"/>
                  <a:pt x="1000206" y="1387985"/>
                  <a:pt x="1006645" y="1387399"/>
                </a:cubicBezTo>
                <a:close/>
                <a:moveTo>
                  <a:pt x="1082316" y="1395719"/>
                </a:moveTo>
                <a:cubicBezTo>
                  <a:pt x="1080016" y="1392287"/>
                  <a:pt x="1076718" y="1389644"/>
                  <a:pt x="1072867" y="1388152"/>
                </a:cubicBezTo>
                <a:cubicBezTo>
                  <a:pt x="1072027" y="1387725"/>
                  <a:pt x="1071032" y="1387725"/>
                  <a:pt x="1070191" y="1388152"/>
                </a:cubicBezTo>
                <a:cubicBezTo>
                  <a:pt x="1069351" y="1389047"/>
                  <a:pt x="1068837" y="1390192"/>
                  <a:pt x="1068728" y="1391413"/>
                </a:cubicBezTo>
                <a:cubicBezTo>
                  <a:pt x="1068728" y="1392876"/>
                  <a:pt x="1069815" y="1393587"/>
                  <a:pt x="1071153" y="1393796"/>
                </a:cubicBezTo>
                <a:cubicBezTo>
                  <a:pt x="1074999" y="1394548"/>
                  <a:pt x="1078637" y="1395134"/>
                  <a:pt x="1082441" y="1395719"/>
                </a:cubicBezTo>
                <a:close/>
                <a:moveTo>
                  <a:pt x="22841" y="872922"/>
                </a:moveTo>
                <a:cubicBezTo>
                  <a:pt x="23426" y="873215"/>
                  <a:pt x="23719" y="873507"/>
                  <a:pt x="23802" y="873465"/>
                </a:cubicBezTo>
                <a:cubicBezTo>
                  <a:pt x="27983" y="870748"/>
                  <a:pt x="32373" y="868030"/>
                  <a:pt x="36595" y="865104"/>
                </a:cubicBezTo>
                <a:cubicBezTo>
                  <a:pt x="37682" y="864351"/>
                  <a:pt x="37181" y="862846"/>
                  <a:pt x="35801" y="862094"/>
                </a:cubicBezTo>
                <a:cubicBezTo>
                  <a:pt x="34471" y="861308"/>
                  <a:pt x="32789" y="861458"/>
                  <a:pt x="31620" y="862470"/>
                </a:cubicBezTo>
                <a:cubicBezTo>
                  <a:pt x="30834" y="863131"/>
                  <a:pt x="30107" y="863858"/>
                  <a:pt x="29446" y="864644"/>
                </a:cubicBezTo>
                <a:cubicBezTo>
                  <a:pt x="27189" y="867445"/>
                  <a:pt x="25098" y="870163"/>
                  <a:pt x="22841" y="872922"/>
                </a:cubicBezTo>
                <a:close/>
                <a:moveTo>
                  <a:pt x="161557" y="1019790"/>
                </a:moveTo>
                <a:cubicBezTo>
                  <a:pt x="167452" y="1019372"/>
                  <a:pt x="172761" y="1019038"/>
                  <a:pt x="178280" y="1018578"/>
                </a:cubicBezTo>
                <a:cubicBezTo>
                  <a:pt x="179234" y="1018440"/>
                  <a:pt x="180139" y="1018068"/>
                  <a:pt x="180913" y="1017491"/>
                </a:cubicBezTo>
                <a:cubicBezTo>
                  <a:pt x="181206" y="1017491"/>
                  <a:pt x="181331" y="1016529"/>
                  <a:pt x="181248" y="1016111"/>
                </a:cubicBezTo>
                <a:cubicBezTo>
                  <a:pt x="181164" y="1015693"/>
                  <a:pt x="180872" y="1015024"/>
                  <a:pt x="180537" y="1014899"/>
                </a:cubicBezTo>
                <a:cubicBezTo>
                  <a:pt x="179796" y="1014715"/>
                  <a:pt x="179021" y="1014715"/>
                  <a:pt x="178280" y="1014899"/>
                </a:cubicBezTo>
                <a:cubicBezTo>
                  <a:pt x="172594" y="1016111"/>
                  <a:pt x="166950" y="1017407"/>
                  <a:pt x="161264" y="1018745"/>
                </a:cubicBezTo>
                <a:cubicBezTo>
                  <a:pt x="161264" y="1018745"/>
                  <a:pt x="160971" y="1019079"/>
                  <a:pt x="160804" y="1019247"/>
                </a:cubicBezTo>
                <a:close/>
                <a:moveTo>
                  <a:pt x="1149709" y="1420260"/>
                </a:moveTo>
                <a:cubicBezTo>
                  <a:pt x="1146949" y="1419382"/>
                  <a:pt x="1145110" y="1418587"/>
                  <a:pt x="1143187" y="1418169"/>
                </a:cubicBezTo>
                <a:cubicBezTo>
                  <a:pt x="1141410" y="1417831"/>
                  <a:pt x="1139646" y="1418817"/>
                  <a:pt x="1139006" y="1420511"/>
                </a:cubicBezTo>
                <a:cubicBezTo>
                  <a:pt x="1138609" y="1421422"/>
                  <a:pt x="1138312" y="1422375"/>
                  <a:pt x="1138128" y="1423353"/>
                </a:cubicBezTo>
                <a:cubicBezTo>
                  <a:pt x="1137869" y="1424240"/>
                  <a:pt x="1138379" y="1425168"/>
                  <a:pt x="1139269" y="1425427"/>
                </a:cubicBezTo>
                <a:cubicBezTo>
                  <a:pt x="1139637" y="1425532"/>
                  <a:pt x="1140030" y="1425511"/>
                  <a:pt x="1140386" y="1425360"/>
                </a:cubicBezTo>
                <a:cubicBezTo>
                  <a:pt x="1143939" y="1424645"/>
                  <a:pt x="1147192" y="1422868"/>
                  <a:pt x="1149709" y="1420260"/>
                </a:cubicBezTo>
                <a:close/>
                <a:moveTo>
                  <a:pt x="101146" y="1045710"/>
                </a:moveTo>
                <a:cubicBezTo>
                  <a:pt x="102274" y="1049055"/>
                  <a:pt x="103278" y="1052065"/>
                  <a:pt x="104406" y="1055075"/>
                </a:cubicBezTo>
                <a:cubicBezTo>
                  <a:pt x="104864" y="1056233"/>
                  <a:pt x="105468" y="1057329"/>
                  <a:pt x="106204" y="1058336"/>
                </a:cubicBezTo>
                <a:cubicBezTo>
                  <a:pt x="106565" y="1058637"/>
                  <a:pt x="107046" y="1058746"/>
                  <a:pt x="107500" y="1058629"/>
                </a:cubicBezTo>
                <a:cubicBezTo>
                  <a:pt x="109674" y="1057166"/>
                  <a:pt x="111179" y="1054448"/>
                  <a:pt x="109173" y="1052400"/>
                </a:cubicBezTo>
                <a:cubicBezTo>
                  <a:pt x="106996" y="1049632"/>
                  <a:pt x="104261" y="1047353"/>
                  <a:pt x="101146" y="1045710"/>
                </a:cubicBezTo>
                <a:close/>
                <a:moveTo>
                  <a:pt x="133253" y="1129325"/>
                </a:moveTo>
                <a:lnTo>
                  <a:pt x="122676" y="1129325"/>
                </a:lnTo>
                <a:cubicBezTo>
                  <a:pt x="121112" y="1129316"/>
                  <a:pt x="119709" y="1130282"/>
                  <a:pt x="119164" y="1131749"/>
                </a:cubicBezTo>
                <a:cubicBezTo>
                  <a:pt x="118898" y="1132447"/>
                  <a:pt x="118898" y="1133225"/>
                  <a:pt x="119164" y="1133923"/>
                </a:cubicBezTo>
                <a:cubicBezTo>
                  <a:pt x="119594" y="1134504"/>
                  <a:pt x="120283" y="1134830"/>
                  <a:pt x="121004" y="1134801"/>
                </a:cubicBezTo>
                <a:cubicBezTo>
                  <a:pt x="125485" y="1134145"/>
                  <a:pt x="129712" y="1132314"/>
                  <a:pt x="133253" y="1129492"/>
                </a:cubicBezTo>
                <a:close/>
                <a:moveTo>
                  <a:pt x="81496" y="1029907"/>
                </a:moveTo>
                <a:cubicBezTo>
                  <a:pt x="81204" y="1027273"/>
                  <a:pt x="80995" y="1024807"/>
                  <a:pt x="80618" y="1022340"/>
                </a:cubicBezTo>
                <a:cubicBezTo>
                  <a:pt x="80326" y="1020626"/>
                  <a:pt x="78737" y="1020083"/>
                  <a:pt x="77148" y="1021086"/>
                </a:cubicBezTo>
                <a:cubicBezTo>
                  <a:pt x="75560" y="1022089"/>
                  <a:pt x="73971" y="1022926"/>
                  <a:pt x="74723" y="1024389"/>
                </a:cubicBezTo>
                <a:cubicBezTo>
                  <a:pt x="76285" y="1027182"/>
                  <a:pt x="78075" y="1029836"/>
                  <a:pt x="80075" y="1032332"/>
                </a:cubicBezTo>
                <a:cubicBezTo>
                  <a:pt x="80075" y="1032332"/>
                  <a:pt x="81120" y="1032332"/>
                  <a:pt x="81204" y="1031914"/>
                </a:cubicBezTo>
                <a:cubicBezTo>
                  <a:pt x="81371" y="1031258"/>
                  <a:pt x="81469" y="1030585"/>
                  <a:pt x="81496" y="1029907"/>
                </a:cubicBezTo>
                <a:close/>
                <a:moveTo>
                  <a:pt x="990842" y="1496139"/>
                </a:moveTo>
                <a:cubicBezTo>
                  <a:pt x="990173" y="1495554"/>
                  <a:pt x="989504" y="1494425"/>
                  <a:pt x="988835" y="1494425"/>
                </a:cubicBezTo>
                <a:cubicBezTo>
                  <a:pt x="986122" y="1494471"/>
                  <a:pt x="983417" y="1494668"/>
                  <a:pt x="980724" y="1495011"/>
                </a:cubicBezTo>
                <a:cubicBezTo>
                  <a:pt x="980348" y="1495011"/>
                  <a:pt x="979846" y="1495680"/>
                  <a:pt x="979763" y="1496056"/>
                </a:cubicBezTo>
                <a:cubicBezTo>
                  <a:pt x="979796" y="1496541"/>
                  <a:pt x="980039" y="1496984"/>
                  <a:pt x="980432" y="1497268"/>
                </a:cubicBezTo>
                <a:cubicBezTo>
                  <a:pt x="982606" y="1498481"/>
                  <a:pt x="984821" y="1499693"/>
                  <a:pt x="987079" y="1500738"/>
                </a:cubicBezTo>
                <a:cubicBezTo>
                  <a:pt x="988112" y="1501257"/>
                  <a:pt x="989366" y="1500839"/>
                  <a:pt x="989884" y="1499806"/>
                </a:cubicBezTo>
                <a:cubicBezTo>
                  <a:pt x="989955" y="1499664"/>
                  <a:pt x="990010" y="1499513"/>
                  <a:pt x="990047" y="1499359"/>
                </a:cubicBezTo>
                <a:cubicBezTo>
                  <a:pt x="990378" y="1498301"/>
                  <a:pt x="990641" y="1497226"/>
                  <a:pt x="990842" y="1496139"/>
                </a:cubicBezTo>
                <a:close/>
                <a:moveTo>
                  <a:pt x="100978" y="1007248"/>
                </a:moveTo>
                <a:cubicBezTo>
                  <a:pt x="97299" y="1006663"/>
                  <a:pt x="94122" y="1005994"/>
                  <a:pt x="90903" y="1005659"/>
                </a:cubicBezTo>
                <a:cubicBezTo>
                  <a:pt x="88687" y="1005408"/>
                  <a:pt x="87224" y="1006955"/>
                  <a:pt x="87057" y="1009338"/>
                </a:cubicBezTo>
                <a:cubicBezTo>
                  <a:pt x="86872" y="1010266"/>
                  <a:pt x="87475" y="1011169"/>
                  <a:pt x="88403" y="1011353"/>
                </a:cubicBezTo>
                <a:cubicBezTo>
                  <a:pt x="88524" y="1011378"/>
                  <a:pt x="88647" y="1011391"/>
                  <a:pt x="88771" y="1011387"/>
                </a:cubicBezTo>
                <a:cubicBezTo>
                  <a:pt x="93148" y="1011182"/>
                  <a:pt x="97379" y="1009748"/>
                  <a:pt x="100978" y="1007248"/>
                </a:cubicBezTo>
                <a:close/>
                <a:moveTo>
                  <a:pt x="847987" y="1519510"/>
                </a:moveTo>
                <a:cubicBezTo>
                  <a:pt x="847627" y="1516152"/>
                  <a:pt x="846724" y="1512875"/>
                  <a:pt x="845311" y="1509810"/>
                </a:cubicBezTo>
                <a:cubicBezTo>
                  <a:pt x="845014" y="1509008"/>
                  <a:pt x="844124" y="1508602"/>
                  <a:pt x="843321" y="1508899"/>
                </a:cubicBezTo>
                <a:cubicBezTo>
                  <a:pt x="843146" y="1508966"/>
                  <a:pt x="842987" y="1509062"/>
                  <a:pt x="842845" y="1509183"/>
                </a:cubicBezTo>
                <a:cubicBezTo>
                  <a:pt x="841942" y="1510057"/>
                  <a:pt x="841106" y="1510994"/>
                  <a:pt x="840336" y="1511984"/>
                </a:cubicBezTo>
                <a:cubicBezTo>
                  <a:pt x="839124" y="1513573"/>
                  <a:pt x="839291" y="1514869"/>
                  <a:pt x="840796" y="1515789"/>
                </a:cubicBezTo>
                <a:cubicBezTo>
                  <a:pt x="842301" y="1516708"/>
                  <a:pt x="844768" y="1517879"/>
                  <a:pt x="847987" y="1519510"/>
                </a:cubicBezTo>
                <a:close/>
                <a:moveTo>
                  <a:pt x="1125795" y="1442543"/>
                </a:moveTo>
                <a:cubicBezTo>
                  <a:pt x="1124131" y="1449692"/>
                  <a:pt x="1123470" y="1457037"/>
                  <a:pt x="1123830" y="1464366"/>
                </a:cubicBezTo>
                <a:cubicBezTo>
                  <a:pt x="1126882" y="1459600"/>
                  <a:pt x="1126882" y="1459600"/>
                  <a:pt x="1125795" y="1442543"/>
                </a:cubicBezTo>
                <a:close/>
                <a:moveTo>
                  <a:pt x="813245" y="1053737"/>
                </a:moveTo>
                <a:cubicBezTo>
                  <a:pt x="817844" y="1053737"/>
                  <a:pt x="821607" y="1053737"/>
                  <a:pt x="825453" y="1053737"/>
                </a:cubicBezTo>
                <a:cubicBezTo>
                  <a:pt x="828338" y="1053737"/>
                  <a:pt x="829634" y="1052692"/>
                  <a:pt x="829216" y="1051313"/>
                </a:cubicBezTo>
                <a:cubicBezTo>
                  <a:pt x="828798" y="1049933"/>
                  <a:pt x="826874" y="1049598"/>
                  <a:pt x="825411" y="1049807"/>
                </a:cubicBezTo>
                <a:cubicBezTo>
                  <a:pt x="821118" y="1050359"/>
                  <a:pt x="816983" y="1051764"/>
                  <a:pt x="813245" y="1053946"/>
                </a:cubicBezTo>
                <a:close/>
                <a:moveTo>
                  <a:pt x="69665" y="1009087"/>
                </a:moveTo>
                <a:cubicBezTo>
                  <a:pt x="69999" y="1008837"/>
                  <a:pt x="70585" y="1008628"/>
                  <a:pt x="70668" y="1008335"/>
                </a:cubicBezTo>
                <a:cubicBezTo>
                  <a:pt x="71253" y="1005325"/>
                  <a:pt x="71797" y="1002356"/>
                  <a:pt x="72257" y="999346"/>
                </a:cubicBezTo>
                <a:cubicBezTo>
                  <a:pt x="72257" y="997967"/>
                  <a:pt x="71421" y="997047"/>
                  <a:pt x="69916" y="997089"/>
                </a:cubicBezTo>
                <a:cubicBezTo>
                  <a:pt x="69156" y="997089"/>
                  <a:pt x="68399" y="997172"/>
                  <a:pt x="67658" y="997340"/>
                </a:cubicBezTo>
                <a:cubicBezTo>
                  <a:pt x="66493" y="997511"/>
                  <a:pt x="65690" y="998598"/>
                  <a:pt x="65863" y="999764"/>
                </a:cubicBezTo>
                <a:cubicBezTo>
                  <a:pt x="65886" y="999919"/>
                  <a:pt x="65928" y="1000074"/>
                  <a:pt x="65986" y="1000224"/>
                </a:cubicBezTo>
                <a:cubicBezTo>
                  <a:pt x="66780" y="1002900"/>
                  <a:pt x="67616" y="1005534"/>
                  <a:pt x="68536" y="1008168"/>
                </a:cubicBezTo>
                <a:cubicBezTo>
                  <a:pt x="68703" y="1008586"/>
                  <a:pt x="69289" y="1008795"/>
                  <a:pt x="69665" y="1009087"/>
                </a:cubicBezTo>
                <a:close/>
                <a:moveTo>
                  <a:pt x="704045" y="1090862"/>
                </a:moveTo>
                <a:cubicBezTo>
                  <a:pt x="703627" y="1089746"/>
                  <a:pt x="703138" y="1088655"/>
                  <a:pt x="702582" y="1087601"/>
                </a:cubicBezTo>
                <a:cubicBezTo>
                  <a:pt x="700952" y="1084967"/>
                  <a:pt x="699697" y="1084675"/>
                  <a:pt x="696980" y="1086096"/>
                </a:cubicBezTo>
                <a:cubicBezTo>
                  <a:pt x="696315" y="1086464"/>
                  <a:pt x="695696" y="1086915"/>
                  <a:pt x="695140" y="1087434"/>
                </a:cubicBezTo>
                <a:cubicBezTo>
                  <a:pt x="694346" y="1088061"/>
                  <a:pt x="694430" y="1089691"/>
                  <a:pt x="695140" y="1089942"/>
                </a:cubicBezTo>
                <a:cubicBezTo>
                  <a:pt x="697523" y="1090611"/>
                  <a:pt x="699948" y="1091238"/>
                  <a:pt x="702373" y="1091782"/>
                </a:cubicBezTo>
                <a:cubicBezTo>
                  <a:pt x="702875" y="1091949"/>
                  <a:pt x="703334" y="1091406"/>
                  <a:pt x="704045" y="1090862"/>
                </a:cubicBezTo>
                <a:close/>
                <a:moveTo>
                  <a:pt x="71086" y="874594"/>
                </a:moveTo>
                <a:cubicBezTo>
                  <a:pt x="70508" y="874782"/>
                  <a:pt x="69959" y="875050"/>
                  <a:pt x="69456" y="875389"/>
                </a:cubicBezTo>
                <a:cubicBezTo>
                  <a:pt x="69247" y="875389"/>
                  <a:pt x="69456" y="876434"/>
                  <a:pt x="69456" y="876810"/>
                </a:cubicBezTo>
                <a:cubicBezTo>
                  <a:pt x="70668" y="878440"/>
                  <a:pt x="71881" y="880071"/>
                  <a:pt x="73177" y="881618"/>
                </a:cubicBezTo>
                <a:cubicBezTo>
                  <a:pt x="74473" y="883165"/>
                  <a:pt x="76145" y="883332"/>
                  <a:pt x="77148" y="881032"/>
                </a:cubicBezTo>
                <a:cubicBezTo>
                  <a:pt x="78152" y="878733"/>
                  <a:pt x="77984" y="877144"/>
                  <a:pt x="75560" y="876183"/>
                </a:cubicBezTo>
                <a:cubicBezTo>
                  <a:pt x="74264" y="875598"/>
                  <a:pt x="72759" y="875179"/>
                  <a:pt x="71086" y="874594"/>
                </a:cubicBezTo>
                <a:close/>
                <a:moveTo>
                  <a:pt x="59213" y="962389"/>
                </a:moveTo>
                <a:cubicBezTo>
                  <a:pt x="59213" y="965274"/>
                  <a:pt x="59213" y="967239"/>
                  <a:pt x="59213" y="969203"/>
                </a:cubicBezTo>
                <a:cubicBezTo>
                  <a:pt x="59213" y="972172"/>
                  <a:pt x="60133" y="973008"/>
                  <a:pt x="63394" y="973635"/>
                </a:cubicBezTo>
                <a:cubicBezTo>
                  <a:pt x="64523" y="973844"/>
                  <a:pt x="65568" y="972924"/>
                  <a:pt x="65191" y="971963"/>
                </a:cubicBezTo>
                <a:cubicBezTo>
                  <a:pt x="64006" y="968300"/>
                  <a:pt x="61939" y="964981"/>
                  <a:pt x="59171" y="962305"/>
                </a:cubicBezTo>
                <a:close/>
                <a:moveTo>
                  <a:pt x="88102" y="1068412"/>
                </a:moveTo>
                <a:cubicBezTo>
                  <a:pt x="88102" y="1070586"/>
                  <a:pt x="88102" y="1072592"/>
                  <a:pt x="88102" y="1074934"/>
                </a:cubicBezTo>
                <a:cubicBezTo>
                  <a:pt x="88102" y="1077275"/>
                  <a:pt x="88771" y="1080410"/>
                  <a:pt x="89189" y="1083295"/>
                </a:cubicBezTo>
                <a:cubicBezTo>
                  <a:pt x="89189" y="1083629"/>
                  <a:pt x="89774" y="1084215"/>
                  <a:pt x="90067" y="1084173"/>
                </a:cubicBezTo>
                <a:cubicBezTo>
                  <a:pt x="90559" y="1084135"/>
                  <a:pt x="90999" y="1083851"/>
                  <a:pt x="91237" y="1083420"/>
                </a:cubicBezTo>
                <a:cubicBezTo>
                  <a:pt x="91675" y="1082254"/>
                  <a:pt x="91929" y="1081029"/>
                  <a:pt x="91990" y="1079783"/>
                </a:cubicBezTo>
                <a:cubicBezTo>
                  <a:pt x="91791" y="1075669"/>
                  <a:pt x="90428" y="1071698"/>
                  <a:pt x="88060" y="1068328"/>
                </a:cubicBezTo>
                <a:close/>
                <a:moveTo>
                  <a:pt x="1164801" y="997340"/>
                </a:moveTo>
                <a:cubicBezTo>
                  <a:pt x="1165449" y="997365"/>
                  <a:pt x="1166097" y="997294"/>
                  <a:pt x="1166724" y="997131"/>
                </a:cubicBezTo>
                <a:cubicBezTo>
                  <a:pt x="1168564" y="996462"/>
                  <a:pt x="1170612" y="995918"/>
                  <a:pt x="1170905" y="993577"/>
                </a:cubicBezTo>
                <a:cubicBezTo>
                  <a:pt x="1170905" y="992323"/>
                  <a:pt x="1168982" y="991821"/>
                  <a:pt x="1165721" y="992490"/>
                </a:cubicBezTo>
                <a:cubicBezTo>
                  <a:pt x="1164759" y="992490"/>
                  <a:pt x="1163756" y="992824"/>
                  <a:pt x="1162794" y="993075"/>
                </a:cubicBezTo>
                <a:cubicBezTo>
                  <a:pt x="1161833" y="993326"/>
                  <a:pt x="1160244" y="993995"/>
                  <a:pt x="1160704" y="995500"/>
                </a:cubicBezTo>
                <a:cubicBezTo>
                  <a:pt x="1160704" y="996211"/>
                  <a:pt x="1162083" y="996713"/>
                  <a:pt x="1162878" y="997131"/>
                </a:cubicBezTo>
                <a:cubicBezTo>
                  <a:pt x="1163492" y="997285"/>
                  <a:pt x="1164128" y="997340"/>
                  <a:pt x="1164759" y="997298"/>
                </a:cubicBezTo>
                <a:close/>
                <a:moveTo>
                  <a:pt x="55283" y="963894"/>
                </a:moveTo>
                <a:cubicBezTo>
                  <a:pt x="55283" y="961887"/>
                  <a:pt x="55283" y="961135"/>
                  <a:pt x="55283" y="960382"/>
                </a:cubicBezTo>
                <a:cubicBezTo>
                  <a:pt x="55283" y="959630"/>
                  <a:pt x="55283" y="957498"/>
                  <a:pt x="53778" y="957414"/>
                </a:cubicBezTo>
                <a:cubicBezTo>
                  <a:pt x="52544" y="957518"/>
                  <a:pt x="51394" y="958087"/>
                  <a:pt x="50559" y="959003"/>
                </a:cubicBezTo>
                <a:cubicBezTo>
                  <a:pt x="49974" y="959546"/>
                  <a:pt x="49472" y="960967"/>
                  <a:pt x="49806" y="961511"/>
                </a:cubicBezTo>
                <a:cubicBezTo>
                  <a:pt x="50870" y="963183"/>
                  <a:pt x="52072" y="964764"/>
                  <a:pt x="53402" y="966235"/>
                </a:cubicBezTo>
                <a:cubicBezTo>
                  <a:pt x="53611" y="966348"/>
                  <a:pt x="53862" y="966348"/>
                  <a:pt x="54071" y="966235"/>
                </a:cubicBezTo>
                <a:cubicBezTo>
                  <a:pt x="54489" y="966235"/>
                  <a:pt x="55032" y="965775"/>
                  <a:pt x="55116" y="965441"/>
                </a:cubicBezTo>
                <a:cubicBezTo>
                  <a:pt x="55245" y="964881"/>
                  <a:pt x="55287" y="964300"/>
                  <a:pt x="55241" y="963727"/>
                </a:cubicBezTo>
                <a:close/>
                <a:moveTo>
                  <a:pt x="62725" y="983711"/>
                </a:moveTo>
                <a:cubicBezTo>
                  <a:pt x="62619" y="986094"/>
                  <a:pt x="62959" y="988477"/>
                  <a:pt x="63728" y="990734"/>
                </a:cubicBezTo>
                <a:cubicBezTo>
                  <a:pt x="64230" y="992615"/>
                  <a:pt x="65442" y="993201"/>
                  <a:pt x="67909" y="992908"/>
                </a:cubicBezTo>
                <a:cubicBezTo>
                  <a:pt x="69121" y="992908"/>
                  <a:pt x="69832" y="991821"/>
                  <a:pt x="69414" y="990860"/>
                </a:cubicBezTo>
                <a:cubicBezTo>
                  <a:pt x="68066" y="987783"/>
                  <a:pt x="65705" y="985262"/>
                  <a:pt x="62725" y="983711"/>
                </a:cubicBezTo>
                <a:close/>
                <a:moveTo>
                  <a:pt x="251484" y="1175354"/>
                </a:moveTo>
                <a:lnTo>
                  <a:pt x="250397" y="1175354"/>
                </a:lnTo>
                <a:cubicBezTo>
                  <a:pt x="249519" y="1177194"/>
                  <a:pt x="248641" y="1178991"/>
                  <a:pt x="247847" y="1180873"/>
                </a:cubicBezTo>
                <a:cubicBezTo>
                  <a:pt x="247464" y="1181792"/>
                  <a:pt x="247224" y="1182766"/>
                  <a:pt x="247136" y="1183757"/>
                </a:cubicBezTo>
                <a:cubicBezTo>
                  <a:pt x="247136" y="1184844"/>
                  <a:pt x="247512" y="1185889"/>
                  <a:pt x="248766" y="1185680"/>
                </a:cubicBezTo>
                <a:cubicBezTo>
                  <a:pt x="249682" y="1185450"/>
                  <a:pt x="250510" y="1184953"/>
                  <a:pt x="251149" y="1184259"/>
                </a:cubicBezTo>
                <a:cubicBezTo>
                  <a:pt x="251442" y="1184008"/>
                  <a:pt x="251484" y="1183339"/>
                  <a:pt x="251484" y="1182837"/>
                </a:cubicBezTo>
                <a:cubicBezTo>
                  <a:pt x="251442" y="1180371"/>
                  <a:pt x="251400" y="1177862"/>
                  <a:pt x="251400" y="1175354"/>
                </a:cubicBezTo>
                <a:close/>
                <a:moveTo>
                  <a:pt x="86220" y="1026396"/>
                </a:moveTo>
                <a:lnTo>
                  <a:pt x="85175" y="1027148"/>
                </a:lnTo>
                <a:cubicBezTo>
                  <a:pt x="85552" y="1030116"/>
                  <a:pt x="85886" y="1033085"/>
                  <a:pt x="86304" y="1036053"/>
                </a:cubicBezTo>
                <a:cubicBezTo>
                  <a:pt x="86304" y="1036471"/>
                  <a:pt x="86848" y="1037182"/>
                  <a:pt x="87098" y="1037182"/>
                </a:cubicBezTo>
                <a:cubicBezTo>
                  <a:pt x="87820" y="1037165"/>
                  <a:pt x="88526" y="1036964"/>
                  <a:pt x="89147" y="1036596"/>
                </a:cubicBezTo>
                <a:cubicBezTo>
                  <a:pt x="90549" y="1035840"/>
                  <a:pt x="91073" y="1034092"/>
                  <a:pt x="90318" y="1032688"/>
                </a:cubicBezTo>
                <a:cubicBezTo>
                  <a:pt x="90267" y="1032596"/>
                  <a:pt x="90211" y="1032504"/>
                  <a:pt x="90150" y="1032416"/>
                </a:cubicBezTo>
                <a:cubicBezTo>
                  <a:pt x="89022" y="1030451"/>
                  <a:pt x="87558" y="1028444"/>
                  <a:pt x="86220" y="1026396"/>
                </a:cubicBezTo>
                <a:close/>
                <a:moveTo>
                  <a:pt x="187435" y="1023971"/>
                </a:moveTo>
                <a:cubicBezTo>
                  <a:pt x="187184" y="1023553"/>
                  <a:pt x="186934" y="1022800"/>
                  <a:pt x="186683" y="1022800"/>
                </a:cubicBezTo>
                <a:cubicBezTo>
                  <a:pt x="185763" y="1022800"/>
                  <a:pt x="184216" y="1022800"/>
                  <a:pt x="184049" y="1023260"/>
                </a:cubicBezTo>
                <a:cubicBezTo>
                  <a:pt x="182920" y="1026563"/>
                  <a:pt x="182084" y="1029949"/>
                  <a:pt x="181164" y="1033336"/>
                </a:cubicBezTo>
                <a:cubicBezTo>
                  <a:pt x="181164" y="1033336"/>
                  <a:pt x="181164" y="1033837"/>
                  <a:pt x="181499" y="1033963"/>
                </a:cubicBezTo>
                <a:cubicBezTo>
                  <a:pt x="181833" y="1034088"/>
                  <a:pt x="182126" y="1033963"/>
                  <a:pt x="182168" y="1033963"/>
                </a:cubicBezTo>
                <a:cubicBezTo>
                  <a:pt x="183924" y="1030952"/>
                  <a:pt x="185679" y="1027901"/>
                  <a:pt x="187394" y="1024849"/>
                </a:cubicBezTo>
                <a:cubicBezTo>
                  <a:pt x="187466" y="1024560"/>
                  <a:pt x="187480" y="1024263"/>
                  <a:pt x="187435" y="1023971"/>
                </a:cubicBezTo>
                <a:close/>
                <a:moveTo>
                  <a:pt x="75267" y="1005116"/>
                </a:moveTo>
                <a:cubicBezTo>
                  <a:pt x="74682" y="1009296"/>
                  <a:pt x="74180" y="1011847"/>
                  <a:pt x="73929" y="1014564"/>
                </a:cubicBezTo>
                <a:cubicBezTo>
                  <a:pt x="73929" y="1015191"/>
                  <a:pt x="74556" y="1016445"/>
                  <a:pt x="74807" y="1016404"/>
                </a:cubicBezTo>
                <a:cubicBezTo>
                  <a:pt x="75759" y="1016345"/>
                  <a:pt x="76675" y="1016011"/>
                  <a:pt x="77441" y="1015442"/>
                </a:cubicBezTo>
                <a:cubicBezTo>
                  <a:pt x="77991" y="1014924"/>
                  <a:pt x="78295" y="1014192"/>
                  <a:pt x="78277" y="1013435"/>
                </a:cubicBezTo>
                <a:cubicBezTo>
                  <a:pt x="78354" y="1010383"/>
                  <a:pt x="77279" y="1007411"/>
                  <a:pt x="75267" y="1005116"/>
                </a:cubicBezTo>
                <a:close/>
                <a:moveTo>
                  <a:pt x="1130143" y="1440160"/>
                </a:moveTo>
                <a:cubicBezTo>
                  <a:pt x="1130895" y="1436564"/>
                  <a:pt x="1131397" y="1434432"/>
                  <a:pt x="1131773" y="1432258"/>
                </a:cubicBezTo>
                <a:cubicBezTo>
                  <a:pt x="1132003" y="1431042"/>
                  <a:pt x="1132003" y="1429796"/>
                  <a:pt x="1131773" y="1428579"/>
                </a:cubicBezTo>
                <a:cubicBezTo>
                  <a:pt x="1131564" y="1427827"/>
                  <a:pt x="1130603" y="1427241"/>
                  <a:pt x="1129976" y="1426614"/>
                </a:cubicBezTo>
                <a:cubicBezTo>
                  <a:pt x="1129683" y="1427200"/>
                  <a:pt x="1129056" y="1427827"/>
                  <a:pt x="1129098" y="1428454"/>
                </a:cubicBezTo>
                <a:cubicBezTo>
                  <a:pt x="1129349" y="1431882"/>
                  <a:pt x="1129683" y="1435310"/>
                  <a:pt x="1130143" y="1440160"/>
                </a:cubicBezTo>
                <a:close/>
                <a:moveTo>
                  <a:pt x="1073870" y="1653836"/>
                </a:moveTo>
                <a:cubicBezTo>
                  <a:pt x="1077658" y="1651503"/>
                  <a:pt x="1080121" y="1647523"/>
                  <a:pt x="1080518" y="1643091"/>
                </a:cubicBezTo>
                <a:cubicBezTo>
                  <a:pt x="1080267" y="1643091"/>
                  <a:pt x="1079891" y="1643091"/>
                  <a:pt x="1079807" y="1643300"/>
                </a:cubicBezTo>
                <a:cubicBezTo>
                  <a:pt x="1077800" y="1646896"/>
                  <a:pt x="1075835" y="1650324"/>
                  <a:pt x="1073870" y="1653836"/>
                </a:cubicBezTo>
                <a:close/>
                <a:moveTo>
                  <a:pt x="256292" y="1176775"/>
                </a:moveTo>
                <a:cubicBezTo>
                  <a:pt x="255455" y="1179660"/>
                  <a:pt x="254368" y="1182419"/>
                  <a:pt x="256292" y="1184886"/>
                </a:cubicBezTo>
                <a:cubicBezTo>
                  <a:pt x="256628" y="1185208"/>
                  <a:pt x="257082" y="1185375"/>
                  <a:pt x="257546" y="1185346"/>
                </a:cubicBezTo>
                <a:cubicBezTo>
                  <a:pt x="257922" y="1185346"/>
                  <a:pt x="258507" y="1184677"/>
                  <a:pt x="258466" y="1184426"/>
                </a:cubicBezTo>
                <a:cubicBezTo>
                  <a:pt x="257671" y="1181876"/>
                  <a:pt x="256960" y="1179326"/>
                  <a:pt x="256292" y="1176775"/>
                </a:cubicBezTo>
                <a:close/>
                <a:moveTo>
                  <a:pt x="684898" y="1649697"/>
                </a:moveTo>
                <a:cubicBezTo>
                  <a:pt x="688526" y="1651369"/>
                  <a:pt x="692389" y="1652469"/>
                  <a:pt x="696353" y="1652958"/>
                </a:cubicBezTo>
                <a:cubicBezTo>
                  <a:pt x="696608" y="1652899"/>
                  <a:pt x="696821" y="1652732"/>
                  <a:pt x="696938" y="1652498"/>
                </a:cubicBezTo>
                <a:cubicBezTo>
                  <a:pt x="697059" y="1652305"/>
                  <a:pt x="697059" y="1652063"/>
                  <a:pt x="696938" y="1651871"/>
                </a:cubicBezTo>
                <a:cubicBezTo>
                  <a:pt x="693748" y="1648752"/>
                  <a:pt x="688978" y="1647891"/>
                  <a:pt x="684898" y="1649697"/>
                </a:cubicBezTo>
                <a:close/>
                <a:moveTo>
                  <a:pt x="844182" y="1076689"/>
                </a:moveTo>
                <a:cubicBezTo>
                  <a:pt x="845566" y="1075903"/>
                  <a:pt x="846858" y="1074967"/>
                  <a:pt x="848029" y="1073888"/>
                </a:cubicBezTo>
                <a:cubicBezTo>
                  <a:pt x="848739" y="1073052"/>
                  <a:pt x="847276" y="1070962"/>
                  <a:pt x="845938" y="1070544"/>
                </a:cubicBezTo>
                <a:cubicBezTo>
                  <a:pt x="844601" y="1070126"/>
                  <a:pt x="843806" y="1071380"/>
                  <a:pt x="843555" y="1073554"/>
                </a:cubicBezTo>
                <a:cubicBezTo>
                  <a:pt x="843622" y="1074624"/>
                  <a:pt x="843836" y="1075678"/>
                  <a:pt x="844182" y="1076689"/>
                </a:cubicBezTo>
                <a:close/>
                <a:moveTo>
                  <a:pt x="149725" y="859042"/>
                </a:moveTo>
                <a:cubicBezTo>
                  <a:pt x="148931" y="857244"/>
                  <a:pt x="148178" y="855405"/>
                  <a:pt x="147342" y="853649"/>
                </a:cubicBezTo>
                <a:cubicBezTo>
                  <a:pt x="146506" y="851893"/>
                  <a:pt x="145294" y="851809"/>
                  <a:pt x="145127" y="852520"/>
                </a:cubicBezTo>
                <a:cubicBezTo>
                  <a:pt x="144915" y="853185"/>
                  <a:pt x="144915" y="853904"/>
                  <a:pt x="145127" y="854569"/>
                </a:cubicBezTo>
                <a:cubicBezTo>
                  <a:pt x="146046" y="856283"/>
                  <a:pt x="147133" y="857913"/>
                  <a:pt x="148220" y="859544"/>
                </a:cubicBezTo>
                <a:cubicBezTo>
                  <a:pt x="148220" y="859544"/>
                  <a:pt x="148680" y="859544"/>
                  <a:pt x="148931" y="859544"/>
                </a:cubicBezTo>
                <a:cubicBezTo>
                  <a:pt x="149182" y="859544"/>
                  <a:pt x="149349" y="859335"/>
                  <a:pt x="149725" y="859042"/>
                </a:cubicBezTo>
                <a:close/>
                <a:moveTo>
                  <a:pt x="846900" y="1502870"/>
                </a:moveTo>
                <a:cubicBezTo>
                  <a:pt x="844182" y="1501867"/>
                  <a:pt x="842719" y="1501156"/>
                  <a:pt x="841172" y="1500780"/>
                </a:cubicBezTo>
                <a:cubicBezTo>
                  <a:pt x="840587" y="1500780"/>
                  <a:pt x="839793" y="1501073"/>
                  <a:pt x="839207" y="1501449"/>
                </a:cubicBezTo>
                <a:cubicBezTo>
                  <a:pt x="838622" y="1501825"/>
                  <a:pt x="839207" y="1502411"/>
                  <a:pt x="839207" y="1502829"/>
                </a:cubicBezTo>
                <a:cubicBezTo>
                  <a:pt x="839433" y="1503844"/>
                  <a:pt x="840441" y="1504480"/>
                  <a:pt x="841457" y="1504254"/>
                </a:cubicBezTo>
                <a:cubicBezTo>
                  <a:pt x="841457" y="1504250"/>
                  <a:pt x="841461" y="1504250"/>
                  <a:pt x="841465" y="1504250"/>
                </a:cubicBezTo>
                <a:cubicBezTo>
                  <a:pt x="842803" y="1503874"/>
                  <a:pt x="844182" y="1503414"/>
                  <a:pt x="846900" y="1502703"/>
                </a:cubicBezTo>
                <a:close/>
                <a:moveTo>
                  <a:pt x="1060952" y="1470470"/>
                </a:moveTo>
                <a:lnTo>
                  <a:pt x="1066513" y="1463781"/>
                </a:lnTo>
                <a:cubicBezTo>
                  <a:pt x="1066513" y="1463781"/>
                  <a:pt x="1066513" y="1463363"/>
                  <a:pt x="1066513" y="1463154"/>
                </a:cubicBezTo>
                <a:cubicBezTo>
                  <a:pt x="1061914" y="1465704"/>
                  <a:pt x="1061914" y="1465704"/>
                  <a:pt x="1060952" y="1470303"/>
                </a:cubicBezTo>
                <a:close/>
                <a:moveTo>
                  <a:pt x="1231274" y="955825"/>
                </a:moveTo>
                <a:lnTo>
                  <a:pt x="1231650" y="955825"/>
                </a:lnTo>
                <a:lnTo>
                  <a:pt x="1231650" y="947464"/>
                </a:lnTo>
                <a:lnTo>
                  <a:pt x="1231274" y="947464"/>
                </a:lnTo>
                <a:close/>
                <a:moveTo>
                  <a:pt x="54698" y="930908"/>
                </a:moveTo>
                <a:cubicBezTo>
                  <a:pt x="54097" y="933153"/>
                  <a:pt x="54680" y="935545"/>
                  <a:pt x="56245" y="937263"/>
                </a:cubicBezTo>
                <a:cubicBezTo>
                  <a:pt x="56788" y="934713"/>
                  <a:pt x="56997" y="932664"/>
                  <a:pt x="54698" y="930908"/>
                </a:cubicBezTo>
                <a:close/>
                <a:moveTo>
                  <a:pt x="707682" y="1082083"/>
                </a:moveTo>
                <a:cubicBezTo>
                  <a:pt x="706888" y="1082751"/>
                  <a:pt x="705927" y="1083170"/>
                  <a:pt x="705927" y="1083671"/>
                </a:cubicBezTo>
                <a:cubicBezTo>
                  <a:pt x="705793" y="1084608"/>
                  <a:pt x="706052" y="1085561"/>
                  <a:pt x="706637" y="1086305"/>
                </a:cubicBezTo>
                <a:cubicBezTo>
                  <a:pt x="707808" y="1087267"/>
                  <a:pt x="708351" y="1086012"/>
                  <a:pt x="708811" y="1085134"/>
                </a:cubicBezTo>
                <a:cubicBezTo>
                  <a:pt x="709083" y="1084712"/>
                  <a:pt x="709188" y="1084206"/>
                  <a:pt x="709104" y="1083713"/>
                </a:cubicBezTo>
                <a:cubicBezTo>
                  <a:pt x="708694" y="1083119"/>
                  <a:pt x="708218" y="1082572"/>
                  <a:pt x="707682" y="1082083"/>
                </a:cubicBezTo>
                <a:close/>
                <a:moveTo>
                  <a:pt x="1229727" y="1029573"/>
                </a:moveTo>
                <a:cubicBezTo>
                  <a:pt x="1230104" y="1032165"/>
                  <a:pt x="1227888" y="1034841"/>
                  <a:pt x="1230187" y="1037934"/>
                </a:cubicBezTo>
                <a:cubicBezTo>
                  <a:pt x="1230931" y="1035171"/>
                  <a:pt x="1230772" y="1032240"/>
                  <a:pt x="1229727" y="1029573"/>
                </a:cubicBezTo>
                <a:close/>
                <a:moveTo>
                  <a:pt x="29864" y="975224"/>
                </a:moveTo>
                <a:cubicBezTo>
                  <a:pt x="29530" y="974011"/>
                  <a:pt x="29154" y="972590"/>
                  <a:pt x="28694" y="971043"/>
                </a:cubicBezTo>
                <a:cubicBezTo>
                  <a:pt x="28694" y="970792"/>
                  <a:pt x="27900" y="970667"/>
                  <a:pt x="27481" y="970583"/>
                </a:cubicBezTo>
                <a:cubicBezTo>
                  <a:pt x="27063" y="970500"/>
                  <a:pt x="27063" y="971001"/>
                  <a:pt x="27105" y="971168"/>
                </a:cubicBezTo>
                <a:cubicBezTo>
                  <a:pt x="27335" y="972577"/>
                  <a:pt x="27642" y="973974"/>
                  <a:pt x="28025" y="975349"/>
                </a:cubicBezTo>
                <a:cubicBezTo>
                  <a:pt x="28025" y="975558"/>
                  <a:pt x="28778" y="975684"/>
                  <a:pt x="29196" y="975767"/>
                </a:cubicBezTo>
                <a:cubicBezTo>
                  <a:pt x="29614" y="975851"/>
                  <a:pt x="29614" y="975600"/>
                  <a:pt x="29990" y="975140"/>
                </a:cubicBezTo>
                <a:close/>
                <a:moveTo>
                  <a:pt x="997280" y="1493171"/>
                </a:moveTo>
                <a:cubicBezTo>
                  <a:pt x="996540" y="1493652"/>
                  <a:pt x="995875" y="1494246"/>
                  <a:pt x="995315" y="1494927"/>
                </a:cubicBezTo>
                <a:cubicBezTo>
                  <a:pt x="995064" y="1495387"/>
                  <a:pt x="995315" y="1496307"/>
                  <a:pt x="995775" y="1496892"/>
                </a:cubicBezTo>
                <a:cubicBezTo>
                  <a:pt x="996235" y="1497477"/>
                  <a:pt x="996736" y="1496892"/>
                  <a:pt x="997113" y="1496892"/>
                </a:cubicBezTo>
                <a:cubicBezTo>
                  <a:pt x="997740" y="1496503"/>
                  <a:pt x="998279" y="1495989"/>
                  <a:pt x="998701" y="1495387"/>
                </a:cubicBezTo>
                <a:cubicBezTo>
                  <a:pt x="998931" y="1494969"/>
                  <a:pt x="998931" y="1494467"/>
                  <a:pt x="998701" y="1494049"/>
                </a:cubicBezTo>
                <a:cubicBezTo>
                  <a:pt x="998785" y="1493464"/>
                  <a:pt x="998158" y="1493422"/>
                  <a:pt x="997405" y="1493087"/>
                </a:cubicBezTo>
                <a:close/>
                <a:moveTo>
                  <a:pt x="188982" y="1016905"/>
                </a:moveTo>
                <a:cubicBezTo>
                  <a:pt x="188245" y="1016328"/>
                  <a:pt x="187446" y="1015839"/>
                  <a:pt x="186599" y="1015442"/>
                </a:cubicBezTo>
                <a:cubicBezTo>
                  <a:pt x="186390" y="1015442"/>
                  <a:pt x="185470" y="1016445"/>
                  <a:pt x="185429" y="1017031"/>
                </a:cubicBezTo>
                <a:cubicBezTo>
                  <a:pt x="185429" y="1018327"/>
                  <a:pt x="186892" y="1019079"/>
                  <a:pt x="188188" y="1018452"/>
                </a:cubicBezTo>
                <a:cubicBezTo>
                  <a:pt x="188522" y="1018285"/>
                  <a:pt x="188606" y="1017658"/>
                  <a:pt x="188982" y="1016905"/>
                </a:cubicBezTo>
                <a:close/>
                <a:moveTo>
                  <a:pt x="1155478" y="994706"/>
                </a:moveTo>
                <a:lnTo>
                  <a:pt x="1153638" y="995626"/>
                </a:lnTo>
                <a:cubicBezTo>
                  <a:pt x="1153446" y="995759"/>
                  <a:pt x="1153325" y="995977"/>
                  <a:pt x="1153304" y="996211"/>
                </a:cubicBezTo>
                <a:cubicBezTo>
                  <a:pt x="1153638" y="996503"/>
                  <a:pt x="1154057" y="996963"/>
                  <a:pt x="1154349" y="996880"/>
                </a:cubicBezTo>
                <a:cubicBezTo>
                  <a:pt x="1155035" y="996667"/>
                  <a:pt x="1155695" y="996370"/>
                  <a:pt x="1156314" y="996002"/>
                </a:cubicBezTo>
                <a:cubicBezTo>
                  <a:pt x="1156314" y="996002"/>
                  <a:pt x="1156565" y="995584"/>
                  <a:pt x="1156690" y="995417"/>
                </a:cubicBezTo>
                <a:close/>
                <a:moveTo>
                  <a:pt x="253867" y="1191575"/>
                </a:moveTo>
                <a:cubicBezTo>
                  <a:pt x="254076" y="1191993"/>
                  <a:pt x="254118" y="1192578"/>
                  <a:pt x="254452" y="1192788"/>
                </a:cubicBezTo>
                <a:cubicBezTo>
                  <a:pt x="254786" y="1192997"/>
                  <a:pt x="256501" y="1192411"/>
                  <a:pt x="256584" y="1191492"/>
                </a:cubicBezTo>
                <a:cubicBezTo>
                  <a:pt x="256551" y="1191032"/>
                  <a:pt x="256323" y="1190605"/>
                  <a:pt x="255957" y="1190321"/>
                </a:cubicBezTo>
                <a:cubicBezTo>
                  <a:pt x="254786" y="1189861"/>
                  <a:pt x="254159" y="1190530"/>
                  <a:pt x="253867" y="1191575"/>
                </a:cubicBezTo>
                <a:close/>
                <a:moveTo>
                  <a:pt x="69498" y="981328"/>
                </a:moveTo>
                <a:lnTo>
                  <a:pt x="67533" y="979990"/>
                </a:lnTo>
                <a:cubicBezTo>
                  <a:pt x="67533" y="979990"/>
                  <a:pt x="67073" y="980366"/>
                  <a:pt x="67115" y="980450"/>
                </a:cubicBezTo>
                <a:cubicBezTo>
                  <a:pt x="67156" y="980533"/>
                  <a:pt x="67993" y="981871"/>
                  <a:pt x="68452" y="982582"/>
                </a:cubicBezTo>
                <a:close/>
                <a:moveTo>
                  <a:pt x="1147033" y="1412191"/>
                </a:moveTo>
                <a:cubicBezTo>
                  <a:pt x="1146573" y="1412693"/>
                  <a:pt x="1145946" y="1413278"/>
                  <a:pt x="1145988" y="1413362"/>
                </a:cubicBezTo>
                <a:cubicBezTo>
                  <a:pt x="1146418" y="1413905"/>
                  <a:pt x="1146891" y="1414407"/>
                  <a:pt x="1147409" y="1414867"/>
                </a:cubicBezTo>
                <a:lnTo>
                  <a:pt x="1148622" y="1413529"/>
                </a:lnTo>
                <a:close/>
                <a:moveTo>
                  <a:pt x="153990" y="871668"/>
                </a:moveTo>
                <a:lnTo>
                  <a:pt x="156331" y="873047"/>
                </a:lnTo>
                <a:cubicBezTo>
                  <a:pt x="156534" y="872914"/>
                  <a:pt x="156693" y="872725"/>
                  <a:pt x="156791" y="872504"/>
                </a:cubicBezTo>
                <a:cubicBezTo>
                  <a:pt x="156977" y="871576"/>
                  <a:pt x="156375" y="870673"/>
                  <a:pt x="155447" y="870485"/>
                </a:cubicBezTo>
                <a:cubicBezTo>
                  <a:pt x="155366" y="870472"/>
                  <a:pt x="155284" y="870459"/>
                  <a:pt x="155202" y="870455"/>
                </a:cubicBezTo>
                <a:cubicBezTo>
                  <a:pt x="154909" y="870455"/>
                  <a:pt x="154700" y="871041"/>
                  <a:pt x="153990" y="871668"/>
                </a:cubicBezTo>
                <a:close/>
                <a:moveTo>
                  <a:pt x="739999" y="1126942"/>
                </a:moveTo>
                <a:cubicBezTo>
                  <a:pt x="739999" y="1126942"/>
                  <a:pt x="740250" y="1127234"/>
                  <a:pt x="740376" y="1127276"/>
                </a:cubicBezTo>
                <a:cubicBezTo>
                  <a:pt x="740877" y="1127318"/>
                  <a:pt x="741379" y="1127318"/>
                  <a:pt x="741881" y="1127276"/>
                </a:cubicBezTo>
                <a:cubicBezTo>
                  <a:pt x="741881" y="1127276"/>
                  <a:pt x="742131" y="1127025"/>
                  <a:pt x="742215" y="1126900"/>
                </a:cubicBezTo>
                <a:cubicBezTo>
                  <a:pt x="741994" y="1126879"/>
                  <a:pt x="741768" y="1126879"/>
                  <a:pt x="741546" y="1126900"/>
                </a:cubicBezTo>
                <a:close/>
                <a:moveTo>
                  <a:pt x="889501" y="1494843"/>
                </a:moveTo>
                <a:cubicBezTo>
                  <a:pt x="889087" y="1494668"/>
                  <a:pt x="888653" y="1494538"/>
                  <a:pt x="888205" y="1494467"/>
                </a:cubicBezTo>
                <a:cubicBezTo>
                  <a:pt x="887771" y="1494551"/>
                  <a:pt x="887348" y="1494689"/>
                  <a:pt x="886951" y="1494885"/>
                </a:cubicBezTo>
                <a:cubicBezTo>
                  <a:pt x="887365" y="1495061"/>
                  <a:pt x="887800" y="1495174"/>
                  <a:pt x="888247" y="1495220"/>
                </a:cubicBezTo>
                <a:cubicBezTo>
                  <a:pt x="888724" y="1495153"/>
                  <a:pt x="889192" y="1495011"/>
                  <a:pt x="889627" y="1494802"/>
                </a:cubicBezTo>
                <a:close/>
                <a:moveTo>
                  <a:pt x="147342" y="835463"/>
                </a:moveTo>
                <a:cubicBezTo>
                  <a:pt x="147342" y="835463"/>
                  <a:pt x="147008" y="835839"/>
                  <a:pt x="147050" y="836006"/>
                </a:cubicBezTo>
                <a:cubicBezTo>
                  <a:pt x="147092" y="836174"/>
                  <a:pt x="147342" y="836383"/>
                  <a:pt x="147510" y="836550"/>
                </a:cubicBezTo>
                <a:lnTo>
                  <a:pt x="147969" y="835755"/>
                </a:lnTo>
                <a:close/>
                <a:moveTo>
                  <a:pt x="67909" y="1025016"/>
                </a:moveTo>
                <a:lnTo>
                  <a:pt x="68912" y="1025852"/>
                </a:lnTo>
                <a:cubicBezTo>
                  <a:pt x="68912" y="1025852"/>
                  <a:pt x="69163" y="1025309"/>
                  <a:pt x="68912" y="1025225"/>
                </a:cubicBezTo>
                <a:cubicBezTo>
                  <a:pt x="68632" y="1024903"/>
                  <a:pt x="68309" y="1024623"/>
                  <a:pt x="67951" y="1024389"/>
                </a:cubicBezTo>
                <a:close/>
                <a:moveTo>
                  <a:pt x="969687" y="1560522"/>
                </a:moveTo>
                <a:lnTo>
                  <a:pt x="969060" y="1560522"/>
                </a:lnTo>
                <a:lnTo>
                  <a:pt x="969520" y="1560815"/>
                </a:lnTo>
                <a:close/>
                <a:moveTo>
                  <a:pt x="1231316" y="1007248"/>
                </a:moveTo>
                <a:lnTo>
                  <a:pt x="1231316" y="1007875"/>
                </a:lnTo>
                <a:lnTo>
                  <a:pt x="1231567" y="1007373"/>
                </a:lnTo>
                <a:close/>
                <a:moveTo>
                  <a:pt x="778838" y="1316620"/>
                </a:moveTo>
                <a:lnTo>
                  <a:pt x="778378" y="1316620"/>
                </a:lnTo>
                <a:lnTo>
                  <a:pt x="778838" y="1316620"/>
                </a:lnTo>
                <a:close/>
                <a:moveTo>
                  <a:pt x="792802" y="1049055"/>
                </a:moveTo>
                <a:lnTo>
                  <a:pt x="792802" y="1048637"/>
                </a:lnTo>
                <a:lnTo>
                  <a:pt x="792300" y="1048637"/>
                </a:lnTo>
                <a:close/>
                <a:moveTo>
                  <a:pt x="665750" y="1632723"/>
                </a:moveTo>
                <a:lnTo>
                  <a:pt x="664914" y="1632472"/>
                </a:lnTo>
                <a:cubicBezTo>
                  <a:pt x="664914" y="1632472"/>
                  <a:pt x="664914" y="1632890"/>
                  <a:pt x="664914" y="1632890"/>
                </a:cubicBezTo>
                <a:close/>
              </a:path>
            </a:pathLst>
          </a:custGeom>
          <a:gradFill>
            <a:gsLst>
              <a:gs pos="43000">
                <a:srgbClr val="01F3CD"/>
              </a:gs>
              <a:gs pos="77000">
                <a:srgbClr val="0064FF"/>
              </a:gs>
              <a:gs pos="100000">
                <a:srgbClr val="0064FF">
                  <a:alpha val="0"/>
                </a:srgbClr>
              </a:gs>
            </a:gsLst>
            <a:lin ang="5400000" scaled="1"/>
          </a:gradFill>
          <a:ln w="174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98" name="图片 39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2847">
            <a:off x="5610330" y="891359"/>
            <a:ext cx="1521286" cy="863833"/>
          </a:xfrm>
          <a:prstGeom prst="rect">
            <a:avLst/>
          </a:prstGeom>
        </p:spPr>
      </p:pic>
      <p:grpSp>
        <p:nvGrpSpPr>
          <p:cNvPr id="410" name="组合 409"/>
          <p:cNvGrpSpPr/>
          <p:nvPr/>
        </p:nvGrpSpPr>
        <p:grpSpPr>
          <a:xfrm>
            <a:off x="3073787" y="2366395"/>
            <a:ext cx="6044426" cy="1569660"/>
            <a:chOff x="2685367" y="2121249"/>
            <a:chExt cx="6044426" cy="1569660"/>
          </a:xfrm>
        </p:grpSpPr>
        <p:sp>
          <p:nvSpPr>
            <p:cNvPr id="402" name="矩形 401"/>
            <p:cNvSpPr/>
            <p:nvPr/>
          </p:nvSpPr>
          <p:spPr>
            <a:xfrm>
              <a:off x="2685367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科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3" name="矩形 402"/>
            <p:cNvSpPr/>
            <p:nvPr/>
          </p:nvSpPr>
          <p:spPr>
            <a:xfrm>
              <a:off x="3765659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技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4" name="矩形 403"/>
            <p:cNvSpPr/>
            <p:nvPr/>
          </p:nvSpPr>
          <p:spPr>
            <a:xfrm>
              <a:off x="4702401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引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7" name="矩形 406"/>
            <p:cNvSpPr/>
            <p:nvPr/>
          </p:nvSpPr>
          <p:spPr>
            <a:xfrm>
              <a:off x="5674060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领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8" name="矩形 407"/>
            <p:cNvSpPr/>
            <p:nvPr/>
          </p:nvSpPr>
          <p:spPr>
            <a:xfrm>
              <a:off x="6649817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未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9" name="矩形 408"/>
            <p:cNvSpPr/>
            <p:nvPr/>
          </p:nvSpPr>
          <p:spPr>
            <a:xfrm>
              <a:off x="7643260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来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pic>
        <p:nvPicPr>
          <p:cNvPr id="411" name="图片 4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787" y="3300753"/>
            <a:ext cx="6858000" cy="86383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73258" y="3943503"/>
            <a:ext cx="59954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工作汇报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/   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工作总结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述职演示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/  5G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AI  /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  人工智能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 </a:t>
            </a:r>
            <a:endParaRPr lang="zh-CN" altLang="en-US" sz="1600" dirty="0">
              <a:solidFill>
                <a:srgbClr val="07FFFD"/>
              </a:solidFill>
              <a:effectLst/>
              <a:cs typeface="+mn-ea"/>
              <a:sym typeface="+mn-lt"/>
            </a:endParaRPr>
          </a:p>
        </p:txBody>
      </p:sp>
      <p:sp>
        <p:nvSpPr>
          <p:cNvPr id="413" name="矩形 412"/>
          <p:cNvSpPr/>
          <p:nvPr/>
        </p:nvSpPr>
        <p:spPr>
          <a:xfrm>
            <a:off x="4671945" y="4426330"/>
            <a:ext cx="33343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b="1" dirty="0">
                <a:solidFill>
                  <a:srgbClr val="07FFFD"/>
                </a:solidFill>
                <a:effectLst/>
                <a:latin typeface="Arial" panose="020B0604020202020204" pitchFamily="34" charset="0"/>
                <a:ea typeface="胡晓波真帅体" panose="02010600030101010101" pitchFamily="2" charset="-122"/>
                <a:cs typeface="Arial" panose="020B0604020202020204" pitchFamily="34" charset="0"/>
                <a:sym typeface="+mn-lt"/>
              </a:rPr>
              <a:t>2022.02.06</a:t>
            </a:r>
            <a:endParaRPr lang="zh-CN" altLang="en-US" b="1" dirty="0">
              <a:solidFill>
                <a:srgbClr val="07FFFD"/>
              </a:solidFill>
              <a:effectLst/>
              <a:latin typeface="Arial" panose="020B0604020202020204" pitchFamily="34" charset="0"/>
              <a:ea typeface="胡晓波真帅体" panose="02010600030101010101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414" name="矩形 413"/>
          <p:cNvSpPr/>
          <p:nvPr/>
        </p:nvSpPr>
        <p:spPr>
          <a:xfrm>
            <a:off x="3286866" y="5326741"/>
            <a:ext cx="599543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7FFFD"/>
                </a:solidFill>
                <a:effectLst/>
                <a:cs typeface="+mn-ea"/>
                <a:sym typeface="+mn-lt"/>
              </a:rPr>
              <a:t>汇报人：</a:t>
            </a:r>
            <a:r>
              <a:rPr lang="en-US" sz="2000" b="1" dirty="0">
                <a:solidFill>
                  <a:srgbClr val="07FFFD"/>
                </a:solidFill>
                <a:effectLst/>
                <a:cs typeface="+mn-ea"/>
                <a:sym typeface="+mn-lt"/>
              </a:rPr>
              <a:t>XXX</a:t>
            </a:r>
            <a:endParaRPr lang="en-US" sz="2000" b="1" dirty="0">
              <a:solidFill>
                <a:srgbClr val="07FFFD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ValueShape"/>
          <p:cNvSpPr/>
          <p:nvPr/>
        </p:nvSpPr>
        <p:spPr>
          <a:xfrm>
            <a:off x="2793158" y="2558026"/>
            <a:ext cx="1880143" cy="1880143"/>
          </a:xfrm>
          <a:prstGeom prst="blockArc">
            <a:avLst>
              <a:gd name="adj1" fmla="val 16200000"/>
              <a:gd name="adj2" fmla="val 12690065"/>
              <a:gd name="adj3" fmla="val 0"/>
            </a:avLst>
          </a:prstGeom>
          <a:noFill/>
          <a:ln w="203200" cap="rnd">
            <a:solidFill>
              <a:srgbClr val="07FFFD"/>
            </a:solidFill>
            <a:round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RelativeShape2"/>
          <p:cNvSpPr/>
          <p:nvPr/>
        </p:nvSpPr>
        <p:spPr>
          <a:xfrm>
            <a:off x="5367606" y="3373141"/>
            <a:ext cx="3924300" cy="111717"/>
          </a:xfrm>
          <a:prstGeom prst="roundRect">
            <a:avLst/>
          </a:prstGeom>
          <a:ln w="15875">
            <a:gradFill flip="none" rotWithShape="1"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0" scaled="1"/>
              <a:tileRect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ValueShape2"/>
          <p:cNvSpPr/>
          <p:nvPr/>
        </p:nvSpPr>
        <p:spPr>
          <a:xfrm>
            <a:off x="5367606" y="3373141"/>
            <a:ext cx="3364914" cy="111717"/>
          </a:xfrm>
          <a:prstGeom prst="roundRect">
            <a:avLst/>
          </a:pr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SorbShape"/>
          <p:cNvSpPr/>
          <p:nvPr/>
        </p:nvSpPr>
        <p:spPr>
          <a:xfrm>
            <a:off x="8636357" y="3332837"/>
            <a:ext cx="192326" cy="192326"/>
          </a:xfrm>
          <a:prstGeom prst="ellipse">
            <a:avLst/>
          </a:pr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27" name="CustomText1"/>
          <p:cNvSpPr/>
          <p:nvPr/>
        </p:nvSpPr>
        <p:spPr>
          <a:xfrm>
            <a:off x="5278067" y="2803316"/>
            <a:ext cx="2099115" cy="323496"/>
          </a:xfrm>
          <a:prstGeom prst="rect">
            <a:avLst/>
          </a:prstGeom>
          <a:noFill/>
        </p:spPr>
        <p:txBody>
          <a:bodyPr wrap="none" lIns="90000" tIns="46800" rIns="90000" bIns="46800"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Click here to add title text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5278067" y="3637969"/>
            <a:ext cx="3985264" cy="109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1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285522" y="244826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31" name="矩形 30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117965" y="3082598"/>
            <a:ext cx="14173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07FFFD"/>
                </a:solidFill>
              </a:rPr>
              <a:t>95%</a:t>
            </a:r>
            <a:endParaRPr lang="zh-CN" altLang="en-US" sz="4800" dirty="0">
              <a:solidFill>
                <a:srgbClr val="07FFF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orbShape1"/>
          <p:cNvSpPr/>
          <p:nvPr/>
        </p:nvSpPr>
        <p:spPr bwMode="auto">
          <a:xfrm>
            <a:off x="5372640" y="2425555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23" name="ValueShape1"/>
          <p:cNvSpPr/>
          <p:nvPr/>
        </p:nvSpPr>
        <p:spPr bwMode="auto">
          <a:xfrm>
            <a:off x="5307191" y="3100177"/>
            <a:ext cx="478504" cy="1371335"/>
          </a:xfrm>
          <a:custGeom>
            <a:avLst/>
            <a:gdLst>
              <a:gd name="T0" fmla="*/ 308 w 308"/>
              <a:gd name="T1" fmla="*/ 530 h 530"/>
              <a:gd name="T2" fmla="*/ 259 w 308"/>
              <a:gd name="T3" fmla="*/ 508 h 530"/>
              <a:gd name="T4" fmla="*/ 154 w 308"/>
              <a:gd name="T5" fmla="*/ 0 h 530"/>
              <a:gd name="T6" fmla="*/ 49 w 308"/>
              <a:gd name="T7" fmla="*/ 508 h 530"/>
              <a:gd name="T8" fmla="*/ 0 w 308"/>
              <a:gd name="T9" fmla="*/ 530 h 530"/>
              <a:gd name="T10" fmla="*/ 308 w 308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530">
                <a:moveTo>
                  <a:pt x="308" y="530"/>
                </a:moveTo>
                <a:cubicBezTo>
                  <a:pt x="294" y="519"/>
                  <a:pt x="278" y="512"/>
                  <a:pt x="259" y="508"/>
                </a:cubicBezTo>
                <a:cubicBezTo>
                  <a:pt x="213" y="488"/>
                  <a:pt x="189" y="498"/>
                  <a:pt x="154" y="0"/>
                </a:cubicBezTo>
                <a:cubicBezTo>
                  <a:pt x="120" y="498"/>
                  <a:pt x="95" y="488"/>
                  <a:pt x="49" y="508"/>
                </a:cubicBezTo>
                <a:cubicBezTo>
                  <a:pt x="31" y="512"/>
                  <a:pt x="15" y="519"/>
                  <a:pt x="0" y="530"/>
                </a:cubicBezTo>
                <a:lnTo>
                  <a:pt x="308" y="53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24" name="ValueText1"/>
          <p:cNvSpPr txBox="1"/>
          <p:nvPr/>
        </p:nvSpPr>
        <p:spPr>
          <a:xfrm>
            <a:off x="5245145" y="4980020"/>
            <a:ext cx="602598" cy="45194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6000" b="1" dirty="0">
                <a:gradFill>
                  <a:gsLst>
                    <a:gs pos="30000">
                      <a:srgbClr val="07FFFD"/>
                    </a:gs>
                    <a:gs pos="100000">
                      <a:srgbClr val="002B9B"/>
                    </a:gs>
                  </a:gsLst>
                  <a:lin ang="5400000" scaled="1"/>
                </a:gradFill>
                <a:cs typeface="+mn-ea"/>
                <a:sym typeface="+mn-lt"/>
              </a:rPr>
              <a:t>52%</a:t>
            </a:r>
            <a:endParaRPr lang="en-US" sz="6000" b="1" dirty="0">
              <a:gradFill>
                <a:gsLst>
                  <a:gs pos="30000">
                    <a:srgbClr val="07FFFD"/>
                  </a:gs>
                  <a:gs pos="100000">
                    <a:srgbClr val="002B9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5" name="CustomText2"/>
          <p:cNvSpPr/>
          <p:nvPr/>
        </p:nvSpPr>
        <p:spPr>
          <a:xfrm>
            <a:off x="5032701" y="4591069"/>
            <a:ext cx="1027484" cy="248876"/>
          </a:xfrm>
          <a:prstGeom prst="rect">
            <a:avLst/>
          </a:prstGeom>
          <a:noFill/>
        </p:spPr>
        <p:txBody>
          <a:bodyPr wrap="none" lIns="0" r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SorbShape1"/>
          <p:cNvSpPr/>
          <p:nvPr/>
        </p:nvSpPr>
        <p:spPr bwMode="auto">
          <a:xfrm>
            <a:off x="4360859" y="2009654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27" name="ValueShape1"/>
          <p:cNvSpPr/>
          <p:nvPr/>
        </p:nvSpPr>
        <p:spPr bwMode="auto">
          <a:xfrm>
            <a:off x="4295410" y="2624497"/>
            <a:ext cx="478504" cy="1847015"/>
          </a:xfrm>
          <a:custGeom>
            <a:avLst/>
            <a:gdLst>
              <a:gd name="T0" fmla="*/ 308 w 308"/>
              <a:gd name="T1" fmla="*/ 530 h 530"/>
              <a:gd name="T2" fmla="*/ 259 w 308"/>
              <a:gd name="T3" fmla="*/ 508 h 530"/>
              <a:gd name="T4" fmla="*/ 154 w 308"/>
              <a:gd name="T5" fmla="*/ 0 h 530"/>
              <a:gd name="T6" fmla="*/ 49 w 308"/>
              <a:gd name="T7" fmla="*/ 508 h 530"/>
              <a:gd name="T8" fmla="*/ 0 w 308"/>
              <a:gd name="T9" fmla="*/ 530 h 530"/>
              <a:gd name="T10" fmla="*/ 308 w 308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530">
                <a:moveTo>
                  <a:pt x="308" y="530"/>
                </a:moveTo>
                <a:cubicBezTo>
                  <a:pt x="294" y="519"/>
                  <a:pt x="278" y="512"/>
                  <a:pt x="259" y="508"/>
                </a:cubicBezTo>
                <a:cubicBezTo>
                  <a:pt x="213" y="488"/>
                  <a:pt x="189" y="498"/>
                  <a:pt x="154" y="0"/>
                </a:cubicBezTo>
                <a:cubicBezTo>
                  <a:pt x="120" y="498"/>
                  <a:pt x="95" y="488"/>
                  <a:pt x="49" y="508"/>
                </a:cubicBezTo>
                <a:cubicBezTo>
                  <a:pt x="31" y="512"/>
                  <a:pt x="15" y="519"/>
                  <a:pt x="0" y="530"/>
                </a:cubicBezTo>
                <a:lnTo>
                  <a:pt x="308" y="53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28" name="ValueText1"/>
          <p:cNvSpPr txBox="1"/>
          <p:nvPr/>
        </p:nvSpPr>
        <p:spPr>
          <a:xfrm>
            <a:off x="4233364" y="4980020"/>
            <a:ext cx="602598" cy="45194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6000" b="1" dirty="0">
                <a:gradFill>
                  <a:gsLst>
                    <a:gs pos="30000">
                      <a:srgbClr val="07FFFD"/>
                    </a:gs>
                    <a:gs pos="100000">
                      <a:srgbClr val="002B9B"/>
                    </a:gs>
                  </a:gsLst>
                  <a:lin ang="5400000" scaled="1"/>
                </a:gradFill>
                <a:cs typeface="+mn-ea"/>
                <a:sym typeface="+mn-lt"/>
              </a:rPr>
              <a:t>62%</a:t>
            </a:r>
            <a:endParaRPr lang="en-US" sz="6000" b="1" dirty="0">
              <a:gradFill>
                <a:gsLst>
                  <a:gs pos="30000">
                    <a:srgbClr val="07FFFD"/>
                  </a:gs>
                  <a:gs pos="100000">
                    <a:srgbClr val="002B9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9" name="CustomText2"/>
          <p:cNvSpPr/>
          <p:nvPr/>
        </p:nvSpPr>
        <p:spPr>
          <a:xfrm>
            <a:off x="4020920" y="4591069"/>
            <a:ext cx="1027484" cy="248876"/>
          </a:xfrm>
          <a:prstGeom prst="rect">
            <a:avLst/>
          </a:prstGeom>
          <a:noFill/>
        </p:spPr>
        <p:txBody>
          <a:bodyPr wrap="none" lIns="0" r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SorbShape1"/>
          <p:cNvSpPr/>
          <p:nvPr/>
        </p:nvSpPr>
        <p:spPr bwMode="auto">
          <a:xfrm>
            <a:off x="3349078" y="2580584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31" name="ValueShape1"/>
          <p:cNvSpPr/>
          <p:nvPr/>
        </p:nvSpPr>
        <p:spPr bwMode="auto">
          <a:xfrm>
            <a:off x="3283629" y="3300202"/>
            <a:ext cx="478504" cy="1171310"/>
          </a:xfrm>
          <a:custGeom>
            <a:avLst/>
            <a:gdLst>
              <a:gd name="T0" fmla="*/ 308 w 308"/>
              <a:gd name="T1" fmla="*/ 530 h 530"/>
              <a:gd name="T2" fmla="*/ 259 w 308"/>
              <a:gd name="T3" fmla="*/ 508 h 530"/>
              <a:gd name="T4" fmla="*/ 154 w 308"/>
              <a:gd name="T5" fmla="*/ 0 h 530"/>
              <a:gd name="T6" fmla="*/ 49 w 308"/>
              <a:gd name="T7" fmla="*/ 508 h 530"/>
              <a:gd name="T8" fmla="*/ 0 w 308"/>
              <a:gd name="T9" fmla="*/ 530 h 530"/>
              <a:gd name="T10" fmla="*/ 308 w 308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530">
                <a:moveTo>
                  <a:pt x="308" y="530"/>
                </a:moveTo>
                <a:cubicBezTo>
                  <a:pt x="294" y="519"/>
                  <a:pt x="278" y="512"/>
                  <a:pt x="259" y="508"/>
                </a:cubicBezTo>
                <a:cubicBezTo>
                  <a:pt x="213" y="488"/>
                  <a:pt x="189" y="498"/>
                  <a:pt x="154" y="0"/>
                </a:cubicBezTo>
                <a:cubicBezTo>
                  <a:pt x="120" y="498"/>
                  <a:pt x="95" y="488"/>
                  <a:pt x="49" y="508"/>
                </a:cubicBezTo>
                <a:cubicBezTo>
                  <a:pt x="31" y="512"/>
                  <a:pt x="15" y="519"/>
                  <a:pt x="0" y="530"/>
                </a:cubicBezTo>
                <a:lnTo>
                  <a:pt x="308" y="53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32" name="ValueText1"/>
          <p:cNvSpPr txBox="1"/>
          <p:nvPr/>
        </p:nvSpPr>
        <p:spPr>
          <a:xfrm>
            <a:off x="3221583" y="4980020"/>
            <a:ext cx="602598" cy="45194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6000" b="1" dirty="0">
                <a:gradFill>
                  <a:gsLst>
                    <a:gs pos="30000">
                      <a:srgbClr val="07FFFD"/>
                    </a:gs>
                    <a:gs pos="100000">
                      <a:srgbClr val="002B9B"/>
                    </a:gs>
                  </a:gsLst>
                  <a:lin ang="5400000" scaled="1"/>
                </a:gradFill>
                <a:cs typeface="+mn-ea"/>
                <a:sym typeface="+mn-lt"/>
              </a:rPr>
              <a:t>42%</a:t>
            </a:r>
            <a:endParaRPr lang="en-US" sz="6000" b="1" dirty="0">
              <a:gradFill>
                <a:gsLst>
                  <a:gs pos="30000">
                    <a:srgbClr val="07FFFD"/>
                  </a:gs>
                  <a:gs pos="100000">
                    <a:srgbClr val="002B9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3" name="CustomText2"/>
          <p:cNvSpPr/>
          <p:nvPr/>
        </p:nvSpPr>
        <p:spPr>
          <a:xfrm>
            <a:off x="3009139" y="4591069"/>
            <a:ext cx="1027484" cy="248876"/>
          </a:xfrm>
          <a:prstGeom prst="rect">
            <a:avLst/>
          </a:prstGeom>
          <a:noFill/>
        </p:spPr>
        <p:txBody>
          <a:bodyPr wrap="none" lIns="0" r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SorbShape1"/>
          <p:cNvSpPr/>
          <p:nvPr/>
        </p:nvSpPr>
        <p:spPr bwMode="auto">
          <a:xfrm>
            <a:off x="2337297" y="2009654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35" name="ValueShape1"/>
          <p:cNvSpPr/>
          <p:nvPr/>
        </p:nvSpPr>
        <p:spPr bwMode="auto">
          <a:xfrm>
            <a:off x="2271848" y="2624497"/>
            <a:ext cx="478504" cy="1847015"/>
          </a:xfrm>
          <a:custGeom>
            <a:avLst/>
            <a:gdLst>
              <a:gd name="T0" fmla="*/ 308 w 308"/>
              <a:gd name="T1" fmla="*/ 530 h 530"/>
              <a:gd name="T2" fmla="*/ 259 w 308"/>
              <a:gd name="T3" fmla="*/ 508 h 530"/>
              <a:gd name="T4" fmla="*/ 154 w 308"/>
              <a:gd name="T5" fmla="*/ 0 h 530"/>
              <a:gd name="T6" fmla="*/ 49 w 308"/>
              <a:gd name="T7" fmla="*/ 508 h 530"/>
              <a:gd name="T8" fmla="*/ 0 w 308"/>
              <a:gd name="T9" fmla="*/ 530 h 530"/>
              <a:gd name="T10" fmla="*/ 308 w 308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530">
                <a:moveTo>
                  <a:pt x="308" y="530"/>
                </a:moveTo>
                <a:cubicBezTo>
                  <a:pt x="294" y="519"/>
                  <a:pt x="278" y="512"/>
                  <a:pt x="259" y="508"/>
                </a:cubicBezTo>
                <a:cubicBezTo>
                  <a:pt x="213" y="488"/>
                  <a:pt x="189" y="498"/>
                  <a:pt x="154" y="0"/>
                </a:cubicBezTo>
                <a:cubicBezTo>
                  <a:pt x="120" y="498"/>
                  <a:pt x="95" y="488"/>
                  <a:pt x="49" y="508"/>
                </a:cubicBezTo>
                <a:cubicBezTo>
                  <a:pt x="31" y="512"/>
                  <a:pt x="15" y="519"/>
                  <a:pt x="0" y="530"/>
                </a:cubicBezTo>
                <a:lnTo>
                  <a:pt x="308" y="53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36" name="ValueText1"/>
          <p:cNvSpPr txBox="1"/>
          <p:nvPr/>
        </p:nvSpPr>
        <p:spPr>
          <a:xfrm>
            <a:off x="2209802" y="4980020"/>
            <a:ext cx="602598" cy="45194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6000" b="1" dirty="0">
                <a:gradFill>
                  <a:gsLst>
                    <a:gs pos="30000">
                      <a:srgbClr val="07FFFD"/>
                    </a:gs>
                    <a:gs pos="100000">
                      <a:srgbClr val="002B9B"/>
                    </a:gs>
                  </a:gsLst>
                  <a:lin ang="5400000" scaled="1"/>
                </a:gradFill>
                <a:cs typeface="+mn-ea"/>
                <a:sym typeface="+mn-lt"/>
              </a:rPr>
              <a:t>62%</a:t>
            </a:r>
            <a:endParaRPr lang="en-US" sz="6000" b="1" dirty="0">
              <a:gradFill>
                <a:gsLst>
                  <a:gs pos="30000">
                    <a:srgbClr val="07FFFD"/>
                  </a:gs>
                  <a:gs pos="100000">
                    <a:srgbClr val="002B9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7" name="CustomText2"/>
          <p:cNvSpPr/>
          <p:nvPr/>
        </p:nvSpPr>
        <p:spPr>
          <a:xfrm>
            <a:off x="1997358" y="4591069"/>
            <a:ext cx="1027484" cy="248876"/>
          </a:xfrm>
          <a:prstGeom prst="rect">
            <a:avLst/>
          </a:prstGeom>
          <a:noFill/>
        </p:spPr>
        <p:txBody>
          <a:bodyPr wrap="none" lIns="0" r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SorbShape1"/>
          <p:cNvSpPr/>
          <p:nvPr/>
        </p:nvSpPr>
        <p:spPr bwMode="auto">
          <a:xfrm>
            <a:off x="9507098" y="2391924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39" name="ValueShape1"/>
          <p:cNvSpPr/>
          <p:nvPr/>
        </p:nvSpPr>
        <p:spPr bwMode="auto">
          <a:xfrm>
            <a:off x="9441649" y="3040398"/>
            <a:ext cx="478504" cy="1431114"/>
          </a:xfrm>
          <a:custGeom>
            <a:avLst/>
            <a:gdLst>
              <a:gd name="T0" fmla="*/ 308 w 308"/>
              <a:gd name="T1" fmla="*/ 530 h 530"/>
              <a:gd name="T2" fmla="*/ 259 w 308"/>
              <a:gd name="T3" fmla="*/ 508 h 530"/>
              <a:gd name="T4" fmla="*/ 154 w 308"/>
              <a:gd name="T5" fmla="*/ 0 h 530"/>
              <a:gd name="T6" fmla="*/ 49 w 308"/>
              <a:gd name="T7" fmla="*/ 508 h 530"/>
              <a:gd name="T8" fmla="*/ 0 w 308"/>
              <a:gd name="T9" fmla="*/ 530 h 530"/>
              <a:gd name="T10" fmla="*/ 308 w 308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530">
                <a:moveTo>
                  <a:pt x="308" y="530"/>
                </a:moveTo>
                <a:cubicBezTo>
                  <a:pt x="294" y="519"/>
                  <a:pt x="278" y="512"/>
                  <a:pt x="259" y="508"/>
                </a:cubicBezTo>
                <a:cubicBezTo>
                  <a:pt x="213" y="488"/>
                  <a:pt x="189" y="498"/>
                  <a:pt x="154" y="0"/>
                </a:cubicBezTo>
                <a:cubicBezTo>
                  <a:pt x="120" y="498"/>
                  <a:pt x="95" y="488"/>
                  <a:pt x="49" y="508"/>
                </a:cubicBezTo>
                <a:cubicBezTo>
                  <a:pt x="31" y="512"/>
                  <a:pt x="15" y="519"/>
                  <a:pt x="0" y="530"/>
                </a:cubicBezTo>
                <a:lnTo>
                  <a:pt x="308" y="53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40" name="ValueText1"/>
          <p:cNvSpPr txBox="1"/>
          <p:nvPr/>
        </p:nvSpPr>
        <p:spPr>
          <a:xfrm>
            <a:off x="9379603" y="4980020"/>
            <a:ext cx="602598" cy="45194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6000" b="1" dirty="0">
                <a:gradFill>
                  <a:gsLst>
                    <a:gs pos="30000">
                      <a:srgbClr val="07FFFD"/>
                    </a:gs>
                    <a:gs pos="100000">
                      <a:srgbClr val="002B9B"/>
                    </a:gs>
                  </a:gsLst>
                  <a:lin ang="5400000" scaled="1"/>
                </a:gradFill>
                <a:cs typeface="+mn-ea"/>
                <a:sym typeface="+mn-lt"/>
              </a:rPr>
              <a:t>42%</a:t>
            </a:r>
            <a:endParaRPr lang="en-US" sz="6000" b="1" dirty="0">
              <a:gradFill>
                <a:gsLst>
                  <a:gs pos="30000">
                    <a:srgbClr val="07FFFD"/>
                  </a:gs>
                  <a:gs pos="100000">
                    <a:srgbClr val="002B9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1" name="CustomText2"/>
          <p:cNvSpPr/>
          <p:nvPr/>
        </p:nvSpPr>
        <p:spPr>
          <a:xfrm>
            <a:off x="9167159" y="4591069"/>
            <a:ext cx="1027484" cy="248876"/>
          </a:xfrm>
          <a:prstGeom prst="rect">
            <a:avLst/>
          </a:prstGeom>
          <a:noFill/>
        </p:spPr>
        <p:txBody>
          <a:bodyPr wrap="none" lIns="0" r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8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SorbShape1"/>
          <p:cNvSpPr/>
          <p:nvPr/>
        </p:nvSpPr>
        <p:spPr bwMode="auto">
          <a:xfrm>
            <a:off x="8495317" y="2833477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43" name="ValueShape1"/>
          <p:cNvSpPr/>
          <p:nvPr/>
        </p:nvSpPr>
        <p:spPr bwMode="auto">
          <a:xfrm>
            <a:off x="8429868" y="3557377"/>
            <a:ext cx="478504" cy="914135"/>
          </a:xfrm>
          <a:custGeom>
            <a:avLst/>
            <a:gdLst>
              <a:gd name="T0" fmla="*/ 308 w 308"/>
              <a:gd name="T1" fmla="*/ 530 h 530"/>
              <a:gd name="T2" fmla="*/ 259 w 308"/>
              <a:gd name="T3" fmla="*/ 508 h 530"/>
              <a:gd name="T4" fmla="*/ 154 w 308"/>
              <a:gd name="T5" fmla="*/ 0 h 530"/>
              <a:gd name="T6" fmla="*/ 49 w 308"/>
              <a:gd name="T7" fmla="*/ 508 h 530"/>
              <a:gd name="T8" fmla="*/ 0 w 308"/>
              <a:gd name="T9" fmla="*/ 530 h 530"/>
              <a:gd name="T10" fmla="*/ 308 w 308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530">
                <a:moveTo>
                  <a:pt x="308" y="530"/>
                </a:moveTo>
                <a:cubicBezTo>
                  <a:pt x="294" y="519"/>
                  <a:pt x="278" y="512"/>
                  <a:pt x="259" y="508"/>
                </a:cubicBezTo>
                <a:cubicBezTo>
                  <a:pt x="213" y="488"/>
                  <a:pt x="189" y="498"/>
                  <a:pt x="154" y="0"/>
                </a:cubicBezTo>
                <a:cubicBezTo>
                  <a:pt x="120" y="498"/>
                  <a:pt x="95" y="488"/>
                  <a:pt x="49" y="508"/>
                </a:cubicBezTo>
                <a:cubicBezTo>
                  <a:pt x="31" y="512"/>
                  <a:pt x="15" y="519"/>
                  <a:pt x="0" y="530"/>
                </a:cubicBezTo>
                <a:lnTo>
                  <a:pt x="308" y="53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44" name="ValueText1"/>
          <p:cNvSpPr txBox="1"/>
          <p:nvPr/>
        </p:nvSpPr>
        <p:spPr>
          <a:xfrm>
            <a:off x="8367822" y="4980020"/>
            <a:ext cx="602598" cy="45194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6000" b="1" dirty="0">
                <a:gradFill>
                  <a:gsLst>
                    <a:gs pos="30000">
                      <a:srgbClr val="07FFFD"/>
                    </a:gs>
                    <a:gs pos="100000">
                      <a:srgbClr val="002B9B"/>
                    </a:gs>
                  </a:gsLst>
                  <a:lin ang="5400000" scaled="1"/>
                </a:gradFill>
                <a:cs typeface="+mn-ea"/>
                <a:sym typeface="+mn-lt"/>
              </a:rPr>
              <a:t>32%</a:t>
            </a:r>
            <a:endParaRPr lang="en-US" sz="6000" b="1" dirty="0">
              <a:gradFill>
                <a:gsLst>
                  <a:gs pos="30000">
                    <a:srgbClr val="07FFFD"/>
                  </a:gs>
                  <a:gs pos="100000">
                    <a:srgbClr val="002B9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5" name="CustomText2"/>
          <p:cNvSpPr/>
          <p:nvPr/>
        </p:nvSpPr>
        <p:spPr>
          <a:xfrm>
            <a:off x="8155378" y="4591069"/>
            <a:ext cx="1027484" cy="248876"/>
          </a:xfrm>
          <a:prstGeom prst="rect">
            <a:avLst/>
          </a:prstGeom>
          <a:noFill/>
        </p:spPr>
        <p:txBody>
          <a:bodyPr wrap="none" lIns="0" r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7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SorbShape1"/>
          <p:cNvSpPr/>
          <p:nvPr/>
        </p:nvSpPr>
        <p:spPr bwMode="auto">
          <a:xfrm>
            <a:off x="7483536" y="1621352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47" name="ValueShape1"/>
          <p:cNvSpPr/>
          <p:nvPr/>
        </p:nvSpPr>
        <p:spPr bwMode="auto">
          <a:xfrm>
            <a:off x="7418087" y="2236195"/>
            <a:ext cx="478504" cy="2235317"/>
          </a:xfrm>
          <a:custGeom>
            <a:avLst/>
            <a:gdLst>
              <a:gd name="T0" fmla="*/ 308 w 308"/>
              <a:gd name="T1" fmla="*/ 530 h 530"/>
              <a:gd name="T2" fmla="*/ 259 w 308"/>
              <a:gd name="T3" fmla="*/ 508 h 530"/>
              <a:gd name="T4" fmla="*/ 154 w 308"/>
              <a:gd name="T5" fmla="*/ 0 h 530"/>
              <a:gd name="T6" fmla="*/ 49 w 308"/>
              <a:gd name="T7" fmla="*/ 508 h 530"/>
              <a:gd name="T8" fmla="*/ 0 w 308"/>
              <a:gd name="T9" fmla="*/ 530 h 530"/>
              <a:gd name="T10" fmla="*/ 308 w 308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530">
                <a:moveTo>
                  <a:pt x="308" y="530"/>
                </a:moveTo>
                <a:cubicBezTo>
                  <a:pt x="294" y="519"/>
                  <a:pt x="278" y="512"/>
                  <a:pt x="259" y="508"/>
                </a:cubicBezTo>
                <a:cubicBezTo>
                  <a:pt x="213" y="488"/>
                  <a:pt x="189" y="498"/>
                  <a:pt x="154" y="0"/>
                </a:cubicBezTo>
                <a:cubicBezTo>
                  <a:pt x="120" y="498"/>
                  <a:pt x="95" y="488"/>
                  <a:pt x="49" y="508"/>
                </a:cubicBezTo>
                <a:cubicBezTo>
                  <a:pt x="31" y="512"/>
                  <a:pt x="15" y="519"/>
                  <a:pt x="0" y="530"/>
                </a:cubicBezTo>
                <a:lnTo>
                  <a:pt x="308" y="53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48" name="ValueText1"/>
          <p:cNvSpPr txBox="1"/>
          <p:nvPr/>
        </p:nvSpPr>
        <p:spPr>
          <a:xfrm>
            <a:off x="7356041" y="4980020"/>
            <a:ext cx="602598" cy="45194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6000" b="1" dirty="0">
                <a:gradFill>
                  <a:gsLst>
                    <a:gs pos="30000">
                      <a:srgbClr val="07FFFD"/>
                    </a:gs>
                    <a:gs pos="100000">
                      <a:srgbClr val="002B9B"/>
                    </a:gs>
                  </a:gsLst>
                  <a:lin ang="5400000" scaled="1"/>
                </a:gradFill>
                <a:cs typeface="+mn-ea"/>
                <a:sym typeface="+mn-lt"/>
              </a:rPr>
              <a:t>72%</a:t>
            </a:r>
            <a:endParaRPr lang="en-US" sz="6000" b="1" dirty="0">
              <a:gradFill>
                <a:gsLst>
                  <a:gs pos="30000">
                    <a:srgbClr val="07FFFD"/>
                  </a:gs>
                  <a:gs pos="100000">
                    <a:srgbClr val="002B9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9" name="CustomText2"/>
          <p:cNvSpPr/>
          <p:nvPr/>
        </p:nvSpPr>
        <p:spPr>
          <a:xfrm>
            <a:off x="7143597" y="4591069"/>
            <a:ext cx="1027484" cy="248876"/>
          </a:xfrm>
          <a:prstGeom prst="rect">
            <a:avLst/>
          </a:prstGeom>
          <a:noFill/>
        </p:spPr>
        <p:txBody>
          <a:bodyPr wrap="none" lIns="0" r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SorbShape1"/>
          <p:cNvSpPr/>
          <p:nvPr/>
        </p:nvSpPr>
        <p:spPr bwMode="auto">
          <a:xfrm>
            <a:off x="6471755" y="2009654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51" name="ValueShape1"/>
          <p:cNvSpPr/>
          <p:nvPr/>
        </p:nvSpPr>
        <p:spPr bwMode="auto">
          <a:xfrm>
            <a:off x="6406306" y="2624497"/>
            <a:ext cx="478504" cy="1847015"/>
          </a:xfrm>
          <a:custGeom>
            <a:avLst/>
            <a:gdLst>
              <a:gd name="T0" fmla="*/ 308 w 308"/>
              <a:gd name="T1" fmla="*/ 530 h 530"/>
              <a:gd name="T2" fmla="*/ 259 w 308"/>
              <a:gd name="T3" fmla="*/ 508 h 530"/>
              <a:gd name="T4" fmla="*/ 154 w 308"/>
              <a:gd name="T5" fmla="*/ 0 h 530"/>
              <a:gd name="T6" fmla="*/ 49 w 308"/>
              <a:gd name="T7" fmla="*/ 508 h 530"/>
              <a:gd name="T8" fmla="*/ 0 w 308"/>
              <a:gd name="T9" fmla="*/ 530 h 530"/>
              <a:gd name="T10" fmla="*/ 308 w 308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530">
                <a:moveTo>
                  <a:pt x="308" y="530"/>
                </a:moveTo>
                <a:cubicBezTo>
                  <a:pt x="294" y="519"/>
                  <a:pt x="278" y="512"/>
                  <a:pt x="259" y="508"/>
                </a:cubicBezTo>
                <a:cubicBezTo>
                  <a:pt x="213" y="488"/>
                  <a:pt x="189" y="498"/>
                  <a:pt x="154" y="0"/>
                </a:cubicBezTo>
                <a:cubicBezTo>
                  <a:pt x="120" y="498"/>
                  <a:pt x="95" y="488"/>
                  <a:pt x="49" y="508"/>
                </a:cubicBezTo>
                <a:cubicBezTo>
                  <a:pt x="31" y="512"/>
                  <a:pt x="15" y="519"/>
                  <a:pt x="0" y="530"/>
                </a:cubicBezTo>
                <a:lnTo>
                  <a:pt x="308" y="53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52" name="ValueText1"/>
          <p:cNvSpPr txBox="1"/>
          <p:nvPr/>
        </p:nvSpPr>
        <p:spPr>
          <a:xfrm>
            <a:off x="6344260" y="4980020"/>
            <a:ext cx="602598" cy="45194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6000" b="1" dirty="0">
                <a:gradFill>
                  <a:gsLst>
                    <a:gs pos="30000">
                      <a:srgbClr val="07FFFD"/>
                    </a:gs>
                    <a:gs pos="100000">
                      <a:srgbClr val="002B9B"/>
                    </a:gs>
                  </a:gsLst>
                  <a:lin ang="5400000" scaled="1"/>
                </a:gradFill>
                <a:cs typeface="+mn-ea"/>
                <a:sym typeface="+mn-lt"/>
              </a:rPr>
              <a:t>62%</a:t>
            </a:r>
            <a:endParaRPr lang="en-US" sz="6000" b="1" dirty="0">
              <a:gradFill>
                <a:gsLst>
                  <a:gs pos="30000">
                    <a:srgbClr val="07FFFD"/>
                  </a:gs>
                  <a:gs pos="100000">
                    <a:srgbClr val="002B9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3" name="CustomText2"/>
          <p:cNvSpPr/>
          <p:nvPr/>
        </p:nvSpPr>
        <p:spPr>
          <a:xfrm>
            <a:off x="6131816" y="4591069"/>
            <a:ext cx="1027484" cy="248876"/>
          </a:xfrm>
          <a:prstGeom prst="rect">
            <a:avLst/>
          </a:prstGeom>
          <a:noFill/>
        </p:spPr>
        <p:txBody>
          <a:bodyPr wrap="none" lIns="0" r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55" name="矩形 54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810433" y="1950145"/>
            <a:ext cx="2344225" cy="3682027"/>
            <a:chOff x="5585622" y="1707491"/>
            <a:chExt cx="1758169" cy="2761520"/>
          </a:xfrm>
        </p:grpSpPr>
        <p:grpSp>
          <p:nvGrpSpPr>
            <p:cNvPr id="25" name="组合 24"/>
            <p:cNvGrpSpPr/>
            <p:nvPr/>
          </p:nvGrpSpPr>
          <p:grpSpPr>
            <a:xfrm>
              <a:off x="5847466" y="1707491"/>
              <a:ext cx="1232586" cy="2530806"/>
              <a:chOff x="2974181" y="2119312"/>
              <a:chExt cx="402432" cy="826293"/>
            </a:xfrm>
          </p:grpSpPr>
          <p:sp>
            <p:nvSpPr>
              <p:cNvPr id="27" name="圆角矩形 3"/>
              <p:cNvSpPr/>
              <p:nvPr/>
            </p:nvSpPr>
            <p:spPr>
              <a:xfrm>
                <a:off x="2974181" y="2119312"/>
                <a:ext cx="402432" cy="826293"/>
              </a:xfrm>
              <a:prstGeom prst="roundRect">
                <a:avLst/>
              </a:prstGeom>
              <a:noFill/>
              <a:ln w="3175">
                <a:solidFill>
                  <a:srgbClr val="07FFF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28" name="圆角矩形 4"/>
              <p:cNvSpPr/>
              <p:nvPr/>
            </p:nvSpPr>
            <p:spPr>
              <a:xfrm>
                <a:off x="2997993" y="2233613"/>
                <a:ext cx="357187" cy="607218"/>
              </a:xfrm>
              <a:prstGeom prst="roundRect">
                <a:avLst>
                  <a:gd name="adj" fmla="val 1"/>
                </a:avLst>
              </a:prstGeom>
              <a:gradFill flip="none" rotWithShape="1">
                <a:gsLst>
                  <a:gs pos="30000">
                    <a:srgbClr val="07FFFD"/>
                  </a:gs>
                  <a:gs pos="100000">
                    <a:srgbClr val="002B9B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133727" y="2855447"/>
                <a:ext cx="69056" cy="690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07FFFD"/>
                  </a:gs>
                  <a:gs pos="100000">
                    <a:srgbClr val="002B9B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  <p:sp>
            <p:nvSpPr>
              <p:cNvPr id="30" name="圆角矩形 6"/>
              <p:cNvSpPr/>
              <p:nvPr/>
            </p:nvSpPr>
            <p:spPr>
              <a:xfrm>
                <a:off x="3151588" y="2172651"/>
                <a:ext cx="108000" cy="10800"/>
              </a:xfrm>
              <a:prstGeom prst="roundRect">
                <a:avLst/>
              </a:prstGeom>
              <a:gradFill flip="none" rotWithShape="1">
                <a:gsLst>
                  <a:gs pos="30000">
                    <a:srgbClr val="07FFFD"/>
                  </a:gs>
                  <a:gs pos="100000">
                    <a:srgbClr val="002B9B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116580" y="2166458"/>
                <a:ext cx="18000" cy="18000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07FFFD"/>
                  </a:gs>
                  <a:gs pos="100000">
                    <a:srgbClr val="002B9B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6" name="任意多边形 15"/>
            <p:cNvSpPr/>
            <p:nvPr/>
          </p:nvSpPr>
          <p:spPr>
            <a:xfrm>
              <a:off x="5585622" y="3788156"/>
              <a:ext cx="1758169" cy="680855"/>
            </a:xfrm>
            <a:custGeom>
              <a:avLst/>
              <a:gdLst>
                <a:gd name="connsiteX0" fmla="*/ 1144985 w 1346200"/>
                <a:gd name="connsiteY0" fmla="*/ 0 h 521319"/>
                <a:gd name="connsiteX1" fmla="*/ 1149054 w 1346200"/>
                <a:gd name="connsiteY1" fmla="*/ 1519 h 521319"/>
                <a:gd name="connsiteX2" fmla="*/ 1346200 w 1346200"/>
                <a:gd name="connsiteY2" fmla="*/ 216827 h 521319"/>
                <a:gd name="connsiteX3" fmla="*/ 673100 w 1346200"/>
                <a:gd name="connsiteY3" fmla="*/ 521319 h 521319"/>
                <a:gd name="connsiteX4" fmla="*/ 0 w 1346200"/>
                <a:gd name="connsiteY4" fmla="*/ 216827 h 521319"/>
                <a:gd name="connsiteX5" fmla="*/ 197147 w 1346200"/>
                <a:gd name="connsiteY5" fmla="*/ 1519 h 521319"/>
                <a:gd name="connsiteX6" fmla="*/ 201215 w 1346200"/>
                <a:gd name="connsiteY6" fmla="*/ 0 h 521319"/>
                <a:gd name="connsiteX7" fmla="*/ 201215 w 1346200"/>
                <a:gd name="connsiteY7" fmla="*/ 192121 h 521319"/>
                <a:gd name="connsiteX8" fmla="*/ 358513 w 1346200"/>
                <a:gd name="connsiteY8" fmla="*/ 349419 h 521319"/>
                <a:gd name="connsiteX9" fmla="*/ 987687 w 1346200"/>
                <a:gd name="connsiteY9" fmla="*/ 349419 h 521319"/>
                <a:gd name="connsiteX10" fmla="*/ 1144985 w 1346200"/>
                <a:gd name="connsiteY10" fmla="*/ 192121 h 52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6200" h="521319">
                  <a:moveTo>
                    <a:pt x="1144985" y="0"/>
                  </a:moveTo>
                  <a:lnTo>
                    <a:pt x="1149054" y="1519"/>
                  </a:lnTo>
                  <a:cubicBezTo>
                    <a:pt x="1270861" y="56621"/>
                    <a:pt x="1346200" y="132744"/>
                    <a:pt x="1346200" y="216827"/>
                  </a:cubicBezTo>
                  <a:cubicBezTo>
                    <a:pt x="1346200" y="384993"/>
                    <a:pt x="1044843" y="521319"/>
                    <a:pt x="673100" y="521319"/>
                  </a:cubicBezTo>
                  <a:cubicBezTo>
                    <a:pt x="301357" y="521319"/>
                    <a:pt x="0" y="384993"/>
                    <a:pt x="0" y="216827"/>
                  </a:cubicBezTo>
                  <a:cubicBezTo>
                    <a:pt x="0" y="132744"/>
                    <a:pt x="75340" y="56621"/>
                    <a:pt x="197147" y="1519"/>
                  </a:cubicBezTo>
                  <a:lnTo>
                    <a:pt x="201215" y="0"/>
                  </a:lnTo>
                  <a:lnTo>
                    <a:pt x="201215" y="192121"/>
                  </a:lnTo>
                  <a:cubicBezTo>
                    <a:pt x="201215" y="278994"/>
                    <a:pt x="271640" y="349419"/>
                    <a:pt x="358513" y="349419"/>
                  </a:cubicBezTo>
                  <a:lnTo>
                    <a:pt x="987687" y="349419"/>
                  </a:lnTo>
                  <a:cubicBezTo>
                    <a:pt x="1074560" y="349419"/>
                    <a:pt x="1144985" y="278994"/>
                    <a:pt x="1144985" y="192121"/>
                  </a:cubicBezTo>
                  <a:close/>
                </a:path>
              </a:pathLst>
            </a:custGeom>
            <a:ln w="15875">
              <a:gradFill flip="none" rotWithShape="1">
                <a:gsLst>
                  <a:gs pos="0">
                    <a:srgbClr val="07FFFD">
                      <a:alpha val="0"/>
                    </a:srgbClr>
                  </a:gs>
                  <a:gs pos="100000">
                    <a:srgbClr val="07FFFD"/>
                  </a:gs>
                </a:gsLst>
                <a:lin ang="5400000" scaled="1"/>
                <a:tileRect/>
              </a:gradFill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78690" y="2732567"/>
            <a:ext cx="410316" cy="424264"/>
            <a:chOff x="2293938" y="2919413"/>
            <a:chExt cx="560387" cy="579438"/>
          </a:xfrm>
          <a:gradFill>
            <a:gsLst>
              <a:gs pos="0">
                <a:srgbClr val="F297D2"/>
              </a:gs>
              <a:gs pos="100000">
                <a:srgbClr val="97B5FE"/>
              </a:gs>
            </a:gsLst>
            <a:lin ang="5400000" scaled="1"/>
          </a:gradFill>
        </p:grpSpPr>
        <p:sp>
          <p:nvSpPr>
            <p:cNvPr id="38" name="Freeform 48"/>
            <p:cNvSpPr>
              <a:spLocks noEditPoints="1"/>
            </p:cNvSpPr>
            <p:nvPr/>
          </p:nvSpPr>
          <p:spPr bwMode="auto">
            <a:xfrm>
              <a:off x="2574925" y="2919413"/>
              <a:ext cx="279400" cy="579438"/>
            </a:xfrm>
            <a:custGeom>
              <a:avLst/>
              <a:gdLst>
                <a:gd name="T0" fmla="*/ 44 w 74"/>
                <a:gd name="T1" fmla="*/ 73 h 154"/>
                <a:gd name="T2" fmla="*/ 74 w 74"/>
                <a:gd name="T3" fmla="*/ 73 h 154"/>
                <a:gd name="T4" fmla="*/ 67 w 74"/>
                <a:gd name="T5" fmla="*/ 43 h 154"/>
                <a:gd name="T6" fmla="*/ 40 w 74"/>
                <a:gd name="T7" fmla="*/ 43 h 154"/>
                <a:gd name="T8" fmla="*/ 44 w 74"/>
                <a:gd name="T9" fmla="*/ 73 h 154"/>
                <a:gd name="T10" fmla="*/ 24 w 74"/>
                <a:gd name="T11" fmla="*/ 21 h 154"/>
                <a:gd name="T12" fmla="*/ 0 w 74"/>
                <a:gd name="T13" fmla="*/ 0 h 154"/>
                <a:gd name="T14" fmla="*/ 0 w 74"/>
                <a:gd name="T15" fmla="*/ 37 h 154"/>
                <a:gd name="T16" fmla="*/ 31 w 74"/>
                <a:gd name="T17" fmla="*/ 37 h 154"/>
                <a:gd name="T18" fmla="*/ 24 w 74"/>
                <a:gd name="T19" fmla="*/ 21 h 154"/>
                <a:gd name="T20" fmla="*/ 32 w 74"/>
                <a:gd name="T21" fmla="*/ 43 h 154"/>
                <a:gd name="T22" fmla="*/ 0 w 74"/>
                <a:gd name="T23" fmla="*/ 43 h 154"/>
                <a:gd name="T24" fmla="*/ 0 w 74"/>
                <a:gd name="T25" fmla="*/ 73 h 154"/>
                <a:gd name="T26" fmla="*/ 36 w 74"/>
                <a:gd name="T27" fmla="*/ 73 h 154"/>
                <a:gd name="T28" fmla="*/ 32 w 74"/>
                <a:gd name="T29" fmla="*/ 43 h 154"/>
                <a:gd name="T30" fmla="*/ 39 w 74"/>
                <a:gd name="T31" fmla="*/ 37 h 154"/>
                <a:gd name="T32" fmla="*/ 63 w 74"/>
                <a:gd name="T33" fmla="*/ 37 h 154"/>
                <a:gd name="T34" fmla="*/ 21 w 74"/>
                <a:gd name="T35" fmla="*/ 3 h 154"/>
                <a:gd name="T36" fmla="*/ 31 w 74"/>
                <a:gd name="T37" fmla="*/ 18 h 154"/>
                <a:gd name="T38" fmla="*/ 39 w 74"/>
                <a:gd name="T39" fmla="*/ 37 h 154"/>
                <a:gd name="T40" fmla="*/ 31 w 74"/>
                <a:gd name="T41" fmla="*/ 136 h 154"/>
                <a:gd name="T42" fmla="*/ 21 w 74"/>
                <a:gd name="T43" fmla="*/ 151 h 154"/>
                <a:gd name="T44" fmla="*/ 64 w 74"/>
                <a:gd name="T45" fmla="*/ 115 h 154"/>
                <a:gd name="T46" fmla="*/ 39 w 74"/>
                <a:gd name="T47" fmla="*/ 115 h 154"/>
                <a:gd name="T48" fmla="*/ 31 w 74"/>
                <a:gd name="T49" fmla="*/ 136 h 154"/>
                <a:gd name="T50" fmla="*/ 44 w 74"/>
                <a:gd name="T51" fmla="*/ 79 h 154"/>
                <a:gd name="T52" fmla="*/ 40 w 74"/>
                <a:gd name="T53" fmla="*/ 109 h 154"/>
                <a:gd name="T54" fmla="*/ 67 w 74"/>
                <a:gd name="T55" fmla="*/ 109 h 154"/>
                <a:gd name="T56" fmla="*/ 74 w 74"/>
                <a:gd name="T57" fmla="*/ 79 h 154"/>
                <a:gd name="T58" fmla="*/ 44 w 74"/>
                <a:gd name="T59" fmla="*/ 79 h 154"/>
                <a:gd name="T60" fmla="*/ 36 w 74"/>
                <a:gd name="T61" fmla="*/ 79 h 154"/>
                <a:gd name="T62" fmla="*/ 0 w 74"/>
                <a:gd name="T63" fmla="*/ 79 h 154"/>
                <a:gd name="T64" fmla="*/ 0 w 74"/>
                <a:gd name="T65" fmla="*/ 109 h 154"/>
                <a:gd name="T66" fmla="*/ 33 w 74"/>
                <a:gd name="T67" fmla="*/ 109 h 154"/>
                <a:gd name="T68" fmla="*/ 36 w 74"/>
                <a:gd name="T69" fmla="*/ 79 h 154"/>
                <a:gd name="T70" fmla="*/ 31 w 74"/>
                <a:gd name="T71" fmla="*/ 115 h 154"/>
                <a:gd name="T72" fmla="*/ 0 w 74"/>
                <a:gd name="T73" fmla="*/ 115 h 154"/>
                <a:gd name="T74" fmla="*/ 0 w 74"/>
                <a:gd name="T75" fmla="*/ 154 h 154"/>
                <a:gd name="T76" fmla="*/ 24 w 74"/>
                <a:gd name="T77" fmla="*/ 133 h 154"/>
                <a:gd name="T78" fmla="*/ 31 w 74"/>
                <a:gd name="T79" fmla="*/ 11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4" h="154">
                  <a:moveTo>
                    <a:pt x="44" y="73"/>
                  </a:moveTo>
                  <a:cubicBezTo>
                    <a:pt x="74" y="73"/>
                    <a:pt x="74" y="73"/>
                    <a:pt x="74" y="73"/>
                  </a:cubicBezTo>
                  <a:cubicBezTo>
                    <a:pt x="74" y="63"/>
                    <a:pt x="71" y="53"/>
                    <a:pt x="67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53"/>
                    <a:pt x="43" y="63"/>
                    <a:pt x="44" y="73"/>
                  </a:cubicBezTo>
                  <a:close/>
                  <a:moveTo>
                    <a:pt x="24" y="21"/>
                  </a:moveTo>
                  <a:cubicBezTo>
                    <a:pt x="18" y="8"/>
                    <a:pt x="9" y="1"/>
                    <a:pt x="0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9" y="32"/>
                    <a:pt x="27" y="26"/>
                    <a:pt x="24" y="21"/>
                  </a:cubicBezTo>
                  <a:close/>
                  <a:moveTo>
                    <a:pt x="32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6" y="63"/>
                    <a:pt x="35" y="53"/>
                    <a:pt x="32" y="43"/>
                  </a:cubicBezTo>
                  <a:close/>
                  <a:moveTo>
                    <a:pt x="39" y="37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54" y="21"/>
                    <a:pt x="39" y="9"/>
                    <a:pt x="21" y="3"/>
                  </a:cubicBezTo>
                  <a:cubicBezTo>
                    <a:pt x="24" y="7"/>
                    <a:pt x="28" y="12"/>
                    <a:pt x="31" y="18"/>
                  </a:cubicBezTo>
                  <a:cubicBezTo>
                    <a:pt x="34" y="24"/>
                    <a:pt x="36" y="30"/>
                    <a:pt x="39" y="37"/>
                  </a:cubicBezTo>
                  <a:close/>
                  <a:moveTo>
                    <a:pt x="31" y="136"/>
                  </a:moveTo>
                  <a:cubicBezTo>
                    <a:pt x="28" y="142"/>
                    <a:pt x="24" y="147"/>
                    <a:pt x="21" y="151"/>
                  </a:cubicBezTo>
                  <a:cubicBezTo>
                    <a:pt x="39" y="145"/>
                    <a:pt x="55" y="132"/>
                    <a:pt x="64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37" y="123"/>
                    <a:pt x="34" y="130"/>
                    <a:pt x="31" y="136"/>
                  </a:cubicBezTo>
                  <a:close/>
                  <a:moveTo>
                    <a:pt x="44" y="79"/>
                  </a:moveTo>
                  <a:cubicBezTo>
                    <a:pt x="44" y="90"/>
                    <a:pt x="42" y="100"/>
                    <a:pt x="40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71" y="100"/>
                    <a:pt x="74" y="90"/>
                    <a:pt x="74" y="79"/>
                  </a:cubicBezTo>
                  <a:lnTo>
                    <a:pt x="44" y="79"/>
                  </a:lnTo>
                  <a:close/>
                  <a:moveTo>
                    <a:pt x="36" y="79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5" y="100"/>
                    <a:pt x="36" y="90"/>
                    <a:pt x="36" y="79"/>
                  </a:cubicBezTo>
                  <a:close/>
                  <a:moveTo>
                    <a:pt x="31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9" y="153"/>
                    <a:pt x="18" y="145"/>
                    <a:pt x="24" y="133"/>
                  </a:cubicBezTo>
                  <a:cubicBezTo>
                    <a:pt x="27" y="128"/>
                    <a:pt x="29" y="122"/>
                    <a:pt x="31" y="115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49"/>
            <p:cNvSpPr>
              <a:spLocks noEditPoints="1"/>
            </p:cNvSpPr>
            <p:nvPr/>
          </p:nvSpPr>
          <p:spPr bwMode="auto">
            <a:xfrm>
              <a:off x="2293938" y="2919413"/>
              <a:ext cx="239713" cy="579438"/>
            </a:xfrm>
            <a:custGeom>
              <a:avLst/>
              <a:gdLst>
                <a:gd name="T0" fmla="*/ 64 w 64"/>
                <a:gd name="T1" fmla="*/ 154 h 154"/>
                <a:gd name="T2" fmla="*/ 64 w 64"/>
                <a:gd name="T3" fmla="*/ 0 h 154"/>
                <a:gd name="T4" fmla="*/ 51 w 64"/>
                <a:gd name="T5" fmla="*/ 0 h 154"/>
                <a:gd name="T6" fmla="*/ 51 w 64"/>
                <a:gd name="T7" fmla="*/ 7 h 154"/>
                <a:gd name="T8" fmla="*/ 17 w 64"/>
                <a:gd name="T9" fmla="*/ 20 h 154"/>
                <a:gd name="T10" fmla="*/ 5 w 64"/>
                <a:gd name="T11" fmla="*/ 47 h 154"/>
                <a:gd name="T12" fmla="*/ 11 w 64"/>
                <a:gd name="T13" fmla="*/ 67 h 154"/>
                <a:gd name="T14" fmla="*/ 25 w 64"/>
                <a:gd name="T15" fmla="*/ 79 h 154"/>
                <a:gd name="T16" fmla="*/ 51 w 64"/>
                <a:gd name="T17" fmla="*/ 88 h 154"/>
                <a:gd name="T18" fmla="*/ 51 w 64"/>
                <a:gd name="T19" fmla="*/ 121 h 154"/>
                <a:gd name="T20" fmla="*/ 42 w 64"/>
                <a:gd name="T21" fmla="*/ 114 h 154"/>
                <a:gd name="T22" fmla="*/ 37 w 64"/>
                <a:gd name="T23" fmla="*/ 101 h 154"/>
                <a:gd name="T24" fmla="*/ 0 w 64"/>
                <a:gd name="T25" fmla="*/ 105 h 154"/>
                <a:gd name="T26" fmla="*/ 5 w 64"/>
                <a:gd name="T27" fmla="*/ 121 h 154"/>
                <a:gd name="T28" fmla="*/ 14 w 64"/>
                <a:gd name="T29" fmla="*/ 133 h 154"/>
                <a:gd name="T30" fmla="*/ 29 w 64"/>
                <a:gd name="T31" fmla="*/ 142 h 154"/>
                <a:gd name="T32" fmla="*/ 51 w 64"/>
                <a:gd name="T33" fmla="*/ 146 h 154"/>
                <a:gd name="T34" fmla="*/ 51 w 64"/>
                <a:gd name="T35" fmla="*/ 154 h 154"/>
                <a:gd name="T36" fmla="*/ 64 w 64"/>
                <a:gd name="T37" fmla="*/ 154 h 154"/>
                <a:gd name="T38" fmla="*/ 43 w 64"/>
                <a:gd name="T39" fmla="*/ 50 h 154"/>
                <a:gd name="T40" fmla="*/ 40 w 64"/>
                <a:gd name="T41" fmla="*/ 43 h 154"/>
                <a:gd name="T42" fmla="*/ 43 w 64"/>
                <a:gd name="T43" fmla="*/ 36 h 154"/>
                <a:gd name="T44" fmla="*/ 51 w 64"/>
                <a:gd name="T45" fmla="*/ 31 h 154"/>
                <a:gd name="T46" fmla="*/ 51 w 64"/>
                <a:gd name="T47" fmla="*/ 55 h 154"/>
                <a:gd name="T48" fmla="*/ 43 w 64"/>
                <a:gd name="T49" fmla="*/ 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154">
                  <a:moveTo>
                    <a:pt x="64" y="154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36" y="8"/>
                    <a:pt x="24" y="12"/>
                    <a:pt x="17" y="20"/>
                  </a:cubicBezTo>
                  <a:cubicBezTo>
                    <a:pt x="9" y="27"/>
                    <a:pt x="5" y="36"/>
                    <a:pt x="5" y="47"/>
                  </a:cubicBezTo>
                  <a:cubicBezTo>
                    <a:pt x="5" y="55"/>
                    <a:pt x="7" y="62"/>
                    <a:pt x="11" y="67"/>
                  </a:cubicBezTo>
                  <a:cubicBezTo>
                    <a:pt x="15" y="73"/>
                    <a:pt x="19" y="77"/>
                    <a:pt x="25" y="79"/>
                  </a:cubicBezTo>
                  <a:cubicBezTo>
                    <a:pt x="30" y="82"/>
                    <a:pt x="39" y="85"/>
                    <a:pt x="51" y="88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47" y="119"/>
                    <a:pt x="44" y="117"/>
                    <a:pt x="42" y="114"/>
                  </a:cubicBezTo>
                  <a:cubicBezTo>
                    <a:pt x="40" y="111"/>
                    <a:pt x="38" y="107"/>
                    <a:pt x="37" y="10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11"/>
                    <a:pt x="3" y="116"/>
                    <a:pt x="5" y="121"/>
                  </a:cubicBezTo>
                  <a:cubicBezTo>
                    <a:pt x="7" y="125"/>
                    <a:pt x="10" y="129"/>
                    <a:pt x="14" y="133"/>
                  </a:cubicBezTo>
                  <a:cubicBezTo>
                    <a:pt x="18" y="137"/>
                    <a:pt x="23" y="140"/>
                    <a:pt x="29" y="142"/>
                  </a:cubicBezTo>
                  <a:cubicBezTo>
                    <a:pt x="35" y="144"/>
                    <a:pt x="42" y="145"/>
                    <a:pt x="51" y="146"/>
                  </a:cubicBezTo>
                  <a:cubicBezTo>
                    <a:pt x="51" y="154"/>
                    <a:pt x="51" y="154"/>
                    <a:pt x="51" y="154"/>
                  </a:cubicBezTo>
                  <a:lnTo>
                    <a:pt x="64" y="154"/>
                  </a:lnTo>
                  <a:close/>
                  <a:moveTo>
                    <a:pt x="43" y="50"/>
                  </a:moveTo>
                  <a:cubicBezTo>
                    <a:pt x="41" y="48"/>
                    <a:pt x="40" y="45"/>
                    <a:pt x="40" y="43"/>
                  </a:cubicBezTo>
                  <a:cubicBezTo>
                    <a:pt x="40" y="40"/>
                    <a:pt x="41" y="38"/>
                    <a:pt x="43" y="36"/>
                  </a:cubicBezTo>
                  <a:cubicBezTo>
                    <a:pt x="44" y="34"/>
                    <a:pt x="47" y="32"/>
                    <a:pt x="51" y="31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47" y="53"/>
                    <a:pt x="44" y="52"/>
                    <a:pt x="43" y="5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777244" y="3929186"/>
            <a:ext cx="470395" cy="397947"/>
            <a:chOff x="4921250" y="1627188"/>
            <a:chExt cx="711200" cy="601663"/>
          </a:xfrm>
          <a:solidFill>
            <a:schemeClr val="bg1"/>
          </a:solidFill>
        </p:grpSpPr>
        <p:sp>
          <p:nvSpPr>
            <p:cNvPr id="41" name="Freeform 50"/>
            <p:cNvSpPr/>
            <p:nvPr/>
          </p:nvSpPr>
          <p:spPr bwMode="auto">
            <a:xfrm>
              <a:off x="4921250" y="1627188"/>
              <a:ext cx="711200" cy="601663"/>
            </a:xfrm>
            <a:custGeom>
              <a:avLst/>
              <a:gdLst>
                <a:gd name="T0" fmla="*/ 4 w 189"/>
                <a:gd name="T1" fmla="*/ 160 h 160"/>
                <a:gd name="T2" fmla="*/ 2 w 189"/>
                <a:gd name="T3" fmla="*/ 159 h 160"/>
                <a:gd name="T4" fmla="*/ 2 w 189"/>
                <a:gd name="T5" fmla="*/ 159 h 160"/>
                <a:gd name="T6" fmla="*/ 0 w 189"/>
                <a:gd name="T7" fmla="*/ 156 h 160"/>
                <a:gd name="T8" fmla="*/ 0 w 189"/>
                <a:gd name="T9" fmla="*/ 156 h 160"/>
                <a:gd name="T10" fmla="*/ 0 w 189"/>
                <a:gd name="T11" fmla="*/ 4 h 160"/>
                <a:gd name="T12" fmla="*/ 0 w 189"/>
                <a:gd name="T13" fmla="*/ 4 h 160"/>
                <a:gd name="T14" fmla="*/ 4 w 189"/>
                <a:gd name="T15" fmla="*/ 0 h 160"/>
                <a:gd name="T16" fmla="*/ 4 w 189"/>
                <a:gd name="T17" fmla="*/ 0 h 160"/>
                <a:gd name="T18" fmla="*/ 8 w 189"/>
                <a:gd name="T19" fmla="*/ 4 h 160"/>
                <a:gd name="T20" fmla="*/ 8 w 189"/>
                <a:gd name="T21" fmla="*/ 4 h 160"/>
                <a:gd name="T22" fmla="*/ 8 w 189"/>
                <a:gd name="T23" fmla="*/ 152 h 160"/>
                <a:gd name="T24" fmla="*/ 185 w 189"/>
                <a:gd name="T25" fmla="*/ 152 h 160"/>
                <a:gd name="T26" fmla="*/ 189 w 189"/>
                <a:gd name="T27" fmla="*/ 156 h 160"/>
                <a:gd name="T28" fmla="*/ 189 w 189"/>
                <a:gd name="T29" fmla="*/ 156 h 160"/>
                <a:gd name="T30" fmla="*/ 185 w 189"/>
                <a:gd name="T31" fmla="*/ 160 h 160"/>
                <a:gd name="T32" fmla="*/ 185 w 189"/>
                <a:gd name="T33" fmla="*/ 160 h 160"/>
                <a:gd name="T34" fmla="*/ 4 w 189"/>
                <a:gd name="T35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9" h="160">
                  <a:moveTo>
                    <a:pt x="4" y="160"/>
                  </a:moveTo>
                  <a:cubicBezTo>
                    <a:pt x="3" y="160"/>
                    <a:pt x="2" y="159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1" y="158"/>
                    <a:pt x="0" y="157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85" y="152"/>
                    <a:pt x="185" y="152"/>
                    <a:pt x="185" y="152"/>
                  </a:cubicBezTo>
                  <a:cubicBezTo>
                    <a:pt x="188" y="152"/>
                    <a:pt x="189" y="154"/>
                    <a:pt x="189" y="156"/>
                  </a:cubicBezTo>
                  <a:cubicBezTo>
                    <a:pt x="189" y="156"/>
                    <a:pt x="189" y="156"/>
                    <a:pt x="189" y="156"/>
                  </a:cubicBezTo>
                  <a:cubicBezTo>
                    <a:pt x="189" y="158"/>
                    <a:pt x="188" y="160"/>
                    <a:pt x="185" y="160"/>
                  </a:cubicBezTo>
                  <a:cubicBezTo>
                    <a:pt x="185" y="160"/>
                    <a:pt x="185" y="160"/>
                    <a:pt x="185" y="160"/>
                  </a:cubicBezTo>
                  <a:cubicBezTo>
                    <a:pt x="4" y="160"/>
                    <a:pt x="4" y="160"/>
                    <a:pt x="4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2" name="Freeform 51"/>
            <p:cNvSpPr/>
            <p:nvPr/>
          </p:nvSpPr>
          <p:spPr bwMode="auto">
            <a:xfrm>
              <a:off x="5000625" y="2039938"/>
              <a:ext cx="112713" cy="120650"/>
            </a:xfrm>
            <a:custGeom>
              <a:avLst/>
              <a:gdLst>
                <a:gd name="T0" fmla="*/ 30 w 30"/>
                <a:gd name="T1" fmla="*/ 24 h 32"/>
                <a:gd name="T2" fmla="*/ 22 w 30"/>
                <a:gd name="T3" fmla="*/ 32 h 32"/>
                <a:gd name="T4" fmla="*/ 7 w 30"/>
                <a:gd name="T5" fmla="*/ 32 h 32"/>
                <a:gd name="T6" fmla="*/ 0 w 30"/>
                <a:gd name="T7" fmla="*/ 24 h 32"/>
                <a:gd name="T8" fmla="*/ 0 w 30"/>
                <a:gd name="T9" fmla="*/ 8 h 32"/>
                <a:gd name="T10" fmla="*/ 7 w 30"/>
                <a:gd name="T11" fmla="*/ 0 h 32"/>
                <a:gd name="T12" fmla="*/ 22 w 30"/>
                <a:gd name="T13" fmla="*/ 0 h 32"/>
                <a:gd name="T14" fmla="*/ 30 w 30"/>
                <a:gd name="T15" fmla="*/ 8 h 32"/>
                <a:gd name="T16" fmla="*/ 30 w 30"/>
                <a:gd name="T1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2">
                  <a:moveTo>
                    <a:pt x="30" y="24"/>
                  </a:moveTo>
                  <a:cubicBezTo>
                    <a:pt x="30" y="28"/>
                    <a:pt x="26" y="32"/>
                    <a:pt x="22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3" y="32"/>
                    <a:pt x="0" y="28"/>
                    <a:pt x="0" y="2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lnTo>
                    <a:pt x="3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3" name="Freeform 52"/>
            <p:cNvSpPr/>
            <p:nvPr/>
          </p:nvSpPr>
          <p:spPr bwMode="auto">
            <a:xfrm>
              <a:off x="5143500" y="1908175"/>
              <a:ext cx="112713" cy="252413"/>
            </a:xfrm>
            <a:custGeom>
              <a:avLst/>
              <a:gdLst>
                <a:gd name="T0" fmla="*/ 30 w 30"/>
                <a:gd name="T1" fmla="*/ 59 h 67"/>
                <a:gd name="T2" fmla="*/ 22 w 30"/>
                <a:gd name="T3" fmla="*/ 67 h 67"/>
                <a:gd name="T4" fmla="*/ 7 w 30"/>
                <a:gd name="T5" fmla="*/ 67 h 67"/>
                <a:gd name="T6" fmla="*/ 0 w 30"/>
                <a:gd name="T7" fmla="*/ 59 h 67"/>
                <a:gd name="T8" fmla="*/ 0 w 30"/>
                <a:gd name="T9" fmla="*/ 8 h 67"/>
                <a:gd name="T10" fmla="*/ 7 w 30"/>
                <a:gd name="T11" fmla="*/ 0 h 67"/>
                <a:gd name="T12" fmla="*/ 22 w 30"/>
                <a:gd name="T13" fmla="*/ 0 h 67"/>
                <a:gd name="T14" fmla="*/ 30 w 30"/>
                <a:gd name="T15" fmla="*/ 8 h 67"/>
                <a:gd name="T16" fmla="*/ 30 w 30"/>
                <a:gd name="T17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67">
                  <a:moveTo>
                    <a:pt x="30" y="59"/>
                  </a:moveTo>
                  <a:cubicBezTo>
                    <a:pt x="30" y="63"/>
                    <a:pt x="26" y="67"/>
                    <a:pt x="22" y="67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3" y="67"/>
                    <a:pt x="0" y="63"/>
                    <a:pt x="0" y="5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lnTo>
                    <a:pt x="3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4" name="Freeform 53"/>
            <p:cNvSpPr/>
            <p:nvPr/>
          </p:nvSpPr>
          <p:spPr bwMode="auto">
            <a:xfrm>
              <a:off x="5437188" y="1847850"/>
              <a:ext cx="112713" cy="312738"/>
            </a:xfrm>
            <a:custGeom>
              <a:avLst/>
              <a:gdLst>
                <a:gd name="T0" fmla="*/ 30 w 30"/>
                <a:gd name="T1" fmla="*/ 74 h 83"/>
                <a:gd name="T2" fmla="*/ 22 w 30"/>
                <a:gd name="T3" fmla="*/ 83 h 83"/>
                <a:gd name="T4" fmla="*/ 8 w 30"/>
                <a:gd name="T5" fmla="*/ 83 h 83"/>
                <a:gd name="T6" fmla="*/ 0 w 30"/>
                <a:gd name="T7" fmla="*/ 74 h 83"/>
                <a:gd name="T8" fmla="*/ 0 w 30"/>
                <a:gd name="T9" fmla="*/ 8 h 83"/>
                <a:gd name="T10" fmla="*/ 8 w 30"/>
                <a:gd name="T11" fmla="*/ 0 h 83"/>
                <a:gd name="T12" fmla="*/ 22 w 30"/>
                <a:gd name="T13" fmla="*/ 0 h 83"/>
                <a:gd name="T14" fmla="*/ 30 w 30"/>
                <a:gd name="T15" fmla="*/ 8 h 83"/>
                <a:gd name="T16" fmla="*/ 30 w 30"/>
                <a:gd name="T17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83">
                  <a:moveTo>
                    <a:pt x="30" y="74"/>
                  </a:moveTo>
                  <a:cubicBezTo>
                    <a:pt x="30" y="79"/>
                    <a:pt x="26" y="83"/>
                    <a:pt x="22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3" y="83"/>
                    <a:pt x="0" y="79"/>
                    <a:pt x="0" y="7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lnTo>
                    <a:pt x="3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5" name="Freeform 54"/>
            <p:cNvSpPr/>
            <p:nvPr/>
          </p:nvSpPr>
          <p:spPr bwMode="auto">
            <a:xfrm>
              <a:off x="5286375" y="1968500"/>
              <a:ext cx="112713" cy="192088"/>
            </a:xfrm>
            <a:custGeom>
              <a:avLst/>
              <a:gdLst>
                <a:gd name="T0" fmla="*/ 30 w 30"/>
                <a:gd name="T1" fmla="*/ 43 h 51"/>
                <a:gd name="T2" fmla="*/ 22 w 30"/>
                <a:gd name="T3" fmla="*/ 51 h 51"/>
                <a:gd name="T4" fmla="*/ 7 w 30"/>
                <a:gd name="T5" fmla="*/ 51 h 51"/>
                <a:gd name="T6" fmla="*/ 0 w 30"/>
                <a:gd name="T7" fmla="*/ 43 h 51"/>
                <a:gd name="T8" fmla="*/ 0 w 30"/>
                <a:gd name="T9" fmla="*/ 8 h 51"/>
                <a:gd name="T10" fmla="*/ 7 w 30"/>
                <a:gd name="T11" fmla="*/ 0 h 51"/>
                <a:gd name="T12" fmla="*/ 22 w 30"/>
                <a:gd name="T13" fmla="*/ 0 h 51"/>
                <a:gd name="T14" fmla="*/ 30 w 30"/>
                <a:gd name="T15" fmla="*/ 8 h 51"/>
                <a:gd name="T16" fmla="*/ 30 w 30"/>
                <a:gd name="T17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51">
                  <a:moveTo>
                    <a:pt x="30" y="43"/>
                  </a:moveTo>
                  <a:cubicBezTo>
                    <a:pt x="30" y="47"/>
                    <a:pt x="26" y="51"/>
                    <a:pt x="22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" y="51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lnTo>
                    <a:pt x="3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6" name="Freeform 55"/>
            <p:cNvSpPr/>
            <p:nvPr/>
          </p:nvSpPr>
          <p:spPr bwMode="auto">
            <a:xfrm>
              <a:off x="4989513" y="1671638"/>
              <a:ext cx="536575" cy="282575"/>
            </a:xfrm>
            <a:custGeom>
              <a:avLst/>
              <a:gdLst>
                <a:gd name="T0" fmla="*/ 143 w 143"/>
                <a:gd name="T1" fmla="*/ 0 h 75"/>
                <a:gd name="T2" fmla="*/ 113 w 143"/>
                <a:gd name="T3" fmla="*/ 3 h 75"/>
                <a:gd name="T4" fmla="*/ 123 w 143"/>
                <a:gd name="T5" fmla="*/ 13 h 75"/>
                <a:gd name="T6" fmla="*/ 91 w 143"/>
                <a:gd name="T7" fmla="*/ 51 h 75"/>
                <a:gd name="T8" fmla="*/ 59 w 143"/>
                <a:gd name="T9" fmla="*/ 21 h 75"/>
                <a:gd name="T10" fmla="*/ 51 w 143"/>
                <a:gd name="T11" fmla="*/ 21 h 75"/>
                <a:gd name="T12" fmla="*/ 3 w 143"/>
                <a:gd name="T13" fmla="*/ 64 h 75"/>
                <a:gd name="T14" fmla="*/ 2 w 143"/>
                <a:gd name="T15" fmla="*/ 73 h 75"/>
                <a:gd name="T16" fmla="*/ 7 w 143"/>
                <a:gd name="T17" fmla="*/ 75 h 75"/>
                <a:gd name="T18" fmla="*/ 10 w 143"/>
                <a:gd name="T19" fmla="*/ 73 h 75"/>
                <a:gd name="T20" fmla="*/ 10 w 143"/>
                <a:gd name="T21" fmla="*/ 73 h 75"/>
                <a:gd name="T22" fmla="*/ 55 w 143"/>
                <a:gd name="T23" fmla="*/ 33 h 75"/>
                <a:gd name="T24" fmla="*/ 88 w 143"/>
                <a:gd name="T25" fmla="*/ 64 h 75"/>
                <a:gd name="T26" fmla="*/ 92 w 143"/>
                <a:gd name="T27" fmla="*/ 66 h 75"/>
                <a:gd name="T28" fmla="*/ 97 w 143"/>
                <a:gd name="T29" fmla="*/ 64 h 75"/>
                <a:gd name="T30" fmla="*/ 131 w 143"/>
                <a:gd name="T31" fmla="*/ 21 h 75"/>
                <a:gd name="T32" fmla="*/ 139 w 143"/>
                <a:gd name="T33" fmla="*/ 29 h 75"/>
                <a:gd name="T34" fmla="*/ 143 w 143"/>
                <a:gd name="T3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" h="75">
                  <a:moveTo>
                    <a:pt x="143" y="0"/>
                  </a:moveTo>
                  <a:cubicBezTo>
                    <a:pt x="113" y="3"/>
                    <a:pt x="113" y="3"/>
                    <a:pt x="113" y="3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19"/>
                    <a:pt x="53" y="19"/>
                    <a:pt x="51" y="21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0" y="67"/>
                    <a:pt x="0" y="70"/>
                    <a:pt x="2" y="73"/>
                  </a:cubicBezTo>
                  <a:cubicBezTo>
                    <a:pt x="3" y="74"/>
                    <a:pt x="5" y="75"/>
                    <a:pt x="7" y="75"/>
                  </a:cubicBezTo>
                  <a:cubicBezTo>
                    <a:pt x="8" y="75"/>
                    <a:pt x="9" y="74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9" y="65"/>
                    <a:pt x="91" y="66"/>
                    <a:pt x="92" y="66"/>
                  </a:cubicBezTo>
                  <a:cubicBezTo>
                    <a:pt x="94" y="66"/>
                    <a:pt x="96" y="65"/>
                    <a:pt x="97" y="64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9" y="29"/>
                    <a:pt x="139" y="29"/>
                    <a:pt x="139" y="29"/>
                  </a:cubicBezTo>
                  <a:lnTo>
                    <a:pt x="1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585824" y="2843681"/>
            <a:ext cx="372830" cy="581908"/>
            <a:chOff x="3722688" y="4065588"/>
            <a:chExt cx="404813" cy="631825"/>
          </a:xfrm>
          <a:gradFill>
            <a:gsLst>
              <a:gs pos="0">
                <a:srgbClr val="F297D2"/>
              </a:gs>
              <a:gs pos="100000">
                <a:srgbClr val="97B5FE"/>
              </a:gs>
            </a:gsLst>
            <a:lin ang="5400000" scaled="1"/>
          </a:gradFill>
        </p:grpSpPr>
        <p:sp>
          <p:nvSpPr>
            <p:cNvPr id="52" name="Freeform 59"/>
            <p:cNvSpPr/>
            <p:nvPr/>
          </p:nvSpPr>
          <p:spPr bwMode="auto">
            <a:xfrm>
              <a:off x="3887788" y="4287838"/>
              <a:ext cx="74613" cy="233363"/>
            </a:xfrm>
            <a:custGeom>
              <a:avLst/>
              <a:gdLst>
                <a:gd name="T0" fmla="*/ 20 w 20"/>
                <a:gd name="T1" fmla="*/ 57 h 62"/>
                <a:gd name="T2" fmla="*/ 15 w 20"/>
                <a:gd name="T3" fmla="*/ 62 h 62"/>
                <a:gd name="T4" fmla="*/ 5 w 20"/>
                <a:gd name="T5" fmla="*/ 62 h 62"/>
                <a:gd name="T6" fmla="*/ 0 w 20"/>
                <a:gd name="T7" fmla="*/ 57 h 62"/>
                <a:gd name="T8" fmla="*/ 0 w 20"/>
                <a:gd name="T9" fmla="*/ 5 h 62"/>
                <a:gd name="T10" fmla="*/ 5 w 20"/>
                <a:gd name="T11" fmla="*/ 0 h 62"/>
                <a:gd name="T12" fmla="*/ 15 w 20"/>
                <a:gd name="T13" fmla="*/ 0 h 62"/>
                <a:gd name="T14" fmla="*/ 20 w 20"/>
                <a:gd name="T15" fmla="*/ 5 h 62"/>
                <a:gd name="T16" fmla="*/ 20 w 20"/>
                <a:gd name="T17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62">
                  <a:moveTo>
                    <a:pt x="20" y="57"/>
                  </a:moveTo>
                  <a:cubicBezTo>
                    <a:pt x="20" y="60"/>
                    <a:pt x="17" y="62"/>
                    <a:pt x="1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2" y="62"/>
                    <a:pt x="0" y="60"/>
                    <a:pt x="0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20" y="2"/>
                    <a:pt x="20" y="5"/>
                  </a:cubicBezTo>
                  <a:lnTo>
                    <a:pt x="20" y="57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60"/>
            <p:cNvSpPr/>
            <p:nvPr/>
          </p:nvSpPr>
          <p:spPr bwMode="auto">
            <a:xfrm>
              <a:off x="3981450" y="4213225"/>
              <a:ext cx="74613" cy="307975"/>
            </a:xfrm>
            <a:custGeom>
              <a:avLst/>
              <a:gdLst>
                <a:gd name="T0" fmla="*/ 20 w 20"/>
                <a:gd name="T1" fmla="*/ 77 h 82"/>
                <a:gd name="T2" fmla="*/ 15 w 20"/>
                <a:gd name="T3" fmla="*/ 82 h 82"/>
                <a:gd name="T4" fmla="*/ 5 w 20"/>
                <a:gd name="T5" fmla="*/ 82 h 82"/>
                <a:gd name="T6" fmla="*/ 0 w 20"/>
                <a:gd name="T7" fmla="*/ 77 h 82"/>
                <a:gd name="T8" fmla="*/ 0 w 20"/>
                <a:gd name="T9" fmla="*/ 5 h 82"/>
                <a:gd name="T10" fmla="*/ 5 w 20"/>
                <a:gd name="T11" fmla="*/ 0 h 82"/>
                <a:gd name="T12" fmla="*/ 15 w 20"/>
                <a:gd name="T13" fmla="*/ 0 h 82"/>
                <a:gd name="T14" fmla="*/ 20 w 20"/>
                <a:gd name="T15" fmla="*/ 5 h 82"/>
                <a:gd name="T16" fmla="*/ 20 w 20"/>
                <a:gd name="T17" fmla="*/ 7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2">
                  <a:moveTo>
                    <a:pt x="20" y="77"/>
                  </a:moveTo>
                  <a:cubicBezTo>
                    <a:pt x="20" y="80"/>
                    <a:pt x="17" y="82"/>
                    <a:pt x="1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2" y="82"/>
                    <a:pt x="0" y="80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20" y="2"/>
                    <a:pt x="20" y="5"/>
                  </a:cubicBezTo>
                  <a:lnTo>
                    <a:pt x="20" y="77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61"/>
            <p:cNvSpPr>
              <a:spLocks noEditPoints="1"/>
            </p:cNvSpPr>
            <p:nvPr/>
          </p:nvSpPr>
          <p:spPr bwMode="auto">
            <a:xfrm>
              <a:off x="3722688" y="4065588"/>
              <a:ext cx="404813" cy="631825"/>
            </a:xfrm>
            <a:custGeom>
              <a:avLst/>
              <a:gdLst>
                <a:gd name="T0" fmla="*/ 94 w 108"/>
                <a:gd name="T1" fmla="*/ 0 h 168"/>
                <a:gd name="T2" fmla="*/ 15 w 108"/>
                <a:gd name="T3" fmla="*/ 0 h 168"/>
                <a:gd name="T4" fmla="*/ 0 w 108"/>
                <a:gd name="T5" fmla="*/ 16 h 168"/>
                <a:gd name="T6" fmla="*/ 0 w 108"/>
                <a:gd name="T7" fmla="*/ 152 h 168"/>
                <a:gd name="T8" fmla="*/ 15 w 108"/>
                <a:gd name="T9" fmla="*/ 168 h 168"/>
                <a:gd name="T10" fmla="*/ 94 w 108"/>
                <a:gd name="T11" fmla="*/ 168 h 168"/>
                <a:gd name="T12" fmla="*/ 108 w 108"/>
                <a:gd name="T13" fmla="*/ 152 h 168"/>
                <a:gd name="T14" fmla="*/ 108 w 108"/>
                <a:gd name="T15" fmla="*/ 16 h 168"/>
                <a:gd name="T16" fmla="*/ 94 w 108"/>
                <a:gd name="T17" fmla="*/ 0 h 168"/>
                <a:gd name="T18" fmla="*/ 31 w 108"/>
                <a:gd name="T19" fmla="*/ 152 h 168"/>
                <a:gd name="T20" fmla="*/ 16 w 108"/>
                <a:gd name="T21" fmla="*/ 152 h 168"/>
                <a:gd name="T22" fmla="*/ 12 w 108"/>
                <a:gd name="T23" fmla="*/ 148 h 168"/>
                <a:gd name="T24" fmla="*/ 16 w 108"/>
                <a:gd name="T25" fmla="*/ 145 h 168"/>
                <a:gd name="T26" fmla="*/ 31 w 108"/>
                <a:gd name="T27" fmla="*/ 145 h 168"/>
                <a:gd name="T28" fmla="*/ 34 w 108"/>
                <a:gd name="T29" fmla="*/ 148 h 168"/>
                <a:gd name="T30" fmla="*/ 31 w 108"/>
                <a:gd name="T31" fmla="*/ 152 h 168"/>
                <a:gd name="T32" fmla="*/ 54 w 108"/>
                <a:gd name="T33" fmla="*/ 159 h 168"/>
                <a:gd name="T34" fmla="*/ 44 w 108"/>
                <a:gd name="T35" fmla="*/ 148 h 168"/>
                <a:gd name="T36" fmla="*/ 54 w 108"/>
                <a:gd name="T37" fmla="*/ 138 h 168"/>
                <a:gd name="T38" fmla="*/ 65 w 108"/>
                <a:gd name="T39" fmla="*/ 148 h 168"/>
                <a:gd name="T40" fmla="*/ 54 w 108"/>
                <a:gd name="T41" fmla="*/ 159 h 168"/>
                <a:gd name="T42" fmla="*/ 92 w 108"/>
                <a:gd name="T43" fmla="*/ 152 h 168"/>
                <a:gd name="T44" fmla="*/ 77 w 108"/>
                <a:gd name="T45" fmla="*/ 152 h 168"/>
                <a:gd name="T46" fmla="*/ 74 w 108"/>
                <a:gd name="T47" fmla="*/ 148 h 168"/>
                <a:gd name="T48" fmla="*/ 77 w 108"/>
                <a:gd name="T49" fmla="*/ 145 h 168"/>
                <a:gd name="T50" fmla="*/ 92 w 108"/>
                <a:gd name="T51" fmla="*/ 145 h 168"/>
                <a:gd name="T52" fmla="*/ 96 w 108"/>
                <a:gd name="T53" fmla="*/ 148 h 168"/>
                <a:gd name="T54" fmla="*/ 92 w 108"/>
                <a:gd name="T55" fmla="*/ 152 h 168"/>
                <a:gd name="T56" fmla="*/ 97 w 108"/>
                <a:gd name="T57" fmla="*/ 123 h 168"/>
                <a:gd name="T58" fmla="*/ 93 w 108"/>
                <a:gd name="T59" fmla="*/ 128 h 168"/>
                <a:gd name="T60" fmla="*/ 16 w 108"/>
                <a:gd name="T61" fmla="*/ 128 h 168"/>
                <a:gd name="T62" fmla="*/ 12 w 108"/>
                <a:gd name="T63" fmla="*/ 123 h 168"/>
                <a:gd name="T64" fmla="*/ 12 w 108"/>
                <a:gd name="T65" fmla="*/ 18 h 168"/>
                <a:gd name="T66" fmla="*/ 16 w 108"/>
                <a:gd name="T67" fmla="*/ 13 h 168"/>
                <a:gd name="T68" fmla="*/ 93 w 108"/>
                <a:gd name="T69" fmla="*/ 13 h 168"/>
                <a:gd name="T70" fmla="*/ 97 w 108"/>
                <a:gd name="T71" fmla="*/ 18 h 168"/>
                <a:gd name="T72" fmla="*/ 97 w 108"/>
                <a:gd name="T73" fmla="*/ 12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8" h="168">
                  <a:moveTo>
                    <a:pt x="9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7" y="168"/>
                    <a:pt x="15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102" y="168"/>
                    <a:pt x="108" y="161"/>
                    <a:pt x="108" y="152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8" y="7"/>
                    <a:pt x="102" y="0"/>
                    <a:pt x="94" y="0"/>
                  </a:cubicBezTo>
                  <a:close/>
                  <a:moveTo>
                    <a:pt x="31" y="152"/>
                  </a:moveTo>
                  <a:cubicBezTo>
                    <a:pt x="16" y="152"/>
                    <a:pt x="16" y="152"/>
                    <a:pt x="16" y="152"/>
                  </a:cubicBezTo>
                  <a:cubicBezTo>
                    <a:pt x="14" y="152"/>
                    <a:pt x="12" y="150"/>
                    <a:pt x="12" y="148"/>
                  </a:cubicBezTo>
                  <a:cubicBezTo>
                    <a:pt x="12" y="147"/>
                    <a:pt x="14" y="145"/>
                    <a:pt x="16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3" y="145"/>
                    <a:pt x="34" y="147"/>
                    <a:pt x="34" y="148"/>
                  </a:cubicBezTo>
                  <a:cubicBezTo>
                    <a:pt x="34" y="150"/>
                    <a:pt x="33" y="152"/>
                    <a:pt x="31" y="152"/>
                  </a:cubicBezTo>
                  <a:close/>
                  <a:moveTo>
                    <a:pt x="54" y="159"/>
                  </a:moveTo>
                  <a:cubicBezTo>
                    <a:pt x="49" y="159"/>
                    <a:pt x="44" y="154"/>
                    <a:pt x="44" y="148"/>
                  </a:cubicBezTo>
                  <a:cubicBezTo>
                    <a:pt x="44" y="143"/>
                    <a:pt x="49" y="138"/>
                    <a:pt x="54" y="138"/>
                  </a:cubicBezTo>
                  <a:cubicBezTo>
                    <a:pt x="60" y="138"/>
                    <a:pt x="65" y="143"/>
                    <a:pt x="65" y="148"/>
                  </a:cubicBezTo>
                  <a:cubicBezTo>
                    <a:pt x="65" y="154"/>
                    <a:pt x="60" y="159"/>
                    <a:pt x="54" y="159"/>
                  </a:cubicBezTo>
                  <a:close/>
                  <a:moveTo>
                    <a:pt x="92" y="152"/>
                  </a:moveTo>
                  <a:cubicBezTo>
                    <a:pt x="77" y="152"/>
                    <a:pt x="77" y="152"/>
                    <a:pt x="77" y="152"/>
                  </a:cubicBezTo>
                  <a:cubicBezTo>
                    <a:pt x="76" y="152"/>
                    <a:pt x="74" y="150"/>
                    <a:pt x="74" y="148"/>
                  </a:cubicBezTo>
                  <a:cubicBezTo>
                    <a:pt x="74" y="147"/>
                    <a:pt x="76" y="145"/>
                    <a:pt x="77" y="145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94" y="145"/>
                    <a:pt x="96" y="147"/>
                    <a:pt x="96" y="148"/>
                  </a:cubicBezTo>
                  <a:cubicBezTo>
                    <a:pt x="96" y="150"/>
                    <a:pt x="94" y="152"/>
                    <a:pt x="92" y="152"/>
                  </a:cubicBezTo>
                  <a:close/>
                  <a:moveTo>
                    <a:pt x="97" y="123"/>
                  </a:moveTo>
                  <a:cubicBezTo>
                    <a:pt x="97" y="126"/>
                    <a:pt x="95" y="128"/>
                    <a:pt x="93" y="128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8"/>
                    <a:pt x="12" y="126"/>
                    <a:pt x="12" y="123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4" y="13"/>
                    <a:pt x="16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5" y="13"/>
                    <a:pt x="97" y="15"/>
                    <a:pt x="97" y="18"/>
                  </a:cubicBezTo>
                  <a:lnTo>
                    <a:pt x="97" y="123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62"/>
            <p:cNvSpPr/>
            <p:nvPr/>
          </p:nvSpPr>
          <p:spPr bwMode="auto">
            <a:xfrm>
              <a:off x="3797300" y="4343400"/>
              <a:ext cx="71438" cy="177800"/>
            </a:xfrm>
            <a:custGeom>
              <a:avLst/>
              <a:gdLst>
                <a:gd name="T0" fmla="*/ 19 w 19"/>
                <a:gd name="T1" fmla="*/ 42 h 47"/>
                <a:gd name="T2" fmla="*/ 14 w 19"/>
                <a:gd name="T3" fmla="*/ 47 h 47"/>
                <a:gd name="T4" fmla="*/ 5 w 19"/>
                <a:gd name="T5" fmla="*/ 47 h 47"/>
                <a:gd name="T6" fmla="*/ 0 w 19"/>
                <a:gd name="T7" fmla="*/ 42 h 47"/>
                <a:gd name="T8" fmla="*/ 0 w 19"/>
                <a:gd name="T9" fmla="*/ 5 h 47"/>
                <a:gd name="T10" fmla="*/ 5 w 19"/>
                <a:gd name="T11" fmla="*/ 0 h 47"/>
                <a:gd name="T12" fmla="*/ 14 w 19"/>
                <a:gd name="T13" fmla="*/ 0 h 47"/>
                <a:gd name="T14" fmla="*/ 19 w 19"/>
                <a:gd name="T15" fmla="*/ 5 h 47"/>
                <a:gd name="T16" fmla="*/ 19 w 19"/>
                <a:gd name="T1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7">
                  <a:moveTo>
                    <a:pt x="19" y="42"/>
                  </a:moveTo>
                  <a:cubicBezTo>
                    <a:pt x="19" y="45"/>
                    <a:pt x="17" y="47"/>
                    <a:pt x="14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7"/>
                    <a:pt x="0" y="45"/>
                    <a:pt x="0" y="4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19" y="2"/>
                    <a:pt x="19" y="5"/>
                  </a:cubicBezTo>
                  <a:lnTo>
                    <a:pt x="19" y="42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63"/>
            <p:cNvSpPr/>
            <p:nvPr/>
          </p:nvSpPr>
          <p:spPr bwMode="auto">
            <a:xfrm>
              <a:off x="3797300" y="4152900"/>
              <a:ext cx="146050" cy="104775"/>
            </a:xfrm>
            <a:custGeom>
              <a:avLst/>
              <a:gdLst>
                <a:gd name="T0" fmla="*/ 36 w 39"/>
                <a:gd name="T1" fmla="*/ 0 h 28"/>
                <a:gd name="T2" fmla="*/ 39 w 39"/>
                <a:gd name="T3" fmla="*/ 21 h 28"/>
                <a:gd name="T4" fmla="*/ 33 w 39"/>
                <a:gd name="T5" fmla="*/ 17 h 28"/>
                <a:gd name="T6" fmla="*/ 33 w 39"/>
                <a:gd name="T7" fmla="*/ 18 h 28"/>
                <a:gd name="T8" fmla="*/ 17 w 39"/>
                <a:gd name="T9" fmla="*/ 28 h 28"/>
                <a:gd name="T10" fmla="*/ 1 w 39"/>
                <a:gd name="T11" fmla="*/ 24 h 28"/>
                <a:gd name="T12" fmla="*/ 0 w 39"/>
                <a:gd name="T13" fmla="*/ 23 h 28"/>
                <a:gd name="T14" fmla="*/ 4 w 39"/>
                <a:gd name="T15" fmla="*/ 23 h 28"/>
                <a:gd name="T16" fmla="*/ 19 w 39"/>
                <a:gd name="T17" fmla="*/ 14 h 28"/>
                <a:gd name="T18" fmla="*/ 21 w 39"/>
                <a:gd name="T19" fmla="*/ 11 h 28"/>
                <a:gd name="T20" fmla="*/ 21 w 39"/>
                <a:gd name="T21" fmla="*/ 10 h 28"/>
                <a:gd name="T22" fmla="*/ 15 w 39"/>
                <a:gd name="T23" fmla="*/ 6 h 28"/>
                <a:gd name="T24" fmla="*/ 36 w 39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8">
                  <a:moveTo>
                    <a:pt x="36" y="0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28" y="24"/>
                    <a:pt x="23" y="27"/>
                    <a:pt x="17" y="28"/>
                  </a:cubicBezTo>
                  <a:cubicBezTo>
                    <a:pt x="12" y="28"/>
                    <a:pt x="7" y="27"/>
                    <a:pt x="1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3"/>
                    <a:pt x="4" y="23"/>
                  </a:cubicBezTo>
                  <a:cubicBezTo>
                    <a:pt x="10" y="22"/>
                    <a:pt x="16" y="19"/>
                    <a:pt x="19" y="14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36" y="0"/>
                    <a:pt x="36" y="0"/>
                    <a:pt x="36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TextBox 6"/>
          <p:cNvSpPr txBox="1">
            <a:spLocks noChangeArrowheads="1"/>
          </p:cNvSpPr>
          <p:nvPr/>
        </p:nvSpPr>
        <p:spPr bwMode="auto">
          <a:xfrm>
            <a:off x="5346340" y="2992005"/>
            <a:ext cx="1434061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spc="1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zh-CN" sz="2135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954" y="2318759"/>
            <a:ext cx="3620657" cy="1440788"/>
          </a:xfrm>
          <a:prstGeom prst="ellipse">
            <a:avLst/>
          </a:prstGeom>
          <a:ln w="15875">
            <a:gradFill flip="none" rotWithShape="1"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5400000" scaled="1"/>
              <a:tileRect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479374" y="3414918"/>
            <a:ext cx="2945484" cy="1172112"/>
          </a:xfrm>
          <a:prstGeom prst="ellipse">
            <a:avLst/>
          </a:prstGeom>
          <a:ln w="15875">
            <a:gradFill flip="none" rotWithShape="1"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5400000" scaled="1"/>
              <a:tileRect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108896" y="4122082"/>
            <a:ext cx="323837" cy="366293"/>
            <a:chOff x="3616325" y="2795588"/>
            <a:chExt cx="617538" cy="698500"/>
          </a:xfrm>
          <a:gradFill>
            <a:gsLst>
              <a:gs pos="0">
                <a:srgbClr val="F297D2"/>
              </a:gs>
              <a:gs pos="100000">
                <a:srgbClr val="97B5FE"/>
              </a:gs>
            </a:gsLst>
            <a:lin ang="5400000" scaled="1"/>
          </a:gradFill>
        </p:grpSpPr>
        <p:sp>
          <p:nvSpPr>
            <p:cNvPr id="33" name="Freeform 21"/>
            <p:cNvSpPr/>
            <p:nvPr/>
          </p:nvSpPr>
          <p:spPr bwMode="auto">
            <a:xfrm>
              <a:off x="3857625" y="3351213"/>
              <a:ext cx="44450" cy="60325"/>
            </a:xfrm>
            <a:custGeom>
              <a:avLst/>
              <a:gdLst>
                <a:gd name="T0" fmla="*/ 6 w 12"/>
                <a:gd name="T1" fmla="*/ 3 h 16"/>
                <a:gd name="T2" fmla="*/ 0 w 12"/>
                <a:gd name="T3" fmla="*/ 4 h 16"/>
                <a:gd name="T4" fmla="*/ 7 w 12"/>
                <a:gd name="T5" fmla="*/ 13 h 16"/>
                <a:gd name="T6" fmla="*/ 10 w 12"/>
                <a:gd name="T7" fmla="*/ 15 h 16"/>
                <a:gd name="T8" fmla="*/ 12 w 12"/>
                <a:gd name="T9" fmla="*/ 11 h 16"/>
                <a:gd name="T10" fmla="*/ 11 w 12"/>
                <a:gd name="T11" fmla="*/ 0 h 16"/>
                <a:gd name="T12" fmla="*/ 6 w 12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6" y="3"/>
                  </a:moveTo>
                  <a:cubicBezTo>
                    <a:pt x="4" y="4"/>
                    <a:pt x="2" y="4"/>
                    <a:pt x="0" y="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5"/>
                    <a:pt x="9" y="16"/>
                    <a:pt x="10" y="15"/>
                  </a:cubicBezTo>
                  <a:cubicBezTo>
                    <a:pt x="12" y="14"/>
                    <a:pt x="12" y="13"/>
                    <a:pt x="12" y="1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1"/>
                    <a:pt x="8" y="2"/>
                    <a:pt x="6" y="3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2"/>
            <p:cNvSpPr/>
            <p:nvPr/>
          </p:nvSpPr>
          <p:spPr bwMode="auto">
            <a:xfrm>
              <a:off x="3729038" y="3084513"/>
              <a:ext cx="180975" cy="271463"/>
            </a:xfrm>
            <a:custGeom>
              <a:avLst/>
              <a:gdLst>
                <a:gd name="T0" fmla="*/ 39 w 48"/>
                <a:gd name="T1" fmla="*/ 71 h 72"/>
                <a:gd name="T2" fmla="*/ 47 w 48"/>
                <a:gd name="T3" fmla="*/ 63 h 72"/>
                <a:gd name="T4" fmla="*/ 47 w 48"/>
                <a:gd name="T5" fmla="*/ 54 h 72"/>
                <a:gd name="T6" fmla="*/ 27 w 48"/>
                <a:gd name="T7" fmla="*/ 0 h 72"/>
                <a:gd name="T8" fmla="*/ 0 w 48"/>
                <a:gd name="T9" fmla="*/ 11 h 72"/>
                <a:gd name="T10" fmla="*/ 20 w 48"/>
                <a:gd name="T11" fmla="*/ 63 h 72"/>
                <a:gd name="T12" fmla="*/ 27 w 48"/>
                <a:gd name="T13" fmla="*/ 71 h 72"/>
                <a:gd name="T14" fmla="*/ 39 w 48"/>
                <a:gd name="T15" fmla="*/ 7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72">
                  <a:moveTo>
                    <a:pt x="39" y="71"/>
                  </a:moveTo>
                  <a:cubicBezTo>
                    <a:pt x="42" y="69"/>
                    <a:pt x="45" y="66"/>
                    <a:pt x="47" y="63"/>
                  </a:cubicBezTo>
                  <a:cubicBezTo>
                    <a:pt x="48" y="60"/>
                    <a:pt x="48" y="56"/>
                    <a:pt x="47" y="5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1" y="66"/>
                    <a:pt x="24" y="69"/>
                    <a:pt x="27" y="71"/>
                  </a:cubicBezTo>
                  <a:cubicBezTo>
                    <a:pt x="31" y="72"/>
                    <a:pt x="35" y="72"/>
                    <a:pt x="39" y="71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3"/>
            <p:cNvSpPr>
              <a:spLocks noEditPoints="1"/>
            </p:cNvSpPr>
            <p:nvPr/>
          </p:nvSpPr>
          <p:spPr bwMode="auto">
            <a:xfrm>
              <a:off x="3616325" y="2795588"/>
              <a:ext cx="211138" cy="307975"/>
            </a:xfrm>
            <a:custGeom>
              <a:avLst/>
              <a:gdLst>
                <a:gd name="T0" fmla="*/ 33 w 56"/>
                <a:gd name="T1" fmla="*/ 13 h 82"/>
                <a:gd name="T2" fmla="*/ 12 w 56"/>
                <a:gd name="T3" fmla="*/ 4 h 82"/>
                <a:gd name="T4" fmla="*/ 3 w 56"/>
                <a:gd name="T5" fmla="*/ 24 h 82"/>
                <a:gd name="T6" fmla="*/ 26 w 56"/>
                <a:gd name="T7" fmla="*/ 82 h 82"/>
                <a:gd name="T8" fmla="*/ 56 w 56"/>
                <a:gd name="T9" fmla="*/ 71 h 82"/>
                <a:gd name="T10" fmla="*/ 33 w 56"/>
                <a:gd name="T11" fmla="*/ 13 h 82"/>
                <a:gd name="T12" fmla="*/ 35 w 56"/>
                <a:gd name="T13" fmla="*/ 62 h 82"/>
                <a:gd name="T14" fmla="*/ 30 w 56"/>
                <a:gd name="T15" fmla="*/ 60 h 82"/>
                <a:gd name="T16" fmla="*/ 15 w 56"/>
                <a:gd name="T17" fmla="*/ 20 h 82"/>
                <a:gd name="T18" fmla="*/ 17 w 56"/>
                <a:gd name="T19" fmla="*/ 15 h 82"/>
                <a:gd name="T20" fmla="*/ 22 w 56"/>
                <a:gd name="T21" fmla="*/ 17 h 82"/>
                <a:gd name="T22" fmla="*/ 38 w 56"/>
                <a:gd name="T23" fmla="*/ 57 h 82"/>
                <a:gd name="T24" fmla="*/ 35 w 56"/>
                <a:gd name="T25" fmla="*/ 6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82">
                  <a:moveTo>
                    <a:pt x="33" y="13"/>
                  </a:moveTo>
                  <a:cubicBezTo>
                    <a:pt x="30" y="4"/>
                    <a:pt x="21" y="0"/>
                    <a:pt x="12" y="4"/>
                  </a:cubicBezTo>
                  <a:cubicBezTo>
                    <a:pt x="4" y="7"/>
                    <a:pt x="0" y="16"/>
                    <a:pt x="3" y="24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56" y="71"/>
                    <a:pt x="56" y="71"/>
                    <a:pt x="56" y="71"/>
                  </a:cubicBezTo>
                  <a:lnTo>
                    <a:pt x="33" y="13"/>
                  </a:lnTo>
                  <a:close/>
                  <a:moveTo>
                    <a:pt x="35" y="62"/>
                  </a:moveTo>
                  <a:cubicBezTo>
                    <a:pt x="33" y="63"/>
                    <a:pt x="31" y="62"/>
                    <a:pt x="30" y="6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8"/>
                    <a:pt x="15" y="16"/>
                    <a:pt x="17" y="15"/>
                  </a:cubicBezTo>
                  <a:cubicBezTo>
                    <a:pt x="19" y="14"/>
                    <a:pt x="21" y="15"/>
                    <a:pt x="22" y="1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9"/>
                    <a:pt x="37" y="62"/>
                    <a:pt x="35" y="62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3835400" y="3092450"/>
              <a:ext cx="398463" cy="401638"/>
            </a:xfrm>
            <a:custGeom>
              <a:avLst/>
              <a:gdLst>
                <a:gd name="T0" fmla="*/ 79 w 106"/>
                <a:gd name="T1" fmla="*/ 33 h 107"/>
                <a:gd name="T2" fmla="*/ 83 w 106"/>
                <a:gd name="T3" fmla="*/ 29 h 107"/>
                <a:gd name="T4" fmla="*/ 79 w 106"/>
                <a:gd name="T5" fmla="*/ 25 h 107"/>
                <a:gd name="T6" fmla="*/ 59 w 106"/>
                <a:gd name="T7" fmla="*/ 25 h 107"/>
                <a:gd name="T8" fmla="*/ 56 w 106"/>
                <a:gd name="T9" fmla="*/ 29 h 107"/>
                <a:gd name="T10" fmla="*/ 59 w 106"/>
                <a:gd name="T11" fmla="*/ 33 h 107"/>
                <a:gd name="T12" fmla="*/ 79 w 106"/>
                <a:gd name="T13" fmla="*/ 33 h 107"/>
                <a:gd name="T14" fmla="*/ 79 w 106"/>
                <a:gd name="T15" fmla="*/ 74 h 107"/>
                <a:gd name="T16" fmla="*/ 45 w 106"/>
                <a:gd name="T17" fmla="*/ 74 h 107"/>
                <a:gd name="T18" fmla="*/ 41 w 106"/>
                <a:gd name="T19" fmla="*/ 78 h 107"/>
                <a:gd name="T20" fmla="*/ 45 w 106"/>
                <a:gd name="T21" fmla="*/ 81 h 107"/>
                <a:gd name="T22" fmla="*/ 79 w 106"/>
                <a:gd name="T23" fmla="*/ 81 h 107"/>
                <a:gd name="T24" fmla="*/ 83 w 106"/>
                <a:gd name="T25" fmla="*/ 78 h 107"/>
                <a:gd name="T26" fmla="*/ 79 w 106"/>
                <a:gd name="T27" fmla="*/ 74 h 107"/>
                <a:gd name="T28" fmla="*/ 33 w 106"/>
                <a:gd name="T29" fmla="*/ 53 h 107"/>
                <a:gd name="T30" fmla="*/ 37 w 106"/>
                <a:gd name="T31" fmla="*/ 57 h 107"/>
                <a:gd name="T32" fmla="*/ 79 w 106"/>
                <a:gd name="T33" fmla="*/ 57 h 107"/>
                <a:gd name="T34" fmla="*/ 83 w 106"/>
                <a:gd name="T35" fmla="*/ 53 h 107"/>
                <a:gd name="T36" fmla="*/ 79 w 106"/>
                <a:gd name="T37" fmla="*/ 50 h 107"/>
                <a:gd name="T38" fmla="*/ 37 w 106"/>
                <a:gd name="T39" fmla="*/ 50 h 107"/>
                <a:gd name="T40" fmla="*/ 33 w 106"/>
                <a:gd name="T41" fmla="*/ 53 h 107"/>
                <a:gd name="T42" fmla="*/ 90 w 106"/>
                <a:gd name="T43" fmla="*/ 0 h 107"/>
                <a:gd name="T44" fmla="*/ 11 w 106"/>
                <a:gd name="T45" fmla="*/ 0 h 107"/>
                <a:gd name="T46" fmla="*/ 14 w 106"/>
                <a:gd name="T47" fmla="*/ 9 h 107"/>
                <a:gd name="T48" fmla="*/ 90 w 106"/>
                <a:gd name="T49" fmla="*/ 9 h 107"/>
                <a:gd name="T50" fmla="*/ 97 w 106"/>
                <a:gd name="T51" fmla="*/ 15 h 107"/>
                <a:gd name="T52" fmla="*/ 97 w 106"/>
                <a:gd name="T53" fmla="*/ 92 h 107"/>
                <a:gd name="T54" fmla="*/ 90 w 106"/>
                <a:gd name="T55" fmla="*/ 98 h 107"/>
                <a:gd name="T56" fmla="*/ 4 w 106"/>
                <a:gd name="T57" fmla="*/ 98 h 107"/>
                <a:gd name="T58" fmla="*/ 0 w 106"/>
                <a:gd name="T59" fmla="*/ 103 h 107"/>
                <a:gd name="T60" fmla="*/ 4 w 106"/>
                <a:gd name="T61" fmla="*/ 107 h 107"/>
                <a:gd name="T62" fmla="*/ 90 w 106"/>
                <a:gd name="T63" fmla="*/ 107 h 107"/>
                <a:gd name="T64" fmla="*/ 106 w 106"/>
                <a:gd name="T65" fmla="*/ 92 h 107"/>
                <a:gd name="T66" fmla="*/ 106 w 106"/>
                <a:gd name="T67" fmla="*/ 15 h 107"/>
                <a:gd name="T68" fmla="*/ 90 w 106"/>
                <a:gd name="T6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07">
                  <a:moveTo>
                    <a:pt x="79" y="33"/>
                  </a:moveTo>
                  <a:cubicBezTo>
                    <a:pt x="81" y="33"/>
                    <a:pt x="83" y="31"/>
                    <a:pt x="83" y="29"/>
                  </a:cubicBezTo>
                  <a:cubicBezTo>
                    <a:pt x="83" y="27"/>
                    <a:pt x="81" y="25"/>
                    <a:pt x="7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7" y="25"/>
                    <a:pt x="56" y="27"/>
                    <a:pt x="56" y="29"/>
                  </a:cubicBezTo>
                  <a:cubicBezTo>
                    <a:pt x="56" y="31"/>
                    <a:pt x="57" y="33"/>
                    <a:pt x="59" y="33"/>
                  </a:cubicBezTo>
                  <a:lnTo>
                    <a:pt x="79" y="33"/>
                  </a:lnTo>
                  <a:close/>
                  <a:moveTo>
                    <a:pt x="79" y="74"/>
                  </a:moveTo>
                  <a:cubicBezTo>
                    <a:pt x="45" y="74"/>
                    <a:pt x="45" y="74"/>
                    <a:pt x="45" y="74"/>
                  </a:cubicBezTo>
                  <a:cubicBezTo>
                    <a:pt x="43" y="74"/>
                    <a:pt x="41" y="76"/>
                    <a:pt x="41" y="78"/>
                  </a:cubicBezTo>
                  <a:cubicBezTo>
                    <a:pt x="41" y="80"/>
                    <a:pt x="43" y="81"/>
                    <a:pt x="45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81"/>
                    <a:pt x="83" y="80"/>
                    <a:pt x="83" y="78"/>
                  </a:cubicBezTo>
                  <a:cubicBezTo>
                    <a:pt x="83" y="76"/>
                    <a:pt x="81" y="74"/>
                    <a:pt x="79" y="74"/>
                  </a:cubicBezTo>
                  <a:close/>
                  <a:moveTo>
                    <a:pt x="33" y="53"/>
                  </a:moveTo>
                  <a:cubicBezTo>
                    <a:pt x="33" y="55"/>
                    <a:pt x="35" y="57"/>
                    <a:pt x="37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3" y="55"/>
                    <a:pt x="83" y="53"/>
                  </a:cubicBezTo>
                  <a:cubicBezTo>
                    <a:pt x="83" y="51"/>
                    <a:pt x="81" y="50"/>
                    <a:pt x="79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5" y="50"/>
                    <a:pt x="33" y="51"/>
                    <a:pt x="33" y="53"/>
                  </a:cubicBezTo>
                  <a:close/>
                  <a:moveTo>
                    <a:pt x="9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4" y="9"/>
                    <a:pt x="97" y="11"/>
                    <a:pt x="97" y="15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6"/>
                    <a:pt x="94" y="98"/>
                    <a:pt x="90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2" y="98"/>
                    <a:pt x="0" y="100"/>
                    <a:pt x="0" y="103"/>
                  </a:cubicBezTo>
                  <a:cubicBezTo>
                    <a:pt x="0" y="105"/>
                    <a:pt x="2" y="107"/>
                    <a:pt x="4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9" y="107"/>
                    <a:pt x="106" y="101"/>
                    <a:pt x="106" y="92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6"/>
                    <a:pt x="99" y="0"/>
                    <a:pt x="9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500869" y="4122082"/>
            <a:ext cx="361823" cy="384939"/>
            <a:chOff x="4948238" y="439738"/>
            <a:chExt cx="571500" cy="608012"/>
          </a:xfrm>
          <a:gradFill>
            <a:gsLst>
              <a:gs pos="0">
                <a:srgbClr val="F297D2"/>
              </a:gs>
              <a:gs pos="100000">
                <a:srgbClr val="97B5FE"/>
              </a:gs>
            </a:gsLst>
            <a:lin ang="5400000" scaled="1"/>
          </a:gradFill>
        </p:grpSpPr>
        <p:sp>
          <p:nvSpPr>
            <p:cNvPr id="48" name="Freeform 56"/>
            <p:cNvSpPr/>
            <p:nvPr/>
          </p:nvSpPr>
          <p:spPr bwMode="auto">
            <a:xfrm>
              <a:off x="5192713" y="777875"/>
              <a:ext cx="82550" cy="209550"/>
            </a:xfrm>
            <a:custGeom>
              <a:avLst/>
              <a:gdLst>
                <a:gd name="T0" fmla="*/ 0 w 22"/>
                <a:gd name="T1" fmla="*/ 28 h 56"/>
                <a:gd name="T2" fmla="*/ 11 w 22"/>
                <a:gd name="T3" fmla="*/ 56 h 56"/>
                <a:gd name="T4" fmla="*/ 22 w 22"/>
                <a:gd name="T5" fmla="*/ 29 h 56"/>
                <a:gd name="T6" fmla="*/ 16 w 22"/>
                <a:gd name="T7" fmla="*/ 9 h 56"/>
                <a:gd name="T8" fmla="*/ 17 w 22"/>
                <a:gd name="T9" fmla="*/ 7 h 56"/>
                <a:gd name="T10" fmla="*/ 17 w 22"/>
                <a:gd name="T11" fmla="*/ 3 h 56"/>
                <a:gd name="T12" fmla="*/ 14 w 22"/>
                <a:gd name="T13" fmla="*/ 0 h 56"/>
                <a:gd name="T14" fmla="*/ 8 w 22"/>
                <a:gd name="T15" fmla="*/ 0 h 56"/>
                <a:gd name="T16" fmla="*/ 5 w 22"/>
                <a:gd name="T17" fmla="*/ 3 h 56"/>
                <a:gd name="T18" fmla="*/ 5 w 22"/>
                <a:gd name="T19" fmla="*/ 7 h 56"/>
                <a:gd name="T20" fmla="*/ 6 w 22"/>
                <a:gd name="T21" fmla="*/ 9 h 56"/>
                <a:gd name="T22" fmla="*/ 0 w 22"/>
                <a:gd name="T23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56">
                  <a:moveTo>
                    <a:pt x="0" y="28"/>
                  </a:moveTo>
                  <a:cubicBezTo>
                    <a:pt x="11" y="56"/>
                    <a:pt x="11" y="56"/>
                    <a:pt x="11" y="5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5" y="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9"/>
                    <a:pt x="6" y="9"/>
                  </a:cubicBezTo>
                  <a:lnTo>
                    <a:pt x="0" y="28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57"/>
            <p:cNvSpPr/>
            <p:nvPr/>
          </p:nvSpPr>
          <p:spPr bwMode="auto">
            <a:xfrm>
              <a:off x="4948238" y="777875"/>
              <a:ext cx="571500" cy="269875"/>
            </a:xfrm>
            <a:custGeom>
              <a:avLst/>
              <a:gdLst>
                <a:gd name="T0" fmla="*/ 104 w 152"/>
                <a:gd name="T1" fmla="*/ 0 h 72"/>
                <a:gd name="T2" fmla="*/ 76 w 152"/>
                <a:gd name="T3" fmla="*/ 72 h 72"/>
                <a:gd name="T4" fmla="*/ 48 w 152"/>
                <a:gd name="T5" fmla="*/ 0 h 72"/>
                <a:gd name="T6" fmla="*/ 0 w 152"/>
                <a:gd name="T7" fmla="*/ 72 h 72"/>
                <a:gd name="T8" fmla="*/ 152 w 152"/>
                <a:gd name="T9" fmla="*/ 72 h 72"/>
                <a:gd name="T10" fmla="*/ 104 w 152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72">
                  <a:moveTo>
                    <a:pt x="104" y="0"/>
                  </a:moveTo>
                  <a:cubicBezTo>
                    <a:pt x="76" y="72"/>
                    <a:pt x="76" y="72"/>
                    <a:pt x="76" y="7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0" y="11"/>
                    <a:pt x="6" y="38"/>
                    <a:pt x="0" y="72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47" y="38"/>
                    <a:pt x="133" y="11"/>
                    <a:pt x="104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58"/>
            <p:cNvSpPr>
              <a:spLocks noEditPoints="1"/>
            </p:cNvSpPr>
            <p:nvPr/>
          </p:nvSpPr>
          <p:spPr bwMode="auto">
            <a:xfrm>
              <a:off x="5080000" y="439738"/>
              <a:ext cx="311150" cy="311150"/>
            </a:xfrm>
            <a:custGeom>
              <a:avLst/>
              <a:gdLst>
                <a:gd name="T0" fmla="*/ 41 w 83"/>
                <a:gd name="T1" fmla="*/ 0 h 83"/>
                <a:gd name="T2" fmla="*/ 0 w 83"/>
                <a:gd name="T3" fmla="*/ 41 h 83"/>
                <a:gd name="T4" fmla="*/ 41 w 83"/>
                <a:gd name="T5" fmla="*/ 83 h 83"/>
                <a:gd name="T6" fmla="*/ 83 w 83"/>
                <a:gd name="T7" fmla="*/ 41 h 83"/>
                <a:gd name="T8" fmla="*/ 41 w 83"/>
                <a:gd name="T9" fmla="*/ 0 h 83"/>
                <a:gd name="T10" fmla="*/ 41 w 83"/>
                <a:gd name="T11" fmla="*/ 76 h 83"/>
                <a:gd name="T12" fmla="*/ 7 w 83"/>
                <a:gd name="T13" fmla="*/ 43 h 83"/>
                <a:gd name="T14" fmla="*/ 22 w 83"/>
                <a:gd name="T15" fmla="*/ 17 h 83"/>
                <a:gd name="T16" fmla="*/ 63 w 83"/>
                <a:gd name="T17" fmla="*/ 35 h 83"/>
                <a:gd name="T18" fmla="*/ 75 w 83"/>
                <a:gd name="T19" fmla="*/ 34 h 83"/>
                <a:gd name="T20" fmla="*/ 76 w 83"/>
                <a:gd name="T21" fmla="*/ 41 h 83"/>
                <a:gd name="T22" fmla="*/ 41 w 83"/>
                <a:gd name="T23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3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3"/>
                    <a:pt x="41" y="83"/>
                  </a:cubicBezTo>
                  <a:cubicBezTo>
                    <a:pt x="64" y="83"/>
                    <a:pt x="83" y="64"/>
                    <a:pt x="83" y="41"/>
                  </a:cubicBezTo>
                  <a:cubicBezTo>
                    <a:pt x="83" y="18"/>
                    <a:pt x="64" y="0"/>
                    <a:pt x="41" y="0"/>
                  </a:cubicBezTo>
                  <a:close/>
                  <a:moveTo>
                    <a:pt x="41" y="76"/>
                  </a:moveTo>
                  <a:cubicBezTo>
                    <a:pt x="23" y="76"/>
                    <a:pt x="8" y="61"/>
                    <a:pt x="7" y="43"/>
                  </a:cubicBezTo>
                  <a:cubicBezTo>
                    <a:pt x="15" y="36"/>
                    <a:pt x="20" y="27"/>
                    <a:pt x="22" y="17"/>
                  </a:cubicBezTo>
                  <a:cubicBezTo>
                    <a:pt x="32" y="28"/>
                    <a:pt x="47" y="35"/>
                    <a:pt x="63" y="35"/>
                  </a:cubicBezTo>
                  <a:cubicBezTo>
                    <a:pt x="67" y="35"/>
                    <a:pt x="71" y="34"/>
                    <a:pt x="75" y="34"/>
                  </a:cubicBezTo>
                  <a:cubicBezTo>
                    <a:pt x="75" y="36"/>
                    <a:pt x="76" y="39"/>
                    <a:pt x="76" y="41"/>
                  </a:cubicBezTo>
                  <a:cubicBezTo>
                    <a:pt x="76" y="60"/>
                    <a:pt x="60" y="76"/>
                    <a:pt x="41" y="76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8119620" y="268062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9" name="Textfeld 53"/>
          <p:cNvSpPr txBox="1"/>
          <p:nvPr/>
        </p:nvSpPr>
        <p:spPr>
          <a:xfrm>
            <a:off x="8119620" y="3048372"/>
            <a:ext cx="2119755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102616" y="259640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1" name="Textfeld 53"/>
          <p:cNvSpPr txBox="1"/>
          <p:nvPr/>
        </p:nvSpPr>
        <p:spPr>
          <a:xfrm>
            <a:off x="1400248" y="2964155"/>
            <a:ext cx="2425917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654541" y="401025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3" name="Textfeld 53"/>
          <p:cNvSpPr txBox="1"/>
          <p:nvPr/>
        </p:nvSpPr>
        <p:spPr>
          <a:xfrm>
            <a:off x="7654541" y="4378008"/>
            <a:ext cx="2119755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566687" y="397789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5" name="Textfeld 53"/>
          <p:cNvSpPr txBox="1"/>
          <p:nvPr/>
        </p:nvSpPr>
        <p:spPr>
          <a:xfrm>
            <a:off x="1864319" y="4345650"/>
            <a:ext cx="2425917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67" name="矩形 66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直接连接符 43"/>
          <p:cNvCxnSpPr/>
          <p:nvPr/>
        </p:nvCxnSpPr>
        <p:spPr>
          <a:xfrm>
            <a:off x="3132035" y="5148971"/>
            <a:ext cx="5794580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5157783" y="4448401"/>
            <a:ext cx="0" cy="704366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770216" y="4448401"/>
            <a:ext cx="387567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5786140" y="2760240"/>
            <a:ext cx="0" cy="2392527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6414497" y="2760240"/>
            <a:ext cx="0" cy="2392528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7042854" y="4448400"/>
            <a:ext cx="0" cy="704367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5386112" y="2760240"/>
            <a:ext cx="400028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4192671" y="4159630"/>
            <a:ext cx="577544" cy="57754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803826" y="2472832"/>
            <a:ext cx="577544" cy="57754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412231" y="2761603"/>
            <a:ext cx="399454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>
          <a:xfrm>
            <a:off x="6811685" y="2472832"/>
            <a:ext cx="577544" cy="57754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7430421" y="4159630"/>
            <a:ext cx="577544" cy="57754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7042854" y="4448401"/>
            <a:ext cx="387567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4984238" y="2650731"/>
            <a:ext cx="215368" cy="215926"/>
            <a:chOff x="3465513" y="5773735"/>
            <a:chExt cx="612775" cy="614362"/>
          </a:xfrm>
          <a:gradFill>
            <a:gsLst>
              <a:gs pos="100000">
                <a:srgbClr val="F297D2"/>
              </a:gs>
              <a:gs pos="1000">
                <a:srgbClr val="97B5FE"/>
              </a:gs>
            </a:gsLst>
            <a:lin ang="5400000" scaled="1"/>
          </a:gradFill>
        </p:grpSpPr>
        <p:sp>
          <p:nvSpPr>
            <p:cNvPr id="58" name="Freeform 128"/>
            <p:cNvSpPr>
              <a:spLocks noEditPoints="1"/>
            </p:cNvSpPr>
            <p:nvPr/>
          </p:nvSpPr>
          <p:spPr bwMode="auto">
            <a:xfrm>
              <a:off x="3465513" y="5773735"/>
              <a:ext cx="612775" cy="614362"/>
            </a:xfrm>
            <a:custGeom>
              <a:avLst/>
              <a:gdLst>
                <a:gd name="T0" fmla="*/ 52 w 163"/>
                <a:gd name="T1" fmla="*/ 28 h 163"/>
                <a:gd name="T2" fmla="*/ 91 w 163"/>
                <a:gd name="T3" fmla="*/ 67 h 163"/>
                <a:gd name="T4" fmla="*/ 93 w 163"/>
                <a:gd name="T5" fmla="*/ 55 h 163"/>
                <a:gd name="T6" fmla="*/ 85 w 163"/>
                <a:gd name="T7" fmla="*/ 32 h 163"/>
                <a:gd name="T8" fmla="*/ 66 w 163"/>
                <a:gd name="T9" fmla="*/ 13 h 163"/>
                <a:gd name="T10" fmla="*/ 16 w 163"/>
                <a:gd name="T11" fmla="*/ 16 h 163"/>
                <a:gd name="T12" fmla="*/ 13 w 163"/>
                <a:gd name="T13" fmla="*/ 66 h 163"/>
                <a:gd name="T14" fmla="*/ 32 w 163"/>
                <a:gd name="T15" fmla="*/ 85 h 163"/>
                <a:gd name="T16" fmla="*/ 67 w 163"/>
                <a:gd name="T17" fmla="*/ 91 h 163"/>
                <a:gd name="T18" fmla="*/ 28 w 163"/>
                <a:gd name="T19" fmla="*/ 52 h 163"/>
                <a:gd name="T20" fmla="*/ 31 w 163"/>
                <a:gd name="T21" fmla="*/ 31 h 163"/>
                <a:gd name="T22" fmla="*/ 52 w 163"/>
                <a:gd name="T23" fmla="*/ 28 h 163"/>
                <a:gd name="T24" fmla="*/ 150 w 163"/>
                <a:gd name="T25" fmla="*/ 97 h 163"/>
                <a:gd name="T26" fmla="*/ 131 w 163"/>
                <a:gd name="T27" fmla="*/ 78 h 163"/>
                <a:gd name="T28" fmla="*/ 108 w 163"/>
                <a:gd name="T29" fmla="*/ 70 h 163"/>
                <a:gd name="T30" fmla="*/ 96 w 163"/>
                <a:gd name="T31" fmla="*/ 72 h 163"/>
                <a:gd name="T32" fmla="*/ 135 w 163"/>
                <a:gd name="T33" fmla="*/ 110 h 163"/>
                <a:gd name="T34" fmla="*/ 132 w 163"/>
                <a:gd name="T35" fmla="*/ 132 h 163"/>
                <a:gd name="T36" fmla="*/ 111 w 163"/>
                <a:gd name="T37" fmla="*/ 135 h 163"/>
                <a:gd name="T38" fmla="*/ 72 w 163"/>
                <a:gd name="T39" fmla="*/ 96 h 163"/>
                <a:gd name="T40" fmla="*/ 78 w 163"/>
                <a:gd name="T41" fmla="*/ 131 h 163"/>
                <a:gd name="T42" fmla="*/ 97 w 163"/>
                <a:gd name="T43" fmla="*/ 150 h 163"/>
                <a:gd name="T44" fmla="*/ 147 w 163"/>
                <a:gd name="T45" fmla="*/ 147 h 163"/>
                <a:gd name="T46" fmla="*/ 150 w 163"/>
                <a:gd name="T47" fmla="*/ 9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3" h="163">
                  <a:moveTo>
                    <a:pt x="52" y="28"/>
                  </a:moveTo>
                  <a:cubicBezTo>
                    <a:pt x="91" y="67"/>
                    <a:pt x="91" y="67"/>
                    <a:pt x="91" y="67"/>
                  </a:cubicBezTo>
                  <a:cubicBezTo>
                    <a:pt x="92" y="63"/>
                    <a:pt x="93" y="59"/>
                    <a:pt x="93" y="55"/>
                  </a:cubicBezTo>
                  <a:cubicBezTo>
                    <a:pt x="94" y="46"/>
                    <a:pt x="91" y="38"/>
                    <a:pt x="85" y="32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53" y="0"/>
                    <a:pt x="30" y="2"/>
                    <a:pt x="16" y="16"/>
                  </a:cubicBezTo>
                  <a:cubicBezTo>
                    <a:pt x="2" y="30"/>
                    <a:pt x="0" y="53"/>
                    <a:pt x="13" y="6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1" y="94"/>
                    <a:pt x="54" y="96"/>
                    <a:pt x="67" y="9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3" y="47"/>
                    <a:pt x="25" y="37"/>
                    <a:pt x="31" y="31"/>
                  </a:cubicBezTo>
                  <a:cubicBezTo>
                    <a:pt x="37" y="25"/>
                    <a:pt x="47" y="23"/>
                    <a:pt x="52" y="28"/>
                  </a:cubicBezTo>
                  <a:close/>
                  <a:moveTo>
                    <a:pt x="150" y="97"/>
                  </a:moveTo>
                  <a:cubicBezTo>
                    <a:pt x="131" y="78"/>
                    <a:pt x="131" y="78"/>
                    <a:pt x="131" y="78"/>
                  </a:cubicBezTo>
                  <a:cubicBezTo>
                    <a:pt x="125" y="72"/>
                    <a:pt x="117" y="69"/>
                    <a:pt x="108" y="70"/>
                  </a:cubicBezTo>
                  <a:cubicBezTo>
                    <a:pt x="104" y="70"/>
                    <a:pt x="100" y="71"/>
                    <a:pt x="96" y="72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40" y="116"/>
                    <a:pt x="138" y="126"/>
                    <a:pt x="132" y="132"/>
                  </a:cubicBezTo>
                  <a:cubicBezTo>
                    <a:pt x="126" y="138"/>
                    <a:pt x="116" y="140"/>
                    <a:pt x="111" y="135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67" y="109"/>
                    <a:pt x="69" y="122"/>
                    <a:pt x="78" y="131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110" y="163"/>
                    <a:pt x="133" y="161"/>
                    <a:pt x="147" y="147"/>
                  </a:cubicBezTo>
                  <a:cubicBezTo>
                    <a:pt x="161" y="133"/>
                    <a:pt x="163" y="110"/>
                    <a:pt x="150" y="97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129"/>
            <p:cNvSpPr/>
            <p:nvPr/>
          </p:nvSpPr>
          <p:spPr bwMode="auto">
            <a:xfrm>
              <a:off x="3654425" y="5962648"/>
              <a:ext cx="239713" cy="244475"/>
            </a:xfrm>
            <a:custGeom>
              <a:avLst/>
              <a:gdLst>
                <a:gd name="T0" fmla="*/ 62 w 64"/>
                <a:gd name="T1" fmla="*/ 48 h 65"/>
                <a:gd name="T2" fmla="*/ 64 w 64"/>
                <a:gd name="T3" fmla="*/ 54 h 65"/>
                <a:gd name="T4" fmla="*/ 61 w 64"/>
                <a:gd name="T5" fmla="*/ 61 h 65"/>
                <a:gd name="T6" fmla="*/ 48 w 64"/>
                <a:gd name="T7" fmla="*/ 62 h 65"/>
                <a:gd name="T8" fmla="*/ 4 w 64"/>
                <a:gd name="T9" fmla="*/ 17 h 65"/>
                <a:gd name="T10" fmla="*/ 5 w 64"/>
                <a:gd name="T11" fmla="*/ 5 h 65"/>
                <a:gd name="T12" fmla="*/ 17 w 64"/>
                <a:gd name="T13" fmla="*/ 4 h 65"/>
                <a:gd name="T14" fmla="*/ 62 w 64"/>
                <a:gd name="T15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5">
                  <a:moveTo>
                    <a:pt x="62" y="48"/>
                  </a:moveTo>
                  <a:cubicBezTo>
                    <a:pt x="63" y="49"/>
                    <a:pt x="64" y="52"/>
                    <a:pt x="64" y="54"/>
                  </a:cubicBezTo>
                  <a:cubicBezTo>
                    <a:pt x="64" y="56"/>
                    <a:pt x="63" y="59"/>
                    <a:pt x="61" y="61"/>
                  </a:cubicBezTo>
                  <a:cubicBezTo>
                    <a:pt x="57" y="64"/>
                    <a:pt x="51" y="65"/>
                    <a:pt x="48" y="6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14"/>
                    <a:pt x="1" y="8"/>
                    <a:pt x="5" y="5"/>
                  </a:cubicBezTo>
                  <a:cubicBezTo>
                    <a:pt x="8" y="1"/>
                    <a:pt x="14" y="0"/>
                    <a:pt x="17" y="4"/>
                  </a:cubicBezTo>
                  <a:lnTo>
                    <a:pt x="62" y="48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Freeform 153"/>
          <p:cNvSpPr>
            <a:spLocks noEditPoints="1"/>
          </p:cNvSpPr>
          <p:nvPr/>
        </p:nvSpPr>
        <p:spPr bwMode="auto">
          <a:xfrm>
            <a:off x="7589017" y="4368688"/>
            <a:ext cx="260350" cy="159422"/>
          </a:xfrm>
          <a:custGeom>
            <a:avLst/>
            <a:gdLst>
              <a:gd name="T0" fmla="*/ 191 w 192"/>
              <a:gd name="T1" fmla="*/ 8 h 117"/>
              <a:gd name="T2" fmla="*/ 191 w 192"/>
              <a:gd name="T3" fmla="*/ 8 h 117"/>
              <a:gd name="T4" fmla="*/ 112 w 192"/>
              <a:gd name="T5" fmla="*/ 62 h 117"/>
              <a:gd name="T6" fmla="*/ 96 w 192"/>
              <a:gd name="T7" fmla="*/ 67 h 117"/>
              <a:gd name="T8" fmla="*/ 96 w 192"/>
              <a:gd name="T9" fmla="*/ 67 h 117"/>
              <a:gd name="T10" fmla="*/ 80 w 192"/>
              <a:gd name="T11" fmla="*/ 62 h 117"/>
              <a:gd name="T12" fmla="*/ 1 w 192"/>
              <a:gd name="T13" fmla="*/ 8 h 117"/>
              <a:gd name="T14" fmla="*/ 1 w 192"/>
              <a:gd name="T15" fmla="*/ 8 h 117"/>
              <a:gd name="T16" fmla="*/ 0 w 192"/>
              <a:gd name="T17" fmla="*/ 14 h 117"/>
              <a:gd name="T18" fmla="*/ 0 w 192"/>
              <a:gd name="T19" fmla="*/ 100 h 117"/>
              <a:gd name="T20" fmla="*/ 16 w 192"/>
              <a:gd name="T21" fmla="*/ 117 h 117"/>
              <a:gd name="T22" fmla="*/ 176 w 192"/>
              <a:gd name="T23" fmla="*/ 117 h 117"/>
              <a:gd name="T24" fmla="*/ 192 w 192"/>
              <a:gd name="T25" fmla="*/ 100 h 117"/>
              <a:gd name="T26" fmla="*/ 192 w 192"/>
              <a:gd name="T27" fmla="*/ 14 h 117"/>
              <a:gd name="T28" fmla="*/ 191 w 192"/>
              <a:gd name="T29" fmla="*/ 8 h 117"/>
              <a:gd name="T30" fmla="*/ 65 w 192"/>
              <a:gd name="T31" fmla="*/ 70 h 117"/>
              <a:gd name="T32" fmla="*/ 17 w 192"/>
              <a:gd name="T33" fmla="*/ 106 h 117"/>
              <a:gd name="T34" fmla="*/ 15 w 192"/>
              <a:gd name="T35" fmla="*/ 107 h 117"/>
              <a:gd name="T36" fmla="*/ 12 w 192"/>
              <a:gd name="T37" fmla="*/ 105 h 117"/>
              <a:gd name="T38" fmla="*/ 11 w 192"/>
              <a:gd name="T39" fmla="*/ 102 h 117"/>
              <a:gd name="T40" fmla="*/ 13 w 192"/>
              <a:gd name="T41" fmla="*/ 100 h 117"/>
              <a:gd name="T42" fmla="*/ 60 w 192"/>
              <a:gd name="T43" fmla="*/ 64 h 117"/>
              <a:gd name="T44" fmla="*/ 63 w 192"/>
              <a:gd name="T45" fmla="*/ 64 h 117"/>
              <a:gd name="T46" fmla="*/ 66 w 192"/>
              <a:gd name="T47" fmla="*/ 65 h 117"/>
              <a:gd name="T48" fmla="*/ 66 w 192"/>
              <a:gd name="T49" fmla="*/ 68 h 117"/>
              <a:gd name="T50" fmla="*/ 65 w 192"/>
              <a:gd name="T51" fmla="*/ 70 h 117"/>
              <a:gd name="T52" fmla="*/ 181 w 192"/>
              <a:gd name="T53" fmla="*/ 105 h 117"/>
              <a:gd name="T54" fmla="*/ 178 w 192"/>
              <a:gd name="T55" fmla="*/ 107 h 117"/>
              <a:gd name="T56" fmla="*/ 176 w 192"/>
              <a:gd name="T57" fmla="*/ 106 h 117"/>
              <a:gd name="T58" fmla="*/ 126 w 192"/>
              <a:gd name="T59" fmla="*/ 69 h 117"/>
              <a:gd name="T60" fmla="*/ 126 w 192"/>
              <a:gd name="T61" fmla="*/ 64 h 117"/>
              <a:gd name="T62" fmla="*/ 129 w 192"/>
              <a:gd name="T63" fmla="*/ 63 h 117"/>
              <a:gd name="T64" fmla="*/ 131 w 192"/>
              <a:gd name="T65" fmla="*/ 63 h 117"/>
              <a:gd name="T66" fmla="*/ 180 w 192"/>
              <a:gd name="T67" fmla="*/ 100 h 117"/>
              <a:gd name="T68" fmla="*/ 181 w 192"/>
              <a:gd name="T69" fmla="*/ 102 h 117"/>
              <a:gd name="T70" fmla="*/ 181 w 192"/>
              <a:gd name="T71" fmla="*/ 105 h 117"/>
              <a:gd name="T72" fmla="*/ 96 w 192"/>
              <a:gd name="T73" fmla="*/ 59 h 117"/>
              <a:gd name="T74" fmla="*/ 107 w 192"/>
              <a:gd name="T75" fmla="*/ 55 h 117"/>
              <a:gd name="T76" fmla="*/ 186 w 192"/>
              <a:gd name="T77" fmla="*/ 2 h 117"/>
              <a:gd name="T78" fmla="*/ 181 w 192"/>
              <a:gd name="T79" fmla="*/ 0 h 117"/>
              <a:gd name="T80" fmla="*/ 11 w 192"/>
              <a:gd name="T81" fmla="*/ 0 h 117"/>
              <a:gd name="T82" fmla="*/ 6 w 192"/>
              <a:gd name="T83" fmla="*/ 2 h 117"/>
              <a:gd name="T84" fmla="*/ 85 w 192"/>
              <a:gd name="T85" fmla="*/ 55 h 117"/>
              <a:gd name="T86" fmla="*/ 96 w 192"/>
              <a:gd name="T87" fmla="*/ 5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2" h="117">
                <a:moveTo>
                  <a:pt x="191" y="8"/>
                </a:moveTo>
                <a:cubicBezTo>
                  <a:pt x="191" y="8"/>
                  <a:pt x="191" y="8"/>
                  <a:pt x="191" y="8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08" y="65"/>
                  <a:pt x="102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0" y="67"/>
                  <a:pt x="84" y="65"/>
                  <a:pt x="80" y="62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0" y="10"/>
                  <a:pt x="0" y="12"/>
                  <a:pt x="0" y="14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9"/>
                  <a:pt x="7" y="117"/>
                  <a:pt x="16" y="117"/>
                </a:cubicBezTo>
                <a:cubicBezTo>
                  <a:pt x="176" y="117"/>
                  <a:pt x="176" y="117"/>
                  <a:pt x="176" y="117"/>
                </a:cubicBezTo>
                <a:cubicBezTo>
                  <a:pt x="185" y="117"/>
                  <a:pt x="192" y="109"/>
                  <a:pt x="192" y="100"/>
                </a:cubicBezTo>
                <a:cubicBezTo>
                  <a:pt x="192" y="14"/>
                  <a:pt x="192" y="14"/>
                  <a:pt x="192" y="14"/>
                </a:cubicBezTo>
                <a:cubicBezTo>
                  <a:pt x="192" y="12"/>
                  <a:pt x="192" y="10"/>
                  <a:pt x="191" y="8"/>
                </a:cubicBezTo>
                <a:close/>
                <a:moveTo>
                  <a:pt x="65" y="70"/>
                </a:moveTo>
                <a:cubicBezTo>
                  <a:pt x="17" y="106"/>
                  <a:pt x="17" y="106"/>
                  <a:pt x="17" y="106"/>
                </a:cubicBezTo>
                <a:cubicBezTo>
                  <a:pt x="17" y="106"/>
                  <a:pt x="16" y="107"/>
                  <a:pt x="15" y="107"/>
                </a:cubicBezTo>
                <a:cubicBezTo>
                  <a:pt x="14" y="107"/>
                  <a:pt x="13" y="106"/>
                  <a:pt x="12" y="105"/>
                </a:cubicBezTo>
                <a:cubicBezTo>
                  <a:pt x="11" y="104"/>
                  <a:pt x="11" y="103"/>
                  <a:pt x="11" y="102"/>
                </a:cubicBezTo>
                <a:cubicBezTo>
                  <a:pt x="11" y="101"/>
                  <a:pt x="12" y="101"/>
                  <a:pt x="13" y="100"/>
                </a:cubicBezTo>
                <a:cubicBezTo>
                  <a:pt x="60" y="64"/>
                  <a:pt x="60" y="64"/>
                  <a:pt x="60" y="64"/>
                </a:cubicBezTo>
                <a:cubicBezTo>
                  <a:pt x="61" y="64"/>
                  <a:pt x="62" y="64"/>
                  <a:pt x="63" y="64"/>
                </a:cubicBezTo>
                <a:cubicBezTo>
                  <a:pt x="64" y="64"/>
                  <a:pt x="65" y="64"/>
                  <a:pt x="66" y="65"/>
                </a:cubicBezTo>
                <a:cubicBezTo>
                  <a:pt x="66" y="66"/>
                  <a:pt x="66" y="67"/>
                  <a:pt x="66" y="68"/>
                </a:cubicBezTo>
                <a:cubicBezTo>
                  <a:pt x="66" y="69"/>
                  <a:pt x="66" y="70"/>
                  <a:pt x="65" y="70"/>
                </a:cubicBezTo>
                <a:close/>
                <a:moveTo>
                  <a:pt x="181" y="105"/>
                </a:moveTo>
                <a:cubicBezTo>
                  <a:pt x="180" y="106"/>
                  <a:pt x="179" y="107"/>
                  <a:pt x="178" y="107"/>
                </a:cubicBezTo>
                <a:cubicBezTo>
                  <a:pt x="177" y="107"/>
                  <a:pt x="176" y="106"/>
                  <a:pt x="176" y="106"/>
                </a:cubicBezTo>
                <a:cubicBezTo>
                  <a:pt x="126" y="69"/>
                  <a:pt x="126" y="69"/>
                  <a:pt x="126" y="69"/>
                </a:cubicBezTo>
                <a:cubicBezTo>
                  <a:pt x="125" y="68"/>
                  <a:pt x="125" y="66"/>
                  <a:pt x="126" y="64"/>
                </a:cubicBezTo>
                <a:cubicBezTo>
                  <a:pt x="126" y="63"/>
                  <a:pt x="128" y="63"/>
                  <a:pt x="129" y="63"/>
                </a:cubicBezTo>
                <a:cubicBezTo>
                  <a:pt x="129" y="63"/>
                  <a:pt x="130" y="63"/>
                  <a:pt x="131" y="63"/>
                </a:cubicBezTo>
                <a:cubicBezTo>
                  <a:pt x="180" y="100"/>
                  <a:pt x="180" y="100"/>
                  <a:pt x="180" y="100"/>
                </a:cubicBezTo>
                <a:cubicBezTo>
                  <a:pt x="181" y="100"/>
                  <a:pt x="181" y="101"/>
                  <a:pt x="181" y="102"/>
                </a:cubicBezTo>
                <a:cubicBezTo>
                  <a:pt x="182" y="103"/>
                  <a:pt x="181" y="104"/>
                  <a:pt x="181" y="105"/>
                </a:cubicBezTo>
                <a:close/>
                <a:moveTo>
                  <a:pt x="96" y="59"/>
                </a:moveTo>
                <a:cubicBezTo>
                  <a:pt x="100" y="59"/>
                  <a:pt x="104" y="57"/>
                  <a:pt x="107" y="55"/>
                </a:cubicBezTo>
                <a:cubicBezTo>
                  <a:pt x="186" y="2"/>
                  <a:pt x="186" y="2"/>
                  <a:pt x="186" y="2"/>
                </a:cubicBezTo>
                <a:cubicBezTo>
                  <a:pt x="185" y="1"/>
                  <a:pt x="183" y="0"/>
                  <a:pt x="18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9" y="0"/>
                  <a:pt x="7" y="1"/>
                  <a:pt x="6" y="2"/>
                </a:cubicBezTo>
                <a:cubicBezTo>
                  <a:pt x="85" y="55"/>
                  <a:pt x="85" y="55"/>
                  <a:pt x="85" y="55"/>
                </a:cubicBezTo>
                <a:cubicBezTo>
                  <a:pt x="88" y="57"/>
                  <a:pt x="92" y="59"/>
                  <a:pt x="96" y="59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356987" y="4357400"/>
            <a:ext cx="262320" cy="223263"/>
            <a:chOff x="7154863" y="4889500"/>
            <a:chExt cx="714376" cy="608013"/>
          </a:xfrm>
          <a:gradFill>
            <a:gsLst>
              <a:gs pos="100000">
                <a:srgbClr val="F297D2"/>
              </a:gs>
              <a:gs pos="1000">
                <a:srgbClr val="97B5FE"/>
              </a:gs>
            </a:gsLst>
            <a:lin ang="5400000" scaled="1"/>
          </a:gradFill>
        </p:grpSpPr>
        <p:sp>
          <p:nvSpPr>
            <p:cNvPr id="62" name="Freeform 194"/>
            <p:cNvSpPr>
              <a:spLocks noEditPoints="1"/>
            </p:cNvSpPr>
            <p:nvPr/>
          </p:nvSpPr>
          <p:spPr bwMode="auto">
            <a:xfrm>
              <a:off x="7597776" y="5133975"/>
              <a:ext cx="271463" cy="269875"/>
            </a:xfrm>
            <a:custGeom>
              <a:avLst/>
              <a:gdLst>
                <a:gd name="T0" fmla="*/ 36 w 72"/>
                <a:gd name="T1" fmla="*/ 0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54 w 72"/>
                <a:gd name="T11" fmla="*/ 41 h 72"/>
                <a:gd name="T12" fmla="*/ 41 w 72"/>
                <a:gd name="T13" fmla="*/ 41 h 72"/>
                <a:gd name="T14" fmla="*/ 41 w 72"/>
                <a:gd name="T15" fmla="*/ 54 h 72"/>
                <a:gd name="T16" fmla="*/ 36 w 72"/>
                <a:gd name="T17" fmla="*/ 59 h 72"/>
                <a:gd name="T18" fmla="*/ 31 w 72"/>
                <a:gd name="T19" fmla="*/ 54 h 72"/>
                <a:gd name="T20" fmla="*/ 31 w 72"/>
                <a:gd name="T21" fmla="*/ 41 h 72"/>
                <a:gd name="T22" fmla="*/ 18 w 72"/>
                <a:gd name="T23" fmla="*/ 41 h 72"/>
                <a:gd name="T24" fmla="*/ 13 w 72"/>
                <a:gd name="T25" fmla="*/ 36 h 72"/>
                <a:gd name="T26" fmla="*/ 18 w 72"/>
                <a:gd name="T27" fmla="*/ 31 h 72"/>
                <a:gd name="T28" fmla="*/ 31 w 72"/>
                <a:gd name="T29" fmla="*/ 31 h 72"/>
                <a:gd name="T30" fmla="*/ 31 w 72"/>
                <a:gd name="T31" fmla="*/ 18 h 72"/>
                <a:gd name="T32" fmla="*/ 36 w 72"/>
                <a:gd name="T33" fmla="*/ 13 h 72"/>
                <a:gd name="T34" fmla="*/ 41 w 72"/>
                <a:gd name="T35" fmla="*/ 18 h 72"/>
                <a:gd name="T36" fmla="*/ 41 w 72"/>
                <a:gd name="T37" fmla="*/ 31 h 72"/>
                <a:gd name="T38" fmla="*/ 54 w 72"/>
                <a:gd name="T39" fmla="*/ 31 h 72"/>
                <a:gd name="T40" fmla="*/ 59 w 72"/>
                <a:gd name="T41" fmla="*/ 36 h 72"/>
                <a:gd name="T42" fmla="*/ 54 w 72"/>
                <a:gd name="T43" fmla="*/ 4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lose/>
                  <a:moveTo>
                    <a:pt x="54" y="41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7"/>
                    <a:pt x="39" y="59"/>
                    <a:pt x="36" y="59"/>
                  </a:cubicBezTo>
                  <a:cubicBezTo>
                    <a:pt x="33" y="59"/>
                    <a:pt x="31" y="57"/>
                    <a:pt x="31" y="54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5" y="41"/>
                    <a:pt x="13" y="39"/>
                    <a:pt x="13" y="36"/>
                  </a:cubicBezTo>
                  <a:cubicBezTo>
                    <a:pt x="13" y="33"/>
                    <a:pt x="15" y="31"/>
                    <a:pt x="18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6"/>
                    <a:pt x="33" y="13"/>
                    <a:pt x="36" y="13"/>
                  </a:cubicBezTo>
                  <a:cubicBezTo>
                    <a:pt x="39" y="13"/>
                    <a:pt x="41" y="16"/>
                    <a:pt x="41" y="18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6" y="31"/>
                    <a:pt x="59" y="33"/>
                    <a:pt x="59" y="36"/>
                  </a:cubicBezTo>
                  <a:cubicBezTo>
                    <a:pt x="59" y="39"/>
                    <a:pt x="56" y="41"/>
                    <a:pt x="54" y="41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195"/>
            <p:cNvSpPr>
              <a:spLocks noEditPoints="1"/>
            </p:cNvSpPr>
            <p:nvPr/>
          </p:nvSpPr>
          <p:spPr bwMode="auto">
            <a:xfrm>
              <a:off x="7154863" y="4889500"/>
              <a:ext cx="695325" cy="608013"/>
            </a:xfrm>
            <a:custGeom>
              <a:avLst/>
              <a:gdLst>
                <a:gd name="T0" fmla="*/ 137 w 185"/>
                <a:gd name="T1" fmla="*/ 0 h 162"/>
                <a:gd name="T2" fmla="*/ 93 w 185"/>
                <a:gd name="T3" fmla="*/ 28 h 162"/>
                <a:gd name="T4" fmla="*/ 48 w 185"/>
                <a:gd name="T5" fmla="*/ 0 h 162"/>
                <a:gd name="T6" fmla="*/ 0 w 185"/>
                <a:gd name="T7" fmla="*/ 50 h 162"/>
                <a:gd name="T8" fmla="*/ 39 w 185"/>
                <a:gd name="T9" fmla="*/ 108 h 162"/>
                <a:gd name="T10" fmla="*/ 93 w 185"/>
                <a:gd name="T11" fmla="*/ 162 h 162"/>
                <a:gd name="T12" fmla="*/ 122 w 185"/>
                <a:gd name="T13" fmla="*/ 130 h 162"/>
                <a:gd name="T14" fmla="*/ 110 w 185"/>
                <a:gd name="T15" fmla="*/ 101 h 162"/>
                <a:gd name="T16" fmla="*/ 154 w 185"/>
                <a:gd name="T17" fmla="*/ 58 h 162"/>
                <a:gd name="T18" fmla="*/ 182 w 185"/>
                <a:gd name="T19" fmla="*/ 68 h 162"/>
                <a:gd name="T20" fmla="*/ 185 w 185"/>
                <a:gd name="T21" fmla="*/ 50 h 162"/>
                <a:gd name="T22" fmla="*/ 137 w 185"/>
                <a:gd name="T23" fmla="*/ 0 h 162"/>
                <a:gd name="T24" fmla="*/ 61 w 185"/>
                <a:gd name="T25" fmla="*/ 16 h 162"/>
                <a:gd name="T26" fmla="*/ 57 w 185"/>
                <a:gd name="T27" fmla="*/ 18 h 162"/>
                <a:gd name="T28" fmla="*/ 48 w 185"/>
                <a:gd name="T29" fmla="*/ 17 h 162"/>
                <a:gd name="T30" fmla="*/ 17 w 185"/>
                <a:gd name="T31" fmla="*/ 49 h 162"/>
                <a:gd name="T32" fmla="*/ 14 w 185"/>
                <a:gd name="T33" fmla="*/ 52 h 162"/>
                <a:gd name="T34" fmla="*/ 14 w 185"/>
                <a:gd name="T35" fmla="*/ 52 h 162"/>
                <a:gd name="T36" fmla="*/ 10 w 185"/>
                <a:gd name="T37" fmla="*/ 49 h 162"/>
                <a:gd name="T38" fmla="*/ 48 w 185"/>
                <a:gd name="T39" fmla="*/ 10 h 162"/>
                <a:gd name="T40" fmla="*/ 59 w 185"/>
                <a:gd name="T41" fmla="*/ 12 h 162"/>
                <a:gd name="T42" fmla="*/ 61 w 185"/>
                <a:gd name="T43" fmla="*/ 1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5" h="162">
                  <a:moveTo>
                    <a:pt x="137" y="0"/>
                  </a:moveTo>
                  <a:cubicBezTo>
                    <a:pt x="116" y="0"/>
                    <a:pt x="101" y="13"/>
                    <a:pt x="93" y="28"/>
                  </a:cubicBezTo>
                  <a:cubicBezTo>
                    <a:pt x="84" y="13"/>
                    <a:pt x="69" y="0"/>
                    <a:pt x="48" y="0"/>
                  </a:cubicBezTo>
                  <a:cubicBezTo>
                    <a:pt x="27" y="0"/>
                    <a:pt x="0" y="19"/>
                    <a:pt x="0" y="50"/>
                  </a:cubicBezTo>
                  <a:cubicBezTo>
                    <a:pt x="0" y="82"/>
                    <a:pt x="28" y="99"/>
                    <a:pt x="39" y="108"/>
                  </a:cubicBezTo>
                  <a:cubicBezTo>
                    <a:pt x="39" y="108"/>
                    <a:pt x="81" y="140"/>
                    <a:pt x="93" y="162"/>
                  </a:cubicBezTo>
                  <a:cubicBezTo>
                    <a:pt x="98" y="152"/>
                    <a:pt x="110" y="140"/>
                    <a:pt x="122" y="130"/>
                  </a:cubicBezTo>
                  <a:cubicBezTo>
                    <a:pt x="115" y="123"/>
                    <a:pt x="110" y="112"/>
                    <a:pt x="110" y="101"/>
                  </a:cubicBezTo>
                  <a:cubicBezTo>
                    <a:pt x="110" y="77"/>
                    <a:pt x="130" y="58"/>
                    <a:pt x="154" y="58"/>
                  </a:cubicBezTo>
                  <a:cubicBezTo>
                    <a:pt x="165" y="58"/>
                    <a:pt x="175" y="62"/>
                    <a:pt x="182" y="68"/>
                  </a:cubicBezTo>
                  <a:cubicBezTo>
                    <a:pt x="184" y="63"/>
                    <a:pt x="185" y="57"/>
                    <a:pt x="185" y="50"/>
                  </a:cubicBezTo>
                  <a:cubicBezTo>
                    <a:pt x="185" y="19"/>
                    <a:pt x="159" y="0"/>
                    <a:pt x="137" y="0"/>
                  </a:cubicBezTo>
                  <a:close/>
                  <a:moveTo>
                    <a:pt x="61" y="16"/>
                  </a:moveTo>
                  <a:cubicBezTo>
                    <a:pt x="60" y="18"/>
                    <a:pt x="59" y="19"/>
                    <a:pt x="57" y="18"/>
                  </a:cubicBezTo>
                  <a:cubicBezTo>
                    <a:pt x="54" y="17"/>
                    <a:pt x="51" y="17"/>
                    <a:pt x="48" y="17"/>
                  </a:cubicBezTo>
                  <a:cubicBezTo>
                    <a:pt x="36" y="17"/>
                    <a:pt x="18" y="28"/>
                    <a:pt x="17" y="49"/>
                  </a:cubicBezTo>
                  <a:cubicBezTo>
                    <a:pt x="17" y="51"/>
                    <a:pt x="15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2" y="52"/>
                    <a:pt x="10" y="50"/>
                    <a:pt x="10" y="49"/>
                  </a:cubicBezTo>
                  <a:cubicBezTo>
                    <a:pt x="11" y="24"/>
                    <a:pt x="32" y="10"/>
                    <a:pt x="48" y="10"/>
                  </a:cubicBezTo>
                  <a:cubicBezTo>
                    <a:pt x="52" y="10"/>
                    <a:pt x="55" y="11"/>
                    <a:pt x="59" y="12"/>
                  </a:cubicBezTo>
                  <a:cubicBezTo>
                    <a:pt x="60" y="12"/>
                    <a:pt x="61" y="14"/>
                    <a:pt x="61" y="16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010104" y="2658038"/>
            <a:ext cx="211780" cy="208619"/>
            <a:chOff x="9793288" y="8491538"/>
            <a:chExt cx="638175" cy="628650"/>
          </a:xfrm>
          <a:gradFill>
            <a:gsLst>
              <a:gs pos="100000">
                <a:srgbClr val="F297D2"/>
              </a:gs>
              <a:gs pos="1000">
                <a:srgbClr val="97B5FE"/>
              </a:gs>
            </a:gsLst>
            <a:lin ang="5400000" scaled="1"/>
          </a:gradFill>
        </p:grpSpPr>
        <p:sp>
          <p:nvSpPr>
            <p:cNvPr id="65" name="Freeform 204"/>
            <p:cNvSpPr/>
            <p:nvPr/>
          </p:nvSpPr>
          <p:spPr bwMode="auto">
            <a:xfrm>
              <a:off x="9848851" y="8856663"/>
              <a:ext cx="249238" cy="247650"/>
            </a:xfrm>
            <a:custGeom>
              <a:avLst/>
              <a:gdLst>
                <a:gd name="T0" fmla="*/ 83 w 157"/>
                <a:gd name="T1" fmla="*/ 50 h 156"/>
                <a:gd name="T2" fmla="*/ 55 w 157"/>
                <a:gd name="T3" fmla="*/ 54 h 156"/>
                <a:gd name="T4" fmla="*/ 0 w 157"/>
                <a:gd name="T5" fmla="*/ 135 h 156"/>
                <a:gd name="T6" fmla="*/ 22 w 157"/>
                <a:gd name="T7" fmla="*/ 156 h 156"/>
                <a:gd name="T8" fmla="*/ 102 w 157"/>
                <a:gd name="T9" fmla="*/ 102 h 156"/>
                <a:gd name="T10" fmla="*/ 107 w 157"/>
                <a:gd name="T11" fmla="*/ 73 h 156"/>
                <a:gd name="T12" fmla="*/ 157 w 157"/>
                <a:gd name="T13" fmla="*/ 23 h 156"/>
                <a:gd name="T14" fmla="*/ 133 w 157"/>
                <a:gd name="T15" fmla="*/ 0 h 156"/>
                <a:gd name="T16" fmla="*/ 83 w 157"/>
                <a:gd name="T17" fmla="*/ 5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56">
                  <a:moveTo>
                    <a:pt x="83" y="50"/>
                  </a:moveTo>
                  <a:lnTo>
                    <a:pt x="55" y="54"/>
                  </a:lnTo>
                  <a:lnTo>
                    <a:pt x="0" y="135"/>
                  </a:lnTo>
                  <a:lnTo>
                    <a:pt x="22" y="156"/>
                  </a:lnTo>
                  <a:lnTo>
                    <a:pt x="102" y="102"/>
                  </a:lnTo>
                  <a:lnTo>
                    <a:pt x="107" y="73"/>
                  </a:lnTo>
                  <a:lnTo>
                    <a:pt x="157" y="23"/>
                  </a:lnTo>
                  <a:lnTo>
                    <a:pt x="133" y="0"/>
                  </a:lnTo>
                  <a:lnTo>
                    <a:pt x="83" y="50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205"/>
            <p:cNvSpPr>
              <a:spLocks noEditPoints="1"/>
            </p:cNvSpPr>
            <p:nvPr/>
          </p:nvSpPr>
          <p:spPr bwMode="auto">
            <a:xfrm>
              <a:off x="10044113" y="8529638"/>
              <a:ext cx="387350" cy="387350"/>
            </a:xfrm>
            <a:custGeom>
              <a:avLst/>
              <a:gdLst>
                <a:gd name="T0" fmla="*/ 94 w 103"/>
                <a:gd name="T1" fmla="*/ 9 h 103"/>
                <a:gd name="T2" fmla="*/ 63 w 103"/>
                <a:gd name="T3" fmla="*/ 9 h 103"/>
                <a:gd name="T4" fmla="*/ 0 w 103"/>
                <a:gd name="T5" fmla="*/ 71 h 103"/>
                <a:gd name="T6" fmla="*/ 31 w 103"/>
                <a:gd name="T7" fmla="*/ 103 h 103"/>
                <a:gd name="T8" fmla="*/ 94 w 103"/>
                <a:gd name="T9" fmla="*/ 40 h 103"/>
                <a:gd name="T10" fmla="*/ 94 w 103"/>
                <a:gd name="T11" fmla="*/ 9 h 103"/>
                <a:gd name="T12" fmla="*/ 27 w 103"/>
                <a:gd name="T13" fmla="*/ 69 h 103"/>
                <a:gd name="T14" fmla="*/ 21 w 103"/>
                <a:gd name="T15" fmla="*/ 69 h 103"/>
                <a:gd name="T16" fmla="*/ 21 w 103"/>
                <a:gd name="T17" fmla="*/ 64 h 103"/>
                <a:gd name="T18" fmla="*/ 70 w 103"/>
                <a:gd name="T19" fmla="*/ 15 h 103"/>
                <a:gd name="T20" fmla="*/ 76 w 103"/>
                <a:gd name="T21" fmla="*/ 15 h 103"/>
                <a:gd name="T22" fmla="*/ 76 w 103"/>
                <a:gd name="T23" fmla="*/ 20 h 103"/>
                <a:gd name="T24" fmla="*/ 27 w 103"/>
                <a:gd name="T25" fmla="*/ 69 h 103"/>
                <a:gd name="T26" fmla="*/ 88 w 103"/>
                <a:gd name="T27" fmla="*/ 32 h 103"/>
                <a:gd name="T28" fmla="*/ 39 w 103"/>
                <a:gd name="T29" fmla="*/ 81 h 103"/>
                <a:gd name="T30" fmla="*/ 33 w 103"/>
                <a:gd name="T31" fmla="*/ 81 h 103"/>
                <a:gd name="T32" fmla="*/ 33 w 103"/>
                <a:gd name="T33" fmla="*/ 76 h 103"/>
                <a:gd name="T34" fmla="*/ 82 w 103"/>
                <a:gd name="T35" fmla="*/ 27 h 103"/>
                <a:gd name="T36" fmla="*/ 88 w 103"/>
                <a:gd name="T37" fmla="*/ 27 h 103"/>
                <a:gd name="T38" fmla="*/ 88 w 103"/>
                <a:gd name="T39" fmla="*/ 3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3" h="103">
                  <a:moveTo>
                    <a:pt x="94" y="9"/>
                  </a:moveTo>
                  <a:cubicBezTo>
                    <a:pt x="85" y="0"/>
                    <a:pt x="71" y="0"/>
                    <a:pt x="63" y="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103" y="32"/>
                    <a:pt x="103" y="18"/>
                    <a:pt x="94" y="9"/>
                  </a:cubicBezTo>
                  <a:close/>
                  <a:moveTo>
                    <a:pt x="27" y="69"/>
                  </a:moveTo>
                  <a:cubicBezTo>
                    <a:pt x="26" y="71"/>
                    <a:pt x="23" y="71"/>
                    <a:pt x="21" y="69"/>
                  </a:cubicBezTo>
                  <a:cubicBezTo>
                    <a:pt x="20" y="68"/>
                    <a:pt x="20" y="65"/>
                    <a:pt x="21" y="6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2" y="13"/>
                    <a:pt x="75" y="13"/>
                    <a:pt x="76" y="15"/>
                  </a:cubicBezTo>
                  <a:cubicBezTo>
                    <a:pt x="78" y="16"/>
                    <a:pt x="78" y="19"/>
                    <a:pt x="76" y="20"/>
                  </a:cubicBezTo>
                  <a:lnTo>
                    <a:pt x="27" y="69"/>
                  </a:lnTo>
                  <a:close/>
                  <a:moveTo>
                    <a:pt x="88" y="32"/>
                  </a:moveTo>
                  <a:cubicBezTo>
                    <a:pt x="39" y="81"/>
                    <a:pt x="39" y="81"/>
                    <a:pt x="39" y="81"/>
                  </a:cubicBezTo>
                  <a:cubicBezTo>
                    <a:pt x="38" y="83"/>
                    <a:pt x="35" y="83"/>
                    <a:pt x="33" y="81"/>
                  </a:cubicBezTo>
                  <a:cubicBezTo>
                    <a:pt x="32" y="80"/>
                    <a:pt x="32" y="77"/>
                    <a:pt x="33" y="76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4" y="25"/>
                    <a:pt x="87" y="25"/>
                    <a:pt x="88" y="27"/>
                  </a:cubicBezTo>
                  <a:cubicBezTo>
                    <a:pt x="90" y="28"/>
                    <a:pt x="90" y="31"/>
                    <a:pt x="88" y="32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206"/>
            <p:cNvSpPr>
              <a:spLocks noEditPoints="1"/>
            </p:cNvSpPr>
            <p:nvPr/>
          </p:nvSpPr>
          <p:spPr bwMode="auto">
            <a:xfrm>
              <a:off x="10153651" y="8856663"/>
              <a:ext cx="263525" cy="263525"/>
            </a:xfrm>
            <a:custGeom>
              <a:avLst/>
              <a:gdLst>
                <a:gd name="T0" fmla="*/ 61 w 70"/>
                <a:gd name="T1" fmla="*/ 30 h 70"/>
                <a:gd name="T2" fmla="*/ 61 w 70"/>
                <a:gd name="T3" fmla="*/ 30 h 70"/>
                <a:gd name="T4" fmla="*/ 29 w 70"/>
                <a:gd name="T5" fmla="*/ 0 h 70"/>
                <a:gd name="T6" fmla="*/ 0 w 70"/>
                <a:gd name="T7" fmla="*/ 29 h 70"/>
                <a:gd name="T8" fmla="*/ 30 w 70"/>
                <a:gd name="T9" fmla="*/ 61 h 70"/>
                <a:gd name="T10" fmla="*/ 30 w 70"/>
                <a:gd name="T11" fmla="*/ 61 h 70"/>
                <a:gd name="T12" fmla="*/ 62 w 70"/>
                <a:gd name="T13" fmla="*/ 61 h 70"/>
                <a:gd name="T14" fmla="*/ 61 w 70"/>
                <a:gd name="T15" fmla="*/ 30 h 70"/>
                <a:gd name="T16" fmla="*/ 52 w 70"/>
                <a:gd name="T17" fmla="*/ 52 h 70"/>
                <a:gd name="T18" fmla="*/ 40 w 70"/>
                <a:gd name="T19" fmla="*/ 52 h 70"/>
                <a:gd name="T20" fmla="*/ 40 w 70"/>
                <a:gd name="T21" fmla="*/ 39 h 70"/>
                <a:gd name="T22" fmla="*/ 52 w 70"/>
                <a:gd name="T23" fmla="*/ 39 h 70"/>
                <a:gd name="T24" fmla="*/ 52 w 70"/>
                <a:gd name="T25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70">
                  <a:moveTo>
                    <a:pt x="61" y="30"/>
                  </a:moveTo>
                  <a:cubicBezTo>
                    <a:pt x="61" y="30"/>
                    <a:pt x="61" y="30"/>
                    <a:pt x="61" y="3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4" y="43"/>
                    <a:pt x="25" y="55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9" y="69"/>
                    <a:pt x="53" y="70"/>
                    <a:pt x="62" y="61"/>
                  </a:cubicBezTo>
                  <a:cubicBezTo>
                    <a:pt x="70" y="52"/>
                    <a:pt x="70" y="38"/>
                    <a:pt x="61" y="30"/>
                  </a:cubicBezTo>
                  <a:close/>
                  <a:moveTo>
                    <a:pt x="52" y="52"/>
                  </a:moveTo>
                  <a:cubicBezTo>
                    <a:pt x="49" y="55"/>
                    <a:pt x="43" y="55"/>
                    <a:pt x="40" y="52"/>
                  </a:cubicBezTo>
                  <a:cubicBezTo>
                    <a:pt x="36" y="48"/>
                    <a:pt x="36" y="43"/>
                    <a:pt x="40" y="39"/>
                  </a:cubicBezTo>
                  <a:cubicBezTo>
                    <a:pt x="43" y="36"/>
                    <a:pt x="49" y="36"/>
                    <a:pt x="52" y="39"/>
                  </a:cubicBezTo>
                  <a:cubicBezTo>
                    <a:pt x="56" y="43"/>
                    <a:pt x="56" y="48"/>
                    <a:pt x="52" y="52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207"/>
            <p:cNvSpPr/>
            <p:nvPr/>
          </p:nvSpPr>
          <p:spPr bwMode="auto">
            <a:xfrm>
              <a:off x="9793288" y="8491538"/>
              <a:ext cx="307975" cy="307975"/>
            </a:xfrm>
            <a:custGeom>
              <a:avLst/>
              <a:gdLst>
                <a:gd name="T0" fmla="*/ 41 w 82"/>
                <a:gd name="T1" fmla="*/ 0 h 82"/>
                <a:gd name="T2" fmla="*/ 25 w 82"/>
                <a:gd name="T3" fmla="*/ 3 h 82"/>
                <a:gd name="T4" fmla="*/ 47 w 82"/>
                <a:gd name="T5" fmla="*/ 25 h 82"/>
                <a:gd name="T6" fmla="*/ 47 w 82"/>
                <a:gd name="T7" fmla="*/ 39 h 82"/>
                <a:gd name="T8" fmla="*/ 39 w 82"/>
                <a:gd name="T9" fmla="*/ 48 h 82"/>
                <a:gd name="T10" fmla="*/ 24 w 82"/>
                <a:gd name="T11" fmla="*/ 48 h 82"/>
                <a:gd name="T12" fmla="*/ 2 w 82"/>
                <a:gd name="T13" fmla="*/ 26 h 82"/>
                <a:gd name="T14" fmla="*/ 0 w 82"/>
                <a:gd name="T15" fmla="*/ 41 h 82"/>
                <a:gd name="T16" fmla="*/ 41 w 82"/>
                <a:gd name="T17" fmla="*/ 82 h 82"/>
                <a:gd name="T18" fmla="*/ 82 w 82"/>
                <a:gd name="T19" fmla="*/ 41 h 82"/>
                <a:gd name="T20" fmla="*/ 41 w 82"/>
                <a:gd name="T2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35" y="0"/>
                    <a:pt x="30" y="1"/>
                    <a:pt x="25" y="3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51" y="29"/>
                    <a:pt x="51" y="35"/>
                    <a:pt x="47" y="3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5" y="52"/>
                    <a:pt x="28" y="52"/>
                    <a:pt x="24" y="4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30"/>
                    <a:pt x="0" y="35"/>
                    <a:pt x="0" y="41"/>
                  </a:cubicBezTo>
                  <a:cubicBezTo>
                    <a:pt x="0" y="63"/>
                    <a:pt x="18" y="82"/>
                    <a:pt x="41" y="82"/>
                  </a:cubicBezTo>
                  <a:cubicBezTo>
                    <a:pt x="63" y="82"/>
                    <a:pt x="82" y="63"/>
                    <a:pt x="82" y="41"/>
                  </a:cubicBezTo>
                  <a:cubicBezTo>
                    <a:pt x="82" y="18"/>
                    <a:pt x="63" y="0"/>
                    <a:pt x="41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7464012" y="245347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70" name="Textfeld 53"/>
          <p:cNvSpPr txBox="1"/>
          <p:nvPr/>
        </p:nvSpPr>
        <p:spPr>
          <a:xfrm>
            <a:off x="7464013" y="2821223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954961" y="245347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72" name="Textfeld 53"/>
          <p:cNvSpPr txBox="1"/>
          <p:nvPr/>
        </p:nvSpPr>
        <p:spPr>
          <a:xfrm>
            <a:off x="2454611" y="2821223"/>
            <a:ext cx="2223899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166561" y="412066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74" name="Textfeld 53"/>
          <p:cNvSpPr txBox="1"/>
          <p:nvPr/>
        </p:nvSpPr>
        <p:spPr>
          <a:xfrm>
            <a:off x="8166562" y="4488416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345220" y="416035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76" name="Textfeld 53"/>
          <p:cNvSpPr txBox="1"/>
          <p:nvPr/>
        </p:nvSpPr>
        <p:spPr>
          <a:xfrm>
            <a:off x="1844870" y="4528110"/>
            <a:ext cx="2223899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78" name="矩形 77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1369"/>
          <p:cNvSpPr/>
          <p:nvPr/>
        </p:nvSpPr>
        <p:spPr>
          <a:xfrm rot="13500000">
            <a:off x="4918899" y="2364950"/>
            <a:ext cx="2354204" cy="2354204"/>
          </a:xfrm>
          <a:prstGeom prst="roundRect">
            <a:avLst>
              <a:gd name="adj" fmla="val 32703"/>
            </a:avLst>
          </a:prstGeom>
          <a:ln w="12700">
            <a:solidFill>
              <a:srgbClr val="07FFFD">
                <a:alpha val="5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Shape 1370"/>
          <p:cNvSpPr/>
          <p:nvPr/>
        </p:nvSpPr>
        <p:spPr>
          <a:xfrm rot="13500000">
            <a:off x="5510108" y="2934817"/>
            <a:ext cx="1171787" cy="1171787"/>
          </a:xfrm>
          <a:prstGeom prst="roundRect">
            <a:avLst>
              <a:gd name="adj" fmla="val 32703"/>
            </a:avLst>
          </a:prstGeom>
          <a:ln w="12700">
            <a:solidFill>
              <a:srgbClr val="07FFFD">
                <a:alpha val="5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751130" y="2197971"/>
            <a:ext cx="2690584" cy="2684952"/>
            <a:chOff x="4751130" y="2451971"/>
            <a:chExt cx="2690584" cy="2684952"/>
          </a:xfrm>
        </p:grpSpPr>
        <p:sp>
          <p:nvSpPr>
            <p:cNvPr id="25" name="Shape 1371"/>
            <p:cNvSpPr/>
            <p:nvPr/>
          </p:nvSpPr>
          <p:spPr>
            <a:xfrm flipV="1">
              <a:off x="6096001" y="3780565"/>
              <a:ext cx="0" cy="1356358"/>
            </a:xfrm>
            <a:prstGeom prst="line">
              <a:avLst/>
            </a:prstGeom>
            <a:ln w="12700">
              <a:solidFill>
                <a:srgbClr val="07FFFD">
                  <a:alpha val="50000"/>
                </a:srgbClr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Shape 1372"/>
            <p:cNvSpPr/>
            <p:nvPr/>
          </p:nvSpPr>
          <p:spPr>
            <a:xfrm flipV="1">
              <a:off x="6096001" y="2451971"/>
              <a:ext cx="0" cy="1270830"/>
            </a:xfrm>
            <a:prstGeom prst="line">
              <a:avLst/>
            </a:prstGeom>
            <a:ln w="12700">
              <a:solidFill>
                <a:srgbClr val="07FFFD">
                  <a:alpha val="50000"/>
                </a:srgbClr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Shape 1373"/>
            <p:cNvSpPr/>
            <p:nvPr/>
          </p:nvSpPr>
          <p:spPr>
            <a:xfrm>
              <a:off x="6006815" y="3774710"/>
              <a:ext cx="1434899" cy="1"/>
            </a:xfrm>
            <a:prstGeom prst="line">
              <a:avLst/>
            </a:prstGeom>
            <a:ln w="12700">
              <a:solidFill>
                <a:srgbClr val="07FFFD">
                  <a:alpha val="50000"/>
                </a:srgbClr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Shape 1374"/>
            <p:cNvSpPr/>
            <p:nvPr/>
          </p:nvSpPr>
          <p:spPr>
            <a:xfrm>
              <a:off x="4751130" y="3774710"/>
              <a:ext cx="1322641" cy="1"/>
            </a:xfrm>
            <a:prstGeom prst="line">
              <a:avLst/>
            </a:prstGeom>
            <a:ln w="12700">
              <a:solidFill>
                <a:srgbClr val="07FFFD">
                  <a:alpha val="50000"/>
                </a:srgbClr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Shape 1375"/>
            <p:cNvSpPr/>
            <p:nvPr/>
          </p:nvSpPr>
          <p:spPr>
            <a:xfrm>
              <a:off x="6038851" y="3717560"/>
              <a:ext cx="114300" cy="114301"/>
            </a:xfrm>
            <a:prstGeom prst="ellipse">
              <a:avLst/>
            </a:prstGeom>
            <a:ln w="12700">
              <a:solidFill>
                <a:srgbClr val="07FFFD">
                  <a:alpha val="50000"/>
                </a:srgbClr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34903" y="2506298"/>
            <a:ext cx="2073000" cy="2071508"/>
            <a:chOff x="5034903" y="2760298"/>
            <a:chExt cx="2073000" cy="2071508"/>
          </a:xfrm>
        </p:grpSpPr>
        <p:sp>
          <p:nvSpPr>
            <p:cNvPr id="31" name="Shape 1400"/>
            <p:cNvSpPr/>
            <p:nvPr/>
          </p:nvSpPr>
          <p:spPr>
            <a:xfrm>
              <a:off x="5055534" y="2778800"/>
              <a:ext cx="1046647" cy="993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146" y="11332"/>
                    <a:pt x="12346" y="4132"/>
                    <a:pt x="21600" y="0"/>
                  </a:cubicBezTo>
                </a:path>
              </a:pathLst>
            </a:cu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Shape 1401"/>
            <p:cNvSpPr/>
            <p:nvPr/>
          </p:nvSpPr>
          <p:spPr>
            <a:xfrm>
              <a:off x="6098422" y="2778692"/>
              <a:ext cx="986522" cy="99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0155" y="5773"/>
                    <a:pt x="17355" y="12973"/>
                    <a:pt x="21600" y="21600"/>
                  </a:cubicBezTo>
                </a:path>
              </a:pathLst>
            </a:cu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Shape 1402"/>
            <p:cNvSpPr/>
            <p:nvPr/>
          </p:nvSpPr>
          <p:spPr>
            <a:xfrm>
              <a:off x="6101986" y="3776433"/>
              <a:ext cx="984184" cy="1030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0911" y="1249"/>
                    <a:pt x="3711" y="8449"/>
                    <a:pt x="0" y="21600"/>
                  </a:cubicBezTo>
                </a:path>
              </a:pathLst>
            </a:cu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Shape 1403"/>
            <p:cNvSpPr/>
            <p:nvPr/>
          </p:nvSpPr>
          <p:spPr>
            <a:xfrm>
              <a:off x="5056891" y="3774015"/>
              <a:ext cx="1040848" cy="1032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1933" y="16906"/>
                    <a:pt x="4733" y="9706"/>
                    <a:pt x="0" y="0"/>
                  </a:cubicBezTo>
                </a:path>
              </a:pathLst>
            </a:cu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Shape 1380"/>
            <p:cNvSpPr/>
            <p:nvPr/>
          </p:nvSpPr>
          <p:spPr>
            <a:xfrm>
              <a:off x="5034903" y="3742960"/>
              <a:ext cx="63501" cy="63501"/>
            </a:xfrm>
            <a:prstGeom prst="ellips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Shape 1381"/>
            <p:cNvSpPr/>
            <p:nvPr/>
          </p:nvSpPr>
          <p:spPr>
            <a:xfrm>
              <a:off x="6064251" y="2760298"/>
              <a:ext cx="63500" cy="63501"/>
            </a:xfrm>
            <a:prstGeom prst="ellips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Shape 1382"/>
            <p:cNvSpPr/>
            <p:nvPr/>
          </p:nvSpPr>
          <p:spPr>
            <a:xfrm>
              <a:off x="6064251" y="4768305"/>
              <a:ext cx="63500" cy="63501"/>
            </a:xfrm>
            <a:prstGeom prst="ellips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Shape 1383"/>
            <p:cNvSpPr/>
            <p:nvPr/>
          </p:nvSpPr>
          <p:spPr>
            <a:xfrm>
              <a:off x="7044402" y="3749061"/>
              <a:ext cx="63501" cy="63501"/>
            </a:xfrm>
            <a:prstGeom prst="ellips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Shape 1384"/>
          <p:cNvSpPr/>
          <p:nvPr/>
        </p:nvSpPr>
        <p:spPr>
          <a:xfrm rot="13500000">
            <a:off x="7732461" y="2148881"/>
            <a:ext cx="825501" cy="825501"/>
          </a:xfrm>
          <a:prstGeom prst="roundRect">
            <a:avLst>
              <a:gd name="adj" fmla="val 3270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Shape 1387"/>
          <p:cNvSpPr/>
          <p:nvPr/>
        </p:nvSpPr>
        <p:spPr>
          <a:xfrm rot="13500000">
            <a:off x="3571992" y="2151058"/>
            <a:ext cx="825501" cy="825501"/>
          </a:xfrm>
          <a:prstGeom prst="roundRect">
            <a:avLst>
              <a:gd name="adj" fmla="val 3270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Shape 1395"/>
          <p:cNvSpPr/>
          <p:nvPr/>
        </p:nvSpPr>
        <p:spPr>
          <a:xfrm rot="13500000">
            <a:off x="3571992" y="4157658"/>
            <a:ext cx="825501" cy="825501"/>
          </a:xfrm>
          <a:prstGeom prst="roundRect">
            <a:avLst>
              <a:gd name="adj" fmla="val 3270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Shape 1392"/>
          <p:cNvSpPr/>
          <p:nvPr/>
        </p:nvSpPr>
        <p:spPr>
          <a:xfrm rot="13500000">
            <a:off x="7732461" y="4155481"/>
            <a:ext cx="825501" cy="825501"/>
          </a:xfrm>
          <a:prstGeom prst="roundRect">
            <a:avLst>
              <a:gd name="adj" fmla="val 3270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002173" y="2351733"/>
            <a:ext cx="300944" cy="340398"/>
            <a:chOff x="3616325" y="2795588"/>
            <a:chExt cx="617538" cy="698500"/>
          </a:xfrm>
          <a:gradFill>
            <a:gsLst>
              <a:gs pos="0">
                <a:srgbClr val="F297D2"/>
              </a:gs>
              <a:gs pos="100000">
                <a:srgbClr val="97B5FE"/>
              </a:gs>
            </a:gsLst>
            <a:lin ang="5400000" scaled="1"/>
          </a:gradFill>
        </p:grpSpPr>
        <p:sp>
          <p:nvSpPr>
            <p:cNvPr id="44" name="Freeform 21"/>
            <p:cNvSpPr/>
            <p:nvPr/>
          </p:nvSpPr>
          <p:spPr bwMode="auto">
            <a:xfrm>
              <a:off x="3857625" y="3351213"/>
              <a:ext cx="44450" cy="60325"/>
            </a:xfrm>
            <a:custGeom>
              <a:avLst/>
              <a:gdLst>
                <a:gd name="T0" fmla="*/ 6 w 12"/>
                <a:gd name="T1" fmla="*/ 3 h 16"/>
                <a:gd name="T2" fmla="*/ 0 w 12"/>
                <a:gd name="T3" fmla="*/ 4 h 16"/>
                <a:gd name="T4" fmla="*/ 7 w 12"/>
                <a:gd name="T5" fmla="*/ 13 h 16"/>
                <a:gd name="T6" fmla="*/ 10 w 12"/>
                <a:gd name="T7" fmla="*/ 15 h 16"/>
                <a:gd name="T8" fmla="*/ 12 w 12"/>
                <a:gd name="T9" fmla="*/ 11 h 16"/>
                <a:gd name="T10" fmla="*/ 11 w 12"/>
                <a:gd name="T11" fmla="*/ 0 h 16"/>
                <a:gd name="T12" fmla="*/ 6 w 12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6" y="3"/>
                  </a:moveTo>
                  <a:cubicBezTo>
                    <a:pt x="4" y="4"/>
                    <a:pt x="2" y="4"/>
                    <a:pt x="0" y="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5"/>
                    <a:pt x="9" y="16"/>
                    <a:pt x="10" y="15"/>
                  </a:cubicBezTo>
                  <a:cubicBezTo>
                    <a:pt x="12" y="14"/>
                    <a:pt x="12" y="13"/>
                    <a:pt x="12" y="1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1"/>
                    <a:pt x="8" y="2"/>
                    <a:pt x="6" y="3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22"/>
            <p:cNvSpPr/>
            <p:nvPr/>
          </p:nvSpPr>
          <p:spPr bwMode="auto">
            <a:xfrm>
              <a:off x="3729038" y="3084513"/>
              <a:ext cx="180975" cy="271463"/>
            </a:xfrm>
            <a:custGeom>
              <a:avLst/>
              <a:gdLst>
                <a:gd name="T0" fmla="*/ 39 w 48"/>
                <a:gd name="T1" fmla="*/ 71 h 72"/>
                <a:gd name="T2" fmla="*/ 47 w 48"/>
                <a:gd name="T3" fmla="*/ 63 h 72"/>
                <a:gd name="T4" fmla="*/ 47 w 48"/>
                <a:gd name="T5" fmla="*/ 54 h 72"/>
                <a:gd name="T6" fmla="*/ 27 w 48"/>
                <a:gd name="T7" fmla="*/ 0 h 72"/>
                <a:gd name="T8" fmla="*/ 0 w 48"/>
                <a:gd name="T9" fmla="*/ 11 h 72"/>
                <a:gd name="T10" fmla="*/ 20 w 48"/>
                <a:gd name="T11" fmla="*/ 63 h 72"/>
                <a:gd name="T12" fmla="*/ 27 w 48"/>
                <a:gd name="T13" fmla="*/ 71 h 72"/>
                <a:gd name="T14" fmla="*/ 39 w 48"/>
                <a:gd name="T15" fmla="*/ 7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72">
                  <a:moveTo>
                    <a:pt x="39" y="71"/>
                  </a:moveTo>
                  <a:cubicBezTo>
                    <a:pt x="42" y="69"/>
                    <a:pt x="45" y="66"/>
                    <a:pt x="47" y="63"/>
                  </a:cubicBezTo>
                  <a:cubicBezTo>
                    <a:pt x="48" y="60"/>
                    <a:pt x="48" y="56"/>
                    <a:pt x="47" y="5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1" y="66"/>
                    <a:pt x="24" y="69"/>
                    <a:pt x="27" y="71"/>
                  </a:cubicBezTo>
                  <a:cubicBezTo>
                    <a:pt x="31" y="72"/>
                    <a:pt x="35" y="72"/>
                    <a:pt x="39" y="71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23"/>
            <p:cNvSpPr>
              <a:spLocks noEditPoints="1"/>
            </p:cNvSpPr>
            <p:nvPr/>
          </p:nvSpPr>
          <p:spPr bwMode="auto">
            <a:xfrm>
              <a:off x="3616325" y="2795588"/>
              <a:ext cx="211138" cy="307975"/>
            </a:xfrm>
            <a:custGeom>
              <a:avLst/>
              <a:gdLst>
                <a:gd name="T0" fmla="*/ 33 w 56"/>
                <a:gd name="T1" fmla="*/ 13 h 82"/>
                <a:gd name="T2" fmla="*/ 12 w 56"/>
                <a:gd name="T3" fmla="*/ 4 h 82"/>
                <a:gd name="T4" fmla="*/ 3 w 56"/>
                <a:gd name="T5" fmla="*/ 24 h 82"/>
                <a:gd name="T6" fmla="*/ 26 w 56"/>
                <a:gd name="T7" fmla="*/ 82 h 82"/>
                <a:gd name="T8" fmla="*/ 56 w 56"/>
                <a:gd name="T9" fmla="*/ 71 h 82"/>
                <a:gd name="T10" fmla="*/ 33 w 56"/>
                <a:gd name="T11" fmla="*/ 13 h 82"/>
                <a:gd name="T12" fmla="*/ 35 w 56"/>
                <a:gd name="T13" fmla="*/ 62 h 82"/>
                <a:gd name="T14" fmla="*/ 30 w 56"/>
                <a:gd name="T15" fmla="*/ 60 h 82"/>
                <a:gd name="T16" fmla="*/ 15 w 56"/>
                <a:gd name="T17" fmla="*/ 20 h 82"/>
                <a:gd name="T18" fmla="*/ 17 w 56"/>
                <a:gd name="T19" fmla="*/ 15 h 82"/>
                <a:gd name="T20" fmla="*/ 22 w 56"/>
                <a:gd name="T21" fmla="*/ 17 h 82"/>
                <a:gd name="T22" fmla="*/ 38 w 56"/>
                <a:gd name="T23" fmla="*/ 57 h 82"/>
                <a:gd name="T24" fmla="*/ 35 w 56"/>
                <a:gd name="T25" fmla="*/ 6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82">
                  <a:moveTo>
                    <a:pt x="33" y="13"/>
                  </a:moveTo>
                  <a:cubicBezTo>
                    <a:pt x="30" y="4"/>
                    <a:pt x="21" y="0"/>
                    <a:pt x="12" y="4"/>
                  </a:cubicBezTo>
                  <a:cubicBezTo>
                    <a:pt x="4" y="7"/>
                    <a:pt x="0" y="16"/>
                    <a:pt x="3" y="24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56" y="71"/>
                    <a:pt x="56" y="71"/>
                    <a:pt x="56" y="71"/>
                  </a:cubicBezTo>
                  <a:lnTo>
                    <a:pt x="33" y="13"/>
                  </a:lnTo>
                  <a:close/>
                  <a:moveTo>
                    <a:pt x="35" y="62"/>
                  </a:moveTo>
                  <a:cubicBezTo>
                    <a:pt x="33" y="63"/>
                    <a:pt x="31" y="62"/>
                    <a:pt x="30" y="6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8"/>
                    <a:pt x="15" y="16"/>
                    <a:pt x="17" y="15"/>
                  </a:cubicBezTo>
                  <a:cubicBezTo>
                    <a:pt x="19" y="14"/>
                    <a:pt x="21" y="15"/>
                    <a:pt x="22" y="1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9"/>
                    <a:pt x="37" y="62"/>
                    <a:pt x="35" y="62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24"/>
            <p:cNvSpPr>
              <a:spLocks noEditPoints="1"/>
            </p:cNvSpPr>
            <p:nvPr/>
          </p:nvSpPr>
          <p:spPr bwMode="auto">
            <a:xfrm>
              <a:off x="3835400" y="3092450"/>
              <a:ext cx="398463" cy="401638"/>
            </a:xfrm>
            <a:custGeom>
              <a:avLst/>
              <a:gdLst>
                <a:gd name="T0" fmla="*/ 79 w 106"/>
                <a:gd name="T1" fmla="*/ 33 h 107"/>
                <a:gd name="T2" fmla="*/ 83 w 106"/>
                <a:gd name="T3" fmla="*/ 29 h 107"/>
                <a:gd name="T4" fmla="*/ 79 w 106"/>
                <a:gd name="T5" fmla="*/ 25 h 107"/>
                <a:gd name="T6" fmla="*/ 59 w 106"/>
                <a:gd name="T7" fmla="*/ 25 h 107"/>
                <a:gd name="T8" fmla="*/ 56 w 106"/>
                <a:gd name="T9" fmla="*/ 29 h 107"/>
                <a:gd name="T10" fmla="*/ 59 w 106"/>
                <a:gd name="T11" fmla="*/ 33 h 107"/>
                <a:gd name="T12" fmla="*/ 79 w 106"/>
                <a:gd name="T13" fmla="*/ 33 h 107"/>
                <a:gd name="T14" fmla="*/ 79 w 106"/>
                <a:gd name="T15" fmla="*/ 74 h 107"/>
                <a:gd name="T16" fmla="*/ 45 w 106"/>
                <a:gd name="T17" fmla="*/ 74 h 107"/>
                <a:gd name="T18" fmla="*/ 41 w 106"/>
                <a:gd name="T19" fmla="*/ 78 h 107"/>
                <a:gd name="T20" fmla="*/ 45 w 106"/>
                <a:gd name="T21" fmla="*/ 81 h 107"/>
                <a:gd name="T22" fmla="*/ 79 w 106"/>
                <a:gd name="T23" fmla="*/ 81 h 107"/>
                <a:gd name="T24" fmla="*/ 83 w 106"/>
                <a:gd name="T25" fmla="*/ 78 h 107"/>
                <a:gd name="T26" fmla="*/ 79 w 106"/>
                <a:gd name="T27" fmla="*/ 74 h 107"/>
                <a:gd name="T28" fmla="*/ 33 w 106"/>
                <a:gd name="T29" fmla="*/ 53 h 107"/>
                <a:gd name="T30" fmla="*/ 37 w 106"/>
                <a:gd name="T31" fmla="*/ 57 h 107"/>
                <a:gd name="T32" fmla="*/ 79 w 106"/>
                <a:gd name="T33" fmla="*/ 57 h 107"/>
                <a:gd name="T34" fmla="*/ 83 w 106"/>
                <a:gd name="T35" fmla="*/ 53 h 107"/>
                <a:gd name="T36" fmla="*/ 79 w 106"/>
                <a:gd name="T37" fmla="*/ 50 h 107"/>
                <a:gd name="T38" fmla="*/ 37 w 106"/>
                <a:gd name="T39" fmla="*/ 50 h 107"/>
                <a:gd name="T40" fmla="*/ 33 w 106"/>
                <a:gd name="T41" fmla="*/ 53 h 107"/>
                <a:gd name="T42" fmla="*/ 90 w 106"/>
                <a:gd name="T43" fmla="*/ 0 h 107"/>
                <a:gd name="T44" fmla="*/ 11 w 106"/>
                <a:gd name="T45" fmla="*/ 0 h 107"/>
                <a:gd name="T46" fmla="*/ 14 w 106"/>
                <a:gd name="T47" fmla="*/ 9 h 107"/>
                <a:gd name="T48" fmla="*/ 90 w 106"/>
                <a:gd name="T49" fmla="*/ 9 h 107"/>
                <a:gd name="T50" fmla="*/ 97 w 106"/>
                <a:gd name="T51" fmla="*/ 15 h 107"/>
                <a:gd name="T52" fmla="*/ 97 w 106"/>
                <a:gd name="T53" fmla="*/ 92 h 107"/>
                <a:gd name="T54" fmla="*/ 90 w 106"/>
                <a:gd name="T55" fmla="*/ 98 h 107"/>
                <a:gd name="T56" fmla="*/ 4 w 106"/>
                <a:gd name="T57" fmla="*/ 98 h 107"/>
                <a:gd name="T58" fmla="*/ 0 w 106"/>
                <a:gd name="T59" fmla="*/ 103 h 107"/>
                <a:gd name="T60" fmla="*/ 4 w 106"/>
                <a:gd name="T61" fmla="*/ 107 h 107"/>
                <a:gd name="T62" fmla="*/ 90 w 106"/>
                <a:gd name="T63" fmla="*/ 107 h 107"/>
                <a:gd name="T64" fmla="*/ 106 w 106"/>
                <a:gd name="T65" fmla="*/ 92 h 107"/>
                <a:gd name="T66" fmla="*/ 106 w 106"/>
                <a:gd name="T67" fmla="*/ 15 h 107"/>
                <a:gd name="T68" fmla="*/ 90 w 106"/>
                <a:gd name="T6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07">
                  <a:moveTo>
                    <a:pt x="79" y="33"/>
                  </a:moveTo>
                  <a:cubicBezTo>
                    <a:pt x="81" y="33"/>
                    <a:pt x="83" y="31"/>
                    <a:pt x="83" y="29"/>
                  </a:cubicBezTo>
                  <a:cubicBezTo>
                    <a:pt x="83" y="27"/>
                    <a:pt x="81" y="25"/>
                    <a:pt x="7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7" y="25"/>
                    <a:pt x="56" y="27"/>
                    <a:pt x="56" y="29"/>
                  </a:cubicBezTo>
                  <a:cubicBezTo>
                    <a:pt x="56" y="31"/>
                    <a:pt x="57" y="33"/>
                    <a:pt x="59" y="33"/>
                  </a:cubicBezTo>
                  <a:lnTo>
                    <a:pt x="79" y="33"/>
                  </a:lnTo>
                  <a:close/>
                  <a:moveTo>
                    <a:pt x="79" y="74"/>
                  </a:moveTo>
                  <a:cubicBezTo>
                    <a:pt x="45" y="74"/>
                    <a:pt x="45" y="74"/>
                    <a:pt x="45" y="74"/>
                  </a:cubicBezTo>
                  <a:cubicBezTo>
                    <a:pt x="43" y="74"/>
                    <a:pt x="41" y="76"/>
                    <a:pt x="41" y="78"/>
                  </a:cubicBezTo>
                  <a:cubicBezTo>
                    <a:pt x="41" y="80"/>
                    <a:pt x="43" y="81"/>
                    <a:pt x="45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81"/>
                    <a:pt x="83" y="80"/>
                    <a:pt x="83" y="78"/>
                  </a:cubicBezTo>
                  <a:cubicBezTo>
                    <a:pt x="83" y="76"/>
                    <a:pt x="81" y="74"/>
                    <a:pt x="79" y="74"/>
                  </a:cubicBezTo>
                  <a:close/>
                  <a:moveTo>
                    <a:pt x="33" y="53"/>
                  </a:moveTo>
                  <a:cubicBezTo>
                    <a:pt x="33" y="55"/>
                    <a:pt x="35" y="57"/>
                    <a:pt x="37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3" y="55"/>
                    <a:pt x="83" y="53"/>
                  </a:cubicBezTo>
                  <a:cubicBezTo>
                    <a:pt x="83" y="51"/>
                    <a:pt x="81" y="50"/>
                    <a:pt x="79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5" y="50"/>
                    <a:pt x="33" y="51"/>
                    <a:pt x="33" y="53"/>
                  </a:cubicBezTo>
                  <a:close/>
                  <a:moveTo>
                    <a:pt x="9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4" y="9"/>
                    <a:pt x="97" y="11"/>
                    <a:pt x="97" y="15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6"/>
                    <a:pt x="94" y="98"/>
                    <a:pt x="90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2" y="98"/>
                    <a:pt x="0" y="100"/>
                    <a:pt x="0" y="103"/>
                  </a:cubicBezTo>
                  <a:cubicBezTo>
                    <a:pt x="0" y="105"/>
                    <a:pt x="2" y="107"/>
                    <a:pt x="4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9" y="107"/>
                    <a:pt x="106" y="101"/>
                    <a:pt x="106" y="92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6"/>
                    <a:pt x="99" y="0"/>
                    <a:pt x="9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770571" y="2357667"/>
            <a:ext cx="410316" cy="424264"/>
            <a:chOff x="2293938" y="2919413"/>
            <a:chExt cx="560387" cy="579438"/>
          </a:xfrm>
          <a:gradFill>
            <a:gsLst>
              <a:gs pos="0">
                <a:srgbClr val="F297D2"/>
              </a:gs>
              <a:gs pos="100000">
                <a:srgbClr val="97B5FE"/>
              </a:gs>
            </a:gsLst>
            <a:lin ang="5400000" scaled="1"/>
          </a:gradFill>
        </p:grpSpPr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2574925" y="2919413"/>
              <a:ext cx="279400" cy="579438"/>
            </a:xfrm>
            <a:custGeom>
              <a:avLst/>
              <a:gdLst>
                <a:gd name="T0" fmla="*/ 44 w 74"/>
                <a:gd name="T1" fmla="*/ 73 h 154"/>
                <a:gd name="T2" fmla="*/ 74 w 74"/>
                <a:gd name="T3" fmla="*/ 73 h 154"/>
                <a:gd name="T4" fmla="*/ 67 w 74"/>
                <a:gd name="T5" fmla="*/ 43 h 154"/>
                <a:gd name="T6" fmla="*/ 40 w 74"/>
                <a:gd name="T7" fmla="*/ 43 h 154"/>
                <a:gd name="T8" fmla="*/ 44 w 74"/>
                <a:gd name="T9" fmla="*/ 73 h 154"/>
                <a:gd name="T10" fmla="*/ 24 w 74"/>
                <a:gd name="T11" fmla="*/ 21 h 154"/>
                <a:gd name="T12" fmla="*/ 0 w 74"/>
                <a:gd name="T13" fmla="*/ 0 h 154"/>
                <a:gd name="T14" fmla="*/ 0 w 74"/>
                <a:gd name="T15" fmla="*/ 37 h 154"/>
                <a:gd name="T16" fmla="*/ 31 w 74"/>
                <a:gd name="T17" fmla="*/ 37 h 154"/>
                <a:gd name="T18" fmla="*/ 24 w 74"/>
                <a:gd name="T19" fmla="*/ 21 h 154"/>
                <a:gd name="T20" fmla="*/ 32 w 74"/>
                <a:gd name="T21" fmla="*/ 43 h 154"/>
                <a:gd name="T22" fmla="*/ 0 w 74"/>
                <a:gd name="T23" fmla="*/ 43 h 154"/>
                <a:gd name="T24" fmla="*/ 0 w 74"/>
                <a:gd name="T25" fmla="*/ 73 h 154"/>
                <a:gd name="T26" fmla="*/ 36 w 74"/>
                <a:gd name="T27" fmla="*/ 73 h 154"/>
                <a:gd name="T28" fmla="*/ 32 w 74"/>
                <a:gd name="T29" fmla="*/ 43 h 154"/>
                <a:gd name="T30" fmla="*/ 39 w 74"/>
                <a:gd name="T31" fmla="*/ 37 h 154"/>
                <a:gd name="T32" fmla="*/ 63 w 74"/>
                <a:gd name="T33" fmla="*/ 37 h 154"/>
                <a:gd name="T34" fmla="*/ 21 w 74"/>
                <a:gd name="T35" fmla="*/ 3 h 154"/>
                <a:gd name="T36" fmla="*/ 31 w 74"/>
                <a:gd name="T37" fmla="*/ 18 h 154"/>
                <a:gd name="T38" fmla="*/ 39 w 74"/>
                <a:gd name="T39" fmla="*/ 37 h 154"/>
                <a:gd name="T40" fmla="*/ 31 w 74"/>
                <a:gd name="T41" fmla="*/ 136 h 154"/>
                <a:gd name="T42" fmla="*/ 21 w 74"/>
                <a:gd name="T43" fmla="*/ 151 h 154"/>
                <a:gd name="T44" fmla="*/ 64 w 74"/>
                <a:gd name="T45" fmla="*/ 115 h 154"/>
                <a:gd name="T46" fmla="*/ 39 w 74"/>
                <a:gd name="T47" fmla="*/ 115 h 154"/>
                <a:gd name="T48" fmla="*/ 31 w 74"/>
                <a:gd name="T49" fmla="*/ 136 h 154"/>
                <a:gd name="T50" fmla="*/ 44 w 74"/>
                <a:gd name="T51" fmla="*/ 79 h 154"/>
                <a:gd name="T52" fmla="*/ 40 w 74"/>
                <a:gd name="T53" fmla="*/ 109 h 154"/>
                <a:gd name="T54" fmla="*/ 67 w 74"/>
                <a:gd name="T55" fmla="*/ 109 h 154"/>
                <a:gd name="T56" fmla="*/ 74 w 74"/>
                <a:gd name="T57" fmla="*/ 79 h 154"/>
                <a:gd name="T58" fmla="*/ 44 w 74"/>
                <a:gd name="T59" fmla="*/ 79 h 154"/>
                <a:gd name="T60" fmla="*/ 36 w 74"/>
                <a:gd name="T61" fmla="*/ 79 h 154"/>
                <a:gd name="T62" fmla="*/ 0 w 74"/>
                <a:gd name="T63" fmla="*/ 79 h 154"/>
                <a:gd name="T64" fmla="*/ 0 w 74"/>
                <a:gd name="T65" fmla="*/ 109 h 154"/>
                <a:gd name="T66" fmla="*/ 33 w 74"/>
                <a:gd name="T67" fmla="*/ 109 h 154"/>
                <a:gd name="T68" fmla="*/ 36 w 74"/>
                <a:gd name="T69" fmla="*/ 79 h 154"/>
                <a:gd name="T70" fmla="*/ 31 w 74"/>
                <a:gd name="T71" fmla="*/ 115 h 154"/>
                <a:gd name="T72" fmla="*/ 0 w 74"/>
                <a:gd name="T73" fmla="*/ 115 h 154"/>
                <a:gd name="T74" fmla="*/ 0 w 74"/>
                <a:gd name="T75" fmla="*/ 154 h 154"/>
                <a:gd name="T76" fmla="*/ 24 w 74"/>
                <a:gd name="T77" fmla="*/ 133 h 154"/>
                <a:gd name="T78" fmla="*/ 31 w 74"/>
                <a:gd name="T79" fmla="*/ 11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4" h="154">
                  <a:moveTo>
                    <a:pt x="44" y="73"/>
                  </a:moveTo>
                  <a:cubicBezTo>
                    <a:pt x="74" y="73"/>
                    <a:pt x="74" y="73"/>
                    <a:pt x="74" y="73"/>
                  </a:cubicBezTo>
                  <a:cubicBezTo>
                    <a:pt x="74" y="63"/>
                    <a:pt x="71" y="53"/>
                    <a:pt x="67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53"/>
                    <a:pt x="43" y="63"/>
                    <a:pt x="44" y="73"/>
                  </a:cubicBezTo>
                  <a:close/>
                  <a:moveTo>
                    <a:pt x="24" y="21"/>
                  </a:moveTo>
                  <a:cubicBezTo>
                    <a:pt x="18" y="8"/>
                    <a:pt x="9" y="1"/>
                    <a:pt x="0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9" y="32"/>
                    <a:pt x="27" y="26"/>
                    <a:pt x="24" y="21"/>
                  </a:cubicBezTo>
                  <a:close/>
                  <a:moveTo>
                    <a:pt x="32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6" y="63"/>
                    <a:pt x="35" y="53"/>
                    <a:pt x="32" y="43"/>
                  </a:cubicBezTo>
                  <a:close/>
                  <a:moveTo>
                    <a:pt x="39" y="37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54" y="21"/>
                    <a:pt x="39" y="9"/>
                    <a:pt x="21" y="3"/>
                  </a:cubicBezTo>
                  <a:cubicBezTo>
                    <a:pt x="24" y="7"/>
                    <a:pt x="28" y="12"/>
                    <a:pt x="31" y="18"/>
                  </a:cubicBezTo>
                  <a:cubicBezTo>
                    <a:pt x="34" y="24"/>
                    <a:pt x="36" y="30"/>
                    <a:pt x="39" y="37"/>
                  </a:cubicBezTo>
                  <a:close/>
                  <a:moveTo>
                    <a:pt x="31" y="136"/>
                  </a:moveTo>
                  <a:cubicBezTo>
                    <a:pt x="28" y="142"/>
                    <a:pt x="24" y="147"/>
                    <a:pt x="21" y="151"/>
                  </a:cubicBezTo>
                  <a:cubicBezTo>
                    <a:pt x="39" y="145"/>
                    <a:pt x="55" y="132"/>
                    <a:pt x="64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37" y="123"/>
                    <a:pt x="34" y="130"/>
                    <a:pt x="31" y="136"/>
                  </a:cubicBezTo>
                  <a:close/>
                  <a:moveTo>
                    <a:pt x="44" y="79"/>
                  </a:moveTo>
                  <a:cubicBezTo>
                    <a:pt x="44" y="90"/>
                    <a:pt x="42" y="100"/>
                    <a:pt x="40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71" y="100"/>
                    <a:pt x="74" y="90"/>
                    <a:pt x="74" y="79"/>
                  </a:cubicBezTo>
                  <a:lnTo>
                    <a:pt x="44" y="79"/>
                  </a:lnTo>
                  <a:close/>
                  <a:moveTo>
                    <a:pt x="36" y="79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5" y="100"/>
                    <a:pt x="36" y="90"/>
                    <a:pt x="36" y="79"/>
                  </a:cubicBezTo>
                  <a:close/>
                  <a:moveTo>
                    <a:pt x="31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9" y="153"/>
                    <a:pt x="18" y="145"/>
                    <a:pt x="24" y="133"/>
                  </a:cubicBezTo>
                  <a:cubicBezTo>
                    <a:pt x="27" y="128"/>
                    <a:pt x="29" y="122"/>
                    <a:pt x="31" y="115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2293938" y="2919413"/>
              <a:ext cx="239713" cy="579438"/>
            </a:xfrm>
            <a:custGeom>
              <a:avLst/>
              <a:gdLst>
                <a:gd name="T0" fmla="*/ 64 w 64"/>
                <a:gd name="T1" fmla="*/ 154 h 154"/>
                <a:gd name="T2" fmla="*/ 64 w 64"/>
                <a:gd name="T3" fmla="*/ 0 h 154"/>
                <a:gd name="T4" fmla="*/ 51 w 64"/>
                <a:gd name="T5" fmla="*/ 0 h 154"/>
                <a:gd name="T6" fmla="*/ 51 w 64"/>
                <a:gd name="T7" fmla="*/ 7 h 154"/>
                <a:gd name="T8" fmla="*/ 17 w 64"/>
                <a:gd name="T9" fmla="*/ 20 h 154"/>
                <a:gd name="T10" fmla="*/ 5 w 64"/>
                <a:gd name="T11" fmla="*/ 47 h 154"/>
                <a:gd name="T12" fmla="*/ 11 w 64"/>
                <a:gd name="T13" fmla="*/ 67 h 154"/>
                <a:gd name="T14" fmla="*/ 25 w 64"/>
                <a:gd name="T15" fmla="*/ 79 h 154"/>
                <a:gd name="T16" fmla="*/ 51 w 64"/>
                <a:gd name="T17" fmla="*/ 88 h 154"/>
                <a:gd name="T18" fmla="*/ 51 w 64"/>
                <a:gd name="T19" fmla="*/ 121 h 154"/>
                <a:gd name="T20" fmla="*/ 42 w 64"/>
                <a:gd name="T21" fmla="*/ 114 h 154"/>
                <a:gd name="T22" fmla="*/ 37 w 64"/>
                <a:gd name="T23" fmla="*/ 101 h 154"/>
                <a:gd name="T24" fmla="*/ 0 w 64"/>
                <a:gd name="T25" fmla="*/ 105 h 154"/>
                <a:gd name="T26" fmla="*/ 5 w 64"/>
                <a:gd name="T27" fmla="*/ 121 h 154"/>
                <a:gd name="T28" fmla="*/ 14 w 64"/>
                <a:gd name="T29" fmla="*/ 133 h 154"/>
                <a:gd name="T30" fmla="*/ 29 w 64"/>
                <a:gd name="T31" fmla="*/ 142 h 154"/>
                <a:gd name="T32" fmla="*/ 51 w 64"/>
                <a:gd name="T33" fmla="*/ 146 h 154"/>
                <a:gd name="T34" fmla="*/ 51 w 64"/>
                <a:gd name="T35" fmla="*/ 154 h 154"/>
                <a:gd name="T36" fmla="*/ 64 w 64"/>
                <a:gd name="T37" fmla="*/ 154 h 154"/>
                <a:gd name="T38" fmla="*/ 43 w 64"/>
                <a:gd name="T39" fmla="*/ 50 h 154"/>
                <a:gd name="T40" fmla="*/ 40 w 64"/>
                <a:gd name="T41" fmla="*/ 43 h 154"/>
                <a:gd name="T42" fmla="*/ 43 w 64"/>
                <a:gd name="T43" fmla="*/ 36 h 154"/>
                <a:gd name="T44" fmla="*/ 51 w 64"/>
                <a:gd name="T45" fmla="*/ 31 h 154"/>
                <a:gd name="T46" fmla="*/ 51 w 64"/>
                <a:gd name="T47" fmla="*/ 55 h 154"/>
                <a:gd name="T48" fmla="*/ 43 w 64"/>
                <a:gd name="T49" fmla="*/ 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154">
                  <a:moveTo>
                    <a:pt x="64" y="154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36" y="8"/>
                    <a:pt x="24" y="12"/>
                    <a:pt x="17" y="20"/>
                  </a:cubicBezTo>
                  <a:cubicBezTo>
                    <a:pt x="9" y="27"/>
                    <a:pt x="5" y="36"/>
                    <a:pt x="5" y="47"/>
                  </a:cubicBezTo>
                  <a:cubicBezTo>
                    <a:pt x="5" y="55"/>
                    <a:pt x="7" y="62"/>
                    <a:pt x="11" y="67"/>
                  </a:cubicBezTo>
                  <a:cubicBezTo>
                    <a:pt x="15" y="73"/>
                    <a:pt x="19" y="77"/>
                    <a:pt x="25" y="79"/>
                  </a:cubicBezTo>
                  <a:cubicBezTo>
                    <a:pt x="30" y="82"/>
                    <a:pt x="39" y="85"/>
                    <a:pt x="51" y="88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47" y="119"/>
                    <a:pt x="44" y="117"/>
                    <a:pt x="42" y="114"/>
                  </a:cubicBezTo>
                  <a:cubicBezTo>
                    <a:pt x="40" y="111"/>
                    <a:pt x="38" y="107"/>
                    <a:pt x="37" y="10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11"/>
                    <a:pt x="3" y="116"/>
                    <a:pt x="5" y="121"/>
                  </a:cubicBezTo>
                  <a:cubicBezTo>
                    <a:pt x="7" y="125"/>
                    <a:pt x="10" y="129"/>
                    <a:pt x="14" y="133"/>
                  </a:cubicBezTo>
                  <a:cubicBezTo>
                    <a:pt x="18" y="137"/>
                    <a:pt x="23" y="140"/>
                    <a:pt x="29" y="142"/>
                  </a:cubicBezTo>
                  <a:cubicBezTo>
                    <a:pt x="35" y="144"/>
                    <a:pt x="42" y="145"/>
                    <a:pt x="51" y="146"/>
                  </a:cubicBezTo>
                  <a:cubicBezTo>
                    <a:pt x="51" y="154"/>
                    <a:pt x="51" y="154"/>
                    <a:pt x="51" y="154"/>
                  </a:cubicBezTo>
                  <a:lnTo>
                    <a:pt x="64" y="154"/>
                  </a:lnTo>
                  <a:close/>
                  <a:moveTo>
                    <a:pt x="43" y="50"/>
                  </a:moveTo>
                  <a:cubicBezTo>
                    <a:pt x="41" y="48"/>
                    <a:pt x="40" y="45"/>
                    <a:pt x="40" y="43"/>
                  </a:cubicBezTo>
                  <a:cubicBezTo>
                    <a:pt x="40" y="40"/>
                    <a:pt x="41" y="38"/>
                    <a:pt x="43" y="36"/>
                  </a:cubicBezTo>
                  <a:cubicBezTo>
                    <a:pt x="44" y="34"/>
                    <a:pt x="47" y="32"/>
                    <a:pt x="51" y="31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47" y="53"/>
                    <a:pt x="44" y="52"/>
                    <a:pt x="43" y="5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795106" y="4371983"/>
            <a:ext cx="361823" cy="384939"/>
            <a:chOff x="4948238" y="439738"/>
            <a:chExt cx="571500" cy="608012"/>
          </a:xfrm>
          <a:gradFill>
            <a:gsLst>
              <a:gs pos="0">
                <a:srgbClr val="F297D2"/>
              </a:gs>
              <a:gs pos="100000">
                <a:srgbClr val="97B5FE"/>
              </a:gs>
            </a:gsLst>
            <a:lin ang="5400000" scaled="1"/>
          </a:gradFill>
        </p:grpSpPr>
        <p:sp>
          <p:nvSpPr>
            <p:cNvPr id="52" name="Freeform 56"/>
            <p:cNvSpPr/>
            <p:nvPr/>
          </p:nvSpPr>
          <p:spPr bwMode="auto">
            <a:xfrm>
              <a:off x="5192713" y="777875"/>
              <a:ext cx="82550" cy="209550"/>
            </a:xfrm>
            <a:custGeom>
              <a:avLst/>
              <a:gdLst>
                <a:gd name="T0" fmla="*/ 0 w 22"/>
                <a:gd name="T1" fmla="*/ 28 h 56"/>
                <a:gd name="T2" fmla="*/ 11 w 22"/>
                <a:gd name="T3" fmla="*/ 56 h 56"/>
                <a:gd name="T4" fmla="*/ 22 w 22"/>
                <a:gd name="T5" fmla="*/ 29 h 56"/>
                <a:gd name="T6" fmla="*/ 16 w 22"/>
                <a:gd name="T7" fmla="*/ 9 h 56"/>
                <a:gd name="T8" fmla="*/ 17 w 22"/>
                <a:gd name="T9" fmla="*/ 7 h 56"/>
                <a:gd name="T10" fmla="*/ 17 w 22"/>
                <a:gd name="T11" fmla="*/ 3 h 56"/>
                <a:gd name="T12" fmla="*/ 14 w 22"/>
                <a:gd name="T13" fmla="*/ 0 h 56"/>
                <a:gd name="T14" fmla="*/ 8 w 22"/>
                <a:gd name="T15" fmla="*/ 0 h 56"/>
                <a:gd name="T16" fmla="*/ 5 w 22"/>
                <a:gd name="T17" fmla="*/ 3 h 56"/>
                <a:gd name="T18" fmla="*/ 5 w 22"/>
                <a:gd name="T19" fmla="*/ 7 h 56"/>
                <a:gd name="T20" fmla="*/ 6 w 22"/>
                <a:gd name="T21" fmla="*/ 9 h 56"/>
                <a:gd name="T22" fmla="*/ 0 w 22"/>
                <a:gd name="T23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56">
                  <a:moveTo>
                    <a:pt x="0" y="28"/>
                  </a:moveTo>
                  <a:cubicBezTo>
                    <a:pt x="11" y="56"/>
                    <a:pt x="11" y="56"/>
                    <a:pt x="11" y="5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5" y="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9"/>
                    <a:pt x="6" y="9"/>
                  </a:cubicBezTo>
                  <a:lnTo>
                    <a:pt x="0" y="28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57"/>
            <p:cNvSpPr/>
            <p:nvPr/>
          </p:nvSpPr>
          <p:spPr bwMode="auto">
            <a:xfrm>
              <a:off x="4948238" y="777875"/>
              <a:ext cx="571500" cy="269875"/>
            </a:xfrm>
            <a:custGeom>
              <a:avLst/>
              <a:gdLst>
                <a:gd name="T0" fmla="*/ 104 w 152"/>
                <a:gd name="T1" fmla="*/ 0 h 72"/>
                <a:gd name="T2" fmla="*/ 76 w 152"/>
                <a:gd name="T3" fmla="*/ 72 h 72"/>
                <a:gd name="T4" fmla="*/ 48 w 152"/>
                <a:gd name="T5" fmla="*/ 0 h 72"/>
                <a:gd name="T6" fmla="*/ 0 w 152"/>
                <a:gd name="T7" fmla="*/ 72 h 72"/>
                <a:gd name="T8" fmla="*/ 152 w 152"/>
                <a:gd name="T9" fmla="*/ 72 h 72"/>
                <a:gd name="T10" fmla="*/ 104 w 152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72">
                  <a:moveTo>
                    <a:pt x="104" y="0"/>
                  </a:moveTo>
                  <a:cubicBezTo>
                    <a:pt x="76" y="72"/>
                    <a:pt x="76" y="72"/>
                    <a:pt x="76" y="7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0" y="11"/>
                    <a:pt x="6" y="38"/>
                    <a:pt x="0" y="72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47" y="38"/>
                    <a:pt x="133" y="11"/>
                    <a:pt x="104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58"/>
            <p:cNvSpPr>
              <a:spLocks noEditPoints="1"/>
            </p:cNvSpPr>
            <p:nvPr/>
          </p:nvSpPr>
          <p:spPr bwMode="auto">
            <a:xfrm>
              <a:off x="5080000" y="439738"/>
              <a:ext cx="311150" cy="311150"/>
            </a:xfrm>
            <a:custGeom>
              <a:avLst/>
              <a:gdLst>
                <a:gd name="T0" fmla="*/ 41 w 83"/>
                <a:gd name="T1" fmla="*/ 0 h 83"/>
                <a:gd name="T2" fmla="*/ 0 w 83"/>
                <a:gd name="T3" fmla="*/ 41 h 83"/>
                <a:gd name="T4" fmla="*/ 41 w 83"/>
                <a:gd name="T5" fmla="*/ 83 h 83"/>
                <a:gd name="T6" fmla="*/ 83 w 83"/>
                <a:gd name="T7" fmla="*/ 41 h 83"/>
                <a:gd name="T8" fmla="*/ 41 w 83"/>
                <a:gd name="T9" fmla="*/ 0 h 83"/>
                <a:gd name="T10" fmla="*/ 41 w 83"/>
                <a:gd name="T11" fmla="*/ 76 h 83"/>
                <a:gd name="T12" fmla="*/ 7 w 83"/>
                <a:gd name="T13" fmla="*/ 43 h 83"/>
                <a:gd name="T14" fmla="*/ 22 w 83"/>
                <a:gd name="T15" fmla="*/ 17 h 83"/>
                <a:gd name="T16" fmla="*/ 63 w 83"/>
                <a:gd name="T17" fmla="*/ 35 h 83"/>
                <a:gd name="T18" fmla="*/ 75 w 83"/>
                <a:gd name="T19" fmla="*/ 34 h 83"/>
                <a:gd name="T20" fmla="*/ 76 w 83"/>
                <a:gd name="T21" fmla="*/ 41 h 83"/>
                <a:gd name="T22" fmla="*/ 41 w 83"/>
                <a:gd name="T23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3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3"/>
                    <a:pt x="41" y="83"/>
                  </a:cubicBezTo>
                  <a:cubicBezTo>
                    <a:pt x="64" y="83"/>
                    <a:pt x="83" y="64"/>
                    <a:pt x="83" y="41"/>
                  </a:cubicBezTo>
                  <a:cubicBezTo>
                    <a:pt x="83" y="18"/>
                    <a:pt x="64" y="0"/>
                    <a:pt x="41" y="0"/>
                  </a:cubicBezTo>
                  <a:close/>
                  <a:moveTo>
                    <a:pt x="41" y="76"/>
                  </a:moveTo>
                  <a:cubicBezTo>
                    <a:pt x="23" y="76"/>
                    <a:pt x="8" y="61"/>
                    <a:pt x="7" y="43"/>
                  </a:cubicBezTo>
                  <a:cubicBezTo>
                    <a:pt x="15" y="36"/>
                    <a:pt x="20" y="27"/>
                    <a:pt x="22" y="17"/>
                  </a:cubicBezTo>
                  <a:cubicBezTo>
                    <a:pt x="32" y="28"/>
                    <a:pt x="47" y="35"/>
                    <a:pt x="63" y="35"/>
                  </a:cubicBezTo>
                  <a:cubicBezTo>
                    <a:pt x="67" y="35"/>
                    <a:pt x="71" y="34"/>
                    <a:pt x="75" y="34"/>
                  </a:cubicBezTo>
                  <a:cubicBezTo>
                    <a:pt x="75" y="36"/>
                    <a:pt x="76" y="39"/>
                    <a:pt x="76" y="41"/>
                  </a:cubicBezTo>
                  <a:cubicBezTo>
                    <a:pt x="76" y="60"/>
                    <a:pt x="60" y="76"/>
                    <a:pt x="41" y="76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015102" y="4367876"/>
            <a:ext cx="260218" cy="406144"/>
            <a:chOff x="3722688" y="4065588"/>
            <a:chExt cx="404813" cy="631825"/>
          </a:xfrm>
          <a:gradFill>
            <a:gsLst>
              <a:gs pos="0">
                <a:srgbClr val="F297D2"/>
              </a:gs>
              <a:gs pos="100000">
                <a:srgbClr val="97B5FE"/>
              </a:gs>
            </a:gsLst>
            <a:lin ang="5400000" scaled="1"/>
          </a:gradFill>
        </p:grpSpPr>
        <p:sp>
          <p:nvSpPr>
            <p:cNvPr id="56" name="Freeform 59"/>
            <p:cNvSpPr/>
            <p:nvPr/>
          </p:nvSpPr>
          <p:spPr bwMode="auto">
            <a:xfrm>
              <a:off x="3887788" y="4287838"/>
              <a:ext cx="74613" cy="233363"/>
            </a:xfrm>
            <a:custGeom>
              <a:avLst/>
              <a:gdLst>
                <a:gd name="T0" fmla="*/ 20 w 20"/>
                <a:gd name="T1" fmla="*/ 57 h 62"/>
                <a:gd name="T2" fmla="*/ 15 w 20"/>
                <a:gd name="T3" fmla="*/ 62 h 62"/>
                <a:gd name="T4" fmla="*/ 5 w 20"/>
                <a:gd name="T5" fmla="*/ 62 h 62"/>
                <a:gd name="T6" fmla="*/ 0 w 20"/>
                <a:gd name="T7" fmla="*/ 57 h 62"/>
                <a:gd name="T8" fmla="*/ 0 w 20"/>
                <a:gd name="T9" fmla="*/ 5 h 62"/>
                <a:gd name="T10" fmla="*/ 5 w 20"/>
                <a:gd name="T11" fmla="*/ 0 h 62"/>
                <a:gd name="T12" fmla="*/ 15 w 20"/>
                <a:gd name="T13" fmla="*/ 0 h 62"/>
                <a:gd name="T14" fmla="*/ 20 w 20"/>
                <a:gd name="T15" fmla="*/ 5 h 62"/>
                <a:gd name="T16" fmla="*/ 20 w 20"/>
                <a:gd name="T17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62">
                  <a:moveTo>
                    <a:pt x="20" y="57"/>
                  </a:moveTo>
                  <a:cubicBezTo>
                    <a:pt x="20" y="60"/>
                    <a:pt x="17" y="62"/>
                    <a:pt x="1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2" y="62"/>
                    <a:pt x="0" y="60"/>
                    <a:pt x="0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20" y="2"/>
                    <a:pt x="20" y="5"/>
                  </a:cubicBezTo>
                  <a:lnTo>
                    <a:pt x="20" y="57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60"/>
            <p:cNvSpPr/>
            <p:nvPr/>
          </p:nvSpPr>
          <p:spPr bwMode="auto">
            <a:xfrm>
              <a:off x="3981450" y="4213225"/>
              <a:ext cx="74613" cy="307975"/>
            </a:xfrm>
            <a:custGeom>
              <a:avLst/>
              <a:gdLst>
                <a:gd name="T0" fmla="*/ 20 w 20"/>
                <a:gd name="T1" fmla="*/ 77 h 82"/>
                <a:gd name="T2" fmla="*/ 15 w 20"/>
                <a:gd name="T3" fmla="*/ 82 h 82"/>
                <a:gd name="T4" fmla="*/ 5 w 20"/>
                <a:gd name="T5" fmla="*/ 82 h 82"/>
                <a:gd name="T6" fmla="*/ 0 w 20"/>
                <a:gd name="T7" fmla="*/ 77 h 82"/>
                <a:gd name="T8" fmla="*/ 0 w 20"/>
                <a:gd name="T9" fmla="*/ 5 h 82"/>
                <a:gd name="T10" fmla="*/ 5 w 20"/>
                <a:gd name="T11" fmla="*/ 0 h 82"/>
                <a:gd name="T12" fmla="*/ 15 w 20"/>
                <a:gd name="T13" fmla="*/ 0 h 82"/>
                <a:gd name="T14" fmla="*/ 20 w 20"/>
                <a:gd name="T15" fmla="*/ 5 h 82"/>
                <a:gd name="T16" fmla="*/ 20 w 20"/>
                <a:gd name="T17" fmla="*/ 7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2">
                  <a:moveTo>
                    <a:pt x="20" y="77"/>
                  </a:moveTo>
                  <a:cubicBezTo>
                    <a:pt x="20" y="80"/>
                    <a:pt x="17" y="82"/>
                    <a:pt x="1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2" y="82"/>
                    <a:pt x="0" y="80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20" y="2"/>
                    <a:pt x="20" y="5"/>
                  </a:cubicBezTo>
                  <a:lnTo>
                    <a:pt x="20" y="77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61"/>
            <p:cNvSpPr>
              <a:spLocks noEditPoints="1"/>
            </p:cNvSpPr>
            <p:nvPr/>
          </p:nvSpPr>
          <p:spPr bwMode="auto">
            <a:xfrm>
              <a:off x="3722688" y="4065588"/>
              <a:ext cx="404813" cy="631825"/>
            </a:xfrm>
            <a:custGeom>
              <a:avLst/>
              <a:gdLst>
                <a:gd name="T0" fmla="*/ 94 w 108"/>
                <a:gd name="T1" fmla="*/ 0 h 168"/>
                <a:gd name="T2" fmla="*/ 15 w 108"/>
                <a:gd name="T3" fmla="*/ 0 h 168"/>
                <a:gd name="T4" fmla="*/ 0 w 108"/>
                <a:gd name="T5" fmla="*/ 16 h 168"/>
                <a:gd name="T6" fmla="*/ 0 w 108"/>
                <a:gd name="T7" fmla="*/ 152 h 168"/>
                <a:gd name="T8" fmla="*/ 15 w 108"/>
                <a:gd name="T9" fmla="*/ 168 h 168"/>
                <a:gd name="T10" fmla="*/ 94 w 108"/>
                <a:gd name="T11" fmla="*/ 168 h 168"/>
                <a:gd name="T12" fmla="*/ 108 w 108"/>
                <a:gd name="T13" fmla="*/ 152 h 168"/>
                <a:gd name="T14" fmla="*/ 108 w 108"/>
                <a:gd name="T15" fmla="*/ 16 h 168"/>
                <a:gd name="T16" fmla="*/ 94 w 108"/>
                <a:gd name="T17" fmla="*/ 0 h 168"/>
                <a:gd name="T18" fmla="*/ 31 w 108"/>
                <a:gd name="T19" fmla="*/ 152 h 168"/>
                <a:gd name="T20" fmla="*/ 16 w 108"/>
                <a:gd name="T21" fmla="*/ 152 h 168"/>
                <a:gd name="T22" fmla="*/ 12 w 108"/>
                <a:gd name="T23" fmla="*/ 148 h 168"/>
                <a:gd name="T24" fmla="*/ 16 w 108"/>
                <a:gd name="T25" fmla="*/ 145 h 168"/>
                <a:gd name="T26" fmla="*/ 31 w 108"/>
                <a:gd name="T27" fmla="*/ 145 h 168"/>
                <a:gd name="T28" fmla="*/ 34 w 108"/>
                <a:gd name="T29" fmla="*/ 148 h 168"/>
                <a:gd name="T30" fmla="*/ 31 w 108"/>
                <a:gd name="T31" fmla="*/ 152 h 168"/>
                <a:gd name="T32" fmla="*/ 54 w 108"/>
                <a:gd name="T33" fmla="*/ 159 h 168"/>
                <a:gd name="T34" fmla="*/ 44 w 108"/>
                <a:gd name="T35" fmla="*/ 148 h 168"/>
                <a:gd name="T36" fmla="*/ 54 w 108"/>
                <a:gd name="T37" fmla="*/ 138 h 168"/>
                <a:gd name="T38" fmla="*/ 65 w 108"/>
                <a:gd name="T39" fmla="*/ 148 h 168"/>
                <a:gd name="T40" fmla="*/ 54 w 108"/>
                <a:gd name="T41" fmla="*/ 159 h 168"/>
                <a:gd name="T42" fmla="*/ 92 w 108"/>
                <a:gd name="T43" fmla="*/ 152 h 168"/>
                <a:gd name="T44" fmla="*/ 77 w 108"/>
                <a:gd name="T45" fmla="*/ 152 h 168"/>
                <a:gd name="T46" fmla="*/ 74 w 108"/>
                <a:gd name="T47" fmla="*/ 148 h 168"/>
                <a:gd name="T48" fmla="*/ 77 w 108"/>
                <a:gd name="T49" fmla="*/ 145 h 168"/>
                <a:gd name="T50" fmla="*/ 92 w 108"/>
                <a:gd name="T51" fmla="*/ 145 h 168"/>
                <a:gd name="T52" fmla="*/ 96 w 108"/>
                <a:gd name="T53" fmla="*/ 148 h 168"/>
                <a:gd name="T54" fmla="*/ 92 w 108"/>
                <a:gd name="T55" fmla="*/ 152 h 168"/>
                <a:gd name="T56" fmla="*/ 97 w 108"/>
                <a:gd name="T57" fmla="*/ 123 h 168"/>
                <a:gd name="T58" fmla="*/ 93 w 108"/>
                <a:gd name="T59" fmla="*/ 128 h 168"/>
                <a:gd name="T60" fmla="*/ 16 w 108"/>
                <a:gd name="T61" fmla="*/ 128 h 168"/>
                <a:gd name="T62" fmla="*/ 12 w 108"/>
                <a:gd name="T63" fmla="*/ 123 h 168"/>
                <a:gd name="T64" fmla="*/ 12 w 108"/>
                <a:gd name="T65" fmla="*/ 18 h 168"/>
                <a:gd name="T66" fmla="*/ 16 w 108"/>
                <a:gd name="T67" fmla="*/ 13 h 168"/>
                <a:gd name="T68" fmla="*/ 93 w 108"/>
                <a:gd name="T69" fmla="*/ 13 h 168"/>
                <a:gd name="T70" fmla="*/ 97 w 108"/>
                <a:gd name="T71" fmla="*/ 18 h 168"/>
                <a:gd name="T72" fmla="*/ 97 w 108"/>
                <a:gd name="T73" fmla="*/ 12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8" h="168">
                  <a:moveTo>
                    <a:pt x="9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7" y="168"/>
                    <a:pt x="15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102" y="168"/>
                    <a:pt x="108" y="161"/>
                    <a:pt x="108" y="152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8" y="7"/>
                    <a:pt x="102" y="0"/>
                    <a:pt x="94" y="0"/>
                  </a:cubicBezTo>
                  <a:close/>
                  <a:moveTo>
                    <a:pt x="31" y="152"/>
                  </a:moveTo>
                  <a:cubicBezTo>
                    <a:pt x="16" y="152"/>
                    <a:pt x="16" y="152"/>
                    <a:pt x="16" y="152"/>
                  </a:cubicBezTo>
                  <a:cubicBezTo>
                    <a:pt x="14" y="152"/>
                    <a:pt x="12" y="150"/>
                    <a:pt x="12" y="148"/>
                  </a:cubicBezTo>
                  <a:cubicBezTo>
                    <a:pt x="12" y="147"/>
                    <a:pt x="14" y="145"/>
                    <a:pt x="16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3" y="145"/>
                    <a:pt x="34" y="147"/>
                    <a:pt x="34" y="148"/>
                  </a:cubicBezTo>
                  <a:cubicBezTo>
                    <a:pt x="34" y="150"/>
                    <a:pt x="33" y="152"/>
                    <a:pt x="31" y="152"/>
                  </a:cubicBezTo>
                  <a:close/>
                  <a:moveTo>
                    <a:pt x="54" y="159"/>
                  </a:moveTo>
                  <a:cubicBezTo>
                    <a:pt x="49" y="159"/>
                    <a:pt x="44" y="154"/>
                    <a:pt x="44" y="148"/>
                  </a:cubicBezTo>
                  <a:cubicBezTo>
                    <a:pt x="44" y="143"/>
                    <a:pt x="49" y="138"/>
                    <a:pt x="54" y="138"/>
                  </a:cubicBezTo>
                  <a:cubicBezTo>
                    <a:pt x="60" y="138"/>
                    <a:pt x="65" y="143"/>
                    <a:pt x="65" y="148"/>
                  </a:cubicBezTo>
                  <a:cubicBezTo>
                    <a:pt x="65" y="154"/>
                    <a:pt x="60" y="159"/>
                    <a:pt x="54" y="159"/>
                  </a:cubicBezTo>
                  <a:close/>
                  <a:moveTo>
                    <a:pt x="92" y="152"/>
                  </a:moveTo>
                  <a:cubicBezTo>
                    <a:pt x="77" y="152"/>
                    <a:pt x="77" y="152"/>
                    <a:pt x="77" y="152"/>
                  </a:cubicBezTo>
                  <a:cubicBezTo>
                    <a:pt x="76" y="152"/>
                    <a:pt x="74" y="150"/>
                    <a:pt x="74" y="148"/>
                  </a:cubicBezTo>
                  <a:cubicBezTo>
                    <a:pt x="74" y="147"/>
                    <a:pt x="76" y="145"/>
                    <a:pt x="77" y="145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94" y="145"/>
                    <a:pt x="96" y="147"/>
                    <a:pt x="96" y="148"/>
                  </a:cubicBezTo>
                  <a:cubicBezTo>
                    <a:pt x="96" y="150"/>
                    <a:pt x="94" y="152"/>
                    <a:pt x="92" y="152"/>
                  </a:cubicBezTo>
                  <a:close/>
                  <a:moveTo>
                    <a:pt x="97" y="123"/>
                  </a:moveTo>
                  <a:cubicBezTo>
                    <a:pt x="97" y="126"/>
                    <a:pt x="95" y="128"/>
                    <a:pt x="93" y="128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8"/>
                    <a:pt x="12" y="126"/>
                    <a:pt x="12" y="123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4" y="13"/>
                    <a:pt x="16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5" y="13"/>
                    <a:pt x="97" y="15"/>
                    <a:pt x="97" y="18"/>
                  </a:cubicBezTo>
                  <a:lnTo>
                    <a:pt x="97" y="123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62"/>
            <p:cNvSpPr/>
            <p:nvPr/>
          </p:nvSpPr>
          <p:spPr bwMode="auto">
            <a:xfrm>
              <a:off x="3797300" y="4343400"/>
              <a:ext cx="71438" cy="177800"/>
            </a:xfrm>
            <a:custGeom>
              <a:avLst/>
              <a:gdLst>
                <a:gd name="T0" fmla="*/ 19 w 19"/>
                <a:gd name="T1" fmla="*/ 42 h 47"/>
                <a:gd name="T2" fmla="*/ 14 w 19"/>
                <a:gd name="T3" fmla="*/ 47 h 47"/>
                <a:gd name="T4" fmla="*/ 5 w 19"/>
                <a:gd name="T5" fmla="*/ 47 h 47"/>
                <a:gd name="T6" fmla="*/ 0 w 19"/>
                <a:gd name="T7" fmla="*/ 42 h 47"/>
                <a:gd name="T8" fmla="*/ 0 w 19"/>
                <a:gd name="T9" fmla="*/ 5 h 47"/>
                <a:gd name="T10" fmla="*/ 5 w 19"/>
                <a:gd name="T11" fmla="*/ 0 h 47"/>
                <a:gd name="T12" fmla="*/ 14 w 19"/>
                <a:gd name="T13" fmla="*/ 0 h 47"/>
                <a:gd name="T14" fmla="*/ 19 w 19"/>
                <a:gd name="T15" fmla="*/ 5 h 47"/>
                <a:gd name="T16" fmla="*/ 19 w 19"/>
                <a:gd name="T1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7">
                  <a:moveTo>
                    <a:pt x="19" y="42"/>
                  </a:moveTo>
                  <a:cubicBezTo>
                    <a:pt x="19" y="45"/>
                    <a:pt x="17" y="47"/>
                    <a:pt x="14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7"/>
                    <a:pt x="0" y="45"/>
                    <a:pt x="0" y="4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19" y="2"/>
                    <a:pt x="19" y="5"/>
                  </a:cubicBezTo>
                  <a:lnTo>
                    <a:pt x="19" y="42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63"/>
            <p:cNvSpPr/>
            <p:nvPr/>
          </p:nvSpPr>
          <p:spPr bwMode="auto">
            <a:xfrm>
              <a:off x="3797300" y="4152900"/>
              <a:ext cx="146050" cy="104775"/>
            </a:xfrm>
            <a:custGeom>
              <a:avLst/>
              <a:gdLst>
                <a:gd name="T0" fmla="*/ 36 w 39"/>
                <a:gd name="T1" fmla="*/ 0 h 28"/>
                <a:gd name="T2" fmla="*/ 39 w 39"/>
                <a:gd name="T3" fmla="*/ 21 h 28"/>
                <a:gd name="T4" fmla="*/ 33 w 39"/>
                <a:gd name="T5" fmla="*/ 17 h 28"/>
                <a:gd name="T6" fmla="*/ 33 w 39"/>
                <a:gd name="T7" fmla="*/ 18 h 28"/>
                <a:gd name="T8" fmla="*/ 17 w 39"/>
                <a:gd name="T9" fmla="*/ 28 h 28"/>
                <a:gd name="T10" fmla="*/ 1 w 39"/>
                <a:gd name="T11" fmla="*/ 24 h 28"/>
                <a:gd name="T12" fmla="*/ 0 w 39"/>
                <a:gd name="T13" fmla="*/ 23 h 28"/>
                <a:gd name="T14" fmla="*/ 4 w 39"/>
                <a:gd name="T15" fmla="*/ 23 h 28"/>
                <a:gd name="T16" fmla="*/ 19 w 39"/>
                <a:gd name="T17" fmla="*/ 14 h 28"/>
                <a:gd name="T18" fmla="*/ 21 w 39"/>
                <a:gd name="T19" fmla="*/ 11 h 28"/>
                <a:gd name="T20" fmla="*/ 21 w 39"/>
                <a:gd name="T21" fmla="*/ 10 h 28"/>
                <a:gd name="T22" fmla="*/ 15 w 39"/>
                <a:gd name="T23" fmla="*/ 6 h 28"/>
                <a:gd name="T24" fmla="*/ 36 w 39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8">
                  <a:moveTo>
                    <a:pt x="36" y="0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28" y="24"/>
                    <a:pt x="23" y="27"/>
                    <a:pt x="17" y="28"/>
                  </a:cubicBezTo>
                  <a:cubicBezTo>
                    <a:pt x="12" y="28"/>
                    <a:pt x="7" y="27"/>
                    <a:pt x="1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3"/>
                    <a:pt x="4" y="23"/>
                  </a:cubicBezTo>
                  <a:cubicBezTo>
                    <a:pt x="10" y="22"/>
                    <a:pt x="16" y="19"/>
                    <a:pt x="19" y="14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36" y="0"/>
                    <a:pt x="36" y="0"/>
                    <a:pt x="36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8790480" y="219947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2" name="Textfeld 53"/>
          <p:cNvSpPr txBox="1"/>
          <p:nvPr/>
        </p:nvSpPr>
        <p:spPr>
          <a:xfrm>
            <a:off x="8790481" y="2567223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601904" y="219947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4" name="Textfeld 53"/>
          <p:cNvSpPr txBox="1"/>
          <p:nvPr/>
        </p:nvSpPr>
        <p:spPr>
          <a:xfrm>
            <a:off x="1117600" y="2567223"/>
            <a:ext cx="220785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790480" y="412360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6" name="Textfeld 53"/>
          <p:cNvSpPr txBox="1"/>
          <p:nvPr/>
        </p:nvSpPr>
        <p:spPr>
          <a:xfrm>
            <a:off x="8790481" y="4491352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601904" y="415375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8" name="Textfeld 53"/>
          <p:cNvSpPr txBox="1"/>
          <p:nvPr/>
        </p:nvSpPr>
        <p:spPr>
          <a:xfrm>
            <a:off x="977900" y="4521504"/>
            <a:ext cx="234755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70" name="矩形 69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Content Placeholder 5"/>
          <p:cNvGraphicFramePr/>
          <p:nvPr/>
        </p:nvGraphicFramePr>
        <p:xfrm>
          <a:off x="-92597" y="891316"/>
          <a:ext cx="12284597" cy="5950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3" name="矩形 22"/>
          <p:cNvSpPr/>
          <p:nvPr/>
        </p:nvSpPr>
        <p:spPr>
          <a:xfrm>
            <a:off x="1540060" y="2161724"/>
            <a:ext cx="9396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关键词</a:t>
            </a:r>
            <a:endParaRPr lang="zh-CN" altLang="en-US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61713" y="2158529"/>
            <a:ext cx="9396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关键词</a:t>
            </a:r>
            <a:endParaRPr lang="zh-CN" altLang="en-US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53302" y="2167784"/>
            <a:ext cx="9396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关键词</a:t>
            </a:r>
            <a:endParaRPr lang="zh-CN" altLang="en-US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59946" y="2076949"/>
            <a:ext cx="570040" cy="570040"/>
          </a:xfrm>
          <a:prstGeom prst="ellipse">
            <a:avLst/>
          </a:pr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60146" y="2262116"/>
            <a:ext cx="170025" cy="202655"/>
            <a:chOff x="4010025" y="539750"/>
            <a:chExt cx="471488" cy="561975"/>
          </a:xfrm>
          <a:solidFill>
            <a:schemeClr val="bg1"/>
          </a:solidFill>
        </p:grpSpPr>
        <p:sp>
          <p:nvSpPr>
            <p:cNvPr id="28" name="Freeform 1020"/>
            <p:cNvSpPr/>
            <p:nvPr/>
          </p:nvSpPr>
          <p:spPr bwMode="auto">
            <a:xfrm>
              <a:off x="4010025" y="539750"/>
              <a:ext cx="471488" cy="561975"/>
            </a:xfrm>
            <a:custGeom>
              <a:avLst/>
              <a:gdLst>
                <a:gd name="T0" fmla="*/ 0 w 204"/>
                <a:gd name="T1" fmla="*/ 2147483646 h 244"/>
                <a:gd name="T2" fmla="*/ 0 w 204"/>
                <a:gd name="T3" fmla="*/ 2147483646 h 244"/>
                <a:gd name="T4" fmla="*/ 2147483646 w 204"/>
                <a:gd name="T5" fmla="*/ 0 h 244"/>
                <a:gd name="T6" fmla="*/ 2147483646 w 204"/>
                <a:gd name="T7" fmla="*/ 0 h 244"/>
                <a:gd name="T8" fmla="*/ 2147483646 w 204"/>
                <a:gd name="T9" fmla="*/ 2147483646 h 244"/>
                <a:gd name="T10" fmla="*/ 2147483646 w 204"/>
                <a:gd name="T11" fmla="*/ 2147483646 h 2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44">
                  <a:moveTo>
                    <a:pt x="0" y="244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200" y="0"/>
                    <a:pt x="204" y="4"/>
                    <a:pt x="204" y="9"/>
                  </a:cubicBezTo>
                  <a:cubicBezTo>
                    <a:pt x="204" y="244"/>
                    <a:pt x="204" y="244"/>
                    <a:pt x="204" y="244"/>
                  </a:cubicBezTo>
                </a:path>
              </a:pathLst>
            </a:custGeom>
            <a:grpFill/>
            <a:ln w="12700" cap="flat">
              <a:solidFill>
                <a:srgbClr val="07FFFD"/>
              </a:solidFill>
              <a:prstDash val="solid"/>
              <a:miter lim="800000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Line 1022"/>
            <p:cNvSpPr>
              <a:spLocks noChangeShapeType="1"/>
            </p:cNvSpPr>
            <p:nvPr/>
          </p:nvSpPr>
          <p:spPr bwMode="auto">
            <a:xfrm>
              <a:off x="4102101" y="741720"/>
              <a:ext cx="285749" cy="0"/>
            </a:xfrm>
            <a:prstGeom prst="line">
              <a:avLst/>
            </a:prstGeom>
            <a:grpFill/>
            <a:ln w="12700">
              <a:solidFill>
                <a:srgbClr val="07FFFD"/>
              </a:solidFill>
              <a:miter lim="800000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Line 1023"/>
            <p:cNvSpPr>
              <a:spLocks noChangeShapeType="1"/>
            </p:cNvSpPr>
            <p:nvPr/>
          </p:nvSpPr>
          <p:spPr bwMode="auto">
            <a:xfrm>
              <a:off x="4102101" y="824272"/>
              <a:ext cx="285749" cy="0"/>
            </a:xfrm>
            <a:prstGeom prst="line">
              <a:avLst/>
            </a:prstGeom>
            <a:grpFill/>
            <a:ln w="12700">
              <a:solidFill>
                <a:srgbClr val="07FFFD"/>
              </a:solidFill>
              <a:miter lim="800000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Line 1024"/>
            <p:cNvSpPr>
              <a:spLocks noChangeShapeType="1"/>
            </p:cNvSpPr>
            <p:nvPr/>
          </p:nvSpPr>
          <p:spPr bwMode="auto">
            <a:xfrm>
              <a:off x="4102101" y="898884"/>
              <a:ext cx="285749" cy="0"/>
            </a:xfrm>
            <a:prstGeom prst="line">
              <a:avLst/>
            </a:prstGeom>
            <a:grpFill/>
            <a:ln w="12700">
              <a:solidFill>
                <a:srgbClr val="07FFFD"/>
              </a:solidFill>
              <a:miter lim="800000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3373979" y="2076450"/>
            <a:ext cx="570040" cy="570040"/>
          </a:xfrm>
          <a:prstGeom prst="ellipse">
            <a:avLst/>
          </a:pr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33" name="Freeform 846"/>
          <p:cNvSpPr/>
          <p:nvPr/>
        </p:nvSpPr>
        <p:spPr bwMode="auto">
          <a:xfrm>
            <a:off x="3656563" y="2266220"/>
            <a:ext cx="84985" cy="188595"/>
          </a:xfrm>
          <a:custGeom>
            <a:avLst/>
            <a:gdLst>
              <a:gd name="T0" fmla="*/ 0 w 73"/>
              <a:gd name="T1" fmla="*/ 0 h 162"/>
              <a:gd name="T2" fmla="*/ 0 w 73"/>
              <a:gd name="T3" fmla="*/ 2147483646 h 162"/>
              <a:gd name="T4" fmla="*/ 2147483646 w 73"/>
              <a:gd name="T5" fmla="*/ 2147483646 h 16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3" h="162">
                <a:moveTo>
                  <a:pt x="0" y="0"/>
                </a:moveTo>
                <a:lnTo>
                  <a:pt x="0" y="83"/>
                </a:lnTo>
                <a:lnTo>
                  <a:pt x="73" y="162"/>
                </a:lnTo>
              </a:path>
            </a:pathLst>
          </a:custGeom>
          <a:solidFill>
            <a:schemeClr val="bg1"/>
          </a:solidFill>
          <a:ln w="17463" cap="rnd">
            <a:solidFill>
              <a:srgbClr val="07FFFD"/>
            </a:solidFill>
            <a:prstDash val="solid"/>
            <a:miter lim="800000"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565568" y="2082471"/>
            <a:ext cx="570040" cy="570040"/>
          </a:xfrm>
          <a:prstGeom prst="ellipse">
            <a:avLst/>
          </a:pr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grpSp>
        <p:nvGrpSpPr>
          <p:cNvPr id="35" name="组合 3"/>
          <p:cNvGrpSpPr/>
          <p:nvPr/>
        </p:nvGrpSpPr>
        <p:grpSpPr bwMode="auto">
          <a:xfrm>
            <a:off x="5716922" y="2234143"/>
            <a:ext cx="261618" cy="261618"/>
            <a:chOff x="6545263" y="2060575"/>
            <a:chExt cx="542925" cy="542925"/>
          </a:xfrm>
          <a:solidFill>
            <a:schemeClr val="bg1"/>
          </a:solidFill>
        </p:grpSpPr>
        <p:sp>
          <p:nvSpPr>
            <p:cNvPr id="36" name="Freeform 186"/>
            <p:cNvSpPr/>
            <p:nvPr/>
          </p:nvSpPr>
          <p:spPr bwMode="auto">
            <a:xfrm>
              <a:off x="6545263" y="2060575"/>
              <a:ext cx="542925" cy="369888"/>
            </a:xfrm>
            <a:custGeom>
              <a:avLst/>
              <a:gdLst>
                <a:gd name="T0" fmla="*/ 2147483646 w 235"/>
                <a:gd name="T1" fmla="*/ 2147483646 h 160"/>
                <a:gd name="T2" fmla="*/ 2147483646 w 235"/>
                <a:gd name="T3" fmla="*/ 0 h 160"/>
                <a:gd name="T4" fmla="*/ 2147483646 w 235"/>
                <a:gd name="T5" fmla="*/ 2147483646 h 160"/>
                <a:gd name="T6" fmla="*/ 2147483646 w 235"/>
                <a:gd name="T7" fmla="*/ 2147483646 h 160"/>
                <a:gd name="T8" fmla="*/ 2147483646 w 235"/>
                <a:gd name="T9" fmla="*/ 2147483646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5" h="160">
                  <a:moveTo>
                    <a:pt x="9" y="106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0" y="123"/>
                    <a:pt x="0" y="110"/>
                    <a:pt x="9" y="106"/>
                  </a:cubicBezTo>
                  <a:close/>
                </a:path>
              </a:pathLst>
            </a:custGeom>
            <a:grpFill/>
            <a:ln w="17463" cap="rnd">
              <a:noFill/>
              <a:prstDash val="solid"/>
              <a:beve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Freeform 187"/>
            <p:cNvSpPr/>
            <p:nvPr/>
          </p:nvSpPr>
          <p:spPr bwMode="auto">
            <a:xfrm>
              <a:off x="6718300" y="2060575"/>
              <a:ext cx="369888" cy="542925"/>
            </a:xfrm>
            <a:custGeom>
              <a:avLst/>
              <a:gdLst>
                <a:gd name="T0" fmla="*/ 2147483646 w 160"/>
                <a:gd name="T1" fmla="*/ 2147483646 h 235"/>
                <a:gd name="T2" fmla="*/ 2147483646 w 160"/>
                <a:gd name="T3" fmla="*/ 0 h 235"/>
                <a:gd name="T4" fmla="*/ 0 w 160"/>
                <a:gd name="T5" fmla="*/ 2147483646 h 235"/>
                <a:gd name="T6" fmla="*/ 2147483646 w 160"/>
                <a:gd name="T7" fmla="*/ 2147483646 h 235"/>
                <a:gd name="T8" fmla="*/ 2147483646 w 160"/>
                <a:gd name="T9" fmla="*/ 2147483646 h 2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235">
                  <a:moveTo>
                    <a:pt x="54" y="226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33" y="227"/>
                    <a:pt x="33" y="227"/>
                    <a:pt x="33" y="227"/>
                  </a:cubicBezTo>
                  <a:cubicBezTo>
                    <a:pt x="38" y="235"/>
                    <a:pt x="50" y="235"/>
                    <a:pt x="54" y="226"/>
                  </a:cubicBezTo>
                  <a:close/>
                </a:path>
              </a:pathLst>
            </a:custGeom>
            <a:grpFill/>
            <a:ln w="17463" cap="rnd">
              <a:solidFill>
                <a:srgbClr val="07FFFD"/>
              </a:solidFill>
              <a:prstDash val="solid"/>
              <a:beve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986687" y="3110626"/>
            <a:ext cx="5267457" cy="1083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pc="1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100" spc="1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100" spc="1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40" name="矩形 39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: 空心 21"/>
          <p:cNvSpPr/>
          <p:nvPr/>
        </p:nvSpPr>
        <p:spPr>
          <a:xfrm>
            <a:off x="1173812" y="1621360"/>
            <a:ext cx="2423126" cy="2423126"/>
          </a:xfrm>
          <a:prstGeom prst="donut">
            <a:avLst>
              <a:gd name="adj" fmla="val 8568"/>
            </a:avLst>
          </a:prstGeom>
          <a:ln>
            <a:solidFill>
              <a:srgbClr val="07FFFD"/>
            </a:solidFill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240681" y="1676096"/>
            <a:ext cx="2313660" cy="2313660"/>
            <a:chOff x="3830860" y="1200373"/>
            <a:chExt cx="4530279" cy="4530279"/>
          </a:xfrm>
        </p:grpSpPr>
        <p:sp>
          <p:nvSpPr>
            <p:cNvPr id="24" name="弧形 23"/>
            <p:cNvSpPr/>
            <p:nvPr/>
          </p:nvSpPr>
          <p:spPr>
            <a:xfrm>
              <a:off x="3919263" y="1288776"/>
              <a:ext cx="4353474" cy="4353474"/>
            </a:xfrm>
            <a:prstGeom prst="arc">
              <a:avLst>
                <a:gd name="adj1" fmla="val 16348856"/>
                <a:gd name="adj2" fmla="val 21440734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弧形 24"/>
            <p:cNvSpPr/>
            <p:nvPr/>
          </p:nvSpPr>
          <p:spPr>
            <a:xfrm flipH="1">
              <a:off x="3919263" y="1288776"/>
              <a:ext cx="4353474" cy="4353474"/>
            </a:xfrm>
            <a:prstGeom prst="arc">
              <a:avLst>
                <a:gd name="adj1" fmla="val 16373930"/>
                <a:gd name="adj2" fmla="val 21422850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弧形 25"/>
            <p:cNvSpPr/>
            <p:nvPr/>
          </p:nvSpPr>
          <p:spPr>
            <a:xfrm flipH="1" flipV="1">
              <a:off x="3919263" y="1288776"/>
              <a:ext cx="4353474" cy="4353474"/>
            </a:xfrm>
            <a:prstGeom prst="arc">
              <a:avLst>
                <a:gd name="adj1" fmla="val 16423773"/>
                <a:gd name="adj2" fmla="val 2143078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弧形 26"/>
            <p:cNvSpPr/>
            <p:nvPr/>
          </p:nvSpPr>
          <p:spPr>
            <a:xfrm flipV="1">
              <a:off x="3919263" y="1288776"/>
              <a:ext cx="4353474" cy="4353474"/>
            </a:xfrm>
            <a:prstGeom prst="arc">
              <a:avLst>
                <a:gd name="adj1" fmla="val 16388605"/>
                <a:gd name="adj2" fmla="val 21436234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加号 27"/>
            <p:cNvSpPr/>
            <p:nvPr/>
          </p:nvSpPr>
          <p:spPr>
            <a:xfrm>
              <a:off x="3830860" y="3377110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加号 28"/>
            <p:cNvSpPr/>
            <p:nvPr/>
          </p:nvSpPr>
          <p:spPr>
            <a:xfrm>
              <a:off x="6007597" y="1200373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加号 29"/>
            <p:cNvSpPr/>
            <p:nvPr/>
          </p:nvSpPr>
          <p:spPr>
            <a:xfrm>
              <a:off x="8184334" y="3377109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加号 30"/>
            <p:cNvSpPr/>
            <p:nvPr/>
          </p:nvSpPr>
          <p:spPr>
            <a:xfrm>
              <a:off x="6007596" y="5553847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圆: 空心 31"/>
          <p:cNvSpPr/>
          <p:nvPr/>
        </p:nvSpPr>
        <p:spPr>
          <a:xfrm>
            <a:off x="4872300" y="1621356"/>
            <a:ext cx="2423126" cy="2423126"/>
          </a:xfrm>
          <a:prstGeom prst="donut">
            <a:avLst>
              <a:gd name="adj" fmla="val 8568"/>
            </a:avLst>
          </a:prstGeom>
          <a:ln>
            <a:solidFill>
              <a:srgbClr val="07FFFD"/>
            </a:solidFill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939169" y="1676092"/>
            <a:ext cx="2313660" cy="2313660"/>
            <a:chOff x="3830860" y="1200373"/>
            <a:chExt cx="4530279" cy="4530279"/>
          </a:xfrm>
        </p:grpSpPr>
        <p:sp>
          <p:nvSpPr>
            <p:cNvPr id="34" name="弧形 33"/>
            <p:cNvSpPr/>
            <p:nvPr/>
          </p:nvSpPr>
          <p:spPr>
            <a:xfrm>
              <a:off x="3919263" y="1288776"/>
              <a:ext cx="4353474" cy="4353474"/>
            </a:xfrm>
            <a:prstGeom prst="arc">
              <a:avLst>
                <a:gd name="adj1" fmla="val 16348856"/>
                <a:gd name="adj2" fmla="val 21440734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弧形 34"/>
            <p:cNvSpPr/>
            <p:nvPr/>
          </p:nvSpPr>
          <p:spPr>
            <a:xfrm flipH="1">
              <a:off x="3919263" y="1288776"/>
              <a:ext cx="4353474" cy="4353474"/>
            </a:xfrm>
            <a:prstGeom prst="arc">
              <a:avLst>
                <a:gd name="adj1" fmla="val 16373930"/>
                <a:gd name="adj2" fmla="val 21422850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弧形 35"/>
            <p:cNvSpPr/>
            <p:nvPr/>
          </p:nvSpPr>
          <p:spPr>
            <a:xfrm flipH="1" flipV="1">
              <a:off x="3919263" y="1288776"/>
              <a:ext cx="4353474" cy="4353474"/>
            </a:xfrm>
            <a:prstGeom prst="arc">
              <a:avLst>
                <a:gd name="adj1" fmla="val 16423773"/>
                <a:gd name="adj2" fmla="val 2143078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弧形 36"/>
            <p:cNvSpPr/>
            <p:nvPr/>
          </p:nvSpPr>
          <p:spPr>
            <a:xfrm flipV="1">
              <a:off x="3919263" y="1288776"/>
              <a:ext cx="4353474" cy="4353474"/>
            </a:xfrm>
            <a:prstGeom prst="arc">
              <a:avLst>
                <a:gd name="adj1" fmla="val 16388605"/>
                <a:gd name="adj2" fmla="val 21436234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加号 37"/>
            <p:cNvSpPr/>
            <p:nvPr/>
          </p:nvSpPr>
          <p:spPr>
            <a:xfrm>
              <a:off x="3830860" y="3377110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加号 38"/>
            <p:cNvSpPr/>
            <p:nvPr/>
          </p:nvSpPr>
          <p:spPr>
            <a:xfrm>
              <a:off x="6007597" y="1200373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加号 39"/>
            <p:cNvSpPr/>
            <p:nvPr/>
          </p:nvSpPr>
          <p:spPr>
            <a:xfrm>
              <a:off x="8184334" y="3377109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加号 40"/>
            <p:cNvSpPr/>
            <p:nvPr/>
          </p:nvSpPr>
          <p:spPr>
            <a:xfrm>
              <a:off x="6007596" y="5553847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圆: 空心 41"/>
          <p:cNvSpPr/>
          <p:nvPr/>
        </p:nvSpPr>
        <p:spPr>
          <a:xfrm>
            <a:off x="8570789" y="1621352"/>
            <a:ext cx="2423126" cy="2423126"/>
          </a:xfrm>
          <a:prstGeom prst="donut">
            <a:avLst>
              <a:gd name="adj" fmla="val 8568"/>
            </a:avLst>
          </a:prstGeom>
          <a:ln>
            <a:solidFill>
              <a:srgbClr val="07FFFD"/>
            </a:solidFill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637658" y="1676088"/>
            <a:ext cx="2313660" cy="2313660"/>
            <a:chOff x="3830860" y="1200373"/>
            <a:chExt cx="4530279" cy="4530279"/>
          </a:xfrm>
        </p:grpSpPr>
        <p:sp>
          <p:nvSpPr>
            <p:cNvPr id="44" name="弧形 43"/>
            <p:cNvSpPr/>
            <p:nvPr/>
          </p:nvSpPr>
          <p:spPr>
            <a:xfrm>
              <a:off x="3919263" y="1288776"/>
              <a:ext cx="4353474" cy="4353474"/>
            </a:xfrm>
            <a:prstGeom prst="arc">
              <a:avLst>
                <a:gd name="adj1" fmla="val 16348856"/>
                <a:gd name="adj2" fmla="val 21440734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弧形 44"/>
            <p:cNvSpPr/>
            <p:nvPr/>
          </p:nvSpPr>
          <p:spPr>
            <a:xfrm flipH="1">
              <a:off x="3919263" y="1288776"/>
              <a:ext cx="4353474" cy="4353474"/>
            </a:xfrm>
            <a:prstGeom prst="arc">
              <a:avLst>
                <a:gd name="adj1" fmla="val 16373930"/>
                <a:gd name="adj2" fmla="val 21422850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弧形 45"/>
            <p:cNvSpPr/>
            <p:nvPr/>
          </p:nvSpPr>
          <p:spPr>
            <a:xfrm flipH="1" flipV="1">
              <a:off x="3919263" y="1288776"/>
              <a:ext cx="4353474" cy="4353474"/>
            </a:xfrm>
            <a:prstGeom prst="arc">
              <a:avLst>
                <a:gd name="adj1" fmla="val 16423773"/>
                <a:gd name="adj2" fmla="val 2143078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弧形 46"/>
            <p:cNvSpPr/>
            <p:nvPr/>
          </p:nvSpPr>
          <p:spPr>
            <a:xfrm flipV="1">
              <a:off x="3919263" y="1288776"/>
              <a:ext cx="4353474" cy="4353474"/>
            </a:xfrm>
            <a:prstGeom prst="arc">
              <a:avLst>
                <a:gd name="adj1" fmla="val 16388605"/>
                <a:gd name="adj2" fmla="val 21436234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加号 47"/>
            <p:cNvSpPr/>
            <p:nvPr/>
          </p:nvSpPr>
          <p:spPr>
            <a:xfrm>
              <a:off x="3830860" y="3377110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加号 48"/>
            <p:cNvSpPr/>
            <p:nvPr/>
          </p:nvSpPr>
          <p:spPr>
            <a:xfrm>
              <a:off x="6007597" y="1200373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加号 49"/>
            <p:cNvSpPr/>
            <p:nvPr/>
          </p:nvSpPr>
          <p:spPr>
            <a:xfrm>
              <a:off x="8184334" y="3377109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加号 50"/>
            <p:cNvSpPr/>
            <p:nvPr/>
          </p:nvSpPr>
          <p:spPr>
            <a:xfrm>
              <a:off x="6007596" y="5553847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1555372" y="2487187"/>
            <a:ext cx="16946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单击此处</a:t>
            </a:r>
            <a:endParaRPr lang="en-US" altLang="zh-CN" sz="2000" dirty="0">
              <a:solidFill>
                <a:srgbClr val="07FFFD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zh-CN" altLang="en-US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245490" y="2464603"/>
            <a:ext cx="16946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单击此处</a:t>
            </a:r>
            <a:endParaRPr lang="en-US" altLang="zh-CN" sz="2000" dirty="0">
              <a:solidFill>
                <a:srgbClr val="07FFFD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zh-CN" altLang="en-US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977860" y="2487179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单击此处</a:t>
            </a:r>
            <a:endParaRPr lang="en-US" altLang="zh-CN" sz="2000" dirty="0">
              <a:solidFill>
                <a:srgbClr val="07FFFD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zh-CN" altLang="en-US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410582" y="4527249"/>
            <a:ext cx="9771284" cy="579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pc="1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100" spc="1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100" spc="1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57" name="矩形 56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4800600" y="2133600"/>
            <a:ext cx="2590800" cy="2590800"/>
          </a:xfrm>
          <a:prstGeom prst="ellipse">
            <a:avLst/>
          </a:prstGeom>
          <a:gradFill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</a:gradFill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94766" y="3047021"/>
            <a:ext cx="20024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548868" y="1881868"/>
            <a:ext cx="3094264" cy="3094264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164795" y="2286000"/>
            <a:ext cx="1112157" cy="292100"/>
            <a:chOff x="3164795" y="2286000"/>
            <a:chExt cx="1112157" cy="2921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3164795" y="2286000"/>
              <a:ext cx="820057" cy="0"/>
            </a:xfrm>
            <a:prstGeom prst="lin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984852" y="2286000"/>
              <a:ext cx="292100" cy="292100"/>
            </a:xfrm>
            <a:prstGeom prst="lin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 flipV="1">
            <a:off x="3164795" y="4318000"/>
            <a:ext cx="1112157" cy="292100"/>
            <a:chOff x="3164795" y="2286000"/>
            <a:chExt cx="1112157" cy="29210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164795" y="2286000"/>
              <a:ext cx="820057" cy="0"/>
            </a:xfrm>
            <a:prstGeom prst="lin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984852" y="2286000"/>
              <a:ext cx="292100" cy="292100"/>
            </a:xfrm>
            <a:prstGeom prst="lin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直接连接符 30"/>
          <p:cNvCxnSpPr/>
          <p:nvPr/>
        </p:nvCxnSpPr>
        <p:spPr>
          <a:xfrm>
            <a:off x="3164795" y="3448050"/>
            <a:ext cx="1045709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 flipH="1">
            <a:off x="7894864" y="2286000"/>
            <a:ext cx="1112157" cy="292100"/>
            <a:chOff x="3164795" y="2286000"/>
            <a:chExt cx="1112157" cy="29210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164795" y="2286000"/>
              <a:ext cx="820057" cy="0"/>
            </a:xfrm>
            <a:prstGeom prst="lin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984852" y="2286000"/>
              <a:ext cx="292100" cy="292100"/>
            </a:xfrm>
            <a:prstGeom prst="lin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 flipH="1" flipV="1">
            <a:off x="7894864" y="4318000"/>
            <a:ext cx="1112157" cy="292100"/>
            <a:chOff x="3164795" y="2286000"/>
            <a:chExt cx="1112157" cy="29210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164795" y="2286000"/>
              <a:ext cx="820057" cy="0"/>
            </a:xfrm>
            <a:prstGeom prst="lin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984852" y="2286000"/>
              <a:ext cx="292100" cy="292100"/>
            </a:xfrm>
            <a:prstGeom prst="lin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" name="直接连接符 37"/>
          <p:cNvCxnSpPr/>
          <p:nvPr/>
        </p:nvCxnSpPr>
        <p:spPr>
          <a:xfrm flipH="1">
            <a:off x="7894864" y="3448050"/>
            <a:ext cx="1045709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9120425" y="191547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0" name="Textfeld 53"/>
          <p:cNvSpPr txBox="1"/>
          <p:nvPr/>
        </p:nvSpPr>
        <p:spPr>
          <a:xfrm>
            <a:off x="9120426" y="2283226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120425" y="309776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4" name="Textfeld 53"/>
          <p:cNvSpPr txBox="1"/>
          <p:nvPr/>
        </p:nvSpPr>
        <p:spPr>
          <a:xfrm>
            <a:off x="9120426" y="3465513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120425" y="418052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6" name="Textfeld 53"/>
          <p:cNvSpPr txBox="1"/>
          <p:nvPr/>
        </p:nvSpPr>
        <p:spPr>
          <a:xfrm>
            <a:off x="9120426" y="4548280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261394" y="191547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8" name="Textfeld 53"/>
          <p:cNvSpPr txBox="1"/>
          <p:nvPr/>
        </p:nvSpPr>
        <p:spPr>
          <a:xfrm>
            <a:off x="854979" y="2283226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261394" y="309776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0" name="Textfeld 53"/>
          <p:cNvSpPr txBox="1"/>
          <p:nvPr/>
        </p:nvSpPr>
        <p:spPr>
          <a:xfrm>
            <a:off x="854979" y="3465513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61394" y="418052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2" name="Textfeld 53"/>
          <p:cNvSpPr txBox="1"/>
          <p:nvPr/>
        </p:nvSpPr>
        <p:spPr>
          <a:xfrm>
            <a:off x="854979" y="4548280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54" name="矩形 53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44"/>
          <p:cNvSpPr/>
          <p:nvPr/>
        </p:nvSpPr>
        <p:spPr>
          <a:xfrm>
            <a:off x="933798" y="1621352"/>
            <a:ext cx="1675017" cy="1675453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Oval 45"/>
          <p:cNvSpPr/>
          <p:nvPr/>
        </p:nvSpPr>
        <p:spPr>
          <a:xfrm>
            <a:off x="3454562" y="1781716"/>
            <a:ext cx="1141757" cy="1142055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Oval 46"/>
          <p:cNvSpPr/>
          <p:nvPr/>
        </p:nvSpPr>
        <p:spPr>
          <a:xfrm>
            <a:off x="5674645" y="1781716"/>
            <a:ext cx="1141757" cy="1142055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Oval 47"/>
          <p:cNvSpPr/>
          <p:nvPr/>
        </p:nvSpPr>
        <p:spPr>
          <a:xfrm>
            <a:off x="7894728" y="1781716"/>
            <a:ext cx="1141757" cy="1142055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Oval 48"/>
          <p:cNvSpPr/>
          <p:nvPr/>
        </p:nvSpPr>
        <p:spPr>
          <a:xfrm>
            <a:off x="10135955" y="1781716"/>
            <a:ext cx="1141757" cy="1142055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Oval 49"/>
          <p:cNvSpPr/>
          <p:nvPr/>
        </p:nvSpPr>
        <p:spPr>
          <a:xfrm>
            <a:off x="954941" y="3915557"/>
            <a:ext cx="1675017" cy="1675453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Oval 50"/>
          <p:cNvSpPr/>
          <p:nvPr/>
        </p:nvSpPr>
        <p:spPr>
          <a:xfrm>
            <a:off x="3475706" y="4075921"/>
            <a:ext cx="1141757" cy="1142055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Oval 51"/>
          <p:cNvSpPr/>
          <p:nvPr/>
        </p:nvSpPr>
        <p:spPr>
          <a:xfrm>
            <a:off x="5695789" y="4075921"/>
            <a:ext cx="1141757" cy="1142055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Oval 52"/>
          <p:cNvSpPr/>
          <p:nvPr/>
        </p:nvSpPr>
        <p:spPr>
          <a:xfrm>
            <a:off x="7894728" y="4075921"/>
            <a:ext cx="1141757" cy="1142055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Oval 53"/>
          <p:cNvSpPr/>
          <p:nvPr/>
        </p:nvSpPr>
        <p:spPr>
          <a:xfrm>
            <a:off x="10135955" y="4075921"/>
            <a:ext cx="1141757" cy="1142055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Right Arrow 54"/>
          <p:cNvSpPr/>
          <p:nvPr/>
        </p:nvSpPr>
        <p:spPr>
          <a:xfrm>
            <a:off x="4934618" y="2310445"/>
            <a:ext cx="528591" cy="211492"/>
          </a:xfrm>
          <a:prstGeom prst="rightArrow">
            <a:avLst/>
          </a:prstGeom>
          <a:gradFill flip="none" rotWithShape="1">
            <a:gsLst>
              <a:gs pos="0">
                <a:srgbClr val="0091D3">
                  <a:alpha val="40000"/>
                </a:srgbClr>
              </a:gs>
              <a:gs pos="99296">
                <a:srgbClr val="00F4FA">
                  <a:alpha val="40000"/>
                </a:srgbClr>
              </a:gs>
            </a:gsLst>
            <a:lin ang="2700000" scaled="1"/>
            <a:tileRect/>
          </a:gradFill>
          <a:ln w="15875">
            <a:solidFill>
              <a:srgbClr val="33BEF2"/>
            </a:solidFill>
          </a:ln>
          <a:effectLst>
            <a:outerShdw blurRad="635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Right Arrow 55"/>
          <p:cNvSpPr/>
          <p:nvPr/>
        </p:nvSpPr>
        <p:spPr>
          <a:xfrm>
            <a:off x="7154701" y="2310445"/>
            <a:ext cx="528591" cy="211492"/>
          </a:xfrm>
          <a:prstGeom prst="rightArrow">
            <a:avLst/>
          </a:prstGeom>
          <a:gradFill flip="none" rotWithShape="1">
            <a:gsLst>
              <a:gs pos="0">
                <a:srgbClr val="0091D3">
                  <a:alpha val="40000"/>
                </a:srgbClr>
              </a:gs>
              <a:gs pos="99296">
                <a:srgbClr val="00F4FA">
                  <a:alpha val="40000"/>
                </a:srgbClr>
              </a:gs>
            </a:gsLst>
            <a:lin ang="2700000" scaled="1"/>
            <a:tileRect/>
          </a:gradFill>
          <a:ln w="15875">
            <a:solidFill>
              <a:srgbClr val="33BEF2"/>
            </a:solidFill>
          </a:ln>
          <a:effectLst>
            <a:outerShdw blurRad="635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3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Right Arrow 56"/>
          <p:cNvSpPr/>
          <p:nvPr/>
        </p:nvSpPr>
        <p:spPr>
          <a:xfrm>
            <a:off x="9374784" y="2310445"/>
            <a:ext cx="528591" cy="211492"/>
          </a:xfrm>
          <a:prstGeom prst="rightArrow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Right Arrow 57"/>
          <p:cNvSpPr/>
          <p:nvPr/>
        </p:nvSpPr>
        <p:spPr>
          <a:xfrm>
            <a:off x="4934618" y="4588171"/>
            <a:ext cx="528591" cy="211492"/>
          </a:xfrm>
          <a:prstGeom prst="rightArrow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Right Arrow 58"/>
          <p:cNvSpPr/>
          <p:nvPr/>
        </p:nvSpPr>
        <p:spPr>
          <a:xfrm>
            <a:off x="7154701" y="4588171"/>
            <a:ext cx="528591" cy="211492"/>
          </a:xfrm>
          <a:prstGeom prst="rightArrow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Right Arrow 59"/>
          <p:cNvSpPr/>
          <p:nvPr/>
        </p:nvSpPr>
        <p:spPr>
          <a:xfrm>
            <a:off x="9374784" y="4588171"/>
            <a:ext cx="528591" cy="211492"/>
          </a:xfrm>
          <a:prstGeom prst="rightArrow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Freeform 38"/>
          <p:cNvSpPr>
            <a:spLocks noChangeArrowheads="1"/>
          </p:cNvSpPr>
          <p:nvPr/>
        </p:nvSpPr>
        <p:spPr bwMode="auto">
          <a:xfrm>
            <a:off x="1633383" y="4223509"/>
            <a:ext cx="281874" cy="638093"/>
          </a:xfrm>
          <a:custGeom>
            <a:avLst/>
            <a:gdLst>
              <a:gd name="T0" fmla="*/ 26 w 205"/>
              <a:gd name="T1" fmla="*/ 443 h 453"/>
              <a:gd name="T2" fmla="*/ 26 w 205"/>
              <a:gd name="T3" fmla="*/ 443 h 453"/>
              <a:gd name="T4" fmla="*/ 106 w 205"/>
              <a:gd name="T5" fmla="*/ 266 h 453"/>
              <a:gd name="T6" fmla="*/ 8 w 205"/>
              <a:gd name="T7" fmla="*/ 212 h 453"/>
              <a:gd name="T8" fmla="*/ 186 w 205"/>
              <a:gd name="T9" fmla="*/ 0 h 453"/>
              <a:gd name="T10" fmla="*/ 106 w 205"/>
              <a:gd name="T11" fmla="*/ 187 h 453"/>
              <a:gd name="T12" fmla="*/ 204 w 205"/>
              <a:gd name="T13" fmla="*/ 240 h 453"/>
              <a:gd name="T14" fmla="*/ 26 w 205"/>
              <a:gd name="T15" fmla="*/ 44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5" h="453">
                <a:moveTo>
                  <a:pt x="26" y="443"/>
                </a:moveTo>
                <a:lnTo>
                  <a:pt x="26" y="443"/>
                </a:lnTo>
                <a:cubicBezTo>
                  <a:pt x="17" y="443"/>
                  <a:pt x="106" y="266"/>
                  <a:pt x="106" y="266"/>
                </a:cubicBezTo>
                <a:cubicBezTo>
                  <a:pt x="97" y="257"/>
                  <a:pt x="8" y="231"/>
                  <a:pt x="8" y="212"/>
                </a:cubicBezTo>
                <a:cubicBezTo>
                  <a:pt x="0" y="196"/>
                  <a:pt x="177" y="0"/>
                  <a:pt x="186" y="0"/>
                </a:cubicBezTo>
                <a:cubicBezTo>
                  <a:pt x="186" y="9"/>
                  <a:pt x="106" y="177"/>
                  <a:pt x="106" y="187"/>
                </a:cubicBezTo>
                <a:cubicBezTo>
                  <a:pt x="114" y="196"/>
                  <a:pt x="204" y="222"/>
                  <a:pt x="204" y="240"/>
                </a:cubicBezTo>
                <a:cubicBezTo>
                  <a:pt x="204" y="249"/>
                  <a:pt x="35" y="452"/>
                  <a:pt x="26" y="443"/>
                </a:cubicBezTo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9" name="Freeform 39"/>
          <p:cNvSpPr>
            <a:spLocks noChangeArrowheads="1"/>
          </p:cNvSpPr>
          <p:nvPr/>
        </p:nvSpPr>
        <p:spPr bwMode="auto">
          <a:xfrm>
            <a:off x="3789337" y="2092345"/>
            <a:ext cx="429481" cy="429592"/>
          </a:xfrm>
          <a:custGeom>
            <a:avLst/>
            <a:gdLst>
              <a:gd name="T0" fmla="*/ 399 w 444"/>
              <a:gd name="T1" fmla="*/ 53 h 444"/>
              <a:gd name="T2" fmla="*/ 399 w 444"/>
              <a:gd name="T3" fmla="*/ 53 h 444"/>
              <a:gd name="T4" fmla="*/ 372 w 444"/>
              <a:gd name="T5" fmla="*/ 53 h 444"/>
              <a:gd name="T6" fmla="*/ 372 w 444"/>
              <a:gd name="T7" fmla="*/ 98 h 444"/>
              <a:gd name="T8" fmla="*/ 293 w 444"/>
              <a:gd name="T9" fmla="*/ 98 h 444"/>
              <a:gd name="T10" fmla="*/ 293 w 444"/>
              <a:gd name="T11" fmla="*/ 53 h 444"/>
              <a:gd name="T12" fmla="*/ 151 w 444"/>
              <a:gd name="T13" fmla="*/ 53 h 444"/>
              <a:gd name="T14" fmla="*/ 151 w 444"/>
              <a:gd name="T15" fmla="*/ 98 h 444"/>
              <a:gd name="T16" fmla="*/ 71 w 444"/>
              <a:gd name="T17" fmla="*/ 98 h 444"/>
              <a:gd name="T18" fmla="*/ 71 w 444"/>
              <a:gd name="T19" fmla="*/ 53 h 444"/>
              <a:gd name="T20" fmla="*/ 45 w 444"/>
              <a:gd name="T21" fmla="*/ 53 h 444"/>
              <a:gd name="T22" fmla="*/ 0 w 444"/>
              <a:gd name="T23" fmla="*/ 98 h 444"/>
              <a:gd name="T24" fmla="*/ 0 w 444"/>
              <a:gd name="T25" fmla="*/ 399 h 444"/>
              <a:gd name="T26" fmla="*/ 45 w 444"/>
              <a:gd name="T27" fmla="*/ 443 h 444"/>
              <a:gd name="T28" fmla="*/ 399 w 444"/>
              <a:gd name="T29" fmla="*/ 443 h 444"/>
              <a:gd name="T30" fmla="*/ 443 w 444"/>
              <a:gd name="T31" fmla="*/ 399 h 444"/>
              <a:gd name="T32" fmla="*/ 443 w 444"/>
              <a:gd name="T33" fmla="*/ 98 h 444"/>
              <a:gd name="T34" fmla="*/ 399 w 444"/>
              <a:gd name="T35" fmla="*/ 53 h 444"/>
              <a:gd name="T36" fmla="*/ 399 w 444"/>
              <a:gd name="T37" fmla="*/ 399 h 444"/>
              <a:gd name="T38" fmla="*/ 399 w 444"/>
              <a:gd name="T39" fmla="*/ 399 h 444"/>
              <a:gd name="T40" fmla="*/ 45 w 444"/>
              <a:gd name="T41" fmla="*/ 399 h 444"/>
              <a:gd name="T42" fmla="*/ 45 w 444"/>
              <a:gd name="T43" fmla="*/ 196 h 444"/>
              <a:gd name="T44" fmla="*/ 399 w 444"/>
              <a:gd name="T45" fmla="*/ 196 h 444"/>
              <a:gd name="T46" fmla="*/ 399 w 444"/>
              <a:gd name="T47" fmla="*/ 399 h 444"/>
              <a:gd name="T48" fmla="*/ 124 w 444"/>
              <a:gd name="T49" fmla="*/ 0 h 444"/>
              <a:gd name="T50" fmla="*/ 124 w 444"/>
              <a:gd name="T51" fmla="*/ 0 h 444"/>
              <a:gd name="T52" fmla="*/ 89 w 444"/>
              <a:gd name="T53" fmla="*/ 0 h 444"/>
              <a:gd name="T54" fmla="*/ 89 w 444"/>
              <a:gd name="T55" fmla="*/ 89 h 444"/>
              <a:gd name="T56" fmla="*/ 124 w 444"/>
              <a:gd name="T57" fmla="*/ 89 h 444"/>
              <a:gd name="T58" fmla="*/ 124 w 444"/>
              <a:gd name="T59" fmla="*/ 0 h 444"/>
              <a:gd name="T60" fmla="*/ 354 w 444"/>
              <a:gd name="T61" fmla="*/ 0 h 444"/>
              <a:gd name="T62" fmla="*/ 354 w 444"/>
              <a:gd name="T63" fmla="*/ 0 h 444"/>
              <a:gd name="T64" fmla="*/ 319 w 444"/>
              <a:gd name="T65" fmla="*/ 0 h 444"/>
              <a:gd name="T66" fmla="*/ 319 w 444"/>
              <a:gd name="T67" fmla="*/ 89 h 444"/>
              <a:gd name="T68" fmla="*/ 354 w 444"/>
              <a:gd name="T69" fmla="*/ 89 h 444"/>
              <a:gd name="T70" fmla="*/ 354 w 444"/>
              <a:gd name="T71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44" h="444">
                <a:moveTo>
                  <a:pt x="399" y="53"/>
                </a:moveTo>
                <a:lnTo>
                  <a:pt x="399" y="53"/>
                </a:lnTo>
                <a:cubicBezTo>
                  <a:pt x="372" y="53"/>
                  <a:pt x="372" y="53"/>
                  <a:pt x="372" y="53"/>
                </a:cubicBezTo>
                <a:cubicBezTo>
                  <a:pt x="372" y="98"/>
                  <a:pt x="372" y="98"/>
                  <a:pt x="372" y="98"/>
                </a:cubicBezTo>
                <a:cubicBezTo>
                  <a:pt x="293" y="98"/>
                  <a:pt x="293" y="98"/>
                  <a:pt x="293" y="98"/>
                </a:cubicBezTo>
                <a:cubicBezTo>
                  <a:pt x="293" y="53"/>
                  <a:pt x="293" y="53"/>
                  <a:pt x="293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98"/>
                  <a:pt x="151" y="98"/>
                  <a:pt x="151" y="98"/>
                </a:cubicBezTo>
                <a:cubicBezTo>
                  <a:pt x="71" y="98"/>
                  <a:pt x="71" y="98"/>
                  <a:pt x="71" y="98"/>
                </a:cubicBezTo>
                <a:cubicBezTo>
                  <a:pt x="71" y="53"/>
                  <a:pt x="71" y="53"/>
                  <a:pt x="71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18" y="53"/>
                  <a:pt x="0" y="71"/>
                  <a:pt x="0" y="98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43"/>
                  <a:pt x="45" y="443"/>
                </a:cubicBezTo>
                <a:cubicBezTo>
                  <a:pt x="399" y="443"/>
                  <a:pt x="399" y="443"/>
                  <a:pt x="399" y="443"/>
                </a:cubicBezTo>
                <a:cubicBezTo>
                  <a:pt x="425" y="443"/>
                  <a:pt x="443" y="425"/>
                  <a:pt x="443" y="399"/>
                </a:cubicBezTo>
                <a:cubicBezTo>
                  <a:pt x="443" y="98"/>
                  <a:pt x="443" y="98"/>
                  <a:pt x="443" y="98"/>
                </a:cubicBezTo>
                <a:cubicBezTo>
                  <a:pt x="443" y="71"/>
                  <a:pt x="425" y="53"/>
                  <a:pt x="399" y="53"/>
                </a:cubicBezTo>
                <a:close/>
                <a:moveTo>
                  <a:pt x="399" y="399"/>
                </a:moveTo>
                <a:lnTo>
                  <a:pt x="399" y="399"/>
                </a:lnTo>
                <a:cubicBezTo>
                  <a:pt x="45" y="399"/>
                  <a:pt x="45" y="399"/>
                  <a:pt x="45" y="399"/>
                </a:cubicBezTo>
                <a:cubicBezTo>
                  <a:pt x="45" y="196"/>
                  <a:pt x="45" y="196"/>
                  <a:pt x="45" y="196"/>
                </a:cubicBezTo>
                <a:cubicBezTo>
                  <a:pt x="399" y="196"/>
                  <a:pt x="399" y="196"/>
                  <a:pt x="399" y="196"/>
                </a:cubicBezTo>
                <a:lnTo>
                  <a:pt x="399" y="399"/>
                </a:lnTo>
                <a:close/>
                <a:moveTo>
                  <a:pt x="124" y="0"/>
                </a:moveTo>
                <a:lnTo>
                  <a:pt x="124" y="0"/>
                </a:lnTo>
                <a:cubicBezTo>
                  <a:pt x="89" y="0"/>
                  <a:pt x="89" y="0"/>
                  <a:pt x="89" y="0"/>
                </a:cubicBezTo>
                <a:cubicBezTo>
                  <a:pt x="89" y="89"/>
                  <a:pt x="89" y="89"/>
                  <a:pt x="89" y="89"/>
                </a:cubicBezTo>
                <a:cubicBezTo>
                  <a:pt x="124" y="89"/>
                  <a:pt x="124" y="89"/>
                  <a:pt x="124" y="89"/>
                </a:cubicBezTo>
                <a:lnTo>
                  <a:pt x="124" y="0"/>
                </a:lnTo>
                <a:close/>
                <a:moveTo>
                  <a:pt x="354" y="0"/>
                </a:moveTo>
                <a:lnTo>
                  <a:pt x="354" y="0"/>
                </a:lnTo>
                <a:cubicBezTo>
                  <a:pt x="319" y="0"/>
                  <a:pt x="319" y="0"/>
                  <a:pt x="319" y="0"/>
                </a:cubicBezTo>
                <a:cubicBezTo>
                  <a:pt x="319" y="89"/>
                  <a:pt x="319" y="89"/>
                  <a:pt x="319" y="89"/>
                </a:cubicBezTo>
                <a:cubicBezTo>
                  <a:pt x="354" y="89"/>
                  <a:pt x="354" y="89"/>
                  <a:pt x="354" y="89"/>
                </a:cubicBezTo>
                <a:lnTo>
                  <a:pt x="354" y="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40" name="Group 85"/>
          <p:cNvGrpSpPr/>
          <p:nvPr/>
        </p:nvGrpSpPr>
        <p:grpSpPr>
          <a:xfrm>
            <a:off x="6086050" y="4368261"/>
            <a:ext cx="310180" cy="480734"/>
            <a:chOff x="8527946" y="7535335"/>
            <a:chExt cx="385132" cy="596900"/>
          </a:xfrm>
          <a:solidFill>
            <a:schemeClr val="bg1"/>
          </a:solidFill>
        </p:grpSpPr>
        <p:sp>
          <p:nvSpPr>
            <p:cNvPr id="41" name="Freeform 40"/>
            <p:cNvSpPr>
              <a:spLocks noChangeArrowheads="1"/>
            </p:cNvSpPr>
            <p:nvPr/>
          </p:nvSpPr>
          <p:spPr bwMode="auto">
            <a:xfrm>
              <a:off x="8527946" y="7755467"/>
              <a:ext cx="385132" cy="376768"/>
            </a:xfrm>
            <a:custGeom>
              <a:avLst/>
              <a:gdLst>
                <a:gd name="T0" fmla="*/ 311 w 320"/>
                <a:gd name="T1" fmla="*/ 0 h 312"/>
                <a:gd name="T2" fmla="*/ 311 w 320"/>
                <a:gd name="T3" fmla="*/ 0 h 312"/>
                <a:gd name="T4" fmla="*/ 293 w 320"/>
                <a:gd name="T5" fmla="*/ 0 h 312"/>
                <a:gd name="T6" fmla="*/ 284 w 320"/>
                <a:gd name="T7" fmla="*/ 9 h 312"/>
                <a:gd name="T8" fmla="*/ 284 w 320"/>
                <a:gd name="T9" fmla="*/ 72 h 312"/>
                <a:gd name="T10" fmla="*/ 160 w 320"/>
                <a:gd name="T11" fmla="*/ 160 h 312"/>
                <a:gd name="T12" fmla="*/ 36 w 320"/>
                <a:gd name="T13" fmla="*/ 72 h 312"/>
                <a:gd name="T14" fmla="*/ 36 w 320"/>
                <a:gd name="T15" fmla="*/ 9 h 312"/>
                <a:gd name="T16" fmla="*/ 28 w 320"/>
                <a:gd name="T17" fmla="*/ 0 h 312"/>
                <a:gd name="T18" fmla="*/ 9 w 320"/>
                <a:gd name="T19" fmla="*/ 0 h 312"/>
                <a:gd name="T20" fmla="*/ 0 w 320"/>
                <a:gd name="T21" fmla="*/ 9 h 312"/>
                <a:gd name="T22" fmla="*/ 0 w 320"/>
                <a:gd name="T23" fmla="*/ 72 h 312"/>
                <a:gd name="T24" fmla="*/ 134 w 320"/>
                <a:gd name="T25" fmla="*/ 196 h 312"/>
                <a:gd name="T26" fmla="*/ 134 w 320"/>
                <a:gd name="T27" fmla="*/ 266 h 312"/>
                <a:gd name="T28" fmla="*/ 72 w 320"/>
                <a:gd name="T29" fmla="*/ 266 h 312"/>
                <a:gd name="T30" fmla="*/ 63 w 320"/>
                <a:gd name="T31" fmla="*/ 275 h 312"/>
                <a:gd name="T32" fmla="*/ 63 w 320"/>
                <a:gd name="T33" fmla="*/ 302 h 312"/>
                <a:gd name="T34" fmla="*/ 72 w 320"/>
                <a:gd name="T35" fmla="*/ 311 h 312"/>
                <a:gd name="T36" fmla="*/ 249 w 320"/>
                <a:gd name="T37" fmla="*/ 311 h 312"/>
                <a:gd name="T38" fmla="*/ 257 w 320"/>
                <a:gd name="T39" fmla="*/ 302 h 312"/>
                <a:gd name="T40" fmla="*/ 257 w 320"/>
                <a:gd name="T41" fmla="*/ 275 h 312"/>
                <a:gd name="T42" fmla="*/ 249 w 320"/>
                <a:gd name="T43" fmla="*/ 266 h 312"/>
                <a:gd name="T44" fmla="*/ 187 w 320"/>
                <a:gd name="T45" fmla="*/ 266 h 312"/>
                <a:gd name="T46" fmla="*/ 187 w 320"/>
                <a:gd name="T47" fmla="*/ 196 h 312"/>
                <a:gd name="T48" fmla="*/ 319 w 320"/>
                <a:gd name="T49" fmla="*/ 72 h 312"/>
                <a:gd name="T50" fmla="*/ 319 w 320"/>
                <a:gd name="T51" fmla="*/ 9 h 312"/>
                <a:gd name="T52" fmla="*/ 311 w 320"/>
                <a:gd name="T5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0" h="312">
                  <a:moveTo>
                    <a:pt x="311" y="0"/>
                  </a:moveTo>
                  <a:lnTo>
                    <a:pt x="311" y="0"/>
                  </a:lnTo>
                  <a:cubicBezTo>
                    <a:pt x="293" y="0"/>
                    <a:pt x="293" y="0"/>
                    <a:pt x="293" y="0"/>
                  </a:cubicBezTo>
                  <a:cubicBezTo>
                    <a:pt x="284" y="0"/>
                    <a:pt x="284" y="0"/>
                    <a:pt x="284" y="9"/>
                  </a:cubicBezTo>
                  <a:cubicBezTo>
                    <a:pt x="284" y="72"/>
                    <a:pt x="284" y="72"/>
                    <a:pt x="284" y="72"/>
                  </a:cubicBezTo>
                  <a:cubicBezTo>
                    <a:pt x="284" y="107"/>
                    <a:pt x="257" y="160"/>
                    <a:pt x="160" y="160"/>
                  </a:cubicBezTo>
                  <a:cubicBezTo>
                    <a:pt x="63" y="160"/>
                    <a:pt x="36" y="107"/>
                    <a:pt x="36" y="7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0"/>
                    <a:pt x="28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0" y="0"/>
                    <a:pt x="0" y="9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34"/>
                    <a:pt x="44" y="187"/>
                    <a:pt x="134" y="196"/>
                  </a:cubicBezTo>
                  <a:cubicBezTo>
                    <a:pt x="134" y="266"/>
                    <a:pt x="134" y="266"/>
                    <a:pt x="134" y="266"/>
                  </a:cubicBezTo>
                  <a:cubicBezTo>
                    <a:pt x="72" y="266"/>
                    <a:pt x="72" y="266"/>
                    <a:pt x="72" y="266"/>
                  </a:cubicBezTo>
                  <a:cubicBezTo>
                    <a:pt x="63" y="266"/>
                    <a:pt x="63" y="266"/>
                    <a:pt x="63" y="275"/>
                  </a:cubicBezTo>
                  <a:cubicBezTo>
                    <a:pt x="63" y="302"/>
                    <a:pt x="63" y="302"/>
                    <a:pt x="63" y="302"/>
                  </a:cubicBezTo>
                  <a:cubicBezTo>
                    <a:pt x="63" y="311"/>
                    <a:pt x="63" y="311"/>
                    <a:pt x="72" y="311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57" y="311"/>
                    <a:pt x="257" y="311"/>
                    <a:pt x="257" y="302"/>
                  </a:cubicBezTo>
                  <a:cubicBezTo>
                    <a:pt x="257" y="275"/>
                    <a:pt x="257" y="275"/>
                    <a:pt x="257" y="275"/>
                  </a:cubicBezTo>
                  <a:cubicBezTo>
                    <a:pt x="257" y="266"/>
                    <a:pt x="257" y="266"/>
                    <a:pt x="249" y="266"/>
                  </a:cubicBezTo>
                  <a:cubicBezTo>
                    <a:pt x="187" y="266"/>
                    <a:pt x="187" y="266"/>
                    <a:pt x="187" y="266"/>
                  </a:cubicBezTo>
                  <a:cubicBezTo>
                    <a:pt x="187" y="196"/>
                    <a:pt x="187" y="196"/>
                    <a:pt x="187" y="196"/>
                  </a:cubicBezTo>
                  <a:cubicBezTo>
                    <a:pt x="275" y="187"/>
                    <a:pt x="319" y="134"/>
                    <a:pt x="319" y="72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9" y="0"/>
                    <a:pt x="311" y="0"/>
                    <a:pt x="311" y="0"/>
                  </a:cubicBezTo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41"/>
            <p:cNvSpPr>
              <a:spLocks noChangeArrowheads="1"/>
            </p:cNvSpPr>
            <p:nvPr/>
          </p:nvSpPr>
          <p:spPr bwMode="auto">
            <a:xfrm>
              <a:off x="8633751" y="7755468"/>
              <a:ext cx="169289" cy="143933"/>
            </a:xfrm>
            <a:custGeom>
              <a:avLst/>
              <a:gdLst>
                <a:gd name="T0" fmla="*/ 71 w 143"/>
                <a:gd name="T1" fmla="*/ 116 h 117"/>
                <a:gd name="T2" fmla="*/ 71 w 143"/>
                <a:gd name="T3" fmla="*/ 116 h 117"/>
                <a:gd name="T4" fmla="*/ 142 w 143"/>
                <a:gd name="T5" fmla="*/ 72 h 117"/>
                <a:gd name="T6" fmla="*/ 142 w 143"/>
                <a:gd name="T7" fmla="*/ 0 h 117"/>
                <a:gd name="T8" fmla="*/ 0 w 143"/>
                <a:gd name="T9" fmla="*/ 0 h 117"/>
                <a:gd name="T10" fmla="*/ 0 w 143"/>
                <a:gd name="T11" fmla="*/ 72 h 117"/>
                <a:gd name="T12" fmla="*/ 71 w 143"/>
                <a:gd name="T13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17">
                  <a:moveTo>
                    <a:pt x="71" y="116"/>
                  </a:moveTo>
                  <a:lnTo>
                    <a:pt x="71" y="116"/>
                  </a:lnTo>
                  <a:cubicBezTo>
                    <a:pt x="133" y="116"/>
                    <a:pt x="142" y="90"/>
                    <a:pt x="142" y="72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90"/>
                    <a:pt x="9" y="116"/>
                    <a:pt x="71" y="116"/>
                  </a:cubicBezTo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42"/>
            <p:cNvSpPr>
              <a:spLocks noChangeArrowheads="1"/>
            </p:cNvSpPr>
            <p:nvPr/>
          </p:nvSpPr>
          <p:spPr bwMode="auto">
            <a:xfrm>
              <a:off x="8633751" y="7535335"/>
              <a:ext cx="169289" cy="177800"/>
            </a:xfrm>
            <a:custGeom>
              <a:avLst/>
              <a:gdLst>
                <a:gd name="T0" fmla="*/ 142 w 143"/>
                <a:gd name="T1" fmla="*/ 44 h 151"/>
                <a:gd name="T2" fmla="*/ 142 w 143"/>
                <a:gd name="T3" fmla="*/ 44 h 151"/>
                <a:gd name="T4" fmla="*/ 71 w 143"/>
                <a:gd name="T5" fmla="*/ 0 h 151"/>
                <a:gd name="T6" fmla="*/ 0 w 143"/>
                <a:gd name="T7" fmla="*/ 44 h 151"/>
                <a:gd name="T8" fmla="*/ 0 w 143"/>
                <a:gd name="T9" fmla="*/ 150 h 151"/>
                <a:gd name="T10" fmla="*/ 142 w 143"/>
                <a:gd name="T11" fmla="*/ 150 h 151"/>
                <a:gd name="T12" fmla="*/ 142 w 143"/>
                <a:gd name="T13" fmla="*/ 4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51">
                  <a:moveTo>
                    <a:pt x="142" y="44"/>
                  </a:moveTo>
                  <a:lnTo>
                    <a:pt x="142" y="44"/>
                  </a:lnTo>
                  <a:cubicBezTo>
                    <a:pt x="142" y="26"/>
                    <a:pt x="133" y="0"/>
                    <a:pt x="71" y="0"/>
                  </a:cubicBezTo>
                  <a:cubicBezTo>
                    <a:pt x="9" y="0"/>
                    <a:pt x="0" y="26"/>
                    <a:pt x="0" y="4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42" y="150"/>
                    <a:pt x="142" y="150"/>
                    <a:pt x="142" y="150"/>
                  </a:cubicBezTo>
                  <a:lnTo>
                    <a:pt x="142" y="44"/>
                  </a:lnTo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Freeform 91"/>
          <p:cNvSpPr>
            <a:spLocks noChangeArrowheads="1"/>
          </p:cNvSpPr>
          <p:nvPr/>
        </p:nvSpPr>
        <p:spPr bwMode="auto">
          <a:xfrm>
            <a:off x="8250607" y="4518030"/>
            <a:ext cx="480608" cy="235254"/>
          </a:xfrm>
          <a:custGeom>
            <a:avLst/>
            <a:gdLst>
              <a:gd name="T0" fmla="*/ 443 w 497"/>
              <a:gd name="T1" fmla="*/ 0 h 248"/>
              <a:gd name="T2" fmla="*/ 443 w 497"/>
              <a:gd name="T3" fmla="*/ 0 h 248"/>
              <a:gd name="T4" fmla="*/ 53 w 497"/>
              <a:gd name="T5" fmla="*/ 0 h 248"/>
              <a:gd name="T6" fmla="*/ 0 w 497"/>
              <a:gd name="T7" fmla="*/ 53 h 248"/>
              <a:gd name="T8" fmla="*/ 0 w 497"/>
              <a:gd name="T9" fmla="*/ 203 h 248"/>
              <a:gd name="T10" fmla="*/ 53 w 497"/>
              <a:gd name="T11" fmla="*/ 247 h 248"/>
              <a:gd name="T12" fmla="*/ 443 w 497"/>
              <a:gd name="T13" fmla="*/ 247 h 248"/>
              <a:gd name="T14" fmla="*/ 496 w 497"/>
              <a:gd name="T15" fmla="*/ 203 h 248"/>
              <a:gd name="T16" fmla="*/ 496 w 497"/>
              <a:gd name="T17" fmla="*/ 53 h 248"/>
              <a:gd name="T18" fmla="*/ 443 w 497"/>
              <a:gd name="T19" fmla="*/ 0 h 248"/>
              <a:gd name="T20" fmla="*/ 443 w 497"/>
              <a:gd name="T21" fmla="*/ 203 h 248"/>
              <a:gd name="T22" fmla="*/ 443 w 497"/>
              <a:gd name="T23" fmla="*/ 203 h 248"/>
              <a:gd name="T24" fmla="*/ 53 w 497"/>
              <a:gd name="T25" fmla="*/ 203 h 248"/>
              <a:gd name="T26" fmla="*/ 53 w 497"/>
              <a:gd name="T27" fmla="*/ 53 h 248"/>
              <a:gd name="T28" fmla="*/ 443 w 497"/>
              <a:gd name="T29" fmla="*/ 53 h 248"/>
              <a:gd name="T30" fmla="*/ 443 w 497"/>
              <a:gd name="T31" fmla="*/ 203 h 248"/>
              <a:gd name="T32" fmla="*/ 177 w 497"/>
              <a:gd name="T33" fmla="*/ 79 h 248"/>
              <a:gd name="T34" fmla="*/ 177 w 497"/>
              <a:gd name="T35" fmla="*/ 79 h 248"/>
              <a:gd name="T36" fmla="*/ 71 w 497"/>
              <a:gd name="T37" fmla="*/ 79 h 248"/>
              <a:gd name="T38" fmla="*/ 71 w 497"/>
              <a:gd name="T39" fmla="*/ 177 h 248"/>
              <a:gd name="T40" fmla="*/ 177 w 497"/>
              <a:gd name="T41" fmla="*/ 177 h 248"/>
              <a:gd name="T42" fmla="*/ 177 w 497"/>
              <a:gd name="T43" fmla="*/ 79 h 248"/>
              <a:gd name="T44" fmla="*/ 301 w 497"/>
              <a:gd name="T45" fmla="*/ 79 h 248"/>
              <a:gd name="T46" fmla="*/ 301 w 497"/>
              <a:gd name="T47" fmla="*/ 79 h 248"/>
              <a:gd name="T48" fmla="*/ 195 w 497"/>
              <a:gd name="T49" fmla="*/ 79 h 248"/>
              <a:gd name="T50" fmla="*/ 195 w 497"/>
              <a:gd name="T51" fmla="*/ 177 h 248"/>
              <a:gd name="T52" fmla="*/ 301 w 497"/>
              <a:gd name="T53" fmla="*/ 177 h 248"/>
              <a:gd name="T54" fmla="*/ 301 w 497"/>
              <a:gd name="T55" fmla="*/ 79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7" h="248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8" y="0"/>
                  <a:pt x="0" y="26"/>
                  <a:pt x="0" y="5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30"/>
                  <a:pt x="18" y="247"/>
                  <a:pt x="53" y="247"/>
                </a:cubicBezTo>
                <a:cubicBezTo>
                  <a:pt x="443" y="247"/>
                  <a:pt x="443" y="247"/>
                  <a:pt x="443" y="247"/>
                </a:cubicBezTo>
                <a:cubicBezTo>
                  <a:pt x="469" y="247"/>
                  <a:pt x="496" y="230"/>
                  <a:pt x="496" y="203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69" y="0"/>
                  <a:pt x="443" y="0"/>
                </a:cubicBezTo>
                <a:close/>
                <a:moveTo>
                  <a:pt x="443" y="203"/>
                </a:moveTo>
                <a:lnTo>
                  <a:pt x="443" y="203"/>
                </a:lnTo>
                <a:cubicBezTo>
                  <a:pt x="53" y="203"/>
                  <a:pt x="53" y="203"/>
                  <a:pt x="53" y="203"/>
                </a:cubicBezTo>
                <a:cubicBezTo>
                  <a:pt x="53" y="53"/>
                  <a:pt x="53" y="53"/>
                  <a:pt x="53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203"/>
                </a:lnTo>
                <a:close/>
                <a:moveTo>
                  <a:pt x="177" y="79"/>
                </a:moveTo>
                <a:lnTo>
                  <a:pt x="177" y="79"/>
                </a:lnTo>
                <a:cubicBezTo>
                  <a:pt x="71" y="79"/>
                  <a:pt x="71" y="79"/>
                  <a:pt x="71" y="79"/>
                </a:cubicBezTo>
                <a:cubicBezTo>
                  <a:pt x="71" y="177"/>
                  <a:pt x="71" y="177"/>
                  <a:pt x="71" y="177"/>
                </a:cubicBezTo>
                <a:cubicBezTo>
                  <a:pt x="177" y="177"/>
                  <a:pt x="177" y="177"/>
                  <a:pt x="177" y="177"/>
                </a:cubicBezTo>
                <a:lnTo>
                  <a:pt x="177" y="79"/>
                </a:lnTo>
                <a:close/>
                <a:moveTo>
                  <a:pt x="301" y="79"/>
                </a:moveTo>
                <a:lnTo>
                  <a:pt x="301" y="79"/>
                </a:lnTo>
                <a:cubicBezTo>
                  <a:pt x="195" y="79"/>
                  <a:pt x="195" y="79"/>
                  <a:pt x="195" y="79"/>
                </a:cubicBezTo>
                <a:cubicBezTo>
                  <a:pt x="195" y="177"/>
                  <a:pt x="195" y="177"/>
                  <a:pt x="195" y="177"/>
                </a:cubicBezTo>
                <a:cubicBezTo>
                  <a:pt x="301" y="177"/>
                  <a:pt x="301" y="177"/>
                  <a:pt x="301" y="177"/>
                </a:cubicBezTo>
                <a:lnTo>
                  <a:pt x="301" y="79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Freeform 99"/>
          <p:cNvSpPr>
            <a:spLocks noChangeArrowheads="1"/>
          </p:cNvSpPr>
          <p:nvPr/>
        </p:nvSpPr>
        <p:spPr bwMode="auto">
          <a:xfrm>
            <a:off x="5997348" y="2153111"/>
            <a:ext cx="480608" cy="293215"/>
          </a:xfrm>
          <a:custGeom>
            <a:avLst/>
            <a:gdLst>
              <a:gd name="T0" fmla="*/ 381 w 497"/>
              <a:gd name="T1" fmla="*/ 151 h 303"/>
              <a:gd name="T2" fmla="*/ 381 w 497"/>
              <a:gd name="T3" fmla="*/ 151 h 303"/>
              <a:gd name="T4" fmla="*/ 434 w 497"/>
              <a:gd name="T5" fmla="*/ 45 h 303"/>
              <a:gd name="T6" fmla="*/ 470 w 497"/>
              <a:gd name="T7" fmla="*/ 45 h 303"/>
              <a:gd name="T8" fmla="*/ 381 w 497"/>
              <a:gd name="T9" fmla="*/ 0 h 303"/>
              <a:gd name="T10" fmla="*/ 133 w 497"/>
              <a:gd name="T11" fmla="*/ 0 h 303"/>
              <a:gd name="T12" fmla="*/ 0 w 497"/>
              <a:gd name="T13" fmla="*/ 151 h 303"/>
              <a:gd name="T14" fmla="*/ 133 w 497"/>
              <a:gd name="T15" fmla="*/ 302 h 303"/>
              <a:gd name="T16" fmla="*/ 381 w 497"/>
              <a:gd name="T17" fmla="*/ 302 h 303"/>
              <a:gd name="T18" fmla="*/ 470 w 497"/>
              <a:gd name="T19" fmla="*/ 257 h 303"/>
              <a:gd name="T20" fmla="*/ 434 w 497"/>
              <a:gd name="T21" fmla="*/ 257 h 303"/>
              <a:gd name="T22" fmla="*/ 381 w 497"/>
              <a:gd name="T23" fmla="*/ 151 h 303"/>
              <a:gd name="T24" fmla="*/ 310 w 497"/>
              <a:gd name="T25" fmla="*/ 196 h 303"/>
              <a:gd name="T26" fmla="*/ 310 w 497"/>
              <a:gd name="T27" fmla="*/ 196 h 303"/>
              <a:gd name="T28" fmla="*/ 302 w 497"/>
              <a:gd name="T29" fmla="*/ 196 h 303"/>
              <a:gd name="T30" fmla="*/ 221 w 497"/>
              <a:gd name="T31" fmla="*/ 169 h 303"/>
              <a:gd name="T32" fmla="*/ 212 w 497"/>
              <a:gd name="T33" fmla="*/ 196 h 303"/>
              <a:gd name="T34" fmla="*/ 186 w 497"/>
              <a:gd name="T35" fmla="*/ 204 h 303"/>
              <a:gd name="T36" fmla="*/ 98 w 497"/>
              <a:gd name="T37" fmla="*/ 125 h 303"/>
              <a:gd name="T38" fmla="*/ 89 w 497"/>
              <a:gd name="T39" fmla="*/ 107 h 303"/>
              <a:gd name="T40" fmla="*/ 106 w 497"/>
              <a:gd name="T41" fmla="*/ 107 h 303"/>
              <a:gd name="T42" fmla="*/ 177 w 497"/>
              <a:gd name="T43" fmla="*/ 143 h 303"/>
              <a:gd name="T44" fmla="*/ 195 w 497"/>
              <a:gd name="T45" fmla="*/ 116 h 303"/>
              <a:gd name="T46" fmla="*/ 221 w 497"/>
              <a:gd name="T47" fmla="*/ 107 h 303"/>
              <a:gd name="T48" fmla="*/ 310 w 497"/>
              <a:gd name="T49" fmla="*/ 187 h 303"/>
              <a:gd name="T50" fmla="*/ 310 w 497"/>
              <a:gd name="T51" fmla="*/ 196 h 303"/>
              <a:gd name="T52" fmla="*/ 470 w 497"/>
              <a:gd name="T53" fmla="*/ 98 h 303"/>
              <a:gd name="T54" fmla="*/ 470 w 497"/>
              <a:gd name="T55" fmla="*/ 98 h 303"/>
              <a:gd name="T56" fmla="*/ 452 w 497"/>
              <a:gd name="T57" fmla="*/ 98 h 303"/>
              <a:gd name="T58" fmla="*/ 425 w 497"/>
              <a:gd name="T59" fmla="*/ 151 h 303"/>
              <a:gd name="T60" fmla="*/ 452 w 497"/>
              <a:gd name="T61" fmla="*/ 204 h 303"/>
              <a:gd name="T62" fmla="*/ 470 w 497"/>
              <a:gd name="T63" fmla="*/ 204 h 303"/>
              <a:gd name="T64" fmla="*/ 496 w 497"/>
              <a:gd name="T65" fmla="*/ 151 h 303"/>
              <a:gd name="T66" fmla="*/ 470 w 497"/>
              <a:gd name="T67" fmla="*/ 9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303">
                <a:moveTo>
                  <a:pt x="381" y="151"/>
                </a:moveTo>
                <a:lnTo>
                  <a:pt x="381" y="151"/>
                </a:lnTo>
                <a:cubicBezTo>
                  <a:pt x="381" y="90"/>
                  <a:pt x="417" y="45"/>
                  <a:pt x="434" y="45"/>
                </a:cubicBezTo>
                <a:cubicBezTo>
                  <a:pt x="443" y="45"/>
                  <a:pt x="470" y="45"/>
                  <a:pt x="470" y="45"/>
                </a:cubicBezTo>
                <a:cubicBezTo>
                  <a:pt x="452" y="18"/>
                  <a:pt x="443" y="0"/>
                  <a:pt x="381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36" y="0"/>
                  <a:pt x="0" y="90"/>
                  <a:pt x="0" y="151"/>
                </a:cubicBezTo>
                <a:cubicBezTo>
                  <a:pt x="0" y="213"/>
                  <a:pt x="36" y="302"/>
                  <a:pt x="133" y="302"/>
                </a:cubicBezTo>
                <a:cubicBezTo>
                  <a:pt x="381" y="302"/>
                  <a:pt x="381" y="302"/>
                  <a:pt x="381" y="302"/>
                </a:cubicBezTo>
                <a:cubicBezTo>
                  <a:pt x="443" y="302"/>
                  <a:pt x="452" y="284"/>
                  <a:pt x="470" y="257"/>
                </a:cubicBezTo>
                <a:cubicBezTo>
                  <a:pt x="470" y="257"/>
                  <a:pt x="461" y="257"/>
                  <a:pt x="434" y="257"/>
                </a:cubicBezTo>
                <a:cubicBezTo>
                  <a:pt x="417" y="257"/>
                  <a:pt x="381" y="222"/>
                  <a:pt x="381" y="151"/>
                </a:cubicBezTo>
                <a:close/>
                <a:moveTo>
                  <a:pt x="310" y="196"/>
                </a:moveTo>
                <a:lnTo>
                  <a:pt x="310" y="196"/>
                </a:lnTo>
                <a:cubicBezTo>
                  <a:pt x="310" y="204"/>
                  <a:pt x="302" y="196"/>
                  <a:pt x="302" y="196"/>
                </a:cubicBezTo>
                <a:cubicBezTo>
                  <a:pt x="221" y="169"/>
                  <a:pt x="221" y="169"/>
                  <a:pt x="221" y="169"/>
                </a:cubicBezTo>
                <a:cubicBezTo>
                  <a:pt x="221" y="169"/>
                  <a:pt x="221" y="178"/>
                  <a:pt x="212" y="196"/>
                </a:cubicBezTo>
                <a:cubicBezTo>
                  <a:pt x="204" y="204"/>
                  <a:pt x="204" y="222"/>
                  <a:pt x="186" y="204"/>
                </a:cubicBezTo>
                <a:cubicBezTo>
                  <a:pt x="159" y="187"/>
                  <a:pt x="98" y="125"/>
                  <a:pt x="98" y="125"/>
                </a:cubicBezTo>
                <a:cubicBezTo>
                  <a:pt x="98" y="125"/>
                  <a:pt x="89" y="116"/>
                  <a:pt x="89" y="107"/>
                </a:cubicBezTo>
                <a:cubicBezTo>
                  <a:pt x="98" y="107"/>
                  <a:pt x="106" y="107"/>
                  <a:pt x="106" y="107"/>
                </a:cubicBezTo>
                <a:cubicBezTo>
                  <a:pt x="177" y="143"/>
                  <a:pt x="177" y="143"/>
                  <a:pt x="177" y="143"/>
                </a:cubicBezTo>
                <a:cubicBezTo>
                  <a:pt x="177" y="143"/>
                  <a:pt x="186" y="125"/>
                  <a:pt x="195" y="116"/>
                </a:cubicBezTo>
                <a:cubicBezTo>
                  <a:pt x="195" y="98"/>
                  <a:pt x="204" y="90"/>
                  <a:pt x="221" y="107"/>
                </a:cubicBezTo>
                <a:cubicBezTo>
                  <a:pt x="239" y="116"/>
                  <a:pt x="310" y="187"/>
                  <a:pt x="310" y="187"/>
                </a:cubicBezTo>
                <a:cubicBezTo>
                  <a:pt x="310" y="187"/>
                  <a:pt x="319" y="196"/>
                  <a:pt x="310" y="196"/>
                </a:cubicBezTo>
                <a:close/>
                <a:moveTo>
                  <a:pt x="470" y="98"/>
                </a:moveTo>
                <a:lnTo>
                  <a:pt x="470" y="98"/>
                </a:lnTo>
                <a:cubicBezTo>
                  <a:pt x="452" y="98"/>
                  <a:pt x="452" y="98"/>
                  <a:pt x="452" y="98"/>
                </a:cubicBezTo>
                <a:cubicBezTo>
                  <a:pt x="434" y="98"/>
                  <a:pt x="425" y="125"/>
                  <a:pt x="425" y="151"/>
                </a:cubicBezTo>
                <a:cubicBezTo>
                  <a:pt x="425" y="178"/>
                  <a:pt x="434" y="204"/>
                  <a:pt x="452" y="204"/>
                </a:cubicBezTo>
                <a:cubicBezTo>
                  <a:pt x="470" y="204"/>
                  <a:pt x="470" y="204"/>
                  <a:pt x="470" y="204"/>
                </a:cubicBezTo>
                <a:cubicBezTo>
                  <a:pt x="478" y="204"/>
                  <a:pt x="496" y="178"/>
                  <a:pt x="496" y="151"/>
                </a:cubicBezTo>
                <a:cubicBezTo>
                  <a:pt x="496" y="125"/>
                  <a:pt x="478" y="98"/>
                  <a:pt x="470" y="98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6" name="Freeform 100"/>
          <p:cNvSpPr>
            <a:spLocks noChangeArrowheads="1"/>
          </p:cNvSpPr>
          <p:nvPr/>
        </p:nvSpPr>
        <p:spPr bwMode="auto">
          <a:xfrm>
            <a:off x="1425685" y="2004288"/>
            <a:ext cx="697270" cy="450127"/>
          </a:xfrm>
          <a:custGeom>
            <a:avLst/>
            <a:gdLst>
              <a:gd name="T0" fmla="*/ 381 w 498"/>
              <a:gd name="T1" fmla="*/ 89 h 320"/>
              <a:gd name="T2" fmla="*/ 381 w 498"/>
              <a:gd name="T3" fmla="*/ 89 h 320"/>
              <a:gd name="T4" fmla="*/ 355 w 498"/>
              <a:gd name="T5" fmla="*/ 89 h 320"/>
              <a:gd name="T6" fmla="*/ 231 w 498"/>
              <a:gd name="T7" fmla="*/ 0 h 320"/>
              <a:gd name="T8" fmla="*/ 98 w 498"/>
              <a:gd name="T9" fmla="*/ 134 h 320"/>
              <a:gd name="T10" fmla="*/ 98 w 498"/>
              <a:gd name="T11" fmla="*/ 150 h 320"/>
              <a:gd name="T12" fmla="*/ 89 w 498"/>
              <a:gd name="T13" fmla="*/ 150 h 320"/>
              <a:gd name="T14" fmla="*/ 0 w 498"/>
              <a:gd name="T15" fmla="*/ 240 h 320"/>
              <a:gd name="T16" fmla="*/ 89 w 498"/>
              <a:gd name="T17" fmla="*/ 319 h 320"/>
              <a:gd name="T18" fmla="*/ 381 w 498"/>
              <a:gd name="T19" fmla="*/ 319 h 320"/>
              <a:gd name="T20" fmla="*/ 497 w 498"/>
              <a:gd name="T21" fmla="*/ 204 h 320"/>
              <a:gd name="T22" fmla="*/ 381 w 498"/>
              <a:gd name="T23" fmla="*/ 89 h 320"/>
              <a:gd name="T24" fmla="*/ 284 w 498"/>
              <a:gd name="T25" fmla="*/ 195 h 320"/>
              <a:gd name="T26" fmla="*/ 284 w 498"/>
              <a:gd name="T27" fmla="*/ 195 h 320"/>
              <a:gd name="T28" fmla="*/ 213 w 498"/>
              <a:gd name="T29" fmla="*/ 275 h 320"/>
              <a:gd name="T30" fmla="*/ 195 w 498"/>
              <a:gd name="T31" fmla="*/ 275 h 320"/>
              <a:gd name="T32" fmla="*/ 195 w 498"/>
              <a:gd name="T33" fmla="*/ 266 h 320"/>
              <a:gd name="T34" fmla="*/ 195 w 498"/>
              <a:gd name="T35" fmla="*/ 257 h 320"/>
              <a:gd name="T36" fmla="*/ 222 w 498"/>
              <a:gd name="T37" fmla="*/ 204 h 320"/>
              <a:gd name="T38" fmla="*/ 204 w 498"/>
              <a:gd name="T39" fmla="*/ 195 h 320"/>
              <a:gd name="T40" fmla="*/ 204 w 498"/>
              <a:gd name="T41" fmla="*/ 195 h 320"/>
              <a:gd name="T42" fmla="*/ 186 w 498"/>
              <a:gd name="T43" fmla="*/ 178 h 320"/>
              <a:gd name="T44" fmla="*/ 195 w 498"/>
              <a:gd name="T45" fmla="*/ 160 h 320"/>
              <a:gd name="T46" fmla="*/ 258 w 498"/>
              <a:gd name="T47" fmla="*/ 89 h 320"/>
              <a:gd name="T48" fmla="*/ 275 w 498"/>
              <a:gd name="T49" fmla="*/ 80 h 320"/>
              <a:gd name="T50" fmla="*/ 284 w 498"/>
              <a:gd name="T51" fmla="*/ 89 h 320"/>
              <a:gd name="T52" fmla="*/ 275 w 498"/>
              <a:gd name="T53" fmla="*/ 106 h 320"/>
              <a:gd name="T54" fmla="*/ 249 w 498"/>
              <a:gd name="T55" fmla="*/ 160 h 320"/>
              <a:gd name="T56" fmla="*/ 275 w 498"/>
              <a:gd name="T57" fmla="*/ 169 h 320"/>
              <a:gd name="T58" fmla="*/ 275 w 498"/>
              <a:gd name="T59" fmla="*/ 169 h 320"/>
              <a:gd name="T60" fmla="*/ 293 w 498"/>
              <a:gd name="T61" fmla="*/ 187 h 320"/>
              <a:gd name="T62" fmla="*/ 284 w 498"/>
              <a:gd name="T63" fmla="*/ 19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lnTo>
                  <a:pt x="204" y="195"/>
                </a:ln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lnTo>
                  <a:pt x="275" y="169"/>
                </a:ln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Freeform 118"/>
          <p:cNvSpPr>
            <a:spLocks noChangeArrowheads="1"/>
          </p:cNvSpPr>
          <p:nvPr/>
        </p:nvSpPr>
        <p:spPr bwMode="auto">
          <a:xfrm>
            <a:off x="3848886" y="4368261"/>
            <a:ext cx="395396" cy="422774"/>
          </a:xfrm>
          <a:custGeom>
            <a:avLst/>
            <a:gdLst>
              <a:gd name="T0" fmla="*/ 257 w 409"/>
              <a:gd name="T1" fmla="*/ 408 h 436"/>
              <a:gd name="T2" fmla="*/ 257 w 409"/>
              <a:gd name="T3" fmla="*/ 408 h 436"/>
              <a:gd name="T4" fmla="*/ 275 w 409"/>
              <a:gd name="T5" fmla="*/ 426 h 436"/>
              <a:gd name="T6" fmla="*/ 372 w 409"/>
              <a:gd name="T7" fmla="*/ 435 h 436"/>
              <a:gd name="T8" fmla="*/ 391 w 409"/>
              <a:gd name="T9" fmla="*/ 417 h 436"/>
              <a:gd name="T10" fmla="*/ 391 w 409"/>
              <a:gd name="T11" fmla="*/ 337 h 436"/>
              <a:gd name="T12" fmla="*/ 266 w 409"/>
              <a:gd name="T13" fmla="*/ 328 h 436"/>
              <a:gd name="T14" fmla="*/ 257 w 409"/>
              <a:gd name="T15" fmla="*/ 408 h 436"/>
              <a:gd name="T16" fmla="*/ 18 w 409"/>
              <a:gd name="T17" fmla="*/ 337 h 436"/>
              <a:gd name="T18" fmla="*/ 18 w 409"/>
              <a:gd name="T19" fmla="*/ 337 h 436"/>
              <a:gd name="T20" fmla="*/ 18 w 409"/>
              <a:gd name="T21" fmla="*/ 417 h 436"/>
              <a:gd name="T22" fmla="*/ 35 w 409"/>
              <a:gd name="T23" fmla="*/ 435 h 436"/>
              <a:gd name="T24" fmla="*/ 133 w 409"/>
              <a:gd name="T25" fmla="*/ 426 h 436"/>
              <a:gd name="T26" fmla="*/ 151 w 409"/>
              <a:gd name="T27" fmla="*/ 408 h 436"/>
              <a:gd name="T28" fmla="*/ 142 w 409"/>
              <a:gd name="T29" fmla="*/ 328 h 436"/>
              <a:gd name="T30" fmla="*/ 18 w 409"/>
              <a:gd name="T31" fmla="*/ 337 h 436"/>
              <a:gd name="T32" fmla="*/ 0 w 409"/>
              <a:gd name="T33" fmla="*/ 205 h 436"/>
              <a:gd name="T34" fmla="*/ 0 w 409"/>
              <a:gd name="T35" fmla="*/ 205 h 436"/>
              <a:gd name="T36" fmla="*/ 9 w 409"/>
              <a:gd name="T37" fmla="*/ 293 h 436"/>
              <a:gd name="T38" fmla="*/ 133 w 409"/>
              <a:gd name="T39" fmla="*/ 275 h 436"/>
              <a:gd name="T40" fmla="*/ 133 w 409"/>
              <a:gd name="T41" fmla="*/ 196 h 436"/>
              <a:gd name="T42" fmla="*/ 133 w 409"/>
              <a:gd name="T43" fmla="*/ 187 h 436"/>
              <a:gd name="T44" fmla="*/ 204 w 409"/>
              <a:gd name="T45" fmla="*/ 116 h 436"/>
              <a:gd name="T46" fmla="*/ 275 w 409"/>
              <a:gd name="T47" fmla="*/ 187 h 436"/>
              <a:gd name="T48" fmla="*/ 275 w 409"/>
              <a:gd name="T49" fmla="*/ 196 h 436"/>
              <a:gd name="T50" fmla="*/ 266 w 409"/>
              <a:gd name="T51" fmla="*/ 275 h 436"/>
              <a:gd name="T52" fmla="*/ 399 w 409"/>
              <a:gd name="T53" fmla="*/ 293 h 436"/>
              <a:gd name="T54" fmla="*/ 408 w 409"/>
              <a:gd name="T55" fmla="*/ 205 h 436"/>
              <a:gd name="T56" fmla="*/ 408 w 409"/>
              <a:gd name="T57" fmla="*/ 187 h 436"/>
              <a:gd name="T58" fmla="*/ 204 w 409"/>
              <a:gd name="T59" fmla="*/ 0 h 436"/>
              <a:gd name="T60" fmla="*/ 0 w 409"/>
              <a:gd name="T61" fmla="*/ 187 h 436"/>
              <a:gd name="T62" fmla="*/ 0 w 409"/>
              <a:gd name="T63" fmla="*/ 20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9" h="436">
                <a:moveTo>
                  <a:pt x="257" y="408"/>
                </a:moveTo>
                <a:lnTo>
                  <a:pt x="257" y="408"/>
                </a:lnTo>
                <a:cubicBezTo>
                  <a:pt x="257" y="417"/>
                  <a:pt x="266" y="426"/>
                  <a:pt x="275" y="426"/>
                </a:cubicBezTo>
                <a:cubicBezTo>
                  <a:pt x="372" y="435"/>
                  <a:pt x="372" y="435"/>
                  <a:pt x="372" y="435"/>
                </a:cubicBezTo>
                <a:cubicBezTo>
                  <a:pt x="382" y="435"/>
                  <a:pt x="382" y="426"/>
                  <a:pt x="391" y="417"/>
                </a:cubicBezTo>
                <a:cubicBezTo>
                  <a:pt x="391" y="337"/>
                  <a:pt x="391" y="337"/>
                  <a:pt x="391" y="337"/>
                </a:cubicBezTo>
                <a:cubicBezTo>
                  <a:pt x="266" y="328"/>
                  <a:pt x="266" y="328"/>
                  <a:pt x="266" y="328"/>
                </a:cubicBezTo>
                <a:lnTo>
                  <a:pt x="257" y="408"/>
                </a:lnTo>
                <a:close/>
                <a:moveTo>
                  <a:pt x="18" y="337"/>
                </a:moveTo>
                <a:lnTo>
                  <a:pt x="18" y="337"/>
                </a:lnTo>
                <a:cubicBezTo>
                  <a:pt x="18" y="417"/>
                  <a:pt x="18" y="417"/>
                  <a:pt x="18" y="417"/>
                </a:cubicBezTo>
                <a:cubicBezTo>
                  <a:pt x="18" y="426"/>
                  <a:pt x="27" y="435"/>
                  <a:pt x="35" y="435"/>
                </a:cubicBezTo>
                <a:cubicBezTo>
                  <a:pt x="133" y="426"/>
                  <a:pt x="133" y="426"/>
                  <a:pt x="133" y="426"/>
                </a:cubicBezTo>
                <a:cubicBezTo>
                  <a:pt x="142" y="426"/>
                  <a:pt x="151" y="417"/>
                  <a:pt x="151" y="408"/>
                </a:cubicBezTo>
                <a:cubicBezTo>
                  <a:pt x="142" y="328"/>
                  <a:pt x="142" y="328"/>
                  <a:pt x="142" y="328"/>
                </a:cubicBezTo>
                <a:lnTo>
                  <a:pt x="18" y="337"/>
                </a:lnTo>
                <a:close/>
                <a:moveTo>
                  <a:pt x="0" y="205"/>
                </a:moveTo>
                <a:lnTo>
                  <a:pt x="0" y="205"/>
                </a:lnTo>
                <a:cubicBezTo>
                  <a:pt x="9" y="293"/>
                  <a:pt x="9" y="293"/>
                  <a:pt x="9" y="293"/>
                </a:cubicBezTo>
                <a:cubicBezTo>
                  <a:pt x="133" y="275"/>
                  <a:pt x="133" y="275"/>
                  <a:pt x="133" y="275"/>
                </a:cubicBezTo>
                <a:cubicBezTo>
                  <a:pt x="133" y="196"/>
                  <a:pt x="133" y="196"/>
                  <a:pt x="133" y="196"/>
                </a:cubicBezTo>
                <a:lnTo>
                  <a:pt x="133" y="187"/>
                </a:lnTo>
                <a:cubicBezTo>
                  <a:pt x="133" y="152"/>
                  <a:pt x="160" y="116"/>
                  <a:pt x="204" y="116"/>
                </a:cubicBezTo>
                <a:cubicBezTo>
                  <a:pt x="248" y="116"/>
                  <a:pt x="275" y="152"/>
                  <a:pt x="275" y="187"/>
                </a:cubicBezTo>
                <a:lnTo>
                  <a:pt x="275" y="196"/>
                </a:lnTo>
                <a:cubicBezTo>
                  <a:pt x="266" y="275"/>
                  <a:pt x="266" y="275"/>
                  <a:pt x="266" y="275"/>
                </a:cubicBezTo>
                <a:cubicBezTo>
                  <a:pt x="399" y="293"/>
                  <a:pt x="399" y="293"/>
                  <a:pt x="399" y="293"/>
                </a:cubicBezTo>
                <a:cubicBezTo>
                  <a:pt x="408" y="205"/>
                  <a:pt x="408" y="205"/>
                  <a:pt x="408" y="205"/>
                </a:cubicBezTo>
                <a:cubicBezTo>
                  <a:pt x="408" y="196"/>
                  <a:pt x="408" y="196"/>
                  <a:pt x="408" y="187"/>
                </a:cubicBezTo>
                <a:cubicBezTo>
                  <a:pt x="408" y="80"/>
                  <a:pt x="319" y="0"/>
                  <a:pt x="204" y="0"/>
                </a:cubicBezTo>
                <a:cubicBezTo>
                  <a:pt x="88" y="0"/>
                  <a:pt x="0" y="80"/>
                  <a:pt x="0" y="187"/>
                </a:cubicBezTo>
                <a:cubicBezTo>
                  <a:pt x="0" y="196"/>
                  <a:pt x="0" y="196"/>
                  <a:pt x="0" y="205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8" name="Freeform 122"/>
          <p:cNvSpPr>
            <a:spLocks noChangeArrowheads="1"/>
          </p:cNvSpPr>
          <p:nvPr/>
        </p:nvSpPr>
        <p:spPr bwMode="auto">
          <a:xfrm>
            <a:off x="8250607" y="2129744"/>
            <a:ext cx="429480" cy="361403"/>
          </a:xfrm>
          <a:custGeom>
            <a:avLst/>
            <a:gdLst>
              <a:gd name="T0" fmla="*/ 434 w 444"/>
              <a:gd name="T1" fmla="*/ 213 h 373"/>
              <a:gd name="T2" fmla="*/ 434 w 444"/>
              <a:gd name="T3" fmla="*/ 213 h 373"/>
              <a:gd name="T4" fmla="*/ 354 w 444"/>
              <a:gd name="T5" fmla="*/ 27 h 373"/>
              <a:gd name="T6" fmla="*/ 319 w 444"/>
              <a:gd name="T7" fmla="*/ 0 h 373"/>
              <a:gd name="T8" fmla="*/ 124 w 444"/>
              <a:gd name="T9" fmla="*/ 0 h 373"/>
              <a:gd name="T10" fmla="*/ 80 w 444"/>
              <a:gd name="T11" fmla="*/ 27 h 373"/>
              <a:gd name="T12" fmla="*/ 9 w 444"/>
              <a:gd name="T13" fmla="*/ 213 h 373"/>
              <a:gd name="T14" fmla="*/ 0 w 444"/>
              <a:gd name="T15" fmla="*/ 257 h 373"/>
              <a:gd name="T16" fmla="*/ 18 w 444"/>
              <a:gd name="T17" fmla="*/ 345 h 373"/>
              <a:gd name="T18" fmla="*/ 45 w 444"/>
              <a:gd name="T19" fmla="*/ 372 h 373"/>
              <a:gd name="T20" fmla="*/ 399 w 444"/>
              <a:gd name="T21" fmla="*/ 372 h 373"/>
              <a:gd name="T22" fmla="*/ 425 w 444"/>
              <a:gd name="T23" fmla="*/ 345 h 373"/>
              <a:gd name="T24" fmla="*/ 443 w 444"/>
              <a:gd name="T25" fmla="*/ 257 h 373"/>
              <a:gd name="T26" fmla="*/ 434 w 444"/>
              <a:gd name="T27" fmla="*/ 213 h 373"/>
              <a:gd name="T28" fmla="*/ 399 w 444"/>
              <a:gd name="T29" fmla="*/ 275 h 373"/>
              <a:gd name="T30" fmla="*/ 399 w 444"/>
              <a:gd name="T31" fmla="*/ 275 h 373"/>
              <a:gd name="T32" fmla="*/ 399 w 444"/>
              <a:gd name="T33" fmla="*/ 310 h 373"/>
              <a:gd name="T34" fmla="*/ 372 w 444"/>
              <a:gd name="T35" fmla="*/ 337 h 373"/>
              <a:gd name="T36" fmla="*/ 71 w 444"/>
              <a:gd name="T37" fmla="*/ 337 h 373"/>
              <a:gd name="T38" fmla="*/ 45 w 444"/>
              <a:gd name="T39" fmla="*/ 310 h 373"/>
              <a:gd name="T40" fmla="*/ 35 w 444"/>
              <a:gd name="T41" fmla="*/ 275 h 373"/>
              <a:gd name="T42" fmla="*/ 62 w 444"/>
              <a:gd name="T43" fmla="*/ 248 h 373"/>
              <a:gd name="T44" fmla="*/ 381 w 444"/>
              <a:gd name="T45" fmla="*/ 248 h 373"/>
              <a:gd name="T46" fmla="*/ 399 w 444"/>
              <a:gd name="T47" fmla="*/ 27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4" h="373">
                <a:moveTo>
                  <a:pt x="434" y="213"/>
                </a:moveTo>
                <a:lnTo>
                  <a:pt x="434" y="213"/>
                </a:lnTo>
                <a:cubicBezTo>
                  <a:pt x="354" y="27"/>
                  <a:pt x="354" y="27"/>
                  <a:pt x="354" y="27"/>
                </a:cubicBezTo>
                <a:cubicBezTo>
                  <a:pt x="354" y="9"/>
                  <a:pt x="337" y="0"/>
                  <a:pt x="3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06" y="0"/>
                  <a:pt x="89" y="9"/>
                  <a:pt x="80" y="2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2"/>
                  <a:pt x="0" y="248"/>
                  <a:pt x="0" y="257"/>
                </a:cubicBezTo>
                <a:cubicBezTo>
                  <a:pt x="18" y="345"/>
                  <a:pt x="18" y="345"/>
                  <a:pt x="18" y="345"/>
                </a:cubicBezTo>
                <a:cubicBezTo>
                  <a:pt x="18" y="363"/>
                  <a:pt x="35" y="372"/>
                  <a:pt x="45" y="372"/>
                </a:cubicBezTo>
                <a:cubicBezTo>
                  <a:pt x="399" y="372"/>
                  <a:pt x="399" y="372"/>
                  <a:pt x="399" y="372"/>
                </a:cubicBezTo>
                <a:cubicBezTo>
                  <a:pt x="408" y="372"/>
                  <a:pt x="425" y="363"/>
                  <a:pt x="425" y="345"/>
                </a:cubicBezTo>
                <a:cubicBezTo>
                  <a:pt x="443" y="257"/>
                  <a:pt x="443" y="257"/>
                  <a:pt x="443" y="257"/>
                </a:cubicBezTo>
                <a:cubicBezTo>
                  <a:pt x="443" y="248"/>
                  <a:pt x="443" y="222"/>
                  <a:pt x="434" y="213"/>
                </a:cubicBezTo>
                <a:close/>
                <a:moveTo>
                  <a:pt x="399" y="275"/>
                </a:moveTo>
                <a:lnTo>
                  <a:pt x="399" y="275"/>
                </a:lnTo>
                <a:cubicBezTo>
                  <a:pt x="399" y="310"/>
                  <a:pt x="399" y="310"/>
                  <a:pt x="399" y="310"/>
                </a:cubicBezTo>
                <a:cubicBezTo>
                  <a:pt x="399" y="328"/>
                  <a:pt x="381" y="337"/>
                  <a:pt x="372" y="337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62" y="337"/>
                  <a:pt x="45" y="328"/>
                  <a:pt x="45" y="310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45" y="248"/>
                  <a:pt x="62" y="248"/>
                </a:cubicBezTo>
                <a:cubicBezTo>
                  <a:pt x="381" y="248"/>
                  <a:pt x="381" y="248"/>
                  <a:pt x="381" y="248"/>
                </a:cubicBezTo>
                <a:cubicBezTo>
                  <a:pt x="399" y="248"/>
                  <a:pt x="408" y="266"/>
                  <a:pt x="399" y="275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9" name="Freeform 3"/>
          <p:cNvSpPr>
            <a:spLocks noChangeArrowheads="1"/>
          </p:cNvSpPr>
          <p:nvPr/>
        </p:nvSpPr>
        <p:spPr bwMode="auto">
          <a:xfrm>
            <a:off x="10485904" y="4434709"/>
            <a:ext cx="469660" cy="376492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0" name="Freeform 72"/>
          <p:cNvSpPr>
            <a:spLocks noChangeArrowheads="1"/>
          </p:cNvSpPr>
          <p:nvPr/>
        </p:nvSpPr>
        <p:spPr bwMode="auto">
          <a:xfrm>
            <a:off x="10492810" y="2142114"/>
            <a:ext cx="369733" cy="379823"/>
          </a:xfrm>
          <a:custGeom>
            <a:avLst/>
            <a:gdLst>
              <a:gd name="T0" fmla="*/ 346 w 391"/>
              <a:gd name="T1" fmla="*/ 0 h 400"/>
              <a:gd name="T2" fmla="*/ 346 w 391"/>
              <a:gd name="T3" fmla="*/ 0 h 400"/>
              <a:gd name="T4" fmla="*/ 142 w 391"/>
              <a:gd name="T5" fmla="*/ 0 h 400"/>
              <a:gd name="T6" fmla="*/ 98 w 391"/>
              <a:gd name="T7" fmla="*/ 44 h 400"/>
              <a:gd name="T8" fmla="*/ 98 w 391"/>
              <a:gd name="T9" fmla="*/ 248 h 400"/>
              <a:gd name="T10" fmla="*/ 142 w 391"/>
              <a:gd name="T11" fmla="*/ 292 h 400"/>
              <a:gd name="T12" fmla="*/ 346 w 391"/>
              <a:gd name="T13" fmla="*/ 292 h 400"/>
              <a:gd name="T14" fmla="*/ 390 w 391"/>
              <a:gd name="T15" fmla="*/ 248 h 400"/>
              <a:gd name="T16" fmla="*/ 390 w 391"/>
              <a:gd name="T17" fmla="*/ 44 h 400"/>
              <a:gd name="T18" fmla="*/ 346 w 391"/>
              <a:gd name="T19" fmla="*/ 0 h 400"/>
              <a:gd name="T20" fmla="*/ 346 w 391"/>
              <a:gd name="T21" fmla="*/ 248 h 400"/>
              <a:gd name="T22" fmla="*/ 346 w 391"/>
              <a:gd name="T23" fmla="*/ 248 h 400"/>
              <a:gd name="T24" fmla="*/ 142 w 391"/>
              <a:gd name="T25" fmla="*/ 248 h 400"/>
              <a:gd name="T26" fmla="*/ 142 w 391"/>
              <a:gd name="T27" fmla="*/ 44 h 400"/>
              <a:gd name="T28" fmla="*/ 346 w 391"/>
              <a:gd name="T29" fmla="*/ 44 h 400"/>
              <a:gd name="T30" fmla="*/ 346 w 391"/>
              <a:gd name="T31" fmla="*/ 248 h 400"/>
              <a:gd name="T32" fmla="*/ 45 w 391"/>
              <a:gd name="T33" fmla="*/ 195 h 400"/>
              <a:gd name="T34" fmla="*/ 45 w 391"/>
              <a:gd name="T35" fmla="*/ 195 h 400"/>
              <a:gd name="T36" fmla="*/ 0 w 391"/>
              <a:gd name="T37" fmla="*/ 195 h 400"/>
              <a:gd name="T38" fmla="*/ 0 w 391"/>
              <a:gd name="T39" fmla="*/ 346 h 400"/>
              <a:gd name="T40" fmla="*/ 45 w 391"/>
              <a:gd name="T41" fmla="*/ 399 h 400"/>
              <a:gd name="T42" fmla="*/ 196 w 391"/>
              <a:gd name="T43" fmla="*/ 399 h 400"/>
              <a:gd name="T44" fmla="*/ 196 w 391"/>
              <a:gd name="T45" fmla="*/ 346 h 400"/>
              <a:gd name="T46" fmla="*/ 45 w 391"/>
              <a:gd name="T47" fmla="*/ 346 h 400"/>
              <a:gd name="T48" fmla="*/ 45 w 391"/>
              <a:gd name="T49" fmla="*/ 195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1" h="400">
                <a:moveTo>
                  <a:pt x="346" y="0"/>
                </a:moveTo>
                <a:lnTo>
                  <a:pt x="346" y="0"/>
                </a:lnTo>
                <a:cubicBezTo>
                  <a:pt x="142" y="0"/>
                  <a:pt x="142" y="0"/>
                  <a:pt x="142" y="0"/>
                </a:cubicBezTo>
                <a:cubicBezTo>
                  <a:pt x="115" y="0"/>
                  <a:pt x="98" y="18"/>
                  <a:pt x="98" y="44"/>
                </a:cubicBezTo>
                <a:cubicBezTo>
                  <a:pt x="98" y="248"/>
                  <a:pt x="98" y="248"/>
                  <a:pt x="98" y="248"/>
                </a:cubicBezTo>
                <a:cubicBezTo>
                  <a:pt x="98" y="274"/>
                  <a:pt x="115" y="292"/>
                  <a:pt x="142" y="292"/>
                </a:cubicBezTo>
                <a:cubicBezTo>
                  <a:pt x="346" y="292"/>
                  <a:pt x="346" y="292"/>
                  <a:pt x="346" y="292"/>
                </a:cubicBezTo>
                <a:cubicBezTo>
                  <a:pt x="372" y="292"/>
                  <a:pt x="390" y="274"/>
                  <a:pt x="390" y="248"/>
                </a:cubicBezTo>
                <a:cubicBezTo>
                  <a:pt x="390" y="44"/>
                  <a:pt x="390" y="44"/>
                  <a:pt x="390" y="44"/>
                </a:cubicBezTo>
                <a:cubicBezTo>
                  <a:pt x="390" y="18"/>
                  <a:pt x="372" y="0"/>
                  <a:pt x="346" y="0"/>
                </a:cubicBezTo>
                <a:close/>
                <a:moveTo>
                  <a:pt x="346" y="248"/>
                </a:moveTo>
                <a:lnTo>
                  <a:pt x="346" y="248"/>
                </a:lnTo>
                <a:cubicBezTo>
                  <a:pt x="142" y="248"/>
                  <a:pt x="142" y="248"/>
                  <a:pt x="142" y="248"/>
                </a:cubicBezTo>
                <a:cubicBezTo>
                  <a:pt x="142" y="44"/>
                  <a:pt x="142" y="44"/>
                  <a:pt x="142" y="44"/>
                </a:cubicBezTo>
                <a:cubicBezTo>
                  <a:pt x="346" y="44"/>
                  <a:pt x="346" y="44"/>
                  <a:pt x="346" y="44"/>
                </a:cubicBezTo>
                <a:lnTo>
                  <a:pt x="346" y="248"/>
                </a:lnTo>
                <a:close/>
                <a:moveTo>
                  <a:pt x="45" y="195"/>
                </a:moveTo>
                <a:lnTo>
                  <a:pt x="45" y="195"/>
                </a:lnTo>
                <a:cubicBezTo>
                  <a:pt x="0" y="195"/>
                  <a:pt x="0" y="195"/>
                  <a:pt x="0" y="195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72"/>
                  <a:pt x="18" y="399"/>
                  <a:pt x="45" y="399"/>
                </a:cubicBezTo>
                <a:cubicBezTo>
                  <a:pt x="196" y="399"/>
                  <a:pt x="196" y="399"/>
                  <a:pt x="196" y="399"/>
                </a:cubicBezTo>
                <a:cubicBezTo>
                  <a:pt x="196" y="346"/>
                  <a:pt x="196" y="346"/>
                  <a:pt x="196" y="346"/>
                </a:cubicBezTo>
                <a:cubicBezTo>
                  <a:pt x="45" y="346"/>
                  <a:pt x="45" y="346"/>
                  <a:pt x="45" y="346"/>
                </a:cubicBezTo>
                <a:lnTo>
                  <a:pt x="45" y="195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04415" y="2573063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07FFFD"/>
                </a:solidFill>
                <a:cs typeface="+mn-ea"/>
                <a:sym typeface="+mn-lt"/>
              </a:rPr>
              <a:t>标题</a:t>
            </a:r>
            <a:r>
              <a:rPr lang="en-US" altLang="zh-CN" b="1" dirty="0">
                <a:solidFill>
                  <a:srgbClr val="07FFFD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04415" y="4913574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07FFFD"/>
                </a:solidFill>
                <a:cs typeface="+mn-ea"/>
                <a:sym typeface="+mn-lt"/>
              </a:rPr>
              <a:t>标题</a:t>
            </a:r>
            <a:r>
              <a:rPr lang="en-US" altLang="zh-CN" b="1" dirty="0">
                <a:solidFill>
                  <a:srgbClr val="07FFFD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937186" y="3073915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170761" y="3073915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404336" y="3073915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9637911" y="3073915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937186" y="5369334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170761" y="5369334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404336" y="5369334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637911" y="5369334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62" name="矩形 61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71"/>
          <p:cNvSpPr/>
          <p:nvPr/>
        </p:nvSpPr>
        <p:spPr bwMode="auto">
          <a:xfrm flipH="1">
            <a:off x="3530098" y="3166433"/>
            <a:ext cx="918782" cy="91878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Oval 72"/>
          <p:cNvSpPr/>
          <p:nvPr/>
        </p:nvSpPr>
        <p:spPr bwMode="auto">
          <a:xfrm flipH="1">
            <a:off x="3990978" y="4319976"/>
            <a:ext cx="918782" cy="91878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Oval 77"/>
          <p:cNvSpPr/>
          <p:nvPr/>
        </p:nvSpPr>
        <p:spPr bwMode="auto">
          <a:xfrm>
            <a:off x="7743121" y="3166433"/>
            <a:ext cx="918782" cy="91878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Oval 78"/>
          <p:cNvSpPr/>
          <p:nvPr/>
        </p:nvSpPr>
        <p:spPr bwMode="auto">
          <a:xfrm>
            <a:off x="7282243" y="4319976"/>
            <a:ext cx="918782" cy="91878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6" name="Group 79"/>
          <p:cNvGrpSpPr/>
          <p:nvPr/>
        </p:nvGrpSpPr>
        <p:grpSpPr>
          <a:xfrm>
            <a:off x="5011606" y="2627394"/>
            <a:ext cx="2168792" cy="1817181"/>
            <a:chOff x="3468688" y="1352550"/>
            <a:chExt cx="2212975" cy="1854200"/>
          </a:xfrm>
          <a:gradFill>
            <a:gsLst>
              <a:gs pos="0">
                <a:srgbClr val="07FFFD"/>
              </a:gs>
              <a:gs pos="100000">
                <a:srgbClr val="002B9B"/>
              </a:gs>
            </a:gsLst>
            <a:lin ang="5400000" scaled="1"/>
          </a:gradFill>
        </p:grpSpPr>
        <p:sp>
          <p:nvSpPr>
            <p:cNvPr id="27" name="Freeform: Shape 80"/>
            <p:cNvSpPr/>
            <p:nvPr/>
          </p:nvSpPr>
          <p:spPr bwMode="auto">
            <a:xfrm>
              <a:off x="4641850" y="1352550"/>
              <a:ext cx="808038" cy="952500"/>
            </a:xfrm>
            <a:custGeom>
              <a:avLst/>
              <a:gdLst/>
              <a:ahLst/>
              <a:cxnLst>
                <a:cxn ang="0">
                  <a:pos x="0" y="130"/>
                </a:cxn>
                <a:cxn ang="0">
                  <a:pos x="187" y="82"/>
                </a:cxn>
                <a:cxn ang="0">
                  <a:pos x="187" y="249"/>
                </a:cxn>
                <a:cxn ang="0">
                  <a:pos x="111" y="279"/>
                </a:cxn>
                <a:cxn ang="0">
                  <a:pos x="87" y="240"/>
                </a:cxn>
                <a:cxn ang="0">
                  <a:pos x="84" y="257"/>
                </a:cxn>
                <a:cxn ang="0">
                  <a:pos x="80" y="329"/>
                </a:cxn>
                <a:cxn ang="0">
                  <a:pos x="97" y="342"/>
                </a:cxn>
                <a:cxn ang="0">
                  <a:pos x="111" y="311"/>
                </a:cxn>
                <a:cxn ang="0">
                  <a:pos x="209" y="271"/>
                </a:cxn>
                <a:cxn ang="0">
                  <a:pos x="254" y="145"/>
                </a:cxn>
                <a:cxn ang="0">
                  <a:pos x="407" y="242"/>
                </a:cxn>
                <a:cxn ang="0">
                  <a:pos x="517" y="392"/>
                </a:cxn>
                <a:cxn ang="0">
                  <a:pos x="387" y="563"/>
                </a:cxn>
                <a:cxn ang="0">
                  <a:pos x="312" y="563"/>
                </a:cxn>
                <a:cxn ang="0">
                  <a:pos x="322" y="481"/>
                </a:cxn>
                <a:cxn ang="0">
                  <a:pos x="352" y="447"/>
                </a:cxn>
                <a:cxn ang="0">
                  <a:pos x="329" y="441"/>
                </a:cxn>
                <a:cxn ang="0">
                  <a:pos x="258" y="454"/>
                </a:cxn>
                <a:cxn ang="0">
                  <a:pos x="258" y="474"/>
                </a:cxn>
                <a:cxn ang="0">
                  <a:pos x="285" y="480"/>
                </a:cxn>
                <a:cxn ang="0">
                  <a:pos x="186" y="613"/>
                </a:cxn>
                <a:cxn ang="0">
                  <a:pos x="0" y="375"/>
                </a:cxn>
                <a:cxn ang="0">
                  <a:pos x="0" y="130"/>
                </a:cxn>
              </a:cxnLst>
              <a:rect l="0" t="0" r="r" b="b"/>
              <a:pathLst>
                <a:path w="521" h="613">
                  <a:moveTo>
                    <a:pt x="0" y="130"/>
                  </a:moveTo>
                  <a:cubicBezTo>
                    <a:pt x="0" y="130"/>
                    <a:pt x="64" y="0"/>
                    <a:pt x="187" y="82"/>
                  </a:cubicBezTo>
                  <a:cubicBezTo>
                    <a:pt x="187" y="82"/>
                    <a:pt x="268" y="170"/>
                    <a:pt x="187" y="249"/>
                  </a:cubicBezTo>
                  <a:cubicBezTo>
                    <a:pt x="187" y="249"/>
                    <a:pt x="172" y="269"/>
                    <a:pt x="111" y="279"/>
                  </a:cubicBezTo>
                  <a:cubicBezTo>
                    <a:pt x="111" y="279"/>
                    <a:pt x="115" y="228"/>
                    <a:pt x="87" y="240"/>
                  </a:cubicBezTo>
                  <a:cubicBezTo>
                    <a:pt x="87" y="240"/>
                    <a:pt x="78" y="244"/>
                    <a:pt x="84" y="257"/>
                  </a:cubicBezTo>
                  <a:cubicBezTo>
                    <a:pt x="84" y="257"/>
                    <a:pt x="103" y="286"/>
                    <a:pt x="80" y="329"/>
                  </a:cubicBezTo>
                  <a:cubicBezTo>
                    <a:pt x="80" y="329"/>
                    <a:pt x="74" y="358"/>
                    <a:pt x="97" y="342"/>
                  </a:cubicBezTo>
                  <a:cubicBezTo>
                    <a:pt x="97" y="342"/>
                    <a:pt x="114" y="317"/>
                    <a:pt x="111" y="311"/>
                  </a:cubicBezTo>
                  <a:cubicBezTo>
                    <a:pt x="111" y="311"/>
                    <a:pt x="167" y="307"/>
                    <a:pt x="209" y="271"/>
                  </a:cubicBezTo>
                  <a:cubicBezTo>
                    <a:pt x="209" y="271"/>
                    <a:pt x="260" y="238"/>
                    <a:pt x="254" y="145"/>
                  </a:cubicBezTo>
                  <a:cubicBezTo>
                    <a:pt x="254" y="145"/>
                    <a:pt x="356" y="131"/>
                    <a:pt x="407" y="242"/>
                  </a:cubicBezTo>
                  <a:cubicBezTo>
                    <a:pt x="407" y="242"/>
                    <a:pt x="521" y="263"/>
                    <a:pt x="517" y="392"/>
                  </a:cubicBezTo>
                  <a:cubicBezTo>
                    <a:pt x="517" y="392"/>
                    <a:pt x="511" y="536"/>
                    <a:pt x="387" y="563"/>
                  </a:cubicBezTo>
                  <a:cubicBezTo>
                    <a:pt x="387" y="563"/>
                    <a:pt x="341" y="568"/>
                    <a:pt x="312" y="563"/>
                  </a:cubicBezTo>
                  <a:cubicBezTo>
                    <a:pt x="312" y="563"/>
                    <a:pt x="323" y="503"/>
                    <a:pt x="322" y="481"/>
                  </a:cubicBezTo>
                  <a:cubicBezTo>
                    <a:pt x="322" y="481"/>
                    <a:pt x="352" y="454"/>
                    <a:pt x="352" y="447"/>
                  </a:cubicBezTo>
                  <a:cubicBezTo>
                    <a:pt x="352" y="447"/>
                    <a:pt x="351" y="429"/>
                    <a:pt x="329" y="441"/>
                  </a:cubicBezTo>
                  <a:cubicBezTo>
                    <a:pt x="329" y="441"/>
                    <a:pt x="325" y="472"/>
                    <a:pt x="258" y="454"/>
                  </a:cubicBezTo>
                  <a:cubicBezTo>
                    <a:pt x="258" y="454"/>
                    <a:pt x="228" y="454"/>
                    <a:pt x="258" y="474"/>
                  </a:cubicBezTo>
                  <a:cubicBezTo>
                    <a:pt x="258" y="474"/>
                    <a:pt x="275" y="480"/>
                    <a:pt x="285" y="480"/>
                  </a:cubicBezTo>
                  <a:cubicBezTo>
                    <a:pt x="285" y="480"/>
                    <a:pt x="314" y="609"/>
                    <a:pt x="186" y="613"/>
                  </a:cubicBezTo>
                  <a:cubicBezTo>
                    <a:pt x="186" y="613"/>
                    <a:pt x="45" y="563"/>
                    <a:pt x="0" y="375"/>
                  </a:cubicBezTo>
                  <a:lnTo>
                    <a:pt x="0" y="130"/>
                  </a:lnTo>
                  <a:close/>
                </a:path>
              </a:pathLst>
            </a:custGeom>
            <a:grpFill/>
            <a:ln w="25400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: Shape 81"/>
            <p:cNvSpPr/>
            <p:nvPr/>
          </p:nvSpPr>
          <p:spPr bwMode="auto">
            <a:xfrm>
              <a:off x="4641850" y="2032000"/>
              <a:ext cx="1039813" cy="1174750"/>
            </a:xfrm>
            <a:custGeom>
              <a:avLst/>
              <a:gdLst/>
              <a:ahLst/>
              <a:cxnLst>
                <a:cxn ang="0">
                  <a:pos x="369" y="344"/>
                </a:cxn>
                <a:cxn ang="0">
                  <a:pos x="542" y="352"/>
                </a:cxn>
                <a:cxn ang="0">
                  <a:pos x="571" y="151"/>
                </a:cxn>
                <a:cxn ang="0">
                  <a:pos x="548" y="0"/>
                </a:cxn>
                <a:cxn ang="0">
                  <a:pos x="294" y="159"/>
                </a:cxn>
                <a:cxn ang="0">
                  <a:pos x="242" y="199"/>
                </a:cxn>
                <a:cxn ang="0">
                  <a:pos x="304" y="205"/>
                </a:cxn>
                <a:cxn ang="0">
                  <a:pos x="294" y="244"/>
                </a:cxn>
                <a:cxn ang="0">
                  <a:pos x="0" y="52"/>
                </a:cxn>
                <a:cxn ang="0">
                  <a:pos x="0" y="612"/>
                </a:cxn>
                <a:cxn ang="0">
                  <a:pos x="167" y="754"/>
                </a:cxn>
                <a:cxn ang="0">
                  <a:pos x="354" y="612"/>
                </a:cxn>
                <a:cxn ang="0">
                  <a:pos x="300" y="449"/>
                </a:cxn>
                <a:cxn ang="0">
                  <a:pos x="333" y="427"/>
                </a:cxn>
                <a:cxn ang="0">
                  <a:pos x="374" y="661"/>
                </a:cxn>
                <a:cxn ang="0">
                  <a:pos x="517" y="514"/>
                </a:cxn>
                <a:cxn ang="0">
                  <a:pos x="583" y="369"/>
                </a:cxn>
                <a:cxn ang="0">
                  <a:pos x="438" y="403"/>
                </a:cxn>
                <a:cxn ang="0">
                  <a:pos x="362" y="369"/>
                </a:cxn>
                <a:cxn ang="0">
                  <a:pos x="169" y="391"/>
                </a:cxn>
                <a:cxn ang="0">
                  <a:pos x="126" y="403"/>
                </a:cxn>
                <a:cxn ang="0">
                  <a:pos x="167" y="367"/>
                </a:cxn>
                <a:cxn ang="0">
                  <a:pos x="165" y="321"/>
                </a:cxn>
                <a:cxn ang="0">
                  <a:pos x="186" y="330"/>
                </a:cxn>
                <a:cxn ang="0">
                  <a:pos x="188" y="366"/>
                </a:cxn>
                <a:cxn ang="0">
                  <a:pos x="352" y="330"/>
                </a:cxn>
              </a:cxnLst>
              <a:rect l="0" t="0" r="r" b="b"/>
              <a:pathLst>
                <a:path w="670" h="756">
                  <a:moveTo>
                    <a:pt x="369" y="344"/>
                  </a:moveTo>
                  <a:cubicBezTo>
                    <a:pt x="369" y="344"/>
                    <a:pt x="451" y="404"/>
                    <a:pt x="542" y="352"/>
                  </a:cubicBezTo>
                  <a:cubicBezTo>
                    <a:pt x="542" y="352"/>
                    <a:pt x="670" y="300"/>
                    <a:pt x="571" y="151"/>
                  </a:cubicBezTo>
                  <a:cubicBezTo>
                    <a:pt x="571" y="151"/>
                    <a:pt x="616" y="54"/>
                    <a:pt x="548" y="0"/>
                  </a:cubicBezTo>
                  <a:cubicBezTo>
                    <a:pt x="548" y="0"/>
                    <a:pt x="500" y="193"/>
                    <a:pt x="294" y="159"/>
                  </a:cubicBezTo>
                  <a:cubicBezTo>
                    <a:pt x="294" y="159"/>
                    <a:pt x="267" y="190"/>
                    <a:pt x="242" y="199"/>
                  </a:cubicBezTo>
                  <a:cubicBezTo>
                    <a:pt x="304" y="205"/>
                    <a:pt x="304" y="205"/>
                    <a:pt x="304" y="205"/>
                  </a:cubicBezTo>
                  <a:cubicBezTo>
                    <a:pt x="304" y="205"/>
                    <a:pt x="337" y="232"/>
                    <a:pt x="294" y="244"/>
                  </a:cubicBezTo>
                  <a:cubicBezTo>
                    <a:pt x="294" y="244"/>
                    <a:pt x="107" y="240"/>
                    <a:pt x="0" y="52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0" y="612"/>
                    <a:pt x="31" y="756"/>
                    <a:pt x="167" y="754"/>
                  </a:cubicBezTo>
                  <a:cubicBezTo>
                    <a:pt x="167" y="754"/>
                    <a:pt x="329" y="753"/>
                    <a:pt x="354" y="612"/>
                  </a:cubicBezTo>
                  <a:cubicBezTo>
                    <a:pt x="354" y="612"/>
                    <a:pt x="380" y="507"/>
                    <a:pt x="300" y="449"/>
                  </a:cubicBezTo>
                  <a:cubicBezTo>
                    <a:pt x="300" y="449"/>
                    <a:pt x="302" y="408"/>
                    <a:pt x="333" y="427"/>
                  </a:cubicBezTo>
                  <a:cubicBezTo>
                    <a:pt x="333" y="427"/>
                    <a:pt x="432" y="518"/>
                    <a:pt x="374" y="661"/>
                  </a:cubicBezTo>
                  <a:cubicBezTo>
                    <a:pt x="374" y="661"/>
                    <a:pt x="465" y="660"/>
                    <a:pt x="517" y="514"/>
                  </a:cubicBezTo>
                  <a:cubicBezTo>
                    <a:pt x="517" y="514"/>
                    <a:pt x="590" y="456"/>
                    <a:pt x="583" y="369"/>
                  </a:cubicBezTo>
                  <a:cubicBezTo>
                    <a:pt x="583" y="369"/>
                    <a:pt x="503" y="416"/>
                    <a:pt x="438" y="403"/>
                  </a:cubicBezTo>
                  <a:cubicBezTo>
                    <a:pt x="438" y="403"/>
                    <a:pt x="376" y="389"/>
                    <a:pt x="362" y="369"/>
                  </a:cubicBezTo>
                  <a:cubicBezTo>
                    <a:pt x="362" y="369"/>
                    <a:pt x="281" y="453"/>
                    <a:pt x="169" y="391"/>
                  </a:cubicBezTo>
                  <a:cubicBezTo>
                    <a:pt x="169" y="391"/>
                    <a:pt x="146" y="420"/>
                    <a:pt x="126" y="403"/>
                  </a:cubicBezTo>
                  <a:cubicBezTo>
                    <a:pt x="126" y="403"/>
                    <a:pt x="140" y="393"/>
                    <a:pt x="167" y="367"/>
                  </a:cubicBezTo>
                  <a:cubicBezTo>
                    <a:pt x="165" y="321"/>
                    <a:pt x="165" y="321"/>
                    <a:pt x="165" y="321"/>
                  </a:cubicBezTo>
                  <a:cubicBezTo>
                    <a:pt x="165" y="321"/>
                    <a:pt x="188" y="304"/>
                    <a:pt x="186" y="330"/>
                  </a:cubicBezTo>
                  <a:cubicBezTo>
                    <a:pt x="188" y="366"/>
                    <a:pt x="188" y="366"/>
                    <a:pt x="188" y="366"/>
                  </a:cubicBezTo>
                  <a:cubicBezTo>
                    <a:pt x="188" y="366"/>
                    <a:pt x="281" y="418"/>
                    <a:pt x="352" y="330"/>
                  </a:cubicBezTo>
                </a:path>
              </a:pathLst>
            </a:custGeom>
            <a:grpFill/>
            <a:ln w="25400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: Shape 82"/>
            <p:cNvSpPr/>
            <p:nvPr/>
          </p:nvSpPr>
          <p:spPr bwMode="auto">
            <a:xfrm>
              <a:off x="3698875" y="1352550"/>
              <a:ext cx="809625" cy="952500"/>
            </a:xfrm>
            <a:custGeom>
              <a:avLst/>
              <a:gdLst/>
              <a:ahLst/>
              <a:cxnLst>
                <a:cxn ang="0">
                  <a:pos x="521" y="130"/>
                </a:cxn>
                <a:cxn ang="0">
                  <a:pos x="334" y="82"/>
                </a:cxn>
                <a:cxn ang="0">
                  <a:pos x="334" y="249"/>
                </a:cxn>
                <a:cxn ang="0">
                  <a:pos x="409" y="279"/>
                </a:cxn>
                <a:cxn ang="0">
                  <a:pos x="433" y="240"/>
                </a:cxn>
                <a:cxn ang="0">
                  <a:pos x="437" y="257"/>
                </a:cxn>
                <a:cxn ang="0">
                  <a:pos x="441" y="329"/>
                </a:cxn>
                <a:cxn ang="0">
                  <a:pos x="424" y="342"/>
                </a:cxn>
                <a:cxn ang="0">
                  <a:pos x="409" y="311"/>
                </a:cxn>
                <a:cxn ang="0">
                  <a:pos x="311" y="271"/>
                </a:cxn>
                <a:cxn ang="0">
                  <a:pos x="267" y="145"/>
                </a:cxn>
                <a:cxn ang="0">
                  <a:pos x="114" y="242"/>
                </a:cxn>
                <a:cxn ang="0">
                  <a:pos x="4" y="392"/>
                </a:cxn>
                <a:cxn ang="0">
                  <a:pos x="133" y="563"/>
                </a:cxn>
                <a:cxn ang="0">
                  <a:pos x="209" y="563"/>
                </a:cxn>
                <a:cxn ang="0">
                  <a:pos x="199" y="481"/>
                </a:cxn>
                <a:cxn ang="0">
                  <a:pos x="168" y="447"/>
                </a:cxn>
                <a:cxn ang="0">
                  <a:pos x="191" y="441"/>
                </a:cxn>
                <a:cxn ang="0">
                  <a:pos x="262" y="454"/>
                </a:cxn>
                <a:cxn ang="0">
                  <a:pos x="262" y="474"/>
                </a:cxn>
                <a:cxn ang="0">
                  <a:pos x="236" y="480"/>
                </a:cxn>
                <a:cxn ang="0">
                  <a:pos x="335" y="613"/>
                </a:cxn>
                <a:cxn ang="0">
                  <a:pos x="521" y="375"/>
                </a:cxn>
                <a:cxn ang="0">
                  <a:pos x="521" y="130"/>
                </a:cxn>
              </a:cxnLst>
              <a:rect l="0" t="0" r="r" b="b"/>
              <a:pathLst>
                <a:path w="521" h="613">
                  <a:moveTo>
                    <a:pt x="521" y="130"/>
                  </a:moveTo>
                  <a:cubicBezTo>
                    <a:pt x="521" y="130"/>
                    <a:pt x="457" y="0"/>
                    <a:pt x="334" y="82"/>
                  </a:cubicBezTo>
                  <a:cubicBezTo>
                    <a:pt x="334" y="82"/>
                    <a:pt x="252" y="170"/>
                    <a:pt x="334" y="249"/>
                  </a:cubicBezTo>
                  <a:cubicBezTo>
                    <a:pt x="334" y="249"/>
                    <a:pt x="349" y="269"/>
                    <a:pt x="409" y="279"/>
                  </a:cubicBezTo>
                  <a:cubicBezTo>
                    <a:pt x="409" y="279"/>
                    <a:pt x="406" y="228"/>
                    <a:pt x="433" y="240"/>
                  </a:cubicBezTo>
                  <a:cubicBezTo>
                    <a:pt x="433" y="240"/>
                    <a:pt x="443" y="244"/>
                    <a:pt x="437" y="257"/>
                  </a:cubicBezTo>
                  <a:cubicBezTo>
                    <a:pt x="437" y="257"/>
                    <a:pt x="418" y="286"/>
                    <a:pt x="441" y="329"/>
                  </a:cubicBezTo>
                  <a:cubicBezTo>
                    <a:pt x="441" y="329"/>
                    <a:pt x="447" y="358"/>
                    <a:pt x="424" y="342"/>
                  </a:cubicBezTo>
                  <a:cubicBezTo>
                    <a:pt x="424" y="342"/>
                    <a:pt x="407" y="317"/>
                    <a:pt x="409" y="311"/>
                  </a:cubicBezTo>
                  <a:cubicBezTo>
                    <a:pt x="409" y="311"/>
                    <a:pt x="354" y="307"/>
                    <a:pt x="311" y="271"/>
                  </a:cubicBezTo>
                  <a:cubicBezTo>
                    <a:pt x="311" y="271"/>
                    <a:pt x="261" y="238"/>
                    <a:pt x="267" y="145"/>
                  </a:cubicBezTo>
                  <a:cubicBezTo>
                    <a:pt x="267" y="145"/>
                    <a:pt x="164" y="131"/>
                    <a:pt x="114" y="242"/>
                  </a:cubicBezTo>
                  <a:cubicBezTo>
                    <a:pt x="114" y="242"/>
                    <a:pt x="0" y="263"/>
                    <a:pt x="4" y="392"/>
                  </a:cubicBezTo>
                  <a:cubicBezTo>
                    <a:pt x="4" y="392"/>
                    <a:pt x="10" y="536"/>
                    <a:pt x="133" y="563"/>
                  </a:cubicBezTo>
                  <a:cubicBezTo>
                    <a:pt x="133" y="563"/>
                    <a:pt x="180" y="568"/>
                    <a:pt x="209" y="563"/>
                  </a:cubicBezTo>
                  <a:cubicBezTo>
                    <a:pt x="209" y="563"/>
                    <a:pt x="197" y="503"/>
                    <a:pt x="199" y="481"/>
                  </a:cubicBezTo>
                  <a:cubicBezTo>
                    <a:pt x="199" y="481"/>
                    <a:pt x="168" y="454"/>
                    <a:pt x="168" y="447"/>
                  </a:cubicBezTo>
                  <a:cubicBezTo>
                    <a:pt x="168" y="447"/>
                    <a:pt x="170" y="429"/>
                    <a:pt x="191" y="441"/>
                  </a:cubicBezTo>
                  <a:cubicBezTo>
                    <a:pt x="191" y="441"/>
                    <a:pt x="196" y="472"/>
                    <a:pt x="262" y="454"/>
                  </a:cubicBezTo>
                  <a:cubicBezTo>
                    <a:pt x="262" y="454"/>
                    <a:pt x="293" y="454"/>
                    <a:pt x="262" y="474"/>
                  </a:cubicBezTo>
                  <a:cubicBezTo>
                    <a:pt x="262" y="474"/>
                    <a:pt x="246" y="480"/>
                    <a:pt x="236" y="480"/>
                  </a:cubicBezTo>
                  <a:cubicBezTo>
                    <a:pt x="236" y="480"/>
                    <a:pt x="207" y="609"/>
                    <a:pt x="335" y="613"/>
                  </a:cubicBezTo>
                  <a:cubicBezTo>
                    <a:pt x="335" y="613"/>
                    <a:pt x="476" y="563"/>
                    <a:pt x="521" y="375"/>
                  </a:cubicBezTo>
                  <a:lnTo>
                    <a:pt x="521" y="130"/>
                  </a:lnTo>
                  <a:close/>
                </a:path>
              </a:pathLst>
            </a:custGeom>
            <a:grpFill/>
            <a:ln w="25400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: Shape 83"/>
            <p:cNvSpPr/>
            <p:nvPr/>
          </p:nvSpPr>
          <p:spPr bwMode="auto">
            <a:xfrm>
              <a:off x="3468688" y="2032000"/>
              <a:ext cx="1039813" cy="1174750"/>
            </a:xfrm>
            <a:custGeom>
              <a:avLst/>
              <a:gdLst/>
              <a:ahLst/>
              <a:cxnLst>
                <a:cxn ang="0">
                  <a:pos x="300" y="344"/>
                </a:cxn>
                <a:cxn ang="0">
                  <a:pos x="128" y="352"/>
                </a:cxn>
                <a:cxn ang="0">
                  <a:pos x="99" y="151"/>
                </a:cxn>
                <a:cxn ang="0">
                  <a:pos x="122" y="0"/>
                </a:cxn>
                <a:cxn ang="0">
                  <a:pos x="375" y="159"/>
                </a:cxn>
                <a:cxn ang="0">
                  <a:pos x="427" y="199"/>
                </a:cxn>
                <a:cxn ang="0">
                  <a:pos x="366" y="205"/>
                </a:cxn>
                <a:cxn ang="0">
                  <a:pos x="375" y="244"/>
                </a:cxn>
                <a:cxn ang="0">
                  <a:pos x="670" y="52"/>
                </a:cxn>
                <a:cxn ang="0">
                  <a:pos x="670" y="612"/>
                </a:cxn>
                <a:cxn ang="0">
                  <a:pos x="503" y="754"/>
                </a:cxn>
                <a:cxn ang="0">
                  <a:pos x="315" y="612"/>
                </a:cxn>
                <a:cxn ang="0">
                  <a:pos x="369" y="449"/>
                </a:cxn>
                <a:cxn ang="0">
                  <a:pos x="337" y="427"/>
                </a:cxn>
                <a:cxn ang="0">
                  <a:pos x="296" y="661"/>
                </a:cxn>
                <a:cxn ang="0">
                  <a:pos x="153" y="514"/>
                </a:cxn>
                <a:cxn ang="0">
                  <a:pos x="87" y="369"/>
                </a:cxn>
                <a:cxn ang="0">
                  <a:pos x="232" y="403"/>
                </a:cxn>
                <a:cxn ang="0">
                  <a:pos x="307" y="369"/>
                </a:cxn>
                <a:cxn ang="0">
                  <a:pos x="501" y="391"/>
                </a:cxn>
                <a:cxn ang="0">
                  <a:pos x="543" y="403"/>
                </a:cxn>
                <a:cxn ang="0">
                  <a:pos x="503" y="367"/>
                </a:cxn>
                <a:cxn ang="0">
                  <a:pos x="505" y="321"/>
                </a:cxn>
                <a:cxn ang="0">
                  <a:pos x="484" y="330"/>
                </a:cxn>
                <a:cxn ang="0">
                  <a:pos x="482" y="366"/>
                </a:cxn>
                <a:cxn ang="0">
                  <a:pos x="317" y="330"/>
                </a:cxn>
              </a:cxnLst>
              <a:rect l="0" t="0" r="r" b="b"/>
              <a:pathLst>
                <a:path w="670" h="756">
                  <a:moveTo>
                    <a:pt x="300" y="344"/>
                  </a:moveTo>
                  <a:cubicBezTo>
                    <a:pt x="300" y="344"/>
                    <a:pt x="219" y="404"/>
                    <a:pt x="128" y="352"/>
                  </a:cubicBezTo>
                  <a:cubicBezTo>
                    <a:pt x="128" y="352"/>
                    <a:pt x="0" y="300"/>
                    <a:pt x="99" y="151"/>
                  </a:cubicBezTo>
                  <a:cubicBezTo>
                    <a:pt x="99" y="151"/>
                    <a:pt x="54" y="54"/>
                    <a:pt x="122" y="0"/>
                  </a:cubicBezTo>
                  <a:cubicBezTo>
                    <a:pt x="122" y="0"/>
                    <a:pt x="170" y="193"/>
                    <a:pt x="375" y="159"/>
                  </a:cubicBezTo>
                  <a:cubicBezTo>
                    <a:pt x="375" y="159"/>
                    <a:pt x="402" y="190"/>
                    <a:pt x="427" y="199"/>
                  </a:cubicBezTo>
                  <a:cubicBezTo>
                    <a:pt x="366" y="205"/>
                    <a:pt x="366" y="205"/>
                    <a:pt x="366" y="205"/>
                  </a:cubicBezTo>
                  <a:cubicBezTo>
                    <a:pt x="366" y="205"/>
                    <a:pt x="333" y="232"/>
                    <a:pt x="375" y="244"/>
                  </a:cubicBezTo>
                  <a:cubicBezTo>
                    <a:pt x="375" y="244"/>
                    <a:pt x="563" y="240"/>
                    <a:pt x="670" y="52"/>
                  </a:cubicBezTo>
                  <a:cubicBezTo>
                    <a:pt x="670" y="612"/>
                    <a:pt x="670" y="612"/>
                    <a:pt x="670" y="612"/>
                  </a:cubicBezTo>
                  <a:cubicBezTo>
                    <a:pt x="670" y="612"/>
                    <a:pt x="638" y="756"/>
                    <a:pt x="503" y="754"/>
                  </a:cubicBezTo>
                  <a:cubicBezTo>
                    <a:pt x="503" y="754"/>
                    <a:pt x="340" y="753"/>
                    <a:pt x="315" y="612"/>
                  </a:cubicBezTo>
                  <a:cubicBezTo>
                    <a:pt x="315" y="612"/>
                    <a:pt x="290" y="507"/>
                    <a:pt x="369" y="449"/>
                  </a:cubicBezTo>
                  <a:cubicBezTo>
                    <a:pt x="369" y="449"/>
                    <a:pt x="367" y="408"/>
                    <a:pt x="337" y="427"/>
                  </a:cubicBezTo>
                  <a:cubicBezTo>
                    <a:pt x="337" y="427"/>
                    <a:pt x="238" y="518"/>
                    <a:pt x="296" y="661"/>
                  </a:cubicBezTo>
                  <a:cubicBezTo>
                    <a:pt x="296" y="661"/>
                    <a:pt x="205" y="660"/>
                    <a:pt x="153" y="514"/>
                  </a:cubicBezTo>
                  <a:cubicBezTo>
                    <a:pt x="153" y="514"/>
                    <a:pt x="79" y="456"/>
                    <a:pt x="87" y="369"/>
                  </a:cubicBezTo>
                  <a:cubicBezTo>
                    <a:pt x="87" y="369"/>
                    <a:pt x="166" y="416"/>
                    <a:pt x="232" y="403"/>
                  </a:cubicBezTo>
                  <a:cubicBezTo>
                    <a:pt x="232" y="403"/>
                    <a:pt x="294" y="389"/>
                    <a:pt x="307" y="369"/>
                  </a:cubicBezTo>
                  <a:cubicBezTo>
                    <a:pt x="307" y="369"/>
                    <a:pt x="389" y="453"/>
                    <a:pt x="501" y="391"/>
                  </a:cubicBezTo>
                  <a:cubicBezTo>
                    <a:pt x="501" y="391"/>
                    <a:pt x="524" y="420"/>
                    <a:pt x="543" y="403"/>
                  </a:cubicBezTo>
                  <a:cubicBezTo>
                    <a:pt x="543" y="403"/>
                    <a:pt x="530" y="393"/>
                    <a:pt x="503" y="367"/>
                  </a:cubicBezTo>
                  <a:cubicBezTo>
                    <a:pt x="505" y="321"/>
                    <a:pt x="505" y="321"/>
                    <a:pt x="505" y="321"/>
                  </a:cubicBezTo>
                  <a:cubicBezTo>
                    <a:pt x="505" y="321"/>
                    <a:pt x="482" y="304"/>
                    <a:pt x="484" y="330"/>
                  </a:cubicBezTo>
                  <a:cubicBezTo>
                    <a:pt x="482" y="366"/>
                    <a:pt x="482" y="366"/>
                    <a:pt x="482" y="366"/>
                  </a:cubicBezTo>
                  <a:cubicBezTo>
                    <a:pt x="482" y="366"/>
                    <a:pt x="389" y="418"/>
                    <a:pt x="317" y="330"/>
                  </a:cubicBezTo>
                </a:path>
              </a:pathLst>
            </a:custGeom>
            <a:grpFill/>
            <a:ln w="25400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Freeform: Shape 84"/>
          <p:cNvSpPr/>
          <p:nvPr/>
        </p:nvSpPr>
        <p:spPr bwMode="auto">
          <a:xfrm>
            <a:off x="7552479" y="4631868"/>
            <a:ext cx="378310" cy="294998"/>
          </a:xfrm>
          <a:custGeom>
            <a:avLst/>
            <a:gdLst/>
            <a:ahLst/>
            <a:cxnLst>
              <a:cxn ang="0">
                <a:pos x="70" y="65"/>
              </a:cxn>
              <a:cxn ang="0">
                <a:pos x="115" y="89"/>
              </a:cxn>
              <a:cxn ang="0">
                <a:pos x="104" y="2"/>
              </a:cxn>
              <a:cxn ang="0">
                <a:pos x="95" y="66"/>
              </a:cxn>
              <a:cxn ang="0">
                <a:pos x="95" y="65"/>
              </a:cxn>
              <a:cxn ang="0">
                <a:pos x="95" y="65"/>
              </a:cxn>
              <a:cxn ang="0">
                <a:pos x="95" y="65"/>
              </a:cxn>
              <a:cxn ang="0">
                <a:pos x="95" y="65"/>
              </a:cxn>
              <a:cxn ang="0">
                <a:pos x="95" y="64"/>
              </a:cxn>
              <a:cxn ang="0">
                <a:pos x="95" y="64"/>
              </a:cxn>
              <a:cxn ang="0">
                <a:pos x="95" y="64"/>
              </a:cxn>
              <a:cxn ang="0">
                <a:pos x="96" y="63"/>
              </a:cxn>
              <a:cxn ang="0">
                <a:pos x="96" y="63"/>
              </a:cxn>
              <a:cxn ang="0">
                <a:pos x="96" y="63"/>
              </a:cxn>
              <a:cxn ang="0">
                <a:pos x="96" y="62"/>
              </a:cxn>
              <a:cxn ang="0">
                <a:pos x="97" y="62"/>
              </a:cxn>
              <a:cxn ang="0">
                <a:pos x="97" y="61"/>
              </a:cxn>
              <a:cxn ang="0">
                <a:pos x="97" y="61"/>
              </a:cxn>
              <a:cxn ang="0">
                <a:pos x="97" y="61"/>
              </a:cxn>
              <a:cxn ang="0">
                <a:pos x="97" y="60"/>
              </a:cxn>
              <a:cxn ang="0">
                <a:pos x="97" y="60"/>
              </a:cxn>
              <a:cxn ang="0">
                <a:pos x="85" y="71"/>
              </a:cxn>
              <a:cxn ang="0">
                <a:pos x="86" y="71"/>
              </a:cxn>
              <a:cxn ang="0">
                <a:pos x="86" y="71"/>
              </a:cxn>
              <a:cxn ang="0">
                <a:pos x="86" y="71"/>
              </a:cxn>
              <a:cxn ang="0">
                <a:pos x="87" y="71"/>
              </a:cxn>
              <a:cxn ang="0">
                <a:pos x="87" y="71"/>
              </a:cxn>
              <a:cxn ang="0">
                <a:pos x="88" y="70"/>
              </a:cxn>
              <a:cxn ang="0">
                <a:pos x="88" y="70"/>
              </a:cxn>
              <a:cxn ang="0">
                <a:pos x="88" y="70"/>
              </a:cxn>
              <a:cxn ang="0">
                <a:pos x="89" y="70"/>
              </a:cxn>
              <a:cxn ang="0">
                <a:pos x="89" y="70"/>
              </a:cxn>
              <a:cxn ang="0">
                <a:pos x="89" y="70"/>
              </a:cxn>
              <a:cxn ang="0">
                <a:pos x="90" y="69"/>
              </a:cxn>
              <a:cxn ang="0">
                <a:pos x="90" y="69"/>
              </a:cxn>
              <a:cxn ang="0">
                <a:pos x="91" y="69"/>
              </a:cxn>
              <a:cxn ang="0">
                <a:pos x="91" y="69"/>
              </a:cxn>
              <a:cxn ang="0">
                <a:pos x="91" y="69"/>
              </a:cxn>
              <a:cxn ang="0">
                <a:pos x="92" y="69"/>
              </a:cxn>
              <a:cxn ang="0">
                <a:pos x="92" y="69"/>
              </a:cxn>
              <a:cxn ang="0">
                <a:pos x="92" y="70"/>
              </a:cxn>
              <a:cxn ang="0">
                <a:pos x="110" y="87"/>
              </a:cxn>
              <a:cxn ang="0">
                <a:pos x="100" y="72"/>
              </a:cxn>
              <a:cxn ang="0">
                <a:pos x="95" y="67"/>
              </a:cxn>
              <a:cxn ang="0">
                <a:pos x="95" y="67"/>
              </a:cxn>
              <a:cxn ang="0">
                <a:pos x="87" y="76"/>
              </a:cxn>
              <a:cxn ang="0">
                <a:pos x="96" y="39"/>
              </a:cxn>
              <a:cxn ang="0">
                <a:pos x="97" y="40"/>
              </a:cxn>
              <a:cxn ang="0">
                <a:pos x="98" y="40"/>
              </a:cxn>
              <a:cxn ang="0">
                <a:pos x="98" y="41"/>
              </a:cxn>
              <a:cxn ang="0">
                <a:pos x="98" y="41"/>
              </a:cxn>
              <a:cxn ang="0">
                <a:pos x="99" y="42"/>
              </a:cxn>
              <a:cxn ang="0">
                <a:pos x="99" y="43"/>
              </a:cxn>
              <a:cxn ang="0">
                <a:pos x="13" y="50"/>
              </a:cxn>
              <a:cxn ang="0">
                <a:pos x="13" y="65"/>
              </a:cxn>
              <a:cxn ang="0">
                <a:pos x="54" y="41"/>
              </a:cxn>
              <a:cxn ang="0">
                <a:pos x="81" y="65"/>
              </a:cxn>
              <a:cxn ang="0">
                <a:pos x="79" y="15"/>
              </a:cxn>
            </a:cxnLst>
            <a:rect l="0" t="0" r="r" b="b"/>
            <a:pathLst>
              <a:path w="117" h="91">
                <a:moveTo>
                  <a:pt x="90" y="8"/>
                </a:moveTo>
                <a:cubicBezTo>
                  <a:pt x="92" y="8"/>
                  <a:pt x="94" y="9"/>
                  <a:pt x="94" y="11"/>
                </a:cubicBezTo>
                <a:cubicBezTo>
                  <a:pt x="94" y="13"/>
                  <a:pt x="92" y="15"/>
                  <a:pt x="90" y="15"/>
                </a:cubicBezTo>
                <a:cubicBezTo>
                  <a:pt x="88" y="15"/>
                  <a:pt x="87" y="13"/>
                  <a:pt x="87" y="11"/>
                </a:cubicBezTo>
                <a:cubicBezTo>
                  <a:pt x="87" y="9"/>
                  <a:pt x="88" y="8"/>
                  <a:pt x="90" y="8"/>
                </a:cubicBezTo>
                <a:close/>
                <a:moveTo>
                  <a:pt x="81" y="39"/>
                </a:moveTo>
                <a:cubicBezTo>
                  <a:pt x="85" y="39"/>
                  <a:pt x="89" y="41"/>
                  <a:pt x="92" y="43"/>
                </a:cubicBezTo>
                <a:cubicBezTo>
                  <a:pt x="94" y="46"/>
                  <a:pt x="96" y="50"/>
                  <a:pt x="96" y="54"/>
                </a:cubicBezTo>
                <a:cubicBezTo>
                  <a:pt x="96" y="59"/>
                  <a:pt x="94" y="62"/>
                  <a:pt x="92" y="65"/>
                </a:cubicBezTo>
                <a:cubicBezTo>
                  <a:pt x="89" y="68"/>
                  <a:pt x="85" y="70"/>
                  <a:pt x="81" y="70"/>
                </a:cubicBezTo>
                <a:cubicBezTo>
                  <a:pt x="76" y="70"/>
                  <a:pt x="73" y="68"/>
                  <a:pt x="70" y="65"/>
                </a:cubicBezTo>
                <a:cubicBezTo>
                  <a:pt x="67" y="62"/>
                  <a:pt x="65" y="59"/>
                  <a:pt x="65" y="54"/>
                </a:cubicBezTo>
                <a:cubicBezTo>
                  <a:pt x="65" y="50"/>
                  <a:pt x="67" y="46"/>
                  <a:pt x="70" y="43"/>
                </a:cubicBezTo>
                <a:cubicBezTo>
                  <a:pt x="73" y="41"/>
                  <a:pt x="76" y="39"/>
                  <a:pt x="81" y="39"/>
                </a:cubicBezTo>
                <a:close/>
                <a:moveTo>
                  <a:pt x="0" y="87"/>
                </a:moveTo>
                <a:cubicBezTo>
                  <a:pt x="0" y="89"/>
                  <a:pt x="1" y="90"/>
                  <a:pt x="2" y="90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3" y="90"/>
                  <a:pt x="104" y="89"/>
                  <a:pt x="104" y="88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7" y="91"/>
                  <a:pt x="109" y="91"/>
                  <a:pt x="110" y="91"/>
                </a:cubicBezTo>
                <a:cubicBezTo>
                  <a:pt x="112" y="91"/>
                  <a:pt x="114" y="91"/>
                  <a:pt x="115" y="89"/>
                </a:cubicBezTo>
                <a:cubicBezTo>
                  <a:pt x="115" y="89"/>
                  <a:pt x="115" y="89"/>
                  <a:pt x="115" y="89"/>
                </a:cubicBezTo>
                <a:cubicBezTo>
                  <a:pt x="115" y="89"/>
                  <a:pt x="115" y="89"/>
                  <a:pt x="115" y="89"/>
                </a:cubicBezTo>
                <a:cubicBezTo>
                  <a:pt x="115" y="89"/>
                  <a:pt x="115" y="89"/>
                  <a:pt x="115" y="89"/>
                </a:cubicBezTo>
                <a:cubicBezTo>
                  <a:pt x="113" y="88"/>
                  <a:pt x="113" y="88"/>
                  <a:pt x="113" y="88"/>
                </a:cubicBezTo>
                <a:cubicBezTo>
                  <a:pt x="115" y="89"/>
                  <a:pt x="115" y="89"/>
                  <a:pt x="115" y="89"/>
                </a:cubicBezTo>
                <a:cubicBezTo>
                  <a:pt x="116" y="88"/>
                  <a:pt x="117" y="86"/>
                  <a:pt x="117" y="85"/>
                </a:cubicBezTo>
                <a:cubicBezTo>
                  <a:pt x="117" y="83"/>
                  <a:pt x="116" y="81"/>
                  <a:pt x="115" y="80"/>
                </a:cubicBezTo>
                <a:cubicBezTo>
                  <a:pt x="115" y="80"/>
                  <a:pt x="115" y="80"/>
                  <a:pt x="115" y="80"/>
                </a:cubicBezTo>
                <a:cubicBezTo>
                  <a:pt x="104" y="70"/>
                  <a:pt x="104" y="70"/>
                  <a:pt x="104" y="70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4" y="2"/>
                  <a:pt x="104" y="2"/>
                  <a:pt x="104" y="2"/>
                </a:cubicBezTo>
                <a:cubicBezTo>
                  <a:pt x="104" y="1"/>
                  <a:pt x="103" y="0"/>
                  <a:pt x="10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87"/>
                  <a:pt x="0" y="87"/>
                  <a:pt x="0" y="87"/>
                </a:cubicBezTo>
                <a:close/>
                <a:moveTo>
                  <a:pt x="95" y="67"/>
                </a:move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8" y="58"/>
                  <a:pt x="98" y="56"/>
                  <a:pt x="98" y="54"/>
                </a:cubicBezTo>
                <a:cubicBezTo>
                  <a:pt x="98" y="49"/>
                  <a:pt x="96" y="45"/>
                  <a:pt x="93" y="42"/>
                </a:cubicBezTo>
                <a:cubicBezTo>
                  <a:pt x="90" y="39"/>
                  <a:pt x="86" y="37"/>
                  <a:pt x="81" y="37"/>
                </a:cubicBezTo>
                <a:cubicBezTo>
                  <a:pt x="76" y="37"/>
                  <a:pt x="71" y="39"/>
                  <a:pt x="68" y="42"/>
                </a:cubicBezTo>
                <a:cubicBezTo>
                  <a:pt x="65" y="45"/>
                  <a:pt x="63" y="49"/>
                  <a:pt x="63" y="54"/>
                </a:cubicBezTo>
                <a:cubicBezTo>
                  <a:pt x="63" y="59"/>
                  <a:pt x="65" y="64"/>
                  <a:pt x="68" y="67"/>
                </a:cubicBezTo>
                <a:cubicBezTo>
                  <a:pt x="71" y="70"/>
                  <a:pt x="76" y="72"/>
                  <a:pt x="81" y="72"/>
                </a:cubicBezTo>
                <a:cubicBezTo>
                  <a:pt x="82" y="72"/>
                  <a:pt x="84" y="72"/>
                  <a:pt x="85" y="71"/>
                </a:cubicBezTo>
                <a:cubicBezTo>
                  <a:pt x="85" y="71"/>
                  <a:pt x="85" y="71"/>
                  <a:pt x="85" y="71"/>
                </a:cubicBezTo>
                <a:cubicBezTo>
                  <a:pt x="85" y="71"/>
                  <a:pt x="85" y="71"/>
                  <a:pt x="85" y="71"/>
                </a:cubicBezTo>
                <a:cubicBezTo>
                  <a:pt x="85" y="71"/>
                  <a:pt x="85" y="71"/>
                  <a:pt x="85" y="71"/>
                </a:cubicBezTo>
                <a:cubicBezTo>
                  <a:pt x="85" y="71"/>
                  <a:pt x="85" y="71"/>
                  <a:pt x="85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0"/>
                  <a:pt x="87" y="70"/>
                  <a:pt x="87" y="70"/>
                </a:cubicBezTo>
                <a:cubicBezTo>
                  <a:pt x="87" y="70"/>
                  <a:pt x="87" y="70"/>
                  <a:pt x="87" y="70"/>
                </a:cubicBezTo>
                <a:cubicBezTo>
                  <a:pt x="87" y="70"/>
                  <a:pt x="87" y="70"/>
                  <a:pt x="87" y="70"/>
                </a:cubicBezTo>
                <a:cubicBezTo>
                  <a:pt x="87" y="70"/>
                  <a:pt x="87" y="70"/>
                  <a:pt x="87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69"/>
                  <a:pt x="89" y="69"/>
                  <a:pt x="89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104" y="81"/>
                  <a:pt x="104" y="81"/>
                  <a:pt x="104" y="81"/>
                </a:cubicBezTo>
                <a:cubicBezTo>
                  <a:pt x="104" y="81"/>
                  <a:pt x="104" y="81"/>
                  <a:pt x="104" y="81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9" y="87"/>
                  <a:pt x="110" y="87"/>
                  <a:pt x="110" y="87"/>
                </a:cubicBezTo>
                <a:cubicBezTo>
                  <a:pt x="111" y="87"/>
                  <a:pt x="111" y="87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2" y="86"/>
                  <a:pt x="112" y="85"/>
                  <a:pt x="112" y="85"/>
                </a:cubicBezTo>
                <a:cubicBezTo>
                  <a:pt x="112" y="84"/>
                  <a:pt x="112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lose/>
                <a:moveTo>
                  <a:pt x="5" y="4"/>
                </a:moveTo>
                <a:cubicBezTo>
                  <a:pt x="5" y="19"/>
                  <a:pt x="5" y="19"/>
                  <a:pt x="5" y="19"/>
                </a:cubicBezTo>
                <a:cubicBezTo>
                  <a:pt x="100" y="19"/>
                  <a:pt x="100" y="19"/>
                  <a:pt x="100" y="19"/>
                </a:cubicBezTo>
                <a:cubicBezTo>
                  <a:pt x="100" y="4"/>
                  <a:pt x="100" y="4"/>
                  <a:pt x="100" y="4"/>
                </a:cubicBezTo>
                <a:cubicBezTo>
                  <a:pt x="5" y="4"/>
                  <a:pt x="5" y="4"/>
                  <a:pt x="5" y="4"/>
                </a:cubicBezTo>
                <a:close/>
                <a:moveTo>
                  <a:pt x="5" y="24"/>
                </a:moveTo>
                <a:cubicBezTo>
                  <a:pt x="5" y="85"/>
                  <a:pt x="5" y="85"/>
                  <a:pt x="5" y="85"/>
                </a:cubicBezTo>
                <a:cubicBezTo>
                  <a:pt x="100" y="85"/>
                  <a:pt x="100" y="85"/>
                  <a:pt x="100" y="85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90" y="74"/>
                  <a:pt x="90" y="74"/>
                  <a:pt x="90" y="74"/>
                </a:cubicBezTo>
                <a:cubicBezTo>
                  <a:pt x="89" y="75"/>
                  <a:pt x="88" y="75"/>
                  <a:pt x="87" y="76"/>
                </a:cubicBezTo>
                <a:cubicBezTo>
                  <a:pt x="85" y="76"/>
                  <a:pt x="83" y="76"/>
                  <a:pt x="81" y="76"/>
                </a:cubicBezTo>
                <a:cubicBezTo>
                  <a:pt x="75" y="76"/>
                  <a:pt x="69" y="74"/>
                  <a:pt x="65" y="70"/>
                </a:cubicBezTo>
                <a:cubicBezTo>
                  <a:pt x="61" y="66"/>
                  <a:pt x="59" y="60"/>
                  <a:pt x="59" y="54"/>
                </a:cubicBezTo>
                <a:cubicBezTo>
                  <a:pt x="59" y="48"/>
                  <a:pt x="61" y="43"/>
                  <a:pt x="65" y="39"/>
                </a:cubicBezTo>
                <a:cubicBezTo>
                  <a:pt x="69" y="35"/>
                  <a:pt x="75" y="32"/>
                  <a:pt x="81" y="32"/>
                </a:cubicBezTo>
                <a:cubicBezTo>
                  <a:pt x="87" y="32"/>
                  <a:pt x="92" y="35"/>
                  <a:pt x="96" y="39"/>
                </a:cubicBezTo>
                <a:cubicBezTo>
                  <a:pt x="96" y="39"/>
                  <a:pt x="96" y="39"/>
                  <a:pt x="96" y="39"/>
                </a:cubicBezTo>
                <a:cubicBezTo>
                  <a:pt x="96" y="39"/>
                  <a:pt x="96" y="39"/>
                  <a:pt x="96" y="39"/>
                </a:cubicBezTo>
                <a:cubicBezTo>
                  <a:pt x="96" y="39"/>
                  <a:pt x="96" y="39"/>
                  <a:pt x="96" y="39"/>
                </a:cubicBezTo>
                <a:cubicBezTo>
                  <a:pt x="96" y="39"/>
                  <a:pt x="96" y="39"/>
                  <a:pt x="96" y="39"/>
                </a:cubicBezTo>
                <a:cubicBezTo>
                  <a:pt x="96" y="39"/>
                  <a:pt x="96" y="39"/>
                  <a:pt x="96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3"/>
                  <a:pt x="99" y="43"/>
                  <a:pt x="99" y="43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5" y="24"/>
                  <a:pt x="5" y="24"/>
                  <a:pt x="5" y="24"/>
                </a:cubicBezTo>
                <a:close/>
                <a:moveTo>
                  <a:pt x="13" y="50"/>
                </a:moveTo>
                <a:cubicBezTo>
                  <a:pt x="54" y="50"/>
                  <a:pt x="54" y="50"/>
                  <a:pt x="54" y="50"/>
                </a:cubicBezTo>
                <a:cubicBezTo>
                  <a:pt x="56" y="50"/>
                  <a:pt x="57" y="51"/>
                  <a:pt x="57" y="52"/>
                </a:cubicBezTo>
                <a:cubicBezTo>
                  <a:pt x="57" y="53"/>
                  <a:pt x="56" y="55"/>
                  <a:pt x="54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2" y="55"/>
                  <a:pt x="11" y="53"/>
                  <a:pt x="11" y="52"/>
                </a:cubicBezTo>
                <a:cubicBezTo>
                  <a:pt x="11" y="51"/>
                  <a:pt x="12" y="50"/>
                  <a:pt x="13" y="50"/>
                </a:cubicBezTo>
                <a:close/>
                <a:moveTo>
                  <a:pt x="13" y="60"/>
                </a:moveTo>
                <a:cubicBezTo>
                  <a:pt x="54" y="60"/>
                  <a:pt x="54" y="60"/>
                  <a:pt x="54" y="60"/>
                </a:cubicBezTo>
                <a:cubicBezTo>
                  <a:pt x="56" y="60"/>
                  <a:pt x="57" y="61"/>
                  <a:pt x="57" y="62"/>
                </a:cubicBezTo>
                <a:cubicBezTo>
                  <a:pt x="57" y="64"/>
                  <a:pt x="56" y="65"/>
                  <a:pt x="54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12" y="65"/>
                  <a:pt x="11" y="64"/>
                  <a:pt x="11" y="62"/>
                </a:cubicBezTo>
                <a:cubicBezTo>
                  <a:pt x="11" y="61"/>
                  <a:pt x="12" y="60"/>
                  <a:pt x="13" y="60"/>
                </a:cubicBezTo>
                <a:close/>
                <a:moveTo>
                  <a:pt x="13" y="70"/>
                </a:moveTo>
                <a:cubicBezTo>
                  <a:pt x="54" y="70"/>
                  <a:pt x="54" y="70"/>
                  <a:pt x="54" y="70"/>
                </a:cubicBezTo>
                <a:cubicBezTo>
                  <a:pt x="56" y="70"/>
                  <a:pt x="57" y="71"/>
                  <a:pt x="57" y="72"/>
                </a:cubicBezTo>
                <a:cubicBezTo>
                  <a:pt x="57" y="74"/>
                  <a:pt x="56" y="75"/>
                  <a:pt x="54" y="75"/>
                </a:cubicBezTo>
                <a:cubicBezTo>
                  <a:pt x="13" y="75"/>
                  <a:pt x="13" y="75"/>
                  <a:pt x="13" y="75"/>
                </a:cubicBezTo>
                <a:cubicBezTo>
                  <a:pt x="12" y="75"/>
                  <a:pt x="11" y="74"/>
                  <a:pt x="11" y="72"/>
                </a:cubicBezTo>
                <a:cubicBezTo>
                  <a:pt x="11" y="71"/>
                  <a:pt x="12" y="70"/>
                  <a:pt x="13" y="70"/>
                </a:cubicBezTo>
                <a:close/>
                <a:moveTo>
                  <a:pt x="13" y="41"/>
                </a:moveTo>
                <a:cubicBezTo>
                  <a:pt x="54" y="41"/>
                  <a:pt x="54" y="41"/>
                  <a:pt x="54" y="41"/>
                </a:cubicBezTo>
                <a:cubicBezTo>
                  <a:pt x="56" y="41"/>
                  <a:pt x="57" y="42"/>
                  <a:pt x="57" y="44"/>
                </a:cubicBezTo>
                <a:cubicBezTo>
                  <a:pt x="57" y="45"/>
                  <a:pt x="56" y="46"/>
                  <a:pt x="54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2" y="46"/>
                  <a:pt x="11" y="45"/>
                  <a:pt x="11" y="44"/>
                </a:cubicBezTo>
                <a:cubicBezTo>
                  <a:pt x="11" y="42"/>
                  <a:pt x="12" y="41"/>
                  <a:pt x="13" y="41"/>
                </a:cubicBezTo>
                <a:close/>
                <a:moveTo>
                  <a:pt x="88" y="46"/>
                </a:moveTo>
                <a:cubicBezTo>
                  <a:pt x="86" y="45"/>
                  <a:pt x="84" y="43"/>
                  <a:pt x="81" y="43"/>
                </a:cubicBezTo>
                <a:cubicBezTo>
                  <a:pt x="78" y="43"/>
                  <a:pt x="75" y="45"/>
                  <a:pt x="73" y="46"/>
                </a:cubicBezTo>
                <a:cubicBezTo>
                  <a:pt x="71" y="48"/>
                  <a:pt x="70" y="51"/>
                  <a:pt x="70" y="54"/>
                </a:cubicBezTo>
                <a:cubicBezTo>
                  <a:pt x="70" y="57"/>
                  <a:pt x="71" y="60"/>
                  <a:pt x="73" y="62"/>
                </a:cubicBezTo>
                <a:cubicBezTo>
                  <a:pt x="75" y="64"/>
                  <a:pt x="78" y="65"/>
                  <a:pt x="81" y="65"/>
                </a:cubicBezTo>
                <a:cubicBezTo>
                  <a:pt x="84" y="65"/>
                  <a:pt x="86" y="64"/>
                  <a:pt x="88" y="62"/>
                </a:cubicBezTo>
                <a:cubicBezTo>
                  <a:pt x="90" y="60"/>
                  <a:pt x="92" y="57"/>
                  <a:pt x="92" y="54"/>
                </a:cubicBezTo>
                <a:cubicBezTo>
                  <a:pt x="92" y="51"/>
                  <a:pt x="90" y="48"/>
                  <a:pt x="88" y="46"/>
                </a:cubicBezTo>
                <a:close/>
                <a:moveTo>
                  <a:pt x="67" y="8"/>
                </a:moveTo>
                <a:cubicBezTo>
                  <a:pt x="69" y="8"/>
                  <a:pt x="70" y="9"/>
                  <a:pt x="70" y="11"/>
                </a:cubicBezTo>
                <a:cubicBezTo>
                  <a:pt x="70" y="13"/>
                  <a:pt x="69" y="15"/>
                  <a:pt x="67" y="15"/>
                </a:cubicBezTo>
                <a:cubicBezTo>
                  <a:pt x="65" y="15"/>
                  <a:pt x="63" y="13"/>
                  <a:pt x="63" y="11"/>
                </a:cubicBezTo>
                <a:cubicBezTo>
                  <a:pt x="63" y="9"/>
                  <a:pt x="65" y="8"/>
                  <a:pt x="67" y="8"/>
                </a:cubicBezTo>
                <a:close/>
                <a:moveTo>
                  <a:pt x="79" y="8"/>
                </a:moveTo>
                <a:cubicBezTo>
                  <a:pt x="81" y="8"/>
                  <a:pt x="82" y="9"/>
                  <a:pt x="82" y="11"/>
                </a:cubicBezTo>
                <a:cubicBezTo>
                  <a:pt x="82" y="13"/>
                  <a:pt x="81" y="15"/>
                  <a:pt x="79" y="15"/>
                </a:cubicBezTo>
                <a:cubicBezTo>
                  <a:pt x="77" y="15"/>
                  <a:pt x="75" y="13"/>
                  <a:pt x="75" y="11"/>
                </a:cubicBezTo>
                <a:cubicBezTo>
                  <a:pt x="75" y="9"/>
                  <a:pt x="77" y="8"/>
                  <a:pt x="79" y="8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5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Oval 76"/>
          <p:cNvSpPr/>
          <p:nvPr/>
        </p:nvSpPr>
        <p:spPr bwMode="auto">
          <a:xfrm>
            <a:off x="7276179" y="2076443"/>
            <a:ext cx="918782" cy="91878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Freeform: Shape 85"/>
          <p:cNvSpPr/>
          <p:nvPr/>
        </p:nvSpPr>
        <p:spPr bwMode="auto">
          <a:xfrm>
            <a:off x="7491070" y="2319889"/>
            <a:ext cx="488998" cy="431888"/>
          </a:xfrm>
          <a:custGeom>
            <a:avLst/>
            <a:gdLst/>
            <a:ahLst/>
            <a:cxnLst>
              <a:cxn ang="0">
                <a:pos x="79" y="72"/>
              </a:cxn>
              <a:cxn ang="0">
                <a:pos x="32" y="72"/>
              </a:cxn>
              <a:cxn ang="0">
                <a:pos x="22" y="49"/>
              </a:cxn>
              <a:cxn ang="0">
                <a:pos x="32" y="25"/>
              </a:cxn>
              <a:cxn ang="0">
                <a:pos x="57" y="93"/>
              </a:cxn>
              <a:cxn ang="0">
                <a:pos x="12" y="70"/>
              </a:cxn>
              <a:cxn ang="0">
                <a:pos x="11" y="62"/>
              </a:cxn>
              <a:cxn ang="0">
                <a:pos x="7" y="63"/>
              </a:cxn>
              <a:cxn ang="0">
                <a:pos x="1" y="71"/>
              </a:cxn>
              <a:cxn ang="0">
                <a:pos x="12" y="85"/>
              </a:cxn>
              <a:cxn ang="0">
                <a:pos x="12" y="64"/>
              </a:cxn>
              <a:cxn ang="0">
                <a:pos x="12" y="64"/>
              </a:cxn>
              <a:cxn ang="0">
                <a:pos x="85" y="8"/>
              </a:cxn>
              <a:cxn ang="0">
                <a:pos x="101" y="40"/>
              </a:cxn>
              <a:cxn ang="0">
                <a:pos x="103" y="52"/>
              </a:cxn>
              <a:cxn ang="0">
                <a:pos x="111" y="42"/>
              </a:cxn>
              <a:cxn ang="0">
                <a:pos x="86" y="4"/>
              </a:cxn>
              <a:cxn ang="0">
                <a:pos x="56" y="19"/>
              </a:cxn>
              <a:cxn ang="0">
                <a:pos x="49" y="30"/>
              </a:cxn>
              <a:cxn ang="0">
                <a:pos x="58" y="39"/>
              </a:cxn>
              <a:cxn ang="0">
                <a:pos x="53" y="42"/>
              </a:cxn>
              <a:cxn ang="0">
                <a:pos x="53" y="43"/>
              </a:cxn>
              <a:cxn ang="0">
                <a:pos x="60" y="47"/>
              </a:cxn>
              <a:cxn ang="0">
                <a:pos x="73" y="56"/>
              </a:cxn>
              <a:cxn ang="0">
                <a:pos x="73" y="56"/>
              </a:cxn>
              <a:cxn ang="0">
                <a:pos x="74" y="52"/>
              </a:cxn>
              <a:cxn ang="0">
                <a:pos x="67" y="39"/>
              </a:cxn>
              <a:cxn ang="0">
                <a:pos x="66" y="32"/>
              </a:cxn>
              <a:cxn ang="0">
                <a:pos x="68" y="30"/>
              </a:cxn>
              <a:cxn ang="0">
                <a:pos x="35" y="28"/>
              </a:cxn>
              <a:cxn ang="0">
                <a:pos x="39" y="45"/>
              </a:cxn>
              <a:cxn ang="0">
                <a:pos x="41" y="44"/>
              </a:cxn>
              <a:cxn ang="0">
                <a:pos x="35" y="58"/>
              </a:cxn>
              <a:cxn ang="0">
                <a:pos x="40" y="61"/>
              </a:cxn>
              <a:cxn ang="0">
                <a:pos x="59" y="56"/>
              </a:cxn>
              <a:cxn ang="0">
                <a:pos x="61" y="66"/>
              </a:cxn>
              <a:cxn ang="0">
                <a:pos x="60" y="69"/>
              </a:cxn>
              <a:cxn ang="0">
                <a:pos x="85" y="49"/>
              </a:cxn>
              <a:cxn ang="0">
                <a:pos x="74" y="35"/>
              </a:cxn>
              <a:cxn ang="0">
                <a:pos x="78" y="50"/>
              </a:cxn>
              <a:cxn ang="0">
                <a:pos x="70" y="59"/>
              </a:cxn>
              <a:cxn ang="0">
                <a:pos x="60" y="51"/>
              </a:cxn>
              <a:cxn ang="0">
                <a:pos x="49" y="40"/>
              </a:cxn>
              <a:cxn ang="0">
                <a:pos x="55" y="36"/>
              </a:cxn>
              <a:cxn ang="0">
                <a:pos x="48" y="34"/>
              </a:cxn>
              <a:cxn ang="0">
                <a:pos x="30" y="63"/>
              </a:cxn>
              <a:cxn ang="0">
                <a:pos x="41" y="67"/>
              </a:cxn>
              <a:cxn ang="0">
                <a:pos x="57" y="77"/>
              </a:cxn>
              <a:cxn ang="0">
                <a:pos x="56" y="69"/>
              </a:cxn>
              <a:cxn ang="0">
                <a:pos x="57" y="64"/>
              </a:cxn>
              <a:cxn ang="0">
                <a:pos x="40" y="65"/>
              </a:cxn>
              <a:cxn ang="0">
                <a:pos x="34" y="63"/>
              </a:cxn>
              <a:cxn ang="0">
                <a:pos x="31" y="56"/>
              </a:cxn>
              <a:cxn ang="0">
                <a:pos x="32" y="56"/>
              </a:cxn>
              <a:cxn ang="0">
                <a:pos x="33" y="46"/>
              </a:cxn>
              <a:cxn ang="0">
                <a:pos x="30" y="63"/>
              </a:cxn>
              <a:cxn ang="0">
                <a:pos x="45" y="71"/>
              </a:cxn>
            </a:cxnLst>
            <a:rect l="0" t="0" r="r" b="b"/>
            <a:pathLst>
              <a:path w="116" h="102">
                <a:moveTo>
                  <a:pt x="56" y="15"/>
                </a:moveTo>
                <a:cubicBezTo>
                  <a:pt x="65" y="15"/>
                  <a:pt x="73" y="19"/>
                  <a:pt x="79" y="25"/>
                </a:cubicBezTo>
                <a:cubicBezTo>
                  <a:pt x="85" y="31"/>
                  <a:pt x="89" y="39"/>
                  <a:pt x="89" y="49"/>
                </a:cubicBezTo>
                <a:cubicBezTo>
                  <a:pt x="89" y="58"/>
                  <a:pt x="85" y="66"/>
                  <a:pt x="79" y="72"/>
                </a:cubicBezTo>
                <a:cubicBezTo>
                  <a:pt x="74" y="77"/>
                  <a:pt x="68" y="81"/>
                  <a:pt x="61" y="82"/>
                </a:cubicBezTo>
                <a:cubicBezTo>
                  <a:pt x="60" y="82"/>
                  <a:pt x="59" y="82"/>
                  <a:pt x="57" y="82"/>
                </a:cubicBezTo>
                <a:cubicBezTo>
                  <a:pt x="57" y="82"/>
                  <a:pt x="56" y="82"/>
                  <a:pt x="56" y="82"/>
                </a:cubicBezTo>
                <a:cubicBezTo>
                  <a:pt x="46" y="82"/>
                  <a:pt x="38" y="78"/>
                  <a:pt x="32" y="72"/>
                </a:cubicBezTo>
                <a:cubicBezTo>
                  <a:pt x="31" y="71"/>
                  <a:pt x="30" y="71"/>
                  <a:pt x="30" y="70"/>
                </a:cubicBezTo>
                <a:cubicBezTo>
                  <a:pt x="30" y="70"/>
                  <a:pt x="30" y="70"/>
                  <a:pt x="30" y="70"/>
                </a:cubicBezTo>
                <a:cubicBezTo>
                  <a:pt x="30" y="70"/>
                  <a:pt x="30" y="70"/>
                  <a:pt x="30" y="70"/>
                </a:cubicBezTo>
                <a:cubicBezTo>
                  <a:pt x="25" y="64"/>
                  <a:pt x="22" y="57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39"/>
                  <a:pt x="26" y="31"/>
                  <a:pt x="32" y="25"/>
                </a:cubicBezTo>
                <a:cubicBezTo>
                  <a:pt x="38" y="19"/>
                  <a:pt x="46" y="15"/>
                  <a:pt x="56" y="15"/>
                </a:cubicBezTo>
                <a:close/>
                <a:moveTo>
                  <a:pt x="59" y="97"/>
                </a:moveTo>
                <a:cubicBezTo>
                  <a:pt x="60" y="96"/>
                  <a:pt x="61" y="95"/>
                  <a:pt x="60" y="94"/>
                </a:cubicBezTo>
                <a:cubicBezTo>
                  <a:pt x="59" y="93"/>
                  <a:pt x="58" y="92"/>
                  <a:pt x="57" y="93"/>
                </a:cubicBezTo>
                <a:cubicBezTo>
                  <a:pt x="52" y="96"/>
                  <a:pt x="47" y="97"/>
                  <a:pt x="42" y="97"/>
                </a:cubicBezTo>
                <a:cubicBezTo>
                  <a:pt x="37" y="97"/>
                  <a:pt x="32" y="95"/>
                  <a:pt x="28" y="93"/>
                </a:cubicBezTo>
                <a:cubicBezTo>
                  <a:pt x="23" y="90"/>
                  <a:pt x="19" y="87"/>
                  <a:pt x="16" y="82"/>
                </a:cubicBezTo>
                <a:cubicBezTo>
                  <a:pt x="14" y="79"/>
                  <a:pt x="13" y="74"/>
                  <a:pt x="12" y="70"/>
                </a:cubicBezTo>
                <a:cubicBezTo>
                  <a:pt x="15" y="72"/>
                  <a:pt x="15" y="72"/>
                  <a:pt x="15" y="72"/>
                </a:cubicBezTo>
                <a:cubicBezTo>
                  <a:pt x="16" y="73"/>
                  <a:pt x="18" y="73"/>
                  <a:pt x="19" y="72"/>
                </a:cubicBezTo>
                <a:cubicBezTo>
                  <a:pt x="20" y="71"/>
                  <a:pt x="19" y="70"/>
                  <a:pt x="18" y="69"/>
                </a:cubicBezTo>
                <a:cubicBezTo>
                  <a:pt x="11" y="62"/>
                  <a:pt x="11" y="62"/>
                  <a:pt x="11" y="62"/>
                </a:cubicBezTo>
                <a:cubicBezTo>
                  <a:pt x="10" y="61"/>
                  <a:pt x="8" y="61"/>
                  <a:pt x="8" y="62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63"/>
                  <a:pt x="7" y="63"/>
                  <a:pt x="7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64"/>
                  <a:pt x="7" y="63"/>
                  <a:pt x="7" y="63"/>
                </a:cubicBezTo>
                <a:cubicBezTo>
                  <a:pt x="1" y="71"/>
                  <a:pt x="1" y="71"/>
                  <a:pt x="1" y="71"/>
                </a:cubicBezTo>
                <a:cubicBezTo>
                  <a:pt x="0" y="72"/>
                  <a:pt x="1" y="73"/>
                  <a:pt x="2" y="74"/>
                </a:cubicBezTo>
                <a:cubicBezTo>
                  <a:pt x="3" y="75"/>
                  <a:pt x="4" y="75"/>
                  <a:pt x="5" y="74"/>
                </a:cubicBezTo>
                <a:cubicBezTo>
                  <a:pt x="7" y="71"/>
                  <a:pt x="7" y="71"/>
                  <a:pt x="7" y="71"/>
                </a:cubicBezTo>
                <a:cubicBezTo>
                  <a:pt x="8" y="76"/>
                  <a:pt x="10" y="81"/>
                  <a:pt x="12" y="85"/>
                </a:cubicBezTo>
                <a:cubicBezTo>
                  <a:pt x="16" y="90"/>
                  <a:pt x="20" y="94"/>
                  <a:pt x="25" y="97"/>
                </a:cubicBezTo>
                <a:cubicBezTo>
                  <a:pt x="31" y="100"/>
                  <a:pt x="36" y="101"/>
                  <a:pt x="42" y="102"/>
                </a:cubicBezTo>
                <a:cubicBezTo>
                  <a:pt x="48" y="102"/>
                  <a:pt x="54" y="100"/>
                  <a:pt x="59" y="97"/>
                </a:cubicBezTo>
                <a:close/>
                <a:moveTo>
                  <a:pt x="12" y="64"/>
                </a:moveTo>
                <a:cubicBezTo>
                  <a:pt x="12" y="63"/>
                  <a:pt x="12" y="63"/>
                  <a:pt x="11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2" y="63"/>
                  <a:pt x="12" y="63"/>
                  <a:pt x="12" y="64"/>
                </a:cubicBezTo>
                <a:cubicBezTo>
                  <a:pt x="12" y="64"/>
                  <a:pt x="12" y="64"/>
                  <a:pt x="12" y="64"/>
                </a:cubicBezTo>
                <a:close/>
                <a:moveTo>
                  <a:pt x="69" y="2"/>
                </a:moveTo>
                <a:cubicBezTo>
                  <a:pt x="67" y="2"/>
                  <a:pt x="67" y="3"/>
                  <a:pt x="67" y="5"/>
                </a:cubicBezTo>
                <a:cubicBezTo>
                  <a:pt x="67" y="6"/>
                  <a:pt x="68" y="7"/>
                  <a:pt x="70" y="7"/>
                </a:cubicBezTo>
                <a:cubicBezTo>
                  <a:pt x="75" y="6"/>
                  <a:pt x="80" y="6"/>
                  <a:pt x="85" y="8"/>
                </a:cubicBezTo>
                <a:cubicBezTo>
                  <a:pt x="89" y="10"/>
                  <a:pt x="93" y="13"/>
                  <a:pt x="97" y="17"/>
                </a:cubicBezTo>
                <a:cubicBezTo>
                  <a:pt x="100" y="21"/>
                  <a:pt x="102" y="25"/>
                  <a:pt x="104" y="31"/>
                </a:cubicBezTo>
                <a:cubicBezTo>
                  <a:pt x="104" y="35"/>
                  <a:pt x="105" y="39"/>
                  <a:pt x="103" y="44"/>
                </a:cubicBezTo>
                <a:cubicBezTo>
                  <a:pt x="101" y="40"/>
                  <a:pt x="101" y="40"/>
                  <a:pt x="101" y="40"/>
                </a:cubicBezTo>
                <a:cubicBezTo>
                  <a:pt x="101" y="39"/>
                  <a:pt x="99" y="39"/>
                  <a:pt x="98" y="39"/>
                </a:cubicBezTo>
                <a:cubicBezTo>
                  <a:pt x="97" y="40"/>
                  <a:pt x="97" y="41"/>
                  <a:pt x="97" y="43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2" y="52"/>
                  <a:pt x="103" y="52"/>
                  <a:pt x="103" y="52"/>
                </a:cubicBezTo>
                <a:cubicBezTo>
                  <a:pt x="104" y="53"/>
                  <a:pt x="105" y="52"/>
                  <a:pt x="106" y="52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15" y="46"/>
                  <a:pt x="116" y="44"/>
                  <a:pt x="115" y="43"/>
                </a:cubicBezTo>
                <a:cubicBezTo>
                  <a:pt x="114" y="42"/>
                  <a:pt x="113" y="42"/>
                  <a:pt x="111" y="42"/>
                </a:cubicBezTo>
                <a:cubicBezTo>
                  <a:pt x="108" y="44"/>
                  <a:pt x="108" y="44"/>
                  <a:pt x="108" y="44"/>
                </a:cubicBezTo>
                <a:cubicBezTo>
                  <a:pt x="109" y="39"/>
                  <a:pt x="109" y="34"/>
                  <a:pt x="108" y="30"/>
                </a:cubicBezTo>
                <a:cubicBezTo>
                  <a:pt x="107" y="24"/>
                  <a:pt x="104" y="18"/>
                  <a:pt x="100" y="14"/>
                </a:cubicBezTo>
                <a:cubicBezTo>
                  <a:pt x="97" y="9"/>
                  <a:pt x="92" y="6"/>
                  <a:pt x="86" y="4"/>
                </a:cubicBezTo>
                <a:cubicBezTo>
                  <a:pt x="81" y="1"/>
                  <a:pt x="75" y="0"/>
                  <a:pt x="69" y="2"/>
                </a:cubicBezTo>
                <a:close/>
                <a:moveTo>
                  <a:pt x="77" y="29"/>
                </a:moveTo>
                <a:cubicBezTo>
                  <a:pt x="77" y="28"/>
                  <a:pt x="77" y="28"/>
                  <a:pt x="76" y="28"/>
                </a:cubicBezTo>
                <a:cubicBezTo>
                  <a:pt x="71" y="22"/>
                  <a:pt x="64" y="19"/>
                  <a:pt x="56" y="19"/>
                </a:cubicBezTo>
                <a:cubicBezTo>
                  <a:pt x="53" y="19"/>
                  <a:pt x="50" y="20"/>
                  <a:pt x="47" y="20"/>
                </a:cubicBezTo>
                <a:cubicBezTo>
                  <a:pt x="48" y="22"/>
                  <a:pt x="48" y="25"/>
                  <a:pt x="49" y="27"/>
                </a:cubicBezTo>
                <a:cubicBezTo>
                  <a:pt x="49" y="28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53" y="31"/>
                  <a:pt x="57" y="32"/>
                  <a:pt x="59" y="33"/>
                </a:cubicBezTo>
                <a:cubicBezTo>
                  <a:pt x="63" y="35"/>
                  <a:pt x="63" y="37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7"/>
                  <a:pt x="57" y="37"/>
                  <a:pt x="57" y="37"/>
                </a:cubicBezTo>
                <a:cubicBezTo>
                  <a:pt x="58" y="39"/>
                  <a:pt x="58" y="39"/>
                  <a:pt x="58" y="39"/>
                </a:cubicBezTo>
                <a:cubicBezTo>
                  <a:pt x="56" y="40"/>
                  <a:pt x="55" y="40"/>
                  <a:pt x="54" y="40"/>
                </a:cubicBezTo>
                <a:cubicBezTo>
                  <a:pt x="54" y="41"/>
                  <a:pt x="53" y="41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2"/>
                  <a:pt x="53" y="43"/>
                  <a:pt x="53" y="43"/>
                </a:cubicBezTo>
                <a:cubicBezTo>
                  <a:pt x="53" y="44"/>
                  <a:pt x="53" y="44"/>
                  <a:pt x="54" y="45"/>
                </a:cubicBezTo>
                <a:cubicBezTo>
                  <a:pt x="54" y="46"/>
                  <a:pt x="55" y="46"/>
                  <a:pt x="56" y="47"/>
                </a:cubicBezTo>
                <a:cubicBezTo>
                  <a:pt x="57" y="47"/>
                  <a:pt x="58" y="47"/>
                  <a:pt x="59" y="47"/>
                </a:cubicBezTo>
                <a:cubicBezTo>
                  <a:pt x="59" y="47"/>
                  <a:pt x="60" y="47"/>
                  <a:pt x="60" y="47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7"/>
                  <a:pt x="60" y="47"/>
                  <a:pt x="60" y="47"/>
                </a:cubicBezTo>
                <a:cubicBezTo>
                  <a:pt x="63" y="47"/>
                  <a:pt x="65" y="48"/>
                  <a:pt x="67" y="50"/>
                </a:cubicBezTo>
                <a:cubicBezTo>
                  <a:pt x="69" y="52"/>
                  <a:pt x="71" y="54"/>
                  <a:pt x="73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6"/>
                  <a:pt x="74" y="56"/>
                  <a:pt x="75" y="55"/>
                </a:cubicBezTo>
                <a:cubicBezTo>
                  <a:pt x="75" y="54"/>
                  <a:pt x="75" y="53"/>
                  <a:pt x="75" y="52"/>
                </a:cubicBezTo>
                <a:cubicBezTo>
                  <a:pt x="74" y="52"/>
                  <a:pt x="74" y="52"/>
                  <a:pt x="74" y="52"/>
                </a:cubicBezTo>
                <a:cubicBezTo>
                  <a:pt x="76" y="51"/>
                  <a:pt x="76" y="51"/>
                  <a:pt x="76" y="51"/>
                </a:cubicBezTo>
                <a:cubicBezTo>
                  <a:pt x="74" y="52"/>
                  <a:pt x="74" y="52"/>
                  <a:pt x="74" y="52"/>
                </a:cubicBezTo>
                <a:cubicBezTo>
                  <a:pt x="73" y="50"/>
                  <a:pt x="72" y="48"/>
                  <a:pt x="71" y="46"/>
                </a:cubicBezTo>
                <a:cubicBezTo>
                  <a:pt x="69" y="44"/>
                  <a:pt x="68" y="42"/>
                  <a:pt x="67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9" y="38"/>
                  <a:pt x="69" y="38"/>
                  <a:pt x="69" y="38"/>
                </a:cubicBezTo>
                <a:cubicBezTo>
                  <a:pt x="67" y="39"/>
                  <a:pt x="67" y="39"/>
                  <a:pt x="67" y="39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2"/>
                  <a:pt x="66" y="32"/>
                  <a:pt x="66" y="31"/>
                </a:cubicBezTo>
                <a:cubicBezTo>
                  <a:pt x="66" y="30"/>
                  <a:pt x="67" y="30"/>
                  <a:pt x="68" y="3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0"/>
                  <a:pt x="68" y="30"/>
                  <a:pt x="68" y="30"/>
                </a:cubicBezTo>
                <a:cubicBezTo>
                  <a:pt x="74" y="31"/>
                  <a:pt x="74" y="31"/>
                  <a:pt x="74" y="31"/>
                </a:cubicBezTo>
                <a:cubicBezTo>
                  <a:pt x="77" y="29"/>
                  <a:pt x="77" y="29"/>
                  <a:pt x="77" y="29"/>
                </a:cubicBezTo>
                <a:close/>
                <a:moveTo>
                  <a:pt x="43" y="22"/>
                </a:moveTo>
                <a:cubicBezTo>
                  <a:pt x="40" y="23"/>
                  <a:pt x="37" y="25"/>
                  <a:pt x="35" y="28"/>
                </a:cubicBezTo>
                <a:cubicBezTo>
                  <a:pt x="30" y="32"/>
                  <a:pt x="27" y="38"/>
                  <a:pt x="26" y="45"/>
                </a:cubicBezTo>
                <a:cubicBezTo>
                  <a:pt x="28" y="44"/>
                  <a:pt x="30" y="43"/>
                  <a:pt x="32" y="42"/>
                </a:cubicBezTo>
                <a:cubicBezTo>
                  <a:pt x="35" y="42"/>
                  <a:pt x="39" y="42"/>
                  <a:pt x="40" y="44"/>
                </a:cubicBezTo>
                <a:cubicBezTo>
                  <a:pt x="39" y="45"/>
                  <a:pt x="39" y="45"/>
                  <a:pt x="39" y="45"/>
                </a:cubicBezTo>
                <a:cubicBezTo>
                  <a:pt x="40" y="44"/>
                  <a:pt x="40" y="44"/>
                  <a:pt x="40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6"/>
                  <a:pt x="42" y="49"/>
                  <a:pt x="40" y="52"/>
                </a:cubicBezTo>
                <a:cubicBezTo>
                  <a:pt x="39" y="54"/>
                  <a:pt x="37" y="56"/>
                  <a:pt x="35" y="58"/>
                </a:cubicBezTo>
                <a:cubicBezTo>
                  <a:pt x="35" y="59"/>
                  <a:pt x="36" y="59"/>
                  <a:pt x="36" y="60"/>
                </a:cubicBezTo>
                <a:cubicBezTo>
                  <a:pt x="37" y="60"/>
                  <a:pt x="38" y="61"/>
                  <a:pt x="40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0"/>
                  <a:pt x="45" y="59"/>
                  <a:pt x="48" y="58"/>
                </a:cubicBezTo>
                <a:cubicBezTo>
                  <a:pt x="52" y="56"/>
                  <a:pt x="56" y="54"/>
                  <a:pt x="59" y="56"/>
                </a:cubicBezTo>
                <a:cubicBezTo>
                  <a:pt x="58" y="58"/>
                  <a:pt x="58" y="58"/>
                  <a:pt x="58" y="58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64" y="60"/>
                  <a:pt x="62" y="63"/>
                  <a:pt x="61" y="66"/>
                </a:cubicBezTo>
                <a:cubicBezTo>
                  <a:pt x="59" y="65"/>
                  <a:pt x="59" y="65"/>
                  <a:pt x="59" y="65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7"/>
                  <a:pt x="60" y="68"/>
                  <a:pt x="60" y="69"/>
                </a:cubicBezTo>
                <a:cubicBezTo>
                  <a:pt x="60" y="71"/>
                  <a:pt x="61" y="73"/>
                  <a:pt x="62" y="75"/>
                </a:cubicBezTo>
                <a:cubicBezTo>
                  <a:pt x="62" y="76"/>
                  <a:pt x="62" y="77"/>
                  <a:pt x="62" y="77"/>
                </a:cubicBezTo>
                <a:cubicBezTo>
                  <a:pt x="68" y="76"/>
                  <a:pt x="73" y="73"/>
                  <a:pt x="76" y="69"/>
                </a:cubicBezTo>
                <a:cubicBezTo>
                  <a:pt x="82" y="64"/>
                  <a:pt x="85" y="57"/>
                  <a:pt x="85" y="49"/>
                </a:cubicBezTo>
                <a:cubicBezTo>
                  <a:pt x="85" y="42"/>
                  <a:pt x="83" y="37"/>
                  <a:pt x="80" y="32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5" y="36"/>
                  <a:pt x="75" y="36"/>
                  <a:pt x="74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1" y="38"/>
                  <a:pt x="71" y="38"/>
                  <a:pt x="71" y="38"/>
                </a:cubicBezTo>
                <a:cubicBezTo>
                  <a:pt x="72" y="40"/>
                  <a:pt x="73" y="42"/>
                  <a:pt x="74" y="44"/>
                </a:cubicBezTo>
                <a:cubicBezTo>
                  <a:pt x="76" y="46"/>
                  <a:pt x="77" y="48"/>
                  <a:pt x="78" y="50"/>
                </a:cubicBezTo>
                <a:cubicBezTo>
                  <a:pt x="79" y="53"/>
                  <a:pt x="79" y="55"/>
                  <a:pt x="78" y="57"/>
                </a:cubicBezTo>
                <a:cubicBezTo>
                  <a:pt x="78" y="58"/>
                  <a:pt x="77" y="59"/>
                  <a:pt x="76" y="59"/>
                </a:cubicBezTo>
                <a:cubicBezTo>
                  <a:pt x="76" y="60"/>
                  <a:pt x="75" y="60"/>
                  <a:pt x="74" y="60"/>
                </a:cubicBezTo>
                <a:cubicBezTo>
                  <a:pt x="73" y="61"/>
                  <a:pt x="71" y="60"/>
                  <a:pt x="70" y="59"/>
                </a:cubicBezTo>
                <a:cubicBezTo>
                  <a:pt x="70" y="59"/>
                  <a:pt x="70" y="59"/>
                  <a:pt x="70" y="59"/>
                </a:cubicBezTo>
                <a:cubicBezTo>
                  <a:pt x="70" y="59"/>
                  <a:pt x="70" y="59"/>
                  <a:pt x="70" y="59"/>
                </a:cubicBezTo>
                <a:cubicBezTo>
                  <a:pt x="68" y="57"/>
                  <a:pt x="67" y="55"/>
                  <a:pt x="65" y="53"/>
                </a:cubicBezTo>
                <a:cubicBezTo>
                  <a:pt x="63" y="52"/>
                  <a:pt x="62" y="51"/>
                  <a:pt x="60" y="51"/>
                </a:cubicBezTo>
                <a:cubicBezTo>
                  <a:pt x="58" y="51"/>
                  <a:pt x="56" y="51"/>
                  <a:pt x="54" y="50"/>
                </a:cubicBezTo>
                <a:cubicBezTo>
                  <a:pt x="53" y="50"/>
                  <a:pt x="52" y="49"/>
                  <a:pt x="51" y="48"/>
                </a:cubicBezTo>
                <a:cubicBezTo>
                  <a:pt x="50" y="47"/>
                  <a:pt x="49" y="45"/>
                  <a:pt x="49" y="44"/>
                </a:cubicBezTo>
                <a:cubicBezTo>
                  <a:pt x="48" y="43"/>
                  <a:pt x="49" y="41"/>
                  <a:pt x="49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50" y="38"/>
                  <a:pt x="51" y="38"/>
                  <a:pt x="53" y="37"/>
                </a:cubicBezTo>
                <a:cubicBezTo>
                  <a:pt x="53" y="36"/>
                  <a:pt x="54" y="36"/>
                  <a:pt x="55" y="36"/>
                </a:cubicBezTo>
                <a:cubicBezTo>
                  <a:pt x="53" y="35"/>
                  <a:pt x="51" y="35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5" y="33"/>
                  <a:pt x="45" y="30"/>
                  <a:pt x="45" y="27"/>
                </a:cubicBezTo>
                <a:cubicBezTo>
                  <a:pt x="44" y="25"/>
                  <a:pt x="44" y="23"/>
                  <a:pt x="43" y="22"/>
                </a:cubicBezTo>
                <a:close/>
                <a:moveTo>
                  <a:pt x="30" y="63"/>
                </a:moveTo>
                <a:cubicBezTo>
                  <a:pt x="30" y="64"/>
                  <a:pt x="31" y="65"/>
                  <a:pt x="32" y="67"/>
                </a:cubicBezTo>
                <a:cubicBezTo>
                  <a:pt x="33" y="67"/>
                  <a:pt x="35" y="67"/>
                  <a:pt x="36" y="67"/>
                </a:cubicBezTo>
                <a:cubicBezTo>
                  <a:pt x="37" y="67"/>
                  <a:pt x="39" y="67"/>
                  <a:pt x="40" y="67"/>
                </a:cubicBezTo>
                <a:cubicBezTo>
                  <a:pt x="40" y="67"/>
                  <a:pt x="41" y="67"/>
                  <a:pt x="41" y="67"/>
                </a:cubicBezTo>
                <a:cubicBezTo>
                  <a:pt x="41" y="67"/>
                  <a:pt x="41" y="67"/>
                  <a:pt x="41" y="67"/>
                </a:cubicBezTo>
                <a:cubicBezTo>
                  <a:pt x="43" y="67"/>
                  <a:pt x="45" y="67"/>
                  <a:pt x="46" y="68"/>
                </a:cubicBezTo>
                <a:cubicBezTo>
                  <a:pt x="48" y="68"/>
                  <a:pt x="50" y="69"/>
                  <a:pt x="51" y="71"/>
                </a:cubicBezTo>
                <a:cubicBezTo>
                  <a:pt x="52" y="73"/>
                  <a:pt x="54" y="76"/>
                  <a:pt x="57" y="77"/>
                </a:cubicBezTo>
                <a:cubicBezTo>
                  <a:pt x="57" y="78"/>
                  <a:pt x="58" y="78"/>
                  <a:pt x="58" y="78"/>
                </a:cubicBezTo>
                <a:cubicBezTo>
                  <a:pt x="58" y="78"/>
                  <a:pt x="59" y="78"/>
                  <a:pt x="59" y="78"/>
                </a:cubicBezTo>
                <a:cubicBezTo>
                  <a:pt x="59" y="78"/>
                  <a:pt x="58" y="77"/>
                  <a:pt x="58" y="76"/>
                </a:cubicBezTo>
                <a:cubicBezTo>
                  <a:pt x="57" y="74"/>
                  <a:pt x="56" y="72"/>
                  <a:pt x="56" y="69"/>
                </a:cubicBezTo>
                <a:cubicBezTo>
                  <a:pt x="56" y="67"/>
                  <a:pt x="57" y="66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8" y="63"/>
                  <a:pt x="59" y="61"/>
                  <a:pt x="57" y="60"/>
                </a:cubicBezTo>
                <a:cubicBezTo>
                  <a:pt x="55" y="59"/>
                  <a:pt x="53" y="60"/>
                  <a:pt x="50" y="62"/>
                </a:cubicBezTo>
                <a:cubicBezTo>
                  <a:pt x="47" y="63"/>
                  <a:pt x="44" y="64"/>
                  <a:pt x="40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0" y="63"/>
                  <a:pt x="40" y="63"/>
                  <a:pt x="40" y="63"/>
                </a:cubicBezTo>
                <a:cubicBezTo>
                  <a:pt x="40" y="65"/>
                  <a:pt x="40" y="65"/>
                  <a:pt x="40" y="65"/>
                </a:cubicBezTo>
                <a:cubicBezTo>
                  <a:pt x="37" y="65"/>
                  <a:pt x="36" y="64"/>
                  <a:pt x="34" y="63"/>
                </a:cubicBezTo>
                <a:cubicBezTo>
                  <a:pt x="33" y="62"/>
                  <a:pt x="31" y="60"/>
                  <a:pt x="31" y="58"/>
                </a:cubicBezTo>
                <a:cubicBezTo>
                  <a:pt x="30" y="57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4" y="54"/>
                  <a:pt x="35" y="52"/>
                  <a:pt x="37" y="50"/>
                </a:cubicBezTo>
                <a:cubicBezTo>
                  <a:pt x="37" y="48"/>
                  <a:pt x="38" y="47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5" y="46"/>
                  <a:pt x="33" y="46"/>
                </a:cubicBezTo>
                <a:cubicBezTo>
                  <a:pt x="30" y="47"/>
                  <a:pt x="28" y="48"/>
                  <a:pt x="26" y="49"/>
                </a:cubicBezTo>
                <a:cubicBezTo>
                  <a:pt x="26" y="53"/>
                  <a:pt x="27" y="56"/>
                  <a:pt x="28" y="59"/>
                </a:cubicBezTo>
                <a:cubicBezTo>
                  <a:pt x="28" y="60"/>
                  <a:pt x="29" y="61"/>
                  <a:pt x="29" y="62"/>
                </a:cubicBezTo>
                <a:cubicBezTo>
                  <a:pt x="30" y="63"/>
                  <a:pt x="30" y="63"/>
                  <a:pt x="30" y="63"/>
                </a:cubicBezTo>
                <a:close/>
                <a:moveTo>
                  <a:pt x="37" y="71"/>
                </a:moveTo>
                <a:cubicBezTo>
                  <a:pt x="41" y="75"/>
                  <a:pt x="46" y="77"/>
                  <a:pt x="51" y="78"/>
                </a:cubicBezTo>
                <a:cubicBezTo>
                  <a:pt x="50" y="76"/>
                  <a:pt x="48" y="75"/>
                  <a:pt x="48" y="73"/>
                </a:cubicBezTo>
                <a:cubicBezTo>
                  <a:pt x="47" y="72"/>
                  <a:pt x="46" y="72"/>
                  <a:pt x="45" y="71"/>
                </a:cubicBezTo>
                <a:cubicBezTo>
                  <a:pt x="44" y="71"/>
                  <a:pt x="42" y="71"/>
                  <a:pt x="41" y="71"/>
                </a:cubicBezTo>
                <a:cubicBezTo>
                  <a:pt x="40" y="71"/>
                  <a:pt x="38" y="71"/>
                  <a:pt x="37" y="71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540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4" name="Group 86"/>
          <p:cNvGrpSpPr/>
          <p:nvPr/>
        </p:nvGrpSpPr>
        <p:grpSpPr>
          <a:xfrm>
            <a:off x="4267372" y="4586806"/>
            <a:ext cx="366020" cy="385138"/>
            <a:chOff x="3922713" y="2366963"/>
            <a:chExt cx="425450" cy="447675"/>
          </a:xfrm>
          <a:gradFill>
            <a:gsLst>
              <a:gs pos="0">
                <a:srgbClr val="0091D3"/>
              </a:gs>
              <a:gs pos="99296">
                <a:srgbClr val="00F4FA"/>
              </a:gs>
            </a:gsLst>
            <a:lin ang="2700000" scaled="1"/>
          </a:gradFill>
        </p:grpSpPr>
        <p:sp>
          <p:nvSpPr>
            <p:cNvPr id="35" name="Freeform: Shape 87"/>
            <p:cNvSpPr/>
            <p:nvPr/>
          </p:nvSpPr>
          <p:spPr bwMode="auto">
            <a:xfrm>
              <a:off x="3968751" y="2513013"/>
              <a:ext cx="44450" cy="825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" y="1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1" y="12"/>
                </a:cxn>
                <a:cxn ang="0">
                  <a:pos x="8" y="21"/>
                </a:cxn>
                <a:cxn ang="0">
                  <a:pos x="12" y="21"/>
                </a:cxn>
                <a:cxn ang="0">
                  <a:pos x="12" y="19"/>
                </a:cxn>
                <a:cxn ang="0">
                  <a:pos x="12" y="19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13"/>
                </a:cxn>
                <a:cxn ang="0">
                  <a:pos x="6" y="11"/>
                </a:cxn>
                <a:cxn ang="0">
                  <a:pos x="8" y="8"/>
                </a:cxn>
                <a:cxn ang="0">
                  <a:pos x="8" y="13"/>
                </a:cxn>
              </a:cxnLst>
              <a:rect l="0" t="0" r="r" b="b"/>
              <a:pathLst>
                <a:path w="12" h="22">
                  <a:moveTo>
                    <a:pt x="10" y="0"/>
                  </a:moveTo>
                  <a:cubicBezTo>
                    <a:pt x="9" y="0"/>
                    <a:pt x="9" y="0"/>
                    <a:pt x="8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11" y="22"/>
                    <a:pt x="12" y="21"/>
                  </a:cubicBezTo>
                  <a:cubicBezTo>
                    <a:pt x="12" y="21"/>
                    <a:pt x="12" y="20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lose/>
                  <a:moveTo>
                    <a:pt x="8" y="13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3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: Shape 88"/>
            <p:cNvSpPr/>
            <p:nvPr/>
          </p:nvSpPr>
          <p:spPr bwMode="auto">
            <a:xfrm>
              <a:off x="4095751" y="2513013"/>
              <a:ext cx="46038" cy="82550"/>
            </a:xfrm>
            <a:custGeom>
              <a:avLst/>
              <a:gdLst/>
              <a:ahLst/>
              <a:cxnLst>
                <a:cxn ang="0">
                  <a:pos x="12" y="9"/>
                </a:cxn>
                <a:cxn ang="0">
                  <a:pos x="12" y="9"/>
                </a:cxn>
                <a:cxn ang="0">
                  <a:pos x="5" y="1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19"/>
                </a:cxn>
                <a:cxn ang="0">
                  <a:pos x="1" y="22"/>
                </a:cxn>
                <a:cxn ang="0">
                  <a:pos x="4" y="21"/>
                </a:cxn>
                <a:cxn ang="0">
                  <a:pos x="11" y="12"/>
                </a:cxn>
                <a:cxn ang="0">
                  <a:pos x="12" y="9"/>
                </a:cxn>
                <a:cxn ang="0">
                  <a:pos x="5" y="13"/>
                </a:cxn>
                <a:cxn ang="0">
                  <a:pos x="5" y="9"/>
                </a:cxn>
                <a:cxn ang="0">
                  <a:pos x="7" y="11"/>
                </a:cxn>
                <a:cxn ang="0">
                  <a:pos x="5" y="13"/>
                </a:cxn>
              </a:cxnLst>
              <a:rect l="0" t="0" r="r" b="b"/>
              <a:pathLst>
                <a:path w="12" h="22">
                  <a:moveTo>
                    <a:pt x="12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1"/>
                    <a:pt x="1" y="22"/>
                  </a:cubicBezTo>
                  <a:cubicBezTo>
                    <a:pt x="2" y="22"/>
                    <a:pt x="3" y="22"/>
                    <a:pt x="4" y="2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2" y="10"/>
                    <a:pt x="12" y="9"/>
                  </a:cubicBezTo>
                  <a:close/>
                  <a:moveTo>
                    <a:pt x="5" y="13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5" y="13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: Shape 89"/>
            <p:cNvSpPr/>
            <p:nvPr/>
          </p:nvSpPr>
          <p:spPr bwMode="auto">
            <a:xfrm>
              <a:off x="3922713" y="2366963"/>
              <a:ext cx="425450" cy="447675"/>
            </a:xfrm>
            <a:custGeom>
              <a:avLst/>
              <a:gdLst/>
              <a:ahLst/>
              <a:cxnLst>
                <a:cxn ang="0">
                  <a:pos x="60" y="63"/>
                </a:cxn>
                <a:cxn ang="0">
                  <a:pos x="70" y="47"/>
                </a:cxn>
                <a:cxn ang="0">
                  <a:pos x="44" y="25"/>
                </a:cxn>
                <a:cxn ang="0">
                  <a:pos x="45" y="4"/>
                </a:cxn>
                <a:cxn ang="0">
                  <a:pos x="33" y="31"/>
                </a:cxn>
                <a:cxn ang="0">
                  <a:pos x="23" y="25"/>
                </a:cxn>
                <a:cxn ang="0">
                  <a:pos x="19" y="114"/>
                </a:cxn>
                <a:cxn ang="0">
                  <a:pos x="51" y="114"/>
                </a:cxn>
                <a:cxn ang="0">
                  <a:pos x="94" y="114"/>
                </a:cxn>
                <a:cxn ang="0">
                  <a:pos x="26" y="14"/>
                </a:cxn>
                <a:cxn ang="0">
                  <a:pos x="35" y="22"/>
                </a:cxn>
                <a:cxn ang="0">
                  <a:pos x="24" y="112"/>
                </a:cxn>
                <a:cxn ang="0">
                  <a:pos x="33" y="50"/>
                </a:cxn>
                <a:cxn ang="0">
                  <a:pos x="33" y="50"/>
                </a:cxn>
                <a:cxn ang="0">
                  <a:pos x="33" y="50"/>
                </a:cxn>
                <a:cxn ang="0">
                  <a:pos x="33" y="50"/>
                </a:cxn>
                <a:cxn ang="0">
                  <a:pos x="34" y="51"/>
                </a:cxn>
                <a:cxn ang="0">
                  <a:pos x="34" y="51"/>
                </a:cxn>
                <a:cxn ang="0">
                  <a:pos x="34" y="51"/>
                </a:cxn>
                <a:cxn ang="0">
                  <a:pos x="34" y="51"/>
                </a:cxn>
                <a:cxn ang="0">
                  <a:pos x="34" y="51"/>
                </a:cxn>
                <a:cxn ang="0">
                  <a:pos x="35" y="51"/>
                </a:cxn>
                <a:cxn ang="0">
                  <a:pos x="35" y="51"/>
                </a:cxn>
                <a:cxn ang="0">
                  <a:pos x="35" y="51"/>
                </a:cxn>
                <a:cxn ang="0">
                  <a:pos x="35" y="51"/>
                </a:cxn>
                <a:cxn ang="0">
                  <a:pos x="36" y="51"/>
                </a:cxn>
                <a:cxn ang="0">
                  <a:pos x="36" y="51"/>
                </a:cxn>
                <a:cxn ang="0">
                  <a:pos x="36" y="51"/>
                </a:cxn>
                <a:cxn ang="0">
                  <a:pos x="37" y="51"/>
                </a:cxn>
                <a:cxn ang="0">
                  <a:pos x="37" y="50"/>
                </a:cxn>
                <a:cxn ang="0">
                  <a:pos x="37" y="50"/>
                </a:cxn>
                <a:cxn ang="0">
                  <a:pos x="65" y="49"/>
                </a:cxn>
                <a:cxn ang="0">
                  <a:pos x="76" y="69"/>
                </a:cxn>
                <a:cxn ang="0">
                  <a:pos x="69" y="77"/>
                </a:cxn>
                <a:cxn ang="0">
                  <a:pos x="73" y="86"/>
                </a:cxn>
                <a:cxn ang="0">
                  <a:pos x="68" y="91"/>
                </a:cxn>
                <a:cxn ang="0">
                  <a:pos x="67" y="67"/>
                </a:cxn>
                <a:cxn ang="0">
                  <a:pos x="63" y="70"/>
                </a:cxn>
                <a:cxn ang="0">
                  <a:pos x="58" y="76"/>
                </a:cxn>
                <a:cxn ang="0">
                  <a:pos x="63" y="92"/>
                </a:cxn>
                <a:cxn ang="0">
                  <a:pos x="65" y="103"/>
                </a:cxn>
                <a:cxn ang="0">
                  <a:pos x="71" y="109"/>
                </a:cxn>
                <a:cxn ang="0">
                  <a:pos x="79" y="99"/>
                </a:cxn>
                <a:cxn ang="0">
                  <a:pos x="105" y="82"/>
                </a:cxn>
                <a:cxn ang="0">
                  <a:pos x="103" y="69"/>
                </a:cxn>
                <a:cxn ang="0">
                  <a:pos x="93" y="61"/>
                </a:cxn>
                <a:cxn ang="0">
                  <a:pos x="88" y="69"/>
                </a:cxn>
                <a:cxn ang="0">
                  <a:pos x="95" y="77"/>
                </a:cxn>
                <a:cxn ang="0">
                  <a:pos x="90" y="81"/>
                </a:cxn>
                <a:cxn ang="0">
                  <a:pos x="96" y="87"/>
                </a:cxn>
                <a:cxn ang="0">
                  <a:pos x="89" y="105"/>
                </a:cxn>
                <a:cxn ang="0">
                  <a:pos x="101" y="103"/>
                </a:cxn>
                <a:cxn ang="0">
                  <a:pos x="101" y="103"/>
                </a:cxn>
                <a:cxn ang="0">
                  <a:pos x="100" y="97"/>
                </a:cxn>
                <a:cxn ang="0">
                  <a:pos x="108" y="94"/>
                </a:cxn>
              </a:cxnLst>
              <a:rect l="0" t="0" r="r" b="b"/>
              <a:pathLst>
                <a:path w="113" h="119">
                  <a:moveTo>
                    <a:pt x="111" y="73"/>
                  </a:moveTo>
                  <a:cubicBezTo>
                    <a:pt x="109" y="69"/>
                    <a:pt x="107" y="66"/>
                    <a:pt x="104" y="63"/>
                  </a:cubicBezTo>
                  <a:cubicBezTo>
                    <a:pt x="101" y="60"/>
                    <a:pt x="98" y="57"/>
                    <a:pt x="94" y="56"/>
                  </a:cubicBezTo>
                  <a:cubicBezTo>
                    <a:pt x="90" y="54"/>
                    <a:pt x="86" y="54"/>
                    <a:pt x="82" y="54"/>
                  </a:cubicBezTo>
                  <a:cubicBezTo>
                    <a:pt x="78" y="54"/>
                    <a:pt x="74" y="54"/>
                    <a:pt x="70" y="56"/>
                  </a:cubicBezTo>
                  <a:cubicBezTo>
                    <a:pt x="66" y="57"/>
                    <a:pt x="63" y="60"/>
                    <a:pt x="60" y="63"/>
                  </a:cubicBezTo>
                  <a:cubicBezTo>
                    <a:pt x="57" y="66"/>
                    <a:pt x="55" y="69"/>
                    <a:pt x="53" y="73"/>
                  </a:cubicBezTo>
                  <a:cubicBezTo>
                    <a:pt x="52" y="75"/>
                    <a:pt x="51" y="78"/>
                    <a:pt x="51" y="8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1" y="49"/>
                    <a:pt x="71" y="48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5" y="24"/>
                    <a:pt x="44" y="2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8" y="28"/>
                    <a:pt x="38" y="27"/>
                  </a:cubicBezTo>
                  <a:cubicBezTo>
                    <a:pt x="41" y="26"/>
                    <a:pt x="43" y="25"/>
                    <a:pt x="45" y="23"/>
                  </a:cubicBezTo>
                  <a:cubicBezTo>
                    <a:pt x="48" y="21"/>
                    <a:pt x="49" y="17"/>
                    <a:pt x="49" y="14"/>
                  </a:cubicBezTo>
                  <a:cubicBezTo>
                    <a:pt x="49" y="10"/>
                    <a:pt x="48" y="7"/>
                    <a:pt x="45" y="4"/>
                  </a:cubicBezTo>
                  <a:cubicBezTo>
                    <a:pt x="43" y="2"/>
                    <a:pt x="39" y="0"/>
                    <a:pt x="35" y="0"/>
                  </a:cubicBezTo>
                  <a:cubicBezTo>
                    <a:pt x="31" y="0"/>
                    <a:pt x="28" y="2"/>
                    <a:pt x="26" y="4"/>
                  </a:cubicBezTo>
                  <a:cubicBezTo>
                    <a:pt x="23" y="7"/>
                    <a:pt x="21" y="10"/>
                    <a:pt x="21" y="14"/>
                  </a:cubicBezTo>
                  <a:cubicBezTo>
                    <a:pt x="21" y="17"/>
                    <a:pt x="23" y="21"/>
                    <a:pt x="26" y="23"/>
                  </a:cubicBezTo>
                  <a:cubicBezTo>
                    <a:pt x="27" y="25"/>
                    <a:pt x="30" y="26"/>
                    <a:pt x="32" y="27"/>
                  </a:cubicBezTo>
                  <a:cubicBezTo>
                    <a:pt x="32" y="28"/>
                    <a:pt x="32" y="30"/>
                    <a:pt x="33" y="31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4"/>
                    <a:pt x="25" y="23"/>
                    <a:pt x="23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8"/>
                    <a:pt x="0" y="49"/>
                    <a:pt x="1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115"/>
                    <a:pt x="20" y="116"/>
                    <a:pt x="22" y="116"/>
                  </a:cubicBezTo>
                  <a:cubicBezTo>
                    <a:pt x="39" y="119"/>
                    <a:pt x="32" y="119"/>
                    <a:pt x="49" y="116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50" y="116"/>
                    <a:pt x="51" y="115"/>
                    <a:pt x="51" y="114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51" y="92"/>
                    <a:pt x="52" y="95"/>
                    <a:pt x="53" y="97"/>
                  </a:cubicBezTo>
                  <a:cubicBezTo>
                    <a:pt x="55" y="101"/>
                    <a:pt x="57" y="104"/>
                    <a:pt x="60" y="107"/>
                  </a:cubicBezTo>
                  <a:cubicBezTo>
                    <a:pt x="63" y="110"/>
                    <a:pt x="66" y="112"/>
                    <a:pt x="70" y="114"/>
                  </a:cubicBezTo>
                  <a:cubicBezTo>
                    <a:pt x="74" y="116"/>
                    <a:pt x="78" y="116"/>
                    <a:pt x="82" y="116"/>
                  </a:cubicBezTo>
                  <a:cubicBezTo>
                    <a:pt x="86" y="116"/>
                    <a:pt x="90" y="116"/>
                    <a:pt x="94" y="114"/>
                  </a:cubicBezTo>
                  <a:cubicBezTo>
                    <a:pt x="98" y="112"/>
                    <a:pt x="101" y="110"/>
                    <a:pt x="104" y="107"/>
                  </a:cubicBezTo>
                  <a:cubicBezTo>
                    <a:pt x="107" y="104"/>
                    <a:pt x="109" y="101"/>
                    <a:pt x="111" y="97"/>
                  </a:cubicBezTo>
                  <a:cubicBezTo>
                    <a:pt x="113" y="93"/>
                    <a:pt x="113" y="89"/>
                    <a:pt x="113" y="85"/>
                  </a:cubicBezTo>
                  <a:cubicBezTo>
                    <a:pt x="113" y="81"/>
                    <a:pt x="113" y="77"/>
                    <a:pt x="111" y="73"/>
                  </a:cubicBezTo>
                  <a:close/>
                  <a:moveTo>
                    <a:pt x="29" y="20"/>
                  </a:moveTo>
                  <a:cubicBezTo>
                    <a:pt x="27" y="18"/>
                    <a:pt x="26" y="16"/>
                    <a:pt x="26" y="14"/>
                  </a:cubicBezTo>
                  <a:cubicBezTo>
                    <a:pt x="26" y="11"/>
                    <a:pt x="27" y="9"/>
                    <a:pt x="29" y="8"/>
                  </a:cubicBezTo>
                  <a:cubicBezTo>
                    <a:pt x="30" y="6"/>
                    <a:pt x="33" y="5"/>
                    <a:pt x="35" y="5"/>
                  </a:cubicBezTo>
                  <a:cubicBezTo>
                    <a:pt x="38" y="5"/>
                    <a:pt x="40" y="6"/>
                    <a:pt x="42" y="8"/>
                  </a:cubicBezTo>
                  <a:cubicBezTo>
                    <a:pt x="43" y="9"/>
                    <a:pt x="45" y="11"/>
                    <a:pt x="45" y="14"/>
                  </a:cubicBezTo>
                  <a:cubicBezTo>
                    <a:pt x="45" y="16"/>
                    <a:pt x="43" y="18"/>
                    <a:pt x="42" y="20"/>
                  </a:cubicBezTo>
                  <a:cubicBezTo>
                    <a:pt x="40" y="21"/>
                    <a:pt x="38" y="22"/>
                    <a:pt x="35" y="22"/>
                  </a:cubicBezTo>
                  <a:cubicBezTo>
                    <a:pt x="33" y="22"/>
                    <a:pt x="30" y="21"/>
                    <a:pt x="29" y="20"/>
                  </a:cubicBezTo>
                  <a:close/>
                  <a:moveTo>
                    <a:pt x="47" y="69"/>
                  </a:moveTo>
                  <a:cubicBezTo>
                    <a:pt x="46" y="69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32" y="115"/>
                    <a:pt x="38" y="115"/>
                    <a:pt x="24" y="112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4" y="70"/>
                    <a:pt x="24" y="69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65" y="49"/>
                    <a:pt x="65" y="49"/>
                    <a:pt x="65" y="49"/>
                  </a:cubicBezTo>
                  <a:lnTo>
                    <a:pt x="47" y="69"/>
                  </a:lnTo>
                  <a:close/>
                  <a:moveTo>
                    <a:pt x="76" y="64"/>
                  </a:moveTo>
                  <a:cubicBezTo>
                    <a:pt x="77" y="63"/>
                    <a:pt x="78" y="62"/>
                    <a:pt x="79" y="61"/>
                  </a:cubicBezTo>
                  <a:cubicBezTo>
                    <a:pt x="79" y="62"/>
                    <a:pt x="79" y="63"/>
                    <a:pt x="79" y="65"/>
                  </a:cubicBezTo>
                  <a:cubicBezTo>
                    <a:pt x="79" y="66"/>
                    <a:pt x="79" y="68"/>
                    <a:pt x="79" y="69"/>
                  </a:cubicBezTo>
                  <a:cubicBezTo>
                    <a:pt x="78" y="69"/>
                    <a:pt x="77" y="69"/>
                    <a:pt x="76" y="69"/>
                  </a:cubicBezTo>
                  <a:cubicBezTo>
                    <a:pt x="75" y="69"/>
                    <a:pt x="74" y="68"/>
                    <a:pt x="73" y="68"/>
                  </a:cubicBezTo>
                  <a:cubicBezTo>
                    <a:pt x="74" y="67"/>
                    <a:pt x="75" y="65"/>
                    <a:pt x="76" y="64"/>
                  </a:cubicBezTo>
                  <a:close/>
                  <a:moveTo>
                    <a:pt x="79" y="81"/>
                  </a:moveTo>
                  <a:cubicBezTo>
                    <a:pt x="77" y="81"/>
                    <a:pt x="75" y="81"/>
                    <a:pt x="73" y="81"/>
                  </a:cubicBezTo>
                  <a:cubicBezTo>
                    <a:pt x="72" y="81"/>
                    <a:pt x="70" y="81"/>
                    <a:pt x="68" y="81"/>
                  </a:cubicBezTo>
                  <a:cubicBezTo>
                    <a:pt x="68" y="80"/>
                    <a:pt x="68" y="79"/>
                    <a:pt x="69" y="77"/>
                  </a:cubicBezTo>
                  <a:cubicBezTo>
                    <a:pt x="69" y="76"/>
                    <a:pt x="70" y="74"/>
                    <a:pt x="70" y="73"/>
                  </a:cubicBezTo>
                  <a:cubicBezTo>
                    <a:pt x="72" y="73"/>
                    <a:pt x="73" y="74"/>
                    <a:pt x="75" y="74"/>
                  </a:cubicBezTo>
                  <a:cubicBezTo>
                    <a:pt x="76" y="74"/>
                    <a:pt x="78" y="75"/>
                    <a:pt x="79" y="75"/>
                  </a:cubicBezTo>
                  <a:cubicBezTo>
                    <a:pt x="79" y="78"/>
                    <a:pt x="79" y="78"/>
                    <a:pt x="79" y="78"/>
                  </a:cubicBezTo>
                  <a:lnTo>
                    <a:pt x="79" y="81"/>
                  </a:lnTo>
                  <a:close/>
                  <a:moveTo>
                    <a:pt x="73" y="86"/>
                  </a:moveTo>
                  <a:cubicBezTo>
                    <a:pt x="75" y="86"/>
                    <a:pt x="77" y="86"/>
                    <a:pt x="79" y="86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4"/>
                    <a:pt x="76" y="94"/>
                    <a:pt x="74" y="94"/>
                  </a:cubicBezTo>
                  <a:cubicBezTo>
                    <a:pt x="73" y="95"/>
                    <a:pt x="71" y="95"/>
                    <a:pt x="69" y="96"/>
                  </a:cubicBezTo>
                  <a:cubicBezTo>
                    <a:pt x="69" y="94"/>
                    <a:pt x="68" y="93"/>
                    <a:pt x="68" y="91"/>
                  </a:cubicBezTo>
                  <a:cubicBezTo>
                    <a:pt x="68" y="90"/>
                    <a:pt x="68" y="88"/>
                    <a:pt x="68" y="87"/>
                  </a:cubicBezTo>
                  <a:cubicBezTo>
                    <a:pt x="70" y="86"/>
                    <a:pt x="71" y="86"/>
                    <a:pt x="73" y="86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1"/>
                    <a:pt x="71" y="61"/>
                  </a:cubicBezTo>
                  <a:cubicBezTo>
                    <a:pt x="71" y="61"/>
                    <a:pt x="71" y="62"/>
                    <a:pt x="71" y="62"/>
                  </a:cubicBezTo>
                  <a:cubicBezTo>
                    <a:pt x="69" y="63"/>
                    <a:pt x="68" y="65"/>
                    <a:pt x="67" y="67"/>
                  </a:cubicBezTo>
                  <a:cubicBezTo>
                    <a:pt x="67" y="66"/>
                    <a:pt x="66" y="66"/>
                    <a:pt x="66" y="66"/>
                  </a:cubicBezTo>
                  <a:cubicBezTo>
                    <a:pt x="65" y="66"/>
                    <a:pt x="65" y="66"/>
                    <a:pt x="65" y="65"/>
                  </a:cubicBezTo>
                  <a:cubicBezTo>
                    <a:pt x="66" y="64"/>
                    <a:pt x="68" y="63"/>
                    <a:pt x="69" y="62"/>
                  </a:cubicBezTo>
                  <a:close/>
                  <a:moveTo>
                    <a:pt x="58" y="76"/>
                  </a:moveTo>
                  <a:cubicBezTo>
                    <a:pt x="58" y="73"/>
                    <a:pt x="60" y="71"/>
                    <a:pt x="61" y="69"/>
                  </a:cubicBezTo>
                  <a:cubicBezTo>
                    <a:pt x="62" y="70"/>
                    <a:pt x="62" y="70"/>
                    <a:pt x="63" y="70"/>
                  </a:cubicBezTo>
                  <a:cubicBezTo>
                    <a:pt x="64" y="71"/>
                    <a:pt x="64" y="71"/>
                    <a:pt x="65" y="71"/>
                  </a:cubicBezTo>
                  <a:cubicBezTo>
                    <a:pt x="65" y="73"/>
                    <a:pt x="64" y="75"/>
                    <a:pt x="64" y="76"/>
                  </a:cubicBezTo>
                  <a:cubicBezTo>
                    <a:pt x="63" y="78"/>
                    <a:pt x="63" y="80"/>
                    <a:pt x="63" y="82"/>
                  </a:cubicBezTo>
                  <a:cubicBezTo>
                    <a:pt x="61" y="82"/>
                    <a:pt x="60" y="82"/>
                    <a:pt x="59" y="82"/>
                  </a:cubicBezTo>
                  <a:cubicBezTo>
                    <a:pt x="58" y="82"/>
                    <a:pt x="57" y="82"/>
                    <a:pt x="56" y="82"/>
                  </a:cubicBezTo>
                  <a:cubicBezTo>
                    <a:pt x="56" y="80"/>
                    <a:pt x="57" y="78"/>
                    <a:pt x="58" y="76"/>
                  </a:cubicBezTo>
                  <a:close/>
                  <a:moveTo>
                    <a:pt x="60" y="99"/>
                  </a:moveTo>
                  <a:cubicBezTo>
                    <a:pt x="59" y="98"/>
                    <a:pt x="58" y="96"/>
                    <a:pt x="57" y="94"/>
                  </a:cubicBezTo>
                  <a:cubicBezTo>
                    <a:pt x="57" y="92"/>
                    <a:pt x="56" y="89"/>
                    <a:pt x="56" y="87"/>
                  </a:cubicBezTo>
                  <a:cubicBezTo>
                    <a:pt x="57" y="87"/>
                    <a:pt x="58" y="87"/>
                    <a:pt x="59" y="87"/>
                  </a:cubicBezTo>
                  <a:cubicBezTo>
                    <a:pt x="60" y="87"/>
                    <a:pt x="61" y="87"/>
                    <a:pt x="62" y="87"/>
                  </a:cubicBezTo>
                  <a:cubicBezTo>
                    <a:pt x="62" y="89"/>
                    <a:pt x="63" y="90"/>
                    <a:pt x="63" y="92"/>
                  </a:cubicBezTo>
                  <a:cubicBezTo>
                    <a:pt x="63" y="94"/>
                    <a:pt x="64" y="96"/>
                    <a:pt x="64" y="97"/>
                  </a:cubicBezTo>
                  <a:cubicBezTo>
                    <a:pt x="64" y="98"/>
                    <a:pt x="63" y="98"/>
                    <a:pt x="62" y="98"/>
                  </a:cubicBezTo>
                  <a:cubicBezTo>
                    <a:pt x="62" y="99"/>
                    <a:pt x="61" y="99"/>
                    <a:pt x="60" y="99"/>
                  </a:cubicBezTo>
                  <a:close/>
                  <a:moveTo>
                    <a:pt x="69" y="108"/>
                  </a:moveTo>
                  <a:cubicBezTo>
                    <a:pt x="67" y="107"/>
                    <a:pt x="65" y="105"/>
                    <a:pt x="64" y="103"/>
                  </a:cubicBezTo>
                  <a:cubicBezTo>
                    <a:pt x="64" y="103"/>
                    <a:pt x="64" y="103"/>
                    <a:pt x="65" y="103"/>
                  </a:cubicBezTo>
                  <a:cubicBezTo>
                    <a:pt x="65" y="103"/>
                    <a:pt x="66" y="102"/>
                    <a:pt x="66" y="102"/>
                  </a:cubicBezTo>
                  <a:cubicBezTo>
                    <a:pt x="67" y="104"/>
                    <a:pt x="68" y="106"/>
                    <a:pt x="70" y="107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108"/>
                    <a:pt x="71" y="108"/>
                    <a:pt x="71" y="109"/>
                  </a:cubicBezTo>
                  <a:cubicBezTo>
                    <a:pt x="70" y="108"/>
                    <a:pt x="70" y="108"/>
                    <a:pt x="69" y="108"/>
                  </a:cubicBezTo>
                  <a:close/>
                  <a:moveTo>
                    <a:pt x="75" y="105"/>
                  </a:moveTo>
                  <a:cubicBezTo>
                    <a:pt x="74" y="104"/>
                    <a:pt x="72" y="102"/>
                    <a:pt x="71" y="100"/>
                  </a:cubicBezTo>
                  <a:cubicBezTo>
                    <a:pt x="73" y="100"/>
                    <a:pt x="74" y="100"/>
                    <a:pt x="75" y="99"/>
                  </a:cubicBezTo>
                  <a:cubicBezTo>
                    <a:pt x="77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03"/>
                    <a:pt x="79" y="106"/>
                    <a:pt x="79" y="109"/>
                  </a:cubicBezTo>
                  <a:cubicBezTo>
                    <a:pt x="78" y="108"/>
                    <a:pt x="76" y="107"/>
                    <a:pt x="75" y="105"/>
                  </a:cubicBezTo>
                  <a:close/>
                  <a:moveTo>
                    <a:pt x="103" y="69"/>
                  </a:moveTo>
                  <a:cubicBezTo>
                    <a:pt x="105" y="71"/>
                    <a:pt x="106" y="73"/>
                    <a:pt x="107" y="76"/>
                  </a:cubicBezTo>
                  <a:cubicBezTo>
                    <a:pt x="107" y="78"/>
                    <a:pt x="108" y="80"/>
                    <a:pt x="108" y="82"/>
                  </a:cubicBezTo>
                  <a:cubicBezTo>
                    <a:pt x="107" y="82"/>
                    <a:pt x="106" y="82"/>
                    <a:pt x="105" y="82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4" y="82"/>
                    <a:pt x="103" y="82"/>
                    <a:pt x="101" y="82"/>
                  </a:cubicBezTo>
                  <a:cubicBezTo>
                    <a:pt x="101" y="80"/>
                    <a:pt x="101" y="78"/>
                    <a:pt x="101" y="76"/>
                  </a:cubicBezTo>
                  <a:cubicBezTo>
                    <a:pt x="100" y="75"/>
                    <a:pt x="100" y="73"/>
                    <a:pt x="99" y="71"/>
                  </a:cubicBezTo>
                  <a:cubicBezTo>
                    <a:pt x="100" y="71"/>
                    <a:pt x="100" y="71"/>
                    <a:pt x="101" y="71"/>
                  </a:cubicBezTo>
                  <a:cubicBezTo>
                    <a:pt x="102" y="70"/>
                    <a:pt x="102" y="70"/>
                    <a:pt x="103" y="69"/>
                  </a:cubicBezTo>
                  <a:close/>
                  <a:moveTo>
                    <a:pt x="95" y="62"/>
                  </a:moveTo>
                  <a:cubicBezTo>
                    <a:pt x="97" y="63"/>
                    <a:pt x="98" y="64"/>
                    <a:pt x="100" y="65"/>
                  </a:cubicBezTo>
                  <a:cubicBezTo>
                    <a:pt x="99" y="66"/>
                    <a:pt x="99" y="66"/>
                    <a:pt x="98" y="66"/>
                  </a:cubicBezTo>
                  <a:cubicBezTo>
                    <a:pt x="98" y="66"/>
                    <a:pt x="97" y="66"/>
                    <a:pt x="97" y="67"/>
                  </a:cubicBezTo>
                  <a:cubicBezTo>
                    <a:pt x="96" y="65"/>
                    <a:pt x="95" y="63"/>
                    <a:pt x="94" y="62"/>
                  </a:cubicBezTo>
                  <a:cubicBezTo>
                    <a:pt x="93" y="62"/>
                    <a:pt x="93" y="61"/>
                    <a:pt x="93" y="61"/>
                  </a:cubicBezTo>
                  <a:cubicBezTo>
                    <a:pt x="93" y="61"/>
                    <a:pt x="94" y="62"/>
                    <a:pt x="95" y="62"/>
                  </a:cubicBezTo>
                  <a:close/>
                  <a:moveTo>
                    <a:pt x="84" y="65"/>
                  </a:moveTo>
                  <a:cubicBezTo>
                    <a:pt x="84" y="63"/>
                    <a:pt x="85" y="62"/>
                    <a:pt x="85" y="61"/>
                  </a:cubicBezTo>
                  <a:cubicBezTo>
                    <a:pt x="86" y="61"/>
                    <a:pt x="87" y="63"/>
                    <a:pt x="88" y="64"/>
                  </a:cubicBezTo>
                  <a:cubicBezTo>
                    <a:pt x="89" y="65"/>
                    <a:pt x="91" y="67"/>
                    <a:pt x="92" y="68"/>
                  </a:cubicBezTo>
                  <a:cubicBezTo>
                    <a:pt x="90" y="69"/>
                    <a:pt x="89" y="69"/>
                    <a:pt x="88" y="69"/>
                  </a:cubicBezTo>
                  <a:cubicBezTo>
                    <a:pt x="87" y="69"/>
                    <a:pt x="86" y="69"/>
                    <a:pt x="84" y="69"/>
                  </a:cubicBezTo>
                  <a:cubicBezTo>
                    <a:pt x="84" y="68"/>
                    <a:pt x="84" y="66"/>
                    <a:pt x="84" y="65"/>
                  </a:cubicBezTo>
                  <a:close/>
                  <a:moveTo>
                    <a:pt x="84" y="78"/>
                  </a:moveTo>
                  <a:cubicBezTo>
                    <a:pt x="84" y="75"/>
                    <a:pt x="84" y="75"/>
                    <a:pt x="84" y="75"/>
                  </a:cubicBezTo>
                  <a:cubicBezTo>
                    <a:pt x="88" y="75"/>
                    <a:pt x="91" y="74"/>
                    <a:pt x="94" y="73"/>
                  </a:cubicBezTo>
                  <a:cubicBezTo>
                    <a:pt x="95" y="74"/>
                    <a:pt x="95" y="76"/>
                    <a:pt x="95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6" y="79"/>
                    <a:pt x="96" y="80"/>
                    <a:pt x="96" y="81"/>
                  </a:cubicBezTo>
                  <a:cubicBezTo>
                    <a:pt x="94" y="81"/>
                    <a:pt x="92" y="81"/>
                    <a:pt x="90" y="81"/>
                  </a:cubicBezTo>
                  <a:cubicBezTo>
                    <a:pt x="88" y="81"/>
                    <a:pt x="86" y="81"/>
                    <a:pt x="84" y="81"/>
                  </a:cubicBezTo>
                  <a:lnTo>
                    <a:pt x="84" y="78"/>
                  </a:lnTo>
                  <a:close/>
                  <a:moveTo>
                    <a:pt x="84" y="90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6" y="86"/>
                    <a:pt x="88" y="86"/>
                    <a:pt x="90" y="86"/>
                  </a:cubicBezTo>
                  <a:cubicBezTo>
                    <a:pt x="92" y="86"/>
                    <a:pt x="94" y="86"/>
                    <a:pt x="96" y="87"/>
                  </a:cubicBezTo>
                  <a:cubicBezTo>
                    <a:pt x="96" y="88"/>
                    <a:pt x="96" y="90"/>
                    <a:pt x="96" y="91"/>
                  </a:cubicBezTo>
                  <a:cubicBezTo>
                    <a:pt x="96" y="93"/>
                    <a:pt x="95" y="94"/>
                    <a:pt x="95" y="95"/>
                  </a:cubicBezTo>
                  <a:cubicBezTo>
                    <a:pt x="93" y="95"/>
                    <a:pt x="91" y="94"/>
                    <a:pt x="90" y="94"/>
                  </a:cubicBezTo>
                  <a:cubicBezTo>
                    <a:pt x="88" y="94"/>
                    <a:pt x="86" y="94"/>
                    <a:pt x="84" y="94"/>
                  </a:cubicBezTo>
                  <a:lnTo>
                    <a:pt x="84" y="90"/>
                  </a:lnTo>
                  <a:close/>
                  <a:moveTo>
                    <a:pt x="89" y="105"/>
                  </a:moveTo>
                  <a:cubicBezTo>
                    <a:pt x="88" y="107"/>
                    <a:pt x="86" y="108"/>
                    <a:pt x="85" y="109"/>
                  </a:cubicBezTo>
                  <a:cubicBezTo>
                    <a:pt x="85" y="106"/>
                    <a:pt x="85" y="102"/>
                    <a:pt x="85" y="99"/>
                  </a:cubicBezTo>
                  <a:cubicBezTo>
                    <a:pt x="86" y="99"/>
                    <a:pt x="87" y="99"/>
                    <a:pt x="89" y="99"/>
                  </a:cubicBezTo>
                  <a:cubicBezTo>
                    <a:pt x="90" y="100"/>
                    <a:pt x="91" y="100"/>
                    <a:pt x="93" y="100"/>
                  </a:cubicBezTo>
                  <a:cubicBezTo>
                    <a:pt x="92" y="102"/>
                    <a:pt x="91" y="104"/>
                    <a:pt x="89" y="105"/>
                  </a:cubicBezTo>
                  <a:close/>
                  <a:moveTo>
                    <a:pt x="101" y="103"/>
                  </a:moveTo>
                  <a:cubicBezTo>
                    <a:pt x="99" y="105"/>
                    <a:pt x="97" y="107"/>
                    <a:pt x="95" y="108"/>
                  </a:cubicBezTo>
                  <a:cubicBezTo>
                    <a:pt x="94" y="108"/>
                    <a:pt x="94" y="108"/>
                    <a:pt x="93" y="109"/>
                  </a:cubicBezTo>
                  <a:cubicBezTo>
                    <a:pt x="93" y="108"/>
                    <a:pt x="94" y="108"/>
                    <a:pt x="94" y="107"/>
                  </a:cubicBezTo>
                  <a:cubicBezTo>
                    <a:pt x="96" y="106"/>
                    <a:pt x="97" y="104"/>
                    <a:pt x="98" y="102"/>
                  </a:cubicBezTo>
                  <a:cubicBezTo>
                    <a:pt x="98" y="102"/>
                    <a:pt x="99" y="103"/>
                    <a:pt x="99" y="103"/>
                  </a:cubicBezTo>
                  <a:cubicBezTo>
                    <a:pt x="100" y="103"/>
                    <a:pt x="100" y="103"/>
                    <a:pt x="101" y="103"/>
                  </a:cubicBezTo>
                  <a:close/>
                  <a:moveTo>
                    <a:pt x="108" y="94"/>
                  </a:moveTo>
                  <a:cubicBezTo>
                    <a:pt x="107" y="94"/>
                    <a:pt x="107" y="94"/>
                    <a:pt x="107" y="94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06" y="96"/>
                    <a:pt x="105" y="98"/>
                    <a:pt x="104" y="99"/>
                  </a:cubicBezTo>
                  <a:cubicBezTo>
                    <a:pt x="103" y="99"/>
                    <a:pt x="103" y="99"/>
                    <a:pt x="102" y="98"/>
                  </a:cubicBezTo>
                  <a:cubicBezTo>
                    <a:pt x="101" y="98"/>
                    <a:pt x="100" y="98"/>
                    <a:pt x="100" y="97"/>
                  </a:cubicBezTo>
                  <a:cubicBezTo>
                    <a:pt x="100" y="96"/>
                    <a:pt x="101" y="94"/>
                    <a:pt x="101" y="92"/>
                  </a:cubicBezTo>
                  <a:cubicBezTo>
                    <a:pt x="101" y="90"/>
                    <a:pt x="102" y="89"/>
                    <a:pt x="102" y="87"/>
                  </a:cubicBezTo>
                  <a:cubicBezTo>
                    <a:pt x="103" y="87"/>
                    <a:pt x="104" y="87"/>
                    <a:pt x="105" y="87"/>
                  </a:cubicBezTo>
                  <a:cubicBezTo>
                    <a:pt x="106" y="87"/>
                    <a:pt x="107" y="87"/>
                    <a:pt x="108" y="87"/>
                  </a:cubicBezTo>
                  <a:cubicBezTo>
                    <a:pt x="108" y="89"/>
                    <a:pt x="107" y="92"/>
                    <a:pt x="107" y="94"/>
                  </a:cubicBezTo>
                  <a:lnTo>
                    <a:pt x="108" y="94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90"/>
          <p:cNvGrpSpPr/>
          <p:nvPr/>
        </p:nvGrpSpPr>
        <p:grpSpPr>
          <a:xfrm>
            <a:off x="3807846" y="3433256"/>
            <a:ext cx="363286" cy="385136"/>
            <a:chOff x="3054351" y="2366963"/>
            <a:chExt cx="422275" cy="447675"/>
          </a:xfrm>
          <a:gradFill>
            <a:gsLst>
              <a:gs pos="0">
                <a:srgbClr val="0091D3"/>
              </a:gs>
              <a:gs pos="99296">
                <a:srgbClr val="00F4FA"/>
              </a:gs>
            </a:gsLst>
            <a:lin ang="2700000" scaled="1"/>
          </a:gradFill>
        </p:grpSpPr>
        <p:sp>
          <p:nvSpPr>
            <p:cNvPr id="39" name="Freeform: Shape 91"/>
            <p:cNvSpPr/>
            <p:nvPr/>
          </p:nvSpPr>
          <p:spPr bwMode="auto">
            <a:xfrm>
              <a:off x="3054351" y="2649538"/>
              <a:ext cx="422275" cy="165100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6" y="6"/>
                </a:cxn>
                <a:cxn ang="0">
                  <a:pos x="50" y="44"/>
                </a:cxn>
                <a:cxn ang="0">
                  <a:pos x="105" y="38"/>
                </a:cxn>
                <a:cxn ang="0">
                  <a:pos x="10" y="34"/>
                </a:cxn>
                <a:cxn ang="0">
                  <a:pos x="50" y="5"/>
                </a:cxn>
                <a:cxn ang="0">
                  <a:pos x="68" y="20"/>
                </a:cxn>
                <a:cxn ang="0">
                  <a:pos x="68" y="20"/>
                </a:cxn>
                <a:cxn ang="0">
                  <a:pos x="68" y="20"/>
                </a:cxn>
                <a:cxn ang="0">
                  <a:pos x="68" y="21"/>
                </a:cxn>
                <a:cxn ang="0">
                  <a:pos x="68" y="21"/>
                </a:cxn>
                <a:cxn ang="0">
                  <a:pos x="68" y="21"/>
                </a:cxn>
                <a:cxn ang="0">
                  <a:pos x="68" y="22"/>
                </a:cxn>
                <a:cxn ang="0">
                  <a:pos x="68" y="22"/>
                </a:cxn>
                <a:cxn ang="0">
                  <a:pos x="68" y="22"/>
                </a:cxn>
                <a:cxn ang="0">
                  <a:pos x="68" y="23"/>
                </a:cxn>
                <a:cxn ang="0">
                  <a:pos x="68" y="23"/>
                </a:cxn>
                <a:cxn ang="0">
                  <a:pos x="68" y="23"/>
                </a:cxn>
                <a:cxn ang="0">
                  <a:pos x="68" y="24"/>
                </a:cxn>
                <a:cxn ang="0">
                  <a:pos x="68" y="24"/>
                </a:cxn>
                <a:cxn ang="0">
                  <a:pos x="60" y="12"/>
                </a:cxn>
                <a:cxn ang="0">
                  <a:pos x="45" y="8"/>
                </a:cxn>
                <a:cxn ang="0">
                  <a:pos x="12" y="12"/>
                </a:cxn>
                <a:cxn ang="0">
                  <a:pos x="22" y="36"/>
                </a:cxn>
                <a:cxn ang="0">
                  <a:pos x="22" y="39"/>
                </a:cxn>
                <a:cxn ang="0">
                  <a:pos x="57" y="28"/>
                </a:cxn>
                <a:cxn ang="0">
                  <a:pos x="53" y="18"/>
                </a:cxn>
                <a:cxn ang="0">
                  <a:pos x="41" y="31"/>
                </a:cxn>
                <a:cxn ang="0">
                  <a:pos x="16" y="16"/>
                </a:cxn>
                <a:cxn ang="0">
                  <a:pos x="41" y="13"/>
                </a:cxn>
                <a:cxn ang="0">
                  <a:pos x="102" y="34"/>
                </a:cxn>
                <a:cxn ang="0">
                  <a:pos x="45" y="17"/>
                </a:cxn>
                <a:cxn ang="0">
                  <a:pos x="48" y="25"/>
                </a:cxn>
                <a:cxn ang="0">
                  <a:pos x="100" y="32"/>
                </a:cxn>
                <a:cxn ang="0">
                  <a:pos x="68" y="8"/>
                </a:cxn>
                <a:cxn ang="0">
                  <a:pos x="102" y="10"/>
                </a:cxn>
                <a:cxn ang="0">
                  <a:pos x="73" y="21"/>
                </a:cxn>
                <a:cxn ang="0">
                  <a:pos x="73" y="21"/>
                </a:cxn>
                <a:cxn ang="0">
                  <a:pos x="73" y="21"/>
                </a:cxn>
                <a:cxn ang="0">
                  <a:pos x="73" y="20"/>
                </a:cxn>
                <a:cxn ang="0">
                  <a:pos x="73" y="20"/>
                </a:cxn>
                <a:cxn ang="0">
                  <a:pos x="73" y="20"/>
                </a:cxn>
                <a:cxn ang="0">
                  <a:pos x="73" y="19"/>
                </a:cxn>
                <a:cxn ang="0">
                  <a:pos x="99" y="22"/>
                </a:cxn>
                <a:cxn ang="0">
                  <a:pos x="90" y="31"/>
                </a:cxn>
                <a:cxn ang="0">
                  <a:pos x="73" y="24"/>
                </a:cxn>
                <a:cxn ang="0">
                  <a:pos x="73" y="24"/>
                </a:cxn>
                <a:cxn ang="0">
                  <a:pos x="73" y="23"/>
                </a:cxn>
                <a:cxn ang="0">
                  <a:pos x="73" y="23"/>
                </a:cxn>
                <a:cxn ang="0">
                  <a:pos x="73" y="23"/>
                </a:cxn>
                <a:cxn ang="0">
                  <a:pos x="73" y="23"/>
                </a:cxn>
                <a:cxn ang="0">
                  <a:pos x="73" y="22"/>
                </a:cxn>
                <a:cxn ang="0">
                  <a:pos x="73" y="22"/>
                </a:cxn>
              </a:cxnLst>
              <a:rect l="0" t="0" r="r" b="b"/>
              <a:pathLst>
                <a:path w="112" h="44">
                  <a:moveTo>
                    <a:pt x="105" y="6"/>
                  </a:moveTo>
                  <a:cubicBezTo>
                    <a:pt x="101" y="2"/>
                    <a:pt x="96" y="0"/>
                    <a:pt x="90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57" y="0"/>
                    <a:pt x="57" y="0"/>
                    <a:pt x="56" y="0"/>
                  </a:cubicBezTo>
                  <a:cubicBezTo>
                    <a:pt x="54" y="0"/>
                    <a:pt x="52" y="0"/>
                    <a:pt x="5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0" y="2"/>
                    <a:pt x="6" y="6"/>
                  </a:cubicBezTo>
                  <a:cubicBezTo>
                    <a:pt x="2" y="10"/>
                    <a:pt x="0" y="16"/>
                    <a:pt x="0" y="22"/>
                  </a:cubicBezTo>
                  <a:cubicBezTo>
                    <a:pt x="0" y="28"/>
                    <a:pt x="2" y="34"/>
                    <a:pt x="6" y="38"/>
                  </a:cubicBezTo>
                  <a:cubicBezTo>
                    <a:pt x="10" y="42"/>
                    <a:pt x="16" y="44"/>
                    <a:pt x="2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2" y="44"/>
                    <a:pt x="54" y="44"/>
                    <a:pt x="56" y="44"/>
                  </a:cubicBezTo>
                  <a:cubicBezTo>
                    <a:pt x="57" y="44"/>
                    <a:pt x="59" y="44"/>
                    <a:pt x="61" y="44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6" y="44"/>
                    <a:pt x="101" y="42"/>
                    <a:pt x="105" y="38"/>
                  </a:cubicBezTo>
                  <a:cubicBezTo>
                    <a:pt x="110" y="34"/>
                    <a:pt x="112" y="28"/>
                    <a:pt x="112" y="22"/>
                  </a:cubicBezTo>
                  <a:cubicBezTo>
                    <a:pt x="112" y="16"/>
                    <a:pt x="110" y="10"/>
                    <a:pt x="105" y="6"/>
                  </a:cubicBezTo>
                  <a:close/>
                  <a:moveTo>
                    <a:pt x="22" y="39"/>
                  </a:moveTo>
                  <a:cubicBezTo>
                    <a:pt x="17" y="39"/>
                    <a:pt x="13" y="37"/>
                    <a:pt x="10" y="34"/>
                  </a:cubicBezTo>
                  <a:cubicBezTo>
                    <a:pt x="7" y="31"/>
                    <a:pt x="5" y="27"/>
                    <a:pt x="5" y="22"/>
                  </a:cubicBezTo>
                  <a:cubicBezTo>
                    <a:pt x="5" y="17"/>
                    <a:pt x="7" y="13"/>
                    <a:pt x="10" y="10"/>
                  </a:cubicBezTo>
                  <a:cubicBezTo>
                    <a:pt x="13" y="7"/>
                    <a:pt x="17" y="5"/>
                    <a:pt x="22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5" y="5"/>
                    <a:pt x="60" y="7"/>
                    <a:pt x="63" y="10"/>
                  </a:cubicBezTo>
                  <a:cubicBezTo>
                    <a:pt x="63" y="10"/>
                    <a:pt x="64" y="11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6" y="14"/>
                    <a:pt x="67" y="17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6"/>
                    <a:pt x="66" y="29"/>
                    <a:pt x="65" y="31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3" y="28"/>
                    <a:pt x="64" y="25"/>
                    <a:pt x="64" y="22"/>
                  </a:cubicBezTo>
                  <a:cubicBezTo>
                    <a:pt x="64" y="18"/>
                    <a:pt x="63" y="15"/>
                    <a:pt x="60" y="12"/>
                  </a:cubicBezTo>
                  <a:cubicBezTo>
                    <a:pt x="59" y="11"/>
                    <a:pt x="57" y="10"/>
                    <a:pt x="56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4" y="8"/>
                    <a:pt x="52" y="8"/>
                    <a:pt x="50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8" y="8"/>
                    <a:pt x="15" y="10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" y="15"/>
                    <a:pt x="8" y="18"/>
                    <a:pt x="8" y="22"/>
                  </a:cubicBezTo>
                  <a:cubicBezTo>
                    <a:pt x="8" y="26"/>
                    <a:pt x="10" y="29"/>
                    <a:pt x="12" y="32"/>
                  </a:cubicBezTo>
                  <a:cubicBezTo>
                    <a:pt x="15" y="34"/>
                    <a:pt x="18" y="36"/>
                    <a:pt x="22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5" y="37"/>
                    <a:pt x="45" y="38"/>
                  </a:cubicBezTo>
                  <a:cubicBezTo>
                    <a:pt x="46" y="38"/>
                    <a:pt x="46" y="39"/>
                    <a:pt x="47" y="39"/>
                  </a:cubicBezTo>
                  <a:lnTo>
                    <a:pt x="22" y="39"/>
                  </a:lnTo>
                  <a:close/>
                  <a:moveTo>
                    <a:pt x="59" y="22"/>
                  </a:moveTo>
                  <a:cubicBezTo>
                    <a:pt x="59" y="24"/>
                    <a:pt x="58" y="26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8"/>
                    <a:pt x="56" y="29"/>
                    <a:pt x="56" y="29"/>
                  </a:cubicBezTo>
                  <a:cubicBezTo>
                    <a:pt x="56" y="29"/>
                    <a:pt x="55" y="29"/>
                    <a:pt x="55" y="28"/>
                  </a:cubicBezTo>
                  <a:cubicBezTo>
                    <a:pt x="54" y="27"/>
                    <a:pt x="53" y="26"/>
                    <a:pt x="53" y="24"/>
                  </a:cubicBezTo>
                  <a:cubicBezTo>
                    <a:pt x="52" y="22"/>
                    <a:pt x="52" y="20"/>
                    <a:pt x="53" y="18"/>
                  </a:cubicBezTo>
                  <a:cubicBezTo>
                    <a:pt x="53" y="17"/>
                    <a:pt x="54" y="15"/>
                    <a:pt x="55" y="14"/>
                  </a:cubicBezTo>
                  <a:cubicBezTo>
                    <a:pt x="55" y="15"/>
                    <a:pt x="56" y="15"/>
                    <a:pt x="57" y="16"/>
                  </a:cubicBezTo>
                  <a:cubicBezTo>
                    <a:pt x="58" y="17"/>
                    <a:pt x="59" y="19"/>
                    <a:pt x="59" y="22"/>
                  </a:cubicBezTo>
                  <a:close/>
                  <a:moveTo>
                    <a:pt x="41" y="31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19" y="31"/>
                    <a:pt x="17" y="30"/>
                    <a:pt x="16" y="28"/>
                  </a:cubicBezTo>
                  <a:cubicBezTo>
                    <a:pt x="14" y="26"/>
                    <a:pt x="13" y="24"/>
                    <a:pt x="13" y="22"/>
                  </a:cubicBezTo>
                  <a:cubicBezTo>
                    <a:pt x="13" y="19"/>
                    <a:pt x="14" y="17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4"/>
                    <a:pt x="19" y="13"/>
                    <a:pt x="22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0" y="14"/>
                    <a:pt x="40" y="14"/>
                    <a:pt x="40" y="15"/>
                  </a:cubicBezTo>
                  <a:cubicBezTo>
                    <a:pt x="39" y="17"/>
                    <a:pt x="39" y="20"/>
                    <a:pt x="39" y="22"/>
                  </a:cubicBezTo>
                  <a:cubicBezTo>
                    <a:pt x="39" y="25"/>
                    <a:pt x="39" y="28"/>
                    <a:pt x="41" y="31"/>
                  </a:cubicBezTo>
                  <a:close/>
                  <a:moveTo>
                    <a:pt x="102" y="34"/>
                  </a:moveTo>
                  <a:cubicBezTo>
                    <a:pt x="99" y="37"/>
                    <a:pt x="94" y="39"/>
                    <a:pt x="90" y="39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53" y="39"/>
                    <a:pt x="45" y="36"/>
                    <a:pt x="44" y="22"/>
                  </a:cubicBezTo>
                  <a:cubicBezTo>
                    <a:pt x="44" y="20"/>
                    <a:pt x="44" y="18"/>
                    <a:pt x="45" y="17"/>
                  </a:cubicBezTo>
                  <a:cubicBezTo>
                    <a:pt x="45" y="15"/>
                    <a:pt x="46" y="14"/>
                    <a:pt x="46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5"/>
                    <a:pt x="48" y="16"/>
                    <a:pt x="48" y="17"/>
                  </a:cubicBezTo>
                  <a:cubicBezTo>
                    <a:pt x="47" y="20"/>
                    <a:pt x="47" y="22"/>
                    <a:pt x="48" y="25"/>
                  </a:cubicBezTo>
                  <a:cubicBezTo>
                    <a:pt x="50" y="34"/>
                    <a:pt x="58" y="36"/>
                    <a:pt x="68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3" y="36"/>
                    <a:pt x="97" y="34"/>
                    <a:pt x="99" y="32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2" y="29"/>
                    <a:pt x="104" y="26"/>
                    <a:pt x="104" y="22"/>
                  </a:cubicBezTo>
                  <a:cubicBezTo>
                    <a:pt x="104" y="18"/>
                    <a:pt x="102" y="15"/>
                    <a:pt x="100" y="12"/>
                  </a:cubicBezTo>
                  <a:cubicBezTo>
                    <a:pt x="97" y="10"/>
                    <a:pt x="94" y="8"/>
                    <a:pt x="90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7" y="7"/>
                    <a:pt x="66" y="6"/>
                  </a:cubicBezTo>
                  <a:cubicBezTo>
                    <a:pt x="66" y="6"/>
                    <a:pt x="65" y="5"/>
                    <a:pt x="65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4" y="5"/>
                    <a:pt x="99" y="7"/>
                    <a:pt x="102" y="10"/>
                  </a:cubicBezTo>
                  <a:cubicBezTo>
                    <a:pt x="105" y="13"/>
                    <a:pt x="107" y="17"/>
                    <a:pt x="107" y="22"/>
                  </a:cubicBezTo>
                  <a:cubicBezTo>
                    <a:pt x="107" y="27"/>
                    <a:pt x="105" y="31"/>
                    <a:pt x="102" y="34"/>
                  </a:cubicBezTo>
                  <a:close/>
                  <a:moveTo>
                    <a:pt x="73" y="21"/>
                  </a:move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7"/>
                    <a:pt x="72" y="15"/>
                    <a:pt x="7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2" y="13"/>
                    <a:pt x="94" y="14"/>
                    <a:pt x="96" y="16"/>
                  </a:cubicBezTo>
                  <a:cubicBezTo>
                    <a:pt x="98" y="17"/>
                    <a:pt x="99" y="19"/>
                    <a:pt x="99" y="22"/>
                  </a:cubicBezTo>
                  <a:cubicBezTo>
                    <a:pt x="99" y="24"/>
                    <a:pt x="98" y="26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4" y="30"/>
                    <a:pt x="92" y="31"/>
                    <a:pt x="90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29"/>
                    <a:pt x="72" y="27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lnTo>
                    <a:pt x="73" y="21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: Shape 92"/>
            <p:cNvSpPr/>
            <p:nvPr/>
          </p:nvSpPr>
          <p:spPr bwMode="auto">
            <a:xfrm>
              <a:off x="3133726" y="2366963"/>
              <a:ext cx="258763" cy="258763"/>
            </a:xfrm>
            <a:custGeom>
              <a:avLst/>
              <a:gdLst/>
              <a:ahLst/>
              <a:cxnLst>
                <a:cxn ang="0">
                  <a:pos x="35" y="69"/>
                </a:cxn>
                <a:cxn ang="0">
                  <a:pos x="67" y="47"/>
                </a:cxn>
                <a:cxn ang="0">
                  <a:pos x="59" y="10"/>
                </a:cxn>
                <a:cxn ang="0">
                  <a:pos x="22" y="2"/>
                </a:cxn>
                <a:cxn ang="0">
                  <a:pos x="0" y="34"/>
                </a:cxn>
                <a:cxn ang="0">
                  <a:pos x="37" y="40"/>
                </a:cxn>
                <a:cxn ang="0">
                  <a:pos x="51" y="36"/>
                </a:cxn>
                <a:cxn ang="0">
                  <a:pos x="43" y="44"/>
                </a:cxn>
                <a:cxn ang="0">
                  <a:pos x="42" y="57"/>
                </a:cxn>
                <a:cxn ang="0">
                  <a:pos x="42" y="50"/>
                </a:cxn>
                <a:cxn ang="0">
                  <a:pos x="55" y="55"/>
                </a:cxn>
                <a:cxn ang="0">
                  <a:pos x="48" y="59"/>
                </a:cxn>
                <a:cxn ang="0">
                  <a:pos x="55" y="55"/>
                </a:cxn>
                <a:cxn ang="0">
                  <a:pos x="62" y="44"/>
                </a:cxn>
                <a:cxn ang="0">
                  <a:pos x="54" y="48"/>
                </a:cxn>
                <a:cxn ang="0">
                  <a:pos x="60" y="37"/>
                </a:cxn>
                <a:cxn ang="0">
                  <a:pos x="63" y="44"/>
                </a:cxn>
                <a:cxn ang="0">
                  <a:pos x="63" y="31"/>
                </a:cxn>
                <a:cxn ang="0">
                  <a:pos x="60" y="31"/>
                </a:cxn>
                <a:cxn ang="0">
                  <a:pos x="55" y="25"/>
                </a:cxn>
                <a:cxn ang="0">
                  <a:pos x="58" y="17"/>
                </a:cxn>
                <a:cxn ang="0">
                  <a:pos x="53" y="13"/>
                </a:cxn>
                <a:cxn ang="0">
                  <a:pos x="47" y="8"/>
                </a:cxn>
                <a:cxn ang="0">
                  <a:pos x="38" y="7"/>
                </a:cxn>
                <a:cxn ang="0">
                  <a:pos x="42" y="17"/>
                </a:cxn>
                <a:cxn ang="0">
                  <a:pos x="37" y="23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37" y="30"/>
                </a:cxn>
                <a:cxn ang="0">
                  <a:pos x="21" y="59"/>
                </a:cxn>
                <a:cxn ang="0">
                  <a:pos x="18" y="53"/>
                </a:cxn>
                <a:cxn ang="0">
                  <a:pos x="21" y="59"/>
                </a:cxn>
                <a:cxn ang="0">
                  <a:pos x="32" y="30"/>
                </a:cxn>
                <a:cxn ang="0">
                  <a:pos x="20" y="26"/>
                </a:cxn>
                <a:cxn ang="0">
                  <a:pos x="32" y="23"/>
                </a:cxn>
                <a:cxn ang="0">
                  <a:pos x="25" y="36"/>
                </a:cxn>
                <a:cxn ang="0">
                  <a:pos x="32" y="44"/>
                </a:cxn>
                <a:cxn ang="0">
                  <a:pos x="19" y="41"/>
                </a:cxn>
                <a:cxn ang="0">
                  <a:pos x="27" y="57"/>
                </a:cxn>
                <a:cxn ang="0">
                  <a:pos x="32" y="50"/>
                </a:cxn>
                <a:cxn ang="0">
                  <a:pos x="27" y="57"/>
                </a:cxn>
                <a:cxn ang="0">
                  <a:pos x="32" y="12"/>
                </a:cxn>
                <a:cxn ang="0">
                  <a:pos x="24" y="16"/>
                </a:cxn>
                <a:cxn ang="0">
                  <a:pos x="23" y="8"/>
                </a:cxn>
                <a:cxn ang="0">
                  <a:pos x="17" y="13"/>
                </a:cxn>
                <a:cxn ang="0">
                  <a:pos x="8" y="24"/>
                </a:cxn>
                <a:cxn ang="0">
                  <a:pos x="16" y="19"/>
                </a:cxn>
                <a:cxn ang="0">
                  <a:pos x="9" y="31"/>
                </a:cxn>
                <a:cxn ang="0">
                  <a:pos x="10" y="37"/>
                </a:cxn>
                <a:cxn ang="0">
                  <a:pos x="15" y="48"/>
                </a:cxn>
                <a:cxn ang="0">
                  <a:pos x="8" y="44"/>
                </a:cxn>
              </a:cxnLst>
              <a:rect l="0" t="0" r="r" b="b"/>
              <a:pathLst>
                <a:path w="69" h="69">
                  <a:moveTo>
                    <a:pt x="10" y="59"/>
                  </a:moveTo>
                  <a:cubicBezTo>
                    <a:pt x="13" y="62"/>
                    <a:pt x="17" y="64"/>
                    <a:pt x="22" y="66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9" y="69"/>
                    <a:pt x="44" y="68"/>
                    <a:pt x="48" y="66"/>
                  </a:cubicBezTo>
                  <a:cubicBezTo>
                    <a:pt x="52" y="64"/>
                    <a:pt x="56" y="62"/>
                    <a:pt x="59" y="59"/>
                  </a:cubicBezTo>
                  <a:cubicBezTo>
                    <a:pt x="62" y="56"/>
                    <a:pt x="65" y="52"/>
                    <a:pt x="67" y="47"/>
                  </a:cubicBezTo>
                  <a:cubicBezTo>
                    <a:pt x="68" y="43"/>
                    <a:pt x="69" y="39"/>
                    <a:pt x="69" y="34"/>
                  </a:cubicBezTo>
                  <a:cubicBezTo>
                    <a:pt x="69" y="30"/>
                    <a:pt x="68" y="25"/>
                    <a:pt x="67" y="21"/>
                  </a:cubicBezTo>
                  <a:cubicBezTo>
                    <a:pt x="65" y="17"/>
                    <a:pt x="62" y="13"/>
                    <a:pt x="59" y="10"/>
                  </a:cubicBezTo>
                  <a:cubicBezTo>
                    <a:pt x="56" y="7"/>
                    <a:pt x="52" y="4"/>
                    <a:pt x="48" y="2"/>
                  </a:cubicBezTo>
                  <a:cubicBezTo>
                    <a:pt x="44" y="1"/>
                    <a:pt x="39" y="0"/>
                    <a:pt x="35" y="0"/>
                  </a:cubicBezTo>
                  <a:cubicBezTo>
                    <a:pt x="30" y="0"/>
                    <a:pt x="26" y="1"/>
                    <a:pt x="22" y="2"/>
                  </a:cubicBezTo>
                  <a:cubicBezTo>
                    <a:pt x="17" y="4"/>
                    <a:pt x="13" y="7"/>
                    <a:pt x="10" y="10"/>
                  </a:cubicBezTo>
                  <a:cubicBezTo>
                    <a:pt x="7" y="13"/>
                    <a:pt x="5" y="17"/>
                    <a:pt x="3" y="21"/>
                  </a:cubicBezTo>
                  <a:cubicBezTo>
                    <a:pt x="1" y="25"/>
                    <a:pt x="0" y="30"/>
                    <a:pt x="0" y="34"/>
                  </a:cubicBezTo>
                  <a:cubicBezTo>
                    <a:pt x="0" y="39"/>
                    <a:pt x="1" y="43"/>
                    <a:pt x="3" y="47"/>
                  </a:cubicBezTo>
                  <a:cubicBezTo>
                    <a:pt x="5" y="52"/>
                    <a:pt x="7" y="56"/>
                    <a:pt x="10" y="59"/>
                  </a:cubicBezTo>
                  <a:close/>
                  <a:moveTo>
                    <a:pt x="37" y="40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40" y="36"/>
                    <a:pt x="42" y="36"/>
                    <a:pt x="44" y="36"/>
                  </a:cubicBezTo>
                  <a:cubicBezTo>
                    <a:pt x="46" y="36"/>
                    <a:pt x="48" y="36"/>
                    <a:pt x="51" y="36"/>
                  </a:cubicBezTo>
                  <a:cubicBezTo>
                    <a:pt x="51" y="38"/>
                    <a:pt x="50" y="39"/>
                    <a:pt x="50" y="41"/>
                  </a:cubicBezTo>
                  <a:cubicBezTo>
                    <a:pt x="50" y="43"/>
                    <a:pt x="49" y="44"/>
                    <a:pt x="49" y="46"/>
                  </a:cubicBezTo>
                  <a:cubicBezTo>
                    <a:pt x="47" y="45"/>
                    <a:pt x="45" y="45"/>
                    <a:pt x="43" y="44"/>
                  </a:cubicBezTo>
                  <a:cubicBezTo>
                    <a:pt x="41" y="44"/>
                    <a:pt x="39" y="44"/>
                    <a:pt x="37" y="44"/>
                  </a:cubicBezTo>
                  <a:lnTo>
                    <a:pt x="37" y="40"/>
                  </a:lnTo>
                  <a:close/>
                  <a:moveTo>
                    <a:pt x="42" y="57"/>
                  </a:moveTo>
                  <a:cubicBezTo>
                    <a:pt x="41" y="58"/>
                    <a:pt x="39" y="60"/>
                    <a:pt x="38" y="61"/>
                  </a:cubicBezTo>
                  <a:cubicBezTo>
                    <a:pt x="38" y="57"/>
                    <a:pt x="38" y="53"/>
                    <a:pt x="38" y="50"/>
                  </a:cubicBezTo>
                  <a:cubicBezTo>
                    <a:pt x="39" y="50"/>
                    <a:pt x="41" y="50"/>
                    <a:pt x="42" y="50"/>
                  </a:cubicBezTo>
                  <a:cubicBezTo>
                    <a:pt x="44" y="50"/>
                    <a:pt x="45" y="51"/>
                    <a:pt x="47" y="51"/>
                  </a:cubicBezTo>
                  <a:cubicBezTo>
                    <a:pt x="45" y="53"/>
                    <a:pt x="44" y="55"/>
                    <a:pt x="42" y="57"/>
                  </a:cubicBezTo>
                  <a:close/>
                  <a:moveTo>
                    <a:pt x="55" y="55"/>
                  </a:moveTo>
                  <a:cubicBezTo>
                    <a:pt x="53" y="57"/>
                    <a:pt x="51" y="58"/>
                    <a:pt x="49" y="59"/>
                  </a:cubicBezTo>
                  <a:cubicBezTo>
                    <a:pt x="48" y="60"/>
                    <a:pt x="48" y="60"/>
                    <a:pt x="47" y="60"/>
                  </a:cubicBezTo>
                  <a:cubicBezTo>
                    <a:pt x="47" y="60"/>
                    <a:pt x="48" y="59"/>
                    <a:pt x="48" y="59"/>
                  </a:cubicBezTo>
                  <a:cubicBezTo>
                    <a:pt x="50" y="57"/>
                    <a:pt x="51" y="55"/>
                    <a:pt x="52" y="53"/>
                  </a:cubicBezTo>
                  <a:cubicBezTo>
                    <a:pt x="53" y="53"/>
                    <a:pt x="53" y="54"/>
                    <a:pt x="54" y="54"/>
                  </a:cubicBezTo>
                  <a:cubicBezTo>
                    <a:pt x="54" y="54"/>
                    <a:pt x="55" y="54"/>
                    <a:pt x="55" y="55"/>
                  </a:cubicBezTo>
                  <a:close/>
                  <a:moveTo>
                    <a:pt x="63" y="44"/>
                  </a:moveTo>
                  <a:cubicBezTo>
                    <a:pt x="62" y="44"/>
                    <a:pt x="62" y="44"/>
                    <a:pt x="62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1" y="46"/>
                    <a:pt x="60" y="48"/>
                    <a:pt x="59" y="50"/>
                  </a:cubicBezTo>
                  <a:cubicBezTo>
                    <a:pt x="58" y="50"/>
                    <a:pt x="57" y="49"/>
                    <a:pt x="57" y="49"/>
                  </a:cubicBezTo>
                  <a:cubicBezTo>
                    <a:pt x="56" y="48"/>
                    <a:pt x="55" y="48"/>
                    <a:pt x="54" y="48"/>
                  </a:cubicBezTo>
                  <a:cubicBezTo>
                    <a:pt x="55" y="46"/>
                    <a:pt x="55" y="44"/>
                    <a:pt x="56" y="42"/>
                  </a:cubicBezTo>
                  <a:cubicBezTo>
                    <a:pt x="56" y="40"/>
                    <a:pt x="56" y="38"/>
                    <a:pt x="56" y="36"/>
                  </a:cubicBezTo>
                  <a:cubicBezTo>
                    <a:pt x="58" y="36"/>
                    <a:pt x="59" y="36"/>
                    <a:pt x="60" y="37"/>
                  </a:cubicBezTo>
                  <a:cubicBezTo>
                    <a:pt x="61" y="37"/>
                    <a:pt x="62" y="37"/>
                    <a:pt x="64" y="37"/>
                  </a:cubicBezTo>
                  <a:cubicBezTo>
                    <a:pt x="63" y="39"/>
                    <a:pt x="63" y="42"/>
                    <a:pt x="62" y="44"/>
                  </a:cubicBezTo>
                  <a:lnTo>
                    <a:pt x="63" y="44"/>
                  </a:lnTo>
                  <a:close/>
                  <a:moveTo>
                    <a:pt x="58" y="17"/>
                  </a:moveTo>
                  <a:cubicBezTo>
                    <a:pt x="60" y="19"/>
                    <a:pt x="61" y="21"/>
                    <a:pt x="62" y="24"/>
                  </a:cubicBezTo>
                  <a:cubicBezTo>
                    <a:pt x="63" y="26"/>
                    <a:pt x="63" y="29"/>
                    <a:pt x="63" y="31"/>
                  </a:cubicBezTo>
                  <a:cubicBezTo>
                    <a:pt x="62" y="31"/>
                    <a:pt x="61" y="31"/>
                    <a:pt x="60" y="31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59" y="31"/>
                    <a:pt x="57" y="31"/>
                    <a:pt x="56" y="31"/>
                  </a:cubicBezTo>
                  <a:cubicBezTo>
                    <a:pt x="56" y="29"/>
                    <a:pt x="56" y="27"/>
                    <a:pt x="55" y="25"/>
                  </a:cubicBezTo>
                  <a:cubicBezTo>
                    <a:pt x="55" y="23"/>
                    <a:pt x="54" y="21"/>
                    <a:pt x="53" y="19"/>
                  </a:cubicBezTo>
                  <a:cubicBezTo>
                    <a:pt x="54" y="19"/>
                    <a:pt x="55" y="19"/>
                    <a:pt x="56" y="18"/>
                  </a:cubicBezTo>
                  <a:cubicBezTo>
                    <a:pt x="56" y="18"/>
                    <a:pt x="57" y="18"/>
                    <a:pt x="58" y="17"/>
                  </a:cubicBezTo>
                  <a:close/>
                  <a:moveTo>
                    <a:pt x="49" y="9"/>
                  </a:moveTo>
                  <a:cubicBezTo>
                    <a:pt x="51" y="10"/>
                    <a:pt x="52" y="11"/>
                    <a:pt x="54" y="13"/>
                  </a:cubicBezTo>
                  <a:cubicBezTo>
                    <a:pt x="54" y="13"/>
                    <a:pt x="53" y="13"/>
                    <a:pt x="53" y="13"/>
                  </a:cubicBezTo>
                  <a:cubicBezTo>
                    <a:pt x="52" y="14"/>
                    <a:pt x="52" y="14"/>
                    <a:pt x="51" y="14"/>
                  </a:cubicBezTo>
                  <a:cubicBezTo>
                    <a:pt x="50" y="12"/>
                    <a:pt x="49" y="11"/>
                    <a:pt x="48" y="9"/>
                  </a:cubicBezTo>
                  <a:cubicBezTo>
                    <a:pt x="47" y="9"/>
                    <a:pt x="47" y="8"/>
                    <a:pt x="47" y="8"/>
                  </a:cubicBezTo>
                  <a:cubicBezTo>
                    <a:pt x="47" y="8"/>
                    <a:pt x="48" y="9"/>
                    <a:pt x="49" y="9"/>
                  </a:cubicBezTo>
                  <a:close/>
                  <a:moveTo>
                    <a:pt x="37" y="12"/>
                  </a:moveTo>
                  <a:cubicBezTo>
                    <a:pt x="37" y="10"/>
                    <a:pt x="38" y="9"/>
                    <a:pt x="38" y="7"/>
                  </a:cubicBezTo>
                  <a:cubicBezTo>
                    <a:pt x="39" y="8"/>
                    <a:pt x="40" y="10"/>
                    <a:pt x="42" y="11"/>
                  </a:cubicBezTo>
                  <a:cubicBezTo>
                    <a:pt x="43" y="12"/>
                    <a:pt x="44" y="14"/>
                    <a:pt x="45" y="16"/>
                  </a:cubicBezTo>
                  <a:cubicBezTo>
                    <a:pt x="44" y="16"/>
                    <a:pt x="43" y="17"/>
                    <a:pt x="42" y="17"/>
                  </a:cubicBezTo>
                  <a:cubicBezTo>
                    <a:pt x="40" y="17"/>
                    <a:pt x="39" y="17"/>
                    <a:pt x="37" y="17"/>
                  </a:cubicBezTo>
                  <a:cubicBezTo>
                    <a:pt x="37" y="15"/>
                    <a:pt x="37" y="14"/>
                    <a:pt x="37" y="12"/>
                  </a:cubicBezTo>
                  <a:close/>
                  <a:moveTo>
                    <a:pt x="37" y="23"/>
                  </a:moveTo>
                  <a:cubicBezTo>
                    <a:pt x="41" y="23"/>
                    <a:pt x="45" y="22"/>
                    <a:pt x="48" y="21"/>
                  </a:cubicBezTo>
                  <a:cubicBezTo>
                    <a:pt x="49" y="23"/>
                    <a:pt x="49" y="24"/>
                    <a:pt x="49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50" y="26"/>
                  </a:cubicBezTo>
                  <a:cubicBezTo>
                    <a:pt x="50" y="27"/>
                    <a:pt x="50" y="29"/>
                    <a:pt x="50" y="30"/>
                  </a:cubicBezTo>
                  <a:cubicBezTo>
                    <a:pt x="48" y="30"/>
                    <a:pt x="46" y="30"/>
                    <a:pt x="44" y="30"/>
                  </a:cubicBezTo>
                  <a:cubicBezTo>
                    <a:pt x="42" y="30"/>
                    <a:pt x="40" y="30"/>
                    <a:pt x="37" y="30"/>
                  </a:cubicBezTo>
                  <a:cubicBezTo>
                    <a:pt x="37" y="26"/>
                    <a:pt x="37" y="26"/>
                    <a:pt x="37" y="26"/>
                  </a:cubicBezTo>
                  <a:lnTo>
                    <a:pt x="37" y="23"/>
                  </a:lnTo>
                  <a:close/>
                  <a:moveTo>
                    <a:pt x="21" y="59"/>
                  </a:moveTo>
                  <a:cubicBezTo>
                    <a:pt x="18" y="58"/>
                    <a:pt x="16" y="57"/>
                    <a:pt x="14" y="55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16" y="54"/>
                    <a:pt x="17" y="54"/>
                    <a:pt x="18" y="53"/>
                  </a:cubicBezTo>
                  <a:cubicBezTo>
                    <a:pt x="19" y="55"/>
                    <a:pt x="20" y="57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9"/>
                    <a:pt x="22" y="60"/>
                    <a:pt x="23" y="60"/>
                  </a:cubicBezTo>
                  <a:cubicBezTo>
                    <a:pt x="22" y="60"/>
                    <a:pt x="21" y="60"/>
                    <a:pt x="21" y="59"/>
                  </a:cubicBezTo>
                  <a:close/>
                  <a:moveTo>
                    <a:pt x="32" y="30"/>
                  </a:moveTo>
                  <a:cubicBezTo>
                    <a:pt x="30" y="30"/>
                    <a:pt x="27" y="30"/>
                    <a:pt x="25" y="30"/>
                  </a:cubicBezTo>
                  <a:cubicBezTo>
                    <a:pt x="23" y="30"/>
                    <a:pt x="21" y="30"/>
                    <a:pt x="19" y="30"/>
                  </a:cubicBezTo>
                  <a:cubicBezTo>
                    <a:pt x="19" y="29"/>
                    <a:pt x="20" y="27"/>
                    <a:pt x="20" y="26"/>
                  </a:cubicBezTo>
                  <a:cubicBezTo>
                    <a:pt x="21" y="24"/>
                    <a:pt x="21" y="23"/>
                    <a:pt x="22" y="21"/>
                  </a:cubicBezTo>
                  <a:cubicBezTo>
                    <a:pt x="23" y="22"/>
                    <a:pt x="25" y="22"/>
                    <a:pt x="27" y="22"/>
                  </a:cubicBezTo>
                  <a:cubicBezTo>
                    <a:pt x="28" y="23"/>
                    <a:pt x="30" y="23"/>
                    <a:pt x="32" y="23"/>
                  </a:cubicBezTo>
                  <a:cubicBezTo>
                    <a:pt x="32" y="26"/>
                    <a:pt x="32" y="26"/>
                    <a:pt x="32" y="26"/>
                  </a:cubicBezTo>
                  <a:lnTo>
                    <a:pt x="32" y="30"/>
                  </a:lnTo>
                  <a:close/>
                  <a:moveTo>
                    <a:pt x="25" y="36"/>
                  </a:moveTo>
                  <a:cubicBezTo>
                    <a:pt x="27" y="36"/>
                    <a:pt x="30" y="36"/>
                    <a:pt x="32" y="36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0" y="44"/>
                    <a:pt x="28" y="44"/>
                    <a:pt x="26" y="45"/>
                  </a:cubicBezTo>
                  <a:cubicBezTo>
                    <a:pt x="24" y="45"/>
                    <a:pt x="23" y="45"/>
                    <a:pt x="21" y="46"/>
                  </a:cubicBezTo>
                  <a:cubicBezTo>
                    <a:pt x="20" y="44"/>
                    <a:pt x="20" y="43"/>
                    <a:pt x="19" y="41"/>
                  </a:cubicBezTo>
                  <a:cubicBezTo>
                    <a:pt x="19" y="39"/>
                    <a:pt x="19" y="38"/>
                    <a:pt x="19" y="36"/>
                  </a:cubicBezTo>
                  <a:cubicBezTo>
                    <a:pt x="21" y="36"/>
                    <a:pt x="23" y="36"/>
                    <a:pt x="25" y="36"/>
                  </a:cubicBezTo>
                  <a:close/>
                  <a:moveTo>
                    <a:pt x="27" y="57"/>
                  </a:moveTo>
                  <a:cubicBezTo>
                    <a:pt x="26" y="55"/>
                    <a:pt x="24" y="53"/>
                    <a:pt x="23" y="51"/>
                  </a:cubicBezTo>
                  <a:cubicBezTo>
                    <a:pt x="25" y="51"/>
                    <a:pt x="26" y="51"/>
                    <a:pt x="27" y="50"/>
                  </a:cubicBezTo>
                  <a:cubicBezTo>
                    <a:pt x="29" y="50"/>
                    <a:pt x="30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4"/>
                    <a:pt x="32" y="57"/>
                    <a:pt x="32" y="61"/>
                  </a:cubicBezTo>
                  <a:cubicBezTo>
                    <a:pt x="30" y="60"/>
                    <a:pt x="29" y="58"/>
                    <a:pt x="27" y="57"/>
                  </a:cubicBezTo>
                  <a:close/>
                  <a:moveTo>
                    <a:pt x="28" y="11"/>
                  </a:moveTo>
                  <a:cubicBezTo>
                    <a:pt x="29" y="10"/>
                    <a:pt x="30" y="8"/>
                    <a:pt x="32" y="8"/>
                  </a:cubicBezTo>
                  <a:cubicBezTo>
                    <a:pt x="32" y="9"/>
                    <a:pt x="32" y="10"/>
                    <a:pt x="32" y="12"/>
                  </a:cubicBezTo>
                  <a:cubicBezTo>
                    <a:pt x="32" y="14"/>
                    <a:pt x="32" y="15"/>
                    <a:pt x="32" y="17"/>
                  </a:cubicBezTo>
                  <a:cubicBezTo>
                    <a:pt x="30" y="17"/>
                    <a:pt x="29" y="17"/>
                    <a:pt x="28" y="17"/>
                  </a:cubicBezTo>
                  <a:cubicBezTo>
                    <a:pt x="27" y="16"/>
                    <a:pt x="26" y="16"/>
                    <a:pt x="24" y="16"/>
                  </a:cubicBezTo>
                  <a:cubicBezTo>
                    <a:pt x="25" y="14"/>
                    <a:pt x="27" y="12"/>
                    <a:pt x="28" y="11"/>
                  </a:cubicBezTo>
                  <a:close/>
                  <a:moveTo>
                    <a:pt x="21" y="9"/>
                  </a:moveTo>
                  <a:cubicBezTo>
                    <a:pt x="21" y="9"/>
                    <a:pt x="22" y="8"/>
                    <a:pt x="23" y="8"/>
                  </a:cubicBezTo>
                  <a:cubicBezTo>
                    <a:pt x="23" y="8"/>
                    <a:pt x="22" y="9"/>
                    <a:pt x="22" y="9"/>
                  </a:cubicBezTo>
                  <a:cubicBezTo>
                    <a:pt x="21" y="10"/>
                    <a:pt x="20" y="12"/>
                    <a:pt x="19" y="14"/>
                  </a:cubicBezTo>
                  <a:cubicBezTo>
                    <a:pt x="18" y="14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1"/>
                    <a:pt x="19" y="10"/>
                    <a:pt x="21" y="9"/>
                  </a:cubicBezTo>
                  <a:close/>
                  <a:moveTo>
                    <a:pt x="8" y="24"/>
                  </a:moveTo>
                  <a:cubicBezTo>
                    <a:pt x="9" y="21"/>
                    <a:pt x="10" y="19"/>
                    <a:pt x="12" y="17"/>
                  </a:cubicBezTo>
                  <a:cubicBezTo>
                    <a:pt x="12" y="17"/>
                    <a:pt x="13" y="18"/>
                    <a:pt x="14" y="18"/>
                  </a:cubicBezTo>
                  <a:cubicBezTo>
                    <a:pt x="15" y="19"/>
                    <a:pt x="15" y="19"/>
                    <a:pt x="16" y="19"/>
                  </a:cubicBezTo>
                  <a:cubicBezTo>
                    <a:pt x="16" y="21"/>
                    <a:pt x="15" y="23"/>
                    <a:pt x="14" y="25"/>
                  </a:cubicBezTo>
                  <a:cubicBezTo>
                    <a:pt x="14" y="27"/>
                    <a:pt x="14" y="29"/>
                    <a:pt x="13" y="31"/>
                  </a:cubicBezTo>
                  <a:cubicBezTo>
                    <a:pt x="12" y="31"/>
                    <a:pt x="11" y="31"/>
                    <a:pt x="9" y="31"/>
                  </a:cubicBezTo>
                  <a:cubicBezTo>
                    <a:pt x="8" y="31"/>
                    <a:pt x="7" y="31"/>
                    <a:pt x="6" y="31"/>
                  </a:cubicBezTo>
                  <a:cubicBezTo>
                    <a:pt x="6" y="29"/>
                    <a:pt x="7" y="26"/>
                    <a:pt x="8" y="24"/>
                  </a:cubicBezTo>
                  <a:close/>
                  <a:moveTo>
                    <a:pt x="10" y="37"/>
                  </a:moveTo>
                  <a:cubicBezTo>
                    <a:pt x="11" y="36"/>
                    <a:pt x="12" y="36"/>
                    <a:pt x="13" y="36"/>
                  </a:cubicBezTo>
                  <a:cubicBezTo>
                    <a:pt x="13" y="38"/>
                    <a:pt x="13" y="40"/>
                    <a:pt x="14" y="42"/>
                  </a:cubicBezTo>
                  <a:cubicBezTo>
                    <a:pt x="14" y="44"/>
                    <a:pt x="15" y="46"/>
                    <a:pt x="15" y="48"/>
                  </a:cubicBezTo>
                  <a:cubicBezTo>
                    <a:pt x="15" y="48"/>
                    <a:pt x="14" y="49"/>
                    <a:pt x="13" y="49"/>
                  </a:cubicBezTo>
                  <a:cubicBezTo>
                    <a:pt x="12" y="49"/>
                    <a:pt x="11" y="50"/>
                    <a:pt x="11" y="50"/>
                  </a:cubicBezTo>
                  <a:cubicBezTo>
                    <a:pt x="9" y="48"/>
                    <a:pt x="8" y="46"/>
                    <a:pt x="8" y="44"/>
                  </a:cubicBezTo>
                  <a:cubicBezTo>
                    <a:pt x="7" y="42"/>
                    <a:pt x="6" y="39"/>
                    <a:pt x="6" y="37"/>
                  </a:cubicBezTo>
                  <a:cubicBezTo>
                    <a:pt x="7" y="37"/>
                    <a:pt x="8" y="37"/>
                    <a:pt x="10" y="37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015331" y="3481750"/>
            <a:ext cx="374204" cy="288172"/>
            <a:chOff x="8055988" y="3284459"/>
            <a:chExt cx="292890" cy="225553"/>
          </a:xfrm>
          <a:gradFill>
            <a:gsLst>
              <a:gs pos="0">
                <a:srgbClr val="0091D3"/>
              </a:gs>
              <a:gs pos="99296">
                <a:srgbClr val="00F4FA"/>
              </a:gs>
            </a:gsLst>
            <a:lin ang="2700000" scaled="1"/>
          </a:gradFill>
        </p:grpSpPr>
        <p:sp>
          <p:nvSpPr>
            <p:cNvPr id="42" name="Oval 94"/>
            <p:cNvSpPr/>
            <p:nvPr/>
          </p:nvSpPr>
          <p:spPr bwMode="auto">
            <a:xfrm>
              <a:off x="8209916" y="3297287"/>
              <a:ext cx="18172" cy="20311"/>
            </a:xfrm>
            <a:prstGeom prst="ellipse">
              <a:avLst/>
            </a:pr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Oval 95"/>
            <p:cNvSpPr/>
            <p:nvPr/>
          </p:nvSpPr>
          <p:spPr bwMode="auto">
            <a:xfrm>
              <a:off x="8239846" y="3297287"/>
              <a:ext cx="18172" cy="20311"/>
            </a:xfrm>
            <a:prstGeom prst="ellipse">
              <a:avLst/>
            </a:pr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: Shape 96"/>
            <p:cNvSpPr/>
            <p:nvPr/>
          </p:nvSpPr>
          <p:spPr bwMode="auto">
            <a:xfrm>
              <a:off x="8055988" y="3284459"/>
              <a:ext cx="292890" cy="225553"/>
            </a:xfrm>
            <a:custGeom>
              <a:avLst/>
              <a:gdLst/>
              <a:ahLst/>
              <a:cxnLst>
                <a:cxn ang="0">
                  <a:pos x="113" y="81"/>
                </a:cxn>
                <a:cxn ang="0">
                  <a:pos x="69" y="23"/>
                </a:cxn>
                <a:cxn ang="0">
                  <a:pos x="68" y="23"/>
                </a:cxn>
                <a:cxn ang="0">
                  <a:pos x="67" y="23"/>
                </a:cxn>
                <a:cxn ang="0">
                  <a:pos x="66" y="23"/>
                </a:cxn>
                <a:cxn ang="0">
                  <a:pos x="65" y="23"/>
                </a:cxn>
                <a:cxn ang="0">
                  <a:pos x="64" y="23"/>
                </a:cxn>
                <a:cxn ang="0">
                  <a:pos x="64" y="23"/>
                </a:cxn>
                <a:cxn ang="0">
                  <a:pos x="63" y="24"/>
                </a:cxn>
                <a:cxn ang="0">
                  <a:pos x="62" y="24"/>
                </a:cxn>
                <a:cxn ang="0">
                  <a:pos x="61" y="24"/>
                </a:cxn>
                <a:cxn ang="0">
                  <a:pos x="61" y="25"/>
                </a:cxn>
                <a:cxn ang="0">
                  <a:pos x="60" y="26"/>
                </a:cxn>
                <a:cxn ang="0">
                  <a:pos x="60" y="27"/>
                </a:cxn>
                <a:cxn ang="0">
                  <a:pos x="60" y="27"/>
                </a:cxn>
                <a:cxn ang="0">
                  <a:pos x="72" y="40"/>
                </a:cxn>
                <a:cxn ang="0">
                  <a:pos x="73" y="40"/>
                </a:cxn>
                <a:cxn ang="0">
                  <a:pos x="73" y="40"/>
                </a:cxn>
                <a:cxn ang="0">
                  <a:pos x="73" y="41"/>
                </a:cxn>
                <a:cxn ang="0">
                  <a:pos x="73" y="41"/>
                </a:cxn>
                <a:cxn ang="0">
                  <a:pos x="73" y="42"/>
                </a:cxn>
                <a:cxn ang="0">
                  <a:pos x="73" y="42"/>
                </a:cxn>
                <a:cxn ang="0">
                  <a:pos x="72" y="42"/>
                </a:cxn>
                <a:cxn ang="0">
                  <a:pos x="66" y="48"/>
                </a:cxn>
                <a:cxn ang="0">
                  <a:pos x="53" y="35"/>
                </a:cxn>
                <a:cxn ang="0">
                  <a:pos x="52" y="35"/>
                </a:cxn>
                <a:cxn ang="0">
                  <a:pos x="51" y="35"/>
                </a:cxn>
                <a:cxn ang="0">
                  <a:pos x="50" y="35"/>
                </a:cxn>
                <a:cxn ang="0">
                  <a:pos x="49" y="36"/>
                </a:cxn>
                <a:cxn ang="0">
                  <a:pos x="49" y="37"/>
                </a:cxn>
                <a:cxn ang="0">
                  <a:pos x="49" y="38"/>
                </a:cxn>
                <a:cxn ang="0">
                  <a:pos x="49" y="39"/>
                </a:cxn>
                <a:cxn ang="0">
                  <a:pos x="48" y="39"/>
                </a:cxn>
                <a:cxn ang="0">
                  <a:pos x="48" y="44"/>
                </a:cxn>
                <a:cxn ang="0">
                  <a:pos x="79" y="59"/>
                </a:cxn>
                <a:cxn ang="0">
                  <a:pos x="78" y="59"/>
                </a:cxn>
                <a:cxn ang="0">
                  <a:pos x="77" y="59"/>
                </a:cxn>
                <a:cxn ang="0">
                  <a:pos x="76" y="59"/>
                </a:cxn>
                <a:cxn ang="0">
                  <a:pos x="75" y="59"/>
                </a:cxn>
                <a:cxn ang="0">
                  <a:pos x="75" y="60"/>
                </a:cxn>
                <a:cxn ang="0">
                  <a:pos x="74" y="60"/>
                </a:cxn>
                <a:cxn ang="0">
                  <a:pos x="73" y="60"/>
                </a:cxn>
                <a:cxn ang="0">
                  <a:pos x="75" y="46"/>
                </a:cxn>
                <a:cxn ang="0">
                  <a:pos x="76" y="45"/>
                </a:cxn>
                <a:cxn ang="0">
                  <a:pos x="77" y="44"/>
                </a:cxn>
                <a:cxn ang="0">
                  <a:pos x="77" y="43"/>
                </a:cxn>
                <a:cxn ang="0">
                  <a:pos x="77" y="42"/>
                </a:cxn>
                <a:cxn ang="0">
                  <a:pos x="77" y="40"/>
                </a:cxn>
                <a:cxn ang="0">
                  <a:pos x="77" y="39"/>
                </a:cxn>
                <a:cxn ang="0">
                  <a:pos x="77" y="38"/>
                </a:cxn>
                <a:cxn ang="0">
                  <a:pos x="76" y="37"/>
                </a:cxn>
                <a:cxn ang="0">
                  <a:pos x="75" y="37"/>
                </a:cxn>
                <a:cxn ang="0">
                  <a:pos x="67" y="27"/>
                </a:cxn>
                <a:cxn ang="0">
                  <a:pos x="68" y="27"/>
                </a:cxn>
                <a:cxn ang="0">
                  <a:pos x="86" y="47"/>
                </a:cxn>
                <a:cxn ang="0">
                  <a:pos x="86" y="47"/>
                </a:cxn>
                <a:cxn ang="0">
                  <a:pos x="86" y="48"/>
                </a:cxn>
                <a:cxn ang="0">
                  <a:pos x="85" y="48"/>
                </a:cxn>
                <a:cxn ang="0">
                  <a:pos x="85" y="49"/>
                </a:cxn>
                <a:cxn ang="0">
                  <a:pos x="85" y="50"/>
                </a:cxn>
                <a:cxn ang="0">
                  <a:pos x="86" y="51"/>
                </a:cxn>
              </a:cxnLst>
              <a:rect l="0" t="0" r="r" b="b"/>
              <a:pathLst>
                <a:path w="116" h="89">
                  <a:moveTo>
                    <a:pt x="115" y="83"/>
                  </a:moveTo>
                  <a:cubicBezTo>
                    <a:pt x="116" y="81"/>
                    <a:pt x="116" y="80"/>
                    <a:pt x="116" y="78"/>
                  </a:cubicBezTo>
                  <a:cubicBezTo>
                    <a:pt x="116" y="76"/>
                    <a:pt x="116" y="75"/>
                    <a:pt x="115" y="74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1"/>
                    <a:pt x="102" y="0"/>
                    <a:pt x="10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1" y="89"/>
                    <a:pt x="2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1" y="89"/>
                    <a:pt x="102" y="89"/>
                    <a:pt x="102" y="89"/>
                  </a:cubicBezTo>
                  <a:cubicBezTo>
                    <a:pt x="103" y="89"/>
                    <a:pt x="104" y="89"/>
                    <a:pt x="105" y="89"/>
                  </a:cubicBezTo>
                  <a:cubicBezTo>
                    <a:pt x="107" y="89"/>
                    <a:pt x="109" y="89"/>
                    <a:pt x="110" y="87"/>
                  </a:cubicBezTo>
                  <a:cubicBezTo>
                    <a:pt x="114" y="83"/>
                    <a:pt x="114" y="83"/>
                    <a:pt x="114" y="83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3" y="81"/>
                    <a:pt x="113" y="81"/>
                    <a:pt x="113" y="81"/>
                  </a:cubicBezTo>
                  <a:lnTo>
                    <a:pt x="115" y="83"/>
                  </a:lnTo>
                  <a:close/>
                  <a:moveTo>
                    <a:pt x="4" y="4"/>
                  </a:moveTo>
                  <a:cubicBezTo>
                    <a:pt x="99" y="4"/>
                    <a:pt x="99" y="4"/>
                    <a:pt x="99" y="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4" y="14"/>
                    <a:pt x="4" y="14"/>
                    <a:pt x="4" y="14"/>
                  </a:cubicBezTo>
                  <a:lnTo>
                    <a:pt x="4" y="4"/>
                  </a:lnTo>
                  <a:close/>
                  <a:moveTo>
                    <a:pt x="4" y="85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48"/>
                    <a:pt x="90" y="48"/>
                    <a:pt x="90" y="47"/>
                  </a:cubicBezTo>
                  <a:cubicBezTo>
                    <a:pt x="90" y="46"/>
                    <a:pt x="90" y="45"/>
                    <a:pt x="90" y="44"/>
                  </a:cubicBezTo>
                  <a:cubicBezTo>
                    <a:pt x="90" y="38"/>
                    <a:pt x="88" y="33"/>
                    <a:pt x="84" y="29"/>
                  </a:cubicBezTo>
                  <a:cubicBezTo>
                    <a:pt x="80" y="25"/>
                    <a:pt x="75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7" y="48"/>
                    <a:pt x="67" y="48"/>
                    <a:pt x="66" y="48"/>
                  </a:cubicBezTo>
                  <a:cubicBezTo>
                    <a:pt x="65" y="48"/>
                    <a:pt x="65" y="48"/>
                    <a:pt x="65" y="47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1"/>
                    <a:pt x="48" y="43"/>
                    <a:pt x="48" y="44"/>
                  </a:cubicBezTo>
                  <a:cubicBezTo>
                    <a:pt x="48" y="50"/>
                    <a:pt x="50" y="55"/>
                    <a:pt x="54" y="59"/>
                  </a:cubicBezTo>
                  <a:cubicBezTo>
                    <a:pt x="58" y="63"/>
                    <a:pt x="63" y="65"/>
                    <a:pt x="69" y="65"/>
                  </a:cubicBezTo>
                  <a:cubicBezTo>
                    <a:pt x="71" y="65"/>
                    <a:pt x="72" y="65"/>
                    <a:pt x="74" y="65"/>
                  </a:cubicBezTo>
                  <a:cubicBezTo>
                    <a:pt x="75" y="64"/>
                    <a:pt x="76" y="64"/>
                    <a:pt x="77" y="64"/>
                  </a:cubicBezTo>
                  <a:cubicBezTo>
                    <a:pt x="98" y="85"/>
                    <a:pt x="98" y="85"/>
                    <a:pt x="98" y="85"/>
                  </a:cubicBezTo>
                  <a:lnTo>
                    <a:pt x="4" y="85"/>
                  </a:lnTo>
                  <a:close/>
                  <a:moveTo>
                    <a:pt x="111" y="79"/>
                  </a:moveTo>
                  <a:cubicBezTo>
                    <a:pt x="111" y="79"/>
                    <a:pt x="111" y="79"/>
                    <a:pt x="111" y="79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07" y="84"/>
                    <a:pt x="107" y="84"/>
                    <a:pt x="107" y="84"/>
                  </a:cubicBezTo>
                  <a:cubicBezTo>
                    <a:pt x="106" y="85"/>
                    <a:pt x="106" y="85"/>
                    <a:pt x="105" y="85"/>
                  </a:cubicBezTo>
                  <a:cubicBezTo>
                    <a:pt x="105" y="85"/>
                    <a:pt x="104" y="85"/>
                    <a:pt x="104" y="84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03" y="83"/>
                    <a:pt x="102" y="83"/>
                    <a:pt x="102" y="83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0" y="61"/>
                    <a:pt x="69" y="61"/>
                  </a:cubicBezTo>
                  <a:cubicBezTo>
                    <a:pt x="65" y="61"/>
                    <a:pt x="60" y="59"/>
                    <a:pt x="57" y="56"/>
                  </a:cubicBezTo>
                  <a:cubicBezTo>
                    <a:pt x="54" y="53"/>
                    <a:pt x="52" y="48"/>
                    <a:pt x="52" y="44"/>
                  </a:cubicBezTo>
                  <a:cubicBezTo>
                    <a:pt x="52" y="43"/>
                    <a:pt x="52" y="42"/>
                    <a:pt x="53" y="41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2"/>
                    <a:pt x="64" y="52"/>
                    <a:pt x="66" y="52"/>
                  </a:cubicBezTo>
                  <a:cubicBezTo>
                    <a:pt x="68" y="52"/>
                    <a:pt x="69" y="52"/>
                    <a:pt x="71" y="50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4" y="27"/>
                    <a:pt x="78" y="29"/>
                    <a:pt x="81" y="32"/>
                  </a:cubicBezTo>
                  <a:cubicBezTo>
                    <a:pt x="84" y="35"/>
                    <a:pt x="86" y="39"/>
                    <a:pt x="86" y="44"/>
                  </a:cubicBezTo>
                  <a:cubicBezTo>
                    <a:pt x="86" y="45"/>
                    <a:pt x="86" y="46"/>
                    <a:pt x="86" y="46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7"/>
                    <a:pt x="112" y="77"/>
                    <a:pt x="112" y="78"/>
                  </a:cubicBezTo>
                  <a:cubicBezTo>
                    <a:pt x="112" y="79"/>
                    <a:pt x="112" y="79"/>
                    <a:pt x="111" y="79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Oval 97"/>
            <p:cNvSpPr/>
            <p:nvPr/>
          </p:nvSpPr>
          <p:spPr bwMode="auto">
            <a:xfrm>
              <a:off x="8270846" y="3297287"/>
              <a:ext cx="17103" cy="20311"/>
            </a:xfrm>
            <a:prstGeom prst="ellipse">
              <a:avLst/>
            </a:pr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Oval 70"/>
          <p:cNvSpPr/>
          <p:nvPr/>
        </p:nvSpPr>
        <p:spPr bwMode="auto">
          <a:xfrm flipH="1">
            <a:off x="3997041" y="2076443"/>
            <a:ext cx="918782" cy="91878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7" name="Group 98"/>
          <p:cNvGrpSpPr/>
          <p:nvPr/>
        </p:nvGrpSpPr>
        <p:grpSpPr>
          <a:xfrm>
            <a:off x="4265911" y="2343259"/>
            <a:ext cx="381040" cy="385138"/>
            <a:chOff x="2163763" y="2366963"/>
            <a:chExt cx="442913" cy="447676"/>
          </a:xfrm>
          <a:gradFill>
            <a:gsLst>
              <a:gs pos="0">
                <a:srgbClr val="0091D3"/>
              </a:gs>
              <a:gs pos="99296">
                <a:srgbClr val="00F4FA"/>
              </a:gs>
            </a:gsLst>
            <a:lin ang="2700000" scaled="1"/>
          </a:gradFill>
        </p:grpSpPr>
        <p:sp>
          <p:nvSpPr>
            <p:cNvPr id="48" name="Freeform: Shape 99"/>
            <p:cNvSpPr/>
            <p:nvPr/>
          </p:nvSpPr>
          <p:spPr bwMode="auto">
            <a:xfrm>
              <a:off x="2163763" y="2600326"/>
              <a:ext cx="217488" cy="214313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1" y="7"/>
                </a:cxn>
                <a:cxn ang="0">
                  <a:pos x="49" y="9"/>
                </a:cxn>
                <a:cxn ang="0">
                  <a:pos x="51" y="7"/>
                </a:cxn>
                <a:cxn ang="0">
                  <a:pos x="50" y="7"/>
                </a:cxn>
                <a:cxn ang="0">
                  <a:pos x="46" y="1"/>
                </a:cxn>
                <a:cxn ang="0">
                  <a:pos x="43" y="3"/>
                </a:cxn>
                <a:cxn ang="0">
                  <a:pos x="46" y="1"/>
                </a:cxn>
                <a:cxn ang="0">
                  <a:pos x="42" y="1"/>
                </a:cxn>
                <a:cxn ang="0">
                  <a:pos x="41" y="1"/>
                </a:cxn>
                <a:cxn ang="0">
                  <a:pos x="31" y="11"/>
                </a:cxn>
                <a:cxn ang="0">
                  <a:pos x="31" y="11"/>
                </a:cxn>
                <a:cxn ang="0">
                  <a:pos x="31" y="11"/>
                </a:cxn>
                <a:cxn ang="0">
                  <a:pos x="27" y="16"/>
                </a:cxn>
                <a:cxn ang="0">
                  <a:pos x="0" y="54"/>
                </a:cxn>
                <a:cxn ang="0">
                  <a:pos x="0" y="54"/>
                </a:cxn>
                <a:cxn ang="0">
                  <a:pos x="2" y="57"/>
                </a:cxn>
                <a:cxn ang="0">
                  <a:pos x="3" y="57"/>
                </a:cxn>
                <a:cxn ang="0">
                  <a:pos x="24" y="47"/>
                </a:cxn>
                <a:cxn ang="0">
                  <a:pos x="47" y="27"/>
                </a:cxn>
                <a:cxn ang="0">
                  <a:pos x="53" y="21"/>
                </a:cxn>
                <a:cxn ang="0">
                  <a:pos x="57" y="16"/>
                </a:cxn>
                <a:cxn ang="0">
                  <a:pos x="57" y="16"/>
                </a:cxn>
                <a:cxn ang="0">
                  <a:pos x="57" y="12"/>
                </a:cxn>
                <a:cxn ang="0">
                  <a:pos x="57" y="12"/>
                </a:cxn>
                <a:cxn ang="0">
                  <a:pos x="49" y="17"/>
                </a:cxn>
                <a:cxn ang="0">
                  <a:pos x="43" y="23"/>
                </a:cxn>
                <a:cxn ang="0">
                  <a:pos x="21" y="43"/>
                </a:cxn>
                <a:cxn ang="0">
                  <a:pos x="6" y="51"/>
                </a:cxn>
                <a:cxn ang="0">
                  <a:pos x="31" y="19"/>
                </a:cxn>
                <a:cxn ang="0">
                  <a:pos x="35" y="15"/>
                </a:cxn>
                <a:cxn ang="0">
                  <a:pos x="35" y="15"/>
                </a:cxn>
                <a:cxn ang="0">
                  <a:pos x="35" y="15"/>
                </a:cxn>
                <a:cxn ang="0">
                  <a:pos x="35" y="15"/>
                </a:cxn>
                <a:cxn ang="0">
                  <a:pos x="43" y="7"/>
                </a:cxn>
                <a:cxn ang="0">
                  <a:pos x="47" y="11"/>
                </a:cxn>
                <a:cxn ang="0">
                  <a:pos x="47" y="11"/>
                </a:cxn>
                <a:cxn ang="0">
                  <a:pos x="47" y="11"/>
                </a:cxn>
                <a:cxn ang="0">
                  <a:pos x="52" y="15"/>
                </a:cxn>
                <a:cxn ang="0">
                  <a:pos x="49" y="17"/>
                </a:cxn>
              </a:cxnLst>
              <a:rect l="0" t="0" r="r" b="b"/>
              <a:pathLst>
                <a:path w="58" h="57">
                  <a:moveTo>
                    <a:pt x="57" y="12"/>
                  </a:moveTo>
                  <a:cubicBezTo>
                    <a:pt x="55" y="11"/>
                    <a:pt x="53" y="9"/>
                    <a:pt x="51" y="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0" y="7"/>
                  </a:cubicBezTo>
                  <a:cubicBezTo>
                    <a:pt x="49" y="5"/>
                    <a:pt x="47" y="4"/>
                    <a:pt x="46" y="1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0"/>
                    <a:pt x="43" y="0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13"/>
                    <a:pt x="28" y="14"/>
                    <a:pt x="27" y="16"/>
                  </a:cubicBezTo>
                  <a:cubicBezTo>
                    <a:pt x="15" y="28"/>
                    <a:pt x="1" y="42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7"/>
                    <a:pt x="2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0" y="56"/>
                    <a:pt x="17" y="52"/>
                    <a:pt x="24" y="47"/>
                  </a:cubicBezTo>
                  <a:cubicBezTo>
                    <a:pt x="32" y="41"/>
                    <a:pt x="39" y="34"/>
                    <a:pt x="47" y="27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8" y="15"/>
                    <a:pt x="58" y="13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lose/>
                  <a:moveTo>
                    <a:pt x="49" y="17"/>
                  </a:moveTo>
                  <a:cubicBezTo>
                    <a:pt x="43" y="23"/>
                    <a:pt x="43" y="23"/>
                    <a:pt x="43" y="23"/>
                  </a:cubicBezTo>
                  <a:cubicBezTo>
                    <a:pt x="36" y="30"/>
                    <a:pt x="28" y="37"/>
                    <a:pt x="21" y="43"/>
                  </a:cubicBezTo>
                  <a:cubicBezTo>
                    <a:pt x="16" y="47"/>
                    <a:pt x="11" y="50"/>
                    <a:pt x="6" y="51"/>
                  </a:cubicBezTo>
                  <a:cubicBezTo>
                    <a:pt x="9" y="41"/>
                    <a:pt x="21" y="29"/>
                    <a:pt x="31" y="19"/>
                  </a:cubicBezTo>
                  <a:cubicBezTo>
                    <a:pt x="32" y="18"/>
                    <a:pt x="33" y="1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8"/>
                    <a:pt x="46" y="10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2"/>
                    <a:pt x="50" y="14"/>
                    <a:pt x="52" y="15"/>
                  </a:cubicBezTo>
                  <a:lnTo>
                    <a:pt x="49" y="17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: Shape 100"/>
            <p:cNvSpPr/>
            <p:nvPr/>
          </p:nvSpPr>
          <p:spPr bwMode="auto">
            <a:xfrm>
              <a:off x="2317751" y="2366963"/>
              <a:ext cx="288925" cy="293688"/>
            </a:xfrm>
            <a:custGeom>
              <a:avLst/>
              <a:gdLst/>
              <a:ahLst/>
              <a:cxnLst>
                <a:cxn ang="0">
                  <a:pos x="66" y="11"/>
                </a:cxn>
                <a:cxn ang="0">
                  <a:pos x="38" y="0"/>
                </a:cxn>
                <a:cxn ang="0">
                  <a:pos x="11" y="11"/>
                </a:cxn>
                <a:cxn ang="0">
                  <a:pos x="0" y="39"/>
                </a:cxn>
                <a:cxn ang="0">
                  <a:pos x="11" y="66"/>
                </a:cxn>
                <a:cxn ang="0">
                  <a:pos x="38" y="78"/>
                </a:cxn>
                <a:cxn ang="0">
                  <a:pos x="66" y="66"/>
                </a:cxn>
                <a:cxn ang="0">
                  <a:pos x="77" y="39"/>
                </a:cxn>
                <a:cxn ang="0">
                  <a:pos x="66" y="11"/>
                </a:cxn>
                <a:cxn ang="0">
                  <a:pos x="62" y="63"/>
                </a:cxn>
                <a:cxn ang="0">
                  <a:pos x="38" y="73"/>
                </a:cxn>
                <a:cxn ang="0">
                  <a:pos x="15" y="63"/>
                </a:cxn>
                <a:cxn ang="0">
                  <a:pos x="5" y="39"/>
                </a:cxn>
                <a:cxn ang="0">
                  <a:pos x="15" y="15"/>
                </a:cxn>
                <a:cxn ang="0">
                  <a:pos x="38" y="5"/>
                </a:cxn>
                <a:cxn ang="0">
                  <a:pos x="62" y="15"/>
                </a:cxn>
                <a:cxn ang="0">
                  <a:pos x="72" y="39"/>
                </a:cxn>
                <a:cxn ang="0">
                  <a:pos x="62" y="63"/>
                </a:cxn>
              </a:cxnLst>
              <a:rect l="0" t="0" r="r" b="b"/>
              <a:pathLst>
                <a:path w="77" h="78">
                  <a:moveTo>
                    <a:pt x="66" y="11"/>
                  </a:moveTo>
                  <a:cubicBezTo>
                    <a:pt x="59" y="4"/>
                    <a:pt x="49" y="0"/>
                    <a:pt x="38" y="0"/>
                  </a:cubicBezTo>
                  <a:cubicBezTo>
                    <a:pt x="28" y="0"/>
                    <a:pt x="18" y="4"/>
                    <a:pt x="11" y="11"/>
                  </a:cubicBezTo>
                  <a:cubicBezTo>
                    <a:pt x="4" y="18"/>
                    <a:pt x="0" y="28"/>
                    <a:pt x="0" y="39"/>
                  </a:cubicBezTo>
                  <a:cubicBezTo>
                    <a:pt x="0" y="50"/>
                    <a:pt x="4" y="59"/>
                    <a:pt x="11" y="66"/>
                  </a:cubicBezTo>
                  <a:cubicBezTo>
                    <a:pt x="18" y="73"/>
                    <a:pt x="28" y="78"/>
                    <a:pt x="38" y="78"/>
                  </a:cubicBezTo>
                  <a:cubicBezTo>
                    <a:pt x="49" y="78"/>
                    <a:pt x="59" y="73"/>
                    <a:pt x="66" y="66"/>
                  </a:cubicBezTo>
                  <a:cubicBezTo>
                    <a:pt x="73" y="59"/>
                    <a:pt x="77" y="50"/>
                    <a:pt x="77" y="39"/>
                  </a:cubicBezTo>
                  <a:cubicBezTo>
                    <a:pt x="77" y="28"/>
                    <a:pt x="73" y="18"/>
                    <a:pt x="66" y="11"/>
                  </a:cubicBezTo>
                  <a:close/>
                  <a:moveTo>
                    <a:pt x="62" y="63"/>
                  </a:moveTo>
                  <a:cubicBezTo>
                    <a:pt x="56" y="69"/>
                    <a:pt x="48" y="73"/>
                    <a:pt x="38" y="73"/>
                  </a:cubicBezTo>
                  <a:cubicBezTo>
                    <a:pt x="29" y="73"/>
                    <a:pt x="21" y="69"/>
                    <a:pt x="15" y="63"/>
                  </a:cubicBezTo>
                  <a:cubicBezTo>
                    <a:pt x="8" y="57"/>
                    <a:pt x="5" y="48"/>
                    <a:pt x="5" y="39"/>
                  </a:cubicBezTo>
                  <a:cubicBezTo>
                    <a:pt x="5" y="29"/>
                    <a:pt x="8" y="21"/>
                    <a:pt x="15" y="15"/>
                  </a:cubicBezTo>
                  <a:cubicBezTo>
                    <a:pt x="21" y="9"/>
                    <a:pt x="29" y="5"/>
                    <a:pt x="38" y="5"/>
                  </a:cubicBezTo>
                  <a:cubicBezTo>
                    <a:pt x="48" y="5"/>
                    <a:pt x="56" y="9"/>
                    <a:pt x="62" y="15"/>
                  </a:cubicBezTo>
                  <a:cubicBezTo>
                    <a:pt x="69" y="21"/>
                    <a:pt x="72" y="29"/>
                    <a:pt x="72" y="39"/>
                  </a:cubicBezTo>
                  <a:cubicBezTo>
                    <a:pt x="72" y="48"/>
                    <a:pt x="69" y="57"/>
                    <a:pt x="62" y="63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: Shape 101"/>
            <p:cNvSpPr/>
            <p:nvPr/>
          </p:nvSpPr>
          <p:spPr bwMode="auto">
            <a:xfrm>
              <a:off x="2400301" y="2446338"/>
              <a:ext cx="87313" cy="857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9" y="0"/>
                </a:cxn>
                <a:cxn ang="0">
                  <a:pos x="7" y="5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3" y="19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3" y="23"/>
                </a:cxn>
                <a:cxn ang="0">
                  <a:pos x="5" y="20"/>
                </a:cxn>
                <a:cxn ang="0">
                  <a:pos x="5" y="19"/>
                </a:cxn>
                <a:cxn ang="0">
                  <a:pos x="5" y="19"/>
                </a:cxn>
                <a:cxn ang="0">
                  <a:pos x="5" y="19"/>
                </a:cxn>
                <a:cxn ang="0">
                  <a:pos x="10" y="9"/>
                </a:cxn>
                <a:cxn ang="0">
                  <a:pos x="19" y="5"/>
                </a:cxn>
                <a:cxn ang="0">
                  <a:pos x="20" y="5"/>
                </a:cxn>
                <a:cxn ang="0">
                  <a:pos x="23" y="3"/>
                </a:cxn>
                <a:cxn ang="0">
                  <a:pos x="20" y="0"/>
                </a:cxn>
              </a:cxnLst>
              <a:rect l="0" t="0" r="r" b="b"/>
              <a:pathLst>
                <a:path w="23" h="23">
                  <a:moveTo>
                    <a:pt x="20" y="0"/>
                  </a:moveTo>
                  <a:cubicBezTo>
                    <a:pt x="20" y="0"/>
                    <a:pt x="20" y="0"/>
                    <a:pt x="19" y="0"/>
                  </a:cubicBezTo>
                  <a:cubicBezTo>
                    <a:pt x="15" y="0"/>
                    <a:pt x="11" y="2"/>
                    <a:pt x="7" y="5"/>
                  </a:cubicBezTo>
                  <a:cubicBezTo>
                    <a:pt x="3" y="8"/>
                    <a:pt x="1" y="12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4" y="23"/>
                    <a:pt x="5" y="22"/>
                    <a:pt x="5" y="20"/>
                  </a:cubicBezTo>
                  <a:cubicBezTo>
                    <a:pt x="5" y="20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4"/>
                    <a:pt x="8" y="11"/>
                    <a:pt x="10" y="9"/>
                  </a:cubicBezTo>
                  <a:cubicBezTo>
                    <a:pt x="13" y="6"/>
                    <a:pt x="16" y="5"/>
                    <a:pt x="19" y="5"/>
                  </a:cubicBezTo>
                  <a:cubicBezTo>
                    <a:pt x="19" y="5"/>
                    <a:pt x="19" y="5"/>
                    <a:pt x="20" y="5"/>
                  </a:cubicBezTo>
                  <a:cubicBezTo>
                    <a:pt x="21" y="6"/>
                    <a:pt x="22" y="5"/>
                    <a:pt x="23" y="3"/>
                  </a:cubicBezTo>
                  <a:cubicBezTo>
                    <a:pt x="23" y="2"/>
                    <a:pt x="22" y="1"/>
                    <a:pt x="2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: Shape 102"/>
            <p:cNvSpPr/>
            <p:nvPr/>
          </p:nvSpPr>
          <p:spPr bwMode="auto">
            <a:xfrm>
              <a:off x="2351088" y="2400301"/>
              <a:ext cx="222250" cy="222250"/>
            </a:xfrm>
            <a:custGeom>
              <a:avLst/>
              <a:gdLst/>
              <a:ahLst/>
              <a:cxnLst>
                <a:cxn ang="0">
                  <a:pos x="50" y="9"/>
                </a:cxn>
                <a:cxn ang="0">
                  <a:pos x="29" y="0"/>
                </a:cxn>
                <a:cxn ang="0">
                  <a:pos x="9" y="9"/>
                </a:cxn>
                <a:cxn ang="0">
                  <a:pos x="0" y="30"/>
                </a:cxn>
                <a:cxn ang="0">
                  <a:pos x="9" y="51"/>
                </a:cxn>
                <a:cxn ang="0">
                  <a:pos x="29" y="59"/>
                </a:cxn>
                <a:cxn ang="0">
                  <a:pos x="50" y="51"/>
                </a:cxn>
                <a:cxn ang="0">
                  <a:pos x="59" y="30"/>
                </a:cxn>
                <a:cxn ang="0">
                  <a:pos x="50" y="9"/>
                </a:cxn>
                <a:cxn ang="0">
                  <a:pos x="47" y="47"/>
                </a:cxn>
                <a:cxn ang="0">
                  <a:pos x="29" y="54"/>
                </a:cxn>
                <a:cxn ang="0">
                  <a:pos x="12" y="47"/>
                </a:cxn>
                <a:cxn ang="0">
                  <a:pos x="5" y="30"/>
                </a:cxn>
                <a:cxn ang="0">
                  <a:pos x="12" y="12"/>
                </a:cxn>
                <a:cxn ang="0">
                  <a:pos x="29" y="5"/>
                </a:cxn>
                <a:cxn ang="0">
                  <a:pos x="47" y="12"/>
                </a:cxn>
                <a:cxn ang="0">
                  <a:pos x="54" y="30"/>
                </a:cxn>
                <a:cxn ang="0">
                  <a:pos x="47" y="47"/>
                </a:cxn>
              </a:cxnLst>
              <a:rect l="0" t="0" r="r" b="b"/>
              <a:pathLst>
                <a:path w="59" h="59">
                  <a:moveTo>
                    <a:pt x="50" y="9"/>
                  </a:moveTo>
                  <a:cubicBezTo>
                    <a:pt x="45" y="4"/>
                    <a:pt x="38" y="0"/>
                    <a:pt x="29" y="0"/>
                  </a:cubicBezTo>
                  <a:cubicBezTo>
                    <a:pt x="21" y="0"/>
                    <a:pt x="14" y="4"/>
                    <a:pt x="9" y="9"/>
                  </a:cubicBezTo>
                  <a:cubicBezTo>
                    <a:pt x="3" y="14"/>
                    <a:pt x="0" y="22"/>
                    <a:pt x="0" y="30"/>
                  </a:cubicBezTo>
                  <a:cubicBezTo>
                    <a:pt x="0" y="38"/>
                    <a:pt x="3" y="45"/>
                    <a:pt x="9" y="51"/>
                  </a:cubicBezTo>
                  <a:cubicBezTo>
                    <a:pt x="14" y="56"/>
                    <a:pt x="21" y="59"/>
                    <a:pt x="29" y="59"/>
                  </a:cubicBezTo>
                  <a:cubicBezTo>
                    <a:pt x="38" y="59"/>
                    <a:pt x="45" y="56"/>
                    <a:pt x="50" y="51"/>
                  </a:cubicBezTo>
                  <a:cubicBezTo>
                    <a:pt x="56" y="45"/>
                    <a:pt x="59" y="38"/>
                    <a:pt x="59" y="30"/>
                  </a:cubicBezTo>
                  <a:cubicBezTo>
                    <a:pt x="59" y="22"/>
                    <a:pt x="56" y="14"/>
                    <a:pt x="50" y="9"/>
                  </a:cubicBezTo>
                  <a:close/>
                  <a:moveTo>
                    <a:pt x="47" y="47"/>
                  </a:moveTo>
                  <a:cubicBezTo>
                    <a:pt x="42" y="51"/>
                    <a:pt x="36" y="54"/>
                    <a:pt x="29" y="54"/>
                  </a:cubicBezTo>
                  <a:cubicBezTo>
                    <a:pt x="23" y="54"/>
                    <a:pt x="17" y="51"/>
                    <a:pt x="12" y="47"/>
                  </a:cubicBezTo>
                  <a:cubicBezTo>
                    <a:pt x="8" y="43"/>
                    <a:pt x="5" y="37"/>
                    <a:pt x="5" y="30"/>
                  </a:cubicBezTo>
                  <a:cubicBezTo>
                    <a:pt x="5" y="23"/>
                    <a:pt x="8" y="17"/>
                    <a:pt x="12" y="12"/>
                  </a:cubicBezTo>
                  <a:cubicBezTo>
                    <a:pt x="17" y="8"/>
                    <a:pt x="23" y="5"/>
                    <a:pt x="29" y="5"/>
                  </a:cubicBezTo>
                  <a:cubicBezTo>
                    <a:pt x="36" y="5"/>
                    <a:pt x="42" y="8"/>
                    <a:pt x="47" y="12"/>
                  </a:cubicBezTo>
                  <a:cubicBezTo>
                    <a:pt x="51" y="17"/>
                    <a:pt x="54" y="23"/>
                    <a:pt x="54" y="30"/>
                  </a:cubicBezTo>
                  <a:cubicBezTo>
                    <a:pt x="54" y="37"/>
                    <a:pt x="51" y="43"/>
                    <a:pt x="47" y="47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8289838" y="1975507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3" name="Textfeld 53"/>
          <p:cNvSpPr txBox="1"/>
          <p:nvPr/>
        </p:nvSpPr>
        <p:spPr>
          <a:xfrm>
            <a:off x="8289839" y="2343259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182275" y="1975507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5" name="Textfeld 53"/>
          <p:cNvSpPr txBox="1"/>
          <p:nvPr/>
        </p:nvSpPr>
        <p:spPr>
          <a:xfrm>
            <a:off x="1636685" y="2343259"/>
            <a:ext cx="2269139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289838" y="440017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7" name="Textfeld 53"/>
          <p:cNvSpPr txBox="1"/>
          <p:nvPr/>
        </p:nvSpPr>
        <p:spPr>
          <a:xfrm>
            <a:off x="8289839" y="4767923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182275" y="440017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9" name="Textfeld 53"/>
          <p:cNvSpPr txBox="1"/>
          <p:nvPr/>
        </p:nvSpPr>
        <p:spPr>
          <a:xfrm>
            <a:off x="1589861" y="4767923"/>
            <a:ext cx="231596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589861" y="316675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1" name="Textfeld 53"/>
          <p:cNvSpPr txBox="1"/>
          <p:nvPr/>
        </p:nvSpPr>
        <p:spPr>
          <a:xfrm>
            <a:off x="1059543" y="3534504"/>
            <a:ext cx="2253867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858565" y="316675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3" name="Textfeld 53"/>
          <p:cNvSpPr txBox="1"/>
          <p:nvPr/>
        </p:nvSpPr>
        <p:spPr>
          <a:xfrm>
            <a:off x="8858565" y="3534504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65" name="矩形 64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"/>
            <a:ext cx="12192000" cy="6855791"/>
          </a:xfrm>
          <a:prstGeom prst="rect">
            <a:avLst/>
          </a:prstGeom>
        </p:spPr>
      </p:pic>
      <p:sp>
        <p:nvSpPr>
          <p:cNvPr id="4" name="任意多边形: 形状 3"/>
          <p:cNvSpPr/>
          <p:nvPr/>
        </p:nvSpPr>
        <p:spPr>
          <a:xfrm>
            <a:off x="4386627" y="3254924"/>
            <a:ext cx="3474672" cy="2859647"/>
          </a:xfrm>
          <a:custGeom>
            <a:avLst/>
            <a:gdLst>
              <a:gd name="connsiteX0" fmla="*/ 147273 w 3474672"/>
              <a:gd name="connsiteY0" fmla="*/ 301076 h 2859647"/>
              <a:gd name="connsiteX1" fmla="*/ 7573 w 3474672"/>
              <a:gd name="connsiteY1" fmla="*/ 529676 h 2859647"/>
              <a:gd name="connsiteX2" fmla="*/ 58373 w 3474672"/>
              <a:gd name="connsiteY2" fmla="*/ 936076 h 2859647"/>
              <a:gd name="connsiteX3" fmla="*/ 388573 w 3474672"/>
              <a:gd name="connsiteY3" fmla="*/ 1431376 h 2859647"/>
              <a:gd name="connsiteX4" fmla="*/ 1061673 w 3474672"/>
              <a:gd name="connsiteY4" fmla="*/ 2206076 h 2859647"/>
              <a:gd name="connsiteX5" fmla="*/ 1480773 w 3474672"/>
              <a:gd name="connsiteY5" fmla="*/ 2612476 h 2859647"/>
              <a:gd name="connsiteX6" fmla="*/ 2153873 w 3474672"/>
              <a:gd name="connsiteY6" fmla="*/ 2828376 h 2859647"/>
              <a:gd name="connsiteX7" fmla="*/ 2750773 w 3474672"/>
              <a:gd name="connsiteY7" fmla="*/ 2841076 h 2859647"/>
              <a:gd name="connsiteX8" fmla="*/ 3093673 w 3474672"/>
              <a:gd name="connsiteY8" fmla="*/ 2663276 h 2859647"/>
              <a:gd name="connsiteX9" fmla="*/ 3258773 w 3474672"/>
              <a:gd name="connsiteY9" fmla="*/ 2117176 h 2859647"/>
              <a:gd name="connsiteX10" fmla="*/ 3360373 w 3474672"/>
              <a:gd name="connsiteY10" fmla="*/ 1456776 h 2859647"/>
              <a:gd name="connsiteX11" fmla="*/ 3461973 w 3474672"/>
              <a:gd name="connsiteY11" fmla="*/ 936076 h 2859647"/>
              <a:gd name="connsiteX12" fmla="*/ 3461973 w 3474672"/>
              <a:gd name="connsiteY12" fmla="*/ 491576 h 2859647"/>
              <a:gd name="connsiteX13" fmla="*/ 3360373 w 3474672"/>
              <a:gd name="connsiteY13" fmla="*/ 72476 h 2859647"/>
              <a:gd name="connsiteX14" fmla="*/ 3157173 w 3474672"/>
              <a:gd name="connsiteY14" fmla="*/ 8976 h 2859647"/>
              <a:gd name="connsiteX15" fmla="*/ 2471373 w 3474672"/>
              <a:gd name="connsiteY15" fmla="*/ 174076 h 2859647"/>
              <a:gd name="connsiteX16" fmla="*/ 1645873 w 3474672"/>
              <a:gd name="connsiteY16" fmla="*/ 262976 h 2859647"/>
              <a:gd name="connsiteX17" fmla="*/ 1061673 w 3474672"/>
              <a:gd name="connsiteY17" fmla="*/ 301076 h 2859647"/>
              <a:gd name="connsiteX18" fmla="*/ 147273 w 3474672"/>
              <a:gd name="connsiteY18" fmla="*/ 301076 h 285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74672" h="2859647">
                <a:moveTo>
                  <a:pt x="147273" y="301076"/>
                </a:moveTo>
                <a:cubicBezTo>
                  <a:pt x="-28410" y="339176"/>
                  <a:pt x="22390" y="423843"/>
                  <a:pt x="7573" y="529676"/>
                </a:cubicBezTo>
                <a:cubicBezTo>
                  <a:pt x="-7244" y="635509"/>
                  <a:pt x="-5127" y="785793"/>
                  <a:pt x="58373" y="936076"/>
                </a:cubicBezTo>
                <a:cubicBezTo>
                  <a:pt x="121873" y="1086359"/>
                  <a:pt x="221356" y="1219709"/>
                  <a:pt x="388573" y="1431376"/>
                </a:cubicBezTo>
                <a:cubicBezTo>
                  <a:pt x="555790" y="1643043"/>
                  <a:pt x="879640" y="2009226"/>
                  <a:pt x="1061673" y="2206076"/>
                </a:cubicBezTo>
                <a:cubicBezTo>
                  <a:pt x="1243706" y="2402926"/>
                  <a:pt x="1298740" y="2508759"/>
                  <a:pt x="1480773" y="2612476"/>
                </a:cubicBezTo>
                <a:cubicBezTo>
                  <a:pt x="1662806" y="2716193"/>
                  <a:pt x="1942206" y="2790276"/>
                  <a:pt x="2153873" y="2828376"/>
                </a:cubicBezTo>
                <a:cubicBezTo>
                  <a:pt x="2365540" y="2866476"/>
                  <a:pt x="2594140" y="2868593"/>
                  <a:pt x="2750773" y="2841076"/>
                </a:cubicBezTo>
                <a:cubicBezTo>
                  <a:pt x="2907406" y="2813559"/>
                  <a:pt x="3009006" y="2783926"/>
                  <a:pt x="3093673" y="2663276"/>
                </a:cubicBezTo>
                <a:cubicBezTo>
                  <a:pt x="3178340" y="2542626"/>
                  <a:pt x="3214323" y="2318259"/>
                  <a:pt x="3258773" y="2117176"/>
                </a:cubicBezTo>
                <a:cubicBezTo>
                  <a:pt x="3303223" y="1916093"/>
                  <a:pt x="3326506" y="1653626"/>
                  <a:pt x="3360373" y="1456776"/>
                </a:cubicBezTo>
                <a:cubicBezTo>
                  <a:pt x="3394240" y="1259926"/>
                  <a:pt x="3445040" y="1096943"/>
                  <a:pt x="3461973" y="936076"/>
                </a:cubicBezTo>
                <a:cubicBezTo>
                  <a:pt x="3478906" y="775209"/>
                  <a:pt x="3478906" y="635509"/>
                  <a:pt x="3461973" y="491576"/>
                </a:cubicBezTo>
                <a:cubicBezTo>
                  <a:pt x="3445040" y="347643"/>
                  <a:pt x="3411173" y="152909"/>
                  <a:pt x="3360373" y="72476"/>
                </a:cubicBezTo>
                <a:cubicBezTo>
                  <a:pt x="3309573" y="-7957"/>
                  <a:pt x="3305340" y="-7957"/>
                  <a:pt x="3157173" y="8976"/>
                </a:cubicBezTo>
                <a:cubicBezTo>
                  <a:pt x="3009006" y="25909"/>
                  <a:pt x="2723256" y="131743"/>
                  <a:pt x="2471373" y="174076"/>
                </a:cubicBezTo>
                <a:cubicBezTo>
                  <a:pt x="2219490" y="216409"/>
                  <a:pt x="1880823" y="241809"/>
                  <a:pt x="1645873" y="262976"/>
                </a:cubicBezTo>
                <a:cubicBezTo>
                  <a:pt x="1410923" y="284143"/>
                  <a:pt x="1311440" y="294726"/>
                  <a:pt x="1061673" y="301076"/>
                </a:cubicBezTo>
                <a:cubicBezTo>
                  <a:pt x="811906" y="307426"/>
                  <a:pt x="322956" y="262976"/>
                  <a:pt x="147273" y="301076"/>
                </a:cubicBezTo>
                <a:close/>
              </a:path>
            </a:pathLst>
          </a:custGeom>
          <a:gradFill>
            <a:gsLst>
              <a:gs pos="0">
                <a:srgbClr val="01115C">
                  <a:alpha val="52000"/>
                </a:srgbClr>
              </a:gs>
              <a:gs pos="100000">
                <a:srgbClr val="042576"/>
              </a:gs>
            </a:gsLst>
            <a:lin ang="5400000" scaled="1"/>
          </a:gra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5" name="图形 29"/>
          <p:cNvSpPr/>
          <p:nvPr/>
        </p:nvSpPr>
        <p:spPr>
          <a:xfrm>
            <a:off x="4552124" y="1739875"/>
            <a:ext cx="3087751" cy="4199667"/>
          </a:xfrm>
          <a:custGeom>
            <a:avLst/>
            <a:gdLst>
              <a:gd name="connsiteX0" fmla="*/ 1268 w 1266576"/>
              <a:gd name="connsiteY0" fmla="*/ 899678 h 1722677"/>
              <a:gd name="connsiteX1" fmla="*/ 1812 w 1266576"/>
              <a:gd name="connsiteY1" fmla="*/ 874594 h 1722677"/>
              <a:gd name="connsiteX2" fmla="*/ 5240 w 1266576"/>
              <a:gd name="connsiteY2" fmla="*/ 865606 h 1722677"/>
              <a:gd name="connsiteX3" fmla="*/ 42281 w 1266576"/>
              <a:gd name="connsiteY3" fmla="*/ 824886 h 1722677"/>
              <a:gd name="connsiteX4" fmla="*/ 51897 w 1266576"/>
              <a:gd name="connsiteY4" fmla="*/ 822377 h 1722677"/>
              <a:gd name="connsiteX5" fmla="*/ 90443 w 1266576"/>
              <a:gd name="connsiteY5" fmla="*/ 834919 h 1722677"/>
              <a:gd name="connsiteX6" fmla="*/ 124599 w 1266576"/>
              <a:gd name="connsiteY6" fmla="*/ 846165 h 1722677"/>
              <a:gd name="connsiteX7" fmla="*/ 129742 w 1266576"/>
              <a:gd name="connsiteY7" fmla="*/ 849301 h 1722677"/>
              <a:gd name="connsiteX8" fmla="*/ 137643 w 1266576"/>
              <a:gd name="connsiteY8" fmla="*/ 856534 h 1722677"/>
              <a:gd name="connsiteX9" fmla="*/ 140820 w 1266576"/>
              <a:gd name="connsiteY9" fmla="*/ 857997 h 1722677"/>
              <a:gd name="connsiteX10" fmla="*/ 141113 w 1266576"/>
              <a:gd name="connsiteY10" fmla="*/ 853816 h 1722677"/>
              <a:gd name="connsiteX11" fmla="*/ 135762 w 1266576"/>
              <a:gd name="connsiteY11" fmla="*/ 835421 h 1722677"/>
              <a:gd name="connsiteX12" fmla="*/ 125101 w 1266576"/>
              <a:gd name="connsiteY12" fmla="*/ 791607 h 1722677"/>
              <a:gd name="connsiteX13" fmla="*/ 119039 w 1266576"/>
              <a:gd name="connsiteY13" fmla="*/ 749800 h 1722677"/>
              <a:gd name="connsiteX14" fmla="*/ 116823 w 1266576"/>
              <a:gd name="connsiteY14" fmla="*/ 732367 h 1722677"/>
              <a:gd name="connsiteX15" fmla="*/ 112224 w 1266576"/>
              <a:gd name="connsiteY15" fmla="*/ 678017 h 1722677"/>
              <a:gd name="connsiteX16" fmla="*/ 110301 w 1266576"/>
              <a:gd name="connsiteY16" fmla="*/ 642858 h 1722677"/>
              <a:gd name="connsiteX17" fmla="*/ 110050 w 1266576"/>
              <a:gd name="connsiteY17" fmla="*/ 598417 h 1722677"/>
              <a:gd name="connsiteX18" fmla="*/ 113771 w 1266576"/>
              <a:gd name="connsiteY18" fmla="*/ 539009 h 1722677"/>
              <a:gd name="connsiteX19" fmla="*/ 114440 w 1266576"/>
              <a:gd name="connsiteY19" fmla="*/ 531400 h 1722677"/>
              <a:gd name="connsiteX20" fmla="*/ 122551 w 1266576"/>
              <a:gd name="connsiteY20" fmla="*/ 478514 h 1722677"/>
              <a:gd name="connsiteX21" fmla="*/ 129992 w 1266576"/>
              <a:gd name="connsiteY21" fmla="*/ 441766 h 1722677"/>
              <a:gd name="connsiteX22" fmla="*/ 134884 w 1266576"/>
              <a:gd name="connsiteY22" fmla="*/ 422576 h 1722677"/>
              <a:gd name="connsiteX23" fmla="*/ 150352 w 1266576"/>
              <a:gd name="connsiteY23" fmla="*/ 374498 h 1722677"/>
              <a:gd name="connsiteX24" fmla="*/ 165905 w 1266576"/>
              <a:gd name="connsiteY24" fmla="*/ 337165 h 1722677"/>
              <a:gd name="connsiteX25" fmla="*/ 181750 w 1266576"/>
              <a:gd name="connsiteY25" fmla="*/ 306562 h 1722677"/>
              <a:gd name="connsiteX26" fmla="*/ 193288 w 1266576"/>
              <a:gd name="connsiteY26" fmla="*/ 283275 h 1722677"/>
              <a:gd name="connsiteX27" fmla="*/ 207712 w 1266576"/>
              <a:gd name="connsiteY27" fmla="*/ 261703 h 1722677"/>
              <a:gd name="connsiteX28" fmla="*/ 226609 w 1266576"/>
              <a:gd name="connsiteY28" fmla="*/ 237622 h 1722677"/>
              <a:gd name="connsiteX29" fmla="*/ 253072 w 1266576"/>
              <a:gd name="connsiteY29" fmla="*/ 203006 h 1722677"/>
              <a:gd name="connsiteX30" fmla="*/ 268583 w 1266576"/>
              <a:gd name="connsiteY30" fmla="*/ 187370 h 1722677"/>
              <a:gd name="connsiteX31" fmla="*/ 300022 w 1266576"/>
              <a:gd name="connsiteY31" fmla="*/ 164376 h 1722677"/>
              <a:gd name="connsiteX32" fmla="*/ 331544 w 1266576"/>
              <a:gd name="connsiteY32" fmla="*/ 141466 h 1722677"/>
              <a:gd name="connsiteX33" fmla="*/ 347556 w 1266576"/>
              <a:gd name="connsiteY33" fmla="*/ 129635 h 1722677"/>
              <a:gd name="connsiteX34" fmla="*/ 369631 w 1266576"/>
              <a:gd name="connsiteY34" fmla="*/ 114542 h 1722677"/>
              <a:gd name="connsiteX35" fmla="*/ 406253 w 1266576"/>
              <a:gd name="connsiteY35" fmla="*/ 92259 h 1722677"/>
              <a:gd name="connsiteX36" fmla="*/ 447224 w 1266576"/>
              <a:gd name="connsiteY36" fmla="*/ 66840 h 1722677"/>
              <a:gd name="connsiteX37" fmla="*/ 462944 w 1266576"/>
              <a:gd name="connsiteY37" fmla="*/ 57434 h 1722677"/>
              <a:gd name="connsiteX38" fmla="*/ 476615 w 1266576"/>
              <a:gd name="connsiteY38" fmla="*/ 50494 h 1722677"/>
              <a:gd name="connsiteX39" fmla="*/ 509726 w 1266576"/>
              <a:gd name="connsiteY39" fmla="*/ 34607 h 1722677"/>
              <a:gd name="connsiteX40" fmla="*/ 547687 w 1266576"/>
              <a:gd name="connsiteY40" fmla="*/ 16421 h 1722677"/>
              <a:gd name="connsiteX41" fmla="*/ 563824 w 1266576"/>
              <a:gd name="connsiteY41" fmla="*/ 12240 h 1722677"/>
              <a:gd name="connsiteX42" fmla="*/ 572186 w 1266576"/>
              <a:gd name="connsiteY42" fmla="*/ 11195 h 1722677"/>
              <a:gd name="connsiteX43" fmla="*/ 616209 w 1266576"/>
              <a:gd name="connsiteY43" fmla="*/ 5969 h 1722677"/>
              <a:gd name="connsiteX44" fmla="*/ 629085 w 1266576"/>
              <a:gd name="connsiteY44" fmla="*/ 4297 h 1722677"/>
              <a:gd name="connsiteX45" fmla="*/ 660859 w 1266576"/>
              <a:gd name="connsiteY45" fmla="*/ 116 h 1722677"/>
              <a:gd name="connsiteX46" fmla="*/ 676076 w 1266576"/>
              <a:gd name="connsiteY46" fmla="*/ 702 h 1722677"/>
              <a:gd name="connsiteX47" fmla="*/ 690583 w 1266576"/>
              <a:gd name="connsiteY47" fmla="*/ 1496 h 1722677"/>
              <a:gd name="connsiteX48" fmla="*/ 713452 w 1266576"/>
              <a:gd name="connsiteY48" fmla="*/ 2708 h 1722677"/>
              <a:gd name="connsiteX49" fmla="*/ 736404 w 1266576"/>
              <a:gd name="connsiteY49" fmla="*/ 3628 h 1722677"/>
              <a:gd name="connsiteX50" fmla="*/ 752416 w 1266576"/>
              <a:gd name="connsiteY50" fmla="*/ 4297 h 1722677"/>
              <a:gd name="connsiteX51" fmla="*/ 777040 w 1266576"/>
              <a:gd name="connsiteY51" fmla="*/ 9439 h 1722677"/>
              <a:gd name="connsiteX52" fmla="*/ 825955 w 1266576"/>
              <a:gd name="connsiteY52" fmla="*/ 24699 h 1722677"/>
              <a:gd name="connsiteX53" fmla="*/ 839416 w 1266576"/>
              <a:gd name="connsiteY53" fmla="*/ 31597 h 1722677"/>
              <a:gd name="connsiteX54" fmla="*/ 864501 w 1266576"/>
              <a:gd name="connsiteY54" fmla="*/ 50118 h 1722677"/>
              <a:gd name="connsiteX55" fmla="*/ 886742 w 1266576"/>
              <a:gd name="connsiteY55" fmla="*/ 66255 h 1722677"/>
              <a:gd name="connsiteX56" fmla="*/ 911116 w 1266576"/>
              <a:gd name="connsiteY56" fmla="*/ 85863 h 1722677"/>
              <a:gd name="connsiteX57" fmla="*/ 956769 w 1266576"/>
              <a:gd name="connsiteY57" fmla="*/ 125454 h 1722677"/>
              <a:gd name="connsiteX58" fmla="*/ 980683 w 1266576"/>
              <a:gd name="connsiteY58" fmla="*/ 145688 h 1722677"/>
              <a:gd name="connsiteX59" fmla="*/ 1000875 w 1266576"/>
              <a:gd name="connsiteY59" fmla="*/ 163331 h 1722677"/>
              <a:gd name="connsiteX60" fmla="*/ 1027005 w 1266576"/>
              <a:gd name="connsiteY60" fmla="*/ 185698 h 1722677"/>
              <a:gd name="connsiteX61" fmla="*/ 1041554 w 1266576"/>
              <a:gd name="connsiteY61" fmla="*/ 198240 h 1722677"/>
              <a:gd name="connsiteX62" fmla="*/ 1044731 w 1266576"/>
              <a:gd name="connsiteY62" fmla="*/ 201501 h 1722677"/>
              <a:gd name="connsiteX63" fmla="*/ 1059322 w 1266576"/>
              <a:gd name="connsiteY63" fmla="*/ 222070 h 1722677"/>
              <a:gd name="connsiteX64" fmla="*/ 1088587 w 1266576"/>
              <a:gd name="connsiteY64" fmla="*/ 262372 h 1722677"/>
              <a:gd name="connsiteX65" fmla="*/ 1115427 w 1266576"/>
              <a:gd name="connsiteY65" fmla="*/ 299622 h 1722677"/>
              <a:gd name="connsiteX66" fmla="*/ 1139257 w 1266576"/>
              <a:gd name="connsiteY66" fmla="*/ 332399 h 1722677"/>
              <a:gd name="connsiteX67" fmla="*/ 1146573 w 1266576"/>
              <a:gd name="connsiteY67" fmla="*/ 347407 h 1722677"/>
              <a:gd name="connsiteX68" fmla="*/ 1156983 w 1266576"/>
              <a:gd name="connsiteY68" fmla="*/ 380226 h 1722677"/>
              <a:gd name="connsiteX69" fmla="*/ 1170529 w 1266576"/>
              <a:gd name="connsiteY69" fmla="*/ 423287 h 1722677"/>
              <a:gd name="connsiteX70" fmla="*/ 1182569 w 1266576"/>
              <a:gd name="connsiteY70" fmla="*/ 459534 h 1722677"/>
              <a:gd name="connsiteX71" fmla="*/ 1195864 w 1266576"/>
              <a:gd name="connsiteY71" fmla="*/ 501884 h 1722677"/>
              <a:gd name="connsiteX72" fmla="*/ 1203598 w 1266576"/>
              <a:gd name="connsiteY72" fmla="*/ 525882 h 1722677"/>
              <a:gd name="connsiteX73" fmla="*/ 1216140 w 1266576"/>
              <a:gd name="connsiteY73" fmla="*/ 564386 h 1722677"/>
              <a:gd name="connsiteX74" fmla="*/ 1217561 w 1266576"/>
              <a:gd name="connsiteY74" fmla="*/ 570364 h 1722677"/>
              <a:gd name="connsiteX75" fmla="*/ 1230940 w 1266576"/>
              <a:gd name="connsiteY75" fmla="*/ 637256 h 1722677"/>
              <a:gd name="connsiteX76" fmla="*/ 1241057 w 1266576"/>
              <a:gd name="connsiteY76" fmla="*/ 685919 h 1722677"/>
              <a:gd name="connsiteX77" fmla="*/ 1248290 w 1266576"/>
              <a:gd name="connsiteY77" fmla="*/ 722667 h 1722677"/>
              <a:gd name="connsiteX78" fmla="*/ 1255898 w 1266576"/>
              <a:gd name="connsiteY78" fmla="*/ 757785 h 1722677"/>
              <a:gd name="connsiteX79" fmla="*/ 1266058 w 1266576"/>
              <a:gd name="connsiteY79" fmla="*/ 806449 h 1722677"/>
              <a:gd name="connsiteX80" fmla="*/ 1265514 w 1266576"/>
              <a:gd name="connsiteY80" fmla="*/ 818489 h 1722677"/>
              <a:gd name="connsiteX81" fmla="*/ 1254226 w 1266576"/>
              <a:gd name="connsiteY81" fmla="*/ 857453 h 1722677"/>
              <a:gd name="connsiteX82" fmla="*/ 1246325 w 1266576"/>
              <a:gd name="connsiteY82" fmla="*/ 879820 h 1722677"/>
              <a:gd name="connsiteX83" fmla="*/ 1242604 w 1266576"/>
              <a:gd name="connsiteY83" fmla="*/ 890648 h 1722677"/>
              <a:gd name="connsiteX84" fmla="*/ 1238423 w 1266576"/>
              <a:gd name="connsiteY84" fmla="*/ 913767 h 1722677"/>
              <a:gd name="connsiteX85" fmla="*/ 1236709 w 1266576"/>
              <a:gd name="connsiteY85" fmla="*/ 953526 h 1722677"/>
              <a:gd name="connsiteX86" fmla="*/ 1235162 w 1266576"/>
              <a:gd name="connsiteY86" fmla="*/ 993201 h 1722677"/>
              <a:gd name="connsiteX87" fmla="*/ 1228431 w 1266576"/>
              <a:gd name="connsiteY87" fmla="*/ 1068453 h 1722677"/>
              <a:gd name="connsiteX88" fmla="*/ 1225839 w 1266576"/>
              <a:gd name="connsiteY88" fmla="*/ 1088939 h 1722677"/>
              <a:gd name="connsiteX89" fmla="*/ 1215387 w 1266576"/>
              <a:gd name="connsiteY89" fmla="*/ 1151649 h 1722677"/>
              <a:gd name="connsiteX90" fmla="*/ 1209033 w 1266576"/>
              <a:gd name="connsiteY90" fmla="*/ 1186976 h 1722677"/>
              <a:gd name="connsiteX91" fmla="*/ 1204392 w 1266576"/>
              <a:gd name="connsiteY91" fmla="*/ 1210221 h 1722677"/>
              <a:gd name="connsiteX92" fmla="*/ 1199250 w 1266576"/>
              <a:gd name="connsiteY92" fmla="*/ 1239486 h 1722677"/>
              <a:gd name="connsiteX93" fmla="*/ 1194108 w 1266576"/>
              <a:gd name="connsiteY93" fmla="*/ 1266577 h 1722677"/>
              <a:gd name="connsiteX94" fmla="*/ 1187293 w 1266576"/>
              <a:gd name="connsiteY94" fmla="*/ 1303409 h 1722677"/>
              <a:gd name="connsiteX95" fmla="*/ 1175629 w 1266576"/>
              <a:gd name="connsiteY95" fmla="*/ 1365869 h 1722677"/>
              <a:gd name="connsiteX96" fmla="*/ 1173162 w 1266576"/>
              <a:gd name="connsiteY96" fmla="*/ 1376279 h 1722677"/>
              <a:gd name="connsiteX97" fmla="*/ 1157443 w 1266576"/>
              <a:gd name="connsiteY97" fmla="*/ 1429917 h 1722677"/>
              <a:gd name="connsiteX98" fmla="*/ 1132150 w 1266576"/>
              <a:gd name="connsiteY98" fmla="*/ 1519760 h 1722677"/>
              <a:gd name="connsiteX99" fmla="*/ 1116806 w 1266576"/>
              <a:gd name="connsiteY99" fmla="*/ 1573441 h 1722677"/>
              <a:gd name="connsiteX100" fmla="*/ 1107065 w 1266576"/>
              <a:gd name="connsiteY100" fmla="*/ 1597438 h 1722677"/>
              <a:gd name="connsiteX101" fmla="*/ 1083946 w 1266576"/>
              <a:gd name="connsiteY101" fmla="*/ 1645767 h 1722677"/>
              <a:gd name="connsiteX102" fmla="*/ 1074080 w 1266576"/>
              <a:gd name="connsiteY102" fmla="*/ 1661152 h 1722677"/>
              <a:gd name="connsiteX103" fmla="*/ 1066220 w 1266576"/>
              <a:gd name="connsiteY103" fmla="*/ 1670558 h 1722677"/>
              <a:gd name="connsiteX104" fmla="*/ 1054890 w 1266576"/>
              <a:gd name="connsiteY104" fmla="*/ 1680634 h 1722677"/>
              <a:gd name="connsiteX105" fmla="*/ 1004262 w 1266576"/>
              <a:gd name="connsiteY105" fmla="*/ 1712198 h 1722677"/>
              <a:gd name="connsiteX106" fmla="*/ 994228 w 1266576"/>
              <a:gd name="connsiteY106" fmla="*/ 1715543 h 1722677"/>
              <a:gd name="connsiteX107" fmla="*/ 976669 w 1266576"/>
              <a:gd name="connsiteY107" fmla="*/ 1716630 h 1722677"/>
              <a:gd name="connsiteX108" fmla="*/ 923198 w 1266576"/>
              <a:gd name="connsiteY108" fmla="*/ 1720142 h 1722677"/>
              <a:gd name="connsiteX109" fmla="*/ 882729 w 1266576"/>
              <a:gd name="connsiteY109" fmla="*/ 1722608 h 1722677"/>
              <a:gd name="connsiteX110" fmla="*/ 855972 w 1266576"/>
              <a:gd name="connsiteY110" fmla="*/ 1721897 h 1722677"/>
              <a:gd name="connsiteX111" fmla="*/ 847193 w 1266576"/>
              <a:gd name="connsiteY111" fmla="*/ 1719598 h 1722677"/>
              <a:gd name="connsiteX112" fmla="*/ 792342 w 1266576"/>
              <a:gd name="connsiteY112" fmla="*/ 1694263 h 1722677"/>
              <a:gd name="connsiteX113" fmla="*/ 751998 w 1266576"/>
              <a:gd name="connsiteY113" fmla="*/ 1675868 h 1722677"/>
              <a:gd name="connsiteX114" fmla="*/ 730258 w 1266576"/>
              <a:gd name="connsiteY114" fmla="*/ 1666378 h 1722677"/>
              <a:gd name="connsiteX115" fmla="*/ 712114 w 1266576"/>
              <a:gd name="connsiteY115" fmla="*/ 1660358 h 1722677"/>
              <a:gd name="connsiteX116" fmla="*/ 676494 w 1266576"/>
              <a:gd name="connsiteY116" fmla="*/ 1651369 h 1722677"/>
              <a:gd name="connsiteX117" fmla="*/ 671436 w 1266576"/>
              <a:gd name="connsiteY117" fmla="*/ 1649655 h 1722677"/>
              <a:gd name="connsiteX118" fmla="*/ 645223 w 1266576"/>
              <a:gd name="connsiteY118" fmla="*/ 1639036 h 1722677"/>
              <a:gd name="connsiteX119" fmla="*/ 623441 w 1266576"/>
              <a:gd name="connsiteY119" fmla="*/ 1629629 h 1722677"/>
              <a:gd name="connsiteX120" fmla="*/ 611443 w 1266576"/>
              <a:gd name="connsiteY120" fmla="*/ 1624696 h 1722677"/>
              <a:gd name="connsiteX121" fmla="*/ 606509 w 1266576"/>
              <a:gd name="connsiteY121" fmla="*/ 1622606 h 1722677"/>
              <a:gd name="connsiteX122" fmla="*/ 553122 w 1266576"/>
              <a:gd name="connsiteY122" fmla="*/ 1594344 h 1722677"/>
              <a:gd name="connsiteX123" fmla="*/ 528038 w 1266576"/>
              <a:gd name="connsiteY123" fmla="*/ 1581342 h 1722677"/>
              <a:gd name="connsiteX124" fmla="*/ 508346 w 1266576"/>
              <a:gd name="connsiteY124" fmla="*/ 1568215 h 1722677"/>
              <a:gd name="connsiteX125" fmla="*/ 453705 w 1266576"/>
              <a:gd name="connsiteY125" fmla="*/ 1530212 h 1722677"/>
              <a:gd name="connsiteX126" fmla="*/ 423729 w 1266576"/>
              <a:gd name="connsiteY126" fmla="*/ 1509100 h 1722677"/>
              <a:gd name="connsiteX127" fmla="*/ 420677 w 1266576"/>
              <a:gd name="connsiteY127" fmla="*/ 1505713 h 1722677"/>
              <a:gd name="connsiteX128" fmla="*/ 405543 w 1266576"/>
              <a:gd name="connsiteY128" fmla="*/ 1485395 h 1722677"/>
              <a:gd name="connsiteX129" fmla="*/ 384221 w 1266576"/>
              <a:gd name="connsiteY129" fmla="*/ 1455503 h 1722677"/>
              <a:gd name="connsiteX130" fmla="*/ 357256 w 1266576"/>
              <a:gd name="connsiteY130" fmla="*/ 1417459 h 1722677"/>
              <a:gd name="connsiteX131" fmla="*/ 353577 w 1266576"/>
              <a:gd name="connsiteY131" fmla="*/ 1412567 h 1722677"/>
              <a:gd name="connsiteX132" fmla="*/ 341034 w 1266576"/>
              <a:gd name="connsiteY132" fmla="*/ 1391664 h 1722677"/>
              <a:gd name="connsiteX133" fmla="*/ 329412 w 1266576"/>
              <a:gd name="connsiteY133" fmla="*/ 1367625 h 1722677"/>
              <a:gd name="connsiteX134" fmla="*/ 318166 w 1266576"/>
              <a:gd name="connsiteY134" fmla="*/ 1343335 h 1722677"/>
              <a:gd name="connsiteX135" fmla="*/ 309805 w 1266576"/>
              <a:gd name="connsiteY135" fmla="*/ 1326110 h 1722677"/>
              <a:gd name="connsiteX136" fmla="*/ 298349 w 1266576"/>
              <a:gd name="connsiteY136" fmla="*/ 1300273 h 1722677"/>
              <a:gd name="connsiteX137" fmla="*/ 281627 w 1266576"/>
              <a:gd name="connsiteY137" fmla="*/ 1260849 h 1722677"/>
              <a:gd name="connsiteX138" fmla="*/ 273265 w 1266576"/>
              <a:gd name="connsiteY138" fmla="*/ 1241911 h 1722677"/>
              <a:gd name="connsiteX139" fmla="*/ 268499 w 1266576"/>
              <a:gd name="connsiteY139" fmla="*/ 1234135 h 1722677"/>
              <a:gd name="connsiteX140" fmla="*/ 247596 w 1266576"/>
              <a:gd name="connsiteY140" fmla="*/ 1208549 h 1722677"/>
              <a:gd name="connsiteX141" fmla="*/ 241074 w 1266576"/>
              <a:gd name="connsiteY141" fmla="*/ 1207545 h 1722677"/>
              <a:gd name="connsiteX142" fmla="*/ 239151 w 1266576"/>
              <a:gd name="connsiteY142" fmla="*/ 1208800 h 1722677"/>
              <a:gd name="connsiteX143" fmla="*/ 229702 w 1266576"/>
              <a:gd name="connsiteY143" fmla="*/ 1209469 h 1722677"/>
              <a:gd name="connsiteX144" fmla="*/ 223975 w 1266576"/>
              <a:gd name="connsiteY144" fmla="*/ 1207336 h 1722677"/>
              <a:gd name="connsiteX145" fmla="*/ 155286 w 1266576"/>
              <a:gd name="connsiteY145" fmla="*/ 1181374 h 1722677"/>
              <a:gd name="connsiteX146" fmla="*/ 143872 w 1266576"/>
              <a:gd name="connsiteY146" fmla="*/ 1174100 h 1722677"/>
              <a:gd name="connsiteX147" fmla="*/ 127359 w 1266576"/>
              <a:gd name="connsiteY147" fmla="*/ 1156081 h 1722677"/>
              <a:gd name="connsiteX148" fmla="*/ 86680 w 1266576"/>
              <a:gd name="connsiteY148" fmla="*/ 1108337 h 1722677"/>
              <a:gd name="connsiteX149" fmla="*/ 66571 w 1266576"/>
              <a:gd name="connsiteY149" fmla="*/ 1080410 h 1722677"/>
              <a:gd name="connsiteX150" fmla="*/ 52775 w 1266576"/>
              <a:gd name="connsiteY150" fmla="*/ 1060217 h 1722677"/>
              <a:gd name="connsiteX151" fmla="*/ 40734 w 1266576"/>
              <a:gd name="connsiteY151" fmla="*/ 1039816 h 1722677"/>
              <a:gd name="connsiteX152" fmla="*/ 27774 w 1266576"/>
              <a:gd name="connsiteY152" fmla="*/ 1014731 h 1722677"/>
              <a:gd name="connsiteX153" fmla="*/ 12013 w 1266576"/>
              <a:gd name="connsiteY153" fmla="*/ 984129 h 1722677"/>
              <a:gd name="connsiteX154" fmla="*/ 8376 w 1266576"/>
              <a:gd name="connsiteY154" fmla="*/ 969622 h 1722677"/>
              <a:gd name="connsiteX155" fmla="*/ 1687 w 1266576"/>
              <a:gd name="connsiteY155" fmla="*/ 942907 h 1722677"/>
              <a:gd name="connsiteX156" fmla="*/ 14 w 1266576"/>
              <a:gd name="connsiteY156" fmla="*/ 930616 h 1722677"/>
              <a:gd name="connsiteX157" fmla="*/ 1268 w 1266576"/>
              <a:gd name="connsiteY157" fmla="*/ 899678 h 1722677"/>
              <a:gd name="connsiteX158" fmla="*/ 447768 w 1266576"/>
              <a:gd name="connsiteY158" fmla="*/ 1480127 h 1722677"/>
              <a:gd name="connsiteX159" fmla="*/ 449357 w 1266576"/>
              <a:gd name="connsiteY159" fmla="*/ 1481758 h 1722677"/>
              <a:gd name="connsiteX160" fmla="*/ 458387 w 1266576"/>
              <a:gd name="connsiteY160" fmla="*/ 1490997 h 1722677"/>
              <a:gd name="connsiteX161" fmla="*/ 478914 w 1266576"/>
              <a:gd name="connsiteY161" fmla="*/ 1509392 h 1722677"/>
              <a:gd name="connsiteX162" fmla="*/ 514283 w 1266576"/>
              <a:gd name="connsiteY162" fmla="*/ 1542044 h 1722677"/>
              <a:gd name="connsiteX163" fmla="*/ 559644 w 1266576"/>
              <a:gd name="connsiteY163" fmla="*/ 1583140 h 1722677"/>
              <a:gd name="connsiteX164" fmla="*/ 569134 w 1266576"/>
              <a:gd name="connsiteY164" fmla="*/ 1589327 h 1722677"/>
              <a:gd name="connsiteX165" fmla="*/ 605339 w 1266576"/>
              <a:gd name="connsiteY165" fmla="*/ 1604002 h 1722677"/>
              <a:gd name="connsiteX166" fmla="*/ 622062 w 1266576"/>
              <a:gd name="connsiteY166" fmla="*/ 1611109 h 1722677"/>
              <a:gd name="connsiteX167" fmla="*/ 662614 w 1266576"/>
              <a:gd name="connsiteY167" fmla="*/ 1627037 h 1722677"/>
              <a:gd name="connsiteX168" fmla="*/ 702875 w 1266576"/>
              <a:gd name="connsiteY168" fmla="*/ 1643760 h 1722677"/>
              <a:gd name="connsiteX169" fmla="*/ 707390 w 1266576"/>
              <a:gd name="connsiteY169" fmla="*/ 1645014 h 1722677"/>
              <a:gd name="connsiteX170" fmla="*/ 703836 w 1266576"/>
              <a:gd name="connsiteY170" fmla="*/ 1640834 h 1722677"/>
              <a:gd name="connsiteX171" fmla="*/ 665708 w 1266576"/>
              <a:gd name="connsiteY171" fmla="*/ 1616711 h 1722677"/>
              <a:gd name="connsiteX172" fmla="*/ 621602 w 1266576"/>
              <a:gd name="connsiteY172" fmla="*/ 1589077 h 1722677"/>
              <a:gd name="connsiteX173" fmla="*/ 595807 w 1266576"/>
              <a:gd name="connsiteY173" fmla="*/ 1572646 h 1722677"/>
              <a:gd name="connsiteX174" fmla="*/ 549819 w 1266576"/>
              <a:gd name="connsiteY174" fmla="*/ 1543883 h 1722677"/>
              <a:gd name="connsiteX175" fmla="*/ 544175 w 1266576"/>
              <a:gd name="connsiteY175" fmla="*/ 1539995 h 1722677"/>
              <a:gd name="connsiteX176" fmla="*/ 518213 w 1266576"/>
              <a:gd name="connsiteY176" fmla="*/ 1523816 h 1722677"/>
              <a:gd name="connsiteX177" fmla="*/ 492501 w 1266576"/>
              <a:gd name="connsiteY177" fmla="*/ 1507093 h 1722677"/>
              <a:gd name="connsiteX178" fmla="*/ 456171 w 1266576"/>
              <a:gd name="connsiteY178" fmla="*/ 1484392 h 1722677"/>
              <a:gd name="connsiteX179" fmla="*/ 449189 w 1266576"/>
              <a:gd name="connsiteY179" fmla="*/ 1481591 h 1722677"/>
              <a:gd name="connsiteX180" fmla="*/ 447601 w 1266576"/>
              <a:gd name="connsiteY180" fmla="*/ 1479960 h 1722677"/>
              <a:gd name="connsiteX181" fmla="*/ 446096 w 1266576"/>
              <a:gd name="connsiteY181" fmla="*/ 1478413 h 1722677"/>
              <a:gd name="connsiteX182" fmla="*/ 445636 w 1266576"/>
              <a:gd name="connsiteY182" fmla="*/ 1477953 h 1722677"/>
              <a:gd name="connsiteX183" fmla="*/ 445218 w 1266576"/>
              <a:gd name="connsiteY183" fmla="*/ 1477953 h 1722677"/>
              <a:gd name="connsiteX184" fmla="*/ 446179 w 1266576"/>
              <a:gd name="connsiteY184" fmla="*/ 1478330 h 1722677"/>
              <a:gd name="connsiteX185" fmla="*/ 781806 w 1266576"/>
              <a:gd name="connsiteY185" fmla="*/ 1685525 h 1722677"/>
              <a:gd name="connsiteX186" fmla="*/ 781806 w 1266576"/>
              <a:gd name="connsiteY186" fmla="*/ 1685525 h 1722677"/>
              <a:gd name="connsiteX187" fmla="*/ 1089841 w 1266576"/>
              <a:gd name="connsiteY187" fmla="*/ 1452576 h 1722677"/>
              <a:gd name="connsiteX188" fmla="*/ 1091346 w 1266576"/>
              <a:gd name="connsiteY188" fmla="*/ 1451030 h 1722677"/>
              <a:gd name="connsiteX189" fmla="*/ 1094356 w 1266576"/>
              <a:gd name="connsiteY189" fmla="*/ 1447978 h 1722677"/>
              <a:gd name="connsiteX190" fmla="*/ 1098537 w 1266576"/>
              <a:gd name="connsiteY190" fmla="*/ 1446180 h 1722677"/>
              <a:gd name="connsiteX191" fmla="*/ 1119022 w 1266576"/>
              <a:gd name="connsiteY191" fmla="*/ 1429666 h 1722677"/>
              <a:gd name="connsiteX192" fmla="*/ 1119022 w 1266576"/>
              <a:gd name="connsiteY192" fmla="*/ 1429666 h 1722677"/>
              <a:gd name="connsiteX193" fmla="*/ 1111204 w 1266576"/>
              <a:gd name="connsiteY193" fmla="*/ 1432426 h 1722677"/>
              <a:gd name="connsiteX194" fmla="*/ 1094481 w 1266576"/>
              <a:gd name="connsiteY194" fmla="*/ 1447936 h 1722677"/>
              <a:gd name="connsiteX195" fmla="*/ 1091429 w 1266576"/>
              <a:gd name="connsiteY195" fmla="*/ 1451030 h 1722677"/>
              <a:gd name="connsiteX196" fmla="*/ 1089883 w 1266576"/>
              <a:gd name="connsiteY196" fmla="*/ 1452535 h 1722677"/>
              <a:gd name="connsiteX197" fmla="*/ 1092851 w 1266576"/>
              <a:gd name="connsiteY197" fmla="*/ 1521475 h 1722677"/>
              <a:gd name="connsiteX198" fmla="*/ 1094398 w 1266576"/>
              <a:gd name="connsiteY198" fmla="*/ 1519928 h 1722677"/>
              <a:gd name="connsiteX199" fmla="*/ 1102049 w 1266576"/>
              <a:gd name="connsiteY199" fmla="*/ 1512402 h 1722677"/>
              <a:gd name="connsiteX200" fmla="*/ 1102049 w 1266576"/>
              <a:gd name="connsiteY200" fmla="*/ 1512402 h 1722677"/>
              <a:gd name="connsiteX201" fmla="*/ 1094398 w 1266576"/>
              <a:gd name="connsiteY201" fmla="*/ 1519928 h 1722677"/>
              <a:gd name="connsiteX202" fmla="*/ 1092851 w 1266576"/>
              <a:gd name="connsiteY202" fmla="*/ 1521475 h 1722677"/>
              <a:gd name="connsiteX203" fmla="*/ 101438 w 1266576"/>
              <a:gd name="connsiteY203" fmla="*/ 957832 h 1722677"/>
              <a:gd name="connsiteX204" fmla="*/ 99975 w 1266576"/>
              <a:gd name="connsiteY204" fmla="*/ 959379 h 1722677"/>
              <a:gd name="connsiteX205" fmla="*/ 99975 w 1266576"/>
              <a:gd name="connsiteY205" fmla="*/ 959379 h 1722677"/>
              <a:gd name="connsiteX206" fmla="*/ 101480 w 1266576"/>
              <a:gd name="connsiteY206" fmla="*/ 957832 h 1722677"/>
              <a:gd name="connsiteX207" fmla="*/ 103110 w 1266576"/>
              <a:gd name="connsiteY207" fmla="*/ 956160 h 1722677"/>
              <a:gd name="connsiteX208" fmla="*/ 106246 w 1266576"/>
              <a:gd name="connsiteY208" fmla="*/ 954738 h 1722677"/>
              <a:gd name="connsiteX209" fmla="*/ 110427 w 1266576"/>
              <a:gd name="connsiteY209" fmla="*/ 953275 h 1722677"/>
              <a:gd name="connsiteX210" fmla="*/ 136389 w 1266576"/>
              <a:gd name="connsiteY210" fmla="*/ 938810 h 1722677"/>
              <a:gd name="connsiteX211" fmla="*/ 142744 w 1266576"/>
              <a:gd name="connsiteY211" fmla="*/ 934629 h 1722677"/>
              <a:gd name="connsiteX212" fmla="*/ 143538 w 1266576"/>
              <a:gd name="connsiteY212" fmla="*/ 931243 h 1722677"/>
              <a:gd name="connsiteX213" fmla="*/ 139357 w 1266576"/>
              <a:gd name="connsiteY213" fmla="*/ 929111 h 1722677"/>
              <a:gd name="connsiteX214" fmla="*/ 137392 w 1266576"/>
              <a:gd name="connsiteY214" fmla="*/ 930239 h 1722677"/>
              <a:gd name="connsiteX215" fmla="*/ 108796 w 1266576"/>
              <a:gd name="connsiteY215" fmla="*/ 951895 h 1722677"/>
              <a:gd name="connsiteX216" fmla="*/ 106455 w 1266576"/>
              <a:gd name="connsiteY216" fmla="*/ 954822 h 1722677"/>
              <a:gd name="connsiteX217" fmla="*/ 103320 w 1266576"/>
              <a:gd name="connsiteY217" fmla="*/ 956243 h 1722677"/>
              <a:gd name="connsiteX218" fmla="*/ 835403 w 1266576"/>
              <a:gd name="connsiteY218" fmla="*/ 1510814 h 1722677"/>
              <a:gd name="connsiteX219" fmla="*/ 835403 w 1266576"/>
              <a:gd name="connsiteY219" fmla="*/ 1510814 h 1722677"/>
              <a:gd name="connsiteX220" fmla="*/ 1089715 w 1266576"/>
              <a:gd name="connsiteY220" fmla="*/ 1446431 h 1722677"/>
              <a:gd name="connsiteX221" fmla="*/ 1091262 w 1266576"/>
              <a:gd name="connsiteY221" fmla="*/ 1444842 h 1722677"/>
              <a:gd name="connsiteX222" fmla="*/ 1091262 w 1266576"/>
              <a:gd name="connsiteY222" fmla="*/ 1444842 h 1722677"/>
              <a:gd name="connsiteX223" fmla="*/ 1089715 w 1266576"/>
              <a:gd name="connsiteY223" fmla="*/ 1446431 h 1722677"/>
              <a:gd name="connsiteX224" fmla="*/ 1088169 w 1266576"/>
              <a:gd name="connsiteY224" fmla="*/ 1447978 h 1722677"/>
              <a:gd name="connsiteX225" fmla="*/ 1074414 w 1266576"/>
              <a:gd name="connsiteY225" fmla="*/ 1461732 h 1722677"/>
              <a:gd name="connsiteX226" fmla="*/ 1074414 w 1266576"/>
              <a:gd name="connsiteY226" fmla="*/ 1461732 h 1722677"/>
              <a:gd name="connsiteX227" fmla="*/ 1085409 w 1266576"/>
              <a:gd name="connsiteY227" fmla="*/ 1451531 h 1722677"/>
              <a:gd name="connsiteX228" fmla="*/ 1088127 w 1266576"/>
              <a:gd name="connsiteY228" fmla="*/ 1447978 h 1722677"/>
              <a:gd name="connsiteX229" fmla="*/ 67825 w 1266576"/>
              <a:gd name="connsiteY229" fmla="*/ 1074139 h 1722677"/>
              <a:gd name="connsiteX230" fmla="*/ 67825 w 1266576"/>
              <a:gd name="connsiteY230" fmla="*/ 1074139 h 1722677"/>
              <a:gd name="connsiteX231" fmla="*/ 69414 w 1266576"/>
              <a:gd name="connsiteY231" fmla="*/ 1075686 h 1722677"/>
              <a:gd name="connsiteX232" fmla="*/ 97467 w 1266576"/>
              <a:gd name="connsiteY232" fmla="*/ 1108463 h 1722677"/>
              <a:gd name="connsiteX233" fmla="*/ 94624 w 1266576"/>
              <a:gd name="connsiteY233" fmla="*/ 1103237 h 1722677"/>
              <a:gd name="connsiteX234" fmla="*/ 82082 w 1266576"/>
              <a:gd name="connsiteY234" fmla="*/ 1089817 h 1722677"/>
              <a:gd name="connsiteX235" fmla="*/ 69163 w 1266576"/>
              <a:gd name="connsiteY235" fmla="*/ 1075770 h 1722677"/>
              <a:gd name="connsiteX236" fmla="*/ 1034614 w 1266576"/>
              <a:gd name="connsiteY236" fmla="*/ 1025058 h 1722677"/>
              <a:gd name="connsiteX237" fmla="*/ 1036035 w 1266576"/>
              <a:gd name="connsiteY237" fmla="*/ 1023594 h 1722677"/>
              <a:gd name="connsiteX238" fmla="*/ 1037624 w 1266576"/>
              <a:gd name="connsiteY238" fmla="*/ 1021964 h 1722677"/>
              <a:gd name="connsiteX239" fmla="*/ 1049581 w 1266576"/>
              <a:gd name="connsiteY239" fmla="*/ 1013979 h 1722677"/>
              <a:gd name="connsiteX240" fmla="*/ 1079765 w 1266576"/>
              <a:gd name="connsiteY240" fmla="*/ 989354 h 1722677"/>
              <a:gd name="connsiteX241" fmla="*/ 1122534 w 1266576"/>
              <a:gd name="connsiteY241" fmla="*/ 954822 h 1722677"/>
              <a:gd name="connsiteX242" fmla="*/ 1127927 w 1266576"/>
              <a:gd name="connsiteY242" fmla="*/ 946753 h 1722677"/>
              <a:gd name="connsiteX243" fmla="*/ 1138797 w 1266576"/>
              <a:gd name="connsiteY243" fmla="*/ 906995 h 1722677"/>
              <a:gd name="connsiteX244" fmla="*/ 1139382 w 1266576"/>
              <a:gd name="connsiteY244" fmla="*/ 901351 h 1722677"/>
              <a:gd name="connsiteX245" fmla="*/ 1138379 w 1266576"/>
              <a:gd name="connsiteY245" fmla="*/ 901643 h 1722677"/>
              <a:gd name="connsiteX246" fmla="*/ 1115719 w 1266576"/>
              <a:gd name="connsiteY246" fmla="*/ 928358 h 1722677"/>
              <a:gd name="connsiteX247" fmla="*/ 1097324 w 1266576"/>
              <a:gd name="connsiteY247" fmla="*/ 949763 h 1722677"/>
              <a:gd name="connsiteX248" fmla="*/ 1072240 w 1266576"/>
              <a:gd name="connsiteY248" fmla="*/ 979613 h 1722677"/>
              <a:gd name="connsiteX249" fmla="*/ 1059363 w 1266576"/>
              <a:gd name="connsiteY249" fmla="*/ 994748 h 1722677"/>
              <a:gd name="connsiteX250" fmla="*/ 1039631 w 1266576"/>
              <a:gd name="connsiteY250" fmla="*/ 1018034 h 1722677"/>
              <a:gd name="connsiteX251" fmla="*/ 1037707 w 1266576"/>
              <a:gd name="connsiteY251" fmla="*/ 1022215 h 1722677"/>
              <a:gd name="connsiteX252" fmla="*/ 1036119 w 1266576"/>
              <a:gd name="connsiteY252" fmla="*/ 1023845 h 1722677"/>
              <a:gd name="connsiteX253" fmla="*/ 1034614 w 1266576"/>
              <a:gd name="connsiteY253" fmla="*/ 1025225 h 1722677"/>
              <a:gd name="connsiteX254" fmla="*/ 1034614 w 1266576"/>
              <a:gd name="connsiteY254" fmla="*/ 1025434 h 1722677"/>
              <a:gd name="connsiteX255" fmla="*/ 50977 w 1266576"/>
              <a:gd name="connsiteY255" fmla="*/ 1002189 h 1722677"/>
              <a:gd name="connsiteX256" fmla="*/ 50977 w 1266576"/>
              <a:gd name="connsiteY256" fmla="*/ 1002189 h 1722677"/>
              <a:gd name="connsiteX257" fmla="*/ 50977 w 1266576"/>
              <a:gd name="connsiteY257" fmla="*/ 1002189 h 1722677"/>
              <a:gd name="connsiteX258" fmla="*/ 361980 w 1266576"/>
              <a:gd name="connsiteY258" fmla="*/ 1150855 h 1722677"/>
              <a:gd name="connsiteX259" fmla="*/ 360391 w 1266576"/>
              <a:gd name="connsiteY259" fmla="*/ 1149392 h 1722677"/>
              <a:gd name="connsiteX260" fmla="*/ 350901 w 1266576"/>
              <a:gd name="connsiteY260" fmla="*/ 1139442 h 1722677"/>
              <a:gd name="connsiteX261" fmla="*/ 321260 w 1266576"/>
              <a:gd name="connsiteY261" fmla="*/ 1110720 h 1722677"/>
              <a:gd name="connsiteX262" fmla="*/ 282588 w 1266576"/>
              <a:gd name="connsiteY262" fmla="*/ 1072634 h 1722677"/>
              <a:gd name="connsiteX263" fmla="*/ 243122 w 1266576"/>
              <a:gd name="connsiteY263" fmla="*/ 1034297 h 1722677"/>
              <a:gd name="connsiteX264" fmla="*/ 232754 w 1266576"/>
              <a:gd name="connsiteY264" fmla="*/ 1023971 h 1722677"/>
              <a:gd name="connsiteX265" fmla="*/ 231333 w 1266576"/>
              <a:gd name="connsiteY265" fmla="*/ 1023678 h 1722677"/>
              <a:gd name="connsiteX266" fmla="*/ 230664 w 1266576"/>
              <a:gd name="connsiteY266" fmla="*/ 1024807 h 1722677"/>
              <a:gd name="connsiteX267" fmla="*/ 230915 w 1266576"/>
              <a:gd name="connsiteY267" fmla="*/ 1026270 h 1722677"/>
              <a:gd name="connsiteX268" fmla="*/ 237018 w 1266576"/>
              <a:gd name="connsiteY268" fmla="*/ 1047592 h 1722677"/>
              <a:gd name="connsiteX269" fmla="*/ 241826 w 1266576"/>
              <a:gd name="connsiteY269" fmla="*/ 1054323 h 1722677"/>
              <a:gd name="connsiteX270" fmla="*/ 271927 w 1266576"/>
              <a:gd name="connsiteY270" fmla="*/ 1079114 h 1722677"/>
              <a:gd name="connsiteX271" fmla="*/ 319964 w 1266576"/>
              <a:gd name="connsiteY271" fmla="*/ 1118162 h 1722677"/>
              <a:gd name="connsiteX272" fmla="*/ 356336 w 1266576"/>
              <a:gd name="connsiteY272" fmla="*/ 1147427 h 1722677"/>
              <a:gd name="connsiteX273" fmla="*/ 360517 w 1266576"/>
              <a:gd name="connsiteY273" fmla="*/ 1149266 h 1722677"/>
              <a:gd name="connsiteX274" fmla="*/ 362147 w 1266576"/>
              <a:gd name="connsiteY274" fmla="*/ 1150897 h 1722677"/>
              <a:gd name="connsiteX275" fmla="*/ 53945 w 1266576"/>
              <a:gd name="connsiteY275" fmla="*/ 1006872 h 1722677"/>
              <a:gd name="connsiteX276" fmla="*/ 53945 w 1266576"/>
              <a:gd name="connsiteY276" fmla="*/ 1006579 h 1722677"/>
              <a:gd name="connsiteX277" fmla="*/ 54238 w 1266576"/>
              <a:gd name="connsiteY277" fmla="*/ 1006579 h 1722677"/>
              <a:gd name="connsiteX278" fmla="*/ 55827 w 1266576"/>
              <a:gd name="connsiteY278" fmla="*/ 1008084 h 1722677"/>
              <a:gd name="connsiteX279" fmla="*/ 59464 w 1266576"/>
              <a:gd name="connsiteY279" fmla="*/ 1016027 h 1722677"/>
              <a:gd name="connsiteX280" fmla="*/ 61429 w 1266576"/>
              <a:gd name="connsiteY280" fmla="*/ 1016613 h 1722677"/>
              <a:gd name="connsiteX281" fmla="*/ 61680 w 1266576"/>
              <a:gd name="connsiteY281" fmla="*/ 1014690 h 1722677"/>
              <a:gd name="connsiteX282" fmla="*/ 55701 w 1266576"/>
              <a:gd name="connsiteY282" fmla="*/ 1008209 h 1722677"/>
              <a:gd name="connsiteX283" fmla="*/ 243958 w 1266576"/>
              <a:gd name="connsiteY283" fmla="*/ 1201316 h 1722677"/>
              <a:gd name="connsiteX284" fmla="*/ 245505 w 1266576"/>
              <a:gd name="connsiteY284" fmla="*/ 1199728 h 1722677"/>
              <a:gd name="connsiteX285" fmla="*/ 245798 w 1266576"/>
              <a:gd name="connsiteY285" fmla="*/ 1199518 h 1722677"/>
              <a:gd name="connsiteX286" fmla="*/ 245798 w 1266576"/>
              <a:gd name="connsiteY286" fmla="*/ 1199811 h 1722677"/>
              <a:gd name="connsiteX287" fmla="*/ 244126 w 1266576"/>
              <a:gd name="connsiteY287" fmla="*/ 1201316 h 1722677"/>
              <a:gd name="connsiteX288" fmla="*/ 244126 w 1266576"/>
              <a:gd name="connsiteY288" fmla="*/ 1201567 h 1722677"/>
              <a:gd name="connsiteX289" fmla="*/ 369631 w 1266576"/>
              <a:gd name="connsiteY289" fmla="*/ 1158464 h 1722677"/>
              <a:gd name="connsiteX290" fmla="*/ 369380 w 1266576"/>
              <a:gd name="connsiteY290" fmla="*/ 1158255 h 1722677"/>
              <a:gd name="connsiteX291" fmla="*/ 369631 w 1266576"/>
              <a:gd name="connsiteY291" fmla="*/ 1158464 h 1722677"/>
              <a:gd name="connsiteX292" fmla="*/ 369631 w 1266576"/>
              <a:gd name="connsiteY292" fmla="*/ 1158464 h 1722677"/>
              <a:gd name="connsiteX293" fmla="*/ 364990 w 1266576"/>
              <a:gd name="connsiteY293" fmla="*/ 1160053 h 1722677"/>
              <a:gd name="connsiteX294" fmla="*/ 363443 w 1266576"/>
              <a:gd name="connsiteY294" fmla="*/ 1158506 h 1722677"/>
              <a:gd name="connsiteX295" fmla="*/ 359262 w 1266576"/>
              <a:gd name="connsiteY295" fmla="*/ 1153991 h 1722677"/>
              <a:gd name="connsiteX296" fmla="*/ 340867 w 1266576"/>
              <a:gd name="connsiteY296" fmla="*/ 1139024 h 1722677"/>
              <a:gd name="connsiteX297" fmla="*/ 312355 w 1266576"/>
              <a:gd name="connsiteY297" fmla="*/ 1116030 h 1722677"/>
              <a:gd name="connsiteX298" fmla="*/ 288274 w 1266576"/>
              <a:gd name="connsiteY298" fmla="*/ 1095962 h 1722677"/>
              <a:gd name="connsiteX299" fmla="*/ 250230 w 1266576"/>
              <a:gd name="connsiteY299" fmla="*/ 1065276 h 1722677"/>
              <a:gd name="connsiteX300" fmla="*/ 242328 w 1266576"/>
              <a:gd name="connsiteY300" fmla="*/ 1059298 h 1722677"/>
              <a:gd name="connsiteX301" fmla="*/ 240907 w 1266576"/>
              <a:gd name="connsiteY301" fmla="*/ 1059298 h 1722677"/>
              <a:gd name="connsiteX302" fmla="*/ 240321 w 1266576"/>
              <a:gd name="connsiteY302" fmla="*/ 1060510 h 1722677"/>
              <a:gd name="connsiteX303" fmla="*/ 245296 w 1266576"/>
              <a:gd name="connsiteY303" fmla="*/ 1082083 h 1722677"/>
              <a:gd name="connsiteX304" fmla="*/ 249477 w 1266576"/>
              <a:gd name="connsiteY304" fmla="*/ 1087350 h 1722677"/>
              <a:gd name="connsiteX305" fmla="*/ 255999 w 1266576"/>
              <a:gd name="connsiteY305" fmla="*/ 1091280 h 1722677"/>
              <a:gd name="connsiteX306" fmla="*/ 303617 w 1266576"/>
              <a:gd name="connsiteY306" fmla="*/ 1121841 h 1722677"/>
              <a:gd name="connsiteX307" fmla="*/ 353786 w 1266576"/>
              <a:gd name="connsiteY307" fmla="*/ 1154116 h 1722677"/>
              <a:gd name="connsiteX308" fmla="*/ 363401 w 1266576"/>
              <a:gd name="connsiteY308" fmla="*/ 1158506 h 1722677"/>
              <a:gd name="connsiteX309" fmla="*/ 364948 w 1266576"/>
              <a:gd name="connsiteY309" fmla="*/ 1160053 h 1722677"/>
              <a:gd name="connsiteX310" fmla="*/ 365157 w 1266576"/>
              <a:gd name="connsiteY310" fmla="*/ 1160303 h 1722677"/>
              <a:gd name="connsiteX311" fmla="*/ 1075961 w 1266576"/>
              <a:gd name="connsiteY311" fmla="*/ 286578 h 1722677"/>
              <a:gd name="connsiteX312" fmla="*/ 1075961 w 1266576"/>
              <a:gd name="connsiteY312" fmla="*/ 286578 h 1722677"/>
              <a:gd name="connsiteX313" fmla="*/ 1074372 w 1266576"/>
              <a:gd name="connsiteY313" fmla="*/ 285073 h 1722677"/>
              <a:gd name="connsiteX314" fmla="*/ 1073996 w 1266576"/>
              <a:gd name="connsiteY314" fmla="*/ 281352 h 1722677"/>
              <a:gd name="connsiteX315" fmla="*/ 1066094 w 1266576"/>
              <a:gd name="connsiteY315" fmla="*/ 262330 h 1722677"/>
              <a:gd name="connsiteX316" fmla="*/ 1055057 w 1266576"/>
              <a:gd name="connsiteY316" fmla="*/ 236284 h 1722677"/>
              <a:gd name="connsiteX317" fmla="*/ 1043059 w 1266576"/>
              <a:gd name="connsiteY317" fmla="*/ 207354 h 1722677"/>
              <a:gd name="connsiteX318" fmla="*/ 1035324 w 1266576"/>
              <a:gd name="connsiteY318" fmla="*/ 200957 h 1722677"/>
              <a:gd name="connsiteX319" fmla="*/ 1015215 w 1266576"/>
              <a:gd name="connsiteY319" fmla="*/ 196359 h 1722677"/>
              <a:gd name="connsiteX320" fmla="*/ 996653 w 1266576"/>
              <a:gd name="connsiteY320" fmla="*/ 191802 h 1722677"/>
              <a:gd name="connsiteX321" fmla="*/ 991427 w 1266576"/>
              <a:gd name="connsiteY321" fmla="*/ 190840 h 1722677"/>
              <a:gd name="connsiteX322" fmla="*/ 990131 w 1266576"/>
              <a:gd name="connsiteY322" fmla="*/ 191384 h 1722677"/>
              <a:gd name="connsiteX323" fmla="*/ 990131 w 1266576"/>
              <a:gd name="connsiteY323" fmla="*/ 193474 h 1722677"/>
              <a:gd name="connsiteX324" fmla="*/ 991051 w 1266576"/>
              <a:gd name="connsiteY324" fmla="*/ 194686 h 1722677"/>
              <a:gd name="connsiteX325" fmla="*/ 1036788 w 1266576"/>
              <a:gd name="connsiteY325" fmla="*/ 244855 h 1722677"/>
              <a:gd name="connsiteX326" fmla="*/ 1062959 w 1266576"/>
              <a:gd name="connsiteY326" fmla="*/ 273660 h 1722677"/>
              <a:gd name="connsiteX327" fmla="*/ 1074456 w 1266576"/>
              <a:gd name="connsiteY327" fmla="*/ 285031 h 1722677"/>
              <a:gd name="connsiteX328" fmla="*/ 643843 w 1266576"/>
              <a:gd name="connsiteY328" fmla="*/ 1598190 h 1722677"/>
              <a:gd name="connsiteX329" fmla="*/ 644052 w 1266576"/>
              <a:gd name="connsiteY329" fmla="*/ 1598190 h 1722677"/>
              <a:gd name="connsiteX330" fmla="*/ 643843 w 1266576"/>
              <a:gd name="connsiteY330" fmla="*/ 1598190 h 1722677"/>
              <a:gd name="connsiteX331" fmla="*/ 640791 w 1266576"/>
              <a:gd name="connsiteY331" fmla="*/ 1596811 h 1722677"/>
              <a:gd name="connsiteX332" fmla="*/ 639202 w 1266576"/>
              <a:gd name="connsiteY332" fmla="*/ 1595138 h 1722677"/>
              <a:gd name="connsiteX333" fmla="*/ 636192 w 1266576"/>
              <a:gd name="connsiteY333" fmla="*/ 1593717 h 1722677"/>
              <a:gd name="connsiteX334" fmla="*/ 636192 w 1266576"/>
              <a:gd name="connsiteY334" fmla="*/ 1593717 h 1722677"/>
              <a:gd name="connsiteX335" fmla="*/ 639202 w 1266576"/>
              <a:gd name="connsiteY335" fmla="*/ 1595138 h 1722677"/>
              <a:gd name="connsiteX336" fmla="*/ 640791 w 1266576"/>
              <a:gd name="connsiteY336" fmla="*/ 1596769 h 1722677"/>
              <a:gd name="connsiteX337" fmla="*/ 625532 w 1266576"/>
              <a:gd name="connsiteY337" fmla="*/ 1585899 h 1722677"/>
              <a:gd name="connsiteX338" fmla="*/ 627078 w 1266576"/>
              <a:gd name="connsiteY338" fmla="*/ 1587446 h 1722677"/>
              <a:gd name="connsiteX339" fmla="*/ 631635 w 1266576"/>
              <a:gd name="connsiteY339" fmla="*/ 1590456 h 1722677"/>
              <a:gd name="connsiteX340" fmla="*/ 631635 w 1266576"/>
              <a:gd name="connsiteY340" fmla="*/ 1590749 h 1722677"/>
              <a:gd name="connsiteX341" fmla="*/ 631343 w 1266576"/>
              <a:gd name="connsiteY341" fmla="*/ 1590749 h 1722677"/>
              <a:gd name="connsiteX342" fmla="*/ 626786 w 1266576"/>
              <a:gd name="connsiteY342" fmla="*/ 1587697 h 1722677"/>
              <a:gd name="connsiteX343" fmla="*/ 625239 w 1266576"/>
              <a:gd name="connsiteY343" fmla="*/ 1586150 h 1722677"/>
              <a:gd name="connsiteX344" fmla="*/ 622145 w 1266576"/>
              <a:gd name="connsiteY344" fmla="*/ 1584645 h 1722677"/>
              <a:gd name="connsiteX345" fmla="*/ 616710 w 1266576"/>
              <a:gd name="connsiteY345" fmla="*/ 1579461 h 1722677"/>
              <a:gd name="connsiteX346" fmla="*/ 605422 w 1266576"/>
              <a:gd name="connsiteY346" fmla="*/ 1571643 h 1722677"/>
              <a:gd name="connsiteX347" fmla="*/ 586693 w 1266576"/>
              <a:gd name="connsiteY347" fmla="*/ 1558474 h 1722677"/>
              <a:gd name="connsiteX348" fmla="*/ 555881 w 1266576"/>
              <a:gd name="connsiteY348" fmla="*/ 1537319 h 1722677"/>
              <a:gd name="connsiteX349" fmla="*/ 536650 w 1266576"/>
              <a:gd name="connsiteY349" fmla="*/ 1524986 h 1722677"/>
              <a:gd name="connsiteX350" fmla="*/ 497644 w 1266576"/>
              <a:gd name="connsiteY350" fmla="*/ 1504083 h 1722677"/>
              <a:gd name="connsiteX351" fmla="*/ 485896 w 1266576"/>
              <a:gd name="connsiteY351" fmla="*/ 1498731 h 1722677"/>
              <a:gd name="connsiteX352" fmla="*/ 482635 w 1266576"/>
              <a:gd name="connsiteY352" fmla="*/ 1497310 h 1722677"/>
              <a:gd name="connsiteX353" fmla="*/ 482301 w 1266576"/>
              <a:gd name="connsiteY353" fmla="*/ 1496725 h 1722677"/>
              <a:gd name="connsiteX354" fmla="*/ 481799 w 1266576"/>
              <a:gd name="connsiteY354" fmla="*/ 1496725 h 1722677"/>
              <a:gd name="connsiteX355" fmla="*/ 482719 w 1266576"/>
              <a:gd name="connsiteY355" fmla="*/ 1497352 h 1722677"/>
              <a:gd name="connsiteX356" fmla="*/ 485980 w 1266576"/>
              <a:gd name="connsiteY356" fmla="*/ 1498773 h 1722677"/>
              <a:gd name="connsiteX357" fmla="*/ 491038 w 1266576"/>
              <a:gd name="connsiteY357" fmla="*/ 1503205 h 1722677"/>
              <a:gd name="connsiteX358" fmla="*/ 511942 w 1266576"/>
              <a:gd name="connsiteY358" fmla="*/ 1516249 h 1722677"/>
              <a:gd name="connsiteX359" fmla="*/ 557302 w 1266576"/>
              <a:gd name="connsiteY359" fmla="*/ 1544761 h 1722677"/>
              <a:gd name="connsiteX360" fmla="*/ 599360 w 1266576"/>
              <a:gd name="connsiteY360" fmla="*/ 1571309 h 1722677"/>
              <a:gd name="connsiteX361" fmla="*/ 617505 w 1266576"/>
              <a:gd name="connsiteY361" fmla="*/ 1582680 h 1722677"/>
              <a:gd name="connsiteX362" fmla="*/ 622396 w 1266576"/>
              <a:gd name="connsiteY362" fmla="*/ 1584603 h 1722677"/>
              <a:gd name="connsiteX363" fmla="*/ 625532 w 1266576"/>
              <a:gd name="connsiteY363" fmla="*/ 1585899 h 1722677"/>
              <a:gd name="connsiteX364" fmla="*/ 311310 w 1266576"/>
              <a:gd name="connsiteY364" fmla="*/ 950432 h 1722677"/>
              <a:gd name="connsiteX365" fmla="*/ 309846 w 1266576"/>
              <a:gd name="connsiteY365" fmla="*/ 947213 h 1722677"/>
              <a:gd name="connsiteX366" fmla="*/ 307881 w 1266576"/>
              <a:gd name="connsiteY366" fmla="*/ 942238 h 1722677"/>
              <a:gd name="connsiteX367" fmla="*/ 295841 w 1266576"/>
              <a:gd name="connsiteY367" fmla="*/ 920080 h 1722677"/>
              <a:gd name="connsiteX368" fmla="*/ 276317 w 1266576"/>
              <a:gd name="connsiteY368" fmla="*/ 884586 h 1722677"/>
              <a:gd name="connsiteX369" fmla="*/ 254745 w 1266576"/>
              <a:gd name="connsiteY369" fmla="*/ 844953 h 1722677"/>
              <a:gd name="connsiteX370" fmla="*/ 227696 w 1266576"/>
              <a:gd name="connsiteY370" fmla="*/ 796164 h 1722677"/>
              <a:gd name="connsiteX371" fmla="*/ 207712 w 1266576"/>
              <a:gd name="connsiteY371" fmla="*/ 760043 h 1722677"/>
              <a:gd name="connsiteX372" fmla="*/ 172636 w 1266576"/>
              <a:gd name="connsiteY372" fmla="*/ 695618 h 1722677"/>
              <a:gd name="connsiteX373" fmla="*/ 157334 w 1266576"/>
              <a:gd name="connsiteY373" fmla="*/ 667399 h 1722677"/>
              <a:gd name="connsiteX374" fmla="*/ 141155 w 1266576"/>
              <a:gd name="connsiteY374" fmla="*/ 638802 h 1722677"/>
              <a:gd name="connsiteX375" fmla="*/ 117283 w 1266576"/>
              <a:gd name="connsiteY375" fmla="*/ 594320 h 1722677"/>
              <a:gd name="connsiteX376" fmla="*/ 115109 w 1266576"/>
              <a:gd name="connsiteY376" fmla="*/ 591352 h 1722677"/>
              <a:gd name="connsiteX377" fmla="*/ 113688 w 1266576"/>
              <a:gd name="connsiteY377" fmla="*/ 596536 h 1722677"/>
              <a:gd name="connsiteX378" fmla="*/ 114357 w 1266576"/>
              <a:gd name="connsiteY378" fmla="*/ 647791 h 1722677"/>
              <a:gd name="connsiteX379" fmla="*/ 117492 w 1266576"/>
              <a:gd name="connsiteY379" fmla="*/ 657783 h 1722677"/>
              <a:gd name="connsiteX380" fmla="*/ 127693 w 1266576"/>
              <a:gd name="connsiteY380" fmla="*/ 672792 h 1722677"/>
              <a:gd name="connsiteX381" fmla="*/ 151021 w 1266576"/>
              <a:gd name="connsiteY381" fmla="*/ 707784 h 1722677"/>
              <a:gd name="connsiteX382" fmla="*/ 183255 w 1266576"/>
              <a:gd name="connsiteY382" fmla="*/ 757033 h 1722677"/>
              <a:gd name="connsiteX383" fmla="*/ 208339 w 1266576"/>
              <a:gd name="connsiteY383" fmla="*/ 794659 h 1722677"/>
              <a:gd name="connsiteX384" fmla="*/ 229242 w 1266576"/>
              <a:gd name="connsiteY384" fmla="*/ 826683 h 1722677"/>
              <a:gd name="connsiteX385" fmla="*/ 245965 w 1266576"/>
              <a:gd name="connsiteY385" fmla="*/ 852269 h 1722677"/>
              <a:gd name="connsiteX386" fmla="*/ 268123 w 1266576"/>
              <a:gd name="connsiteY386" fmla="*/ 885213 h 1722677"/>
              <a:gd name="connsiteX387" fmla="*/ 302865 w 1266576"/>
              <a:gd name="connsiteY387" fmla="*/ 938308 h 1722677"/>
              <a:gd name="connsiteX388" fmla="*/ 310181 w 1266576"/>
              <a:gd name="connsiteY388" fmla="*/ 946669 h 1722677"/>
              <a:gd name="connsiteX389" fmla="*/ 311644 w 1266576"/>
              <a:gd name="connsiteY389" fmla="*/ 949889 h 1722677"/>
              <a:gd name="connsiteX390" fmla="*/ 313149 w 1266576"/>
              <a:gd name="connsiteY390" fmla="*/ 952857 h 1722677"/>
              <a:gd name="connsiteX391" fmla="*/ 313149 w 1266576"/>
              <a:gd name="connsiteY391" fmla="*/ 952857 h 1722677"/>
              <a:gd name="connsiteX392" fmla="*/ 113771 w 1266576"/>
              <a:gd name="connsiteY392" fmla="*/ 1049557 h 1722677"/>
              <a:gd name="connsiteX393" fmla="*/ 115360 w 1266576"/>
              <a:gd name="connsiteY393" fmla="*/ 1051187 h 1722677"/>
              <a:gd name="connsiteX394" fmla="*/ 119875 w 1266576"/>
              <a:gd name="connsiteY394" fmla="*/ 1054281 h 1722677"/>
              <a:gd name="connsiteX395" fmla="*/ 123136 w 1266576"/>
              <a:gd name="connsiteY395" fmla="*/ 1055660 h 1722677"/>
              <a:gd name="connsiteX396" fmla="*/ 125895 w 1266576"/>
              <a:gd name="connsiteY396" fmla="*/ 1057333 h 1722677"/>
              <a:gd name="connsiteX397" fmla="*/ 126397 w 1266576"/>
              <a:gd name="connsiteY397" fmla="*/ 1057625 h 1722677"/>
              <a:gd name="connsiteX398" fmla="*/ 125812 w 1266576"/>
              <a:gd name="connsiteY398" fmla="*/ 1057416 h 1722677"/>
              <a:gd name="connsiteX399" fmla="*/ 123052 w 1266576"/>
              <a:gd name="connsiteY399" fmla="*/ 1055744 h 1722677"/>
              <a:gd name="connsiteX400" fmla="*/ 119875 w 1266576"/>
              <a:gd name="connsiteY400" fmla="*/ 1054239 h 1722677"/>
              <a:gd name="connsiteX401" fmla="*/ 115276 w 1266576"/>
              <a:gd name="connsiteY401" fmla="*/ 1051271 h 1722677"/>
              <a:gd name="connsiteX402" fmla="*/ 113688 w 1266576"/>
              <a:gd name="connsiteY402" fmla="*/ 1049640 h 1722677"/>
              <a:gd name="connsiteX403" fmla="*/ 113102 w 1266576"/>
              <a:gd name="connsiteY403" fmla="*/ 1049389 h 1722677"/>
              <a:gd name="connsiteX404" fmla="*/ 823154 w 1266576"/>
              <a:gd name="connsiteY404" fmla="*/ 1074139 h 1722677"/>
              <a:gd name="connsiteX405" fmla="*/ 821690 w 1266576"/>
              <a:gd name="connsiteY405" fmla="*/ 1077233 h 1722677"/>
              <a:gd name="connsiteX406" fmla="*/ 819056 w 1266576"/>
              <a:gd name="connsiteY406" fmla="*/ 1079867 h 1722677"/>
              <a:gd name="connsiteX407" fmla="*/ 805260 w 1266576"/>
              <a:gd name="connsiteY407" fmla="*/ 1100770 h 1722677"/>
              <a:gd name="connsiteX408" fmla="*/ 806514 w 1266576"/>
              <a:gd name="connsiteY408" fmla="*/ 1111724 h 1722677"/>
              <a:gd name="connsiteX409" fmla="*/ 808818 w 1266576"/>
              <a:gd name="connsiteY409" fmla="*/ 1111619 h 1722677"/>
              <a:gd name="connsiteX410" fmla="*/ 809065 w 1266576"/>
              <a:gd name="connsiteY410" fmla="*/ 1111264 h 1722677"/>
              <a:gd name="connsiteX411" fmla="*/ 810319 w 1266576"/>
              <a:gd name="connsiteY411" fmla="*/ 1108463 h 1722677"/>
              <a:gd name="connsiteX412" fmla="*/ 819307 w 1266576"/>
              <a:gd name="connsiteY412" fmla="*/ 1085887 h 1722677"/>
              <a:gd name="connsiteX413" fmla="*/ 821565 w 1266576"/>
              <a:gd name="connsiteY413" fmla="*/ 1077107 h 1722677"/>
              <a:gd name="connsiteX414" fmla="*/ 823154 w 1266576"/>
              <a:gd name="connsiteY414" fmla="*/ 1074056 h 1722677"/>
              <a:gd name="connsiteX415" fmla="*/ 823154 w 1266576"/>
              <a:gd name="connsiteY415" fmla="*/ 1074056 h 1722677"/>
              <a:gd name="connsiteX416" fmla="*/ 95460 w 1266576"/>
              <a:gd name="connsiteY416" fmla="*/ 934796 h 1722677"/>
              <a:gd name="connsiteX417" fmla="*/ 98470 w 1266576"/>
              <a:gd name="connsiteY417" fmla="*/ 933208 h 1722677"/>
              <a:gd name="connsiteX418" fmla="*/ 99975 w 1266576"/>
              <a:gd name="connsiteY418" fmla="*/ 932957 h 1722677"/>
              <a:gd name="connsiteX419" fmla="*/ 131247 w 1266576"/>
              <a:gd name="connsiteY419" fmla="*/ 921042 h 1722677"/>
              <a:gd name="connsiteX420" fmla="*/ 132375 w 1266576"/>
              <a:gd name="connsiteY420" fmla="*/ 920122 h 1722677"/>
              <a:gd name="connsiteX421" fmla="*/ 132375 w 1266576"/>
              <a:gd name="connsiteY421" fmla="*/ 918701 h 1722677"/>
              <a:gd name="connsiteX422" fmla="*/ 131288 w 1266576"/>
              <a:gd name="connsiteY422" fmla="*/ 917781 h 1722677"/>
              <a:gd name="connsiteX423" fmla="*/ 127651 w 1266576"/>
              <a:gd name="connsiteY423" fmla="*/ 918408 h 1722677"/>
              <a:gd name="connsiteX424" fmla="*/ 118830 w 1266576"/>
              <a:gd name="connsiteY424" fmla="*/ 922839 h 1722677"/>
              <a:gd name="connsiteX425" fmla="*/ 98595 w 1266576"/>
              <a:gd name="connsiteY425" fmla="*/ 933333 h 1722677"/>
              <a:gd name="connsiteX426" fmla="*/ 95543 w 1266576"/>
              <a:gd name="connsiteY426" fmla="*/ 934838 h 1722677"/>
              <a:gd name="connsiteX427" fmla="*/ 94958 w 1266576"/>
              <a:gd name="connsiteY427" fmla="*/ 934838 h 1722677"/>
              <a:gd name="connsiteX428" fmla="*/ 181164 w 1266576"/>
              <a:gd name="connsiteY428" fmla="*/ 902730 h 1722677"/>
              <a:gd name="connsiteX429" fmla="*/ 181164 w 1266576"/>
              <a:gd name="connsiteY429" fmla="*/ 902730 h 1722677"/>
              <a:gd name="connsiteX430" fmla="*/ 179701 w 1266576"/>
              <a:gd name="connsiteY430" fmla="*/ 899595 h 1722677"/>
              <a:gd name="connsiteX431" fmla="*/ 177652 w 1266576"/>
              <a:gd name="connsiteY431" fmla="*/ 894745 h 1722677"/>
              <a:gd name="connsiteX432" fmla="*/ 174893 w 1266576"/>
              <a:gd name="connsiteY432" fmla="*/ 893533 h 1722677"/>
              <a:gd name="connsiteX433" fmla="*/ 175813 w 1266576"/>
              <a:gd name="connsiteY433" fmla="*/ 896167 h 1722677"/>
              <a:gd name="connsiteX434" fmla="*/ 179785 w 1266576"/>
              <a:gd name="connsiteY434" fmla="*/ 899511 h 1722677"/>
              <a:gd name="connsiteX435" fmla="*/ 1138755 w 1266576"/>
              <a:gd name="connsiteY435" fmla="*/ 1448103 h 1722677"/>
              <a:gd name="connsiteX436" fmla="*/ 1137334 w 1266576"/>
              <a:gd name="connsiteY436" fmla="*/ 1451197 h 1722677"/>
              <a:gd name="connsiteX437" fmla="*/ 1128972 w 1266576"/>
              <a:gd name="connsiteY437" fmla="*/ 1466749 h 1722677"/>
              <a:gd name="connsiteX438" fmla="*/ 1135536 w 1266576"/>
              <a:gd name="connsiteY438" fmla="*/ 1455336 h 1722677"/>
              <a:gd name="connsiteX439" fmla="*/ 1137166 w 1266576"/>
              <a:gd name="connsiteY439" fmla="*/ 1451155 h 1722677"/>
              <a:gd name="connsiteX440" fmla="*/ 1138671 w 1266576"/>
              <a:gd name="connsiteY440" fmla="*/ 1448103 h 1722677"/>
              <a:gd name="connsiteX441" fmla="*/ 129073 w 1266576"/>
              <a:gd name="connsiteY441" fmla="*/ 853482 h 1722677"/>
              <a:gd name="connsiteX442" fmla="*/ 130703 w 1266576"/>
              <a:gd name="connsiteY442" fmla="*/ 855112 h 1722677"/>
              <a:gd name="connsiteX443" fmla="*/ 133504 w 1266576"/>
              <a:gd name="connsiteY443" fmla="*/ 858248 h 1722677"/>
              <a:gd name="connsiteX444" fmla="*/ 134048 w 1266576"/>
              <a:gd name="connsiteY444" fmla="*/ 858498 h 1722677"/>
              <a:gd name="connsiteX445" fmla="*/ 134466 w 1266576"/>
              <a:gd name="connsiteY445" fmla="*/ 858498 h 1722677"/>
              <a:gd name="connsiteX446" fmla="*/ 133421 w 1266576"/>
              <a:gd name="connsiteY446" fmla="*/ 858248 h 1722677"/>
              <a:gd name="connsiteX447" fmla="*/ 130620 w 1266576"/>
              <a:gd name="connsiteY447" fmla="*/ 855112 h 1722677"/>
              <a:gd name="connsiteX448" fmla="*/ 128989 w 1266576"/>
              <a:gd name="connsiteY448" fmla="*/ 853482 h 1722677"/>
              <a:gd name="connsiteX449" fmla="*/ 127777 w 1266576"/>
              <a:gd name="connsiteY449" fmla="*/ 852980 h 1722677"/>
              <a:gd name="connsiteX450" fmla="*/ 58544 w 1266576"/>
              <a:gd name="connsiteY450" fmla="*/ 1025016 h 1722677"/>
              <a:gd name="connsiteX451" fmla="*/ 58544 w 1266576"/>
              <a:gd name="connsiteY451" fmla="*/ 1025643 h 1722677"/>
              <a:gd name="connsiteX452" fmla="*/ 58795 w 1266576"/>
              <a:gd name="connsiteY452" fmla="*/ 1026103 h 1722677"/>
              <a:gd name="connsiteX453" fmla="*/ 58419 w 1266576"/>
              <a:gd name="connsiteY453" fmla="*/ 1025100 h 1722677"/>
              <a:gd name="connsiteX454" fmla="*/ 58419 w 1266576"/>
              <a:gd name="connsiteY454" fmla="*/ 1024389 h 1722677"/>
              <a:gd name="connsiteX455" fmla="*/ 57917 w 1266576"/>
              <a:gd name="connsiteY455" fmla="*/ 1024054 h 1722677"/>
              <a:gd name="connsiteX456" fmla="*/ 297430 w 1266576"/>
              <a:gd name="connsiteY456" fmla="*/ 973050 h 1722677"/>
              <a:gd name="connsiteX457" fmla="*/ 297430 w 1266576"/>
              <a:gd name="connsiteY457" fmla="*/ 973050 h 1722677"/>
              <a:gd name="connsiteX458" fmla="*/ 294336 w 1266576"/>
              <a:gd name="connsiteY458" fmla="*/ 971587 h 1722677"/>
              <a:gd name="connsiteX459" fmla="*/ 288985 w 1266576"/>
              <a:gd name="connsiteY459" fmla="*/ 966402 h 1722677"/>
              <a:gd name="connsiteX460" fmla="*/ 274519 w 1266576"/>
              <a:gd name="connsiteY460" fmla="*/ 956452 h 1722677"/>
              <a:gd name="connsiteX461" fmla="*/ 237478 w 1266576"/>
              <a:gd name="connsiteY461" fmla="*/ 930741 h 1722677"/>
              <a:gd name="connsiteX462" fmla="*/ 194041 w 1266576"/>
              <a:gd name="connsiteY462" fmla="*/ 900765 h 1722677"/>
              <a:gd name="connsiteX463" fmla="*/ 183046 w 1266576"/>
              <a:gd name="connsiteY463" fmla="*/ 894369 h 1722677"/>
              <a:gd name="connsiteX464" fmla="*/ 182711 w 1266576"/>
              <a:gd name="connsiteY464" fmla="*/ 896250 h 1722677"/>
              <a:gd name="connsiteX465" fmla="*/ 193456 w 1266576"/>
              <a:gd name="connsiteY465" fmla="*/ 914729 h 1722677"/>
              <a:gd name="connsiteX466" fmla="*/ 197971 w 1266576"/>
              <a:gd name="connsiteY466" fmla="*/ 918910 h 1722677"/>
              <a:gd name="connsiteX467" fmla="*/ 215864 w 1266576"/>
              <a:gd name="connsiteY467" fmla="*/ 929194 h 1722677"/>
              <a:gd name="connsiteX468" fmla="*/ 261434 w 1266576"/>
              <a:gd name="connsiteY468" fmla="*/ 954278 h 1722677"/>
              <a:gd name="connsiteX469" fmla="*/ 294461 w 1266576"/>
              <a:gd name="connsiteY469" fmla="*/ 971963 h 1722677"/>
              <a:gd name="connsiteX470" fmla="*/ 792467 w 1266576"/>
              <a:gd name="connsiteY470" fmla="*/ 1685525 h 1722677"/>
              <a:gd name="connsiteX471" fmla="*/ 795686 w 1266576"/>
              <a:gd name="connsiteY471" fmla="*/ 1686989 h 1722677"/>
              <a:gd name="connsiteX472" fmla="*/ 802375 w 1266576"/>
              <a:gd name="connsiteY472" fmla="*/ 1691755 h 1722677"/>
              <a:gd name="connsiteX473" fmla="*/ 847067 w 1266576"/>
              <a:gd name="connsiteY473" fmla="*/ 1714957 h 1722677"/>
              <a:gd name="connsiteX474" fmla="*/ 857979 w 1266576"/>
              <a:gd name="connsiteY474" fmla="*/ 1717926 h 1722677"/>
              <a:gd name="connsiteX475" fmla="*/ 865379 w 1266576"/>
              <a:gd name="connsiteY475" fmla="*/ 1717717 h 1722677"/>
              <a:gd name="connsiteX476" fmla="*/ 858899 w 1266576"/>
              <a:gd name="connsiteY476" fmla="*/ 1713536 h 1722677"/>
              <a:gd name="connsiteX477" fmla="*/ 799992 w 1266576"/>
              <a:gd name="connsiteY477" fmla="*/ 1688452 h 1722677"/>
              <a:gd name="connsiteX478" fmla="*/ 795812 w 1266576"/>
              <a:gd name="connsiteY478" fmla="*/ 1687407 h 1722677"/>
              <a:gd name="connsiteX479" fmla="*/ 792593 w 1266576"/>
              <a:gd name="connsiteY479" fmla="*/ 1685943 h 1722677"/>
              <a:gd name="connsiteX480" fmla="*/ 792258 w 1266576"/>
              <a:gd name="connsiteY480" fmla="*/ 1685358 h 1722677"/>
              <a:gd name="connsiteX481" fmla="*/ 791715 w 1266576"/>
              <a:gd name="connsiteY481" fmla="*/ 1685358 h 1722677"/>
              <a:gd name="connsiteX482" fmla="*/ 772609 w 1266576"/>
              <a:gd name="connsiteY482" fmla="*/ 1680885 h 1722677"/>
              <a:gd name="connsiteX483" fmla="*/ 772609 w 1266576"/>
              <a:gd name="connsiteY483" fmla="*/ 1680885 h 1722677"/>
              <a:gd name="connsiteX484" fmla="*/ 769473 w 1266576"/>
              <a:gd name="connsiteY484" fmla="*/ 1679463 h 1722677"/>
              <a:gd name="connsiteX485" fmla="*/ 764247 w 1266576"/>
              <a:gd name="connsiteY485" fmla="*/ 1675283 h 1722677"/>
              <a:gd name="connsiteX486" fmla="*/ 758060 w 1266576"/>
              <a:gd name="connsiteY486" fmla="*/ 1672273 h 1722677"/>
              <a:gd name="connsiteX487" fmla="*/ 719430 w 1266576"/>
              <a:gd name="connsiteY487" fmla="*/ 1653794 h 1722677"/>
              <a:gd name="connsiteX488" fmla="*/ 689622 w 1266576"/>
              <a:gd name="connsiteY488" fmla="*/ 1641753 h 1722677"/>
              <a:gd name="connsiteX489" fmla="*/ 682347 w 1266576"/>
              <a:gd name="connsiteY489" fmla="*/ 1639579 h 1722677"/>
              <a:gd name="connsiteX490" fmla="*/ 678668 w 1266576"/>
              <a:gd name="connsiteY490" fmla="*/ 1637322 h 1722677"/>
              <a:gd name="connsiteX491" fmla="*/ 678208 w 1266576"/>
              <a:gd name="connsiteY491" fmla="*/ 1637698 h 1722677"/>
              <a:gd name="connsiteX492" fmla="*/ 678208 w 1266576"/>
              <a:gd name="connsiteY492" fmla="*/ 1638325 h 1722677"/>
              <a:gd name="connsiteX493" fmla="*/ 682389 w 1266576"/>
              <a:gd name="connsiteY493" fmla="*/ 1639454 h 1722677"/>
              <a:gd name="connsiteX494" fmla="*/ 685859 w 1266576"/>
              <a:gd name="connsiteY494" fmla="*/ 1642297 h 1722677"/>
              <a:gd name="connsiteX495" fmla="*/ 710693 w 1266576"/>
              <a:gd name="connsiteY495" fmla="*/ 1654086 h 1722677"/>
              <a:gd name="connsiteX496" fmla="*/ 748319 w 1266576"/>
              <a:gd name="connsiteY496" fmla="*/ 1670809 h 1722677"/>
              <a:gd name="connsiteX497" fmla="*/ 769515 w 1266576"/>
              <a:gd name="connsiteY497" fmla="*/ 1679422 h 1722677"/>
              <a:gd name="connsiteX498" fmla="*/ 671478 w 1266576"/>
              <a:gd name="connsiteY498" fmla="*/ 1634897 h 1722677"/>
              <a:gd name="connsiteX499" fmla="*/ 671478 w 1266576"/>
              <a:gd name="connsiteY499" fmla="*/ 1634897 h 1722677"/>
              <a:gd name="connsiteX500" fmla="*/ 672648 w 1266576"/>
              <a:gd name="connsiteY500" fmla="*/ 1635399 h 1722677"/>
              <a:gd name="connsiteX501" fmla="*/ 1218523 w 1266576"/>
              <a:gd name="connsiteY501" fmla="*/ 927104 h 1722677"/>
              <a:gd name="connsiteX502" fmla="*/ 1217687 w 1266576"/>
              <a:gd name="connsiteY502" fmla="*/ 928274 h 1722677"/>
              <a:gd name="connsiteX503" fmla="*/ 1217687 w 1266576"/>
              <a:gd name="connsiteY503" fmla="*/ 928985 h 1722677"/>
              <a:gd name="connsiteX504" fmla="*/ 1218356 w 1266576"/>
              <a:gd name="connsiteY504" fmla="*/ 928442 h 1722677"/>
              <a:gd name="connsiteX505" fmla="*/ 1218356 w 1266576"/>
              <a:gd name="connsiteY505" fmla="*/ 927020 h 1722677"/>
              <a:gd name="connsiteX506" fmla="*/ 1218857 w 1266576"/>
              <a:gd name="connsiteY506" fmla="*/ 925766 h 1722677"/>
              <a:gd name="connsiteX507" fmla="*/ 898239 w 1266576"/>
              <a:gd name="connsiteY507" fmla="*/ 79884 h 1722677"/>
              <a:gd name="connsiteX508" fmla="*/ 896609 w 1266576"/>
              <a:gd name="connsiteY508" fmla="*/ 78254 h 1722677"/>
              <a:gd name="connsiteX509" fmla="*/ 885990 w 1266576"/>
              <a:gd name="connsiteY509" fmla="*/ 69098 h 1722677"/>
              <a:gd name="connsiteX510" fmla="*/ 885572 w 1266576"/>
              <a:gd name="connsiteY510" fmla="*/ 68680 h 1722677"/>
              <a:gd name="connsiteX511" fmla="*/ 885153 w 1266576"/>
              <a:gd name="connsiteY511" fmla="*/ 68680 h 1722677"/>
              <a:gd name="connsiteX512" fmla="*/ 886073 w 1266576"/>
              <a:gd name="connsiteY512" fmla="*/ 69098 h 1722677"/>
              <a:gd name="connsiteX513" fmla="*/ 896692 w 1266576"/>
              <a:gd name="connsiteY513" fmla="*/ 78254 h 1722677"/>
              <a:gd name="connsiteX514" fmla="*/ 898281 w 1266576"/>
              <a:gd name="connsiteY514" fmla="*/ 79884 h 1722677"/>
              <a:gd name="connsiteX515" fmla="*/ 901333 w 1266576"/>
              <a:gd name="connsiteY515" fmla="*/ 82978 h 1722677"/>
              <a:gd name="connsiteX516" fmla="*/ 907228 w 1266576"/>
              <a:gd name="connsiteY516" fmla="*/ 87493 h 1722677"/>
              <a:gd name="connsiteX517" fmla="*/ 910321 w 1266576"/>
              <a:gd name="connsiteY517" fmla="*/ 90629 h 1722677"/>
              <a:gd name="connsiteX518" fmla="*/ 910321 w 1266576"/>
              <a:gd name="connsiteY518" fmla="*/ 90629 h 1722677"/>
              <a:gd name="connsiteX519" fmla="*/ 907228 w 1266576"/>
              <a:gd name="connsiteY519" fmla="*/ 87493 h 1722677"/>
              <a:gd name="connsiteX520" fmla="*/ 901166 w 1266576"/>
              <a:gd name="connsiteY520" fmla="*/ 82978 h 1722677"/>
              <a:gd name="connsiteX521" fmla="*/ 898239 w 1266576"/>
              <a:gd name="connsiteY521" fmla="*/ 79884 h 1722677"/>
              <a:gd name="connsiteX522" fmla="*/ 296217 w 1266576"/>
              <a:gd name="connsiteY522" fmla="*/ 1250481 h 1722677"/>
              <a:gd name="connsiteX523" fmla="*/ 297681 w 1266576"/>
              <a:gd name="connsiteY523" fmla="*/ 1253659 h 1722677"/>
              <a:gd name="connsiteX524" fmla="*/ 298517 w 1266576"/>
              <a:gd name="connsiteY524" fmla="*/ 1256543 h 1722677"/>
              <a:gd name="connsiteX525" fmla="*/ 308718 w 1266576"/>
              <a:gd name="connsiteY525" fmla="*/ 1277071 h 1722677"/>
              <a:gd name="connsiteX526" fmla="*/ 347556 w 1266576"/>
              <a:gd name="connsiteY526" fmla="*/ 1354163 h 1722677"/>
              <a:gd name="connsiteX527" fmla="*/ 382047 w 1266576"/>
              <a:gd name="connsiteY527" fmla="*/ 1422350 h 1722677"/>
              <a:gd name="connsiteX528" fmla="*/ 388611 w 1266576"/>
              <a:gd name="connsiteY528" fmla="*/ 1430711 h 1722677"/>
              <a:gd name="connsiteX529" fmla="*/ 414406 w 1266576"/>
              <a:gd name="connsiteY529" fmla="*/ 1452284 h 1722677"/>
              <a:gd name="connsiteX530" fmla="*/ 417959 w 1266576"/>
              <a:gd name="connsiteY530" fmla="*/ 1453622 h 1722677"/>
              <a:gd name="connsiteX531" fmla="*/ 414030 w 1266576"/>
              <a:gd name="connsiteY531" fmla="*/ 1446305 h 1722677"/>
              <a:gd name="connsiteX532" fmla="*/ 408595 w 1266576"/>
              <a:gd name="connsiteY532" fmla="*/ 1437066 h 1722677"/>
              <a:gd name="connsiteX533" fmla="*/ 388569 w 1266576"/>
              <a:gd name="connsiteY533" fmla="*/ 1403620 h 1722677"/>
              <a:gd name="connsiteX534" fmla="*/ 377825 w 1266576"/>
              <a:gd name="connsiteY534" fmla="*/ 1386020 h 1722677"/>
              <a:gd name="connsiteX535" fmla="*/ 356294 w 1266576"/>
              <a:gd name="connsiteY535" fmla="*/ 1349104 h 1722677"/>
              <a:gd name="connsiteX536" fmla="*/ 334931 w 1266576"/>
              <a:gd name="connsiteY536" fmla="*/ 1313819 h 1722677"/>
              <a:gd name="connsiteX537" fmla="*/ 321302 w 1266576"/>
              <a:gd name="connsiteY537" fmla="*/ 1290825 h 1722677"/>
              <a:gd name="connsiteX538" fmla="*/ 311351 w 1266576"/>
              <a:gd name="connsiteY538" fmla="*/ 1274604 h 1722677"/>
              <a:gd name="connsiteX539" fmla="*/ 301318 w 1266576"/>
              <a:gd name="connsiteY539" fmla="*/ 1257463 h 1722677"/>
              <a:gd name="connsiteX540" fmla="*/ 297597 w 1266576"/>
              <a:gd name="connsiteY540" fmla="*/ 1253826 h 1722677"/>
              <a:gd name="connsiteX541" fmla="*/ 296092 w 1266576"/>
              <a:gd name="connsiteY541" fmla="*/ 1250690 h 1722677"/>
              <a:gd name="connsiteX542" fmla="*/ 295507 w 1266576"/>
              <a:gd name="connsiteY542" fmla="*/ 1248684 h 1722677"/>
              <a:gd name="connsiteX543" fmla="*/ 294420 w 1266576"/>
              <a:gd name="connsiteY543" fmla="*/ 1248140 h 1722677"/>
              <a:gd name="connsiteX544" fmla="*/ 294420 w 1266576"/>
              <a:gd name="connsiteY544" fmla="*/ 1249311 h 1722677"/>
              <a:gd name="connsiteX545" fmla="*/ 296175 w 1266576"/>
              <a:gd name="connsiteY545" fmla="*/ 1250272 h 1722677"/>
              <a:gd name="connsiteX546" fmla="*/ 826247 w 1266576"/>
              <a:gd name="connsiteY546" fmla="*/ 1100478 h 1722677"/>
              <a:gd name="connsiteX547" fmla="*/ 820227 w 1266576"/>
              <a:gd name="connsiteY547" fmla="*/ 1103571 h 1722677"/>
              <a:gd name="connsiteX548" fmla="*/ 818095 w 1266576"/>
              <a:gd name="connsiteY548" fmla="*/ 1104115 h 1722677"/>
              <a:gd name="connsiteX549" fmla="*/ 817510 w 1266576"/>
              <a:gd name="connsiteY549" fmla="*/ 1105285 h 1722677"/>
              <a:gd name="connsiteX550" fmla="*/ 818764 w 1266576"/>
              <a:gd name="connsiteY550" fmla="*/ 1105285 h 1722677"/>
              <a:gd name="connsiteX551" fmla="*/ 820102 w 1266576"/>
              <a:gd name="connsiteY551" fmla="*/ 1103613 h 1722677"/>
              <a:gd name="connsiteX552" fmla="*/ 826205 w 1266576"/>
              <a:gd name="connsiteY552" fmla="*/ 1100269 h 1722677"/>
              <a:gd name="connsiteX553" fmla="*/ 242495 w 1266576"/>
              <a:gd name="connsiteY553" fmla="*/ 1196717 h 1722677"/>
              <a:gd name="connsiteX554" fmla="*/ 246091 w 1266576"/>
              <a:gd name="connsiteY554" fmla="*/ 1192997 h 1722677"/>
              <a:gd name="connsiteX555" fmla="*/ 245714 w 1266576"/>
              <a:gd name="connsiteY555" fmla="*/ 1191826 h 1722677"/>
              <a:gd name="connsiteX556" fmla="*/ 244460 w 1266576"/>
              <a:gd name="connsiteY556" fmla="*/ 1192077 h 1722677"/>
              <a:gd name="connsiteX557" fmla="*/ 242579 w 1266576"/>
              <a:gd name="connsiteY557" fmla="*/ 1196759 h 1722677"/>
              <a:gd name="connsiteX558" fmla="*/ 337397 w 1266576"/>
              <a:gd name="connsiteY558" fmla="*/ 1343920 h 1722677"/>
              <a:gd name="connsiteX559" fmla="*/ 334387 w 1266576"/>
              <a:gd name="connsiteY559" fmla="*/ 1337774 h 1722677"/>
              <a:gd name="connsiteX560" fmla="*/ 332297 w 1266576"/>
              <a:gd name="connsiteY560" fmla="*/ 1331336 h 1722677"/>
              <a:gd name="connsiteX561" fmla="*/ 304202 w 1266576"/>
              <a:gd name="connsiteY561" fmla="*/ 1276234 h 1722677"/>
              <a:gd name="connsiteX562" fmla="*/ 286685 w 1266576"/>
              <a:gd name="connsiteY562" fmla="*/ 1241451 h 1722677"/>
              <a:gd name="connsiteX563" fmla="*/ 281961 w 1266576"/>
              <a:gd name="connsiteY563" fmla="*/ 1231041 h 1722677"/>
              <a:gd name="connsiteX564" fmla="*/ 272555 w 1266576"/>
              <a:gd name="connsiteY564" fmla="*/ 1212688 h 1722677"/>
              <a:gd name="connsiteX565" fmla="*/ 270548 w 1266576"/>
              <a:gd name="connsiteY565" fmla="*/ 1209761 h 1722677"/>
              <a:gd name="connsiteX566" fmla="*/ 270046 w 1266576"/>
              <a:gd name="connsiteY566" fmla="*/ 1212437 h 1722677"/>
              <a:gd name="connsiteX567" fmla="*/ 279035 w 1266576"/>
              <a:gd name="connsiteY567" fmla="*/ 1243123 h 1722677"/>
              <a:gd name="connsiteX568" fmla="*/ 285097 w 1266576"/>
              <a:gd name="connsiteY568" fmla="*/ 1253659 h 1722677"/>
              <a:gd name="connsiteX569" fmla="*/ 304871 w 1266576"/>
              <a:gd name="connsiteY569" fmla="*/ 1288108 h 1722677"/>
              <a:gd name="connsiteX570" fmla="*/ 331335 w 1266576"/>
              <a:gd name="connsiteY570" fmla="*/ 1334597 h 1722677"/>
              <a:gd name="connsiteX571" fmla="*/ 334471 w 1266576"/>
              <a:gd name="connsiteY571" fmla="*/ 1337524 h 1722677"/>
              <a:gd name="connsiteX572" fmla="*/ 337523 w 1266576"/>
              <a:gd name="connsiteY572" fmla="*/ 1343711 h 1722677"/>
              <a:gd name="connsiteX573" fmla="*/ 340867 w 1266576"/>
              <a:gd name="connsiteY573" fmla="*/ 1348895 h 1722677"/>
              <a:gd name="connsiteX574" fmla="*/ 337355 w 1266576"/>
              <a:gd name="connsiteY574" fmla="*/ 1343920 h 1722677"/>
              <a:gd name="connsiteX575" fmla="*/ 777333 w 1266576"/>
              <a:gd name="connsiteY575" fmla="*/ 1055870 h 1722677"/>
              <a:gd name="connsiteX576" fmla="*/ 785026 w 1266576"/>
              <a:gd name="connsiteY576" fmla="*/ 1052441 h 1722677"/>
              <a:gd name="connsiteX577" fmla="*/ 777417 w 1266576"/>
              <a:gd name="connsiteY577" fmla="*/ 1055953 h 1722677"/>
              <a:gd name="connsiteX578" fmla="*/ 772609 w 1266576"/>
              <a:gd name="connsiteY578" fmla="*/ 1057375 h 1722677"/>
              <a:gd name="connsiteX579" fmla="*/ 758311 w 1266576"/>
              <a:gd name="connsiteY579" fmla="*/ 1062224 h 1722677"/>
              <a:gd name="connsiteX580" fmla="*/ 757642 w 1266576"/>
              <a:gd name="connsiteY580" fmla="*/ 1063269 h 1722677"/>
              <a:gd name="connsiteX581" fmla="*/ 771731 w 1266576"/>
              <a:gd name="connsiteY581" fmla="*/ 1058503 h 1722677"/>
              <a:gd name="connsiteX582" fmla="*/ 772525 w 1266576"/>
              <a:gd name="connsiteY582" fmla="*/ 1057249 h 1722677"/>
              <a:gd name="connsiteX583" fmla="*/ 777291 w 1266576"/>
              <a:gd name="connsiteY583" fmla="*/ 1055870 h 1722677"/>
              <a:gd name="connsiteX584" fmla="*/ 79991 w 1266576"/>
              <a:gd name="connsiteY584" fmla="*/ 1000726 h 1722677"/>
              <a:gd name="connsiteX585" fmla="*/ 79991 w 1266576"/>
              <a:gd name="connsiteY585" fmla="*/ 1000726 h 1722677"/>
              <a:gd name="connsiteX586" fmla="*/ 81454 w 1266576"/>
              <a:gd name="connsiteY586" fmla="*/ 1006370 h 1722677"/>
              <a:gd name="connsiteX587" fmla="*/ 82625 w 1266576"/>
              <a:gd name="connsiteY587" fmla="*/ 1006830 h 1722677"/>
              <a:gd name="connsiteX588" fmla="*/ 83712 w 1266576"/>
              <a:gd name="connsiteY588" fmla="*/ 1005952 h 1722677"/>
              <a:gd name="connsiteX589" fmla="*/ 83503 w 1266576"/>
              <a:gd name="connsiteY589" fmla="*/ 1003234 h 1722677"/>
              <a:gd name="connsiteX590" fmla="*/ 79991 w 1266576"/>
              <a:gd name="connsiteY590" fmla="*/ 1000726 h 1722677"/>
              <a:gd name="connsiteX591" fmla="*/ 862912 w 1266576"/>
              <a:gd name="connsiteY591" fmla="*/ 1500111 h 1722677"/>
              <a:gd name="connsiteX592" fmla="*/ 852586 w 1266576"/>
              <a:gd name="connsiteY592" fmla="*/ 1499484 h 1722677"/>
              <a:gd name="connsiteX593" fmla="*/ 862828 w 1266576"/>
              <a:gd name="connsiteY593" fmla="*/ 1500027 h 1722677"/>
              <a:gd name="connsiteX594" fmla="*/ 865044 w 1266576"/>
              <a:gd name="connsiteY594" fmla="*/ 1500027 h 1722677"/>
              <a:gd name="connsiteX595" fmla="*/ 865504 w 1266576"/>
              <a:gd name="connsiteY595" fmla="*/ 1499024 h 1722677"/>
              <a:gd name="connsiteX596" fmla="*/ 864793 w 1266576"/>
              <a:gd name="connsiteY596" fmla="*/ 1499024 h 1722677"/>
              <a:gd name="connsiteX597" fmla="*/ 1259786 w 1266576"/>
              <a:gd name="connsiteY597" fmla="*/ 822837 h 1722677"/>
              <a:gd name="connsiteX598" fmla="*/ 1256567 w 1266576"/>
              <a:gd name="connsiteY598" fmla="*/ 829484 h 1722677"/>
              <a:gd name="connsiteX599" fmla="*/ 1257320 w 1266576"/>
              <a:gd name="connsiteY599" fmla="*/ 831491 h 1722677"/>
              <a:gd name="connsiteX600" fmla="*/ 1258825 w 1266576"/>
              <a:gd name="connsiteY600" fmla="*/ 830279 h 1722677"/>
              <a:gd name="connsiteX601" fmla="*/ 1259703 w 1266576"/>
              <a:gd name="connsiteY601" fmla="*/ 822753 h 1722677"/>
              <a:gd name="connsiteX602" fmla="*/ 1239970 w 1266576"/>
              <a:gd name="connsiteY602" fmla="*/ 887304 h 1722677"/>
              <a:gd name="connsiteX603" fmla="*/ 1235079 w 1266576"/>
              <a:gd name="connsiteY603" fmla="*/ 896208 h 1722677"/>
              <a:gd name="connsiteX604" fmla="*/ 1235706 w 1266576"/>
              <a:gd name="connsiteY604" fmla="*/ 897337 h 1722677"/>
              <a:gd name="connsiteX605" fmla="*/ 1236960 w 1266576"/>
              <a:gd name="connsiteY605" fmla="*/ 897045 h 1722677"/>
              <a:gd name="connsiteX606" fmla="*/ 1239845 w 1266576"/>
              <a:gd name="connsiteY606" fmla="*/ 887178 h 1722677"/>
              <a:gd name="connsiteX607" fmla="*/ 1240430 w 1266576"/>
              <a:gd name="connsiteY607" fmla="*/ 886802 h 1722677"/>
              <a:gd name="connsiteX608" fmla="*/ 1240430 w 1266576"/>
              <a:gd name="connsiteY608" fmla="*/ 886300 h 1722677"/>
              <a:gd name="connsiteX609" fmla="*/ 136640 w 1266576"/>
              <a:gd name="connsiteY609" fmla="*/ 821499 h 1722677"/>
              <a:gd name="connsiteX610" fmla="*/ 136640 w 1266576"/>
              <a:gd name="connsiteY610" fmla="*/ 820747 h 1722677"/>
              <a:gd name="connsiteX611" fmla="*/ 136180 w 1266576"/>
              <a:gd name="connsiteY611" fmla="*/ 820370 h 1722677"/>
              <a:gd name="connsiteX612" fmla="*/ 136891 w 1266576"/>
              <a:gd name="connsiteY612" fmla="*/ 821416 h 1722677"/>
              <a:gd name="connsiteX613" fmla="*/ 140570 w 1266576"/>
              <a:gd name="connsiteY613" fmla="*/ 834292 h 1722677"/>
              <a:gd name="connsiteX614" fmla="*/ 142618 w 1266576"/>
              <a:gd name="connsiteY614" fmla="*/ 835505 h 1722677"/>
              <a:gd name="connsiteX615" fmla="*/ 136640 w 1266576"/>
              <a:gd name="connsiteY615" fmla="*/ 821499 h 1722677"/>
              <a:gd name="connsiteX616" fmla="*/ 182628 w 1266576"/>
              <a:gd name="connsiteY616" fmla="*/ 910214 h 1722677"/>
              <a:gd name="connsiteX617" fmla="*/ 182628 w 1266576"/>
              <a:gd name="connsiteY617" fmla="*/ 910214 h 1722677"/>
              <a:gd name="connsiteX618" fmla="*/ 176356 w 1266576"/>
              <a:gd name="connsiteY618" fmla="*/ 902730 h 1722677"/>
              <a:gd name="connsiteX619" fmla="*/ 174392 w 1266576"/>
              <a:gd name="connsiteY619" fmla="*/ 902730 h 1722677"/>
              <a:gd name="connsiteX620" fmla="*/ 173932 w 1266576"/>
              <a:gd name="connsiteY620" fmla="*/ 904068 h 1722677"/>
              <a:gd name="connsiteX621" fmla="*/ 175144 w 1266576"/>
              <a:gd name="connsiteY621" fmla="*/ 906660 h 1722677"/>
              <a:gd name="connsiteX622" fmla="*/ 182711 w 1266576"/>
              <a:gd name="connsiteY622" fmla="*/ 910214 h 1722677"/>
              <a:gd name="connsiteX623" fmla="*/ 35592 w 1266576"/>
              <a:gd name="connsiteY623" fmla="*/ 926937 h 1722677"/>
              <a:gd name="connsiteX624" fmla="*/ 35592 w 1266576"/>
              <a:gd name="connsiteY624" fmla="*/ 927647 h 1722677"/>
              <a:gd name="connsiteX625" fmla="*/ 35968 w 1266576"/>
              <a:gd name="connsiteY625" fmla="*/ 928024 h 1722677"/>
              <a:gd name="connsiteX626" fmla="*/ 35467 w 1266576"/>
              <a:gd name="connsiteY626" fmla="*/ 927062 h 1722677"/>
              <a:gd name="connsiteX627" fmla="*/ 31537 w 1266576"/>
              <a:gd name="connsiteY627" fmla="*/ 906159 h 1722677"/>
              <a:gd name="connsiteX628" fmla="*/ 30910 w 1266576"/>
              <a:gd name="connsiteY628" fmla="*/ 904779 h 1722677"/>
              <a:gd name="connsiteX629" fmla="*/ 29697 w 1266576"/>
              <a:gd name="connsiteY629" fmla="*/ 904319 h 1722677"/>
              <a:gd name="connsiteX630" fmla="*/ 28652 w 1266576"/>
              <a:gd name="connsiteY630" fmla="*/ 905197 h 1722677"/>
              <a:gd name="connsiteX631" fmla="*/ 28192 w 1266576"/>
              <a:gd name="connsiteY631" fmla="*/ 909628 h 1722677"/>
              <a:gd name="connsiteX632" fmla="*/ 35676 w 1266576"/>
              <a:gd name="connsiteY632" fmla="*/ 926978 h 1722677"/>
              <a:gd name="connsiteX633" fmla="*/ 781806 w 1266576"/>
              <a:gd name="connsiteY633" fmla="*/ 1114065 h 1722677"/>
              <a:gd name="connsiteX634" fmla="*/ 782308 w 1266576"/>
              <a:gd name="connsiteY634" fmla="*/ 1114316 h 1722677"/>
              <a:gd name="connsiteX635" fmla="*/ 781723 w 1266576"/>
              <a:gd name="connsiteY635" fmla="*/ 1114107 h 1722677"/>
              <a:gd name="connsiteX636" fmla="*/ 773905 w 1266576"/>
              <a:gd name="connsiteY636" fmla="*/ 1111598 h 1722677"/>
              <a:gd name="connsiteX637" fmla="*/ 767926 w 1266576"/>
              <a:gd name="connsiteY637" fmla="*/ 1113438 h 1722677"/>
              <a:gd name="connsiteX638" fmla="*/ 764038 w 1266576"/>
              <a:gd name="connsiteY638" fmla="*/ 1118078 h 1722677"/>
              <a:gd name="connsiteX639" fmla="*/ 764038 w 1266576"/>
              <a:gd name="connsiteY639" fmla="*/ 1118789 h 1722677"/>
              <a:gd name="connsiteX640" fmla="*/ 765084 w 1266576"/>
              <a:gd name="connsiteY640" fmla="*/ 1119625 h 1722677"/>
              <a:gd name="connsiteX641" fmla="*/ 771104 w 1266576"/>
              <a:gd name="connsiteY641" fmla="*/ 1119207 h 1722677"/>
              <a:gd name="connsiteX642" fmla="*/ 773654 w 1266576"/>
              <a:gd name="connsiteY642" fmla="*/ 1117828 h 1722677"/>
              <a:gd name="connsiteX643" fmla="*/ 781806 w 1266576"/>
              <a:gd name="connsiteY643" fmla="*/ 1114065 h 1722677"/>
              <a:gd name="connsiteX644" fmla="*/ 1099164 w 1266576"/>
              <a:gd name="connsiteY644" fmla="*/ 1434391 h 1722677"/>
              <a:gd name="connsiteX645" fmla="*/ 1071278 w 1266576"/>
              <a:gd name="connsiteY645" fmla="*/ 1437108 h 1722677"/>
              <a:gd name="connsiteX646" fmla="*/ 1086664 w 1266576"/>
              <a:gd name="connsiteY646" fmla="*/ 1438111 h 1722677"/>
              <a:gd name="connsiteX647" fmla="*/ 1099206 w 1266576"/>
              <a:gd name="connsiteY647" fmla="*/ 1434307 h 1722677"/>
              <a:gd name="connsiteX648" fmla="*/ 1111413 w 1266576"/>
              <a:gd name="connsiteY648" fmla="*/ 1507929 h 1722677"/>
              <a:gd name="connsiteX649" fmla="*/ 1107233 w 1266576"/>
              <a:gd name="connsiteY649" fmla="*/ 1512444 h 1722677"/>
              <a:gd name="connsiteX650" fmla="*/ 1106020 w 1266576"/>
              <a:gd name="connsiteY650" fmla="*/ 1528707 h 1722677"/>
              <a:gd name="connsiteX651" fmla="*/ 1107442 w 1266576"/>
              <a:gd name="connsiteY651" fmla="*/ 1526868 h 1722677"/>
              <a:gd name="connsiteX652" fmla="*/ 1111121 w 1266576"/>
              <a:gd name="connsiteY652" fmla="*/ 1512988 h 1722677"/>
              <a:gd name="connsiteX653" fmla="*/ 1111121 w 1266576"/>
              <a:gd name="connsiteY653" fmla="*/ 1507804 h 1722677"/>
              <a:gd name="connsiteX654" fmla="*/ 1112082 w 1266576"/>
              <a:gd name="connsiteY654" fmla="*/ 1506926 h 1722677"/>
              <a:gd name="connsiteX655" fmla="*/ 1112082 w 1266576"/>
              <a:gd name="connsiteY655" fmla="*/ 1506382 h 1722677"/>
              <a:gd name="connsiteX656" fmla="*/ 18744 w 1266576"/>
              <a:gd name="connsiteY656" fmla="*/ 870330 h 1722677"/>
              <a:gd name="connsiteX657" fmla="*/ 28527 w 1266576"/>
              <a:gd name="connsiteY657" fmla="*/ 859794 h 1722677"/>
              <a:gd name="connsiteX658" fmla="*/ 29154 w 1266576"/>
              <a:gd name="connsiteY658" fmla="*/ 848757 h 1722677"/>
              <a:gd name="connsiteX659" fmla="*/ 18827 w 1266576"/>
              <a:gd name="connsiteY659" fmla="*/ 870413 h 1722677"/>
              <a:gd name="connsiteX660" fmla="*/ 182628 w 1266576"/>
              <a:gd name="connsiteY660" fmla="*/ 962305 h 1722677"/>
              <a:gd name="connsiteX661" fmla="*/ 182628 w 1266576"/>
              <a:gd name="connsiteY661" fmla="*/ 962305 h 1722677"/>
              <a:gd name="connsiteX662" fmla="*/ 188062 w 1266576"/>
              <a:gd name="connsiteY662" fmla="*/ 974597 h 1722677"/>
              <a:gd name="connsiteX663" fmla="*/ 190654 w 1266576"/>
              <a:gd name="connsiteY663" fmla="*/ 975391 h 1722677"/>
              <a:gd name="connsiteX664" fmla="*/ 194835 w 1266576"/>
              <a:gd name="connsiteY664" fmla="*/ 972966 h 1722677"/>
              <a:gd name="connsiteX665" fmla="*/ 192243 w 1266576"/>
              <a:gd name="connsiteY665" fmla="*/ 969036 h 1722677"/>
              <a:gd name="connsiteX666" fmla="*/ 182628 w 1266576"/>
              <a:gd name="connsiteY666" fmla="*/ 962431 h 1722677"/>
              <a:gd name="connsiteX667" fmla="*/ 1223080 w 1266576"/>
              <a:gd name="connsiteY667" fmla="*/ 908667 h 1722677"/>
              <a:gd name="connsiteX668" fmla="*/ 1210162 w 1266576"/>
              <a:gd name="connsiteY668" fmla="*/ 919202 h 1722677"/>
              <a:gd name="connsiteX669" fmla="*/ 1209409 w 1266576"/>
              <a:gd name="connsiteY669" fmla="*/ 921167 h 1722677"/>
              <a:gd name="connsiteX670" fmla="*/ 1213590 w 1266576"/>
              <a:gd name="connsiteY670" fmla="*/ 924094 h 1722677"/>
              <a:gd name="connsiteX671" fmla="*/ 1216098 w 1266576"/>
              <a:gd name="connsiteY671" fmla="*/ 922923 h 1722677"/>
              <a:gd name="connsiteX672" fmla="*/ 1222996 w 1266576"/>
              <a:gd name="connsiteY672" fmla="*/ 908583 h 1722677"/>
              <a:gd name="connsiteX673" fmla="*/ 867720 w 1266576"/>
              <a:gd name="connsiteY673" fmla="*/ 1529000 h 1722677"/>
              <a:gd name="connsiteX674" fmla="*/ 867720 w 1266576"/>
              <a:gd name="connsiteY674" fmla="*/ 1529000 h 1722677"/>
              <a:gd name="connsiteX675" fmla="*/ 850997 w 1266576"/>
              <a:gd name="connsiteY675" fmla="*/ 1512570 h 1722677"/>
              <a:gd name="connsiteX676" fmla="*/ 853296 w 1266576"/>
              <a:gd name="connsiteY676" fmla="*/ 1520555 h 1722677"/>
              <a:gd name="connsiteX677" fmla="*/ 856808 w 1266576"/>
              <a:gd name="connsiteY677" fmla="*/ 1524276 h 1722677"/>
              <a:gd name="connsiteX678" fmla="*/ 867636 w 1266576"/>
              <a:gd name="connsiteY678" fmla="*/ 1529125 h 1722677"/>
              <a:gd name="connsiteX679" fmla="*/ 1043853 w 1266576"/>
              <a:gd name="connsiteY679" fmla="*/ 1480127 h 1722677"/>
              <a:gd name="connsiteX680" fmla="*/ 1044062 w 1266576"/>
              <a:gd name="connsiteY680" fmla="*/ 1480336 h 1722677"/>
              <a:gd name="connsiteX681" fmla="*/ 1043811 w 1266576"/>
              <a:gd name="connsiteY681" fmla="*/ 1480086 h 1722677"/>
              <a:gd name="connsiteX682" fmla="*/ 1041136 w 1266576"/>
              <a:gd name="connsiteY682" fmla="*/ 1472142 h 1722677"/>
              <a:gd name="connsiteX683" fmla="*/ 1030182 w 1266576"/>
              <a:gd name="connsiteY683" fmla="*/ 1466206 h 1722677"/>
              <a:gd name="connsiteX684" fmla="*/ 1028886 w 1266576"/>
              <a:gd name="connsiteY684" fmla="*/ 1466833 h 1722677"/>
              <a:gd name="connsiteX685" fmla="*/ 1029388 w 1266576"/>
              <a:gd name="connsiteY685" fmla="*/ 1468798 h 1722677"/>
              <a:gd name="connsiteX686" fmla="*/ 1043769 w 1266576"/>
              <a:gd name="connsiteY686" fmla="*/ 1480253 h 1722677"/>
              <a:gd name="connsiteX687" fmla="*/ 176607 w 1266576"/>
              <a:gd name="connsiteY687" fmla="*/ 1100185 h 1722677"/>
              <a:gd name="connsiteX688" fmla="*/ 176607 w 1266576"/>
              <a:gd name="connsiteY688" fmla="*/ 1100478 h 1722677"/>
              <a:gd name="connsiteX689" fmla="*/ 176273 w 1266576"/>
              <a:gd name="connsiteY689" fmla="*/ 1100269 h 1722677"/>
              <a:gd name="connsiteX690" fmla="*/ 162017 w 1266576"/>
              <a:gd name="connsiteY690" fmla="*/ 1085762 h 1722677"/>
              <a:gd name="connsiteX691" fmla="*/ 160010 w 1266576"/>
              <a:gd name="connsiteY691" fmla="*/ 1084758 h 1722677"/>
              <a:gd name="connsiteX692" fmla="*/ 158087 w 1266576"/>
              <a:gd name="connsiteY692" fmla="*/ 1085511 h 1722677"/>
              <a:gd name="connsiteX693" fmla="*/ 157634 w 1266576"/>
              <a:gd name="connsiteY693" fmla="*/ 1089031 h 1722677"/>
              <a:gd name="connsiteX694" fmla="*/ 158087 w 1266576"/>
              <a:gd name="connsiteY694" fmla="*/ 1089482 h 1722677"/>
              <a:gd name="connsiteX695" fmla="*/ 170002 w 1266576"/>
              <a:gd name="connsiteY695" fmla="*/ 1097467 h 1722677"/>
              <a:gd name="connsiteX696" fmla="*/ 176607 w 1266576"/>
              <a:gd name="connsiteY696" fmla="*/ 1100185 h 1722677"/>
              <a:gd name="connsiteX697" fmla="*/ 110719 w 1266576"/>
              <a:gd name="connsiteY697" fmla="*/ 1100185 h 1722677"/>
              <a:gd name="connsiteX698" fmla="*/ 110719 w 1266576"/>
              <a:gd name="connsiteY698" fmla="*/ 1100185 h 1722677"/>
              <a:gd name="connsiteX699" fmla="*/ 97676 w 1266576"/>
              <a:gd name="connsiteY699" fmla="*/ 1087643 h 1722677"/>
              <a:gd name="connsiteX700" fmla="*/ 92659 w 1266576"/>
              <a:gd name="connsiteY700" fmla="*/ 1088563 h 1722677"/>
              <a:gd name="connsiteX701" fmla="*/ 93411 w 1266576"/>
              <a:gd name="connsiteY701" fmla="*/ 1092743 h 1722677"/>
              <a:gd name="connsiteX702" fmla="*/ 110719 w 1266576"/>
              <a:gd name="connsiteY702" fmla="*/ 1100143 h 1722677"/>
              <a:gd name="connsiteX703" fmla="*/ 149015 w 1266576"/>
              <a:gd name="connsiteY703" fmla="*/ 1095753 h 1722677"/>
              <a:gd name="connsiteX704" fmla="*/ 137810 w 1266576"/>
              <a:gd name="connsiteY704" fmla="*/ 1101774 h 1722677"/>
              <a:gd name="connsiteX705" fmla="*/ 134048 w 1266576"/>
              <a:gd name="connsiteY705" fmla="*/ 1105954 h 1722677"/>
              <a:gd name="connsiteX706" fmla="*/ 139190 w 1266576"/>
              <a:gd name="connsiteY706" fmla="*/ 1106582 h 1722677"/>
              <a:gd name="connsiteX707" fmla="*/ 149015 w 1266576"/>
              <a:gd name="connsiteY707" fmla="*/ 1096381 h 1722677"/>
              <a:gd name="connsiteX708" fmla="*/ 149015 w 1266576"/>
              <a:gd name="connsiteY708" fmla="*/ 1095628 h 1722677"/>
              <a:gd name="connsiteX709" fmla="*/ 149307 w 1266576"/>
              <a:gd name="connsiteY709" fmla="*/ 1095628 h 1722677"/>
              <a:gd name="connsiteX710" fmla="*/ 1144859 w 1266576"/>
              <a:gd name="connsiteY710" fmla="*/ 1008335 h 1722677"/>
              <a:gd name="connsiteX711" fmla="*/ 1142748 w 1266576"/>
              <a:gd name="connsiteY711" fmla="*/ 1003644 h 1722677"/>
              <a:gd name="connsiteX712" fmla="*/ 1143354 w 1266576"/>
              <a:gd name="connsiteY712" fmla="*/ 1002607 h 1722677"/>
              <a:gd name="connsiteX713" fmla="*/ 1141974 w 1266576"/>
              <a:gd name="connsiteY713" fmla="*/ 1000517 h 1722677"/>
              <a:gd name="connsiteX714" fmla="*/ 1134993 w 1266576"/>
              <a:gd name="connsiteY714" fmla="*/ 1002398 h 1722677"/>
              <a:gd name="connsiteX715" fmla="*/ 1131063 w 1266576"/>
              <a:gd name="connsiteY715" fmla="*/ 1008920 h 1722677"/>
              <a:gd name="connsiteX716" fmla="*/ 1137459 w 1266576"/>
              <a:gd name="connsiteY716" fmla="*/ 1009547 h 1722677"/>
              <a:gd name="connsiteX717" fmla="*/ 1144775 w 1266576"/>
              <a:gd name="connsiteY717" fmla="*/ 1008251 h 1722677"/>
              <a:gd name="connsiteX718" fmla="*/ 1150461 w 1266576"/>
              <a:gd name="connsiteY718" fmla="*/ 1007039 h 1722677"/>
              <a:gd name="connsiteX719" fmla="*/ 1155520 w 1266576"/>
              <a:gd name="connsiteY719" fmla="*/ 1003778 h 1722677"/>
              <a:gd name="connsiteX720" fmla="*/ 1158363 w 1266576"/>
              <a:gd name="connsiteY720" fmla="*/ 1001813 h 1722677"/>
              <a:gd name="connsiteX721" fmla="*/ 1154182 w 1266576"/>
              <a:gd name="connsiteY721" fmla="*/ 1002106 h 1722677"/>
              <a:gd name="connsiteX722" fmla="*/ 1144859 w 1266576"/>
              <a:gd name="connsiteY722" fmla="*/ 1008293 h 1722677"/>
              <a:gd name="connsiteX723" fmla="*/ 170462 w 1266576"/>
              <a:gd name="connsiteY723" fmla="*/ 946920 h 1722677"/>
              <a:gd name="connsiteX724" fmla="*/ 170462 w 1266576"/>
              <a:gd name="connsiteY724" fmla="*/ 947213 h 1722677"/>
              <a:gd name="connsiteX725" fmla="*/ 170462 w 1266576"/>
              <a:gd name="connsiteY725" fmla="*/ 947213 h 1722677"/>
              <a:gd name="connsiteX726" fmla="*/ 165905 w 1266576"/>
              <a:gd name="connsiteY726" fmla="*/ 935089 h 1722677"/>
              <a:gd name="connsiteX727" fmla="*/ 159466 w 1266576"/>
              <a:gd name="connsiteY727" fmla="*/ 934211 h 1722677"/>
              <a:gd name="connsiteX728" fmla="*/ 157585 w 1266576"/>
              <a:gd name="connsiteY728" fmla="*/ 936594 h 1722677"/>
              <a:gd name="connsiteX729" fmla="*/ 157957 w 1266576"/>
              <a:gd name="connsiteY729" fmla="*/ 939884 h 1722677"/>
              <a:gd name="connsiteX730" fmla="*/ 158087 w 1266576"/>
              <a:gd name="connsiteY730" fmla="*/ 939980 h 1722677"/>
              <a:gd name="connsiteX731" fmla="*/ 170462 w 1266576"/>
              <a:gd name="connsiteY731" fmla="*/ 946920 h 1722677"/>
              <a:gd name="connsiteX732" fmla="*/ 21838 w 1266576"/>
              <a:gd name="connsiteY732" fmla="*/ 853649 h 1722677"/>
              <a:gd name="connsiteX733" fmla="*/ 9295 w 1266576"/>
              <a:gd name="connsiteY733" fmla="*/ 866860 h 1722677"/>
              <a:gd name="connsiteX734" fmla="*/ 8752 w 1266576"/>
              <a:gd name="connsiteY734" fmla="*/ 879068 h 1722677"/>
              <a:gd name="connsiteX735" fmla="*/ 9964 w 1266576"/>
              <a:gd name="connsiteY735" fmla="*/ 878190 h 1722677"/>
              <a:gd name="connsiteX736" fmla="*/ 21127 w 1266576"/>
              <a:gd name="connsiteY736" fmla="*/ 856492 h 1722677"/>
              <a:gd name="connsiteX737" fmla="*/ 21754 w 1266576"/>
              <a:gd name="connsiteY737" fmla="*/ 853523 h 1722677"/>
              <a:gd name="connsiteX738" fmla="*/ 22130 w 1266576"/>
              <a:gd name="connsiteY738" fmla="*/ 853523 h 1722677"/>
              <a:gd name="connsiteX739" fmla="*/ 1149709 w 1266576"/>
              <a:gd name="connsiteY739" fmla="*/ 1426656 h 1722677"/>
              <a:gd name="connsiteX740" fmla="*/ 1137166 w 1266576"/>
              <a:gd name="connsiteY740" fmla="*/ 1431715 h 1722677"/>
              <a:gd name="connsiteX741" fmla="*/ 1134073 w 1266576"/>
              <a:gd name="connsiteY741" fmla="*/ 1441623 h 1722677"/>
              <a:gd name="connsiteX742" fmla="*/ 1133404 w 1266576"/>
              <a:gd name="connsiteY742" fmla="*/ 1445302 h 1722677"/>
              <a:gd name="connsiteX743" fmla="*/ 1134073 w 1266576"/>
              <a:gd name="connsiteY743" fmla="*/ 1446473 h 1722677"/>
              <a:gd name="connsiteX744" fmla="*/ 1135369 w 1266576"/>
              <a:gd name="connsiteY744" fmla="*/ 1446180 h 1722677"/>
              <a:gd name="connsiteX745" fmla="*/ 1149458 w 1266576"/>
              <a:gd name="connsiteY745" fmla="*/ 1426572 h 1722677"/>
              <a:gd name="connsiteX746" fmla="*/ 1149667 w 1266576"/>
              <a:gd name="connsiteY746" fmla="*/ 1426196 h 1722677"/>
              <a:gd name="connsiteX747" fmla="*/ 1212419 w 1266576"/>
              <a:gd name="connsiteY747" fmla="*/ 911719 h 1722677"/>
              <a:gd name="connsiteX748" fmla="*/ 1223582 w 1266576"/>
              <a:gd name="connsiteY748" fmla="*/ 902772 h 1722677"/>
              <a:gd name="connsiteX749" fmla="*/ 1225714 w 1266576"/>
              <a:gd name="connsiteY749" fmla="*/ 890230 h 1722677"/>
              <a:gd name="connsiteX750" fmla="*/ 1225254 w 1266576"/>
              <a:gd name="connsiteY750" fmla="*/ 889687 h 1722677"/>
              <a:gd name="connsiteX751" fmla="*/ 1223205 w 1266576"/>
              <a:gd name="connsiteY751" fmla="*/ 889687 h 1722677"/>
              <a:gd name="connsiteX752" fmla="*/ 1221282 w 1266576"/>
              <a:gd name="connsiteY752" fmla="*/ 891944 h 1722677"/>
              <a:gd name="connsiteX753" fmla="*/ 1212628 w 1266576"/>
              <a:gd name="connsiteY753" fmla="*/ 910548 h 1722677"/>
              <a:gd name="connsiteX754" fmla="*/ 1212628 w 1266576"/>
              <a:gd name="connsiteY754" fmla="*/ 912053 h 1722677"/>
              <a:gd name="connsiteX755" fmla="*/ 1212210 w 1266576"/>
              <a:gd name="connsiteY755" fmla="*/ 912304 h 1722677"/>
              <a:gd name="connsiteX756" fmla="*/ 195002 w 1266576"/>
              <a:gd name="connsiteY756" fmla="*/ 965441 h 1722677"/>
              <a:gd name="connsiteX757" fmla="*/ 195002 w 1266576"/>
              <a:gd name="connsiteY757" fmla="*/ 965441 h 1722677"/>
              <a:gd name="connsiteX758" fmla="*/ 186892 w 1266576"/>
              <a:gd name="connsiteY758" fmla="*/ 945081 h 1722677"/>
              <a:gd name="connsiteX759" fmla="*/ 184949 w 1266576"/>
              <a:gd name="connsiteY759" fmla="*/ 944366 h 1722677"/>
              <a:gd name="connsiteX760" fmla="*/ 184383 w 1266576"/>
              <a:gd name="connsiteY760" fmla="*/ 944830 h 1722677"/>
              <a:gd name="connsiteX761" fmla="*/ 180537 w 1266576"/>
              <a:gd name="connsiteY761" fmla="*/ 950390 h 1722677"/>
              <a:gd name="connsiteX762" fmla="*/ 181335 w 1266576"/>
              <a:gd name="connsiteY762" fmla="*/ 955591 h 1722677"/>
              <a:gd name="connsiteX763" fmla="*/ 181624 w 1266576"/>
              <a:gd name="connsiteY763" fmla="*/ 955783 h 1722677"/>
              <a:gd name="connsiteX764" fmla="*/ 195002 w 1266576"/>
              <a:gd name="connsiteY764" fmla="*/ 965441 h 1722677"/>
              <a:gd name="connsiteX765" fmla="*/ 1244694 w 1266576"/>
              <a:gd name="connsiteY765" fmla="*/ 869285 h 1722677"/>
              <a:gd name="connsiteX766" fmla="*/ 1240513 w 1266576"/>
              <a:gd name="connsiteY766" fmla="*/ 870999 h 1722677"/>
              <a:gd name="connsiteX767" fmla="*/ 1229644 w 1266576"/>
              <a:gd name="connsiteY767" fmla="*/ 880489 h 1722677"/>
              <a:gd name="connsiteX768" fmla="*/ 1228431 w 1266576"/>
              <a:gd name="connsiteY768" fmla="*/ 887805 h 1722677"/>
              <a:gd name="connsiteX769" fmla="*/ 1229476 w 1266576"/>
              <a:gd name="connsiteY769" fmla="*/ 889812 h 1722677"/>
              <a:gd name="connsiteX770" fmla="*/ 1233657 w 1266576"/>
              <a:gd name="connsiteY770" fmla="*/ 890146 h 1722677"/>
              <a:gd name="connsiteX771" fmla="*/ 1236584 w 1266576"/>
              <a:gd name="connsiteY771" fmla="*/ 884795 h 1722677"/>
              <a:gd name="connsiteX772" fmla="*/ 1244443 w 1266576"/>
              <a:gd name="connsiteY772" fmla="*/ 869201 h 1722677"/>
              <a:gd name="connsiteX773" fmla="*/ 1244652 w 1266576"/>
              <a:gd name="connsiteY773" fmla="*/ 868574 h 1722677"/>
              <a:gd name="connsiteX774" fmla="*/ 1244652 w 1266576"/>
              <a:gd name="connsiteY774" fmla="*/ 868574 h 1722677"/>
              <a:gd name="connsiteX775" fmla="*/ 1244694 w 1266576"/>
              <a:gd name="connsiteY775" fmla="*/ 869285 h 1722677"/>
              <a:gd name="connsiteX776" fmla="*/ 1134240 w 1266576"/>
              <a:gd name="connsiteY776" fmla="*/ 1468045 h 1722677"/>
              <a:gd name="connsiteX777" fmla="*/ 1131982 w 1266576"/>
              <a:gd name="connsiteY777" fmla="*/ 1469968 h 1722677"/>
              <a:gd name="connsiteX778" fmla="*/ 1121363 w 1266576"/>
              <a:gd name="connsiteY778" fmla="*/ 1489325 h 1722677"/>
              <a:gd name="connsiteX779" fmla="*/ 1114716 w 1266576"/>
              <a:gd name="connsiteY779" fmla="*/ 1513615 h 1722677"/>
              <a:gd name="connsiteX780" fmla="*/ 1116806 w 1266576"/>
              <a:gd name="connsiteY780" fmla="*/ 1510855 h 1722677"/>
              <a:gd name="connsiteX781" fmla="*/ 1133278 w 1266576"/>
              <a:gd name="connsiteY781" fmla="*/ 1472351 h 1722677"/>
              <a:gd name="connsiteX782" fmla="*/ 1134114 w 1266576"/>
              <a:gd name="connsiteY782" fmla="*/ 1467920 h 1722677"/>
              <a:gd name="connsiteX783" fmla="*/ 1134533 w 1266576"/>
              <a:gd name="connsiteY783" fmla="*/ 1466749 h 1722677"/>
              <a:gd name="connsiteX784" fmla="*/ 866089 w 1266576"/>
              <a:gd name="connsiteY784" fmla="*/ 1520095 h 1722677"/>
              <a:gd name="connsiteX785" fmla="*/ 864417 w 1266576"/>
              <a:gd name="connsiteY785" fmla="*/ 1518506 h 1722677"/>
              <a:gd name="connsiteX786" fmla="*/ 863790 w 1266576"/>
              <a:gd name="connsiteY786" fmla="*/ 1518130 h 1722677"/>
              <a:gd name="connsiteX787" fmla="*/ 864041 w 1266576"/>
              <a:gd name="connsiteY787" fmla="*/ 1519217 h 1722677"/>
              <a:gd name="connsiteX788" fmla="*/ 866173 w 1266576"/>
              <a:gd name="connsiteY788" fmla="*/ 1520011 h 1722677"/>
              <a:gd name="connsiteX789" fmla="*/ 882269 w 1266576"/>
              <a:gd name="connsiteY789" fmla="*/ 1537946 h 1722677"/>
              <a:gd name="connsiteX790" fmla="*/ 886449 w 1266576"/>
              <a:gd name="connsiteY790" fmla="*/ 1539828 h 1722677"/>
              <a:gd name="connsiteX791" fmla="*/ 904385 w 1266576"/>
              <a:gd name="connsiteY791" fmla="*/ 1546099 h 1722677"/>
              <a:gd name="connsiteX792" fmla="*/ 904385 w 1266576"/>
              <a:gd name="connsiteY792" fmla="*/ 1546099 h 1722677"/>
              <a:gd name="connsiteX793" fmla="*/ 899953 w 1266576"/>
              <a:gd name="connsiteY793" fmla="*/ 1541918 h 1722677"/>
              <a:gd name="connsiteX794" fmla="*/ 869643 w 1266576"/>
              <a:gd name="connsiteY794" fmla="*/ 1521475 h 1722677"/>
              <a:gd name="connsiteX795" fmla="*/ 866089 w 1266576"/>
              <a:gd name="connsiteY795" fmla="*/ 1520095 h 1722677"/>
              <a:gd name="connsiteX796" fmla="*/ 1023827 w 1266576"/>
              <a:gd name="connsiteY796" fmla="*/ 1444842 h 1722677"/>
              <a:gd name="connsiteX797" fmla="*/ 1001293 w 1266576"/>
              <a:gd name="connsiteY797" fmla="*/ 1463990 h 1722677"/>
              <a:gd name="connsiteX798" fmla="*/ 1001043 w 1266576"/>
              <a:gd name="connsiteY798" fmla="*/ 1465871 h 1722677"/>
              <a:gd name="connsiteX799" fmla="*/ 1017264 w 1266576"/>
              <a:gd name="connsiteY799" fmla="*/ 1462694 h 1722677"/>
              <a:gd name="connsiteX800" fmla="*/ 1019814 w 1266576"/>
              <a:gd name="connsiteY800" fmla="*/ 1460102 h 1722677"/>
              <a:gd name="connsiteX801" fmla="*/ 1023744 w 1266576"/>
              <a:gd name="connsiteY801" fmla="*/ 1444717 h 1722677"/>
              <a:gd name="connsiteX802" fmla="*/ 33962 w 1266576"/>
              <a:gd name="connsiteY802" fmla="*/ 1017700 h 1722677"/>
              <a:gd name="connsiteX803" fmla="*/ 33460 w 1266576"/>
              <a:gd name="connsiteY803" fmla="*/ 1015609 h 1722677"/>
              <a:gd name="connsiteX804" fmla="*/ 32373 w 1266576"/>
              <a:gd name="connsiteY804" fmla="*/ 1014940 h 1722677"/>
              <a:gd name="connsiteX805" fmla="*/ 32373 w 1266576"/>
              <a:gd name="connsiteY805" fmla="*/ 1016069 h 1722677"/>
              <a:gd name="connsiteX806" fmla="*/ 33878 w 1266576"/>
              <a:gd name="connsiteY806" fmla="*/ 1017658 h 1722677"/>
              <a:gd name="connsiteX807" fmla="*/ 35132 w 1266576"/>
              <a:gd name="connsiteY807" fmla="*/ 1021253 h 1722677"/>
              <a:gd name="connsiteX808" fmla="*/ 45793 w 1266576"/>
              <a:gd name="connsiteY808" fmla="*/ 1042157 h 1722677"/>
              <a:gd name="connsiteX809" fmla="*/ 49974 w 1266576"/>
              <a:gd name="connsiteY809" fmla="*/ 1048428 h 1722677"/>
              <a:gd name="connsiteX810" fmla="*/ 66697 w 1266576"/>
              <a:gd name="connsiteY810" fmla="*/ 1067283 h 1722677"/>
              <a:gd name="connsiteX811" fmla="*/ 68411 w 1266576"/>
              <a:gd name="connsiteY811" fmla="*/ 1067534 h 1722677"/>
              <a:gd name="connsiteX812" fmla="*/ 66738 w 1266576"/>
              <a:gd name="connsiteY812" fmla="*/ 1064900 h 1722677"/>
              <a:gd name="connsiteX813" fmla="*/ 37181 w 1266576"/>
              <a:gd name="connsiteY813" fmla="*/ 1020543 h 1722677"/>
              <a:gd name="connsiteX814" fmla="*/ 33962 w 1266576"/>
              <a:gd name="connsiteY814" fmla="*/ 1017700 h 1722677"/>
              <a:gd name="connsiteX815" fmla="*/ 1195696 w 1266576"/>
              <a:gd name="connsiteY815" fmla="*/ 956285 h 1722677"/>
              <a:gd name="connsiteX816" fmla="*/ 1175796 w 1266576"/>
              <a:gd name="connsiteY816" fmla="*/ 985257 h 1722677"/>
              <a:gd name="connsiteX817" fmla="*/ 1174918 w 1266576"/>
              <a:gd name="connsiteY817" fmla="*/ 987348 h 1722677"/>
              <a:gd name="connsiteX818" fmla="*/ 1175378 w 1266576"/>
              <a:gd name="connsiteY818" fmla="*/ 989396 h 1722677"/>
              <a:gd name="connsiteX819" fmla="*/ 1177343 w 1266576"/>
              <a:gd name="connsiteY819" fmla="*/ 990065 h 1722677"/>
              <a:gd name="connsiteX820" fmla="*/ 1183321 w 1266576"/>
              <a:gd name="connsiteY820" fmla="*/ 986804 h 1722677"/>
              <a:gd name="connsiteX821" fmla="*/ 1183656 w 1266576"/>
              <a:gd name="connsiteY821" fmla="*/ 984923 h 1722677"/>
              <a:gd name="connsiteX822" fmla="*/ 1183656 w 1266576"/>
              <a:gd name="connsiteY822" fmla="*/ 980742 h 1722677"/>
              <a:gd name="connsiteX823" fmla="*/ 1192728 w 1266576"/>
              <a:gd name="connsiteY823" fmla="*/ 975056 h 1722677"/>
              <a:gd name="connsiteX824" fmla="*/ 1198539 w 1266576"/>
              <a:gd name="connsiteY824" fmla="*/ 962514 h 1722677"/>
              <a:gd name="connsiteX825" fmla="*/ 1198957 w 1266576"/>
              <a:gd name="connsiteY825" fmla="*/ 962055 h 1722677"/>
              <a:gd name="connsiteX826" fmla="*/ 1198957 w 1266576"/>
              <a:gd name="connsiteY826" fmla="*/ 961595 h 1722677"/>
              <a:gd name="connsiteX827" fmla="*/ 1198623 w 1266576"/>
              <a:gd name="connsiteY827" fmla="*/ 962598 h 1722677"/>
              <a:gd name="connsiteX828" fmla="*/ 1195654 w 1266576"/>
              <a:gd name="connsiteY828" fmla="*/ 966779 h 1722677"/>
              <a:gd name="connsiteX829" fmla="*/ 1193648 w 1266576"/>
              <a:gd name="connsiteY829" fmla="*/ 969872 h 1722677"/>
              <a:gd name="connsiteX830" fmla="*/ 1192937 w 1266576"/>
              <a:gd name="connsiteY830" fmla="*/ 969872 h 1722677"/>
              <a:gd name="connsiteX831" fmla="*/ 1192477 w 1266576"/>
              <a:gd name="connsiteY831" fmla="*/ 969329 h 1722677"/>
              <a:gd name="connsiteX832" fmla="*/ 1193272 w 1266576"/>
              <a:gd name="connsiteY832" fmla="*/ 965148 h 1722677"/>
              <a:gd name="connsiteX833" fmla="*/ 1195404 w 1266576"/>
              <a:gd name="connsiteY833" fmla="*/ 956411 h 1722677"/>
              <a:gd name="connsiteX834" fmla="*/ 1195822 w 1266576"/>
              <a:gd name="connsiteY834" fmla="*/ 956201 h 1722677"/>
              <a:gd name="connsiteX835" fmla="*/ 754172 w 1266576"/>
              <a:gd name="connsiteY835" fmla="*/ 1069624 h 1722677"/>
              <a:gd name="connsiteX836" fmla="*/ 751120 w 1266576"/>
              <a:gd name="connsiteY836" fmla="*/ 1069624 h 1722677"/>
              <a:gd name="connsiteX837" fmla="*/ 717298 w 1266576"/>
              <a:gd name="connsiteY837" fmla="*/ 1079365 h 1722677"/>
              <a:gd name="connsiteX838" fmla="*/ 713535 w 1266576"/>
              <a:gd name="connsiteY838" fmla="*/ 1082919 h 1722677"/>
              <a:gd name="connsiteX839" fmla="*/ 712072 w 1266576"/>
              <a:gd name="connsiteY839" fmla="*/ 1088061 h 1722677"/>
              <a:gd name="connsiteX840" fmla="*/ 714037 w 1266576"/>
              <a:gd name="connsiteY840" fmla="*/ 1089775 h 1722677"/>
              <a:gd name="connsiteX841" fmla="*/ 719012 w 1266576"/>
              <a:gd name="connsiteY841" fmla="*/ 1087852 h 1722677"/>
              <a:gd name="connsiteX842" fmla="*/ 751120 w 1266576"/>
              <a:gd name="connsiteY842" fmla="*/ 1071631 h 1722677"/>
              <a:gd name="connsiteX843" fmla="*/ 754088 w 1266576"/>
              <a:gd name="connsiteY843" fmla="*/ 1069373 h 1722677"/>
              <a:gd name="connsiteX844" fmla="*/ 754172 w 1266576"/>
              <a:gd name="connsiteY844" fmla="*/ 1069624 h 1722677"/>
              <a:gd name="connsiteX845" fmla="*/ 696018 w 1266576"/>
              <a:gd name="connsiteY845" fmla="*/ 1120127 h 1722677"/>
              <a:gd name="connsiteX846" fmla="*/ 696018 w 1266576"/>
              <a:gd name="connsiteY846" fmla="*/ 1120127 h 1722677"/>
              <a:gd name="connsiteX847" fmla="*/ 669889 w 1266576"/>
              <a:gd name="connsiteY847" fmla="*/ 1104324 h 1722677"/>
              <a:gd name="connsiteX848" fmla="*/ 666335 w 1266576"/>
              <a:gd name="connsiteY848" fmla="*/ 1102944 h 1722677"/>
              <a:gd name="connsiteX849" fmla="*/ 654337 w 1266576"/>
              <a:gd name="connsiteY849" fmla="*/ 1100728 h 1722677"/>
              <a:gd name="connsiteX850" fmla="*/ 640624 w 1266576"/>
              <a:gd name="connsiteY850" fmla="*/ 1098973 h 1722677"/>
              <a:gd name="connsiteX851" fmla="*/ 644303 w 1266576"/>
              <a:gd name="connsiteY851" fmla="*/ 1101815 h 1722677"/>
              <a:gd name="connsiteX852" fmla="*/ 682222 w 1266576"/>
              <a:gd name="connsiteY852" fmla="*/ 1115988 h 1722677"/>
              <a:gd name="connsiteX853" fmla="*/ 696018 w 1266576"/>
              <a:gd name="connsiteY853" fmla="*/ 1120127 h 1722677"/>
              <a:gd name="connsiteX854" fmla="*/ 1040676 w 1266576"/>
              <a:gd name="connsiteY854" fmla="*/ 1443588 h 1722677"/>
              <a:gd name="connsiteX855" fmla="*/ 1040676 w 1266576"/>
              <a:gd name="connsiteY855" fmla="*/ 1443588 h 1722677"/>
              <a:gd name="connsiteX856" fmla="*/ 1045860 w 1266576"/>
              <a:gd name="connsiteY856" fmla="*/ 1449065 h 1722677"/>
              <a:gd name="connsiteX857" fmla="*/ 1051755 w 1266576"/>
              <a:gd name="connsiteY857" fmla="*/ 1453872 h 1722677"/>
              <a:gd name="connsiteX858" fmla="*/ 1071613 w 1266576"/>
              <a:gd name="connsiteY858" fmla="*/ 1453580 h 1722677"/>
              <a:gd name="connsiteX859" fmla="*/ 1072616 w 1266576"/>
              <a:gd name="connsiteY859" fmla="*/ 1451740 h 1722677"/>
              <a:gd name="connsiteX860" fmla="*/ 1071028 w 1266576"/>
              <a:gd name="connsiteY860" fmla="*/ 1450277 h 1722677"/>
              <a:gd name="connsiteX861" fmla="*/ 1051086 w 1266576"/>
              <a:gd name="connsiteY861" fmla="*/ 1445344 h 1722677"/>
              <a:gd name="connsiteX862" fmla="*/ 1040676 w 1266576"/>
              <a:gd name="connsiteY862" fmla="*/ 1443546 h 1722677"/>
              <a:gd name="connsiteX863" fmla="*/ 153530 w 1266576"/>
              <a:gd name="connsiteY863" fmla="*/ 882663 h 1722677"/>
              <a:gd name="connsiteX864" fmla="*/ 153530 w 1266576"/>
              <a:gd name="connsiteY864" fmla="*/ 882663 h 1722677"/>
              <a:gd name="connsiteX865" fmla="*/ 149725 w 1266576"/>
              <a:gd name="connsiteY865" fmla="*/ 877939 h 1722677"/>
              <a:gd name="connsiteX866" fmla="*/ 126104 w 1266576"/>
              <a:gd name="connsiteY866" fmla="*/ 857370 h 1722677"/>
              <a:gd name="connsiteX867" fmla="*/ 116447 w 1266576"/>
              <a:gd name="connsiteY867" fmla="*/ 860004 h 1722677"/>
              <a:gd name="connsiteX868" fmla="*/ 117271 w 1266576"/>
              <a:gd name="connsiteY868" fmla="*/ 863574 h 1722677"/>
              <a:gd name="connsiteX869" fmla="*/ 117743 w 1266576"/>
              <a:gd name="connsiteY869" fmla="*/ 863808 h 1722677"/>
              <a:gd name="connsiteX870" fmla="*/ 125854 w 1266576"/>
              <a:gd name="connsiteY870" fmla="*/ 867989 h 1722677"/>
              <a:gd name="connsiteX871" fmla="*/ 860069 w 1266576"/>
              <a:gd name="connsiteY871" fmla="*/ 1025225 h 1722677"/>
              <a:gd name="connsiteX872" fmla="*/ 849868 w 1266576"/>
              <a:gd name="connsiteY872" fmla="*/ 1028360 h 1722677"/>
              <a:gd name="connsiteX873" fmla="*/ 834525 w 1266576"/>
              <a:gd name="connsiteY873" fmla="*/ 1035259 h 1722677"/>
              <a:gd name="connsiteX874" fmla="*/ 800285 w 1266576"/>
              <a:gd name="connsiteY874" fmla="*/ 1050351 h 1722677"/>
              <a:gd name="connsiteX875" fmla="*/ 794850 w 1266576"/>
              <a:gd name="connsiteY875" fmla="*/ 1052776 h 1722677"/>
              <a:gd name="connsiteX876" fmla="*/ 798404 w 1266576"/>
              <a:gd name="connsiteY876" fmla="*/ 1053570 h 1722677"/>
              <a:gd name="connsiteX877" fmla="*/ 815377 w 1266576"/>
              <a:gd name="connsiteY877" fmla="*/ 1049389 h 1722677"/>
              <a:gd name="connsiteX878" fmla="*/ 836657 w 1266576"/>
              <a:gd name="connsiteY878" fmla="*/ 1041028 h 1722677"/>
              <a:gd name="connsiteX879" fmla="*/ 850788 w 1266576"/>
              <a:gd name="connsiteY879" fmla="*/ 1031914 h 1722677"/>
              <a:gd name="connsiteX880" fmla="*/ 859944 w 1266576"/>
              <a:gd name="connsiteY880" fmla="*/ 1025141 h 1722677"/>
              <a:gd name="connsiteX881" fmla="*/ 861992 w 1266576"/>
              <a:gd name="connsiteY881" fmla="*/ 1024389 h 1722677"/>
              <a:gd name="connsiteX882" fmla="*/ 862452 w 1266576"/>
              <a:gd name="connsiteY882" fmla="*/ 1023887 h 1722677"/>
              <a:gd name="connsiteX883" fmla="*/ 861616 w 1266576"/>
              <a:gd name="connsiteY883" fmla="*/ 1023887 h 1722677"/>
              <a:gd name="connsiteX884" fmla="*/ 859902 w 1266576"/>
              <a:gd name="connsiteY884" fmla="*/ 1025225 h 1722677"/>
              <a:gd name="connsiteX885" fmla="*/ 64690 w 1266576"/>
              <a:gd name="connsiteY885" fmla="*/ 1028151 h 1722677"/>
              <a:gd name="connsiteX886" fmla="*/ 64690 w 1266576"/>
              <a:gd name="connsiteY886" fmla="*/ 1027859 h 1722677"/>
              <a:gd name="connsiteX887" fmla="*/ 64982 w 1266576"/>
              <a:gd name="connsiteY887" fmla="*/ 1027859 h 1722677"/>
              <a:gd name="connsiteX888" fmla="*/ 66947 w 1266576"/>
              <a:gd name="connsiteY888" fmla="*/ 1035886 h 1722677"/>
              <a:gd name="connsiteX889" fmla="*/ 79489 w 1266576"/>
              <a:gd name="connsiteY889" fmla="*/ 1067743 h 1722677"/>
              <a:gd name="connsiteX890" fmla="*/ 82207 w 1266576"/>
              <a:gd name="connsiteY890" fmla="*/ 1074014 h 1722677"/>
              <a:gd name="connsiteX891" fmla="*/ 84465 w 1266576"/>
              <a:gd name="connsiteY891" fmla="*/ 1075477 h 1722677"/>
              <a:gd name="connsiteX892" fmla="*/ 82876 w 1266576"/>
              <a:gd name="connsiteY892" fmla="*/ 1046714 h 1722677"/>
              <a:gd name="connsiteX893" fmla="*/ 81245 w 1266576"/>
              <a:gd name="connsiteY893" fmla="*/ 1042533 h 1722677"/>
              <a:gd name="connsiteX894" fmla="*/ 64690 w 1266576"/>
              <a:gd name="connsiteY894" fmla="*/ 1028151 h 1722677"/>
              <a:gd name="connsiteX895" fmla="*/ 127400 w 1266576"/>
              <a:gd name="connsiteY895" fmla="*/ 885673 h 1722677"/>
              <a:gd name="connsiteX896" fmla="*/ 127400 w 1266576"/>
              <a:gd name="connsiteY896" fmla="*/ 885673 h 1722677"/>
              <a:gd name="connsiteX897" fmla="*/ 129616 w 1266576"/>
              <a:gd name="connsiteY897" fmla="*/ 891442 h 1722677"/>
              <a:gd name="connsiteX898" fmla="*/ 148764 w 1266576"/>
              <a:gd name="connsiteY898" fmla="*/ 927146 h 1722677"/>
              <a:gd name="connsiteX899" fmla="*/ 150269 w 1266576"/>
              <a:gd name="connsiteY899" fmla="*/ 929821 h 1722677"/>
              <a:gd name="connsiteX900" fmla="*/ 158003 w 1266576"/>
              <a:gd name="connsiteY900" fmla="*/ 930198 h 1722677"/>
              <a:gd name="connsiteX901" fmla="*/ 160052 w 1266576"/>
              <a:gd name="connsiteY901" fmla="*/ 926978 h 1722677"/>
              <a:gd name="connsiteX902" fmla="*/ 160052 w 1266576"/>
              <a:gd name="connsiteY902" fmla="*/ 924135 h 1722677"/>
              <a:gd name="connsiteX903" fmla="*/ 157920 w 1266576"/>
              <a:gd name="connsiteY903" fmla="*/ 921000 h 1722677"/>
              <a:gd name="connsiteX904" fmla="*/ 134633 w 1266576"/>
              <a:gd name="connsiteY904" fmla="*/ 892655 h 1722677"/>
              <a:gd name="connsiteX905" fmla="*/ 127484 w 1266576"/>
              <a:gd name="connsiteY905" fmla="*/ 886007 h 1722677"/>
              <a:gd name="connsiteX906" fmla="*/ 127400 w 1266576"/>
              <a:gd name="connsiteY906" fmla="*/ 878022 h 1722677"/>
              <a:gd name="connsiteX907" fmla="*/ 127400 w 1266576"/>
              <a:gd name="connsiteY907" fmla="*/ 878022 h 1722677"/>
              <a:gd name="connsiteX908" fmla="*/ 130954 w 1266576"/>
              <a:gd name="connsiteY908" fmla="*/ 882956 h 1722677"/>
              <a:gd name="connsiteX909" fmla="*/ 157711 w 1266576"/>
              <a:gd name="connsiteY909" fmla="*/ 915189 h 1722677"/>
              <a:gd name="connsiteX910" fmla="*/ 161891 w 1266576"/>
              <a:gd name="connsiteY910" fmla="*/ 919369 h 1722677"/>
              <a:gd name="connsiteX911" fmla="*/ 163898 w 1266576"/>
              <a:gd name="connsiteY911" fmla="*/ 919369 h 1722677"/>
              <a:gd name="connsiteX912" fmla="*/ 168079 w 1266576"/>
              <a:gd name="connsiteY912" fmla="*/ 909043 h 1722677"/>
              <a:gd name="connsiteX913" fmla="*/ 163605 w 1266576"/>
              <a:gd name="connsiteY913" fmla="*/ 904194 h 1722677"/>
              <a:gd name="connsiteX914" fmla="*/ 157083 w 1266576"/>
              <a:gd name="connsiteY914" fmla="*/ 898926 h 1722677"/>
              <a:gd name="connsiteX915" fmla="*/ 138772 w 1266576"/>
              <a:gd name="connsiteY915" fmla="*/ 885297 h 1722677"/>
              <a:gd name="connsiteX916" fmla="*/ 127484 w 1266576"/>
              <a:gd name="connsiteY916" fmla="*/ 878190 h 1722677"/>
              <a:gd name="connsiteX917" fmla="*/ 92199 w 1266576"/>
              <a:gd name="connsiteY917" fmla="*/ 853314 h 1722677"/>
              <a:gd name="connsiteX918" fmla="*/ 92199 w 1266576"/>
              <a:gd name="connsiteY918" fmla="*/ 853314 h 1722677"/>
              <a:gd name="connsiteX919" fmla="*/ 83419 w 1266576"/>
              <a:gd name="connsiteY919" fmla="*/ 847294 h 1722677"/>
              <a:gd name="connsiteX920" fmla="*/ 54656 w 1266576"/>
              <a:gd name="connsiteY920" fmla="*/ 829861 h 1722677"/>
              <a:gd name="connsiteX921" fmla="*/ 40776 w 1266576"/>
              <a:gd name="connsiteY921" fmla="*/ 831867 h 1722677"/>
              <a:gd name="connsiteX922" fmla="*/ 39815 w 1266576"/>
              <a:gd name="connsiteY922" fmla="*/ 833080 h 1722677"/>
              <a:gd name="connsiteX923" fmla="*/ 39725 w 1266576"/>
              <a:gd name="connsiteY923" fmla="*/ 836153 h 1722677"/>
              <a:gd name="connsiteX924" fmla="*/ 40734 w 1266576"/>
              <a:gd name="connsiteY924" fmla="*/ 836759 h 1722677"/>
              <a:gd name="connsiteX925" fmla="*/ 47089 w 1266576"/>
              <a:gd name="connsiteY925" fmla="*/ 839434 h 1722677"/>
              <a:gd name="connsiteX926" fmla="*/ 86304 w 1266576"/>
              <a:gd name="connsiteY926" fmla="*/ 852269 h 1722677"/>
              <a:gd name="connsiteX927" fmla="*/ 92282 w 1266576"/>
              <a:gd name="connsiteY927" fmla="*/ 853482 h 1722677"/>
              <a:gd name="connsiteX928" fmla="*/ 1221658 w 1266576"/>
              <a:gd name="connsiteY928" fmla="*/ 934922 h 1722677"/>
              <a:gd name="connsiteX929" fmla="*/ 1218607 w 1266576"/>
              <a:gd name="connsiteY929" fmla="*/ 940064 h 1722677"/>
              <a:gd name="connsiteX930" fmla="*/ 1209576 w 1266576"/>
              <a:gd name="connsiteY930" fmla="*/ 965148 h 1722677"/>
              <a:gd name="connsiteX931" fmla="*/ 1203431 w 1266576"/>
              <a:gd name="connsiteY931" fmla="*/ 993368 h 1722677"/>
              <a:gd name="connsiteX932" fmla="*/ 1200630 w 1266576"/>
              <a:gd name="connsiteY932" fmla="*/ 1020668 h 1722677"/>
              <a:gd name="connsiteX933" fmla="*/ 1198497 w 1266576"/>
              <a:gd name="connsiteY933" fmla="*/ 1046505 h 1722677"/>
              <a:gd name="connsiteX934" fmla="*/ 1198079 w 1266576"/>
              <a:gd name="connsiteY934" fmla="*/ 1047090 h 1722677"/>
              <a:gd name="connsiteX935" fmla="*/ 1198079 w 1266576"/>
              <a:gd name="connsiteY935" fmla="*/ 1047675 h 1722677"/>
              <a:gd name="connsiteX936" fmla="*/ 1198414 w 1266576"/>
              <a:gd name="connsiteY936" fmla="*/ 1046421 h 1722677"/>
              <a:gd name="connsiteX937" fmla="*/ 1200630 w 1266576"/>
              <a:gd name="connsiteY937" fmla="*/ 1038478 h 1722677"/>
              <a:gd name="connsiteX938" fmla="*/ 1210454 w 1266576"/>
              <a:gd name="connsiteY938" fmla="*/ 993117 h 1722677"/>
              <a:gd name="connsiteX939" fmla="*/ 1220028 w 1266576"/>
              <a:gd name="connsiteY939" fmla="*/ 945332 h 1722677"/>
              <a:gd name="connsiteX940" fmla="*/ 1221575 w 1266576"/>
              <a:gd name="connsiteY940" fmla="*/ 934796 h 1722677"/>
              <a:gd name="connsiteX941" fmla="*/ 1222578 w 1266576"/>
              <a:gd name="connsiteY941" fmla="*/ 932957 h 1722677"/>
              <a:gd name="connsiteX942" fmla="*/ 1222578 w 1266576"/>
              <a:gd name="connsiteY942" fmla="*/ 932288 h 1722677"/>
              <a:gd name="connsiteX943" fmla="*/ 1221658 w 1266576"/>
              <a:gd name="connsiteY943" fmla="*/ 932790 h 1722677"/>
              <a:gd name="connsiteX944" fmla="*/ 1221658 w 1266576"/>
              <a:gd name="connsiteY944" fmla="*/ 934922 h 1722677"/>
              <a:gd name="connsiteX945" fmla="*/ 150520 w 1266576"/>
              <a:gd name="connsiteY945" fmla="*/ 944036 h 1722677"/>
              <a:gd name="connsiteX946" fmla="*/ 145001 w 1266576"/>
              <a:gd name="connsiteY946" fmla="*/ 947924 h 1722677"/>
              <a:gd name="connsiteX947" fmla="*/ 113395 w 1266576"/>
              <a:gd name="connsiteY947" fmla="*/ 980115 h 1722677"/>
              <a:gd name="connsiteX948" fmla="*/ 110678 w 1266576"/>
              <a:gd name="connsiteY948" fmla="*/ 994288 h 1722677"/>
              <a:gd name="connsiteX949" fmla="*/ 112350 w 1266576"/>
              <a:gd name="connsiteY949" fmla="*/ 997758 h 1722677"/>
              <a:gd name="connsiteX950" fmla="*/ 113562 w 1266576"/>
              <a:gd name="connsiteY950" fmla="*/ 999681 h 1722677"/>
              <a:gd name="connsiteX951" fmla="*/ 117158 w 1266576"/>
              <a:gd name="connsiteY951" fmla="*/ 999472 h 1722677"/>
              <a:gd name="connsiteX952" fmla="*/ 144207 w 1266576"/>
              <a:gd name="connsiteY952" fmla="*/ 956034 h 1722677"/>
              <a:gd name="connsiteX953" fmla="*/ 150436 w 1266576"/>
              <a:gd name="connsiteY953" fmla="*/ 943910 h 1722677"/>
              <a:gd name="connsiteX954" fmla="*/ 151607 w 1266576"/>
              <a:gd name="connsiteY954" fmla="*/ 943283 h 1722677"/>
              <a:gd name="connsiteX955" fmla="*/ 151607 w 1266576"/>
              <a:gd name="connsiteY955" fmla="*/ 942238 h 1722677"/>
              <a:gd name="connsiteX956" fmla="*/ 151063 w 1266576"/>
              <a:gd name="connsiteY956" fmla="*/ 942656 h 1722677"/>
              <a:gd name="connsiteX957" fmla="*/ 150520 w 1266576"/>
              <a:gd name="connsiteY957" fmla="*/ 944036 h 1722677"/>
              <a:gd name="connsiteX958" fmla="*/ 125895 w 1266576"/>
              <a:gd name="connsiteY958" fmla="*/ 992908 h 1722677"/>
              <a:gd name="connsiteX959" fmla="*/ 128027 w 1266576"/>
              <a:gd name="connsiteY959" fmla="*/ 992114 h 1722677"/>
              <a:gd name="connsiteX960" fmla="*/ 139190 w 1266576"/>
              <a:gd name="connsiteY960" fmla="*/ 982791 h 1722677"/>
              <a:gd name="connsiteX961" fmla="*/ 167033 w 1266576"/>
              <a:gd name="connsiteY961" fmla="*/ 958961 h 1722677"/>
              <a:gd name="connsiteX962" fmla="*/ 171799 w 1266576"/>
              <a:gd name="connsiteY962" fmla="*/ 953693 h 1722677"/>
              <a:gd name="connsiteX963" fmla="*/ 158881 w 1266576"/>
              <a:gd name="connsiteY963" fmla="*/ 944788 h 1722677"/>
              <a:gd name="connsiteX964" fmla="*/ 154541 w 1266576"/>
              <a:gd name="connsiteY964" fmla="*/ 945695 h 1722677"/>
              <a:gd name="connsiteX965" fmla="*/ 154324 w 1266576"/>
              <a:gd name="connsiteY965" fmla="*/ 946084 h 1722677"/>
              <a:gd name="connsiteX966" fmla="*/ 152276 w 1266576"/>
              <a:gd name="connsiteY966" fmla="*/ 949303 h 1722677"/>
              <a:gd name="connsiteX967" fmla="*/ 132125 w 1266576"/>
              <a:gd name="connsiteY967" fmla="*/ 980868 h 1722677"/>
              <a:gd name="connsiteX968" fmla="*/ 125979 w 1266576"/>
              <a:gd name="connsiteY968" fmla="*/ 993034 h 1722677"/>
              <a:gd name="connsiteX969" fmla="*/ 125686 w 1266576"/>
              <a:gd name="connsiteY969" fmla="*/ 993034 h 1722677"/>
              <a:gd name="connsiteX970" fmla="*/ 136640 w 1266576"/>
              <a:gd name="connsiteY970" fmla="*/ 1029824 h 1722677"/>
              <a:gd name="connsiteX971" fmla="*/ 136640 w 1266576"/>
              <a:gd name="connsiteY971" fmla="*/ 1029824 h 1722677"/>
              <a:gd name="connsiteX972" fmla="*/ 138103 w 1266576"/>
              <a:gd name="connsiteY972" fmla="*/ 1033294 h 1722677"/>
              <a:gd name="connsiteX973" fmla="*/ 157334 w 1266576"/>
              <a:gd name="connsiteY973" fmla="*/ 1064524 h 1722677"/>
              <a:gd name="connsiteX974" fmla="*/ 163898 w 1266576"/>
              <a:gd name="connsiteY974" fmla="*/ 1072342 h 1722677"/>
              <a:gd name="connsiteX975" fmla="*/ 168079 w 1266576"/>
              <a:gd name="connsiteY975" fmla="*/ 1063395 h 1722677"/>
              <a:gd name="connsiteX976" fmla="*/ 172636 w 1266576"/>
              <a:gd name="connsiteY976" fmla="*/ 1048888 h 1722677"/>
              <a:gd name="connsiteX977" fmla="*/ 171214 w 1266576"/>
              <a:gd name="connsiteY977" fmla="*/ 1045669 h 1722677"/>
              <a:gd name="connsiteX978" fmla="*/ 168539 w 1266576"/>
              <a:gd name="connsiteY978" fmla="*/ 1044164 h 1722677"/>
              <a:gd name="connsiteX979" fmla="*/ 141740 w 1266576"/>
              <a:gd name="connsiteY979" fmla="*/ 1031120 h 1722677"/>
              <a:gd name="connsiteX980" fmla="*/ 136682 w 1266576"/>
              <a:gd name="connsiteY980" fmla="*/ 1029824 h 1722677"/>
              <a:gd name="connsiteX981" fmla="*/ 922613 w 1266576"/>
              <a:gd name="connsiteY981" fmla="*/ 1270214 h 1722677"/>
              <a:gd name="connsiteX982" fmla="*/ 922613 w 1266576"/>
              <a:gd name="connsiteY982" fmla="*/ 1270214 h 1722677"/>
              <a:gd name="connsiteX983" fmla="*/ 912913 w 1266576"/>
              <a:gd name="connsiteY983" fmla="*/ 1238943 h 1722677"/>
              <a:gd name="connsiteX984" fmla="*/ 902671 w 1266576"/>
              <a:gd name="connsiteY984" fmla="*/ 1209469 h 1722677"/>
              <a:gd name="connsiteX985" fmla="*/ 890588 w 1266576"/>
              <a:gd name="connsiteY985" fmla="*/ 1172469 h 1722677"/>
              <a:gd name="connsiteX986" fmla="*/ 885655 w 1266576"/>
              <a:gd name="connsiteY986" fmla="*/ 1159007 h 1722677"/>
              <a:gd name="connsiteX987" fmla="*/ 885112 w 1266576"/>
              <a:gd name="connsiteY987" fmla="*/ 1162770 h 1722677"/>
              <a:gd name="connsiteX988" fmla="*/ 890463 w 1266576"/>
              <a:gd name="connsiteY988" fmla="*/ 1188900 h 1722677"/>
              <a:gd name="connsiteX989" fmla="*/ 897277 w 1266576"/>
              <a:gd name="connsiteY989" fmla="*/ 1223349 h 1722677"/>
              <a:gd name="connsiteX990" fmla="*/ 899201 w 1266576"/>
              <a:gd name="connsiteY990" fmla="*/ 1228282 h 1722677"/>
              <a:gd name="connsiteX991" fmla="*/ 916885 w 1266576"/>
              <a:gd name="connsiteY991" fmla="*/ 1261226 h 1722677"/>
              <a:gd name="connsiteX992" fmla="*/ 922780 w 1266576"/>
              <a:gd name="connsiteY992" fmla="*/ 1270214 h 1722677"/>
              <a:gd name="connsiteX993" fmla="*/ 70835 w 1266576"/>
              <a:gd name="connsiteY993" fmla="*/ 1063395 h 1722677"/>
              <a:gd name="connsiteX994" fmla="*/ 70835 w 1266576"/>
              <a:gd name="connsiteY994" fmla="*/ 1063395 h 1722677"/>
              <a:gd name="connsiteX995" fmla="*/ 68327 w 1266576"/>
              <a:gd name="connsiteY995" fmla="*/ 1056246 h 1722677"/>
              <a:gd name="connsiteX996" fmla="*/ 38769 w 1266576"/>
              <a:gd name="connsiteY996" fmla="*/ 992615 h 1722677"/>
              <a:gd name="connsiteX997" fmla="*/ 33585 w 1266576"/>
              <a:gd name="connsiteY997" fmla="*/ 982456 h 1722677"/>
              <a:gd name="connsiteX998" fmla="*/ 31119 w 1266576"/>
              <a:gd name="connsiteY998" fmla="*/ 981328 h 1722677"/>
              <a:gd name="connsiteX999" fmla="*/ 20792 w 1266576"/>
              <a:gd name="connsiteY999" fmla="*/ 983502 h 1722677"/>
              <a:gd name="connsiteX1000" fmla="*/ 18944 w 1266576"/>
              <a:gd name="connsiteY1000" fmla="*/ 985161 h 1722677"/>
              <a:gd name="connsiteX1001" fmla="*/ 19204 w 1266576"/>
              <a:gd name="connsiteY1001" fmla="*/ 986177 h 1722677"/>
              <a:gd name="connsiteX1002" fmla="*/ 21210 w 1266576"/>
              <a:gd name="connsiteY1002" fmla="*/ 989396 h 1722677"/>
              <a:gd name="connsiteX1003" fmla="*/ 49597 w 1266576"/>
              <a:gd name="connsiteY1003" fmla="*/ 1032792 h 1722677"/>
              <a:gd name="connsiteX1004" fmla="*/ 67365 w 1266576"/>
              <a:gd name="connsiteY1004" fmla="*/ 1059423 h 1722677"/>
              <a:gd name="connsiteX1005" fmla="*/ 70835 w 1266576"/>
              <a:gd name="connsiteY1005" fmla="*/ 1063395 h 1722677"/>
              <a:gd name="connsiteX1006" fmla="*/ 1232069 w 1266576"/>
              <a:gd name="connsiteY1006" fmla="*/ 663761 h 1722677"/>
              <a:gd name="connsiteX1007" fmla="*/ 1232069 w 1266576"/>
              <a:gd name="connsiteY1007" fmla="*/ 658995 h 1722677"/>
              <a:gd name="connsiteX1008" fmla="*/ 1232069 w 1266576"/>
              <a:gd name="connsiteY1008" fmla="*/ 663678 h 1722677"/>
              <a:gd name="connsiteX1009" fmla="*/ 1235329 w 1266576"/>
              <a:gd name="connsiteY1009" fmla="*/ 686379 h 1722677"/>
              <a:gd name="connsiteX1010" fmla="*/ 1246952 w 1266576"/>
              <a:gd name="connsiteY1010" fmla="*/ 763471 h 1722677"/>
              <a:gd name="connsiteX1011" fmla="*/ 1254937 w 1266576"/>
              <a:gd name="connsiteY1011" fmla="*/ 811716 h 1722677"/>
              <a:gd name="connsiteX1012" fmla="*/ 1255982 w 1266576"/>
              <a:gd name="connsiteY1012" fmla="*/ 816984 h 1722677"/>
              <a:gd name="connsiteX1013" fmla="*/ 1257918 w 1266576"/>
              <a:gd name="connsiteY1013" fmla="*/ 818125 h 1722677"/>
              <a:gd name="connsiteX1014" fmla="*/ 1258407 w 1266576"/>
              <a:gd name="connsiteY1014" fmla="*/ 817904 h 1722677"/>
              <a:gd name="connsiteX1015" fmla="*/ 1262588 w 1266576"/>
              <a:gd name="connsiteY1015" fmla="*/ 807912 h 1722677"/>
              <a:gd name="connsiteX1016" fmla="*/ 1258407 w 1266576"/>
              <a:gd name="connsiteY1016" fmla="*/ 785420 h 1722677"/>
              <a:gd name="connsiteX1017" fmla="*/ 1247495 w 1266576"/>
              <a:gd name="connsiteY1017" fmla="*/ 733036 h 1722677"/>
              <a:gd name="connsiteX1018" fmla="*/ 1242311 w 1266576"/>
              <a:gd name="connsiteY1018" fmla="*/ 706781 h 1722677"/>
              <a:gd name="connsiteX1019" fmla="*/ 1236500 w 1266576"/>
              <a:gd name="connsiteY1019" fmla="*/ 679941 h 1722677"/>
              <a:gd name="connsiteX1020" fmla="*/ 1232069 w 1266576"/>
              <a:gd name="connsiteY1020" fmla="*/ 663761 h 1722677"/>
              <a:gd name="connsiteX1021" fmla="*/ 214819 w 1266576"/>
              <a:gd name="connsiteY1021" fmla="*/ 1181458 h 1722677"/>
              <a:gd name="connsiteX1022" fmla="*/ 215990 w 1266576"/>
              <a:gd name="connsiteY1022" fmla="*/ 1182252 h 1722677"/>
              <a:gd name="connsiteX1023" fmla="*/ 217202 w 1266576"/>
              <a:gd name="connsiteY1023" fmla="*/ 1182252 h 1722677"/>
              <a:gd name="connsiteX1024" fmla="*/ 216157 w 1266576"/>
              <a:gd name="connsiteY1024" fmla="*/ 1181667 h 1722677"/>
              <a:gd name="connsiteX1025" fmla="*/ 214735 w 1266576"/>
              <a:gd name="connsiteY1025" fmla="*/ 1181667 h 1722677"/>
              <a:gd name="connsiteX1026" fmla="*/ 205454 w 1266576"/>
              <a:gd name="connsiteY1026" fmla="*/ 1176734 h 1722677"/>
              <a:gd name="connsiteX1027" fmla="*/ 175479 w 1266576"/>
              <a:gd name="connsiteY1027" fmla="*/ 1165237 h 1722677"/>
              <a:gd name="connsiteX1028" fmla="*/ 128655 w 1266576"/>
              <a:gd name="connsiteY1028" fmla="*/ 1146633 h 1722677"/>
              <a:gd name="connsiteX1029" fmla="*/ 123930 w 1266576"/>
              <a:gd name="connsiteY1029" fmla="*/ 1145504 h 1722677"/>
              <a:gd name="connsiteX1030" fmla="*/ 126815 w 1266576"/>
              <a:gd name="connsiteY1030" fmla="*/ 1149475 h 1722677"/>
              <a:gd name="connsiteX1031" fmla="*/ 140653 w 1266576"/>
              <a:gd name="connsiteY1031" fmla="*/ 1164777 h 1722677"/>
              <a:gd name="connsiteX1032" fmla="*/ 152359 w 1266576"/>
              <a:gd name="connsiteY1032" fmla="*/ 1171173 h 1722677"/>
              <a:gd name="connsiteX1033" fmla="*/ 180913 w 1266576"/>
              <a:gd name="connsiteY1033" fmla="*/ 1176357 h 1722677"/>
              <a:gd name="connsiteX1034" fmla="*/ 207210 w 1266576"/>
              <a:gd name="connsiteY1034" fmla="*/ 1181082 h 1722677"/>
              <a:gd name="connsiteX1035" fmla="*/ 214819 w 1266576"/>
              <a:gd name="connsiteY1035" fmla="*/ 1181458 h 1722677"/>
              <a:gd name="connsiteX1036" fmla="*/ 1144984 w 1266576"/>
              <a:gd name="connsiteY1036" fmla="*/ 1455837 h 1722677"/>
              <a:gd name="connsiteX1037" fmla="*/ 1142016 w 1266576"/>
              <a:gd name="connsiteY1037" fmla="*/ 1460018 h 1722677"/>
              <a:gd name="connsiteX1038" fmla="*/ 1112249 w 1266576"/>
              <a:gd name="connsiteY1038" fmla="*/ 1529460 h 1722677"/>
              <a:gd name="connsiteX1039" fmla="*/ 1109741 w 1266576"/>
              <a:gd name="connsiteY1039" fmla="*/ 1553750 h 1722677"/>
              <a:gd name="connsiteX1040" fmla="*/ 1113127 w 1266576"/>
              <a:gd name="connsiteY1040" fmla="*/ 1568466 h 1722677"/>
              <a:gd name="connsiteX1041" fmla="*/ 1115469 w 1266576"/>
              <a:gd name="connsiteY1041" fmla="*/ 1565372 h 1722677"/>
              <a:gd name="connsiteX1042" fmla="*/ 1118353 w 1266576"/>
              <a:gd name="connsiteY1042" fmla="*/ 1554293 h 1722677"/>
              <a:gd name="connsiteX1043" fmla="*/ 1130519 w 1266576"/>
              <a:gd name="connsiteY1043" fmla="*/ 1511775 h 1722677"/>
              <a:gd name="connsiteX1044" fmla="*/ 1144190 w 1266576"/>
              <a:gd name="connsiteY1044" fmla="*/ 1461607 h 1722677"/>
              <a:gd name="connsiteX1045" fmla="*/ 1144859 w 1266576"/>
              <a:gd name="connsiteY1045" fmla="*/ 1455587 h 1722677"/>
              <a:gd name="connsiteX1046" fmla="*/ 1145319 w 1266576"/>
              <a:gd name="connsiteY1046" fmla="*/ 1455169 h 1722677"/>
              <a:gd name="connsiteX1047" fmla="*/ 1145319 w 1266576"/>
              <a:gd name="connsiteY1047" fmla="*/ 1454751 h 1722677"/>
              <a:gd name="connsiteX1048" fmla="*/ 513614 w 1266576"/>
              <a:gd name="connsiteY1048" fmla="*/ 1567462 h 1722677"/>
              <a:gd name="connsiteX1049" fmla="*/ 513614 w 1266576"/>
              <a:gd name="connsiteY1049" fmla="*/ 1567462 h 1722677"/>
              <a:gd name="connsiteX1050" fmla="*/ 509057 w 1266576"/>
              <a:gd name="connsiteY1050" fmla="*/ 1561358 h 1722677"/>
              <a:gd name="connsiteX1051" fmla="*/ 490327 w 1266576"/>
              <a:gd name="connsiteY1051" fmla="*/ 1539243 h 1722677"/>
              <a:gd name="connsiteX1052" fmla="*/ 463696 w 1266576"/>
              <a:gd name="connsiteY1052" fmla="*/ 1507762 h 1722677"/>
              <a:gd name="connsiteX1053" fmla="*/ 456297 w 1266576"/>
              <a:gd name="connsiteY1053" fmla="*/ 1505003 h 1722677"/>
              <a:gd name="connsiteX1054" fmla="*/ 441873 w 1266576"/>
              <a:gd name="connsiteY1054" fmla="*/ 1506549 h 1722677"/>
              <a:gd name="connsiteX1055" fmla="*/ 432090 w 1266576"/>
              <a:gd name="connsiteY1055" fmla="*/ 1508138 h 1722677"/>
              <a:gd name="connsiteX1056" fmla="*/ 431170 w 1266576"/>
              <a:gd name="connsiteY1056" fmla="*/ 1509183 h 1722677"/>
              <a:gd name="connsiteX1057" fmla="*/ 431589 w 1266576"/>
              <a:gd name="connsiteY1057" fmla="*/ 1510521 h 1722677"/>
              <a:gd name="connsiteX1058" fmla="*/ 433261 w 1266576"/>
              <a:gd name="connsiteY1058" fmla="*/ 1512068 h 1722677"/>
              <a:gd name="connsiteX1059" fmla="*/ 478998 w 1266576"/>
              <a:gd name="connsiteY1059" fmla="*/ 1543883 h 1722677"/>
              <a:gd name="connsiteX1060" fmla="*/ 499650 w 1266576"/>
              <a:gd name="connsiteY1060" fmla="*/ 1558307 h 1722677"/>
              <a:gd name="connsiteX1061" fmla="*/ 513614 w 1266576"/>
              <a:gd name="connsiteY1061" fmla="*/ 1567462 h 1722677"/>
              <a:gd name="connsiteX1062" fmla="*/ 299060 w 1266576"/>
              <a:gd name="connsiteY1062" fmla="*/ 1287355 h 1722677"/>
              <a:gd name="connsiteX1063" fmla="*/ 295507 w 1266576"/>
              <a:gd name="connsiteY1063" fmla="*/ 1282129 h 1722677"/>
              <a:gd name="connsiteX1064" fmla="*/ 299186 w 1266576"/>
              <a:gd name="connsiteY1064" fmla="*/ 1287272 h 1722677"/>
              <a:gd name="connsiteX1065" fmla="*/ 301025 w 1266576"/>
              <a:gd name="connsiteY1065" fmla="*/ 1294462 h 1722677"/>
              <a:gd name="connsiteX1066" fmla="*/ 312229 w 1266576"/>
              <a:gd name="connsiteY1066" fmla="*/ 1318710 h 1722677"/>
              <a:gd name="connsiteX1067" fmla="*/ 327489 w 1266576"/>
              <a:gd name="connsiteY1067" fmla="*/ 1352825 h 1722677"/>
              <a:gd name="connsiteX1068" fmla="*/ 342414 w 1266576"/>
              <a:gd name="connsiteY1068" fmla="*/ 1385434 h 1722677"/>
              <a:gd name="connsiteX1069" fmla="*/ 361854 w 1266576"/>
              <a:gd name="connsiteY1069" fmla="*/ 1410017 h 1722677"/>
              <a:gd name="connsiteX1070" fmla="*/ 373351 w 1266576"/>
              <a:gd name="connsiteY1070" fmla="*/ 1418796 h 1722677"/>
              <a:gd name="connsiteX1071" fmla="*/ 374647 w 1266576"/>
              <a:gd name="connsiteY1071" fmla="*/ 1418462 h 1722677"/>
              <a:gd name="connsiteX1072" fmla="*/ 374647 w 1266576"/>
              <a:gd name="connsiteY1072" fmla="*/ 1417793 h 1722677"/>
              <a:gd name="connsiteX1073" fmla="*/ 373728 w 1266576"/>
              <a:gd name="connsiteY1073" fmla="*/ 1415703 h 1722677"/>
              <a:gd name="connsiteX1074" fmla="*/ 353702 w 1266576"/>
              <a:gd name="connsiteY1074" fmla="*/ 1380543 h 1722677"/>
              <a:gd name="connsiteX1075" fmla="*/ 342414 w 1266576"/>
              <a:gd name="connsiteY1075" fmla="*/ 1360643 h 1722677"/>
              <a:gd name="connsiteX1076" fmla="*/ 318710 w 1266576"/>
              <a:gd name="connsiteY1076" fmla="*/ 1319672 h 1722677"/>
              <a:gd name="connsiteX1077" fmla="*/ 301109 w 1266576"/>
              <a:gd name="connsiteY1077" fmla="*/ 1289278 h 1722677"/>
              <a:gd name="connsiteX1078" fmla="*/ 299060 w 1266576"/>
              <a:gd name="connsiteY1078" fmla="*/ 1287355 h 1722677"/>
              <a:gd name="connsiteX1079" fmla="*/ 947070 w 1266576"/>
              <a:gd name="connsiteY1079" fmla="*/ 1383511 h 1722677"/>
              <a:gd name="connsiteX1080" fmla="*/ 947446 w 1266576"/>
              <a:gd name="connsiteY1080" fmla="*/ 1384138 h 1722677"/>
              <a:gd name="connsiteX1081" fmla="*/ 947989 w 1266576"/>
              <a:gd name="connsiteY1081" fmla="*/ 1384138 h 1722677"/>
              <a:gd name="connsiteX1082" fmla="*/ 946986 w 1266576"/>
              <a:gd name="connsiteY1082" fmla="*/ 1383595 h 1722677"/>
              <a:gd name="connsiteX1083" fmla="*/ 930263 w 1266576"/>
              <a:gd name="connsiteY1083" fmla="*/ 1368126 h 1722677"/>
              <a:gd name="connsiteX1084" fmla="*/ 907938 w 1266576"/>
              <a:gd name="connsiteY1084" fmla="*/ 1355584 h 1722677"/>
              <a:gd name="connsiteX1085" fmla="*/ 865671 w 1266576"/>
              <a:gd name="connsiteY1085" fmla="*/ 1342749 h 1722677"/>
              <a:gd name="connsiteX1086" fmla="*/ 811782 w 1266576"/>
              <a:gd name="connsiteY1086" fmla="*/ 1326319 h 1722677"/>
              <a:gd name="connsiteX1087" fmla="*/ 790628 w 1266576"/>
              <a:gd name="connsiteY1087" fmla="*/ 1319881 h 1722677"/>
              <a:gd name="connsiteX1088" fmla="*/ 784607 w 1266576"/>
              <a:gd name="connsiteY1088" fmla="*/ 1319087 h 1722677"/>
              <a:gd name="connsiteX1089" fmla="*/ 784607 w 1266576"/>
              <a:gd name="connsiteY1089" fmla="*/ 1319087 h 1722677"/>
              <a:gd name="connsiteX1090" fmla="*/ 789959 w 1266576"/>
              <a:gd name="connsiteY1090" fmla="*/ 1321888 h 1722677"/>
              <a:gd name="connsiteX1091" fmla="*/ 808354 w 1266576"/>
              <a:gd name="connsiteY1091" fmla="*/ 1329329 h 1722677"/>
              <a:gd name="connsiteX1092" fmla="*/ 878715 w 1266576"/>
              <a:gd name="connsiteY1092" fmla="*/ 1356964 h 1722677"/>
              <a:gd name="connsiteX1093" fmla="*/ 934695 w 1266576"/>
              <a:gd name="connsiteY1093" fmla="*/ 1379414 h 1722677"/>
              <a:gd name="connsiteX1094" fmla="*/ 947237 w 1266576"/>
              <a:gd name="connsiteY1094" fmla="*/ 1383511 h 1722677"/>
              <a:gd name="connsiteX1095" fmla="*/ 363485 w 1266576"/>
              <a:gd name="connsiteY1095" fmla="*/ 1419005 h 1722677"/>
              <a:gd name="connsiteX1096" fmla="*/ 363485 w 1266576"/>
              <a:gd name="connsiteY1096" fmla="*/ 1419005 h 1722677"/>
              <a:gd name="connsiteX1097" fmla="*/ 365283 w 1266576"/>
              <a:gd name="connsiteY1097" fmla="*/ 1423186 h 1722677"/>
              <a:gd name="connsiteX1098" fmla="*/ 374271 w 1266576"/>
              <a:gd name="connsiteY1098" fmla="*/ 1435728 h 1722677"/>
              <a:gd name="connsiteX1099" fmla="*/ 404748 w 1266576"/>
              <a:gd name="connsiteY1099" fmla="*/ 1478706 h 1722677"/>
              <a:gd name="connsiteX1100" fmla="*/ 421471 w 1266576"/>
              <a:gd name="connsiteY1100" fmla="*/ 1501574 h 1722677"/>
              <a:gd name="connsiteX1101" fmla="*/ 429247 w 1266576"/>
              <a:gd name="connsiteY1101" fmla="*/ 1505003 h 1722677"/>
              <a:gd name="connsiteX1102" fmla="*/ 446639 w 1266576"/>
              <a:gd name="connsiteY1102" fmla="*/ 1502787 h 1722677"/>
              <a:gd name="connsiteX1103" fmla="*/ 453997 w 1266576"/>
              <a:gd name="connsiteY1103" fmla="*/ 1500487 h 1722677"/>
              <a:gd name="connsiteX1104" fmla="*/ 449566 w 1266576"/>
              <a:gd name="connsiteY1104" fmla="*/ 1494802 h 1722677"/>
              <a:gd name="connsiteX1105" fmla="*/ 431212 w 1266576"/>
              <a:gd name="connsiteY1105" fmla="*/ 1478580 h 1722677"/>
              <a:gd name="connsiteX1106" fmla="*/ 407424 w 1266576"/>
              <a:gd name="connsiteY1106" fmla="*/ 1457092 h 1722677"/>
              <a:gd name="connsiteX1107" fmla="*/ 378159 w 1266576"/>
              <a:gd name="connsiteY1107" fmla="*/ 1431171 h 1722677"/>
              <a:gd name="connsiteX1108" fmla="*/ 363485 w 1266576"/>
              <a:gd name="connsiteY1108" fmla="*/ 1419005 h 1722677"/>
              <a:gd name="connsiteX1109" fmla="*/ 374104 w 1266576"/>
              <a:gd name="connsiteY1109" fmla="*/ 1172344 h 1722677"/>
              <a:gd name="connsiteX1110" fmla="*/ 374647 w 1266576"/>
              <a:gd name="connsiteY1110" fmla="*/ 1172720 h 1722677"/>
              <a:gd name="connsiteX1111" fmla="*/ 375149 w 1266576"/>
              <a:gd name="connsiteY1111" fmla="*/ 1172720 h 1722677"/>
              <a:gd name="connsiteX1112" fmla="*/ 374020 w 1266576"/>
              <a:gd name="connsiteY1112" fmla="*/ 1172344 h 1722677"/>
              <a:gd name="connsiteX1113" fmla="*/ 367164 w 1266576"/>
              <a:gd name="connsiteY1113" fmla="*/ 1166533 h 1722677"/>
              <a:gd name="connsiteX1114" fmla="*/ 323266 w 1266576"/>
              <a:gd name="connsiteY1114" fmla="*/ 1138647 h 1722677"/>
              <a:gd name="connsiteX1115" fmla="*/ 296343 w 1266576"/>
              <a:gd name="connsiteY1115" fmla="*/ 1121172 h 1722677"/>
              <a:gd name="connsiteX1116" fmla="*/ 255832 w 1266576"/>
              <a:gd name="connsiteY1116" fmla="*/ 1095043 h 1722677"/>
              <a:gd name="connsiteX1117" fmla="*/ 250439 w 1266576"/>
              <a:gd name="connsiteY1117" fmla="*/ 1092158 h 1722677"/>
              <a:gd name="connsiteX1118" fmla="*/ 248348 w 1266576"/>
              <a:gd name="connsiteY1118" fmla="*/ 1092158 h 1722677"/>
              <a:gd name="connsiteX1119" fmla="*/ 247721 w 1266576"/>
              <a:gd name="connsiteY1119" fmla="*/ 1094165 h 1722677"/>
              <a:gd name="connsiteX1120" fmla="*/ 251024 w 1266576"/>
              <a:gd name="connsiteY1120" fmla="*/ 1116114 h 1722677"/>
              <a:gd name="connsiteX1121" fmla="*/ 255832 w 1266576"/>
              <a:gd name="connsiteY1121" fmla="*/ 1122343 h 1722677"/>
              <a:gd name="connsiteX1122" fmla="*/ 274185 w 1266576"/>
              <a:gd name="connsiteY1122" fmla="*/ 1130035 h 1722677"/>
              <a:gd name="connsiteX1123" fmla="*/ 301527 w 1266576"/>
              <a:gd name="connsiteY1123" fmla="*/ 1141825 h 1722677"/>
              <a:gd name="connsiteX1124" fmla="*/ 341620 w 1266576"/>
              <a:gd name="connsiteY1124" fmla="*/ 1158882 h 1722677"/>
              <a:gd name="connsiteX1125" fmla="*/ 374104 w 1266576"/>
              <a:gd name="connsiteY1125" fmla="*/ 1172302 h 1722677"/>
              <a:gd name="connsiteX1126" fmla="*/ 1120444 w 1266576"/>
              <a:gd name="connsiteY1126" fmla="*/ 962473 h 1722677"/>
              <a:gd name="connsiteX1127" fmla="*/ 1118395 w 1266576"/>
              <a:gd name="connsiteY1127" fmla="*/ 963392 h 1722677"/>
              <a:gd name="connsiteX1128" fmla="*/ 1094816 w 1266576"/>
              <a:gd name="connsiteY1128" fmla="*/ 981578 h 1722677"/>
              <a:gd name="connsiteX1129" fmla="*/ 1064548 w 1266576"/>
              <a:gd name="connsiteY1129" fmla="*/ 1006119 h 1722677"/>
              <a:gd name="connsiteX1130" fmla="*/ 1029806 w 1266576"/>
              <a:gd name="connsiteY1130" fmla="*/ 1033586 h 1722677"/>
              <a:gd name="connsiteX1131" fmla="*/ 1024705 w 1266576"/>
              <a:gd name="connsiteY1131" fmla="*/ 1038227 h 1722677"/>
              <a:gd name="connsiteX1132" fmla="*/ 1024162 w 1266576"/>
              <a:gd name="connsiteY1132" fmla="*/ 1039523 h 1722677"/>
              <a:gd name="connsiteX1133" fmla="*/ 1025583 w 1266576"/>
              <a:gd name="connsiteY1133" fmla="*/ 1041028 h 1722677"/>
              <a:gd name="connsiteX1134" fmla="*/ 1042306 w 1266576"/>
              <a:gd name="connsiteY1134" fmla="*/ 1042868 h 1722677"/>
              <a:gd name="connsiteX1135" fmla="*/ 1065049 w 1266576"/>
              <a:gd name="connsiteY1135" fmla="*/ 1045752 h 1722677"/>
              <a:gd name="connsiteX1136" fmla="*/ 1071111 w 1266576"/>
              <a:gd name="connsiteY1136" fmla="*/ 1046212 h 1722677"/>
              <a:gd name="connsiteX1137" fmla="*/ 1076337 w 1266576"/>
              <a:gd name="connsiteY1137" fmla="*/ 1043578 h 1722677"/>
              <a:gd name="connsiteX1138" fmla="*/ 1078428 w 1266576"/>
              <a:gd name="connsiteY1138" fmla="*/ 1040359 h 1722677"/>
              <a:gd name="connsiteX1139" fmla="*/ 1098160 w 1266576"/>
              <a:gd name="connsiteY1139" fmla="*/ 1004112 h 1722677"/>
              <a:gd name="connsiteX1140" fmla="*/ 1112877 w 1266576"/>
              <a:gd name="connsiteY1140" fmla="*/ 977314 h 1722677"/>
              <a:gd name="connsiteX1141" fmla="*/ 1120444 w 1266576"/>
              <a:gd name="connsiteY1141" fmla="*/ 962389 h 1722677"/>
              <a:gd name="connsiteX1142" fmla="*/ 1042264 w 1266576"/>
              <a:gd name="connsiteY1142" fmla="*/ 1572228 h 1722677"/>
              <a:gd name="connsiteX1143" fmla="*/ 1037791 w 1266576"/>
              <a:gd name="connsiteY1143" fmla="*/ 1572897 h 1722677"/>
              <a:gd name="connsiteX1144" fmla="*/ 1016511 w 1266576"/>
              <a:gd name="connsiteY1144" fmla="*/ 1578959 h 1722677"/>
              <a:gd name="connsiteX1145" fmla="*/ 998827 w 1266576"/>
              <a:gd name="connsiteY1145" fmla="*/ 1583767 h 1722677"/>
              <a:gd name="connsiteX1146" fmla="*/ 974035 w 1266576"/>
              <a:gd name="connsiteY1146" fmla="*/ 1591376 h 1722677"/>
              <a:gd name="connsiteX1147" fmla="*/ 933022 w 1266576"/>
              <a:gd name="connsiteY1147" fmla="*/ 1603374 h 1722677"/>
              <a:gd name="connsiteX1148" fmla="*/ 928842 w 1266576"/>
              <a:gd name="connsiteY1148" fmla="*/ 1608099 h 1722677"/>
              <a:gd name="connsiteX1149" fmla="*/ 927629 w 1266576"/>
              <a:gd name="connsiteY1149" fmla="*/ 1633183 h 1722677"/>
              <a:gd name="connsiteX1150" fmla="*/ 926584 w 1266576"/>
              <a:gd name="connsiteY1150" fmla="*/ 1671353 h 1722677"/>
              <a:gd name="connsiteX1151" fmla="*/ 926584 w 1266576"/>
              <a:gd name="connsiteY1151" fmla="*/ 1675910 h 1722677"/>
              <a:gd name="connsiteX1152" fmla="*/ 928173 w 1266576"/>
              <a:gd name="connsiteY1152" fmla="*/ 1678962 h 1722677"/>
              <a:gd name="connsiteX1153" fmla="*/ 930765 w 1266576"/>
              <a:gd name="connsiteY1153" fmla="*/ 1677666 h 1722677"/>
              <a:gd name="connsiteX1154" fmla="*/ 936242 w 1266576"/>
              <a:gd name="connsiteY1154" fmla="*/ 1672356 h 1722677"/>
              <a:gd name="connsiteX1155" fmla="*/ 987413 w 1266576"/>
              <a:gd name="connsiteY1155" fmla="*/ 1624278 h 1722677"/>
              <a:gd name="connsiteX1156" fmla="*/ 1029889 w 1266576"/>
              <a:gd name="connsiteY1156" fmla="*/ 1584687 h 1722677"/>
              <a:gd name="connsiteX1157" fmla="*/ 1041972 w 1266576"/>
              <a:gd name="connsiteY1157" fmla="*/ 1572145 h 1722677"/>
              <a:gd name="connsiteX1158" fmla="*/ 1042223 w 1266576"/>
              <a:gd name="connsiteY1158" fmla="*/ 1572145 h 1722677"/>
              <a:gd name="connsiteX1159" fmla="*/ 320591 w 1266576"/>
              <a:gd name="connsiteY1159" fmla="*/ 982164 h 1722677"/>
              <a:gd name="connsiteX1160" fmla="*/ 320591 w 1266576"/>
              <a:gd name="connsiteY1160" fmla="*/ 982373 h 1722677"/>
              <a:gd name="connsiteX1161" fmla="*/ 320591 w 1266576"/>
              <a:gd name="connsiteY1161" fmla="*/ 982373 h 1722677"/>
              <a:gd name="connsiteX1162" fmla="*/ 308509 w 1266576"/>
              <a:gd name="connsiteY1162" fmla="*/ 969580 h 1722677"/>
              <a:gd name="connsiteX1163" fmla="*/ 262521 w 1266576"/>
              <a:gd name="connsiteY1163" fmla="*/ 923592 h 1722677"/>
              <a:gd name="connsiteX1164" fmla="*/ 229702 w 1266576"/>
              <a:gd name="connsiteY1164" fmla="*/ 890523 h 1722677"/>
              <a:gd name="connsiteX1165" fmla="*/ 191532 w 1266576"/>
              <a:gd name="connsiteY1165" fmla="*/ 851893 h 1722677"/>
              <a:gd name="connsiteX1166" fmla="*/ 153906 w 1266576"/>
              <a:gd name="connsiteY1166" fmla="*/ 814267 h 1722677"/>
              <a:gd name="connsiteX1167" fmla="*/ 137183 w 1266576"/>
              <a:gd name="connsiteY1167" fmla="*/ 797544 h 1722677"/>
              <a:gd name="connsiteX1168" fmla="*/ 134006 w 1266576"/>
              <a:gd name="connsiteY1168" fmla="*/ 795579 h 1722677"/>
              <a:gd name="connsiteX1169" fmla="*/ 133755 w 1266576"/>
              <a:gd name="connsiteY1169" fmla="*/ 795203 h 1722677"/>
              <a:gd name="connsiteX1170" fmla="*/ 134131 w 1266576"/>
              <a:gd name="connsiteY1170" fmla="*/ 795495 h 1722677"/>
              <a:gd name="connsiteX1171" fmla="*/ 137350 w 1266576"/>
              <a:gd name="connsiteY1171" fmla="*/ 803857 h 1722677"/>
              <a:gd name="connsiteX1172" fmla="*/ 155578 w 1266576"/>
              <a:gd name="connsiteY1172" fmla="*/ 841483 h 1722677"/>
              <a:gd name="connsiteX1173" fmla="*/ 173639 w 1266576"/>
              <a:gd name="connsiteY1173" fmla="*/ 879360 h 1722677"/>
              <a:gd name="connsiteX1174" fmla="*/ 179492 w 1266576"/>
              <a:gd name="connsiteY1174" fmla="*/ 886175 h 1722677"/>
              <a:gd name="connsiteX1175" fmla="*/ 203029 w 1266576"/>
              <a:gd name="connsiteY1175" fmla="*/ 902730 h 1722677"/>
              <a:gd name="connsiteX1176" fmla="*/ 247178 w 1266576"/>
              <a:gd name="connsiteY1176" fmla="*/ 932790 h 1722677"/>
              <a:gd name="connsiteX1177" fmla="*/ 310766 w 1266576"/>
              <a:gd name="connsiteY1177" fmla="*/ 976394 h 1722677"/>
              <a:gd name="connsiteX1178" fmla="*/ 320591 w 1266576"/>
              <a:gd name="connsiteY1178" fmla="*/ 982164 h 1722677"/>
              <a:gd name="connsiteX1179" fmla="*/ 738661 w 1266576"/>
              <a:gd name="connsiteY1179" fmla="*/ 1650198 h 1722677"/>
              <a:gd name="connsiteX1180" fmla="*/ 743720 w 1266576"/>
              <a:gd name="connsiteY1180" fmla="*/ 1647063 h 1722677"/>
              <a:gd name="connsiteX1181" fmla="*/ 791506 w 1266576"/>
              <a:gd name="connsiteY1181" fmla="*/ 1604252 h 1722677"/>
              <a:gd name="connsiteX1182" fmla="*/ 813747 w 1266576"/>
              <a:gd name="connsiteY1182" fmla="*/ 1584519 h 1722677"/>
              <a:gd name="connsiteX1183" fmla="*/ 814500 w 1266576"/>
              <a:gd name="connsiteY1183" fmla="*/ 1579168 h 1722677"/>
              <a:gd name="connsiteX1184" fmla="*/ 807978 w 1266576"/>
              <a:gd name="connsiteY1184" fmla="*/ 1568842 h 1722677"/>
              <a:gd name="connsiteX1185" fmla="*/ 779716 w 1266576"/>
              <a:gd name="connsiteY1185" fmla="*/ 1527035 h 1722677"/>
              <a:gd name="connsiteX1186" fmla="*/ 768930 w 1266576"/>
              <a:gd name="connsiteY1186" fmla="*/ 1511274 h 1722677"/>
              <a:gd name="connsiteX1187" fmla="*/ 766589 w 1266576"/>
              <a:gd name="connsiteY1187" fmla="*/ 1510019 h 1722677"/>
              <a:gd name="connsiteX1188" fmla="*/ 765000 w 1266576"/>
              <a:gd name="connsiteY1188" fmla="*/ 1512361 h 1722677"/>
              <a:gd name="connsiteX1189" fmla="*/ 763913 w 1266576"/>
              <a:gd name="connsiteY1189" fmla="*/ 1518381 h 1722677"/>
              <a:gd name="connsiteX1190" fmla="*/ 753796 w 1266576"/>
              <a:gd name="connsiteY1190" fmla="*/ 1569302 h 1722677"/>
              <a:gd name="connsiteX1191" fmla="*/ 740919 w 1266576"/>
              <a:gd name="connsiteY1191" fmla="*/ 1634354 h 1722677"/>
              <a:gd name="connsiteX1192" fmla="*/ 738954 w 1266576"/>
              <a:gd name="connsiteY1192" fmla="*/ 1650198 h 1722677"/>
              <a:gd name="connsiteX1193" fmla="*/ 738703 w 1266576"/>
              <a:gd name="connsiteY1193" fmla="*/ 1650198 h 1722677"/>
              <a:gd name="connsiteX1194" fmla="*/ 789499 w 1266576"/>
              <a:gd name="connsiteY1194" fmla="*/ 99617 h 1722677"/>
              <a:gd name="connsiteX1195" fmla="*/ 789499 w 1266576"/>
              <a:gd name="connsiteY1195" fmla="*/ 99617 h 1722677"/>
              <a:gd name="connsiteX1196" fmla="*/ 787325 w 1266576"/>
              <a:gd name="connsiteY1196" fmla="*/ 97443 h 1722677"/>
              <a:gd name="connsiteX1197" fmla="*/ 771438 w 1266576"/>
              <a:gd name="connsiteY1197" fmla="*/ 85570 h 1722677"/>
              <a:gd name="connsiteX1198" fmla="*/ 716504 w 1266576"/>
              <a:gd name="connsiteY1198" fmla="*/ 44014 h 1722677"/>
              <a:gd name="connsiteX1199" fmla="*/ 667548 w 1266576"/>
              <a:gd name="connsiteY1199" fmla="*/ 7349 h 1722677"/>
              <a:gd name="connsiteX1200" fmla="*/ 653333 w 1266576"/>
              <a:gd name="connsiteY1200" fmla="*/ 3754 h 1722677"/>
              <a:gd name="connsiteX1201" fmla="*/ 635983 w 1266576"/>
              <a:gd name="connsiteY1201" fmla="*/ 6220 h 1722677"/>
              <a:gd name="connsiteX1202" fmla="*/ 613993 w 1266576"/>
              <a:gd name="connsiteY1202" fmla="*/ 8812 h 1722677"/>
              <a:gd name="connsiteX1203" fmla="*/ 581300 w 1266576"/>
              <a:gd name="connsiteY1203" fmla="*/ 12575 h 1722677"/>
              <a:gd name="connsiteX1204" fmla="*/ 567671 w 1266576"/>
              <a:gd name="connsiteY1204" fmla="*/ 14498 h 1722677"/>
              <a:gd name="connsiteX1205" fmla="*/ 566542 w 1266576"/>
              <a:gd name="connsiteY1205" fmla="*/ 15292 h 1722677"/>
              <a:gd name="connsiteX1206" fmla="*/ 567462 w 1266576"/>
              <a:gd name="connsiteY1206" fmla="*/ 17006 h 1722677"/>
              <a:gd name="connsiteX1207" fmla="*/ 570932 w 1266576"/>
              <a:gd name="connsiteY1207" fmla="*/ 18637 h 1722677"/>
              <a:gd name="connsiteX1208" fmla="*/ 606760 w 1266576"/>
              <a:gd name="connsiteY1208" fmla="*/ 31973 h 1722677"/>
              <a:gd name="connsiteX1209" fmla="*/ 648985 w 1266576"/>
              <a:gd name="connsiteY1209" fmla="*/ 48027 h 1722677"/>
              <a:gd name="connsiteX1210" fmla="*/ 673359 w 1266576"/>
              <a:gd name="connsiteY1210" fmla="*/ 57016 h 1722677"/>
              <a:gd name="connsiteX1211" fmla="*/ 716964 w 1266576"/>
              <a:gd name="connsiteY1211" fmla="*/ 73739 h 1722677"/>
              <a:gd name="connsiteX1212" fmla="*/ 758520 w 1266576"/>
              <a:gd name="connsiteY1212" fmla="*/ 89207 h 1722677"/>
              <a:gd name="connsiteX1213" fmla="*/ 774950 w 1266576"/>
              <a:gd name="connsiteY1213" fmla="*/ 95478 h 1722677"/>
              <a:gd name="connsiteX1214" fmla="*/ 789499 w 1266576"/>
              <a:gd name="connsiteY1214" fmla="*/ 99617 h 1722677"/>
              <a:gd name="connsiteX1215" fmla="*/ 302196 w 1266576"/>
              <a:gd name="connsiteY1215" fmla="*/ 412250 h 1722677"/>
              <a:gd name="connsiteX1216" fmla="*/ 302196 w 1266576"/>
              <a:gd name="connsiteY1216" fmla="*/ 412250 h 1722677"/>
              <a:gd name="connsiteX1217" fmla="*/ 295590 w 1266576"/>
              <a:gd name="connsiteY1217" fmla="*/ 402091 h 1722677"/>
              <a:gd name="connsiteX1218" fmla="*/ 268416 w 1266576"/>
              <a:gd name="connsiteY1218" fmla="*/ 367015 h 1722677"/>
              <a:gd name="connsiteX1219" fmla="*/ 247512 w 1266576"/>
              <a:gd name="connsiteY1219" fmla="*/ 339631 h 1722677"/>
              <a:gd name="connsiteX1220" fmla="*/ 225772 w 1266576"/>
              <a:gd name="connsiteY1220" fmla="*/ 311997 h 1722677"/>
              <a:gd name="connsiteX1221" fmla="*/ 204869 w 1266576"/>
              <a:gd name="connsiteY1221" fmla="*/ 284739 h 1722677"/>
              <a:gd name="connsiteX1222" fmla="*/ 201273 w 1266576"/>
              <a:gd name="connsiteY1222" fmla="*/ 280809 h 1722677"/>
              <a:gd name="connsiteX1223" fmla="*/ 199350 w 1266576"/>
              <a:gd name="connsiteY1223" fmla="*/ 280809 h 1722677"/>
              <a:gd name="connsiteX1224" fmla="*/ 196967 w 1266576"/>
              <a:gd name="connsiteY1224" fmla="*/ 284655 h 1722677"/>
              <a:gd name="connsiteX1225" fmla="*/ 180495 w 1266576"/>
              <a:gd name="connsiteY1225" fmla="*/ 316596 h 1722677"/>
              <a:gd name="connsiteX1226" fmla="*/ 168204 w 1266576"/>
              <a:gd name="connsiteY1226" fmla="*/ 340342 h 1722677"/>
              <a:gd name="connsiteX1227" fmla="*/ 163062 w 1266576"/>
              <a:gd name="connsiteY1227" fmla="*/ 351463 h 1722677"/>
              <a:gd name="connsiteX1228" fmla="*/ 163751 w 1266576"/>
              <a:gd name="connsiteY1228" fmla="*/ 354762 h 1722677"/>
              <a:gd name="connsiteX1229" fmla="*/ 164567 w 1266576"/>
              <a:gd name="connsiteY1229" fmla="*/ 355100 h 1722677"/>
              <a:gd name="connsiteX1230" fmla="*/ 177109 w 1266576"/>
              <a:gd name="connsiteY1230" fmla="*/ 360451 h 1722677"/>
              <a:gd name="connsiteX1231" fmla="*/ 230789 w 1266576"/>
              <a:gd name="connsiteY1231" fmla="*/ 382734 h 1722677"/>
              <a:gd name="connsiteX1232" fmla="*/ 294127 w 1266576"/>
              <a:gd name="connsiteY1232" fmla="*/ 409658 h 1722677"/>
              <a:gd name="connsiteX1233" fmla="*/ 302196 w 1266576"/>
              <a:gd name="connsiteY1233" fmla="*/ 412250 h 1722677"/>
              <a:gd name="connsiteX1234" fmla="*/ 879802 w 1266576"/>
              <a:gd name="connsiteY1234" fmla="*/ 1126356 h 1722677"/>
              <a:gd name="connsiteX1235" fmla="*/ 879593 w 1266576"/>
              <a:gd name="connsiteY1235" fmla="*/ 1126105 h 1722677"/>
              <a:gd name="connsiteX1236" fmla="*/ 879928 w 1266576"/>
              <a:gd name="connsiteY1236" fmla="*/ 1126105 h 1722677"/>
              <a:gd name="connsiteX1237" fmla="*/ 880889 w 1266576"/>
              <a:gd name="connsiteY1237" fmla="*/ 1132042 h 1722677"/>
              <a:gd name="connsiteX1238" fmla="*/ 891174 w 1266576"/>
              <a:gd name="connsiteY1238" fmla="*/ 1163272 h 1722677"/>
              <a:gd name="connsiteX1239" fmla="*/ 910614 w 1266576"/>
              <a:gd name="connsiteY1239" fmla="*/ 1222930 h 1722677"/>
              <a:gd name="connsiteX1240" fmla="*/ 926668 w 1266576"/>
              <a:gd name="connsiteY1240" fmla="*/ 1270800 h 1722677"/>
              <a:gd name="connsiteX1241" fmla="*/ 932019 w 1266576"/>
              <a:gd name="connsiteY1241" fmla="*/ 1287522 h 1722677"/>
              <a:gd name="connsiteX1242" fmla="*/ 939962 w 1266576"/>
              <a:gd name="connsiteY1242" fmla="*/ 1293041 h 1722677"/>
              <a:gd name="connsiteX1243" fmla="*/ 946066 w 1266576"/>
              <a:gd name="connsiteY1243" fmla="*/ 1292790 h 1722677"/>
              <a:gd name="connsiteX1244" fmla="*/ 976669 w 1266576"/>
              <a:gd name="connsiteY1244" fmla="*/ 1291285 h 1722677"/>
              <a:gd name="connsiteX1245" fmla="*/ 990424 w 1266576"/>
              <a:gd name="connsiteY1245" fmla="*/ 1290825 h 1722677"/>
              <a:gd name="connsiteX1246" fmla="*/ 1032482 w 1266576"/>
              <a:gd name="connsiteY1246" fmla="*/ 1288609 h 1722677"/>
              <a:gd name="connsiteX1247" fmla="*/ 1038544 w 1266576"/>
              <a:gd name="connsiteY1247" fmla="*/ 1288066 h 1722677"/>
              <a:gd name="connsiteX1248" fmla="*/ 1039551 w 1266576"/>
              <a:gd name="connsiteY1248" fmla="*/ 1285992 h 1722677"/>
              <a:gd name="connsiteX1249" fmla="*/ 1039380 w 1266576"/>
              <a:gd name="connsiteY1249" fmla="*/ 1285641 h 1722677"/>
              <a:gd name="connsiteX1250" fmla="*/ 1037415 w 1266576"/>
              <a:gd name="connsiteY1250" fmla="*/ 1283258 h 1722677"/>
              <a:gd name="connsiteX1251" fmla="*/ 1014755 w 1266576"/>
              <a:gd name="connsiteY1251" fmla="*/ 1260515 h 1722677"/>
              <a:gd name="connsiteX1252" fmla="*/ 965465 w 1266576"/>
              <a:gd name="connsiteY1252" fmla="*/ 1211266 h 1722677"/>
              <a:gd name="connsiteX1253" fmla="*/ 934235 w 1266576"/>
              <a:gd name="connsiteY1253" fmla="*/ 1179786 h 1722677"/>
              <a:gd name="connsiteX1254" fmla="*/ 888247 w 1266576"/>
              <a:gd name="connsiteY1254" fmla="*/ 1133798 h 1722677"/>
              <a:gd name="connsiteX1255" fmla="*/ 879802 w 1266576"/>
              <a:gd name="connsiteY1255" fmla="*/ 1126356 h 1722677"/>
              <a:gd name="connsiteX1256" fmla="*/ 1163296 w 1266576"/>
              <a:gd name="connsiteY1256" fmla="*/ 665183 h 1722677"/>
              <a:gd name="connsiteX1257" fmla="*/ 1160578 w 1266576"/>
              <a:gd name="connsiteY1257" fmla="*/ 666437 h 1722677"/>
              <a:gd name="connsiteX1258" fmla="*/ 1125962 w 1266576"/>
              <a:gd name="connsiteY1258" fmla="*/ 689013 h 1722677"/>
              <a:gd name="connsiteX1259" fmla="*/ 1075794 w 1266576"/>
              <a:gd name="connsiteY1259" fmla="*/ 722458 h 1722677"/>
              <a:gd name="connsiteX1260" fmla="*/ 1023409 w 1266576"/>
              <a:gd name="connsiteY1260" fmla="*/ 756907 h 1722677"/>
              <a:gd name="connsiteX1261" fmla="*/ 1011996 w 1266576"/>
              <a:gd name="connsiteY1261" fmla="*/ 764558 h 1722677"/>
              <a:gd name="connsiteX1262" fmla="*/ 1011327 w 1266576"/>
              <a:gd name="connsiteY1262" fmla="*/ 769449 h 1722677"/>
              <a:gd name="connsiteX1263" fmla="*/ 1016428 w 1266576"/>
              <a:gd name="connsiteY1263" fmla="*/ 774090 h 1722677"/>
              <a:gd name="connsiteX1264" fmla="*/ 1055935 w 1266576"/>
              <a:gd name="connsiteY1264" fmla="*/ 809041 h 1722677"/>
              <a:gd name="connsiteX1265" fmla="*/ 1093562 w 1266576"/>
              <a:gd name="connsiteY1265" fmla="*/ 842486 h 1722677"/>
              <a:gd name="connsiteX1266" fmla="*/ 1136456 w 1266576"/>
              <a:gd name="connsiteY1266" fmla="*/ 880489 h 1722677"/>
              <a:gd name="connsiteX1267" fmla="*/ 1141305 w 1266576"/>
              <a:gd name="connsiteY1267" fmla="*/ 884168 h 1722677"/>
              <a:gd name="connsiteX1268" fmla="*/ 1143814 w 1266576"/>
              <a:gd name="connsiteY1268" fmla="*/ 883762 h 1722677"/>
              <a:gd name="connsiteX1269" fmla="*/ 1144148 w 1266576"/>
              <a:gd name="connsiteY1269" fmla="*/ 882872 h 1722677"/>
              <a:gd name="connsiteX1270" fmla="*/ 1144733 w 1266576"/>
              <a:gd name="connsiteY1270" fmla="*/ 879068 h 1722677"/>
              <a:gd name="connsiteX1271" fmla="*/ 1148538 w 1266576"/>
              <a:gd name="connsiteY1271" fmla="*/ 837260 h 1722677"/>
              <a:gd name="connsiteX1272" fmla="*/ 1151548 w 1266576"/>
              <a:gd name="connsiteY1272" fmla="*/ 800679 h 1722677"/>
              <a:gd name="connsiteX1273" fmla="*/ 1154893 w 1266576"/>
              <a:gd name="connsiteY1273" fmla="*/ 768781 h 1722677"/>
              <a:gd name="connsiteX1274" fmla="*/ 1158070 w 1266576"/>
              <a:gd name="connsiteY1274" fmla="*/ 732199 h 1722677"/>
              <a:gd name="connsiteX1275" fmla="*/ 1162920 w 1266576"/>
              <a:gd name="connsiteY1275" fmla="*/ 678143 h 1722677"/>
              <a:gd name="connsiteX1276" fmla="*/ 1163338 w 1266576"/>
              <a:gd name="connsiteY1276" fmla="*/ 665183 h 1722677"/>
              <a:gd name="connsiteX1277" fmla="*/ 562654 w 1266576"/>
              <a:gd name="connsiteY1277" fmla="*/ 20100 h 1722677"/>
              <a:gd name="connsiteX1278" fmla="*/ 562654 w 1266576"/>
              <a:gd name="connsiteY1278" fmla="*/ 20100 h 1722677"/>
              <a:gd name="connsiteX1279" fmla="*/ 568507 w 1266576"/>
              <a:gd name="connsiteY1279" fmla="*/ 28085 h 1722677"/>
              <a:gd name="connsiteX1280" fmla="*/ 599987 w 1266576"/>
              <a:gd name="connsiteY1280" fmla="*/ 66506 h 1722677"/>
              <a:gd name="connsiteX1281" fmla="*/ 629252 w 1266576"/>
              <a:gd name="connsiteY1281" fmla="*/ 102836 h 1722677"/>
              <a:gd name="connsiteX1282" fmla="*/ 667171 w 1266576"/>
              <a:gd name="connsiteY1282" fmla="*/ 148824 h 1722677"/>
              <a:gd name="connsiteX1283" fmla="*/ 721228 w 1266576"/>
              <a:gd name="connsiteY1283" fmla="*/ 215172 h 1722677"/>
              <a:gd name="connsiteX1284" fmla="*/ 723695 w 1266576"/>
              <a:gd name="connsiteY1284" fmla="*/ 218098 h 1722677"/>
              <a:gd name="connsiteX1285" fmla="*/ 727875 w 1266576"/>
              <a:gd name="connsiteY1285" fmla="*/ 217597 h 1722677"/>
              <a:gd name="connsiteX1286" fmla="*/ 755635 w 1266576"/>
              <a:gd name="connsiteY1286" fmla="*/ 177378 h 1722677"/>
              <a:gd name="connsiteX1287" fmla="*/ 785987 w 1266576"/>
              <a:gd name="connsiteY1287" fmla="*/ 133481 h 1722677"/>
              <a:gd name="connsiteX1288" fmla="*/ 799783 w 1266576"/>
              <a:gd name="connsiteY1288" fmla="*/ 113288 h 1722677"/>
              <a:gd name="connsiteX1289" fmla="*/ 798028 w 1266576"/>
              <a:gd name="connsiteY1289" fmla="*/ 108188 h 1722677"/>
              <a:gd name="connsiteX1290" fmla="*/ 780134 w 1266576"/>
              <a:gd name="connsiteY1290" fmla="*/ 101498 h 1722677"/>
              <a:gd name="connsiteX1291" fmla="*/ 733645 w 1266576"/>
              <a:gd name="connsiteY1291" fmla="*/ 84107 h 1722677"/>
              <a:gd name="connsiteX1292" fmla="*/ 715751 w 1266576"/>
              <a:gd name="connsiteY1292" fmla="*/ 77376 h 1722677"/>
              <a:gd name="connsiteX1293" fmla="*/ 678125 w 1266576"/>
              <a:gd name="connsiteY1293" fmla="*/ 62827 h 1722677"/>
              <a:gd name="connsiteX1294" fmla="*/ 666586 w 1266576"/>
              <a:gd name="connsiteY1294" fmla="*/ 58646 h 1722677"/>
              <a:gd name="connsiteX1295" fmla="*/ 636694 w 1266576"/>
              <a:gd name="connsiteY1295" fmla="*/ 47024 h 1722677"/>
              <a:gd name="connsiteX1296" fmla="*/ 587320 w 1266576"/>
              <a:gd name="connsiteY1296" fmla="*/ 28420 h 1722677"/>
              <a:gd name="connsiteX1297" fmla="*/ 562654 w 1266576"/>
              <a:gd name="connsiteY1297" fmla="*/ 20100 h 1722677"/>
              <a:gd name="connsiteX1298" fmla="*/ 697523 w 1266576"/>
              <a:gd name="connsiteY1298" fmla="*/ 597539 h 1722677"/>
              <a:gd name="connsiteX1299" fmla="*/ 697523 w 1266576"/>
              <a:gd name="connsiteY1299" fmla="*/ 597539 h 1722677"/>
              <a:gd name="connsiteX1300" fmla="*/ 695809 w 1266576"/>
              <a:gd name="connsiteY1300" fmla="*/ 591770 h 1722677"/>
              <a:gd name="connsiteX1301" fmla="*/ 670725 w 1266576"/>
              <a:gd name="connsiteY1301" fmla="*/ 538466 h 1722677"/>
              <a:gd name="connsiteX1302" fmla="*/ 649445 w 1266576"/>
              <a:gd name="connsiteY1302" fmla="*/ 493607 h 1722677"/>
              <a:gd name="connsiteX1303" fmla="*/ 635231 w 1266576"/>
              <a:gd name="connsiteY1303" fmla="*/ 463087 h 1722677"/>
              <a:gd name="connsiteX1304" fmla="*/ 618508 w 1266576"/>
              <a:gd name="connsiteY1304" fmla="*/ 427928 h 1722677"/>
              <a:gd name="connsiteX1305" fmla="*/ 611484 w 1266576"/>
              <a:gd name="connsiteY1305" fmla="*/ 413504 h 1722677"/>
              <a:gd name="connsiteX1306" fmla="*/ 609352 w 1266576"/>
              <a:gd name="connsiteY1306" fmla="*/ 410160 h 1722677"/>
              <a:gd name="connsiteX1307" fmla="*/ 606091 w 1266576"/>
              <a:gd name="connsiteY1307" fmla="*/ 412794 h 1722677"/>
              <a:gd name="connsiteX1308" fmla="*/ 557302 w 1266576"/>
              <a:gd name="connsiteY1308" fmla="*/ 458196 h 1722677"/>
              <a:gd name="connsiteX1309" fmla="*/ 537235 w 1266576"/>
              <a:gd name="connsiteY1309" fmla="*/ 477009 h 1722677"/>
              <a:gd name="connsiteX1310" fmla="*/ 503789 w 1266576"/>
              <a:gd name="connsiteY1310" fmla="*/ 507278 h 1722677"/>
              <a:gd name="connsiteX1311" fmla="*/ 474524 w 1266576"/>
              <a:gd name="connsiteY1311" fmla="*/ 534327 h 1722677"/>
              <a:gd name="connsiteX1312" fmla="*/ 468003 w 1266576"/>
              <a:gd name="connsiteY1312" fmla="*/ 540681 h 1722677"/>
              <a:gd name="connsiteX1313" fmla="*/ 467915 w 1266576"/>
              <a:gd name="connsiteY1313" fmla="*/ 542868 h 1722677"/>
              <a:gd name="connsiteX1314" fmla="*/ 468421 w 1266576"/>
              <a:gd name="connsiteY1314" fmla="*/ 543232 h 1722677"/>
              <a:gd name="connsiteX1315" fmla="*/ 478705 w 1266576"/>
              <a:gd name="connsiteY1315" fmla="*/ 546242 h 1722677"/>
              <a:gd name="connsiteX1316" fmla="*/ 507719 w 1266576"/>
              <a:gd name="connsiteY1316" fmla="*/ 552931 h 1722677"/>
              <a:gd name="connsiteX1317" fmla="*/ 556801 w 1266576"/>
              <a:gd name="connsiteY1317" fmla="*/ 564553 h 1722677"/>
              <a:gd name="connsiteX1318" fmla="*/ 611861 w 1266576"/>
              <a:gd name="connsiteY1318" fmla="*/ 577597 h 1722677"/>
              <a:gd name="connsiteX1319" fmla="*/ 619302 w 1266576"/>
              <a:gd name="connsiteY1319" fmla="*/ 579520 h 1722677"/>
              <a:gd name="connsiteX1320" fmla="*/ 640206 w 1266576"/>
              <a:gd name="connsiteY1320" fmla="*/ 584913 h 1722677"/>
              <a:gd name="connsiteX1321" fmla="*/ 678125 w 1266576"/>
              <a:gd name="connsiteY1321" fmla="*/ 593776 h 1722677"/>
              <a:gd name="connsiteX1322" fmla="*/ 697523 w 1266576"/>
              <a:gd name="connsiteY1322" fmla="*/ 597539 h 1722677"/>
              <a:gd name="connsiteX1323" fmla="*/ 585689 w 1266576"/>
              <a:gd name="connsiteY1323" fmla="*/ 1020668 h 1722677"/>
              <a:gd name="connsiteX1324" fmla="*/ 589494 w 1266576"/>
              <a:gd name="connsiteY1324" fmla="*/ 1020668 h 1722677"/>
              <a:gd name="connsiteX1325" fmla="*/ 591417 w 1266576"/>
              <a:gd name="connsiteY1325" fmla="*/ 1017825 h 1722677"/>
              <a:gd name="connsiteX1326" fmla="*/ 588909 w 1266576"/>
              <a:gd name="connsiteY1326" fmla="*/ 1013979 h 1722677"/>
              <a:gd name="connsiteX1327" fmla="*/ 559309 w 1266576"/>
              <a:gd name="connsiteY1327" fmla="*/ 972172 h 1722677"/>
              <a:gd name="connsiteX1328" fmla="*/ 530044 w 1266576"/>
              <a:gd name="connsiteY1328" fmla="*/ 931870 h 1722677"/>
              <a:gd name="connsiteX1329" fmla="*/ 516833 w 1266576"/>
              <a:gd name="connsiteY1329" fmla="*/ 913140 h 1722677"/>
              <a:gd name="connsiteX1330" fmla="*/ 504291 w 1266576"/>
              <a:gd name="connsiteY1330" fmla="*/ 894829 h 1722677"/>
              <a:gd name="connsiteX1331" fmla="*/ 486356 w 1266576"/>
              <a:gd name="connsiteY1331" fmla="*/ 870037 h 1722677"/>
              <a:gd name="connsiteX1332" fmla="*/ 448353 w 1266576"/>
              <a:gd name="connsiteY1332" fmla="*/ 816357 h 1722677"/>
              <a:gd name="connsiteX1333" fmla="*/ 424105 w 1266576"/>
              <a:gd name="connsiteY1333" fmla="*/ 782911 h 1722677"/>
              <a:gd name="connsiteX1334" fmla="*/ 404456 w 1266576"/>
              <a:gd name="connsiteY1334" fmla="*/ 754692 h 1722677"/>
              <a:gd name="connsiteX1335" fmla="*/ 371763 w 1266576"/>
              <a:gd name="connsiteY1335" fmla="*/ 708704 h 1722677"/>
              <a:gd name="connsiteX1336" fmla="*/ 346678 w 1266576"/>
              <a:gd name="connsiteY1336" fmla="*/ 673837 h 1722677"/>
              <a:gd name="connsiteX1337" fmla="*/ 335098 w 1266576"/>
              <a:gd name="connsiteY1337" fmla="*/ 657699 h 1722677"/>
              <a:gd name="connsiteX1338" fmla="*/ 311351 w 1266576"/>
              <a:gd name="connsiteY1338" fmla="*/ 623919 h 1722677"/>
              <a:gd name="connsiteX1339" fmla="*/ 308258 w 1266576"/>
              <a:gd name="connsiteY1339" fmla="*/ 620533 h 1722677"/>
              <a:gd name="connsiteX1340" fmla="*/ 306920 w 1266576"/>
              <a:gd name="connsiteY1340" fmla="*/ 620533 h 1722677"/>
              <a:gd name="connsiteX1341" fmla="*/ 306585 w 1266576"/>
              <a:gd name="connsiteY1341" fmla="*/ 621160 h 1722677"/>
              <a:gd name="connsiteX1342" fmla="*/ 307045 w 1266576"/>
              <a:gd name="connsiteY1342" fmla="*/ 628769 h 1722677"/>
              <a:gd name="connsiteX1343" fmla="*/ 310892 w 1266576"/>
              <a:gd name="connsiteY1343" fmla="*/ 667607 h 1722677"/>
              <a:gd name="connsiteX1344" fmla="*/ 316076 w 1266576"/>
              <a:gd name="connsiteY1344" fmla="*/ 724005 h 1722677"/>
              <a:gd name="connsiteX1345" fmla="*/ 322598 w 1266576"/>
              <a:gd name="connsiteY1345" fmla="*/ 792527 h 1722677"/>
              <a:gd name="connsiteX1346" fmla="*/ 329914 w 1266576"/>
              <a:gd name="connsiteY1346" fmla="*/ 866358 h 1722677"/>
              <a:gd name="connsiteX1347" fmla="*/ 336645 w 1266576"/>
              <a:gd name="connsiteY1347" fmla="*/ 935674 h 1722677"/>
              <a:gd name="connsiteX1348" fmla="*/ 339279 w 1266576"/>
              <a:gd name="connsiteY1348" fmla="*/ 963100 h 1722677"/>
              <a:gd name="connsiteX1349" fmla="*/ 342080 w 1266576"/>
              <a:gd name="connsiteY1349" fmla="*/ 992824 h 1722677"/>
              <a:gd name="connsiteX1350" fmla="*/ 347682 w 1266576"/>
              <a:gd name="connsiteY1350" fmla="*/ 998343 h 1722677"/>
              <a:gd name="connsiteX1351" fmla="*/ 365951 w 1266576"/>
              <a:gd name="connsiteY1351" fmla="*/ 1000266 h 1722677"/>
              <a:gd name="connsiteX1352" fmla="*/ 379622 w 1266576"/>
              <a:gd name="connsiteY1352" fmla="*/ 1001813 h 1722677"/>
              <a:gd name="connsiteX1353" fmla="*/ 420050 w 1266576"/>
              <a:gd name="connsiteY1353" fmla="*/ 1005283 h 1722677"/>
              <a:gd name="connsiteX1354" fmla="*/ 462651 w 1266576"/>
              <a:gd name="connsiteY1354" fmla="*/ 1009464 h 1722677"/>
              <a:gd name="connsiteX1355" fmla="*/ 496933 w 1266576"/>
              <a:gd name="connsiteY1355" fmla="*/ 1012557 h 1722677"/>
              <a:gd name="connsiteX1356" fmla="*/ 515203 w 1266576"/>
              <a:gd name="connsiteY1356" fmla="*/ 1014271 h 1722677"/>
              <a:gd name="connsiteX1357" fmla="*/ 553289 w 1266576"/>
              <a:gd name="connsiteY1357" fmla="*/ 1017616 h 1722677"/>
              <a:gd name="connsiteX1358" fmla="*/ 585689 w 1266576"/>
              <a:gd name="connsiteY1358" fmla="*/ 1020668 h 1722677"/>
              <a:gd name="connsiteX1359" fmla="*/ 335976 w 1266576"/>
              <a:gd name="connsiteY1359" fmla="*/ 986344 h 1722677"/>
              <a:gd name="connsiteX1360" fmla="*/ 336227 w 1266576"/>
              <a:gd name="connsiteY1360" fmla="*/ 970207 h 1722677"/>
              <a:gd name="connsiteX1361" fmla="*/ 332297 w 1266576"/>
              <a:gd name="connsiteY1361" fmla="*/ 926769 h 1722677"/>
              <a:gd name="connsiteX1362" fmla="*/ 330750 w 1266576"/>
              <a:gd name="connsiteY1362" fmla="*/ 909210 h 1722677"/>
              <a:gd name="connsiteX1363" fmla="*/ 327782 w 1266576"/>
              <a:gd name="connsiteY1363" fmla="*/ 881074 h 1722677"/>
              <a:gd name="connsiteX1364" fmla="*/ 324186 w 1266576"/>
              <a:gd name="connsiteY1364" fmla="*/ 843782 h 1722677"/>
              <a:gd name="connsiteX1365" fmla="*/ 320591 w 1266576"/>
              <a:gd name="connsiteY1365" fmla="*/ 807996 h 1722677"/>
              <a:gd name="connsiteX1366" fmla="*/ 318375 w 1266576"/>
              <a:gd name="connsiteY1366" fmla="*/ 780570 h 1722677"/>
              <a:gd name="connsiteX1367" fmla="*/ 314194 w 1266576"/>
              <a:gd name="connsiteY1367" fmla="*/ 738763 h 1722677"/>
              <a:gd name="connsiteX1368" fmla="*/ 307254 w 1266576"/>
              <a:gd name="connsiteY1368" fmla="*/ 667691 h 1722677"/>
              <a:gd name="connsiteX1369" fmla="*/ 303450 w 1266576"/>
              <a:gd name="connsiteY1369" fmla="*/ 627306 h 1722677"/>
              <a:gd name="connsiteX1370" fmla="*/ 301987 w 1266576"/>
              <a:gd name="connsiteY1370" fmla="*/ 615140 h 1722677"/>
              <a:gd name="connsiteX1371" fmla="*/ 297806 w 1266576"/>
              <a:gd name="connsiteY1371" fmla="*/ 610625 h 1722677"/>
              <a:gd name="connsiteX1372" fmla="*/ 294002 w 1266576"/>
              <a:gd name="connsiteY1372" fmla="*/ 610206 h 1722677"/>
              <a:gd name="connsiteX1373" fmla="*/ 256919 w 1266576"/>
              <a:gd name="connsiteY1373" fmla="*/ 604772 h 1722677"/>
              <a:gd name="connsiteX1374" fmla="*/ 216115 w 1266576"/>
              <a:gd name="connsiteY1374" fmla="*/ 598375 h 1722677"/>
              <a:gd name="connsiteX1375" fmla="*/ 171423 w 1266576"/>
              <a:gd name="connsiteY1375" fmla="*/ 591979 h 1722677"/>
              <a:gd name="connsiteX1376" fmla="*/ 131414 w 1266576"/>
              <a:gd name="connsiteY1376" fmla="*/ 585875 h 1722677"/>
              <a:gd name="connsiteX1377" fmla="*/ 120837 w 1266576"/>
              <a:gd name="connsiteY1377" fmla="*/ 584328 h 1722677"/>
              <a:gd name="connsiteX1378" fmla="*/ 117199 w 1266576"/>
              <a:gd name="connsiteY1378" fmla="*/ 584662 h 1722677"/>
              <a:gd name="connsiteX1379" fmla="*/ 117743 w 1266576"/>
              <a:gd name="connsiteY1379" fmla="*/ 588007 h 1722677"/>
              <a:gd name="connsiteX1380" fmla="*/ 124390 w 1266576"/>
              <a:gd name="connsiteY1380" fmla="*/ 600047 h 1722677"/>
              <a:gd name="connsiteX1381" fmla="*/ 133839 w 1266576"/>
              <a:gd name="connsiteY1381" fmla="*/ 618359 h 1722677"/>
              <a:gd name="connsiteX1382" fmla="*/ 156164 w 1266576"/>
              <a:gd name="connsiteY1382" fmla="*/ 658494 h 1722677"/>
              <a:gd name="connsiteX1383" fmla="*/ 178865 w 1266576"/>
              <a:gd name="connsiteY1383" fmla="*/ 700301 h 1722677"/>
              <a:gd name="connsiteX1384" fmla="*/ 207043 w 1266576"/>
              <a:gd name="connsiteY1384" fmla="*/ 751974 h 1722677"/>
              <a:gd name="connsiteX1385" fmla="*/ 222971 w 1266576"/>
              <a:gd name="connsiteY1385" fmla="*/ 780737 h 1722677"/>
              <a:gd name="connsiteX1386" fmla="*/ 242746 w 1266576"/>
              <a:gd name="connsiteY1386" fmla="*/ 816984 h 1722677"/>
              <a:gd name="connsiteX1387" fmla="*/ 273600 w 1266576"/>
              <a:gd name="connsiteY1387" fmla="*/ 872504 h 1722677"/>
              <a:gd name="connsiteX1388" fmla="*/ 302070 w 1266576"/>
              <a:gd name="connsiteY1388" fmla="*/ 924930 h 1722677"/>
              <a:gd name="connsiteX1389" fmla="*/ 326486 w 1266576"/>
              <a:gd name="connsiteY1389" fmla="*/ 969956 h 1722677"/>
              <a:gd name="connsiteX1390" fmla="*/ 335976 w 1266576"/>
              <a:gd name="connsiteY1390" fmla="*/ 986344 h 1722677"/>
              <a:gd name="connsiteX1391" fmla="*/ 593675 w 1266576"/>
              <a:gd name="connsiteY1391" fmla="*/ 1012181 h 1722677"/>
              <a:gd name="connsiteX1392" fmla="*/ 592546 w 1266576"/>
              <a:gd name="connsiteY1392" fmla="*/ 1000642 h 1722677"/>
              <a:gd name="connsiteX1393" fmla="*/ 586693 w 1266576"/>
              <a:gd name="connsiteY1393" fmla="*/ 958208 h 1722677"/>
              <a:gd name="connsiteX1394" fmla="*/ 583181 w 1266576"/>
              <a:gd name="connsiteY1394" fmla="*/ 930156 h 1722677"/>
              <a:gd name="connsiteX1395" fmla="*/ 576868 w 1266576"/>
              <a:gd name="connsiteY1395" fmla="*/ 886217 h 1722677"/>
              <a:gd name="connsiteX1396" fmla="*/ 569176 w 1266576"/>
              <a:gd name="connsiteY1396" fmla="*/ 827687 h 1722677"/>
              <a:gd name="connsiteX1397" fmla="*/ 566291 w 1266576"/>
              <a:gd name="connsiteY1397" fmla="*/ 806449 h 1722677"/>
              <a:gd name="connsiteX1398" fmla="*/ 560856 w 1266576"/>
              <a:gd name="connsiteY1398" fmla="*/ 765478 h 1722677"/>
              <a:gd name="connsiteX1399" fmla="*/ 556675 w 1266576"/>
              <a:gd name="connsiteY1399" fmla="*/ 735209 h 1722677"/>
              <a:gd name="connsiteX1400" fmla="*/ 550362 w 1266576"/>
              <a:gd name="connsiteY1400" fmla="*/ 726848 h 1722677"/>
              <a:gd name="connsiteX1401" fmla="*/ 525947 w 1266576"/>
              <a:gd name="connsiteY1401" fmla="*/ 715769 h 1722677"/>
              <a:gd name="connsiteX1402" fmla="*/ 483011 w 1266576"/>
              <a:gd name="connsiteY1402" fmla="*/ 695618 h 1722677"/>
              <a:gd name="connsiteX1403" fmla="*/ 433804 w 1266576"/>
              <a:gd name="connsiteY1403" fmla="*/ 672666 h 1722677"/>
              <a:gd name="connsiteX1404" fmla="*/ 408218 w 1266576"/>
              <a:gd name="connsiteY1404" fmla="*/ 660542 h 1722677"/>
              <a:gd name="connsiteX1405" fmla="*/ 351235 w 1266576"/>
              <a:gd name="connsiteY1405" fmla="*/ 634245 h 1722677"/>
              <a:gd name="connsiteX1406" fmla="*/ 315281 w 1266576"/>
              <a:gd name="connsiteY1406" fmla="*/ 617523 h 1722677"/>
              <a:gd name="connsiteX1407" fmla="*/ 312438 w 1266576"/>
              <a:gd name="connsiteY1407" fmla="*/ 616394 h 1722677"/>
              <a:gd name="connsiteX1408" fmla="*/ 311101 w 1266576"/>
              <a:gd name="connsiteY1408" fmla="*/ 616687 h 1722677"/>
              <a:gd name="connsiteX1409" fmla="*/ 311101 w 1266576"/>
              <a:gd name="connsiteY1409" fmla="*/ 617983 h 1722677"/>
              <a:gd name="connsiteX1410" fmla="*/ 319838 w 1266576"/>
              <a:gd name="connsiteY1410" fmla="*/ 630525 h 1722677"/>
              <a:gd name="connsiteX1411" fmla="*/ 349647 w 1266576"/>
              <a:gd name="connsiteY1411" fmla="*/ 672332 h 1722677"/>
              <a:gd name="connsiteX1412" fmla="*/ 366746 w 1266576"/>
              <a:gd name="connsiteY1412" fmla="*/ 696747 h 1722677"/>
              <a:gd name="connsiteX1413" fmla="*/ 401487 w 1266576"/>
              <a:gd name="connsiteY1413" fmla="*/ 745285 h 1722677"/>
              <a:gd name="connsiteX1414" fmla="*/ 417834 w 1266576"/>
              <a:gd name="connsiteY1414" fmla="*/ 768362 h 1722677"/>
              <a:gd name="connsiteX1415" fmla="*/ 436982 w 1266576"/>
              <a:gd name="connsiteY1415" fmla="*/ 795119 h 1722677"/>
              <a:gd name="connsiteX1416" fmla="*/ 454123 w 1266576"/>
              <a:gd name="connsiteY1416" fmla="*/ 819492 h 1722677"/>
              <a:gd name="connsiteX1417" fmla="*/ 469675 w 1266576"/>
              <a:gd name="connsiteY1417" fmla="*/ 841316 h 1722677"/>
              <a:gd name="connsiteX1418" fmla="*/ 485227 w 1266576"/>
              <a:gd name="connsiteY1418" fmla="*/ 863975 h 1722677"/>
              <a:gd name="connsiteX1419" fmla="*/ 498605 w 1266576"/>
              <a:gd name="connsiteY1419" fmla="*/ 882496 h 1722677"/>
              <a:gd name="connsiteX1420" fmla="*/ 519509 w 1266576"/>
              <a:gd name="connsiteY1420" fmla="*/ 911761 h 1722677"/>
              <a:gd name="connsiteX1421" fmla="*/ 546015 w 1266576"/>
              <a:gd name="connsiteY1421" fmla="*/ 949387 h 1722677"/>
              <a:gd name="connsiteX1422" fmla="*/ 569552 w 1266576"/>
              <a:gd name="connsiteY1422" fmla="*/ 982373 h 1722677"/>
              <a:gd name="connsiteX1423" fmla="*/ 583139 w 1266576"/>
              <a:gd name="connsiteY1423" fmla="*/ 1001771 h 1722677"/>
              <a:gd name="connsiteX1424" fmla="*/ 591877 w 1266576"/>
              <a:gd name="connsiteY1424" fmla="*/ 1013352 h 1722677"/>
              <a:gd name="connsiteX1425" fmla="*/ 593173 w 1266576"/>
              <a:gd name="connsiteY1425" fmla="*/ 1013352 h 1722677"/>
              <a:gd name="connsiteX1426" fmla="*/ 593675 w 1266576"/>
              <a:gd name="connsiteY1426" fmla="*/ 1012181 h 1722677"/>
              <a:gd name="connsiteX1427" fmla="*/ 563574 w 1266576"/>
              <a:gd name="connsiteY1427" fmla="*/ 731321 h 1722677"/>
              <a:gd name="connsiteX1428" fmla="*/ 562779 w 1266576"/>
              <a:gd name="connsiteY1428" fmla="*/ 732576 h 1722677"/>
              <a:gd name="connsiteX1429" fmla="*/ 563490 w 1266576"/>
              <a:gd name="connsiteY1429" fmla="*/ 734708 h 1722677"/>
              <a:gd name="connsiteX1430" fmla="*/ 576032 w 1266576"/>
              <a:gd name="connsiteY1430" fmla="*/ 757451 h 1722677"/>
              <a:gd name="connsiteX1431" fmla="*/ 597981 w 1266576"/>
              <a:gd name="connsiteY1431" fmla="*/ 798589 h 1722677"/>
              <a:gd name="connsiteX1432" fmla="*/ 640917 w 1266576"/>
              <a:gd name="connsiteY1432" fmla="*/ 878022 h 1722677"/>
              <a:gd name="connsiteX1433" fmla="*/ 680508 w 1266576"/>
              <a:gd name="connsiteY1433" fmla="*/ 951394 h 1722677"/>
              <a:gd name="connsiteX1434" fmla="*/ 709522 w 1266576"/>
              <a:gd name="connsiteY1434" fmla="*/ 1005241 h 1722677"/>
              <a:gd name="connsiteX1435" fmla="*/ 711905 w 1266576"/>
              <a:gd name="connsiteY1435" fmla="*/ 1009171 h 1722677"/>
              <a:gd name="connsiteX1436" fmla="*/ 713159 w 1266576"/>
              <a:gd name="connsiteY1436" fmla="*/ 1009715 h 1722677"/>
              <a:gd name="connsiteX1437" fmla="*/ 714163 w 1266576"/>
              <a:gd name="connsiteY1437" fmla="*/ 1008753 h 1722677"/>
              <a:gd name="connsiteX1438" fmla="*/ 714706 w 1266576"/>
              <a:gd name="connsiteY1438" fmla="*/ 1007332 h 1722677"/>
              <a:gd name="connsiteX1439" fmla="*/ 729506 w 1266576"/>
              <a:gd name="connsiteY1439" fmla="*/ 962264 h 1722677"/>
              <a:gd name="connsiteX1440" fmla="*/ 740041 w 1266576"/>
              <a:gd name="connsiteY1440" fmla="*/ 930365 h 1722677"/>
              <a:gd name="connsiteX1441" fmla="*/ 750995 w 1266576"/>
              <a:gd name="connsiteY1441" fmla="*/ 897755 h 1722677"/>
              <a:gd name="connsiteX1442" fmla="*/ 766338 w 1266576"/>
              <a:gd name="connsiteY1442" fmla="*/ 850472 h 1722677"/>
              <a:gd name="connsiteX1443" fmla="*/ 784106 w 1266576"/>
              <a:gd name="connsiteY1443" fmla="*/ 796749 h 1722677"/>
              <a:gd name="connsiteX1444" fmla="*/ 785067 w 1266576"/>
              <a:gd name="connsiteY1444" fmla="*/ 792318 h 1722677"/>
              <a:gd name="connsiteX1445" fmla="*/ 783604 w 1266576"/>
              <a:gd name="connsiteY1445" fmla="*/ 789935 h 1722677"/>
              <a:gd name="connsiteX1446" fmla="*/ 780009 w 1266576"/>
              <a:gd name="connsiteY1446" fmla="*/ 788806 h 1722677"/>
              <a:gd name="connsiteX1447" fmla="*/ 730509 w 1266576"/>
              <a:gd name="connsiteY1447" fmla="*/ 775595 h 1722677"/>
              <a:gd name="connsiteX1448" fmla="*/ 695767 w 1266576"/>
              <a:gd name="connsiteY1448" fmla="*/ 766523 h 1722677"/>
              <a:gd name="connsiteX1449" fmla="*/ 663994 w 1266576"/>
              <a:gd name="connsiteY1449" fmla="*/ 758162 h 1722677"/>
              <a:gd name="connsiteX1450" fmla="*/ 638910 w 1266576"/>
              <a:gd name="connsiteY1450" fmla="*/ 751640 h 1722677"/>
              <a:gd name="connsiteX1451" fmla="*/ 605004 w 1266576"/>
              <a:gd name="connsiteY1451" fmla="*/ 742233 h 1722677"/>
              <a:gd name="connsiteX1452" fmla="*/ 565873 w 1266576"/>
              <a:gd name="connsiteY1452" fmla="*/ 732032 h 1722677"/>
              <a:gd name="connsiteX1453" fmla="*/ 406463 w 1266576"/>
              <a:gd name="connsiteY1453" fmla="*/ 1192453 h 1722677"/>
              <a:gd name="connsiteX1454" fmla="*/ 407382 w 1266576"/>
              <a:gd name="connsiteY1454" fmla="*/ 1195965 h 1722677"/>
              <a:gd name="connsiteX1455" fmla="*/ 418085 w 1266576"/>
              <a:gd name="connsiteY1455" fmla="*/ 1221342 h 1722677"/>
              <a:gd name="connsiteX1456" fmla="*/ 430167 w 1266576"/>
              <a:gd name="connsiteY1456" fmla="*/ 1251108 h 1722677"/>
              <a:gd name="connsiteX1457" fmla="*/ 446346 w 1266576"/>
              <a:gd name="connsiteY1457" fmla="*/ 1289905 h 1722677"/>
              <a:gd name="connsiteX1458" fmla="*/ 455126 w 1266576"/>
              <a:gd name="connsiteY1458" fmla="*/ 1311101 h 1722677"/>
              <a:gd name="connsiteX1459" fmla="*/ 465578 w 1266576"/>
              <a:gd name="connsiteY1459" fmla="*/ 1336562 h 1722677"/>
              <a:gd name="connsiteX1460" fmla="*/ 477827 w 1266576"/>
              <a:gd name="connsiteY1460" fmla="*/ 1367081 h 1722677"/>
              <a:gd name="connsiteX1461" fmla="*/ 495930 w 1266576"/>
              <a:gd name="connsiteY1461" fmla="*/ 1410017 h 1722677"/>
              <a:gd name="connsiteX1462" fmla="*/ 514116 w 1266576"/>
              <a:gd name="connsiteY1462" fmla="*/ 1453789 h 1722677"/>
              <a:gd name="connsiteX1463" fmla="*/ 524149 w 1266576"/>
              <a:gd name="connsiteY1463" fmla="*/ 1479417 h 1722677"/>
              <a:gd name="connsiteX1464" fmla="*/ 537904 w 1266576"/>
              <a:gd name="connsiteY1464" fmla="*/ 1511734 h 1722677"/>
              <a:gd name="connsiteX1465" fmla="*/ 540287 w 1266576"/>
              <a:gd name="connsiteY1465" fmla="*/ 1516541 h 1722677"/>
              <a:gd name="connsiteX1466" fmla="*/ 541541 w 1266576"/>
              <a:gd name="connsiteY1466" fmla="*/ 1517210 h 1722677"/>
              <a:gd name="connsiteX1467" fmla="*/ 542712 w 1266576"/>
              <a:gd name="connsiteY1467" fmla="*/ 1516458 h 1722677"/>
              <a:gd name="connsiteX1468" fmla="*/ 551073 w 1266576"/>
              <a:gd name="connsiteY1468" fmla="*/ 1495136 h 1722677"/>
              <a:gd name="connsiteX1469" fmla="*/ 561400 w 1266576"/>
              <a:gd name="connsiteY1469" fmla="*/ 1465537 h 1722677"/>
              <a:gd name="connsiteX1470" fmla="*/ 564828 w 1266576"/>
              <a:gd name="connsiteY1470" fmla="*/ 1457175 h 1722677"/>
              <a:gd name="connsiteX1471" fmla="*/ 567921 w 1266576"/>
              <a:gd name="connsiteY1471" fmla="*/ 1447727 h 1722677"/>
              <a:gd name="connsiteX1472" fmla="*/ 589661 w 1266576"/>
              <a:gd name="connsiteY1472" fmla="*/ 1388904 h 1722677"/>
              <a:gd name="connsiteX1473" fmla="*/ 607931 w 1266576"/>
              <a:gd name="connsiteY1473" fmla="*/ 1337774 h 1722677"/>
              <a:gd name="connsiteX1474" fmla="*/ 609310 w 1266576"/>
              <a:gd name="connsiteY1474" fmla="*/ 1333594 h 1722677"/>
              <a:gd name="connsiteX1475" fmla="*/ 607011 w 1266576"/>
              <a:gd name="connsiteY1475" fmla="*/ 1327072 h 1722677"/>
              <a:gd name="connsiteX1476" fmla="*/ 589870 w 1266576"/>
              <a:gd name="connsiteY1476" fmla="*/ 1315533 h 1722677"/>
              <a:gd name="connsiteX1477" fmla="*/ 549401 w 1266576"/>
              <a:gd name="connsiteY1477" fmla="*/ 1288024 h 1722677"/>
              <a:gd name="connsiteX1478" fmla="*/ 522143 w 1266576"/>
              <a:gd name="connsiteY1478" fmla="*/ 1269713 h 1722677"/>
              <a:gd name="connsiteX1479" fmla="*/ 492878 w 1266576"/>
              <a:gd name="connsiteY1479" fmla="*/ 1250021 h 1722677"/>
              <a:gd name="connsiteX1480" fmla="*/ 468086 w 1266576"/>
              <a:gd name="connsiteY1480" fmla="*/ 1233299 h 1722677"/>
              <a:gd name="connsiteX1481" fmla="*/ 455544 w 1266576"/>
              <a:gd name="connsiteY1481" fmla="*/ 1224728 h 1722677"/>
              <a:gd name="connsiteX1482" fmla="*/ 425777 w 1266576"/>
              <a:gd name="connsiteY1482" fmla="*/ 1204619 h 1722677"/>
              <a:gd name="connsiteX1483" fmla="*/ 406463 w 1266576"/>
              <a:gd name="connsiteY1483" fmla="*/ 1192453 h 1722677"/>
              <a:gd name="connsiteX1484" fmla="*/ 889961 w 1266576"/>
              <a:gd name="connsiteY1484" fmla="*/ 325793 h 1722677"/>
              <a:gd name="connsiteX1485" fmla="*/ 877085 w 1266576"/>
              <a:gd name="connsiteY1485" fmla="*/ 329347 h 1722677"/>
              <a:gd name="connsiteX1486" fmla="*/ 847151 w 1266576"/>
              <a:gd name="connsiteY1486" fmla="*/ 338628 h 1722677"/>
              <a:gd name="connsiteX1487" fmla="*/ 829466 w 1266576"/>
              <a:gd name="connsiteY1487" fmla="*/ 343603 h 1722677"/>
              <a:gd name="connsiteX1488" fmla="*/ 794348 w 1266576"/>
              <a:gd name="connsiteY1488" fmla="*/ 353846 h 1722677"/>
              <a:gd name="connsiteX1489" fmla="*/ 754005 w 1266576"/>
              <a:gd name="connsiteY1489" fmla="*/ 365677 h 1722677"/>
              <a:gd name="connsiteX1490" fmla="*/ 734314 w 1266576"/>
              <a:gd name="connsiteY1490" fmla="*/ 371781 h 1722677"/>
              <a:gd name="connsiteX1491" fmla="*/ 682180 w 1266576"/>
              <a:gd name="connsiteY1491" fmla="*/ 387040 h 1722677"/>
              <a:gd name="connsiteX1492" fmla="*/ 636736 w 1266576"/>
              <a:gd name="connsiteY1492" fmla="*/ 400461 h 1722677"/>
              <a:gd name="connsiteX1493" fmla="*/ 618424 w 1266576"/>
              <a:gd name="connsiteY1493" fmla="*/ 405895 h 1722677"/>
              <a:gd name="connsiteX1494" fmla="*/ 617128 w 1266576"/>
              <a:gd name="connsiteY1494" fmla="*/ 407400 h 1722677"/>
              <a:gd name="connsiteX1495" fmla="*/ 617964 w 1266576"/>
              <a:gd name="connsiteY1495" fmla="*/ 408529 h 1722677"/>
              <a:gd name="connsiteX1496" fmla="*/ 631301 w 1266576"/>
              <a:gd name="connsiteY1496" fmla="*/ 417142 h 1722677"/>
              <a:gd name="connsiteX1497" fmla="*/ 662949 w 1266576"/>
              <a:gd name="connsiteY1497" fmla="*/ 437209 h 1722677"/>
              <a:gd name="connsiteX1498" fmla="*/ 684438 w 1266576"/>
              <a:gd name="connsiteY1498" fmla="*/ 450462 h 1722677"/>
              <a:gd name="connsiteX1499" fmla="*/ 740166 w 1266576"/>
              <a:gd name="connsiteY1499" fmla="*/ 485454 h 1722677"/>
              <a:gd name="connsiteX1500" fmla="*/ 769222 w 1266576"/>
              <a:gd name="connsiteY1500" fmla="*/ 503808 h 1722677"/>
              <a:gd name="connsiteX1501" fmla="*/ 783562 w 1266576"/>
              <a:gd name="connsiteY1501" fmla="*/ 512629 h 1722677"/>
              <a:gd name="connsiteX1502" fmla="*/ 791924 w 1266576"/>
              <a:gd name="connsiteY1502" fmla="*/ 510580 h 1722677"/>
              <a:gd name="connsiteX1503" fmla="*/ 805009 w 1266576"/>
              <a:gd name="connsiteY1503" fmla="*/ 486374 h 1722677"/>
              <a:gd name="connsiteX1504" fmla="*/ 829801 w 1266576"/>
              <a:gd name="connsiteY1504" fmla="*/ 439759 h 1722677"/>
              <a:gd name="connsiteX1505" fmla="*/ 857603 w 1266576"/>
              <a:gd name="connsiteY1505" fmla="*/ 387877 h 1722677"/>
              <a:gd name="connsiteX1506" fmla="*/ 873949 w 1266576"/>
              <a:gd name="connsiteY1506" fmla="*/ 356730 h 1722677"/>
              <a:gd name="connsiteX1507" fmla="*/ 888874 w 1266576"/>
              <a:gd name="connsiteY1507" fmla="*/ 329138 h 1722677"/>
              <a:gd name="connsiteX1508" fmla="*/ 889961 w 1266576"/>
              <a:gd name="connsiteY1508" fmla="*/ 325793 h 1722677"/>
              <a:gd name="connsiteX1509" fmla="*/ 1008066 w 1266576"/>
              <a:gd name="connsiteY1509" fmla="*/ 600925 h 1722677"/>
              <a:gd name="connsiteX1510" fmla="*/ 1006854 w 1266576"/>
              <a:gd name="connsiteY1510" fmla="*/ 598877 h 1722677"/>
              <a:gd name="connsiteX1511" fmla="*/ 1000708 w 1266576"/>
              <a:gd name="connsiteY1511" fmla="*/ 595867 h 1722677"/>
              <a:gd name="connsiteX1512" fmla="*/ 965465 w 1266576"/>
              <a:gd name="connsiteY1512" fmla="*/ 583325 h 1722677"/>
              <a:gd name="connsiteX1513" fmla="*/ 914377 w 1266576"/>
              <a:gd name="connsiteY1513" fmla="*/ 565013 h 1722677"/>
              <a:gd name="connsiteX1514" fmla="*/ 869016 w 1266576"/>
              <a:gd name="connsiteY1514" fmla="*/ 548876 h 1722677"/>
              <a:gd name="connsiteX1515" fmla="*/ 822150 w 1266576"/>
              <a:gd name="connsiteY1515" fmla="*/ 532153 h 1722677"/>
              <a:gd name="connsiteX1516" fmla="*/ 796272 w 1266576"/>
              <a:gd name="connsiteY1516" fmla="*/ 522788 h 1722677"/>
              <a:gd name="connsiteX1517" fmla="*/ 794528 w 1266576"/>
              <a:gd name="connsiteY1517" fmla="*/ 523348 h 1722677"/>
              <a:gd name="connsiteX1518" fmla="*/ 794432 w 1266576"/>
              <a:gd name="connsiteY1518" fmla="*/ 524293 h 1722677"/>
              <a:gd name="connsiteX1519" fmla="*/ 797651 w 1266576"/>
              <a:gd name="connsiteY1519" fmla="*/ 533700 h 1722677"/>
              <a:gd name="connsiteX1520" fmla="*/ 808856 w 1266576"/>
              <a:gd name="connsiteY1520" fmla="*/ 562964 h 1722677"/>
              <a:gd name="connsiteX1521" fmla="*/ 826038 w 1266576"/>
              <a:gd name="connsiteY1521" fmla="*/ 609579 h 1722677"/>
              <a:gd name="connsiteX1522" fmla="*/ 838873 w 1266576"/>
              <a:gd name="connsiteY1522" fmla="*/ 643025 h 1722677"/>
              <a:gd name="connsiteX1523" fmla="*/ 855220 w 1266576"/>
              <a:gd name="connsiteY1523" fmla="*/ 686713 h 1722677"/>
              <a:gd name="connsiteX1524" fmla="*/ 867762 w 1266576"/>
              <a:gd name="connsiteY1524" fmla="*/ 718821 h 1722677"/>
              <a:gd name="connsiteX1525" fmla="*/ 878757 w 1266576"/>
              <a:gd name="connsiteY1525" fmla="*/ 748086 h 1722677"/>
              <a:gd name="connsiteX1526" fmla="*/ 881558 w 1266576"/>
              <a:gd name="connsiteY1526" fmla="*/ 754357 h 1722677"/>
              <a:gd name="connsiteX1527" fmla="*/ 883753 w 1266576"/>
              <a:gd name="connsiteY1527" fmla="*/ 755059 h 1722677"/>
              <a:gd name="connsiteX1528" fmla="*/ 884150 w 1266576"/>
              <a:gd name="connsiteY1528" fmla="*/ 754775 h 1722677"/>
              <a:gd name="connsiteX1529" fmla="*/ 886324 w 1266576"/>
              <a:gd name="connsiteY1529" fmla="*/ 752601 h 1722677"/>
              <a:gd name="connsiteX1530" fmla="*/ 904134 w 1266576"/>
              <a:gd name="connsiteY1530" fmla="*/ 730653 h 1722677"/>
              <a:gd name="connsiteX1531" fmla="*/ 926124 w 1266576"/>
              <a:gd name="connsiteY1531" fmla="*/ 703227 h 1722677"/>
              <a:gd name="connsiteX1532" fmla="*/ 956267 w 1266576"/>
              <a:gd name="connsiteY1532" fmla="*/ 665601 h 1722677"/>
              <a:gd name="connsiteX1533" fmla="*/ 993894 w 1266576"/>
              <a:gd name="connsiteY1533" fmla="*/ 619279 h 1722677"/>
              <a:gd name="connsiteX1534" fmla="*/ 1006436 w 1266576"/>
              <a:gd name="connsiteY1534" fmla="*/ 603810 h 1722677"/>
              <a:gd name="connsiteX1535" fmla="*/ 1008066 w 1266576"/>
              <a:gd name="connsiteY1535" fmla="*/ 600800 h 1722677"/>
              <a:gd name="connsiteX1536" fmla="*/ 459265 w 1266576"/>
              <a:gd name="connsiteY1536" fmla="*/ 410285 h 1722677"/>
              <a:gd name="connsiteX1537" fmla="*/ 459265 w 1266576"/>
              <a:gd name="connsiteY1537" fmla="*/ 410285 h 1722677"/>
              <a:gd name="connsiteX1538" fmla="*/ 488530 w 1266576"/>
              <a:gd name="connsiteY1538" fmla="*/ 409324 h 1722677"/>
              <a:gd name="connsiteX1539" fmla="*/ 506131 w 1266576"/>
              <a:gd name="connsiteY1539" fmla="*/ 408822 h 1722677"/>
              <a:gd name="connsiteX1540" fmla="*/ 577997 w 1266576"/>
              <a:gd name="connsiteY1540" fmla="*/ 405937 h 1722677"/>
              <a:gd name="connsiteX1541" fmla="*/ 600907 w 1266576"/>
              <a:gd name="connsiteY1541" fmla="*/ 404683 h 1722677"/>
              <a:gd name="connsiteX1542" fmla="*/ 601911 w 1266576"/>
              <a:gd name="connsiteY1542" fmla="*/ 403805 h 1722677"/>
              <a:gd name="connsiteX1543" fmla="*/ 601492 w 1266576"/>
              <a:gd name="connsiteY1543" fmla="*/ 402509 h 1722677"/>
              <a:gd name="connsiteX1544" fmla="*/ 590414 w 1266576"/>
              <a:gd name="connsiteY1544" fmla="*/ 394148 h 1722677"/>
              <a:gd name="connsiteX1545" fmla="*/ 541332 w 1266576"/>
              <a:gd name="connsiteY1545" fmla="*/ 357650 h 1722677"/>
              <a:gd name="connsiteX1546" fmla="*/ 515872 w 1266576"/>
              <a:gd name="connsiteY1546" fmla="*/ 339380 h 1722677"/>
              <a:gd name="connsiteX1547" fmla="*/ 501866 w 1266576"/>
              <a:gd name="connsiteY1547" fmla="*/ 328761 h 1722677"/>
              <a:gd name="connsiteX1548" fmla="*/ 466665 w 1266576"/>
              <a:gd name="connsiteY1548" fmla="*/ 303008 h 1722677"/>
              <a:gd name="connsiteX1549" fmla="*/ 432717 w 1266576"/>
              <a:gd name="connsiteY1549" fmla="*/ 278259 h 1722677"/>
              <a:gd name="connsiteX1550" fmla="*/ 421179 w 1266576"/>
              <a:gd name="connsiteY1550" fmla="*/ 279722 h 1722677"/>
              <a:gd name="connsiteX1551" fmla="*/ 386061 w 1266576"/>
              <a:gd name="connsiteY1551" fmla="*/ 324079 h 1722677"/>
              <a:gd name="connsiteX1552" fmla="*/ 353911 w 1266576"/>
              <a:gd name="connsiteY1552" fmla="*/ 364883 h 1722677"/>
              <a:gd name="connsiteX1553" fmla="*/ 346344 w 1266576"/>
              <a:gd name="connsiteY1553" fmla="*/ 374457 h 1722677"/>
              <a:gd name="connsiteX1554" fmla="*/ 320424 w 1266576"/>
              <a:gd name="connsiteY1554" fmla="*/ 407610 h 1722677"/>
              <a:gd name="connsiteX1555" fmla="*/ 316661 w 1266576"/>
              <a:gd name="connsiteY1555" fmla="*/ 414633 h 1722677"/>
              <a:gd name="connsiteX1556" fmla="*/ 324144 w 1266576"/>
              <a:gd name="connsiteY1556" fmla="*/ 415218 h 1722677"/>
              <a:gd name="connsiteX1557" fmla="*/ 389154 w 1266576"/>
              <a:gd name="connsiteY1557" fmla="*/ 412877 h 1722677"/>
              <a:gd name="connsiteX1558" fmla="*/ 547269 w 1266576"/>
              <a:gd name="connsiteY1558" fmla="*/ 1522603 h 1722677"/>
              <a:gd name="connsiteX1559" fmla="*/ 548774 w 1266576"/>
              <a:gd name="connsiteY1559" fmla="*/ 1522603 h 1722677"/>
              <a:gd name="connsiteX1560" fmla="*/ 583766 w 1266576"/>
              <a:gd name="connsiteY1560" fmla="*/ 1518966 h 1722677"/>
              <a:gd name="connsiteX1561" fmla="*/ 601952 w 1266576"/>
              <a:gd name="connsiteY1561" fmla="*/ 1516918 h 1722677"/>
              <a:gd name="connsiteX1562" fmla="*/ 649863 w 1266576"/>
              <a:gd name="connsiteY1562" fmla="*/ 1512068 h 1722677"/>
              <a:gd name="connsiteX1563" fmla="*/ 703125 w 1266576"/>
              <a:gd name="connsiteY1563" fmla="*/ 1506758 h 1722677"/>
              <a:gd name="connsiteX1564" fmla="*/ 744933 w 1266576"/>
              <a:gd name="connsiteY1564" fmla="*/ 1502578 h 1722677"/>
              <a:gd name="connsiteX1565" fmla="*/ 757057 w 1266576"/>
              <a:gd name="connsiteY1565" fmla="*/ 1500822 h 1722677"/>
              <a:gd name="connsiteX1566" fmla="*/ 759005 w 1266576"/>
              <a:gd name="connsiteY1566" fmla="*/ 1498598 h 1722677"/>
              <a:gd name="connsiteX1567" fmla="*/ 758520 w 1266576"/>
              <a:gd name="connsiteY1567" fmla="*/ 1497394 h 1722677"/>
              <a:gd name="connsiteX1568" fmla="*/ 755133 w 1266576"/>
              <a:gd name="connsiteY1568" fmla="*/ 1493213 h 1722677"/>
              <a:gd name="connsiteX1569" fmla="*/ 742591 w 1266576"/>
              <a:gd name="connsiteY1569" fmla="*/ 1478873 h 1722677"/>
              <a:gd name="connsiteX1570" fmla="*/ 698778 w 1266576"/>
              <a:gd name="connsiteY1570" fmla="*/ 1428705 h 1722677"/>
              <a:gd name="connsiteX1571" fmla="*/ 672021 w 1266576"/>
              <a:gd name="connsiteY1571" fmla="*/ 1398311 h 1722677"/>
              <a:gd name="connsiteX1572" fmla="*/ 646937 w 1266576"/>
              <a:gd name="connsiteY1572" fmla="*/ 1369590 h 1722677"/>
              <a:gd name="connsiteX1573" fmla="*/ 626869 w 1266576"/>
              <a:gd name="connsiteY1573" fmla="*/ 1346512 h 1722677"/>
              <a:gd name="connsiteX1574" fmla="*/ 616501 w 1266576"/>
              <a:gd name="connsiteY1574" fmla="*/ 1335266 h 1722677"/>
              <a:gd name="connsiteX1575" fmla="*/ 612655 w 1266576"/>
              <a:gd name="connsiteY1575" fmla="*/ 1336060 h 1722677"/>
              <a:gd name="connsiteX1576" fmla="*/ 610565 w 1266576"/>
              <a:gd name="connsiteY1576" fmla="*/ 1340993 h 1722677"/>
              <a:gd name="connsiteX1577" fmla="*/ 598608 w 1266576"/>
              <a:gd name="connsiteY1577" fmla="*/ 1373227 h 1722677"/>
              <a:gd name="connsiteX1578" fmla="*/ 580464 w 1266576"/>
              <a:gd name="connsiteY1578" fmla="*/ 1424399 h 1722677"/>
              <a:gd name="connsiteX1579" fmla="*/ 563741 w 1266576"/>
              <a:gd name="connsiteY1579" fmla="*/ 1471139 h 1722677"/>
              <a:gd name="connsiteX1580" fmla="*/ 547018 w 1266576"/>
              <a:gd name="connsiteY1580" fmla="*/ 1517127 h 1722677"/>
              <a:gd name="connsiteX1581" fmla="*/ 545973 w 1266576"/>
              <a:gd name="connsiteY1581" fmla="*/ 1520011 h 1722677"/>
              <a:gd name="connsiteX1582" fmla="*/ 546846 w 1266576"/>
              <a:gd name="connsiteY1582" fmla="*/ 1522461 h 1722677"/>
              <a:gd name="connsiteX1583" fmla="*/ 547269 w 1266576"/>
              <a:gd name="connsiteY1583" fmla="*/ 1522603 h 1722677"/>
              <a:gd name="connsiteX1584" fmla="*/ 617630 w 1266576"/>
              <a:gd name="connsiteY1584" fmla="*/ 402718 h 1722677"/>
              <a:gd name="connsiteX1585" fmla="*/ 620473 w 1266576"/>
              <a:gd name="connsiteY1585" fmla="*/ 402007 h 1722677"/>
              <a:gd name="connsiteX1586" fmla="*/ 662907 w 1266576"/>
              <a:gd name="connsiteY1586" fmla="*/ 389465 h 1722677"/>
              <a:gd name="connsiteX1587" fmla="*/ 721437 w 1266576"/>
              <a:gd name="connsiteY1587" fmla="*/ 371990 h 1722677"/>
              <a:gd name="connsiteX1588" fmla="*/ 788914 w 1266576"/>
              <a:gd name="connsiteY1588" fmla="*/ 352257 h 1722677"/>
              <a:gd name="connsiteX1589" fmla="*/ 827794 w 1266576"/>
              <a:gd name="connsiteY1589" fmla="*/ 340802 h 1722677"/>
              <a:gd name="connsiteX1590" fmla="*/ 879091 w 1266576"/>
              <a:gd name="connsiteY1590" fmla="*/ 325501 h 1722677"/>
              <a:gd name="connsiteX1591" fmla="*/ 886408 w 1266576"/>
              <a:gd name="connsiteY1591" fmla="*/ 323368 h 1722677"/>
              <a:gd name="connsiteX1592" fmla="*/ 887745 w 1266576"/>
              <a:gd name="connsiteY1592" fmla="*/ 321780 h 1722677"/>
              <a:gd name="connsiteX1593" fmla="*/ 886658 w 1266576"/>
              <a:gd name="connsiteY1593" fmla="*/ 319982 h 1722677"/>
              <a:gd name="connsiteX1594" fmla="*/ 860236 w 1266576"/>
              <a:gd name="connsiteY1594" fmla="*/ 304597 h 1722677"/>
              <a:gd name="connsiteX1595" fmla="*/ 840336 w 1266576"/>
              <a:gd name="connsiteY1595" fmla="*/ 293225 h 1722677"/>
              <a:gd name="connsiteX1596" fmla="*/ 806096 w 1266576"/>
              <a:gd name="connsiteY1596" fmla="*/ 273033 h 1722677"/>
              <a:gd name="connsiteX1597" fmla="*/ 759899 w 1266576"/>
              <a:gd name="connsiteY1597" fmla="*/ 245984 h 1722677"/>
              <a:gd name="connsiteX1598" fmla="*/ 738996 w 1266576"/>
              <a:gd name="connsiteY1598" fmla="*/ 233441 h 1722677"/>
              <a:gd name="connsiteX1599" fmla="*/ 728920 w 1266576"/>
              <a:gd name="connsiteY1599" fmla="*/ 227965 h 1722677"/>
              <a:gd name="connsiteX1600" fmla="*/ 725492 w 1266576"/>
              <a:gd name="connsiteY1600" fmla="*/ 228675 h 1722677"/>
              <a:gd name="connsiteX1601" fmla="*/ 723276 w 1266576"/>
              <a:gd name="connsiteY1601" fmla="*/ 231769 h 1722677"/>
              <a:gd name="connsiteX1602" fmla="*/ 699864 w 1266576"/>
              <a:gd name="connsiteY1602" fmla="*/ 268518 h 1722677"/>
              <a:gd name="connsiteX1603" fmla="*/ 674780 w 1266576"/>
              <a:gd name="connsiteY1603" fmla="*/ 308610 h 1722677"/>
              <a:gd name="connsiteX1604" fmla="*/ 643843 w 1266576"/>
              <a:gd name="connsiteY1604" fmla="*/ 356898 h 1722677"/>
              <a:gd name="connsiteX1605" fmla="*/ 624319 w 1266576"/>
              <a:gd name="connsiteY1605" fmla="*/ 387960 h 1722677"/>
              <a:gd name="connsiteX1606" fmla="*/ 616794 w 1266576"/>
              <a:gd name="connsiteY1606" fmla="*/ 400502 h 1722677"/>
              <a:gd name="connsiteX1607" fmla="*/ 616794 w 1266576"/>
              <a:gd name="connsiteY1607" fmla="*/ 401966 h 1722677"/>
              <a:gd name="connsiteX1608" fmla="*/ 617630 w 1266576"/>
              <a:gd name="connsiteY1608" fmla="*/ 402718 h 1722677"/>
              <a:gd name="connsiteX1609" fmla="*/ 463822 w 1266576"/>
              <a:gd name="connsiteY1609" fmla="*/ 414340 h 1722677"/>
              <a:gd name="connsiteX1610" fmla="*/ 463822 w 1266576"/>
              <a:gd name="connsiteY1610" fmla="*/ 414048 h 1722677"/>
              <a:gd name="connsiteX1611" fmla="*/ 446221 w 1266576"/>
              <a:gd name="connsiteY1611" fmla="*/ 414884 h 1722677"/>
              <a:gd name="connsiteX1612" fmla="*/ 400233 w 1266576"/>
              <a:gd name="connsiteY1612" fmla="*/ 416556 h 1722677"/>
              <a:gd name="connsiteX1613" fmla="*/ 365115 w 1266576"/>
              <a:gd name="connsiteY1613" fmla="*/ 418229 h 1722677"/>
              <a:gd name="connsiteX1614" fmla="*/ 322305 w 1266576"/>
              <a:gd name="connsiteY1614" fmla="*/ 419817 h 1722677"/>
              <a:gd name="connsiteX1615" fmla="*/ 318542 w 1266576"/>
              <a:gd name="connsiteY1615" fmla="*/ 420277 h 1722677"/>
              <a:gd name="connsiteX1616" fmla="*/ 318082 w 1266576"/>
              <a:gd name="connsiteY1616" fmla="*/ 422075 h 1722677"/>
              <a:gd name="connsiteX1617" fmla="*/ 319546 w 1266576"/>
              <a:gd name="connsiteY1617" fmla="*/ 423747 h 1722677"/>
              <a:gd name="connsiteX1618" fmla="*/ 349647 w 1266576"/>
              <a:gd name="connsiteY1618" fmla="*/ 448539 h 1722677"/>
              <a:gd name="connsiteX1619" fmla="*/ 386061 w 1266576"/>
              <a:gd name="connsiteY1619" fmla="*/ 478807 h 1722677"/>
              <a:gd name="connsiteX1620" fmla="*/ 416036 w 1266576"/>
              <a:gd name="connsiteY1620" fmla="*/ 503891 h 1722677"/>
              <a:gd name="connsiteX1621" fmla="*/ 450945 w 1266576"/>
              <a:gd name="connsiteY1621" fmla="*/ 532445 h 1722677"/>
              <a:gd name="connsiteX1622" fmla="*/ 459307 w 1266576"/>
              <a:gd name="connsiteY1622" fmla="*/ 539218 h 1722677"/>
              <a:gd name="connsiteX1623" fmla="*/ 464031 w 1266576"/>
              <a:gd name="connsiteY1623" fmla="*/ 539218 h 1722677"/>
              <a:gd name="connsiteX1624" fmla="*/ 481046 w 1266576"/>
              <a:gd name="connsiteY1624" fmla="*/ 523791 h 1722677"/>
              <a:gd name="connsiteX1625" fmla="*/ 530880 w 1266576"/>
              <a:gd name="connsiteY1625" fmla="*/ 477511 h 1722677"/>
              <a:gd name="connsiteX1626" fmla="*/ 597312 w 1266576"/>
              <a:gd name="connsiteY1626" fmla="*/ 416096 h 1722677"/>
              <a:gd name="connsiteX1627" fmla="*/ 601492 w 1266576"/>
              <a:gd name="connsiteY1627" fmla="*/ 411916 h 1722677"/>
              <a:gd name="connsiteX1628" fmla="*/ 602245 w 1266576"/>
              <a:gd name="connsiteY1628" fmla="*/ 409993 h 1722677"/>
              <a:gd name="connsiteX1629" fmla="*/ 599695 w 1266576"/>
              <a:gd name="connsiteY1629" fmla="*/ 408780 h 1722677"/>
              <a:gd name="connsiteX1630" fmla="*/ 582136 w 1266576"/>
              <a:gd name="connsiteY1630" fmla="*/ 409574 h 1722677"/>
              <a:gd name="connsiteX1631" fmla="*/ 533180 w 1266576"/>
              <a:gd name="connsiteY1631" fmla="*/ 411289 h 1722677"/>
              <a:gd name="connsiteX1632" fmla="*/ 511022 w 1266576"/>
              <a:gd name="connsiteY1632" fmla="*/ 412167 h 1722677"/>
              <a:gd name="connsiteX1633" fmla="*/ 469215 w 1266576"/>
              <a:gd name="connsiteY1633" fmla="*/ 547370 h 1722677"/>
              <a:gd name="connsiteX1634" fmla="*/ 466999 w 1266576"/>
              <a:gd name="connsiteY1634" fmla="*/ 549795 h 1722677"/>
              <a:gd name="connsiteX1635" fmla="*/ 472350 w 1266576"/>
              <a:gd name="connsiteY1635" fmla="*/ 559913 h 1722677"/>
              <a:gd name="connsiteX1636" fmla="*/ 492125 w 1266576"/>
              <a:gd name="connsiteY1636" fmla="*/ 597873 h 1722677"/>
              <a:gd name="connsiteX1637" fmla="*/ 513029 w 1266576"/>
              <a:gd name="connsiteY1637" fmla="*/ 637799 h 1722677"/>
              <a:gd name="connsiteX1638" fmla="*/ 534810 w 1266576"/>
              <a:gd name="connsiteY1638" fmla="*/ 679899 h 1722677"/>
              <a:gd name="connsiteX1639" fmla="*/ 553916 w 1266576"/>
              <a:gd name="connsiteY1639" fmla="*/ 716480 h 1722677"/>
              <a:gd name="connsiteX1640" fmla="*/ 557386 w 1266576"/>
              <a:gd name="connsiteY1640" fmla="*/ 722417 h 1722677"/>
              <a:gd name="connsiteX1641" fmla="*/ 560647 w 1266576"/>
              <a:gd name="connsiteY1641" fmla="*/ 722835 h 1722677"/>
              <a:gd name="connsiteX1642" fmla="*/ 563657 w 1266576"/>
              <a:gd name="connsiteY1642" fmla="*/ 720452 h 1722677"/>
              <a:gd name="connsiteX1643" fmla="*/ 589578 w 1266576"/>
              <a:gd name="connsiteY1643" fmla="*/ 697834 h 1722677"/>
              <a:gd name="connsiteX1644" fmla="*/ 612321 w 1266576"/>
              <a:gd name="connsiteY1644" fmla="*/ 677390 h 1722677"/>
              <a:gd name="connsiteX1645" fmla="*/ 647438 w 1266576"/>
              <a:gd name="connsiteY1645" fmla="*/ 646662 h 1722677"/>
              <a:gd name="connsiteX1646" fmla="*/ 691754 w 1266576"/>
              <a:gd name="connsiteY1646" fmla="*/ 607865 h 1722677"/>
              <a:gd name="connsiteX1647" fmla="*/ 695684 w 1266576"/>
              <a:gd name="connsiteY1647" fmla="*/ 604228 h 1722677"/>
              <a:gd name="connsiteX1648" fmla="*/ 695960 w 1266576"/>
              <a:gd name="connsiteY1648" fmla="*/ 601820 h 1722677"/>
              <a:gd name="connsiteX1649" fmla="*/ 695015 w 1266576"/>
              <a:gd name="connsiteY1649" fmla="*/ 601218 h 1722677"/>
              <a:gd name="connsiteX1650" fmla="*/ 661569 w 1266576"/>
              <a:gd name="connsiteY1650" fmla="*/ 592857 h 1722677"/>
              <a:gd name="connsiteX1651" fmla="*/ 604168 w 1266576"/>
              <a:gd name="connsiteY1651" fmla="*/ 579478 h 1722677"/>
              <a:gd name="connsiteX1652" fmla="*/ 542545 w 1266576"/>
              <a:gd name="connsiteY1652" fmla="*/ 564344 h 1722677"/>
              <a:gd name="connsiteX1653" fmla="*/ 537319 w 1266576"/>
              <a:gd name="connsiteY1653" fmla="*/ 563132 h 1722677"/>
              <a:gd name="connsiteX1654" fmla="*/ 480043 w 1266576"/>
              <a:gd name="connsiteY1654" fmla="*/ 549335 h 1722677"/>
              <a:gd name="connsiteX1655" fmla="*/ 469215 w 1266576"/>
              <a:gd name="connsiteY1655" fmla="*/ 547370 h 1722677"/>
              <a:gd name="connsiteX1656" fmla="*/ 333551 w 1266576"/>
              <a:gd name="connsiteY1656" fmla="*/ 1189568 h 1722677"/>
              <a:gd name="connsiteX1657" fmla="*/ 333551 w 1266576"/>
              <a:gd name="connsiteY1657" fmla="*/ 1189568 h 1722677"/>
              <a:gd name="connsiteX1658" fmla="*/ 331252 w 1266576"/>
              <a:gd name="connsiteY1658" fmla="*/ 1189568 h 1722677"/>
              <a:gd name="connsiteX1659" fmla="*/ 272345 w 1266576"/>
              <a:gd name="connsiteY1659" fmla="*/ 1190906 h 1722677"/>
              <a:gd name="connsiteX1660" fmla="*/ 269294 w 1266576"/>
              <a:gd name="connsiteY1660" fmla="*/ 1190906 h 1722677"/>
              <a:gd name="connsiteX1661" fmla="*/ 267287 w 1266576"/>
              <a:gd name="connsiteY1661" fmla="*/ 1194042 h 1722677"/>
              <a:gd name="connsiteX1662" fmla="*/ 270213 w 1266576"/>
              <a:gd name="connsiteY1662" fmla="*/ 1199393 h 1722677"/>
              <a:gd name="connsiteX1663" fmla="*/ 307129 w 1266576"/>
              <a:gd name="connsiteY1663" fmla="*/ 1261100 h 1722677"/>
              <a:gd name="connsiteX1664" fmla="*/ 323852 w 1266576"/>
              <a:gd name="connsiteY1664" fmla="*/ 1289487 h 1722677"/>
              <a:gd name="connsiteX1665" fmla="*/ 342498 w 1266576"/>
              <a:gd name="connsiteY1665" fmla="*/ 1320215 h 1722677"/>
              <a:gd name="connsiteX1666" fmla="*/ 375024 w 1266576"/>
              <a:gd name="connsiteY1666" fmla="*/ 1374565 h 1722677"/>
              <a:gd name="connsiteX1667" fmla="*/ 391746 w 1266576"/>
              <a:gd name="connsiteY1667" fmla="*/ 1402952 h 1722677"/>
              <a:gd name="connsiteX1668" fmla="*/ 419924 w 1266576"/>
              <a:gd name="connsiteY1668" fmla="*/ 1449316 h 1722677"/>
              <a:gd name="connsiteX1669" fmla="*/ 421848 w 1266576"/>
              <a:gd name="connsiteY1669" fmla="*/ 1451657 h 1722677"/>
              <a:gd name="connsiteX1670" fmla="*/ 423018 w 1266576"/>
              <a:gd name="connsiteY1670" fmla="*/ 1451364 h 1722677"/>
              <a:gd name="connsiteX1671" fmla="*/ 423394 w 1266576"/>
              <a:gd name="connsiteY1671" fmla="*/ 1448396 h 1722677"/>
              <a:gd name="connsiteX1672" fmla="*/ 420426 w 1266576"/>
              <a:gd name="connsiteY1672" fmla="*/ 1413320 h 1722677"/>
              <a:gd name="connsiteX1673" fmla="*/ 417374 w 1266576"/>
              <a:gd name="connsiteY1673" fmla="*/ 1380585 h 1722677"/>
              <a:gd name="connsiteX1674" fmla="*/ 415158 w 1266576"/>
              <a:gd name="connsiteY1674" fmla="*/ 1354664 h 1722677"/>
              <a:gd name="connsiteX1675" fmla="*/ 412650 w 1266576"/>
              <a:gd name="connsiteY1675" fmla="*/ 1326486 h 1722677"/>
              <a:gd name="connsiteX1676" fmla="*/ 410727 w 1266576"/>
              <a:gd name="connsiteY1676" fmla="*/ 1302824 h 1722677"/>
              <a:gd name="connsiteX1677" fmla="*/ 406546 w 1266576"/>
              <a:gd name="connsiteY1677" fmla="*/ 1260264 h 1722677"/>
              <a:gd name="connsiteX1678" fmla="*/ 401822 w 1266576"/>
              <a:gd name="connsiteY1678" fmla="*/ 1205372 h 1722677"/>
              <a:gd name="connsiteX1679" fmla="*/ 400526 w 1266576"/>
              <a:gd name="connsiteY1679" fmla="*/ 1193164 h 1722677"/>
              <a:gd name="connsiteX1680" fmla="*/ 395049 w 1266576"/>
              <a:gd name="connsiteY1680" fmla="*/ 1188523 h 1722677"/>
              <a:gd name="connsiteX1681" fmla="*/ 391997 w 1266576"/>
              <a:gd name="connsiteY1681" fmla="*/ 1188523 h 1722677"/>
              <a:gd name="connsiteX1682" fmla="*/ 783395 w 1266576"/>
              <a:gd name="connsiteY1682" fmla="*/ 784876 h 1722677"/>
              <a:gd name="connsiteX1683" fmla="*/ 783395 w 1266576"/>
              <a:gd name="connsiteY1683" fmla="*/ 783371 h 1722677"/>
              <a:gd name="connsiteX1684" fmla="*/ 779841 w 1266576"/>
              <a:gd name="connsiteY1684" fmla="*/ 775010 h 1722677"/>
              <a:gd name="connsiteX1685" fmla="*/ 763411 w 1266576"/>
              <a:gd name="connsiteY1685" fmla="*/ 739599 h 1722677"/>
              <a:gd name="connsiteX1686" fmla="*/ 744807 w 1266576"/>
              <a:gd name="connsiteY1686" fmla="*/ 698461 h 1722677"/>
              <a:gd name="connsiteX1687" fmla="*/ 734397 w 1266576"/>
              <a:gd name="connsiteY1687" fmla="*/ 676303 h 1722677"/>
              <a:gd name="connsiteX1688" fmla="*/ 718385 w 1266576"/>
              <a:gd name="connsiteY1688" fmla="*/ 640767 h 1722677"/>
              <a:gd name="connsiteX1689" fmla="*/ 705007 w 1266576"/>
              <a:gd name="connsiteY1689" fmla="*/ 611502 h 1722677"/>
              <a:gd name="connsiteX1690" fmla="*/ 695600 w 1266576"/>
              <a:gd name="connsiteY1690" fmla="*/ 609538 h 1722677"/>
              <a:gd name="connsiteX1691" fmla="*/ 692757 w 1266576"/>
              <a:gd name="connsiteY1691" fmla="*/ 612088 h 1722677"/>
              <a:gd name="connsiteX1692" fmla="*/ 665290 w 1266576"/>
              <a:gd name="connsiteY1692" fmla="*/ 636419 h 1722677"/>
              <a:gd name="connsiteX1693" fmla="*/ 634771 w 1266576"/>
              <a:gd name="connsiteY1693" fmla="*/ 663092 h 1722677"/>
              <a:gd name="connsiteX1694" fmla="*/ 583139 w 1266576"/>
              <a:gd name="connsiteY1694" fmla="*/ 708537 h 1722677"/>
              <a:gd name="connsiteX1695" fmla="*/ 565497 w 1266576"/>
              <a:gd name="connsiteY1695" fmla="*/ 724423 h 1722677"/>
              <a:gd name="connsiteX1696" fmla="*/ 566375 w 1266576"/>
              <a:gd name="connsiteY1696" fmla="*/ 728604 h 1722677"/>
              <a:gd name="connsiteX1697" fmla="*/ 601074 w 1266576"/>
              <a:gd name="connsiteY1697" fmla="*/ 737969 h 1722677"/>
              <a:gd name="connsiteX1698" fmla="*/ 650658 w 1266576"/>
              <a:gd name="connsiteY1698" fmla="*/ 750887 h 1722677"/>
              <a:gd name="connsiteX1699" fmla="*/ 722440 w 1266576"/>
              <a:gd name="connsiteY1699" fmla="*/ 769742 h 1722677"/>
              <a:gd name="connsiteX1700" fmla="*/ 780009 w 1266576"/>
              <a:gd name="connsiteY1700" fmla="*/ 785294 h 1722677"/>
              <a:gd name="connsiteX1701" fmla="*/ 782266 w 1266576"/>
              <a:gd name="connsiteY1701" fmla="*/ 785545 h 1722677"/>
              <a:gd name="connsiteX1702" fmla="*/ 783395 w 1266576"/>
              <a:gd name="connsiteY1702" fmla="*/ 784876 h 1722677"/>
              <a:gd name="connsiteX1703" fmla="*/ 552202 w 1266576"/>
              <a:gd name="connsiteY1703" fmla="*/ 721580 h 1722677"/>
              <a:gd name="connsiteX1704" fmla="*/ 550906 w 1266576"/>
              <a:gd name="connsiteY1704" fmla="*/ 718487 h 1722677"/>
              <a:gd name="connsiteX1705" fmla="*/ 541667 w 1266576"/>
              <a:gd name="connsiteY1705" fmla="*/ 700844 h 1722677"/>
              <a:gd name="connsiteX1706" fmla="*/ 496180 w 1266576"/>
              <a:gd name="connsiteY1706" fmla="*/ 613049 h 1722677"/>
              <a:gd name="connsiteX1707" fmla="*/ 468630 w 1266576"/>
              <a:gd name="connsiteY1707" fmla="*/ 560122 h 1722677"/>
              <a:gd name="connsiteX1708" fmla="*/ 463362 w 1266576"/>
              <a:gd name="connsiteY1708" fmla="*/ 549962 h 1722677"/>
              <a:gd name="connsiteX1709" fmla="*/ 457551 w 1266576"/>
              <a:gd name="connsiteY1709" fmla="*/ 547580 h 1722677"/>
              <a:gd name="connsiteX1710" fmla="*/ 451823 w 1266576"/>
              <a:gd name="connsiteY1710" fmla="*/ 549712 h 1722677"/>
              <a:gd name="connsiteX1711" fmla="*/ 394631 w 1266576"/>
              <a:gd name="connsiteY1711" fmla="*/ 573625 h 1722677"/>
              <a:gd name="connsiteX1712" fmla="*/ 336101 w 1266576"/>
              <a:gd name="connsiteY1712" fmla="*/ 597957 h 1722677"/>
              <a:gd name="connsiteX1713" fmla="*/ 315658 w 1266576"/>
              <a:gd name="connsiteY1713" fmla="*/ 606611 h 1722677"/>
              <a:gd name="connsiteX1714" fmla="*/ 311811 w 1266576"/>
              <a:gd name="connsiteY1714" fmla="*/ 608994 h 1722677"/>
              <a:gd name="connsiteX1715" fmla="*/ 311811 w 1266576"/>
              <a:gd name="connsiteY1715" fmla="*/ 610875 h 1722677"/>
              <a:gd name="connsiteX1716" fmla="*/ 313734 w 1266576"/>
              <a:gd name="connsiteY1716" fmla="*/ 612130 h 1722677"/>
              <a:gd name="connsiteX1717" fmla="*/ 360851 w 1266576"/>
              <a:gd name="connsiteY1717" fmla="*/ 634036 h 1722677"/>
              <a:gd name="connsiteX1718" fmla="*/ 431003 w 1266576"/>
              <a:gd name="connsiteY1718" fmla="*/ 666437 h 1722677"/>
              <a:gd name="connsiteX1719" fmla="*/ 482886 w 1266576"/>
              <a:gd name="connsiteY1719" fmla="*/ 690936 h 1722677"/>
              <a:gd name="connsiteX1720" fmla="*/ 542503 w 1266576"/>
              <a:gd name="connsiteY1720" fmla="*/ 718779 h 1722677"/>
              <a:gd name="connsiteX1721" fmla="*/ 550279 w 1266576"/>
              <a:gd name="connsiteY1721" fmla="*/ 721998 h 1722677"/>
              <a:gd name="connsiteX1722" fmla="*/ 552202 w 1266576"/>
              <a:gd name="connsiteY1722" fmla="*/ 721580 h 1722677"/>
              <a:gd name="connsiteX1723" fmla="*/ 606551 w 1266576"/>
              <a:gd name="connsiteY1723" fmla="*/ 398370 h 1722677"/>
              <a:gd name="connsiteX1724" fmla="*/ 606133 w 1266576"/>
              <a:gd name="connsiteY1724" fmla="*/ 395485 h 1722677"/>
              <a:gd name="connsiteX1725" fmla="*/ 602496 w 1266576"/>
              <a:gd name="connsiteY1725" fmla="*/ 376714 h 1722677"/>
              <a:gd name="connsiteX1726" fmla="*/ 594469 w 1266576"/>
              <a:gd name="connsiteY1726" fmla="*/ 337792 h 1722677"/>
              <a:gd name="connsiteX1727" fmla="*/ 584728 w 1266576"/>
              <a:gd name="connsiteY1727" fmla="*/ 291428 h 1722677"/>
              <a:gd name="connsiteX1728" fmla="*/ 573147 w 1266576"/>
              <a:gd name="connsiteY1728" fmla="*/ 237580 h 1722677"/>
              <a:gd name="connsiteX1729" fmla="*/ 564786 w 1266576"/>
              <a:gd name="connsiteY1729" fmla="*/ 196359 h 1722677"/>
              <a:gd name="connsiteX1730" fmla="*/ 553916 w 1266576"/>
              <a:gd name="connsiteY1730" fmla="*/ 191927 h 1722677"/>
              <a:gd name="connsiteX1731" fmla="*/ 522895 w 1266576"/>
              <a:gd name="connsiteY1731" fmla="*/ 211493 h 1722677"/>
              <a:gd name="connsiteX1732" fmla="*/ 485520 w 1266576"/>
              <a:gd name="connsiteY1732" fmla="*/ 235406 h 1722677"/>
              <a:gd name="connsiteX1733" fmla="*/ 465536 w 1266576"/>
              <a:gd name="connsiteY1733" fmla="*/ 247948 h 1722677"/>
              <a:gd name="connsiteX1734" fmla="*/ 433177 w 1266576"/>
              <a:gd name="connsiteY1734" fmla="*/ 268267 h 1722677"/>
              <a:gd name="connsiteX1735" fmla="*/ 432007 w 1266576"/>
              <a:gd name="connsiteY1735" fmla="*/ 269270 h 1722677"/>
              <a:gd name="connsiteX1736" fmla="*/ 431304 w 1266576"/>
              <a:gd name="connsiteY1736" fmla="*/ 272747 h 1722677"/>
              <a:gd name="connsiteX1737" fmla="*/ 432007 w 1266576"/>
              <a:gd name="connsiteY1737" fmla="*/ 273451 h 1722677"/>
              <a:gd name="connsiteX1738" fmla="*/ 444549 w 1266576"/>
              <a:gd name="connsiteY1738" fmla="*/ 282356 h 1722677"/>
              <a:gd name="connsiteX1739" fmla="*/ 467250 w 1266576"/>
              <a:gd name="connsiteY1739" fmla="*/ 299078 h 1722677"/>
              <a:gd name="connsiteX1740" fmla="*/ 504375 w 1266576"/>
              <a:gd name="connsiteY1740" fmla="*/ 326086 h 1722677"/>
              <a:gd name="connsiteX1741" fmla="*/ 555003 w 1266576"/>
              <a:gd name="connsiteY1741" fmla="*/ 363085 h 1722677"/>
              <a:gd name="connsiteX1742" fmla="*/ 596183 w 1266576"/>
              <a:gd name="connsiteY1742" fmla="*/ 393562 h 1722677"/>
              <a:gd name="connsiteX1743" fmla="*/ 604335 w 1266576"/>
              <a:gd name="connsiteY1743" fmla="*/ 399290 h 1722677"/>
              <a:gd name="connsiteX1744" fmla="*/ 605799 w 1266576"/>
              <a:gd name="connsiteY1744" fmla="*/ 399290 h 1722677"/>
              <a:gd name="connsiteX1745" fmla="*/ 606468 w 1266576"/>
              <a:gd name="connsiteY1745" fmla="*/ 398370 h 1722677"/>
              <a:gd name="connsiteX1746" fmla="*/ 655591 w 1266576"/>
              <a:gd name="connsiteY1746" fmla="*/ 1018243 h 1722677"/>
              <a:gd name="connsiteX1747" fmla="*/ 655591 w 1266576"/>
              <a:gd name="connsiteY1747" fmla="*/ 1018243 h 1722677"/>
              <a:gd name="connsiteX1748" fmla="*/ 660148 w 1266576"/>
              <a:gd name="connsiteY1748" fmla="*/ 1018243 h 1722677"/>
              <a:gd name="connsiteX1749" fmla="*/ 700617 w 1266576"/>
              <a:gd name="connsiteY1749" fmla="*/ 1015568 h 1722677"/>
              <a:gd name="connsiteX1750" fmla="*/ 707432 w 1266576"/>
              <a:gd name="connsiteY1750" fmla="*/ 1014815 h 1722677"/>
              <a:gd name="connsiteX1751" fmla="*/ 709104 w 1266576"/>
              <a:gd name="connsiteY1751" fmla="*/ 1011387 h 1722677"/>
              <a:gd name="connsiteX1752" fmla="*/ 703125 w 1266576"/>
              <a:gd name="connsiteY1752" fmla="*/ 999890 h 1722677"/>
              <a:gd name="connsiteX1753" fmla="*/ 684312 w 1266576"/>
              <a:gd name="connsiteY1753" fmla="*/ 965692 h 1722677"/>
              <a:gd name="connsiteX1754" fmla="*/ 663116 w 1266576"/>
              <a:gd name="connsiteY1754" fmla="*/ 926728 h 1722677"/>
              <a:gd name="connsiteX1755" fmla="*/ 649403 w 1266576"/>
              <a:gd name="connsiteY1755" fmla="*/ 901142 h 1722677"/>
              <a:gd name="connsiteX1756" fmla="*/ 629002 w 1266576"/>
              <a:gd name="connsiteY1756" fmla="*/ 863515 h 1722677"/>
              <a:gd name="connsiteX1757" fmla="*/ 611275 w 1266576"/>
              <a:gd name="connsiteY1757" fmla="*/ 830488 h 1722677"/>
              <a:gd name="connsiteX1758" fmla="*/ 606509 w 1266576"/>
              <a:gd name="connsiteY1758" fmla="*/ 821750 h 1722677"/>
              <a:gd name="connsiteX1759" fmla="*/ 584477 w 1266576"/>
              <a:gd name="connsiteY1759" fmla="*/ 780654 h 1722677"/>
              <a:gd name="connsiteX1760" fmla="*/ 579460 w 1266576"/>
              <a:gd name="connsiteY1760" fmla="*/ 771247 h 1722677"/>
              <a:gd name="connsiteX1761" fmla="*/ 564410 w 1266576"/>
              <a:gd name="connsiteY1761" fmla="*/ 743696 h 1722677"/>
              <a:gd name="connsiteX1762" fmla="*/ 562821 w 1266576"/>
              <a:gd name="connsiteY1762" fmla="*/ 742317 h 1722677"/>
              <a:gd name="connsiteX1763" fmla="*/ 561985 w 1266576"/>
              <a:gd name="connsiteY1763" fmla="*/ 744114 h 1722677"/>
              <a:gd name="connsiteX1764" fmla="*/ 563741 w 1266576"/>
              <a:gd name="connsiteY1764" fmla="*/ 758538 h 1722677"/>
              <a:gd name="connsiteX1765" fmla="*/ 570681 w 1266576"/>
              <a:gd name="connsiteY1765" fmla="*/ 806992 h 1722677"/>
              <a:gd name="connsiteX1766" fmla="*/ 575698 w 1266576"/>
              <a:gd name="connsiteY1766" fmla="*/ 846458 h 1722677"/>
              <a:gd name="connsiteX1767" fmla="*/ 584728 w 1266576"/>
              <a:gd name="connsiteY1767" fmla="*/ 913140 h 1722677"/>
              <a:gd name="connsiteX1768" fmla="*/ 588031 w 1266576"/>
              <a:gd name="connsiteY1768" fmla="*/ 939730 h 1722677"/>
              <a:gd name="connsiteX1769" fmla="*/ 595389 w 1266576"/>
              <a:gd name="connsiteY1769" fmla="*/ 993493 h 1722677"/>
              <a:gd name="connsiteX1770" fmla="*/ 598399 w 1266576"/>
              <a:gd name="connsiteY1770" fmla="*/ 1014648 h 1722677"/>
              <a:gd name="connsiteX1771" fmla="*/ 607555 w 1266576"/>
              <a:gd name="connsiteY1771" fmla="*/ 1021588 h 1722677"/>
              <a:gd name="connsiteX1772" fmla="*/ 608307 w 1266576"/>
              <a:gd name="connsiteY1772" fmla="*/ 1021588 h 1722677"/>
              <a:gd name="connsiteX1773" fmla="*/ 626577 w 1266576"/>
              <a:gd name="connsiteY1773" fmla="*/ 1020375 h 1722677"/>
              <a:gd name="connsiteX1774" fmla="*/ 640331 w 1266576"/>
              <a:gd name="connsiteY1774" fmla="*/ 1019414 h 1722677"/>
              <a:gd name="connsiteX1775" fmla="*/ 567462 w 1266576"/>
              <a:gd name="connsiteY1775" fmla="*/ 190464 h 1722677"/>
              <a:gd name="connsiteX1776" fmla="*/ 567712 w 1266576"/>
              <a:gd name="connsiteY1776" fmla="*/ 192345 h 1722677"/>
              <a:gd name="connsiteX1777" fmla="*/ 574025 w 1266576"/>
              <a:gd name="connsiteY1777" fmla="*/ 222279 h 1722677"/>
              <a:gd name="connsiteX1778" fmla="*/ 580756 w 1266576"/>
              <a:gd name="connsiteY1778" fmla="*/ 253676 h 1722677"/>
              <a:gd name="connsiteX1779" fmla="*/ 591668 w 1266576"/>
              <a:gd name="connsiteY1779" fmla="*/ 306771 h 1722677"/>
              <a:gd name="connsiteX1780" fmla="*/ 598900 w 1266576"/>
              <a:gd name="connsiteY1780" fmla="*/ 339631 h 1722677"/>
              <a:gd name="connsiteX1781" fmla="*/ 610063 w 1266576"/>
              <a:gd name="connsiteY1781" fmla="*/ 394315 h 1722677"/>
              <a:gd name="connsiteX1782" fmla="*/ 611317 w 1266576"/>
              <a:gd name="connsiteY1782" fmla="*/ 397868 h 1722677"/>
              <a:gd name="connsiteX1783" fmla="*/ 613157 w 1266576"/>
              <a:gd name="connsiteY1783" fmla="*/ 398161 h 1722677"/>
              <a:gd name="connsiteX1784" fmla="*/ 615916 w 1266576"/>
              <a:gd name="connsiteY1784" fmla="*/ 394524 h 1722677"/>
              <a:gd name="connsiteX1785" fmla="*/ 634311 w 1266576"/>
              <a:gd name="connsiteY1785" fmla="*/ 365259 h 1722677"/>
              <a:gd name="connsiteX1786" fmla="*/ 656594 w 1266576"/>
              <a:gd name="connsiteY1786" fmla="*/ 330517 h 1722677"/>
              <a:gd name="connsiteX1787" fmla="*/ 672899 w 1266576"/>
              <a:gd name="connsiteY1787" fmla="*/ 303803 h 1722677"/>
              <a:gd name="connsiteX1788" fmla="*/ 716587 w 1266576"/>
              <a:gd name="connsiteY1788" fmla="*/ 234612 h 1722677"/>
              <a:gd name="connsiteX1789" fmla="*/ 720768 w 1266576"/>
              <a:gd name="connsiteY1789" fmla="*/ 228174 h 1722677"/>
              <a:gd name="connsiteX1790" fmla="*/ 718803 w 1266576"/>
              <a:gd name="connsiteY1790" fmla="*/ 223617 h 1722677"/>
              <a:gd name="connsiteX1791" fmla="*/ 714372 w 1266576"/>
              <a:gd name="connsiteY1791" fmla="*/ 222446 h 1722677"/>
              <a:gd name="connsiteX1792" fmla="*/ 661736 w 1266576"/>
              <a:gd name="connsiteY1792" fmla="*/ 209486 h 1722677"/>
              <a:gd name="connsiteX1793" fmla="*/ 624110 w 1266576"/>
              <a:gd name="connsiteY1793" fmla="*/ 199912 h 1722677"/>
              <a:gd name="connsiteX1794" fmla="*/ 590664 w 1266576"/>
              <a:gd name="connsiteY1794" fmla="*/ 191885 h 1722677"/>
              <a:gd name="connsiteX1795" fmla="*/ 570555 w 1266576"/>
              <a:gd name="connsiteY1795" fmla="*/ 187245 h 1722677"/>
              <a:gd name="connsiteX1796" fmla="*/ 567378 w 1266576"/>
              <a:gd name="connsiteY1796" fmla="*/ 190422 h 1722677"/>
              <a:gd name="connsiteX1797" fmla="*/ 755593 w 1266576"/>
              <a:gd name="connsiteY1797" fmla="*/ 1505003 h 1722677"/>
              <a:gd name="connsiteX1798" fmla="*/ 744640 w 1266576"/>
              <a:gd name="connsiteY1798" fmla="*/ 1506173 h 1722677"/>
              <a:gd name="connsiteX1799" fmla="*/ 691378 w 1266576"/>
              <a:gd name="connsiteY1799" fmla="*/ 1511650 h 1722677"/>
              <a:gd name="connsiteX1800" fmla="*/ 658685 w 1266576"/>
              <a:gd name="connsiteY1800" fmla="*/ 1514827 h 1722677"/>
              <a:gd name="connsiteX1801" fmla="*/ 642714 w 1266576"/>
              <a:gd name="connsiteY1801" fmla="*/ 1516541 h 1722677"/>
              <a:gd name="connsiteX1802" fmla="*/ 612321 w 1266576"/>
              <a:gd name="connsiteY1802" fmla="*/ 1519970 h 1722677"/>
              <a:gd name="connsiteX1803" fmla="*/ 565120 w 1266576"/>
              <a:gd name="connsiteY1803" fmla="*/ 1524485 h 1722677"/>
              <a:gd name="connsiteX1804" fmla="*/ 552954 w 1266576"/>
              <a:gd name="connsiteY1804" fmla="*/ 1526115 h 1722677"/>
              <a:gd name="connsiteX1805" fmla="*/ 550739 w 1266576"/>
              <a:gd name="connsiteY1805" fmla="*/ 1527620 h 1722677"/>
              <a:gd name="connsiteX1806" fmla="*/ 551784 w 1266576"/>
              <a:gd name="connsiteY1806" fmla="*/ 1529418 h 1722677"/>
              <a:gd name="connsiteX1807" fmla="*/ 555379 w 1266576"/>
              <a:gd name="connsiteY1807" fmla="*/ 1532261 h 1722677"/>
              <a:gd name="connsiteX1808" fmla="*/ 588825 w 1266576"/>
              <a:gd name="connsiteY1808" fmla="*/ 1555338 h 1722677"/>
              <a:gd name="connsiteX1809" fmla="*/ 637948 w 1266576"/>
              <a:gd name="connsiteY1809" fmla="*/ 1589160 h 1722677"/>
              <a:gd name="connsiteX1810" fmla="*/ 666210 w 1266576"/>
              <a:gd name="connsiteY1810" fmla="*/ 1608809 h 1722677"/>
              <a:gd name="connsiteX1811" fmla="*/ 715918 w 1266576"/>
              <a:gd name="connsiteY1811" fmla="*/ 1643091 h 1722677"/>
              <a:gd name="connsiteX1812" fmla="*/ 731178 w 1266576"/>
              <a:gd name="connsiteY1812" fmla="*/ 1653292 h 1722677"/>
              <a:gd name="connsiteX1813" fmla="*/ 733795 w 1266576"/>
              <a:gd name="connsiteY1813" fmla="*/ 1652803 h 1722677"/>
              <a:gd name="connsiteX1814" fmla="*/ 734104 w 1266576"/>
              <a:gd name="connsiteY1814" fmla="*/ 1651996 h 1722677"/>
              <a:gd name="connsiteX1815" fmla="*/ 738536 w 1266576"/>
              <a:gd name="connsiteY1815" fmla="*/ 1631093 h 1722677"/>
              <a:gd name="connsiteX1816" fmla="*/ 744055 w 1266576"/>
              <a:gd name="connsiteY1816" fmla="*/ 1601828 h 1722677"/>
              <a:gd name="connsiteX1817" fmla="*/ 752416 w 1266576"/>
              <a:gd name="connsiteY1817" fmla="*/ 1560606 h 1722677"/>
              <a:gd name="connsiteX1818" fmla="*/ 761404 w 1266576"/>
              <a:gd name="connsiteY1818" fmla="*/ 1514075 h 1722677"/>
              <a:gd name="connsiteX1819" fmla="*/ 762199 w 1266576"/>
              <a:gd name="connsiteY1819" fmla="*/ 1509559 h 1722677"/>
              <a:gd name="connsiteX1820" fmla="*/ 758478 w 1266576"/>
              <a:gd name="connsiteY1820" fmla="*/ 1505086 h 1722677"/>
              <a:gd name="connsiteX1821" fmla="*/ 304746 w 1266576"/>
              <a:gd name="connsiteY1821" fmla="*/ 511960 h 1722677"/>
              <a:gd name="connsiteX1822" fmla="*/ 304746 w 1266576"/>
              <a:gd name="connsiteY1822" fmla="*/ 511960 h 1722677"/>
              <a:gd name="connsiteX1823" fmla="*/ 306209 w 1266576"/>
              <a:gd name="connsiteY1823" fmla="*/ 472954 h 1722677"/>
              <a:gd name="connsiteX1824" fmla="*/ 307714 w 1266576"/>
              <a:gd name="connsiteY1824" fmla="*/ 428638 h 1722677"/>
              <a:gd name="connsiteX1825" fmla="*/ 299060 w 1266576"/>
              <a:gd name="connsiteY1825" fmla="*/ 420695 h 1722677"/>
              <a:gd name="connsiteX1826" fmla="*/ 215195 w 1266576"/>
              <a:gd name="connsiteY1826" fmla="*/ 427468 h 1722677"/>
              <a:gd name="connsiteX1827" fmla="*/ 177862 w 1266576"/>
              <a:gd name="connsiteY1827" fmla="*/ 430227 h 1722677"/>
              <a:gd name="connsiteX1828" fmla="*/ 145085 w 1266576"/>
              <a:gd name="connsiteY1828" fmla="*/ 432610 h 1722677"/>
              <a:gd name="connsiteX1829" fmla="*/ 141322 w 1266576"/>
              <a:gd name="connsiteY1829" fmla="*/ 432986 h 1722677"/>
              <a:gd name="connsiteX1830" fmla="*/ 139955 w 1266576"/>
              <a:gd name="connsiteY1830" fmla="*/ 435269 h 1722677"/>
              <a:gd name="connsiteX1831" fmla="*/ 140319 w 1266576"/>
              <a:gd name="connsiteY1831" fmla="*/ 435997 h 1722677"/>
              <a:gd name="connsiteX1832" fmla="*/ 142451 w 1266576"/>
              <a:gd name="connsiteY1832" fmla="*/ 438212 h 1722677"/>
              <a:gd name="connsiteX1833" fmla="*/ 180830 w 1266576"/>
              <a:gd name="connsiteY1833" fmla="*/ 478640 h 1722677"/>
              <a:gd name="connsiteX1834" fmla="*/ 214275 w 1266576"/>
              <a:gd name="connsiteY1834" fmla="*/ 513465 h 1722677"/>
              <a:gd name="connsiteX1835" fmla="*/ 224393 w 1266576"/>
              <a:gd name="connsiteY1835" fmla="*/ 523875 h 1722677"/>
              <a:gd name="connsiteX1836" fmla="*/ 252027 w 1266576"/>
              <a:gd name="connsiteY1836" fmla="*/ 553474 h 1722677"/>
              <a:gd name="connsiteX1837" fmla="*/ 273851 w 1266576"/>
              <a:gd name="connsiteY1837" fmla="*/ 575966 h 1722677"/>
              <a:gd name="connsiteX1838" fmla="*/ 296552 w 1266576"/>
              <a:gd name="connsiteY1838" fmla="*/ 599713 h 1722677"/>
              <a:gd name="connsiteX1839" fmla="*/ 299353 w 1266576"/>
              <a:gd name="connsiteY1839" fmla="*/ 602263 h 1722677"/>
              <a:gd name="connsiteX1840" fmla="*/ 301546 w 1266576"/>
              <a:gd name="connsiteY1840" fmla="*/ 601774 h 1722677"/>
              <a:gd name="connsiteX1841" fmla="*/ 301736 w 1266576"/>
              <a:gd name="connsiteY1841" fmla="*/ 601343 h 1722677"/>
              <a:gd name="connsiteX1842" fmla="*/ 302279 w 1266576"/>
              <a:gd name="connsiteY1842" fmla="*/ 596034 h 1722677"/>
              <a:gd name="connsiteX1843" fmla="*/ 302656 w 1266576"/>
              <a:gd name="connsiteY1843" fmla="*/ 577681 h 1722677"/>
              <a:gd name="connsiteX1844" fmla="*/ 304746 w 1266576"/>
              <a:gd name="connsiteY1844" fmla="*/ 511960 h 1722677"/>
              <a:gd name="connsiteX1845" fmla="*/ 420008 w 1266576"/>
              <a:gd name="connsiteY1845" fmla="*/ 273660 h 1722677"/>
              <a:gd name="connsiteX1846" fmla="*/ 414364 w 1266576"/>
              <a:gd name="connsiteY1846" fmla="*/ 273242 h 1722677"/>
              <a:gd name="connsiteX1847" fmla="*/ 376152 w 1266576"/>
              <a:gd name="connsiteY1847" fmla="*/ 274287 h 1722677"/>
              <a:gd name="connsiteX1848" fmla="*/ 294294 w 1266576"/>
              <a:gd name="connsiteY1848" fmla="*/ 275625 h 1722677"/>
              <a:gd name="connsiteX1849" fmla="*/ 249101 w 1266576"/>
              <a:gd name="connsiteY1849" fmla="*/ 276210 h 1722677"/>
              <a:gd name="connsiteX1850" fmla="*/ 226943 w 1266576"/>
              <a:gd name="connsiteY1850" fmla="*/ 276210 h 1722677"/>
              <a:gd name="connsiteX1851" fmla="*/ 207043 w 1266576"/>
              <a:gd name="connsiteY1851" fmla="*/ 277004 h 1722677"/>
              <a:gd name="connsiteX1852" fmla="*/ 205789 w 1266576"/>
              <a:gd name="connsiteY1852" fmla="*/ 280014 h 1722677"/>
              <a:gd name="connsiteX1853" fmla="*/ 208506 w 1266576"/>
              <a:gd name="connsiteY1853" fmla="*/ 283693 h 1722677"/>
              <a:gd name="connsiteX1854" fmla="*/ 246132 w 1266576"/>
              <a:gd name="connsiteY1854" fmla="*/ 332106 h 1722677"/>
              <a:gd name="connsiteX1855" fmla="*/ 269001 w 1266576"/>
              <a:gd name="connsiteY1855" fmla="*/ 361831 h 1722677"/>
              <a:gd name="connsiteX1856" fmla="*/ 288985 w 1266576"/>
              <a:gd name="connsiteY1856" fmla="*/ 387918 h 1722677"/>
              <a:gd name="connsiteX1857" fmla="*/ 307213 w 1266576"/>
              <a:gd name="connsiteY1857" fmla="*/ 411581 h 1722677"/>
              <a:gd name="connsiteX1858" fmla="*/ 312355 w 1266576"/>
              <a:gd name="connsiteY1858" fmla="*/ 412041 h 1722677"/>
              <a:gd name="connsiteX1859" fmla="*/ 316828 w 1266576"/>
              <a:gd name="connsiteY1859" fmla="*/ 406773 h 1722677"/>
              <a:gd name="connsiteX1860" fmla="*/ 335349 w 1266576"/>
              <a:gd name="connsiteY1860" fmla="*/ 382525 h 1722677"/>
              <a:gd name="connsiteX1861" fmla="*/ 370216 w 1266576"/>
              <a:gd name="connsiteY1861" fmla="*/ 338335 h 1722677"/>
              <a:gd name="connsiteX1862" fmla="*/ 414406 w 1266576"/>
              <a:gd name="connsiteY1862" fmla="*/ 282565 h 1722677"/>
              <a:gd name="connsiteX1863" fmla="*/ 420008 w 1266576"/>
              <a:gd name="connsiteY1863" fmla="*/ 273618 h 1722677"/>
              <a:gd name="connsiteX1864" fmla="*/ 1058569 w 1266576"/>
              <a:gd name="connsiteY1864" fmla="*/ 411163 h 1722677"/>
              <a:gd name="connsiteX1865" fmla="*/ 1056353 w 1266576"/>
              <a:gd name="connsiteY1865" fmla="*/ 414340 h 1722677"/>
              <a:gd name="connsiteX1866" fmla="*/ 1051211 w 1266576"/>
              <a:gd name="connsiteY1866" fmla="*/ 437502 h 1722677"/>
              <a:gd name="connsiteX1867" fmla="*/ 1047407 w 1266576"/>
              <a:gd name="connsiteY1867" fmla="*/ 453848 h 1722677"/>
              <a:gd name="connsiteX1868" fmla="*/ 1037875 w 1266576"/>
              <a:gd name="connsiteY1868" fmla="*/ 497871 h 1722677"/>
              <a:gd name="connsiteX1869" fmla="*/ 1029137 w 1266576"/>
              <a:gd name="connsiteY1869" fmla="*/ 536668 h 1722677"/>
              <a:gd name="connsiteX1870" fmla="*/ 1017347 w 1266576"/>
              <a:gd name="connsiteY1870" fmla="*/ 588091 h 1722677"/>
              <a:gd name="connsiteX1871" fmla="*/ 1016428 w 1266576"/>
              <a:gd name="connsiteY1871" fmla="*/ 592564 h 1722677"/>
              <a:gd name="connsiteX1872" fmla="*/ 1020148 w 1266576"/>
              <a:gd name="connsiteY1872" fmla="*/ 599044 h 1722677"/>
              <a:gd name="connsiteX1873" fmla="*/ 1056897 w 1266576"/>
              <a:gd name="connsiteY1873" fmla="*/ 614220 h 1722677"/>
              <a:gd name="connsiteX1874" fmla="*/ 1088837 w 1266576"/>
              <a:gd name="connsiteY1874" fmla="*/ 626762 h 1722677"/>
              <a:gd name="connsiteX1875" fmla="*/ 1117852 w 1266576"/>
              <a:gd name="connsiteY1875" fmla="*/ 638593 h 1722677"/>
              <a:gd name="connsiteX1876" fmla="*/ 1146155 w 1266576"/>
              <a:gd name="connsiteY1876" fmla="*/ 650216 h 1722677"/>
              <a:gd name="connsiteX1877" fmla="*/ 1159115 w 1266576"/>
              <a:gd name="connsiteY1877" fmla="*/ 654815 h 1722677"/>
              <a:gd name="connsiteX1878" fmla="*/ 1160997 w 1266576"/>
              <a:gd name="connsiteY1878" fmla="*/ 653017 h 1722677"/>
              <a:gd name="connsiteX1879" fmla="*/ 1159951 w 1266576"/>
              <a:gd name="connsiteY1879" fmla="*/ 650174 h 1722677"/>
              <a:gd name="connsiteX1880" fmla="*/ 1147702 w 1266576"/>
              <a:gd name="connsiteY1880" fmla="*/ 621327 h 1722677"/>
              <a:gd name="connsiteX1881" fmla="*/ 1131648 w 1266576"/>
              <a:gd name="connsiteY1881" fmla="*/ 583325 h 1722677"/>
              <a:gd name="connsiteX1882" fmla="*/ 1118228 w 1266576"/>
              <a:gd name="connsiteY1882" fmla="*/ 551677 h 1722677"/>
              <a:gd name="connsiteX1883" fmla="*/ 1091513 w 1266576"/>
              <a:gd name="connsiteY1883" fmla="*/ 488213 h 1722677"/>
              <a:gd name="connsiteX1884" fmla="*/ 1070275 w 1266576"/>
              <a:gd name="connsiteY1884" fmla="*/ 438254 h 1722677"/>
              <a:gd name="connsiteX1885" fmla="*/ 1068059 w 1266576"/>
              <a:gd name="connsiteY1885" fmla="*/ 432568 h 1722677"/>
              <a:gd name="connsiteX1886" fmla="*/ 1058569 w 1266576"/>
              <a:gd name="connsiteY1886" fmla="*/ 411163 h 1722677"/>
              <a:gd name="connsiteX1887" fmla="*/ 1139968 w 1266576"/>
              <a:gd name="connsiteY1887" fmla="*/ 888976 h 1722677"/>
              <a:gd name="connsiteX1888" fmla="*/ 1138044 w 1266576"/>
              <a:gd name="connsiteY1888" fmla="*/ 886593 h 1722677"/>
              <a:gd name="connsiteX1889" fmla="*/ 1124164 w 1266576"/>
              <a:gd name="connsiteY1889" fmla="*/ 874552 h 1722677"/>
              <a:gd name="connsiteX1890" fmla="*/ 1086538 w 1266576"/>
              <a:gd name="connsiteY1890" fmla="*/ 841107 h 1722677"/>
              <a:gd name="connsiteX1891" fmla="*/ 1057817 w 1266576"/>
              <a:gd name="connsiteY1891" fmla="*/ 816022 h 1722677"/>
              <a:gd name="connsiteX1892" fmla="*/ 1019563 w 1266576"/>
              <a:gd name="connsiteY1892" fmla="*/ 781866 h 1722677"/>
              <a:gd name="connsiteX1893" fmla="*/ 1009111 w 1266576"/>
              <a:gd name="connsiteY1893" fmla="*/ 772878 h 1722677"/>
              <a:gd name="connsiteX1894" fmla="*/ 1005725 w 1266576"/>
              <a:gd name="connsiteY1894" fmla="*/ 773923 h 1722677"/>
              <a:gd name="connsiteX1895" fmla="*/ 1001001 w 1266576"/>
              <a:gd name="connsiteY1895" fmla="*/ 794032 h 1722677"/>
              <a:gd name="connsiteX1896" fmla="*/ 991093 w 1266576"/>
              <a:gd name="connsiteY1896" fmla="*/ 837260 h 1722677"/>
              <a:gd name="connsiteX1897" fmla="*/ 980014 w 1266576"/>
              <a:gd name="connsiteY1897" fmla="*/ 883248 h 1722677"/>
              <a:gd name="connsiteX1898" fmla="*/ 971192 w 1266576"/>
              <a:gd name="connsiteY1898" fmla="*/ 922756 h 1722677"/>
              <a:gd name="connsiteX1899" fmla="*/ 964754 w 1266576"/>
              <a:gd name="connsiteY1899" fmla="*/ 949512 h 1722677"/>
              <a:gd name="connsiteX1900" fmla="*/ 967555 w 1266576"/>
              <a:gd name="connsiteY1900" fmla="*/ 952606 h 1722677"/>
              <a:gd name="connsiteX1901" fmla="*/ 978509 w 1266576"/>
              <a:gd name="connsiteY1901" fmla="*/ 949178 h 1722677"/>
              <a:gd name="connsiteX1902" fmla="*/ 1022322 w 1266576"/>
              <a:gd name="connsiteY1902" fmla="*/ 933249 h 1722677"/>
              <a:gd name="connsiteX1903" fmla="*/ 1075501 w 1266576"/>
              <a:gd name="connsiteY1903" fmla="*/ 914060 h 1722677"/>
              <a:gd name="connsiteX1904" fmla="*/ 1127384 w 1266576"/>
              <a:gd name="connsiteY1904" fmla="*/ 895539 h 1722677"/>
              <a:gd name="connsiteX1905" fmla="*/ 1138713 w 1266576"/>
              <a:gd name="connsiteY1905" fmla="*/ 891066 h 1722677"/>
              <a:gd name="connsiteX1906" fmla="*/ 1139968 w 1266576"/>
              <a:gd name="connsiteY1906" fmla="*/ 888976 h 1722677"/>
              <a:gd name="connsiteX1907" fmla="*/ 732098 w 1266576"/>
              <a:gd name="connsiteY1907" fmla="*/ 1307046 h 1722677"/>
              <a:gd name="connsiteX1908" fmla="*/ 731554 w 1266576"/>
              <a:gd name="connsiteY1908" fmla="*/ 1309680 h 1722677"/>
              <a:gd name="connsiteX1909" fmla="*/ 734648 w 1266576"/>
              <a:gd name="connsiteY1909" fmla="*/ 1326988 h 1722677"/>
              <a:gd name="connsiteX1910" fmla="*/ 744933 w 1266576"/>
              <a:gd name="connsiteY1910" fmla="*/ 1383386 h 1722677"/>
              <a:gd name="connsiteX1911" fmla="*/ 753545 w 1266576"/>
              <a:gd name="connsiteY1911" fmla="*/ 1428412 h 1722677"/>
              <a:gd name="connsiteX1912" fmla="*/ 763997 w 1266576"/>
              <a:gd name="connsiteY1912" fmla="*/ 1485604 h 1722677"/>
              <a:gd name="connsiteX1913" fmla="*/ 765293 w 1266576"/>
              <a:gd name="connsiteY1913" fmla="*/ 1492335 h 1722677"/>
              <a:gd name="connsiteX1914" fmla="*/ 775577 w 1266576"/>
              <a:gd name="connsiteY1914" fmla="*/ 1499651 h 1722677"/>
              <a:gd name="connsiteX1915" fmla="*/ 796146 w 1266576"/>
              <a:gd name="connsiteY1915" fmla="*/ 1497561 h 1722677"/>
              <a:gd name="connsiteX1916" fmla="*/ 835821 w 1266576"/>
              <a:gd name="connsiteY1916" fmla="*/ 1494384 h 1722677"/>
              <a:gd name="connsiteX1917" fmla="*/ 871608 w 1266576"/>
              <a:gd name="connsiteY1917" fmla="*/ 1491248 h 1722677"/>
              <a:gd name="connsiteX1918" fmla="*/ 911199 w 1266576"/>
              <a:gd name="connsiteY1918" fmla="*/ 1487987 h 1722677"/>
              <a:gd name="connsiteX1919" fmla="*/ 913582 w 1266576"/>
              <a:gd name="connsiteY1919" fmla="*/ 1486566 h 1722677"/>
              <a:gd name="connsiteX1920" fmla="*/ 912830 w 1266576"/>
              <a:gd name="connsiteY1920" fmla="*/ 1484601 h 1722677"/>
              <a:gd name="connsiteX1921" fmla="*/ 910698 w 1266576"/>
              <a:gd name="connsiteY1921" fmla="*/ 1482427 h 1722677"/>
              <a:gd name="connsiteX1922" fmla="*/ 842761 w 1266576"/>
              <a:gd name="connsiteY1922" fmla="*/ 1415117 h 1722677"/>
              <a:gd name="connsiteX1923" fmla="*/ 798069 w 1266576"/>
              <a:gd name="connsiteY1923" fmla="*/ 1371178 h 1722677"/>
              <a:gd name="connsiteX1924" fmla="*/ 736529 w 1266576"/>
              <a:gd name="connsiteY1924" fmla="*/ 1310474 h 1722677"/>
              <a:gd name="connsiteX1925" fmla="*/ 732098 w 1266576"/>
              <a:gd name="connsiteY1925" fmla="*/ 1306963 h 1722677"/>
              <a:gd name="connsiteX1926" fmla="*/ 811071 w 1266576"/>
              <a:gd name="connsiteY1926" fmla="*/ 113790 h 1722677"/>
              <a:gd name="connsiteX1927" fmla="*/ 810026 w 1266576"/>
              <a:gd name="connsiteY1927" fmla="*/ 115420 h 1722677"/>
              <a:gd name="connsiteX1928" fmla="*/ 812576 w 1266576"/>
              <a:gd name="connsiteY1928" fmla="*/ 122611 h 1722677"/>
              <a:gd name="connsiteX1929" fmla="*/ 822694 w 1266576"/>
              <a:gd name="connsiteY1929" fmla="*/ 145730 h 1722677"/>
              <a:gd name="connsiteX1930" fmla="*/ 833856 w 1266576"/>
              <a:gd name="connsiteY1930" fmla="*/ 173365 h 1722677"/>
              <a:gd name="connsiteX1931" fmla="*/ 858480 w 1266576"/>
              <a:gd name="connsiteY1931" fmla="*/ 231895 h 1722677"/>
              <a:gd name="connsiteX1932" fmla="*/ 864166 w 1266576"/>
              <a:gd name="connsiteY1932" fmla="*/ 245273 h 1722677"/>
              <a:gd name="connsiteX1933" fmla="*/ 875287 w 1266576"/>
              <a:gd name="connsiteY1933" fmla="*/ 272155 h 1722677"/>
              <a:gd name="connsiteX1934" fmla="*/ 891383 w 1266576"/>
              <a:gd name="connsiteY1934" fmla="*/ 311035 h 1722677"/>
              <a:gd name="connsiteX1935" fmla="*/ 893891 w 1266576"/>
              <a:gd name="connsiteY1935" fmla="*/ 315718 h 1722677"/>
              <a:gd name="connsiteX1936" fmla="*/ 895731 w 1266576"/>
              <a:gd name="connsiteY1936" fmla="*/ 315969 h 1722677"/>
              <a:gd name="connsiteX1937" fmla="*/ 899493 w 1266576"/>
              <a:gd name="connsiteY1937" fmla="*/ 311203 h 1722677"/>
              <a:gd name="connsiteX1938" fmla="*/ 909694 w 1266576"/>
              <a:gd name="connsiteY1938" fmla="*/ 295065 h 1722677"/>
              <a:gd name="connsiteX1939" fmla="*/ 941008 w 1266576"/>
              <a:gd name="connsiteY1939" fmla="*/ 246109 h 1722677"/>
              <a:gd name="connsiteX1940" fmla="*/ 953550 w 1266576"/>
              <a:gd name="connsiteY1940" fmla="*/ 226042 h 1722677"/>
              <a:gd name="connsiteX1941" fmla="*/ 974202 w 1266576"/>
              <a:gd name="connsiteY1941" fmla="*/ 193850 h 1722677"/>
              <a:gd name="connsiteX1942" fmla="*/ 976460 w 1266576"/>
              <a:gd name="connsiteY1942" fmla="*/ 189669 h 1722677"/>
              <a:gd name="connsiteX1943" fmla="*/ 975816 w 1266576"/>
              <a:gd name="connsiteY1943" fmla="*/ 186482 h 1722677"/>
              <a:gd name="connsiteX1944" fmla="*/ 975624 w 1266576"/>
              <a:gd name="connsiteY1944" fmla="*/ 186367 h 1722677"/>
              <a:gd name="connsiteX1945" fmla="*/ 972238 w 1266576"/>
              <a:gd name="connsiteY1945" fmla="*/ 184611 h 1722677"/>
              <a:gd name="connsiteX1946" fmla="*/ 933064 w 1266576"/>
              <a:gd name="connsiteY1946" fmla="*/ 167219 h 1722677"/>
              <a:gd name="connsiteX1947" fmla="*/ 914168 w 1266576"/>
              <a:gd name="connsiteY1947" fmla="*/ 158858 h 1722677"/>
              <a:gd name="connsiteX1948" fmla="*/ 871566 w 1266576"/>
              <a:gd name="connsiteY1948" fmla="*/ 139752 h 1722677"/>
              <a:gd name="connsiteX1949" fmla="*/ 826958 w 1266576"/>
              <a:gd name="connsiteY1949" fmla="*/ 120270 h 1722677"/>
              <a:gd name="connsiteX1950" fmla="*/ 813622 w 1266576"/>
              <a:gd name="connsiteY1950" fmla="*/ 114500 h 1722677"/>
              <a:gd name="connsiteX1951" fmla="*/ 811071 w 1266576"/>
              <a:gd name="connsiteY1951" fmla="*/ 113790 h 1722677"/>
              <a:gd name="connsiteX1952" fmla="*/ 350357 w 1266576"/>
              <a:gd name="connsiteY1952" fmla="*/ 1002524 h 1722677"/>
              <a:gd name="connsiteX1953" fmla="*/ 349772 w 1266576"/>
              <a:gd name="connsiteY1953" fmla="*/ 1003903 h 1722677"/>
              <a:gd name="connsiteX1954" fmla="*/ 352908 w 1266576"/>
              <a:gd name="connsiteY1954" fmla="*/ 1006997 h 1722677"/>
              <a:gd name="connsiteX1955" fmla="*/ 358468 w 1266576"/>
              <a:gd name="connsiteY1955" fmla="*/ 1011178 h 1722677"/>
              <a:gd name="connsiteX1956" fmla="*/ 386980 w 1266576"/>
              <a:gd name="connsiteY1956" fmla="*/ 1034255 h 1722677"/>
              <a:gd name="connsiteX1957" fmla="*/ 413486 w 1266576"/>
              <a:gd name="connsiteY1957" fmla="*/ 1054950 h 1722677"/>
              <a:gd name="connsiteX1958" fmla="*/ 478705 w 1266576"/>
              <a:gd name="connsiteY1958" fmla="*/ 1106916 h 1722677"/>
              <a:gd name="connsiteX1959" fmla="*/ 504416 w 1266576"/>
              <a:gd name="connsiteY1959" fmla="*/ 1127401 h 1722677"/>
              <a:gd name="connsiteX1960" fmla="*/ 506925 w 1266576"/>
              <a:gd name="connsiteY1960" fmla="*/ 1129157 h 1722677"/>
              <a:gd name="connsiteX1961" fmla="*/ 509642 w 1266576"/>
              <a:gd name="connsiteY1961" fmla="*/ 1128823 h 1722677"/>
              <a:gd name="connsiteX1962" fmla="*/ 511691 w 1266576"/>
              <a:gd name="connsiteY1962" fmla="*/ 1126607 h 1722677"/>
              <a:gd name="connsiteX1963" fmla="*/ 526031 w 1266576"/>
              <a:gd name="connsiteY1963" fmla="*/ 1108714 h 1722677"/>
              <a:gd name="connsiteX1964" fmla="*/ 544342 w 1266576"/>
              <a:gd name="connsiteY1964" fmla="*/ 1086180 h 1722677"/>
              <a:gd name="connsiteX1965" fmla="*/ 557261 w 1266576"/>
              <a:gd name="connsiteY1965" fmla="*/ 1070084 h 1722677"/>
              <a:gd name="connsiteX1966" fmla="*/ 588198 w 1266576"/>
              <a:gd name="connsiteY1966" fmla="*/ 1032123 h 1722677"/>
              <a:gd name="connsiteX1967" fmla="*/ 591751 w 1266576"/>
              <a:gd name="connsiteY1967" fmla="*/ 1026396 h 1722677"/>
              <a:gd name="connsiteX1968" fmla="*/ 584770 w 1266576"/>
              <a:gd name="connsiteY1968" fmla="*/ 1024389 h 1722677"/>
              <a:gd name="connsiteX1969" fmla="*/ 538364 w 1266576"/>
              <a:gd name="connsiteY1969" fmla="*/ 1019790 h 1722677"/>
              <a:gd name="connsiteX1970" fmla="*/ 501030 w 1266576"/>
              <a:gd name="connsiteY1970" fmla="*/ 1016487 h 1722677"/>
              <a:gd name="connsiteX1971" fmla="*/ 492000 w 1266576"/>
              <a:gd name="connsiteY1971" fmla="*/ 1015149 h 1722677"/>
              <a:gd name="connsiteX1972" fmla="*/ 464533 w 1266576"/>
              <a:gd name="connsiteY1972" fmla="*/ 1013310 h 1722677"/>
              <a:gd name="connsiteX1973" fmla="*/ 451572 w 1266576"/>
              <a:gd name="connsiteY1973" fmla="*/ 1012098 h 1722677"/>
              <a:gd name="connsiteX1974" fmla="*/ 415785 w 1266576"/>
              <a:gd name="connsiteY1974" fmla="*/ 1008628 h 1722677"/>
              <a:gd name="connsiteX1975" fmla="*/ 370090 w 1266576"/>
              <a:gd name="connsiteY1975" fmla="*/ 1004447 h 1722677"/>
              <a:gd name="connsiteX1976" fmla="*/ 307631 w 1266576"/>
              <a:gd name="connsiteY1976" fmla="*/ 550046 h 1722677"/>
              <a:gd name="connsiteX1977" fmla="*/ 307380 w 1266576"/>
              <a:gd name="connsiteY1977" fmla="*/ 550046 h 1722677"/>
              <a:gd name="connsiteX1978" fmla="*/ 306167 w 1266576"/>
              <a:gd name="connsiteY1978" fmla="*/ 591352 h 1722677"/>
              <a:gd name="connsiteX1979" fmla="*/ 305666 w 1266576"/>
              <a:gd name="connsiteY1979" fmla="*/ 602012 h 1722677"/>
              <a:gd name="connsiteX1980" fmla="*/ 309846 w 1266576"/>
              <a:gd name="connsiteY1980" fmla="*/ 604897 h 1722677"/>
              <a:gd name="connsiteX1981" fmla="*/ 313442 w 1266576"/>
              <a:gd name="connsiteY1981" fmla="*/ 603643 h 1722677"/>
              <a:gd name="connsiteX1982" fmla="*/ 349521 w 1266576"/>
              <a:gd name="connsiteY1982" fmla="*/ 588885 h 1722677"/>
              <a:gd name="connsiteX1983" fmla="*/ 408678 w 1266576"/>
              <a:gd name="connsiteY1983" fmla="*/ 563801 h 1722677"/>
              <a:gd name="connsiteX1984" fmla="*/ 436271 w 1266576"/>
              <a:gd name="connsiteY1984" fmla="*/ 552555 h 1722677"/>
              <a:gd name="connsiteX1985" fmla="*/ 454541 w 1266576"/>
              <a:gd name="connsiteY1985" fmla="*/ 544737 h 1722677"/>
              <a:gd name="connsiteX1986" fmla="*/ 455210 w 1266576"/>
              <a:gd name="connsiteY1986" fmla="*/ 540556 h 1722677"/>
              <a:gd name="connsiteX1987" fmla="*/ 451029 w 1266576"/>
              <a:gd name="connsiteY1987" fmla="*/ 537086 h 1722677"/>
              <a:gd name="connsiteX1988" fmla="*/ 423311 w 1266576"/>
              <a:gd name="connsiteY1988" fmla="*/ 514217 h 1722677"/>
              <a:gd name="connsiteX1989" fmla="*/ 391537 w 1266576"/>
              <a:gd name="connsiteY1989" fmla="*/ 487879 h 1722677"/>
              <a:gd name="connsiteX1990" fmla="*/ 322765 w 1266576"/>
              <a:gd name="connsiteY1990" fmla="*/ 430729 h 1722677"/>
              <a:gd name="connsiteX1991" fmla="*/ 314905 w 1266576"/>
              <a:gd name="connsiteY1991" fmla="*/ 424667 h 1722677"/>
              <a:gd name="connsiteX1992" fmla="*/ 311853 w 1266576"/>
              <a:gd name="connsiteY1992" fmla="*/ 426088 h 1722677"/>
              <a:gd name="connsiteX1993" fmla="*/ 310348 w 1266576"/>
              <a:gd name="connsiteY1993" fmla="*/ 455855 h 1722677"/>
              <a:gd name="connsiteX1994" fmla="*/ 308801 w 1266576"/>
              <a:gd name="connsiteY1994" fmla="*/ 504769 h 1722677"/>
              <a:gd name="connsiteX1995" fmla="*/ 307631 w 1266576"/>
              <a:gd name="connsiteY1995" fmla="*/ 550046 h 1722677"/>
              <a:gd name="connsiteX1996" fmla="*/ 406713 w 1266576"/>
              <a:gd name="connsiteY1996" fmla="*/ 1203741 h 1722677"/>
              <a:gd name="connsiteX1997" fmla="*/ 405543 w 1266576"/>
              <a:gd name="connsiteY1997" fmla="*/ 1203741 h 1722677"/>
              <a:gd name="connsiteX1998" fmla="*/ 405543 w 1266576"/>
              <a:gd name="connsiteY1998" fmla="*/ 1209803 h 1722677"/>
              <a:gd name="connsiteX1999" fmla="*/ 406839 w 1266576"/>
              <a:gd name="connsiteY1999" fmla="*/ 1221216 h 1722677"/>
              <a:gd name="connsiteX2000" fmla="*/ 411396 w 1266576"/>
              <a:gd name="connsiteY2000" fmla="*/ 1273015 h 1722677"/>
              <a:gd name="connsiteX2001" fmla="*/ 414699 w 1266576"/>
              <a:gd name="connsiteY2001" fmla="*/ 1311896 h 1722677"/>
              <a:gd name="connsiteX2002" fmla="*/ 419966 w 1266576"/>
              <a:gd name="connsiteY2002" fmla="*/ 1367541 h 1722677"/>
              <a:gd name="connsiteX2003" fmla="*/ 421722 w 1266576"/>
              <a:gd name="connsiteY2003" fmla="*/ 1385811 h 1722677"/>
              <a:gd name="connsiteX2004" fmla="*/ 423562 w 1266576"/>
              <a:gd name="connsiteY2004" fmla="*/ 1410895 h 1722677"/>
              <a:gd name="connsiteX2005" fmla="*/ 427742 w 1266576"/>
              <a:gd name="connsiteY2005" fmla="*/ 1451280 h 1722677"/>
              <a:gd name="connsiteX2006" fmla="*/ 429624 w 1266576"/>
              <a:gd name="connsiteY2006" fmla="*/ 1462359 h 1722677"/>
              <a:gd name="connsiteX2007" fmla="*/ 439239 w 1266576"/>
              <a:gd name="connsiteY2007" fmla="*/ 1468505 h 1722677"/>
              <a:gd name="connsiteX2008" fmla="*/ 480461 w 1266576"/>
              <a:gd name="connsiteY2008" fmla="*/ 1490328 h 1722677"/>
              <a:gd name="connsiteX2009" fmla="*/ 518924 w 1266576"/>
              <a:gd name="connsiteY2009" fmla="*/ 1510855 h 1722677"/>
              <a:gd name="connsiteX2010" fmla="*/ 535186 w 1266576"/>
              <a:gd name="connsiteY2010" fmla="*/ 1519217 h 1722677"/>
              <a:gd name="connsiteX2011" fmla="*/ 536566 w 1266576"/>
              <a:gd name="connsiteY2011" fmla="*/ 1519008 h 1722677"/>
              <a:gd name="connsiteX2012" fmla="*/ 536984 w 1266576"/>
              <a:gd name="connsiteY2012" fmla="*/ 1517670 h 1722677"/>
              <a:gd name="connsiteX2013" fmla="*/ 536232 w 1266576"/>
              <a:gd name="connsiteY2013" fmla="*/ 1515496 h 1722677"/>
              <a:gd name="connsiteX2014" fmla="*/ 523146 w 1266576"/>
              <a:gd name="connsiteY2014" fmla="*/ 1483681 h 1722677"/>
              <a:gd name="connsiteX2015" fmla="*/ 513280 w 1266576"/>
              <a:gd name="connsiteY2015" fmla="*/ 1460478 h 1722677"/>
              <a:gd name="connsiteX2016" fmla="*/ 504667 w 1266576"/>
              <a:gd name="connsiteY2016" fmla="*/ 1439198 h 1722677"/>
              <a:gd name="connsiteX2017" fmla="*/ 491582 w 1266576"/>
              <a:gd name="connsiteY2017" fmla="*/ 1408219 h 1722677"/>
              <a:gd name="connsiteX2018" fmla="*/ 471682 w 1266576"/>
              <a:gd name="connsiteY2018" fmla="*/ 1358511 h 1722677"/>
              <a:gd name="connsiteX2019" fmla="*/ 452618 w 1266576"/>
              <a:gd name="connsiteY2019" fmla="*/ 1313443 h 1722677"/>
              <a:gd name="connsiteX2020" fmla="*/ 428035 w 1266576"/>
              <a:gd name="connsiteY2020" fmla="*/ 1254118 h 1722677"/>
              <a:gd name="connsiteX2021" fmla="*/ 410978 w 1266576"/>
              <a:gd name="connsiteY2021" fmla="*/ 1212311 h 1722677"/>
              <a:gd name="connsiteX2022" fmla="*/ 406713 w 1266576"/>
              <a:gd name="connsiteY2022" fmla="*/ 1203741 h 1722677"/>
              <a:gd name="connsiteX2023" fmla="*/ 114691 w 1266576"/>
              <a:gd name="connsiteY2023" fmla="*/ 575883 h 1722677"/>
              <a:gd name="connsiteX2024" fmla="*/ 118161 w 1266576"/>
              <a:gd name="connsiteY2024" fmla="*/ 580356 h 1722677"/>
              <a:gd name="connsiteX2025" fmla="*/ 148429 w 1266576"/>
              <a:gd name="connsiteY2025" fmla="*/ 584997 h 1722677"/>
              <a:gd name="connsiteX2026" fmla="*/ 189275 w 1266576"/>
              <a:gd name="connsiteY2026" fmla="*/ 590808 h 1722677"/>
              <a:gd name="connsiteX2027" fmla="*/ 224100 w 1266576"/>
              <a:gd name="connsiteY2027" fmla="*/ 595950 h 1722677"/>
              <a:gd name="connsiteX2028" fmla="*/ 259720 w 1266576"/>
              <a:gd name="connsiteY2028" fmla="*/ 601009 h 1722677"/>
              <a:gd name="connsiteX2029" fmla="*/ 293165 w 1266576"/>
              <a:gd name="connsiteY2029" fmla="*/ 606068 h 1722677"/>
              <a:gd name="connsiteX2030" fmla="*/ 294670 w 1266576"/>
              <a:gd name="connsiteY2030" fmla="*/ 606068 h 1722677"/>
              <a:gd name="connsiteX2031" fmla="*/ 295799 w 1266576"/>
              <a:gd name="connsiteY2031" fmla="*/ 605273 h 1722677"/>
              <a:gd name="connsiteX2032" fmla="*/ 295799 w 1266576"/>
              <a:gd name="connsiteY2032" fmla="*/ 603852 h 1722677"/>
              <a:gd name="connsiteX2033" fmla="*/ 285473 w 1266576"/>
              <a:gd name="connsiteY2033" fmla="*/ 592606 h 1722677"/>
              <a:gd name="connsiteX2034" fmla="*/ 258591 w 1266576"/>
              <a:gd name="connsiteY2034" fmla="*/ 564344 h 1722677"/>
              <a:gd name="connsiteX2035" fmla="*/ 243791 w 1266576"/>
              <a:gd name="connsiteY2035" fmla="*/ 548876 h 1722677"/>
              <a:gd name="connsiteX2036" fmla="*/ 221383 w 1266576"/>
              <a:gd name="connsiteY2036" fmla="*/ 525840 h 1722677"/>
              <a:gd name="connsiteX2037" fmla="*/ 190989 w 1266576"/>
              <a:gd name="connsiteY2037" fmla="*/ 493565 h 1722677"/>
              <a:gd name="connsiteX2038" fmla="*/ 176482 w 1266576"/>
              <a:gd name="connsiteY2038" fmla="*/ 477804 h 1722677"/>
              <a:gd name="connsiteX2039" fmla="*/ 154659 w 1266576"/>
              <a:gd name="connsiteY2039" fmla="*/ 455311 h 1722677"/>
              <a:gd name="connsiteX2040" fmla="*/ 137936 w 1266576"/>
              <a:gd name="connsiteY2040" fmla="*/ 438589 h 1722677"/>
              <a:gd name="connsiteX2041" fmla="*/ 135339 w 1266576"/>
              <a:gd name="connsiteY2041" fmla="*/ 438747 h 1722677"/>
              <a:gd name="connsiteX2042" fmla="*/ 134926 w 1266576"/>
              <a:gd name="connsiteY2042" fmla="*/ 439550 h 1722677"/>
              <a:gd name="connsiteX2043" fmla="*/ 134549 w 1266576"/>
              <a:gd name="connsiteY2043" fmla="*/ 441055 h 1722677"/>
              <a:gd name="connsiteX2044" fmla="*/ 130578 w 1266576"/>
              <a:gd name="connsiteY2044" fmla="*/ 469818 h 1722677"/>
              <a:gd name="connsiteX2045" fmla="*/ 122676 w 1266576"/>
              <a:gd name="connsiteY2045" fmla="*/ 521241 h 1722677"/>
              <a:gd name="connsiteX2046" fmla="*/ 118495 w 1266576"/>
              <a:gd name="connsiteY2046" fmla="*/ 548499 h 1722677"/>
              <a:gd name="connsiteX2047" fmla="*/ 114691 w 1266576"/>
              <a:gd name="connsiteY2047" fmla="*/ 575883 h 1722677"/>
              <a:gd name="connsiteX2048" fmla="*/ 981435 w 1266576"/>
              <a:gd name="connsiteY2048" fmla="*/ 192220 h 1722677"/>
              <a:gd name="connsiteX2049" fmla="*/ 974662 w 1266576"/>
              <a:gd name="connsiteY2049" fmla="*/ 200581 h 1722677"/>
              <a:gd name="connsiteX2050" fmla="*/ 958817 w 1266576"/>
              <a:gd name="connsiteY2050" fmla="*/ 225665 h 1722677"/>
              <a:gd name="connsiteX2051" fmla="*/ 940088 w 1266576"/>
              <a:gd name="connsiteY2051" fmla="*/ 254512 h 1722677"/>
              <a:gd name="connsiteX2052" fmla="*/ 914293 w 1266576"/>
              <a:gd name="connsiteY2052" fmla="*/ 295190 h 1722677"/>
              <a:gd name="connsiteX2053" fmla="*/ 900079 w 1266576"/>
              <a:gd name="connsiteY2053" fmla="*/ 317850 h 1722677"/>
              <a:gd name="connsiteX2054" fmla="*/ 901458 w 1266576"/>
              <a:gd name="connsiteY2054" fmla="*/ 323870 h 1722677"/>
              <a:gd name="connsiteX2055" fmla="*/ 910321 w 1266576"/>
              <a:gd name="connsiteY2055" fmla="*/ 328343 h 1722677"/>
              <a:gd name="connsiteX2056" fmla="*/ 923490 w 1266576"/>
              <a:gd name="connsiteY2056" fmla="*/ 334405 h 1722677"/>
              <a:gd name="connsiteX2057" fmla="*/ 965047 w 1266576"/>
              <a:gd name="connsiteY2057" fmla="*/ 355309 h 1722677"/>
              <a:gd name="connsiteX2058" fmla="*/ 1043853 w 1266576"/>
              <a:gd name="connsiteY2058" fmla="*/ 394357 h 1722677"/>
              <a:gd name="connsiteX2059" fmla="*/ 1050250 w 1266576"/>
              <a:gd name="connsiteY2059" fmla="*/ 396865 h 1722677"/>
              <a:gd name="connsiteX2060" fmla="*/ 1052591 w 1266576"/>
              <a:gd name="connsiteY2060" fmla="*/ 394273 h 1722677"/>
              <a:gd name="connsiteX2061" fmla="*/ 1051169 w 1266576"/>
              <a:gd name="connsiteY2061" fmla="*/ 390092 h 1722677"/>
              <a:gd name="connsiteX2062" fmla="*/ 1038084 w 1266576"/>
              <a:gd name="connsiteY2062" fmla="*/ 353386 h 1722677"/>
              <a:gd name="connsiteX2063" fmla="*/ 1025542 w 1266576"/>
              <a:gd name="connsiteY2063" fmla="*/ 317348 h 1722677"/>
              <a:gd name="connsiteX2064" fmla="*/ 1022113 w 1266576"/>
              <a:gd name="connsiteY2064" fmla="*/ 306437 h 1722677"/>
              <a:gd name="connsiteX2065" fmla="*/ 1010616 w 1266576"/>
              <a:gd name="connsiteY2065" fmla="*/ 274830 h 1722677"/>
              <a:gd name="connsiteX2066" fmla="*/ 997614 w 1266576"/>
              <a:gd name="connsiteY2066" fmla="*/ 236493 h 1722677"/>
              <a:gd name="connsiteX2067" fmla="*/ 984821 w 1266576"/>
              <a:gd name="connsiteY2067" fmla="*/ 199703 h 1722677"/>
              <a:gd name="connsiteX2068" fmla="*/ 981435 w 1266576"/>
              <a:gd name="connsiteY2068" fmla="*/ 192220 h 1722677"/>
              <a:gd name="connsiteX2069" fmla="*/ 889460 w 1266576"/>
              <a:gd name="connsiteY2069" fmla="*/ 317056 h 1722677"/>
              <a:gd name="connsiteX2070" fmla="*/ 889460 w 1266576"/>
              <a:gd name="connsiteY2070" fmla="*/ 313167 h 1722677"/>
              <a:gd name="connsiteX2071" fmla="*/ 873782 w 1266576"/>
              <a:gd name="connsiteY2071" fmla="*/ 276628 h 1722677"/>
              <a:gd name="connsiteX2072" fmla="*/ 860529 w 1266576"/>
              <a:gd name="connsiteY2072" fmla="*/ 245733 h 1722677"/>
              <a:gd name="connsiteX2073" fmla="*/ 846524 w 1266576"/>
              <a:gd name="connsiteY2073" fmla="*/ 211827 h 1722677"/>
              <a:gd name="connsiteX2074" fmla="*/ 828965 w 1266576"/>
              <a:gd name="connsiteY2074" fmla="*/ 170271 h 1722677"/>
              <a:gd name="connsiteX2075" fmla="*/ 808563 w 1266576"/>
              <a:gd name="connsiteY2075" fmla="*/ 120771 h 1722677"/>
              <a:gd name="connsiteX2076" fmla="*/ 804967 w 1266576"/>
              <a:gd name="connsiteY2076" fmla="*/ 115044 h 1722677"/>
              <a:gd name="connsiteX2077" fmla="*/ 800369 w 1266576"/>
              <a:gd name="connsiteY2077" fmla="*/ 119643 h 1722677"/>
              <a:gd name="connsiteX2078" fmla="*/ 795394 w 1266576"/>
              <a:gd name="connsiteY2078" fmla="*/ 126457 h 1722677"/>
              <a:gd name="connsiteX2079" fmla="*/ 773779 w 1266576"/>
              <a:gd name="connsiteY2079" fmla="*/ 157938 h 1722677"/>
              <a:gd name="connsiteX2080" fmla="*/ 736822 w 1266576"/>
              <a:gd name="connsiteY2080" fmla="*/ 211409 h 1722677"/>
              <a:gd name="connsiteX2081" fmla="*/ 730091 w 1266576"/>
              <a:gd name="connsiteY2081" fmla="*/ 222363 h 1722677"/>
              <a:gd name="connsiteX2082" fmla="*/ 740919 w 1266576"/>
              <a:gd name="connsiteY2082" fmla="*/ 230348 h 1722677"/>
              <a:gd name="connsiteX2083" fmla="*/ 800410 w 1266576"/>
              <a:gd name="connsiteY2083" fmla="*/ 265048 h 1722677"/>
              <a:gd name="connsiteX2084" fmla="*/ 831975 w 1266576"/>
              <a:gd name="connsiteY2084" fmla="*/ 283777 h 1722677"/>
              <a:gd name="connsiteX2085" fmla="*/ 861700 w 1266576"/>
              <a:gd name="connsiteY2085" fmla="*/ 301085 h 1722677"/>
              <a:gd name="connsiteX2086" fmla="*/ 1008944 w 1266576"/>
              <a:gd name="connsiteY2086" fmla="*/ 592982 h 1722677"/>
              <a:gd name="connsiteX2087" fmla="*/ 1007732 w 1266576"/>
              <a:gd name="connsiteY2087" fmla="*/ 589930 h 1722677"/>
              <a:gd name="connsiteX2088" fmla="*/ 993099 w 1266576"/>
              <a:gd name="connsiteY2088" fmla="*/ 556484 h 1722677"/>
              <a:gd name="connsiteX2089" fmla="*/ 981184 w 1266576"/>
              <a:gd name="connsiteY2089" fmla="*/ 529143 h 1722677"/>
              <a:gd name="connsiteX2090" fmla="*/ 963458 w 1266576"/>
              <a:gd name="connsiteY2090" fmla="*/ 488506 h 1722677"/>
              <a:gd name="connsiteX2091" fmla="*/ 951710 w 1266576"/>
              <a:gd name="connsiteY2091" fmla="*/ 461917 h 1722677"/>
              <a:gd name="connsiteX2092" fmla="*/ 944060 w 1266576"/>
              <a:gd name="connsiteY2092" fmla="*/ 458781 h 1722677"/>
              <a:gd name="connsiteX2093" fmla="*/ 932019 w 1266576"/>
              <a:gd name="connsiteY2093" fmla="*/ 463673 h 1722677"/>
              <a:gd name="connsiteX2094" fmla="*/ 914251 w 1266576"/>
              <a:gd name="connsiteY2094" fmla="*/ 470696 h 1722677"/>
              <a:gd name="connsiteX2095" fmla="*/ 865379 w 1266576"/>
              <a:gd name="connsiteY2095" fmla="*/ 490680 h 1722677"/>
              <a:gd name="connsiteX2096" fmla="*/ 809232 w 1266576"/>
              <a:gd name="connsiteY2096" fmla="*/ 512963 h 1722677"/>
              <a:gd name="connsiteX2097" fmla="*/ 798571 w 1266576"/>
              <a:gd name="connsiteY2097" fmla="*/ 517144 h 1722677"/>
              <a:gd name="connsiteX2098" fmla="*/ 797777 w 1266576"/>
              <a:gd name="connsiteY2098" fmla="*/ 518315 h 1722677"/>
              <a:gd name="connsiteX2099" fmla="*/ 798446 w 1266576"/>
              <a:gd name="connsiteY2099" fmla="*/ 519443 h 1722677"/>
              <a:gd name="connsiteX2100" fmla="*/ 799783 w 1266576"/>
              <a:gd name="connsiteY2100" fmla="*/ 520154 h 1722677"/>
              <a:gd name="connsiteX2101" fmla="*/ 824282 w 1266576"/>
              <a:gd name="connsiteY2101" fmla="*/ 528934 h 1722677"/>
              <a:gd name="connsiteX2102" fmla="*/ 856725 w 1266576"/>
              <a:gd name="connsiteY2102" fmla="*/ 540389 h 1722677"/>
              <a:gd name="connsiteX2103" fmla="*/ 893348 w 1266576"/>
              <a:gd name="connsiteY2103" fmla="*/ 553725 h 1722677"/>
              <a:gd name="connsiteX2104" fmla="*/ 933691 w 1266576"/>
              <a:gd name="connsiteY2104" fmla="*/ 568149 h 1722677"/>
              <a:gd name="connsiteX2105" fmla="*/ 965966 w 1266576"/>
              <a:gd name="connsiteY2105" fmla="*/ 579980 h 1722677"/>
              <a:gd name="connsiteX2106" fmla="*/ 1002882 w 1266576"/>
              <a:gd name="connsiteY2106" fmla="*/ 592522 h 1722677"/>
              <a:gd name="connsiteX2107" fmla="*/ 1007063 w 1266576"/>
              <a:gd name="connsiteY2107" fmla="*/ 593985 h 1722677"/>
              <a:gd name="connsiteX2108" fmla="*/ 1008819 w 1266576"/>
              <a:gd name="connsiteY2108" fmla="*/ 593024 h 1722677"/>
              <a:gd name="connsiteX2109" fmla="*/ 718385 w 1266576"/>
              <a:gd name="connsiteY2109" fmla="*/ 218809 h 1722677"/>
              <a:gd name="connsiteX2110" fmla="*/ 715250 w 1266576"/>
              <a:gd name="connsiteY2110" fmla="*/ 213750 h 1722677"/>
              <a:gd name="connsiteX2111" fmla="*/ 688744 w 1266576"/>
              <a:gd name="connsiteY2111" fmla="*/ 181057 h 1722677"/>
              <a:gd name="connsiteX2112" fmla="*/ 663116 w 1266576"/>
              <a:gd name="connsiteY2112" fmla="*/ 149660 h 1722677"/>
              <a:gd name="connsiteX2113" fmla="*/ 638534 w 1266576"/>
              <a:gd name="connsiteY2113" fmla="*/ 119350 h 1722677"/>
              <a:gd name="connsiteX2114" fmla="*/ 611275 w 1266576"/>
              <a:gd name="connsiteY2114" fmla="*/ 86281 h 1722677"/>
              <a:gd name="connsiteX2115" fmla="*/ 589034 w 1266576"/>
              <a:gd name="connsiteY2115" fmla="*/ 59022 h 1722677"/>
              <a:gd name="connsiteX2116" fmla="*/ 562905 w 1266576"/>
              <a:gd name="connsiteY2116" fmla="*/ 27082 h 1722677"/>
              <a:gd name="connsiteX2117" fmla="*/ 560187 w 1266576"/>
              <a:gd name="connsiteY2117" fmla="*/ 24490 h 1722677"/>
              <a:gd name="connsiteX2118" fmla="*/ 557587 w 1266576"/>
              <a:gd name="connsiteY2118" fmla="*/ 25052 h 1722677"/>
              <a:gd name="connsiteX2119" fmla="*/ 557302 w 1266576"/>
              <a:gd name="connsiteY2119" fmla="*/ 25828 h 1722677"/>
              <a:gd name="connsiteX2120" fmla="*/ 557302 w 1266576"/>
              <a:gd name="connsiteY2120" fmla="*/ 28085 h 1722677"/>
              <a:gd name="connsiteX2121" fmla="*/ 558515 w 1266576"/>
              <a:gd name="connsiteY2121" fmla="*/ 49449 h 1722677"/>
              <a:gd name="connsiteX2122" fmla="*/ 561274 w 1266576"/>
              <a:gd name="connsiteY2122" fmla="*/ 94517 h 1722677"/>
              <a:gd name="connsiteX2123" fmla="*/ 564660 w 1266576"/>
              <a:gd name="connsiteY2123" fmla="*/ 160990 h 1722677"/>
              <a:gd name="connsiteX2124" fmla="*/ 565873 w 1266576"/>
              <a:gd name="connsiteY2124" fmla="*/ 179301 h 1722677"/>
              <a:gd name="connsiteX2125" fmla="*/ 568465 w 1266576"/>
              <a:gd name="connsiteY2125" fmla="*/ 182646 h 1722677"/>
              <a:gd name="connsiteX2126" fmla="*/ 571433 w 1266576"/>
              <a:gd name="connsiteY2126" fmla="*/ 183482 h 1722677"/>
              <a:gd name="connsiteX2127" fmla="*/ 618926 w 1266576"/>
              <a:gd name="connsiteY2127" fmla="*/ 195397 h 1722677"/>
              <a:gd name="connsiteX2128" fmla="*/ 673735 w 1266576"/>
              <a:gd name="connsiteY2128" fmla="*/ 208733 h 1722677"/>
              <a:gd name="connsiteX2129" fmla="*/ 713117 w 1266576"/>
              <a:gd name="connsiteY2129" fmla="*/ 218307 h 1722677"/>
              <a:gd name="connsiteX2130" fmla="*/ 718385 w 1266576"/>
              <a:gd name="connsiteY2130" fmla="*/ 218809 h 1722677"/>
              <a:gd name="connsiteX2131" fmla="*/ 618048 w 1266576"/>
              <a:gd name="connsiteY2131" fmla="*/ 1104282 h 1722677"/>
              <a:gd name="connsiteX2132" fmla="*/ 617714 w 1266576"/>
              <a:gd name="connsiteY2132" fmla="*/ 1110093 h 1722677"/>
              <a:gd name="connsiteX2133" fmla="*/ 617212 w 1266576"/>
              <a:gd name="connsiteY2133" fmla="*/ 1153698 h 1722677"/>
              <a:gd name="connsiteX2134" fmla="*/ 616125 w 1266576"/>
              <a:gd name="connsiteY2134" fmla="*/ 1224059 h 1722677"/>
              <a:gd name="connsiteX2135" fmla="*/ 615372 w 1266576"/>
              <a:gd name="connsiteY2135" fmla="*/ 1283718 h 1722677"/>
              <a:gd name="connsiteX2136" fmla="*/ 614787 w 1266576"/>
              <a:gd name="connsiteY2136" fmla="*/ 1318919 h 1722677"/>
              <a:gd name="connsiteX2137" fmla="*/ 615205 w 1266576"/>
              <a:gd name="connsiteY2137" fmla="*/ 1322724 h 1722677"/>
              <a:gd name="connsiteX2138" fmla="*/ 617676 w 1266576"/>
              <a:gd name="connsiteY2138" fmla="*/ 1324839 h 1722677"/>
              <a:gd name="connsiteX2139" fmla="*/ 617881 w 1266576"/>
              <a:gd name="connsiteY2139" fmla="*/ 1324814 h 1722677"/>
              <a:gd name="connsiteX2140" fmla="*/ 624654 w 1266576"/>
              <a:gd name="connsiteY2140" fmla="*/ 1323602 h 1722677"/>
              <a:gd name="connsiteX2141" fmla="*/ 642422 w 1266576"/>
              <a:gd name="connsiteY2141" fmla="*/ 1319045 h 1722677"/>
              <a:gd name="connsiteX2142" fmla="*/ 673484 w 1266576"/>
              <a:gd name="connsiteY2142" fmla="*/ 1311018 h 1722677"/>
              <a:gd name="connsiteX2143" fmla="*/ 694388 w 1266576"/>
              <a:gd name="connsiteY2143" fmla="*/ 1305583 h 1722677"/>
              <a:gd name="connsiteX2144" fmla="*/ 719472 w 1266576"/>
              <a:gd name="connsiteY2144" fmla="*/ 1299186 h 1722677"/>
              <a:gd name="connsiteX2145" fmla="*/ 721646 w 1266576"/>
              <a:gd name="connsiteY2145" fmla="*/ 1298392 h 1722677"/>
              <a:gd name="connsiteX2146" fmla="*/ 722900 w 1266576"/>
              <a:gd name="connsiteY2146" fmla="*/ 1295215 h 1722677"/>
              <a:gd name="connsiteX2147" fmla="*/ 721646 w 1266576"/>
              <a:gd name="connsiteY2147" fmla="*/ 1292414 h 1722677"/>
              <a:gd name="connsiteX2148" fmla="*/ 690583 w 1266576"/>
              <a:gd name="connsiteY2148" fmla="*/ 1235305 h 1722677"/>
              <a:gd name="connsiteX2149" fmla="*/ 666921 w 1266576"/>
              <a:gd name="connsiteY2149" fmla="*/ 1191575 h 1722677"/>
              <a:gd name="connsiteX2150" fmla="*/ 645139 w 1266576"/>
              <a:gd name="connsiteY2150" fmla="*/ 1151190 h 1722677"/>
              <a:gd name="connsiteX2151" fmla="*/ 621476 w 1266576"/>
              <a:gd name="connsiteY2151" fmla="*/ 1107459 h 1722677"/>
              <a:gd name="connsiteX2152" fmla="*/ 618257 w 1266576"/>
              <a:gd name="connsiteY2152" fmla="*/ 1104282 h 1722677"/>
              <a:gd name="connsiteX2153" fmla="*/ 720601 w 1266576"/>
              <a:gd name="connsiteY2153" fmla="*/ 1013394 h 1722677"/>
              <a:gd name="connsiteX2154" fmla="*/ 741504 w 1266576"/>
              <a:gd name="connsiteY2154" fmla="*/ 1008418 h 1722677"/>
              <a:gd name="connsiteX2155" fmla="*/ 782433 w 1266576"/>
              <a:gd name="connsiteY2155" fmla="*/ 998803 h 1722677"/>
              <a:gd name="connsiteX2156" fmla="*/ 833062 w 1266576"/>
              <a:gd name="connsiteY2156" fmla="*/ 986930 h 1722677"/>
              <a:gd name="connsiteX2157" fmla="*/ 835946 w 1266576"/>
              <a:gd name="connsiteY2157" fmla="*/ 985968 h 1722677"/>
              <a:gd name="connsiteX2158" fmla="*/ 837410 w 1266576"/>
              <a:gd name="connsiteY2158" fmla="*/ 983543 h 1722677"/>
              <a:gd name="connsiteX2159" fmla="*/ 836992 w 1266576"/>
              <a:gd name="connsiteY2159" fmla="*/ 980575 h 1722677"/>
              <a:gd name="connsiteX2160" fmla="*/ 823739 w 1266576"/>
              <a:gd name="connsiteY2160" fmla="*/ 930407 h 1722677"/>
              <a:gd name="connsiteX2161" fmla="*/ 819809 w 1266576"/>
              <a:gd name="connsiteY2161" fmla="*/ 915649 h 1722677"/>
              <a:gd name="connsiteX2162" fmla="*/ 812200 w 1266576"/>
              <a:gd name="connsiteY2162" fmla="*/ 886049 h 1722677"/>
              <a:gd name="connsiteX2163" fmla="*/ 799073 w 1266576"/>
              <a:gd name="connsiteY2163" fmla="*/ 837260 h 1722677"/>
              <a:gd name="connsiteX2164" fmla="*/ 790460 w 1266576"/>
              <a:gd name="connsiteY2164" fmla="*/ 802393 h 1722677"/>
              <a:gd name="connsiteX2165" fmla="*/ 789290 w 1266576"/>
              <a:gd name="connsiteY2165" fmla="*/ 800470 h 1722677"/>
              <a:gd name="connsiteX2166" fmla="*/ 787450 w 1266576"/>
              <a:gd name="connsiteY2166" fmla="*/ 800470 h 1722677"/>
              <a:gd name="connsiteX2167" fmla="*/ 786112 w 1266576"/>
              <a:gd name="connsiteY2167" fmla="*/ 803146 h 1722677"/>
              <a:gd name="connsiteX2168" fmla="*/ 768721 w 1266576"/>
              <a:gd name="connsiteY2168" fmla="*/ 855363 h 1722677"/>
              <a:gd name="connsiteX2169" fmla="*/ 750702 w 1266576"/>
              <a:gd name="connsiteY2169" fmla="*/ 910632 h 1722677"/>
              <a:gd name="connsiteX2170" fmla="*/ 732976 w 1266576"/>
              <a:gd name="connsiteY2170" fmla="*/ 964354 h 1722677"/>
              <a:gd name="connsiteX2171" fmla="*/ 723276 w 1266576"/>
              <a:gd name="connsiteY2171" fmla="*/ 994162 h 1722677"/>
              <a:gd name="connsiteX2172" fmla="*/ 718051 w 1266576"/>
              <a:gd name="connsiteY2172" fmla="*/ 1010133 h 1722677"/>
              <a:gd name="connsiteX2173" fmla="*/ 720810 w 1266576"/>
              <a:gd name="connsiteY2173" fmla="*/ 1013394 h 1722677"/>
              <a:gd name="connsiteX2174" fmla="*/ 1007564 w 1266576"/>
              <a:gd name="connsiteY2174" fmla="*/ 752434 h 1722677"/>
              <a:gd name="connsiteX2175" fmla="*/ 1007564 w 1266576"/>
              <a:gd name="connsiteY2175" fmla="*/ 752434 h 1722677"/>
              <a:gd name="connsiteX2176" fmla="*/ 1007564 w 1266576"/>
              <a:gd name="connsiteY2176" fmla="*/ 760085 h 1722677"/>
              <a:gd name="connsiteX2177" fmla="*/ 1009270 w 1266576"/>
              <a:gd name="connsiteY2177" fmla="*/ 761548 h 1722677"/>
              <a:gd name="connsiteX2178" fmla="*/ 1009780 w 1266576"/>
              <a:gd name="connsiteY2178" fmla="*/ 761423 h 1722677"/>
              <a:gd name="connsiteX2179" fmla="*/ 1011745 w 1266576"/>
              <a:gd name="connsiteY2179" fmla="*/ 760336 h 1722677"/>
              <a:gd name="connsiteX2180" fmla="*/ 1061914 w 1266576"/>
              <a:gd name="connsiteY2180" fmla="*/ 727141 h 1722677"/>
              <a:gd name="connsiteX2181" fmla="*/ 1102717 w 1266576"/>
              <a:gd name="connsiteY2181" fmla="*/ 700092 h 1722677"/>
              <a:gd name="connsiteX2182" fmla="*/ 1157652 w 1266576"/>
              <a:gd name="connsiteY2182" fmla="*/ 663845 h 1722677"/>
              <a:gd name="connsiteX2183" fmla="*/ 1159533 w 1266576"/>
              <a:gd name="connsiteY2183" fmla="*/ 662549 h 1722677"/>
              <a:gd name="connsiteX2184" fmla="*/ 1159838 w 1266576"/>
              <a:gd name="connsiteY2184" fmla="*/ 660262 h 1722677"/>
              <a:gd name="connsiteX2185" fmla="*/ 1159533 w 1266576"/>
              <a:gd name="connsiteY2185" fmla="*/ 659957 h 1722677"/>
              <a:gd name="connsiteX2186" fmla="*/ 1155353 w 1266576"/>
              <a:gd name="connsiteY2186" fmla="*/ 657908 h 1722677"/>
              <a:gd name="connsiteX2187" fmla="*/ 1118437 w 1266576"/>
              <a:gd name="connsiteY2187" fmla="*/ 643109 h 1722677"/>
              <a:gd name="connsiteX2188" fmla="*/ 1103721 w 1266576"/>
              <a:gd name="connsiteY2188" fmla="*/ 636963 h 1722677"/>
              <a:gd name="connsiteX2189" fmla="*/ 1076086 w 1266576"/>
              <a:gd name="connsiteY2189" fmla="*/ 625717 h 1722677"/>
              <a:gd name="connsiteX2190" fmla="*/ 1049790 w 1266576"/>
              <a:gd name="connsiteY2190" fmla="*/ 615307 h 1722677"/>
              <a:gd name="connsiteX2191" fmla="*/ 1025667 w 1266576"/>
              <a:gd name="connsiteY2191" fmla="*/ 605482 h 1722677"/>
              <a:gd name="connsiteX2192" fmla="*/ 1014170 w 1266576"/>
              <a:gd name="connsiteY2192" fmla="*/ 612631 h 1722677"/>
              <a:gd name="connsiteX2193" fmla="*/ 1011996 w 1266576"/>
              <a:gd name="connsiteY2193" fmla="*/ 653100 h 1722677"/>
              <a:gd name="connsiteX2194" fmla="*/ 1010115 w 1266576"/>
              <a:gd name="connsiteY2194" fmla="*/ 700468 h 1722677"/>
              <a:gd name="connsiteX2195" fmla="*/ 1007564 w 1266576"/>
              <a:gd name="connsiteY2195" fmla="*/ 752434 h 1722677"/>
              <a:gd name="connsiteX2196" fmla="*/ 556801 w 1266576"/>
              <a:gd name="connsiteY2196" fmla="*/ 184862 h 1722677"/>
              <a:gd name="connsiteX2197" fmla="*/ 556048 w 1266576"/>
              <a:gd name="connsiteY2197" fmla="*/ 183649 h 1722677"/>
              <a:gd name="connsiteX2198" fmla="*/ 548188 w 1266576"/>
              <a:gd name="connsiteY2198" fmla="*/ 180723 h 1722677"/>
              <a:gd name="connsiteX2199" fmla="*/ 495512 w 1266576"/>
              <a:gd name="connsiteY2199" fmla="*/ 165003 h 1722677"/>
              <a:gd name="connsiteX2200" fmla="*/ 420259 w 1266576"/>
              <a:gd name="connsiteY2200" fmla="*/ 142344 h 1722677"/>
              <a:gd name="connsiteX2201" fmla="*/ 399063 w 1266576"/>
              <a:gd name="connsiteY2201" fmla="*/ 135864 h 1722677"/>
              <a:gd name="connsiteX2202" fmla="*/ 369087 w 1266576"/>
              <a:gd name="connsiteY2202" fmla="*/ 126875 h 1722677"/>
              <a:gd name="connsiteX2203" fmla="*/ 366829 w 1266576"/>
              <a:gd name="connsiteY2203" fmla="*/ 126374 h 1722677"/>
              <a:gd name="connsiteX2204" fmla="*/ 365202 w 1266576"/>
              <a:gd name="connsiteY2204" fmla="*/ 127554 h 1722677"/>
              <a:gd name="connsiteX2205" fmla="*/ 365283 w 1266576"/>
              <a:gd name="connsiteY2205" fmla="*/ 128297 h 1722677"/>
              <a:gd name="connsiteX2206" fmla="*/ 371763 w 1266576"/>
              <a:gd name="connsiteY2206" fmla="*/ 143807 h 1722677"/>
              <a:gd name="connsiteX2207" fmla="*/ 384514 w 1266576"/>
              <a:gd name="connsiteY2207" fmla="*/ 172403 h 1722677"/>
              <a:gd name="connsiteX2208" fmla="*/ 398185 w 1266576"/>
              <a:gd name="connsiteY2208" fmla="*/ 203967 h 1722677"/>
              <a:gd name="connsiteX2209" fmla="*/ 419506 w 1266576"/>
              <a:gd name="connsiteY2209" fmla="*/ 252213 h 1722677"/>
              <a:gd name="connsiteX2210" fmla="*/ 425401 w 1266576"/>
              <a:gd name="connsiteY2210" fmla="*/ 265466 h 1722677"/>
              <a:gd name="connsiteX2211" fmla="*/ 428252 w 1266576"/>
              <a:gd name="connsiteY2211" fmla="*/ 267152 h 1722677"/>
              <a:gd name="connsiteX2212" fmla="*/ 429122 w 1266576"/>
              <a:gd name="connsiteY2212" fmla="*/ 266720 h 1722677"/>
              <a:gd name="connsiteX2213" fmla="*/ 433763 w 1266576"/>
              <a:gd name="connsiteY2213" fmla="*/ 264002 h 1722677"/>
              <a:gd name="connsiteX2214" fmla="*/ 467208 w 1266576"/>
              <a:gd name="connsiteY2214" fmla="*/ 242848 h 1722677"/>
              <a:gd name="connsiteX2215" fmla="*/ 515746 w 1266576"/>
              <a:gd name="connsiteY2215" fmla="*/ 212329 h 1722677"/>
              <a:gd name="connsiteX2216" fmla="*/ 537611 w 1266576"/>
              <a:gd name="connsiteY2216" fmla="*/ 198365 h 1722677"/>
              <a:gd name="connsiteX2217" fmla="*/ 552453 w 1266576"/>
              <a:gd name="connsiteY2217" fmla="*/ 188917 h 1722677"/>
              <a:gd name="connsiteX2218" fmla="*/ 556090 w 1266576"/>
              <a:gd name="connsiteY2218" fmla="*/ 186199 h 1722677"/>
              <a:gd name="connsiteX2219" fmla="*/ 556801 w 1266576"/>
              <a:gd name="connsiteY2219" fmla="*/ 184862 h 1722677"/>
              <a:gd name="connsiteX2220" fmla="*/ 739999 w 1266576"/>
              <a:gd name="connsiteY2220" fmla="*/ 1306377 h 1722677"/>
              <a:gd name="connsiteX2221" fmla="*/ 739456 w 1266576"/>
              <a:gd name="connsiteY2221" fmla="*/ 1306921 h 1722677"/>
              <a:gd name="connsiteX2222" fmla="*/ 739456 w 1266576"/>
              <a:gd name="connsiteY2222" fmla="*/ 1307632 h 1722677"/>
              <a:gd name="connsiteX2223" fmla="*/ 741964 w 1266576"/>
              <a:gd name="connsiteY2223" fmla="*/ 1310516 h 1722677"/>
              <a:gd name="connsiteX2224" fmla="*/ 766296 w 1266576"/>
              <a:gd name="connsiteY2224" fmla="*/ 1334848 h 1722677"/>
              <a:gd name="connsiteX2225" fmla="*/ 816464 w 1266576"/>
              <a:gd name="connsiteY2225" fmla="*/ 1384055 h 1722677"/>
              <a:gd name="connsiteX2226" fmla="*/ 855554 w 1266576"/>
              <a:gd name="connsiteY2226" fmla="*/ 1422768 h 1722677"/>
              <a:gd name="connsiteX2227" fmla="*/ 910530 w 1266576"/>
              <a:gd name="connsiteY2227" fmla="*/ 1477117 h 1722677"/>
              <a:gd name="connsiteX2228" fmla="*/ 917930 w 1266576"/>
              <a:gd name="connsiteY2228" fmla="*/ 1483765 h 1722677"/>
              <a:gd name="connsiteX2229" fmla="*/ 920702 w 1266576"/>
              <a:gd name="connsiteY2229" fmla="*/ 1483560 h 1722677"/>
              <a:gd name="connsiteX2230" fmla="*/ 921066 w 1266576"/>
              <a:gd name="connsiteY2230" fmla="*/ 1482928 h 1722677"/>
              <a:gd name="connsiteX2231" fmla="*/ 922905 w 1266576"/>
              <a:gd name="connsiteY2231" fmla="*/ 1478748 h 1722677"/>
              <a:gd name="connsiteX2232" fmla="*/ 946861 w 1266576"/>
              <a:gd name="connsiteY2232" fmla="*/ 1421639 h 1722677"/>
              <a:gd name="connsiteX2233" fmla="*/ 957187 w 1266576"/>
              <a:gd name="connsiteY2233" fmla="*/ 1396973 h 1722677"/>
              <a:gd name="connsiteX2234" fmla="*/ 955013 w 1266576"/>
              <a:gd name="connsiteY2234" fmla="*/ 1391413 h 1722677"/>
              <a:gd name="connsiteX2235" fmla="*/ 952254 w 1266576"/>
              <a:gd name="connsiteY2235" fmla="*/ 1390159 h 1722677"/>
              <a:gd name="connsiteX2236" fmla="*/ 907228 w 1266576"/>
              <a:gd name="connsiteY2236" fmla="*/ 1372432 h 1722677"/>
              <a:gd name="connsiteX2237" fmla="*/ 866048 w 1266576"/>
              <a:gd name="connsiteY2237" fmla="*/ 1356086 h 1722677"/>
              <a:gd name="connsiteX2238" fmla="*/ 821983 w 1266576"/>
              <a:gd name="connsiteY2238" fmla="*/ 1338611 h 1722677"/>
              <a:gd name="connsiteX2239" fmla="*/ 780803 w 1266576"/>
              <a:gd name="connsiteY2239" fmla="*/ 1322222 h 1722677"/>
              <a:gd name="connsiteX2240" fmla="*/ 741044 w 1266576"/>
              <a:gd name="connsiteY2240" fmla="*/ 1306461 h 1722677"/>
              <a:gd name="connsiteX2241" fmla="*/ 739999 w 1266576"/>
              <a:gd name="connsiteY2241" fmla="*/ 1306377 h 1722677"/>
              <a:gd name="connsiteX2242" fmla="*/ 844517 w 1266576"/>
              <a:gd name="connsiteY2242" fmla="*/ 979613 h 1722677"/>
              <a:gd name="connsiteX2243" fmla="*/ 847193 w 1266576"/>
              <a:gd name="connsiteY2243" fmla="*/ 983376 h 1722677"/>
              <a:gd name="connsiteX2244" fmla="*/ 851624 w 1266576"/>
              <a:gd name="connsiteY2244" fmla="*/ 982373 h 1722677"/>
              <a:gd name="connsiteX2245" fmla="*/ 899911 w 1266576"/>
              <a:gd name="connsiteY2245" fmla="*/ 970500 h 1722677"/>
              <a:gd name="connsiteX2246" fmla="*/ 951877 w 1266576"/>
              <a:gd name="connsiteY2246" fmla="*/ 957623 h 1722677"/>
              <a:gd name="connsiteX2247" fmla="*/ 956309 w 1266576"/>
              <a:gd name="connsiteY2247" fmla="*/ 949262 h 1722677"/>
              <a:gd name="connsiteX2248" fmla="*/ 931225 w 1266576"/>
              <a:gd name="connsiteY2248" fmla="*/ 887680 h 1722677"/>
              <a:gd name="connsiteX2249" fmla="*/ 903047 w 1266576"/>
              <a:gd name="connsiteY2249" fmla="*/ 819492 h 1722677"/>
              <a:gd name="connsiteX2250" fmla="*/ 897277 w 1266576"/>
              <a:gd name="connsiteY2250" fmla="*/ 805362 h 1722677"/>
              <a:gd name="connsiteX2251" fmla="*/ 886575 w 1266576"/>
              <a:gd name="connsiteY2251" fmla="*/ 778396 h 1722677"/>
              <a:gd name="connsiteX2252" fmla="*/ 883774 w 1266576"/>
              <a:gd name="connsiteY2252" fmla="*/ 773003 h 1722677"/>
              <a:gd name="connsiteX2253" fmla="*/ 882394 w 1266576"/>
              <a:gd name="connsiteY2253" fmla="*/ 772585 h 1722677"/>
              <a:gd name="connsiteX2254" fmla="*/ 881934 w 1266576"/>
              <a:gd name="connsiteY2254" fmla="*/ 773087 h 1722677"/>
              <a:gd name="connsiteX2255" fmla="*/ 880889 w 1266576"/>
              <a:gd name="connsiteY2255" fmla="*/ 776724 h 1722677"/>
              <a:gd name="connsiteX2256" fmla="*/ 875120 w 1266576"/>
              <a:gd name="connsiteY2256" fmla="*/ 807536 h 1722677"/>
              <a:gd name="connsiteX2257" fmla="*/ 869810 w 1266576"/>
              <a:gd name="connsiteY2257" fmla="*/ 836132 h 1722677"/>
              <a:gd name="connsiteX2258" fmla="*/ 861449 w 1266576"/>
              <a:gd name="connsiteY2258" fmla="*/ 885882 h 1722677"/>
              <a:gd name="connsiteX2259" fmla="*/ 853087 w 1266576"/>
              <a:gd name="connsiteY2259" fmla="*/ 930992 h 1722677"/>
              <a:gd name="connsiteX2260" fmla="*/ 846733 w 1266576"/>
              <a:gd name="connsiteY2260" fmla="*/ 965566 h 1722677"/>
              <a:gd name="connsiteX2261" fmla="*/ 844099 w 1266576"/>
              <a:gd name="connsiteY2261" fmla="*/ 979613 h 1722677"/>
              <a:gd name="connsiteX2262" fmla="*/ 610397 w 1266576"/>
              <a:gd name="connsiteY2262" fmla="*/ 1318251 h 1722677"/>
              <a:gd name="connsiteX2263" fmla="*/ 612028 w 1266576"/>
              <a:gd name="connsiteY2263" fmla="*/ 1317832 h 1722677"/>
              <a:gd name="connsiteX2264" fmla="*/ 612028 w 1266576"/>
              <a:gd name="connsiteY2264" fmla="*/ 1300315 h 1722677"/>
              <a:gd name="connsiteX2265" fmla="*/ 613324 w 1266576"/>
              <a:gd name="connsiteY2265" fmla="*/ 1251359 h 1722677"/>
              <a:gd name="connsiteX2266" fmla="*/ 613324 w 1266576"/>
              <a:gd name="connsiteY2266" fmla="*/ 1249854 h 1722677"/>
              <a:gd name="connsiteX2267" fmla="*/ 613324 w 1266576"/>
              <a:gd name="connsiteY2267" fmla="*/ 1220589 h 1722677"/>
              <a:gd name="connsiteX2268" fmla="*/ 613658 w 1266576"/>
              <a:gd name="connsiteY2268" fmla="*/ 1164735 h 1722677"/>
              <a:gd name="connsiteX2269" fmla="*/ 614745 w 1266576"/>
              <a:gd name="connsiteY2269" fmla="*/ 1105829 h 1722677"/>
              <a:gd name="connsiteX2270" fmla="*/ 614745 w 1266576"/>
              <a:gd name="connsiteY2270" fmla="*/ 1100478 h 1722677"/>
              <a:gd name="connsiteX2271" fmla="*/ 614369 w 1266576"/>
              <a:gd name="connsiteY2271" fmla="*/ 1098262 h 1722677"/>
              <a:gd name="connsiteX2272" fmla="*/ 612028 w 1266576"/>
              <a:gd name="connsiteY2272" fmla="*/ 1096799 h 1722677"/>
              <a:gd name="connsiteX2273" fmla="*/ 609143 w 1266576"/>
              <a:gd name="connsiteY2273" fmla="*/ 1097635 h 1722677"/>
              <a:gd name="connsiteX2274" fmla="*/ 572520 w 1266576"/>
              <a:gd name="connsiteY2274" fmla="*/ 1111013 h 1722677"/>
              <a:gd name="connsiteX2275" fmla="*/ 520888 w 1266576"/>
              <a:gd name="connsiteY2275" fmla="*/ 1130077 h 1722677"/>
              <a:gd name="connsiteX2276" fmla="*/ 516122 w 1266576"/>
              <a:gd name="connsiteY2276" fmla="*/ 1142285 h 1722677"/>
              <a:gd name="connsiteX2277" fmla="*/ 534225 w 1266576"/>
              <a:gd name="connsiteY2277" fmla="*/ 1175939 h 1722677"/>
              <a:gd name="connsiteX2278" fmla="*/ 559644 w 1266576"/>
              <a:gd name="connsiteY2278" fmla="*/ 1223892 h 1722677"/>
              <a:gd name="connsiteX2279" fmla="*/ 601785 w 1266576"/>
              <a:gd name="connsiteY2279" fmla="*/ 1302865 h 1722677"/>
              <a:gd name="connsiteX2280" fmla="*/ 609979 w 1266576"/>
              <a:gd name="connsiteY2280" fmla="*/ 1318418 h 1722677"/>
              <a:gd name="connsiteX2281" fmla="*/ 791798 w 1266576"/>
              <a:gd name="connsiteY2281" fmla="*/ 658786 h 1722677"/>
              <a:gd name="connsiteX2282" fmla="*/ 791380 w 1266576"/>
              <a:gd name="connsiteY2282" fmla="*/ 658786 h 1722677"/>
              <a:gd name="connsiteX2283" fmla="*/ 791380 w 1266576"/>
              <a:gd name="connsiteY2283" fmla="*/ 716940 h 1722677"/>
              <a:gd name="connsiteX2284" fmla="*/ 790920 w 1266576"/>
              <a:gd name="connsiteY2284" fmla="*/ 767401 h 1722677"/>
              <a:gd name="connsiteX2285" fmla="*/ 790920 w 1266576"/>
              <a:gd name="connsiteY2285" fmla="*/ 782702 h 1722677"/>
              <a:gd name="connsiteX2286" fmla="*/ 793124 w 1266576"/>
              <a:gd name="connsiteY2286" fmla="*/ 785633 h 1722677"/>
              <a:gd name="connsiteX2287" fmla="*/ 794474 w 1266576"/>
              <a:gd name="connsiteY2287" fmla="*/ 785462 h 1722677"/>
              <a:gd name="connsiteX2288" fmla="*/ 797359 w 1266576"/>
              <a:gd name="connsiteY2288" fmla="*/ 784542 h 1722677"/>
              <a:gd name="connsiteX2289" fmla="*/ 820854 w 1266576"/>
              <a:gd name="connsiteY2289" fmla="*/ 777769 h 1722677"/>
              <a:gd name="connsiteX2290" fmla="*/ 872904 w 1266576"/>
              <a:gd name="connsiteY2290" fmla="*/ 762175 h 1722677"/>
              <a:gd name="connsiteX2291" fmla="*/ 876499 w 1266576"/>
              <a:gd name="connsiteY2291" fmla="*/ 760921 h 1722677"/>
              <a:gd name="connsiteX2292" fmla="*/ 878213 w 1266576"/>
              <a:gd name="connsiteY2292" fmla="*/ 757158 h 1722677"/>
              <a:gd name="connsiteX2293" fmla="*/ 876625 w 1266576"/>
              <a:gd name="connsiteY2293" fmla="*/ 752058 h 1722677"/>
              <a:gd name="connsiteX2294" fmla="*/ 867051 w 1266576"/>
              <a:gd name="connsiteY2294" fmla="*/ 726221 h 1722677"/>
              <a:gd name="connsiteX2295" fmla="*/ 846858 w 1266576"/>
              <a:gd name="connsiteY2295" fmla="*/ 673377 h 1722677"/>
              <a:gd name="connsiteX2296" fmla="*/ 814081 w 1266576"/>
              <a:gd name="connsiteY2296" fmla="*/ 586042 h 1722677"/>
              <a:gd name="connsiteX2297" fmla="*/ 795394 w 1266576"/>
              <a:gd name="connsiteY2297" fmla="*/ 536710 h 1722677"/>
              <a:gd name="connsiteX2298" fmla="*/ 794432 w 1266576"/>
              <a:gd name="connsiteY2298" fmla="*/ 534619 h 1722677"/>
              <a:gd name="connsiteX2299" fmla="*/ 793345 w 1266576"/>
              <a:gd name="connsiteY2299" fmla="*/ 533825 h 1722677"/>
              <a:gd name="connsiteX2300" fmla="*/ 792425 w 1266576"/>
              <a:gd name="connsiteY2300" fmla="*/ 534787 h 1722677"/>
              <a:gd name="connsiteX2301" fmla="*/ 792091 w 1266576"/>
              <a:gd name="connsiteY2301" fmla="*/ 540138 h 1722677"/>
              <a:gd name="connsiteX2302" fmla="*/ 792091 w 1266576"/>
              <a:gd name="connsiteY2302" fmla="*/ 586126 h 1722677"/>
              <a:gd name="connsiteX2303" fmla="*/ 947362 w 1266576"/>
              <a:gd name="connsiteY2303" fmla="*/ 451256 h 1722677"/>
              <a:gd name="connsiteX2304" fmla="*/ 946568 w 1266576"/>
              <a:gd name="connsiteY2304" fmla="*/ 448999 h 1722677"/>
              <a:gd name="connsiteX2305" fmla="*/ 944352 w 1266576"/>
              <a:gd name="connsiteY2305" fmla="*/ 444149 h 1722677"/>
              <a:gd name="connsiteX2306" fmla="*/ 918139 w 1266576"/>
              <a:gd name="connsiteY2306" fmla="*/ 382149 h 1722677"/>
              <a:gd name="connsiteX2307" fmla="*/ 917219 w 1266576"/>
              <a:gd name="connsiteY2307" fmla="*/ 380059 h 1722677"/>
              <a:gd name="connsiteX2308" fmla="*/ 898573 w 1266576"/>
              <a:gd name="connsiteY2308" fmla="*/ 334823 h 1722677"/>
              <a:gd name="connsiteX2309" fmla="*/ 895438 w 1266576"/>
              <a:gd name="connsiteY2309" fmla="*/ 329598 h 1722677"/>
              <a:gd name="connsiteX2310" fmla="*/ 893515 w 1266576"/>
              <a:gd name="connsiteY2310" fmla="*/ 329598 h 1722677"/>
              <a:gd name="connsiteX2311" fmla="*/ 892344 w 1266576"/>
              <a:gd name="connsiteY2311" fmla="*/ 331479 h 1722677"/>
              <a:gd name="connsiteX2312" fmla="*/ 881851 w 1266576"/>
              <a:gd name="connsiteY2312" fmla="*/ 350877 h 1722677"/>
              <a:gd name="connsiteX2313" fmla="*/ 868054 w 1266576"/>
              <a:gd name="connsiteY2313" fmla="*/ 376463 h 1722677"/>
              <a:gd name="connsiteX2314" fmla="*/ 847151 w 1266576"/>
              <a:gd name="connsiteY2314" fmla="*/ 415595 h 1722677"/>
              <a:gd name="connsiteX2315" fmla="*/ 824408 w 1266576"/>
              <a:gd name="connsiteY2315" fmla="*/ 458071 h 1722677"/>
              <a:gd name="connsiteX2316" fmla="*/ 798111 w 1266576"/>
              <a:gd name="connsiteY2316" fmla="*/ 507361 h 1722677"/>
              <a:gd name="connsiteX2317" fmla="*/ 796355 w 1266576"/>
              <a:gd name="connsiteY2317" fmla="*/ 512253 h 1722677"/>
              <a:gd name="connsiteX2318" fmla="*/ 801916 w 1266576"/>
              <a:gd name="connsiteY2318" fmla="*/ 511751 h 1722677"/>
              <a:gd name="connsiteX2319" fmla="*/ 872988 w 1266576"/>
              <a:gd name="connsiteY2319" fmla="*/ 483280 h 1722677"/>
              <a:gd name="connsiteX2320" fmla="*/ 925497 w 1266576"/>
              <a:gd name="connsiteY2320" fmla="*/ 462377 h 1722677"/>
              <a:gd name="connsiteX2321" fmla="*/ 941802 w 1266576"/>
              <a:gd name="connsiteY2321" fmla="*/ 455771 h 1722677"/>
              <a:gd name="connsiteX2322" fmla="*/ 945983 w 1266576"/>
              <a:gd name="connsiteY2322" fmla="*/ 453555 h 1722677"/>
              <a:gd name="connsiteX2323" fmla="*/ 946944 w 1266576"/>
              <a:gd name="connsiteY2323" fmla="*/ 451423 h 1722677"/>
              <a:gd name="connsiteX2324" fmla="*/ 325649 w 1266576"/>
              <a:gd name="connsiteY2324" fmla="*/ 981077 h 1722677"/>
              <a:gd name="connsiteX2325" fmla="*/ 324437 w 1266576"/>
              <a:gd name="connsiteY2325" fmla="*/ 976687 h 1722677"/>
              <a:gd name="connsiteX2326" fmla="*/ 318333 w 1266576"/>
              <a:gd name="connsiteY2326" fmla="*/ 967949 h 1722677"/>
              <a:gd name="connsiteX2327" fmla="*/ 289403 w 1266576"/>
              <a:gd name="connsiteY2327" fmla="*/ 923843 h 1722677"/>
              <a:gd name="connsiteX2328" fmla="*/ 264569 w 1266576"/>
              <a:gd name="connsiteY2328" fmla="*/ 886217 h 1722677"/>
              <a:gd name="connsiteX2329" fmla="*/ 227445 w 1266576"/>
              <a:gd name="connsiteY2329" fmla="*/ 830112 h 1722677"/>
              <a:gd name="connsiteX2330" fmla="*/ 219083 w 1266576"/>
              <a:gd name="connsiteY2330" fmla="*/ 817569 h 1722677"/>
              <a:gd name="connsiteX2331" fmla="*/ 192076 w 1266576"/>
              <a:gd name="connsiteY2331" fmla="*/ 775762 h 1722677"/>
              <a:gd name="connsiteX2332" fmla="*/ 179534 w 1266576"/>
              <a:gd name="connsiteY2332" fmla="*/ 757451 h 1722677"/>
              <a:gd name="connsiteX2333" fmla="*/ 159466 w 1266576"/>
              <a:gd name="connsiteY2333" fmla="*/ 726723 h 1722677"/>
              <a:gd name="connsiteX2334" fmla="*/ 139901 w 1266576"/>
              <a:gd name="connsiteY2334" fmla="*/ 697458 h 1722677"/>
              <a:gd name="connsiteX2335" fmla="*/ 121171 w 1266576"/>
              <a:gd name="connsiteY2335" fmla="*/ 668653 h 1722677"/>
              <a:gd name="connsiteX2336" fmla="*/ 117827 w 1266576"/>
              <a:gd name="connsiteY2336" fmla="*/ 663552 h 1722677"/>
              <a:gd name="connsiteX2337" fmla="*/ 115987 w 1266576"/>
              <a:gd name="connsiteY2337" fmla="*/ 662591 h 1722677"/>
              <a:gd name="connsiteX2338" fmla="*/ 115360 w 1266576"/>
              <a:gd name="connsiteY2338" fmla="*/ 664639 h 1722677"/>
              <a:gd name="connsiteX2339" fmla="*/ 115360 w 1266576"/>
              <a:gd name="connsiteY2339" fmla="*/ 667691 h 1722677"/>
              <a:gd name="connsiteX2340" fmla="*/ 117618 w 1266576"/>
              <a:gd name="connsiteY2340" fmla="*/ 693611 h 1722677"/>
              <a:gd name="connsiteX2341" fmla="*/ 123136 w 1266576"/>
              <a:gd name="connsiteY2341" fmla="*/ 750720 h 1722677"/>
              <a:gd name="connsiteX2342" fmla="*/ 125686 w 1266576"/>
              <a:gd name="connsiteY2342" fmla="*/ 775804 h 1722677"/>
              <a:gd name="connsiteX2343" fmla="*/ 130787 w 1266576"/>
              <a:gd name="connsiteY2343" fmla="*/ 785671 h 1722677"/>
              <a:gd name="connsiteX2344" fmla="*/ 133504 w 1266576"/>
              <a:gd name="connsiteY2344" fmla="*/ 788388 h 1722677"/>
              <a:gd name="connsiteX2345" fmla="*/ 171131 w 1266576"/>
              <a:gd name="connsiteY2345" fmla="*/ 826349 h 1722677"/>
              <a:gd name="connsiteX2346" fmla="*/ 204994 w 1266576"/>
              <a:gd name="connsiteY2346" fmla="*/ 860631 h 1722677"/>
              <a:gd name="connsiteX2347" fmla="*/ 228950 w 1266576"/>
              <a:gd name="connsiteY2347" fmla="*/ 884252 h 1722677"/>
              <a:gd name="connsiteX2348" fmla="*/ 252111 w 1266576"/>
              <a:gd name="connsiteY2348" fmla="*/ 907538 h 1722677"/>
              <a:gd name="connsiteX2349" fmla="*/ 261392 w 1266576"/>
              <a:gd name="connsiteY2349" fmla="*/ 916652 h 1722677"/>
              <a:gd name="connsiteX2350" fmla="*/ 282296 w 1266576"/>
              <a:gd name="connsiteY2350" fmla="*/ 938057 h 1722677"/>
              <a:gd name="connsiteX2351" fmla="*/ 310892 w 1266576"/>
              <a:gd name="connsiteY2351" fmla="*/ 966653 h 1722677"/>
              <a:gd name="connsiteX2352" fmla="*/ 325649 w 1266576"/>
              <a:gd name="connsiteY2352" fmla="*/ 981077 h 1722677"/>
              <a:gd name="connsiteX2353" fmla="*/ 617672 w 1266576"/>
              <a:gd name="connsiteY2353" fmla="*/ 413588 h 1722677"/>
              <a:gd name="connsiteX2354" fmla="*/ 616878 w 1266576"/>
              <a:gd name="connsiteY2354" fmla="*/ 415009 h 1722677"/>
              <a:gd name="connsiteX2355" fmla="*/ 622103 w 1266576"/>
              <a:gd name="connsiteY2355" fmla="*/ 426005 h 1722677"/>
              <a:gd name="connsiteX2356" fmla="*/ 638826 w 1266576"/>
              <a:gd name="connsiteY2356" fmla="*/ 462084 h 1722677"/>
              <a:gd name="connsiteX2357" fmla="*/ 649738 w 1266576"/>
              <a:gd name="connsiteY2357" fmla="*/ 485621 h 1722677"/>
              <a:gd name="connsiteX2358" fmla="*/ 662280 w 1266576"/>
              <a:gd name="connsiteY2358" fmla="*/ 511793 h 1722677"/>
              <a:gd name="connsiteX2359" fmla="*/ 675658 w 1266576"/>
              <a:gd name="connsiteY2359" fmla="*/ 540096 h 1722677"/>
              <a:gd name="connsiteX2360" fmla="*/ 693761 w 1266576"/>
              <a:gd name="connsiteY2360" fmla="*/ 578893 h 1722677"/>
              <a:gd name="connsiteX2361" fmla="*/ 701495 w 1266576"/>
              <a:gd name="connsiteY2361" fmla="*/ 594654 h 1722677"/>
              <a:gd name="connsiteX2362" fmla="*/ 705145 w 1266576"/>
              <a:gd name="connsiteY2362" fmla="*/ 595862 h 1722677"/>
              <a:gd name="connsiteX2363" fmla="*/ 705425 w 1266576"/>
              <a:gd name="connsiteY2363" fmla="*/ 595699 h 1722677"/>
              <a:gd name="connsiteX2364" fmla="*/ 707850 w 1266576"/>
              <a:gd name="connsiteY2364" fmla="*/ 593902 h 1722677"/>
              <a:gd name="connsiteX2365" fmla="*/ 742884 w 1266576"/>
              <a:gd name="connsiteY2365" fmla="*/ 560832 h 1722677"/>
              <a:gd name="connsiteX2366" fmla="*/ 779967 w 1266576"/>
              <a:gd name="connsiteY2366" fmla="*/ 525505 h 1722677"/>
              <a:gd name="connsiteX2367" fmla="*/ 784816 w 1266576"/>
              <a:gd name="connsiteY2367" fmla="*/ 520614 h 1722677"/>
              <a:gd name="connsiteX2368" fmla="*/ 784570 w 1266576"/>
              <a:gd name="connsiteY2368" fmla="*/ 517432 h 1722677"/>
              <a:gd name="connsiteX2369" fmla="*/ 784357 w 1266576"/>
              <a:gd name="connsiteY2369" fmla="*/ 517269 h 1722677"/>
              <a:gd name="connsiteX2370" fmla="*/ 768846 w 1266576"/>
              <a:gd name="connsiteY2370" fmla="*/ 507528 h 1722677"/>
              <a:gd name="connsiteX2371" fmla="*/ 733728 w 1266576"/>
              <a:gd name="connsiteY2371" fmla="*/ 485872 h 1722677"/>
              <a:gd name="connsiteX2372" fmla="*/ 698778 w 1266576"/>
              <a:gd name="connsiteY2372" fmla="*/ 463965 h 1722677"/>
              <a:gd name="connsiteX2373" fmla="*/ 671603 w 1266576"/>
              <a:gd name="connsiteY2373" fmla="*/ 446866 h 1722677"/>
              <a:gd name="connsiteX2374" fmla="*/ 638617 w 1266576"/>
              <a:gd name="connsiteY2374" fmla="*/ 425963 h 1722677"/>
              <a:gd name="connsiteX2375" fmla="*/ 621058 w 1266576"/>
              <a:gd name="connsiteY2375" fmla="*/ 415135 h 1722677"/>
              <a:gd name="connsiteX2376" fmla="*/ 617672 w 1266576"/>
              <a:gd name="connsiteY2376" fmla="*/ 413588 h 1722677"/>
              <a:gd name="connsiteX2377" fmla="*/ 761446 w 1266576"/>
              <a:gd name="connsiteY2377" fmla="*/ 1490788 h 1722677"/>
              <a:gd name="connsiteX2378" fmla="*/ 760694 w 1266576"/>
              <a:gd name="connsiteY2378" fmla="*/ 1486607 h 1722677"/>
              <a:gd name="connsiteX2379" fmla="*/ 758729 w 1266576"/>
              <a:gd name="connsiteY2379" fmla="*/ 1477619 h 1722677"/>
              <a:gd name="connsiteX2380" fmla="*/ 749239 w 1266576"/>
              <a:gd name="connsiteY2380" fmla="*/ 1424190 h 1722677"/>
              <a:gd name="connsiteX2381" fmla="*/ 738034 w 1266576"/>
              <a:gd name="connsiteY2381" fmla="*/ 1363360 h 1722677"/>
              <a:gd name="connsiteX2382" fmla="*/ 728001 w 1266576"/>
              <a:gd name="connsiteY2382" fmla="*/ 1309973 h 1722677"/>
              <a:gd name="connsiteX2383" fmla="*/ 718636 w 1266576"/>
              <a:gd name="connsiteY2383" fmla="*/ 1303576 h 1722677"/>
              <a:gd name="connsiteX2384" fmla="*/ 668969 w 1266576"/>
              <a:gd name="connsiteY2384" fmla="*/ 1316118 h 1722677"/>
              <a:gd name="connsiteX2385" fmla="*/ 634896 w 1266576"/>
              <a:gd name="connsiteY2385" fmla="*/ 1324480 h 1722677"/>
              <a:gd name="connsiteX2386" fmla="*/ 619637 w 1266576"/>
              <a:gd name="connsiteY2386" fmla="*/ 1329288 h 1722677"/>
              <a:gd name="connsiteX2387" fmla="*/ 618625 w 1266576"/>
              <a:gd name="connsiteY2387" fmla="*/ 1331424 h 1722677"/>
              <a:gd name="connsiteX2388" fmla="*/ 618842 w 1266576"/>
              <a:gd name="connsiteY2388" fmla="*/ 1331838 h 1722677"/>
              <a:gd name="connsiteX2389" fmla="*/ 621184 w 1266576"/>
              <a:gd name="connsiteY2389" fmla="*/ 1334806 h 1722677"/>
              <a:gd name="connsiteX2390" fmla="*/ 646268 w 1266576"/>
              <a:gd name="connsiteY2390" fmla="*/ 1363569 h 1722677"/>
              <a:gd name="connsiteX2391" fmla="*/ 667464 w 1266576"/>
              <a:gd name="connsiteY2391" fmla="*/ 1387692 h 1722677"/>
              <a:gd name="connsiteX2392" fmla="*/ 692172 w 1266576"/>
              <a:gd name="connsiteY2392" fmla="*/ 1415870 h 1722677"/>
              <a:gd name="connsiteX2393" fmla="*/ 724949 w 1266576"/>
              <a:gd name="connsiteY2393" fmla="*/ 1453204 h 1722677"/>
              <a:gd name="connsiteX2394" fmla="*/ 754214 w 1266576"/>
              <a:gd name="connsiteY2394" fmla="*/ 1486649 h 1722677"/>
              <a:gd name="connsiteX2395" fmla="*/ 758812 w 1266576"/>
              <a:gd name="connsiteY2395" fmla="*/ 1491750 h 1722677"/>
              <a:gd name="connsiteX2396" fmla="*/ 760819 w 1266576"/>
              <a:gd name="connsiteY2396" fmla="*/ 1492293 h 1722677"/>
              <a:gd name="connsiteX2397" fmla="*/ 761446 w 1266576"/>
              <a:gd name="connsiteY2397" fmla="*/ 1490914 h 1722677"/>
              <a:gd name="connsiteX2398" fmla="*/ 1148245 w 1266576"/>
              <a:gd name="connsiteY2398" fmla="*/ 880907 h 1722677"/>
              <a:gd name="connsiteX2399" fmla="*/ 1147994 w 1266576"/>
              <a:gd name="connsiteY2399" fmla="*/ 880907 h 1722677"/>
              <a:gd name="connsiteX2400" fmla="*/ 1147994 w 1266576"/>
              <a:gd name="connsiteY2400" fmla="*/ 882412 h 1722677"/>
              <a:gd name="connsiteX2401" fmla="*/ 1151632 w 1266576"/>
              <a:gd name="connsiteY2401" fmla="*/ 884711 h 1722677"/>
              <a:gd name="connsiteX2402" fmla="*/ 1157610 w 1266576"/>
              <a:gd name="connsiteY2402" fmla="*/ 881325 h 1722677"/>
              <a:gd name="connsiteX2403" fmla="*/ 1202135 w 1266576"/>
              <a:gd name="connsiteY2403" fmla="*/ 854485 h 1722677"/>
              <a:gd name="connsiteX2404" fmla="*/ 1246032 w 1266576"/>
              <a:gd name="connsiteY2404" fmla="*/ 828105 h 1722677"/>
              <a:gd name="connsiteX2405" fmla="*/ 1249209 w 1266576"/>
              <a:gd name="connsiteY2405" fmla="*/ 817528 h 1722677"/>
              <a:gd name="connsiteX2406" fmla="*/ 1248122 w 1266576"/>
              <a:gd name="connsiteY2406" fmla="*/ 815521 h 1722677"/>
              <a:gd name="connsiteX2407" fmla="*/ 1218857 w 1266576"/>
              <a:gd name="connsiteY2407" fmla="*/ 761757 h 1722677"/>
              <a:gd name="connsiteX2408" fmla="*/ 1200421 w 1266576"/>
              <a:gd name="connsiteY2408" fmla="*/ 727392 h 1722677"/>
              <a:gd name="connsiteX2409" fmla="*/ 1178597 w 1266576"/>
              <a:gd name="connsiteY2409" fmla="*/ 687090 h 1722677"/>
              <a:gd name="connsiteX2410" fmla="*/ 1169023 w 1266576"/>
              <a:gd name="connsiteY2410" fmla="*/ 669656 h 1722677"/>
              <a:gd name="connsiteX2411" fmla="*/ 1167268 w 1266576"/>
              <a:gd name="connsiteY2411" fmla="*/ 668778 h 1722677"/>
              <a:gd name="connsiteX2412" fmla="*/ 1166640 w 1266576"/>
              <a:gd name="connsiteY2412" fmla="*/ 669991 h 1722677"/>
              <a:gd name="connsiteX2413" fmla="*/ 1165177 w 1266576"/>
              <a:gd name="connsiteY2413" fmla="*/ 687508 h 1722677"/>
              <a:gd name="connsiteX2414" fmla="*/ 1162042 w 1266576"/>
              <a:gd name="connsiteY2414" fmla="*/ 724800 h 1722677"/>
              <a:gd name="connsiteX2415" fmla="*/ 1160286 w 1266576"/>
              <a:gd name="connsiteY2415" fmla="*/ 740017 h 1722677"/>
              <a:gd name="connsiteX2416" fmla="*/ 1158739 w 1266576"/>
              <a:gd name="connsiteY2416" fmla="*/ 762133 h 1722677"/>
              <a:gd name="connsiteX2417" fmla="*/ 1155812 w 1266576"/>
              <a:gd name="connsiteY2417" fmla="*/ 791774 h 1722677"/>
              <a:gd name="connsiteX2418" fmla="*/ 1151632 w 1266576"/>
              <a:gd name="connsiteY2418" fmla="*/ 841316 h 1722677"/>
              <a:gd name="connsiteX2419" fmla="*/ 960532 w 1266576"/>
              <a:gd name="connsiteY2419" fmla="*/ 948885 h 1722677"/>
              <a:gd name="connsiteX2420" fmla="*/ 962246 w 1266576"/>
              <a:gd name="connsiteY2420" fmla="*/ 943492 h 1722677"/>
              <a:gd name="connsiteX2421" fmla="*/ 971192 w 1266576"/>
              <a:gd name="connsiteY2421" fmla="*/ 906367 h 1722677"/>
              <a:gd name="connsiteX2422" fmla="*/ 983734 w 1266576"/>
              <a:gd name="connsiteY2422" fmla="*/ 849761 h 1722677"/>
              <a:gd name="connsiteX2423" fmla="*/ 994521 w 1266576"/>
              <a:gd name="connsiteY2423" fmla="*/ 804400 h 1722677"/>
              <a:gd name="connsiteX2424" fmla="*/ 1000248 w 1266576"/>
              <a:gd name="connsiteY2424" fmla="*/ 779818 h 1722677"/>
              <a:gd name="connsiteX2425" fmla="*/ 1001753 w 1266576"/>
              <a:gd name="connsiteY2425" fmla="*/ 771456 h 1722677"/>
              <a:gd name="connsiteX2426" fmla="*/ 999274 w 1266576"/>
              <a:gd name="connsiteY2426" fmla="*/ 768291 h 1722677"/>
              <a:gd name="connsiteX2427" fmla="*/ 999161 w 1266576"/>
              <a:gd name="connsiteY2427" fmla="*/ 768279 h 1722677"/>
              <a:gd name="connsiteX2428" fmla="*/ 996109 w 1266576"/>
              <a:gd name="connsiteY2428" fmla="*/ 768028 h 1722677"/>
              <a:gd name="connsiteX2429" fmla="*/ 958483 w 1266576"/>
              <a:gd name="connsiteY2429" fmla="*/ 766439 h 1722677"/>
              <a:gd name="connsiteX2430" fmla="*/ 893515 w 1266576"/>
              <a:gd name="connsiteY2430" fmla="*/ 764098 h 1722677"/>
              <a:gd name="connsiteX2431" fmla="*/ 887411 w 1266576"/>
              <a:gd name="connsiteY2431" fmla="*/ 764307 h 1722677"/>
              <a:gd name="connsiteX2432" fmla="*/ 885546 w 1266576"/>
              <a:gd name="connsiteY2432" fmla="*/ 766289 h 1722677"/>
              <a:gd name="connsiteX2433" fmla="*/ 885739 w 1266576"/>
              <a:gd name="connsiteY2433" fmla="*/ 767066 h 1722677"/>
              <a:gd name="connsiteX2434" fmla="*/ 888373 w 1266576"/>
              <a:gd name="connsiteY2434" fmla="*/ 774215 h 1722677"/>
              <a:gd name="connsiteX2435" fmla="*/ 896483 w 1266576"/>
              <a:gd name="connsiteY2435" fmla="*/ 793990 h 1722677"/>
              <a:gd name="connsiteX2436" fmla="*/ 913206 w 1266576"/>
              <a:gd name="connsiteY2436" fmla="*/ 835045 h 1722677"/>
              <a:gd name="connsiteX2437" fmla="*/ 934611 w 1266576"/>
              <a:gd name="connsiteY2437" fmla="*/ 887345 h 1722677"/>
              <a:gd name="connsiteX2438" fmla="*/ 949662 w 1266576"/>
              <a:gd name="connsiteY2438" fmla="*/ 924135 h 1722677"/>
              <a:gd name="connsiteX2439" fmla="*/ 956016 w 1266576"/>
              <a:gd name="connsiteY2439" fmla="*/ 939688 h 1722677"/>
              <a:gd name="connsiteX2440" fmla="*/ 960532 w 1266576"/>
              <a:gd name="connsiteY2440" fmla="*/ 949011 h 1722677"/>
              <a:gd name="connsiteX2441" fmla="*/ 784942 w 1266576"/>
              <a:gd name="connsiteY2441" fmla="*/ 776389 h 1722677"/>
              <a:gd name="connsiteX2442" fmla="*/ 786363 w 1266576"/>
              <a:gd name="connsiteY2442" fmla="*/ 776389 h 1722677"/>
              <a:gd name="connsiteX2443" fmla="*/ 787032 w 1266576"/>
              <a:gd name="connsiteY2443" fmla="*/ 772752 h 1722677"/>
              <a:gd name="connsiteX2444" fmla="*/ 787032 w 1266576"/>
              <a:gd name="connsiteY2444" fmla="*/ 726764 h 1722677"/>
              <a:gd name="connsiteX2445" fmla="*/ 787492 w 1266576"/>
              <a:gd name="connsiteY2445" fmla="*/ 679397 h 1722677"/>
              <a:gd name="connsiteX2446" fmla="*/ 787492 w 1266576"/>
              <a:gd name="connsiteY2446" fmla="*/ 607447 h 1722677"/>
              <a:gd name="connsiteX2447" fmla="*/ 787492 w 1266576"/>
              <a:gd name="connsiteY2447" fmla="*/ 589094 h 1722677"/>
              <a:gd name="connsiteX2448" fmla="*/ 787492 w 1266576"/>
              <a:gd name="connsiteY2448" fmla="*/ 529352 h 1722677"/>
              <a:gd name="connsiteX2449" fmla="*/ 787492 w 1266576"/>
              <a:gd name="connsiteY2449" fmla="*/ 527052 h 1722677"/>
              <a:gd name="connsiteX2450" fmla="*/ 785899 w 1266576"/>
              <a:gd name="connsiteY2450" fmla="*/ 525731 h 1722677"/>
              <a:gd name="connsiteX2451" fmla="*/ 785235 w 1266576"/>
              <a:gd name="connsiteY2451" fmla="*/ 525965 h 1722677"/>
              <a:gd name="connsiteX2452" fmla="*/ 781054 w 1266576"/>
              <a:gd name="connsiteY2452" fmla="*/ 529268 h 1722677"/>
              <a:gd name="connsiteX2453" fmla="*/ 748737 w 1266576"/>
              <a:gd name="connsiteY2453" fmla="*/ 559662 h 1722677"/>
              <a:gd name="connsiteX2454" fmla="*/ 726705 w 1266576"/>
              <a:gd name="connsiteY2454" fmla="*/ 580900 h 1722677"/>
              <a:gd name="connsiteX2455" fmla="*/ 707724 w 1266576"/>
              <a:gd name="connsiteY2455" fmla="*/ 598668 h 1722677"/>
              <a:gd name="connsiteX2456" fmla="*/ 706177 w 1266576"/>
              <a:gd name="connsiteY2456" fmla="*/ 605399 h 1722677"/>
              <a:gd name="connsiteX2457" fmla="*/ 716211 w 1266576"/>
              <a:gd name="connsiteY2457" fmla="*/ 627724 h 1722677"/>
              <a:gd name="connsiteX2458" fmla="*/ 733352 w 1266576"/>
              <a:gd name="connsiteY2458" fmla="*/ 664430 h 1722677"/>
              <a:gd name="connsiteX2459" fmla="*/ 754256 w 1266576"/>
              <a:gd name="connsiteY2459" fmla="*/ 710418 h 1722677"/>
              <a:gd name="connsiteX2460" fmla="*/ 776706 w 1266576"/>
              <a:gd name="connsiteY2460" fmla="*/ 759081 h 1722677"/>
              <a:gd name="connsiteX2461" fmla="*/ 784775 w 1266576"/>
              <a:gd name="connsiteY2461" fmla="*/ 776515 h 1722677"/>
              <a:gd name="connsiteX2462" fmla="*/ 347013 w 1266576"/>
              <a:gd name="connsiteY2462" fmla="*/ 1007248 h 1722677"/>
              <a:gd name="connsiteX2463" fmla="*/ 346428 w 1266576"/>
              <a:gd name="connsiteY2463" fmla="*/ 1009338 h 1722677"/>
              <a:gd name="connsiteX2464" fmla="*/ 350023 w 1266576"/>
              <a:gd name="connsiteY2464" fmla="*/ 1021044 h 1722677"/>
              <a:gd name="connsiteX2465" fmla="*/ 367206 w 1266576"/>
              <a:gd name="connsiteY2465" fmla="*/ 1074975 h 1722677"/>
              <a:gd name="connsiteX2466" fmla="*/ 388569 w 1266576"/>
              <a:gd name="connsiteY2466" fmla="*/ 1140403 h 1722677"/>
              <a:gd name="connsiteX2467" fmla="*/ 400066 w 1266576"/>
              <a:gd name="connsiteY2467" fmla="*/ 1176023 h 1722677"/>
              <a:gd name="connsiteX2468" fmla="*/ 402533 w 1266576"/>
              <a:gd name="connsiteY2468" fmla="*/ 1181583 h 1722677"/>
              <a:gd name="connsiteX2469" fmla="*/ 404456 w 1266576"/>
              <a:gd name="connsiteY2469" fmla="*/ 1182419 h 1722677"/>
              <a:gd name="connsiteX2470" fmla="*/ 407340 w 1266576"/>
              <a:gd name="connsiteY2470" fmla="*/ 1181500 h 1722677"/>
              <a:gd name="connsiteX2471" fmla="*/ 453328 w 1266576"/>
              <a:gd name="connsiteY2471" fmla="*/ 1158673 h 1722677"/>
              <a:gd name="connsiteX2472" fmla="*/ 497226 w 1266576"/>
              <a:gd name="connsiteY2472" fmla="*/ 1136850 h 1722677"/>
              <a:gd name="connsiteX2473" fmla="*/ 501908 w 1266576"/>
              <a:gd name="connsiteY2473" fmla="*/ 1134300 h 1722677"/>
              <a:gd name="connsiteX2474" fmla="*/ 502840 w 1266576"/>
              <a:gd name="connsiteY2474" fmla="*/ 1131122 h 1722677"/>
              <a:gd name="connsiteX2475" fmla="*/ 502243 w 1266576"/>
              <a:gd name="connsiteY2475" fmla="*/ 1130411 h 1722677"/>
              <a:gd name="connsiteX2476" fmla="*/ 494550 w 1266576"/>
              <a:gd name="connsiteY2476" fmla="*/ 1124182 h 1722677"/>
              <a:gd name="connsiteX2477" fmla="*/ 466038 w 1266576"/>
              <a:gd name="connsiteY2477" fmla="*/ 1100979 h 1722677"/>
              <a:gd name="connsiteX2478" fmla="*/ 409013 w 1266576"/>
              <a:gd name="connsiteY2478" fmla="*/ 1055911 h 1722677"/>
              <a:gd name="connsiteX2479" fmla="*/ 401780 w 1266576"/>
              <a:gd name="connsiteY2479" fmla="*/ 1050309 h 1722677"/>
              <a:gd name="connsiteX2480" fmla="*/ 382089 w 1266576"/>
              <a:gd name="connsiteY2480" fmla="*/ 1034464 h 1722677"/>
              <a:gd name="connsiteX2481" fmla="*/ 363527 w 1266576"/>
              <a:gd name="connsiteY2481" fmla="*/ 1019790 h 1722677"/>
              <a:gd name="connsiteX2482" fmla="*/ 349479 w 1266576"/>
              <a:gd name="connsiteY2482" fmla="*/ 1008042 h 1722677"/>
              <a:gd name="connsiteX2483" fmla="*/ 347013 w 1266576"/>
              <a:gd name="connsiteY2483" fmla="*/ 1007248 h 1722677"/>
              <a:gd name="connsiteX2484" fmla="*/ 987372 w 1266576"/>
              <a:gd name="connsiteY2484" fmla="*/ 1103404 h 1722677"/>
              <a:gd name="connsiteX2485" fmla="*/ 985490 w 1266576"/>
              <a:gd name="connsiteY2485" fmla="*/ 1103404 h 1722677"/>
              <a:gd name="connsiteX2486" fmla="*/ 964252 w 1266576"/>
              <a:gd name="connsiteY2486" fmla="*/ 1106247 h 1722677"/>
              <a:gd name="connsiteX2487" fmla="*/ 919602 w 1266576"/>
              <a:gd name="connsiteY2487" fmla="*/ 1112602 h 1722677"/>
              <a:gd name="connsiteX2488" fmla="*/ 893055 w 1266576"/>
              <a:gd name="connsiteY2488" fmla="*/ 1115737 h 1722677"/>
              <a:gd name="connsiteX2489" fmla="*/ 881015 w 1266576"/>
              <a:gd name="connsiteY2489" fmla="*/ 1117660 h 1722677"/>
              <a:gd name="connsiteX2490" fmla="*/ 879819 w 1266576"/>
              <a:gd name="connsiteY2490" fmla="*/ 1119905 h 1722677"/>
              <a:gd name="connsiteX2491" fmla="*/ 879886 w 1266576"/>
              <a:gd name="connsiteY2491" fmla="*/ 1120085 h 1722677"/>
              <a:gd name="connsiteX2492" fmla="*/ 881725 w 1266576"/>
              <a:gd name="connsiteY2492" fmla="*/ 1122510 h 1722677"/>
              <a:gd name="connsiteX2493" fmla="*/ 903340 w 1266576"/>
              <a:gd name="connsiteY2493" fmla="*/ 1144082 h 1722677"/>
              <a:gd name="connsiteX2494" fmla="*/ 940422 w 1266576"/>
              <a:gd name="connsiteY2494" fmla="*/ 1181709 h 1722677"/>
              <a:gd name="connsiteX2495" fmla="*/ 991176 w 1266576"/>
              <a:gd name="connsiteY2495" fmla="*/ 1232630 h 1722677"/>
              <a:gd name="connsiteX2496" fmla="*/ 1037624 w 1266576"/>
              <a:gd name="connsiteY2496" fmla="*/ 1279203 h 1722677"/>
              <a:gd name="connsiteX2497" fmla="*/ 1039421 w 1266576"/>
              <a:gd name="connsiteY2497" fmla="*/ 1280624 h 1722677"/>
              <a:gd name="connsiteX2498" fmla="*/ 1040759 w 1266576"/>
              <a:gd name="connsiteY2498" fmla="*/ 1280624 h 1722677"/>
              <a:gd name="connsiteX2499" fmla="*/ 1041052 w 1266576"/>
              <a:gd name="connsiteY2499" fmla="*/ 1279997 h 1722677"/>
              <a:gd name="connsiteX2500" fmla="*/ 1040425 w 1266576"/>
              <a:gd name="connsiteY2500" fmla="*/ 1277029 h 1722677"/>
              <a:gd name="connsiteX2501" fmla="*/ 1030015 w 1266576"/>
              <a:gd name="connsiteY2501" fmla="*/ 1240991 h 1722677"/>
              <a:gd name="connsiteX2502" fmla="*/ 1013585 w 1266576"/>
              <a:gd name="connsiteY2502" fmla="*/ 1182837 h 1722677"/>
              <a:gd name="connsiteX2503" fmla="*/ 1001043 w 1266576"/>
              <a:gd name="connsiteY2503" fmla="*/ 1138731 h 1722677"/>
              <a:gd name="connsiteX2504" fmla="*/ 992012 w 1266576"/>
              <a:gd name="connsiteY2504" fmla="*/ 1107083 h 1722677"/>
              <a:gd name="connsiteX2505" fmla="*/ 987539 w 1266576"/>
              <a:gd name="connsiteY2505" fmla="*/ 1103404 h 1722677"/>
              <a:gd name="connsiteX2506" fmla="*/ 334722 w 1266576"/>
              <a:gd name="connsiteY2506" fmla="*/ 1002482 h 1722677"/>
              <a:gd name="connsiteX2507" fmla="*/ 329914 w 1266576"/>
              <a:gd name="connsiteY2507" fmla="*/ 1003067 h 1722677"/>
              <a:gd name="connsiteX2508" fmla="*/ 297304 w 1266576"/>
              <a:gd name="connsiteY2508" fmla="*/ 1007248 h 1722677"/>
              <a:gd name="connsiteX2509" fmla="*/ 267036 w 1266576"/>
              <a:gd name="connsiteY2509" fmla="*/ 1011011 h 1722677"/>
              <a:gd name="connsiteX2510" fmla="*/ 239025 w 1266576"/>
              <a:gd name="connsiteY2510" fmla="*/ 1014690 h 1722677"/>
              <a:gd name="connsiteX2511" fmla="*/ 232294 w 1266576"/>
              <a:gd name="connsiteY2511" fmla="*/ 1016905 h 1722677"/>
              <a:gd name="connsiteX2512" fmla="*/ 236182 w 1266576"/>
              <a:gd name="connsiteY2512" fmla="*/ 1022131 h 1722677"/>
              <a:gd name="connsiteX2513" fmla="*/ 237269 w 1266576"/>
              <a:gd name="connsiteY2513" fmla="*/ 1023176 h 1722677"/>
              <a:gd name="connsiteX2514" fmla="*/ 269001 w 1266576"/>
              <a:gd name="connsiteY2514" fmla="*/ 1054155 h 1722677"/>
              <a:gd name="connsiteX2515" fmla="*/ 304955 w 1266576"/>
              <a:gd name="connsiteY2515" fmla="*/ 1089482 h 1722677"/>
              <a:gd name="connsiteX2516" fmla="*/ 345591 w 1266576"/>
              <a:gd name="connsiteY2516" fmla="*/ 1128865 h 1722677"/>
              <a:gd name="connsiteX2517" fmla="*/ 379873 w 1266576"/>
              <a:gd name="connsiteY2517" fmla="*/ 1162603 h 1722677"/>
              <a:gd name="connsiteX2518" fmla="*/ 389029 w 1266576"/>
              <a:gd name="connsiteY2518" fmla="*/ 1171800 h 1722677"/>
              <a:gd name="connsiteX2519" fmla="*/ 394338 w 1266576"/>
              <a:gd name="connsiteY2519" fmla="*/ 1175981 h 1722677"/>
              <a:gd name="connsiteX2520" fmla="*/ 395676 w 1266576"/>
              <a:gd name="connsiteY2520" fmla="*/ 1175772 h 1722677"/>
              <a:gd name="connsiteX2521" fmla="*/ 396094 w 1266576"/>
              <a:gd name="connsiteY2521" fmla="*/ 1174434 h 1722677"/>
              <a:gd name="connsiteX2522" fmla="*/ 393586 w 1266576"/>
              <a:gd name="connsiteY2522" fmla="*/ 1167202 h 1722677"/>
              <a:gd name="connsiteX2523" fmla="*/ 384639 w 1266576"/>
              <a:gd name="connsiteY2523" fmla="*/ 1139609 h 1722677"/>
              <a:gd name="connsiteX2524" fmla="*/ 373728 w 1266576"/>
              <a:gd name="connsiteY2524" fmla="*/ 1106163 h 1722677"/>
              <a:gd name="connsiteX2525" fmla="*/ 362565 w 1266576"/>
              <a:gd name="connsiteY2525" fmla="*/ 1071255 h 1722677"/>
              <a:gd name="connsiteX2526" fmla="*/ 354204 w 1266576"/>
              <a:gd name="connsiteY2526" fmla="*/ 1046588 h 1722677"/>
              <a:gd name="connsiteX2527" fmla="*/ 341160 w 1266576"/>
              <a:gd name="connsiteY2527" fmla="*/ 1006621 h 1722677"/>
              <a:gd name="connsiteX2528" fmla="*/ 334722 w 1266576"/>
              <a:gd name="connsiteY2528" fmla="*/ 1002482 h 1722677"/>
              <a:gd name="connsiteX2529" fmla="*/ 1010575 w 1266576"/>
              <a:gd name="connsiteY2529" fmla="*/ 604772 h 1722677"/>
              <a:gd name="connsiteX2530" fmla="*/ 1000039 w 1266576"/>
              <a:gd name="connsiteY2530" fmla="*/ 617690 h 1722677"/>
              <a:gd name="connsiteX2531" fmla="*/ 961744 w 1266576"/>
              <a:gd name="connsiteY2531" fmla="*/ 665392 h 1722677"/>
              <a:gd name="connsiteX2532" fmla="*/ 936660 w 1266576"/>
              <a:gd name="connsiteY2532" fmla="*/ 696245 h 1722677"/>
              <a:gd name="connsiteX2533" fmla="*/ 893306 w 1266576"/>
              <a:gd name="connsiteY2533" fmla="*/ 749758 h 1722677"/>
              <a:gd name="connsiteX2534" fmla="*/ 887871 w 1266576"/>
              <a:gd name="connsiteY2534" fmla="*/ 757158 h 1722677"/>
              <a:gd name="connsiteX2535" fmla="*/ 888230 w 1266576"/>
              <a:gd name="connsiteY2535" fmla="*/ 759616 h 1722677"/>
              <a:gd name="connsiteX2536" fmla="*/ 889167 w 1266576"/>
              <a:gd name="connsiteY2536" fmla="*/ 759959 h 1722677"/>
              <a:gd name="connsiteX2537" fmla="*/ 892219 w 1266576"/>
              <a:gd name="connsiteY2537" fmla="*/ 760168 h 1722677"/>
              <a:gd name="connsiteX2538" fmla="*/ 957271 w 1266576"/>
              <a:gd name="connsiteY2538" fmla="*/ 762969 h 1722677"/>
              <a:gd name="connsiteX2539" fmla="*/ 999329 w 1266576"/>
              <a:gd name="connsiteY2539" fmla="*/ 764516 h 1722677"/>
              <a:gd name="connsiteX2540" fmla="*/ 1003509 w 1266576"/>
              <a:gd name="connsiteY2540" fmla="*/ 761172 h 1722677"/>
              <a:gd name="connsiteX2541" fmla="*/ 1004011 w 1266576"/>
              <a:gd name="connsiteY2541" fmla="*/ 755068 h 1722677"/>
              <a:gd name="connsiteX2542" fmla="*/ 1004722 w 1266576"/>
              <a:gd name="connsiteY2542" fmla="*/ 739014 h 1722677"/>
              <a:gd name="connsiteX2543" fmla="*/ 1006770 w 1266576"/>
              <a:gd name="connsiteY2543" fmla="*/ 703143 h 1722677"/>
              <a:gd name="connsiteX2544" fmla="*/ 1007523 w 1266576"/>
              <a:gd name="connsiteY2544" fmla="*/ 679439 h 1722677"/>
              <a:gd name="connsiteX2545" fmla="*/ 1008401 w 1266576"/>
              <a:gd name="connsiteY2545" fmla="*/ 662716 h 1722677"/>
              <a:gd name="connsiteX2546" fmla="*/ 1008651 w 1266576"/>
              <a:gd name="connsiteY2546" fmla="*/ 655818 h 1722677"/>
              <a:gd name="connsiteX2547" fmla="*/ 1010031 w 1266576"/>
              <a:gd name="connsiteY2547" fmla="*/ 631403 h 1722677"/>
              <a:gd name="connsiteX2548" fmla="*/ 1010951 w 1266576"/>
              <a:gd name="connsiteY2548" fmla="*/ 615349 h 1722677"/>
              <a:gd name="connsiteX2549" fmla="*/ 1010575 w 1266576"/>
              <a:gd name="connsiteY2549" fmla="*/ 604772 h 1722677"/>
              <a:gd name="connsiteX2550" fmla="*/ 1165261 w 1266576"/>
              <a:gd name="connsiteY2550" fmla="*/ 560080 h 1722677"/>
              <a:gd name="connsiteX2551" fmla="*/ 1165595 w 1266576"/>
              <a:gd name="connsiteY2551" fmla="*/ 560080 h 1722677"/>
              <a:gd name="connsiteX2552" fmla="*/ 1165595 w 1266576"/>
              <a:gd name="connsiteY2552" fmla="*/ 537128 h 1722677"/>
              <a:gd name="connsiteX2553" fmla="*/ 1166139 w 1266576"/>
              <a:gd name="connsiteY2553" fmla="*/ 477427 h 1722677"/>
              <a:gd name="connsiteX2554" fmla="*/ 1161624 w 1266576"/>
              <a:gd name="connsiteY2554" fmla="*/ 469359 h 1722677"/>
              <a:gd name="connsiteX2555" fmla="*/ 1112208 w 1266576"/>
              <a:gd name="connsiteY2555" fmla="*/ 438714 h 1722677"/>
              <a:gd name="connsiteX2556" fmla="*/ 1102383 w 1266576"/>
              <a:gd name="connsiteY2556" fmla="*/ 432819 h 1722677"/>
              <a:gd name="connsiteX2557" fmla="*/ 1092057 w 1266576"/>
              <a:gd name="connsiteY2557" fmla="*/ 426297 h 1722677"/>
              <a:gd name="connsiteX2558" fmla="*/ 1073285 w 1266576"/>
              <a:gd name="connsiteY2558" fmla="*/ 414633 h 1722677"/>
              <a:gd name="connsiteX2559" fmla="*/ 1065384 w 1266576"/>
              <a:gd name="connsiteY2559" fmla="*/ 409909 h 1722677"/>
              <a:gd name="connsiteX2560" fmla="*/ 1063252 w 1266576"/>
              <a:gd name="connsiteY2560" fmla="*/ 409533 h 1722677"/>
              <a:gd name="connsiteX2561" fmla="*/ 1063252 w 1266576"/>
              <a:gd name="connsiteY2561" fmla="*/ 412334 h 1722677"/>
              <a:gd name="connsiteX2562" fmla="*/ 1064422 w 1266576"/>
              <a:gd name="connsiteY2562" fmla="*/ 415135 h 1722677"/>
              <a:gd name="connsiteX2563" fmla="*/ 1088419 w 1266576"/>
              <a:gd name="connsiteY2563" fmla="*/ 471407 h 1722677"/>
              <a:gd name="connsiteX2564" fmla="*/ 1109657 w 1266576"/>
              <a:gd name="connsiteY2564" fmla="*/ 522244 h 1722677"/>
              <a:gd name="connsiteX2565" fmla="*/ 1142058 w 1266576"/>
              <a:gd name="connsiteY2565" fmla="*/ 599044 h 1722677"/>
              <a:gd name="connsiteX2566" fmla="*/ 1161247 w 1266576"/>
              <a:gd name="connsiteY2566" fmla="*/ 644070 h 1722677"/>
              <a:gd name="connsiteX2567" fmla="*/ 1162376 w 1266576"/>
              <a:gd name="connsiteY2567" fmla="*/ 646077 h 1722677"/>
              <a:gd name="connsiteX2568" fmla="*/ 1163003 w 1266576"/>
              <a:gd name="connsiteY2568" fmla="*/ 646453 h 1722677"/>
              <a:gd name="connsiteX2569" fmla="*/ 1164090 w 1266576"/>
              <a:gd name="connsiteY2569" fmla="*/ 645742 h 1722677"/>
              <a:gd name="connsiteX2570" fmla="*/ 1164466 w 1266576"/>
              <a:gd name="connsiteY2570" fmla="*/ 641938 h 1722677"/>
              <a:gd name="connsiteX2571" fmla="*/ 1164843 w 1266576"/>
              <a:gd name="connsiteY2571" fmla="*/ 599838 h 1722677"/>
              <a:gd name="connsiteX2572" fmla="*/ 1165303 w 1266576"/>
              <a:gd name="connsiteY2572" fmla="*/ 559913 h 1722677"/>
              <a:gd name="connsiteX2573" fmla="*/ 841005 w 1266576"/>
              <a:gd name="connsiteY2573" fmla="*/ 973969 h 1722677"/>
              <a:gd name="connsiteX2574" fmla="*/ 846984 w 1266576"/>
              <a:gd name="connsiteY2574" fmla="*/ 942489 h 1722677"/>
              <a:gd name="connsiteX2575" fmla="*/ 854216 w 1266576"/>
              <a:gd name="connsiteY2575" fmla="*/ 901852 h 1722677"/>
              <a:gd name="connsiteX2576" fmla="*/ 862912 w 1266576"/>
              <a:gd name="connsiteY2576" fmla="*/ 852938 h 1722677"/>
              <a:gd name="connsiteX2577" fmla="*/ 869309 w 1266576"/>
              <a:gd name="connsiteY2577" fmla="*/ 816859 h 1722677"/>
              <a:gd name="connsiteX2578" fmla="*/ 877419 w 1266576"/>
              <a:gd name="connsiteY2578" fmla="*/ 772460 h 1722677"/>
              <a:gd name="connsiteX2579" fmla="*/ 871315 w 1266576"/>
              <a:gd name="connsiteY2579" fmla="*/ 766648 h 1722677"/>
              <a:gd name="connsiteX2580" fmla="*/ 869852 w 1266576"/>
              <a:gd name="connsiteY2580" fmla="*/ 767150 h 1722677"/>
              <a:gd name="connsiteX2581" fmla="*/ 828756 w 1266576"/>
              <a:gd name="connsiteY2581" fmla="*/ 779149 h 1722677"/>
              <a:gd name="connsiteX2582" fmla="*/ 798780 w 1266576"/>
              <a:gd name="connsiteY2582" fmla="*/ 788221 h 1722677"/>
              <a:gd name="connsiteX2583" fmla="*/ 795143 w 1266576"/>
              <a:gd name="connsiteY2583" fmla="*/ 789433 h 1722677"/>
              <a:gd name="connsiteX2584" fmla="*/ 792049 w 1266576"/>
              <a:gd name="connsiteY2584" fmla="*/ 794450 h 1722677"/>
              <a:gd name="connsiteX2585" fmla="*/ 796021 w 1266576"/>
              <a:gd name="connsiteY2585" fmla="*/ 810002 h 1722677"/>
              <a:gd name="connsiteX2586" fmla="*/ 802668 w 1266576"/>
              <a:gd name="connsiteY2586" fmla="*/ 835881 h 1722677"/>
              <a:gd name="connsiteX2587" fmla="*/ 815837 w 1266576"/>
              <a:gd name="connsiteY2587" fmla="*/ 885339 h 1722677"/>
              <a:gd name="connsiteX2588" fmla="*/ 825244 w 1266576"/>
              <a:gd name="connsiteY2588" fmla="*/ 921543 h 1722677"/>
              <a:gd name="connsiteX2589" fmla="*/ 830930 w 1266576"/>
              <a:gd name="connsiteY2589" fmla="*/ 942196 h 1722677"/>
              <a:gd name="connsiteX2590" fmla="*/ 838706 w 1266576"/>
              <a:gd name="connsiteY2590" fmla="*/ 970959 h 1722677"/>
              <a:gd name="connsiteX2591" fmla="*/ 841047 w 1266576"/>
              <a:gd name="connsiteY2591" fmla="*/ 973802 h 1722677"/>
              <a:gd name="connsiteX2592" fmla="*/ 556466 w 1266576"/>
              <a:gd name="connsiteY2592" fmla="*/ 178716 h 1722677"/>
              <a:gd name="connsiteX2593" fmla="*/ 552536 w 1266576"/>
              <a:gd name="connsiteY2593" fmla="*/ 171860 h 1722677"/>
              <a:gd name="connsiteX2594" fmla="*/ 529961 w 1266576"/>
              <a:gd name="connsiteY2594" fmla="*/ 143891 h 1722677"/>
              <a:gd name="connsiteX2595" fmla="*/ 483973 w 1266576"/>
              <a:gd name="connsiteY2595" fmla="*/ 85361 h 1722677"/>
              <a:gd name="connsiteX2596" fmla="*/ 466748 w 1266576"/>
              <a:gd name="connsiteY2596" fmla="*/ 63872 h 1722677"/>
              <a:gd name="connsiteX2597" fmla="*/ 460226 w 1266576"/>
              <a:gd name="connsiteY2597" fmla="*/ 62660 h 1722677"/>
              <a:gd name="connsiteX2598" fmla="*/ 444507 w 1266576"/>
              <a:gd name="connsiteY2598" fmla="*/ 72108 h 1722677"/>
              <a:gd name="connsiteX2599" fmla="*/ 420342 w 1266576"/>
              <a:gd name="connsiteY2599" fmla="*/ 86740 h 1722677"/>
              <a:gd name="connsiteX2600" fmla="*/ 387733 w 1266576"/>
              <a:gd name="connsiteY2600" fmla="*/ 106682 h 1722677"/>
              <a:gd name="connsiteX2601" fmla="*/ 367624 w 1266576"/>
              <a:gd name="connsiteY2601" fmla="*/ 119225 h 1722677"/>
              <a:gd name="connsiteX2602" fmla="*/ 366662 w 1266576"/>
              <a:gd name="connsiteY2602" fmla="*/ 121022 h 1722677"/>
              <a:gd name="connsiteX2603" fmla="*/ 368209 w 1266576"/>
              <a:gd name="connsiteY2603" fmla="*/ 122360 h 1722677"/>
              <a:gd name="connsiteX2604" fmla="*/ 369672 w 1266576"/>
              <a:gd name="connsiteY2604" fmla="*/ 122862 h 1722677"/>
              <a:gd name="connsiteX2605" fmla="*/ 428202 w 1266576"/>
              <a:gd name="connsiteY2605" fmla="*/ 140546 h 1722677"/>
              <a:gd name="connsiteX2606" fmla="*/ 463362 w 1266576"/>
              <a:gd name="connsiteY2606" fmla="*/ 151040 h 1722677"/>
              <a:gd name="connsiteX2607" fmla="*/ 527076 w 1266576"/>
              <a:gd name="connsiteY2607" fmla="*/ 170229 h 1722677"/>
              <a:gd name="connsiteX2608" fmla="*/ 548188 w 1266576"/>
              <a:gd name="connsiteY2608" fmla="*/ 176918 h 1722677"/>
              <a:gd name="connsiteX2609" fmla="*/ 556466 w 1266576"/>
              <a:gd name="connsiteY2609" fmla="*/ 178716 h 1722677"/>
              <a:gd name="connsiteX2610" fmla="*/ 1137166 w 1266576"/>
              <a:gd name="connsiteY2610" fmla="*/ 897045 h 1722677"/>
              <a:gd name="connsiteX2611" fmla="*/ 1136330 w 1266576"/>
              <a:gd name="connsiteY2611" fmla="*/ 896041 h 1722677"/>
              <a:gd name="connsiteX2612" fmla="*/ 1129181 w 1266576"/>
              <a:gd name="connsiteY2612" fmla="*/ 898341 h 1722677"/>
              <a:gd name="connsiteX2613" fmla="*/ 1081856 w 1266576"/>
              <a:gd name="connsiteY2613" fmla="*/ 915816 h 1722677"/>
              <a:gd name="connsiteX2614" fmla="*/ 1040843 w 1266576"/>
              <a:gd name="connsiteY2614" fmla="*/ 930490 h 1722677"/>
              <a:gd name="connsiteX2615" fmla="*/ 1002715 w 1266576"/>
              <a:gd name="connsiteY2615" fmla="*/ 944161 h 1722677"/>
              <a:gd name="connsiteX2616" fmla="*/ 975331 w 1266576"/>
              <a:gd name="connsiteY2616" fmla="*/ 953860 h 1722677"/>
              <a:gd name="connsiteX2617" fmla="*/ 970900 w 1266576"/>
              <a:gd name="connsiteY2617" fmla="*/ 968242 h 1722677"/>
              <a:gd name="connsiteX2618" fmla="*/ 998451 w 1266576"/>
              <a:gd name="connsiteY2618" fmla="*/ 1009589 h 1722677"/>
              <a:gd name="connsiteX2619" fmla="*/ 1013250 w 1266576"/>
              <a:gd name="connsiteY2619" fmla="*/ 1031872 h 1722677"/>
              <a:gd name="connsiteX2620" fmla="*/ 1015550 w 1266576"/>
              <a:gd name="connsiteY2620" fmla="*/ 1034924 h 1722677"/>
              <a:gd name="connsiteX2621" fmla="*/ 1020399 w 1266576"/>
              <a:gd name="connsiteY2621" fmla="*/ 1035259 h 1722677"/>
              <a:gd name="connsiteX2622" fmla="*/ 1037122 w 1266576"/>
              <a:gd name="connsiteY2622" fmla="*/ 1016278 h 1722677"/>
              <a:gd name="connsiteX2623" fmla="*/ 1074498 w 1266576"/>
              <a:gd name="connsiteY2623" fmla="*/ 971796 h 1722677"/>
              <a:gd name="connsiteX2624" fmla="*/ 1082525 w 1266576"/>
              <a:gd name="connsiteY2624" fmla="*/ 962598 h 1722677"/>
              <a:gd name="connsiteX2625" fmla="*/ 1105184 w 1266576"/>
              <a:gd name="connsiteY2625" fmla="*/ 935758 h 1722677"/>
              <a:gd name="connsiteX2626" fmla="*/ 1133362 w 1266576"/>
              <a:gd name="connsiteY2626" fmla="*/ 902312 h 1722677"/>
              <a:gd name="connsiteX2627" fmla="*/ 1137166 w 1266576"/>
              <a:gd name="connsiteY2627" fmla="*/ 897045 h 1722677"/>
              <a:gd name="connsiteX2628" fmla="*/ 358468 w 1266576"/>
              <a:gd name="connsiteY2628" fmla="*/ 125872 h 1722677"/>
              <a:gd name="connsiteX2629" fmla="*/ 355583 w 1266576"/>
              <a:gd name="connsiteY2629" fmla="*/ 127502 h 1722677"/>
              <a:gd name="connsiteX2630" fmla="*/ 340700 w 1266576"/>
              <a:gd name="connsiteY2630" fmla="*/ 138205 h 1722677"/>
              <a:gd name="connsiteX2631" fmla="*/ 269837 w 1266576"/>
              <a:gd name="connsiteY2631" fmla="*/ 190171 h 1722677"/>
              <a:gd name="connsiteX2632" fmla="*/ 269837 w 1266576"/>
              <a:gd name="connsiteY2632" fmla="*/ 194352 h 1722677"/>
              <a:gd name="connsiteX2633" fmla="*/ 271844 w 1266576"/>
              <a:gd name="connsiteY2633" fmla="*/ 195397 h 1722677"/>
              <a:gd name="connsiteX2634" fmla="*/ 334554 w 1266576"/>
              <a:gd name="connsiteY2634" fmla="*/ 225289 h 1722677"/>
              <a:gd name="connsiteX2635" fmla="*/ 361980 w 1266576"/>
              <a:gd name="connsiteY2635" fmla="*/ 238751 h 1722677"/>
              <a:gd name="connsiteX2636" fmla="*/ 404665 w 1266576"/>
              <a:gd name="connsiteY2636" fmla="*/ 259320 h 1722677"/>
              <a:gd name="connsiteX2637" fmla="*/ 417876 w 1266576"/>
              <a:gd name="connsiteY2637" fmla="*/ 265340 h 1722677"/>
              <a:gd name="connsiteX2638" fmla="*/ 419841 w 1266576"/>
              <a:gd name="connsiteY2638" fmla="*/ 265340 h 1722677"/>
              <a:gd name="connsiteX2639" fmla="*/ 419841 w 1266576"/>
              <a:gd name="connsiteY2639" fmla="*/ 263292 h 1722677"/>
              <a:gd name="connsiteX2640" fmla="*/ 419130 w 1266576"/>
              <a:gd name="connsiteY2640" fmla="*/ 261954 h 1722677"/>
              <a:gd name="connsiteX2641" fmla="*/ 405668 w 1266576"/>
              <a:gd name="connsiteY2641" fmla="*/ 231100 h 1722677"/>
              <a:gd name="connsiteX2642" fmla="*/ 386019 w 1266576"/>
              <a:gd name="connsiteY2642" fmla="*/ 186367 h 1722677"/>
              <a:gd name="connsiteX2643" fmla="*/ 367916 w 1266576"/>
              <a:gd name="connsiteY2643" fmla="*/ 144810 h 1722677"/>
              <a:gd name="connsiteX2644" fmla="*/ 360433 w 1266576"/>
              <a:gd name="connsiteY2644" fmla="*/ 128088 h 1722677"/>
              <a:gd name="connsiteX2645" fmla="*/ 358468 w 1266576"/>
              <a:gd name="connsiteY2645" fmla="*/ 125872 h 1722677"/>
              <a:gd name="connsiteX2646" fmla="*/ 1012247 w 1266576"/>
              <a:gd name="connsiteY2646" fmla="*/ 591644 h 1722677"/>
              <a:gd name="connsiteX2647" fmla="*/ 1014128 w 1266576"/>
              <a:gd name="connsiteY2647" fmla="*/ 585498 h 1722677"/>
              <a:gd name="connsiteX2648" fmla="*/ 1020608 w 1266576"/>
              <a:gd name="connsiteY2648" fmla="*/ 556234 h 1722677"/>
              <a:gd name="connsiteX2649" fmla="*/ 1025625 w 1266576"/>
              <a:gd name="connsiteY2649" fmla="*/ 533072 h 1722677"/>
              <a:gd name="connsiteX2650" fmla="*/ 1034530 w 1266576"/>
              <a:gd name="connsiteY2650" fmla="*/ 494317 h 1722677"/>
              <a:gd name="connsiteX2651" fmla="*/ 1045776 w 1266576"/>
              <a:gd name="connsiteY2651" fmla="*/ 445110 h 1722677"/>
              <a:gd name="connsiteX2652" fmla="*/ 1052298 w 1266576"/>
              <a:gd name="connsiteY2652" fmla="*/ 415846 h 1722677"/>
              <a:gd name="connsiteX2653" fmla="*/ 1053176 w 1266576"/>
              <a:gd name="connsiteY2653" fmla="*/ 409783 h 1722677"/>
              <a:gd name="connsiteX2654" fmla="*/ 1051809 w 1266576"/>
              <a:gd name="connsiteY2654" fmla="*/ 407855 h 1722677"/>
              <a:gd name="connsiteX2655" fmla="*/ 1050668 w 1266576"/>
              <a:gd name="connsiteY2655" fmla="*/ 408069 h 1722677"/>
              <a:gd name="connsiteX2656" fmla="*/ 1038836 w 1266576"/>
              <a:gd name="connsiteY2656" fmla="*/ 413337 h 1722677"/>
              <a:gd name="connsiteX2657" fmla="*/ 985114 w 1266576"/>
              <a:gd name="connsiteY2657" fmla="*/ 439216 h 1722677"/>
              <a:gd name="connsiteX2658" fmla="*/ 957480 w 1266576"/>
              <a:gd name="connsiteY2658" fmla="*/ 452343 h 1722677"/>
              <a:gd name="connsiteX2659" fmla="*/ 954595 w 1266576"/>
              <a:gd name="connsiteY2659" fmla="*/ 459492 h 1722677"/>
              <a:gd name="connsiteX2660" fmla="*/ 955766 w 1266576"/>
              <a:gd name="connsiteY2660" fmla="*/ 462293 h 1722677"/>
              <a:gd name="connsiteX2661" fmla="*/ 983776 w 1266576"/>
              <a:gd name="connsiteY2661" fmla="*/ 526801 h 1722677"/>
              <a:gd name="connsiteX2662" fmla="*/ 1009237 w 1266576"/>
              <a:gd name="connsiteY2662" fmla="*/ 584119 h 1722677"/>
              <a:gd name="connsiteX2663" fmla="*/ 1012247 w 1266576"/>
              <a:gd name="connsiteY2663" fmla="*/ 591644 h 1722677"/>
              <a:gd name="connsiteX2664" fmla="*/ 310390 w 1266576"/>
              <a:gd name="connsiteY2664" fmla="*/ 271151 h 1722677"/>
              <a:gd name="connsiteX2665" fmla="*/ 310390 w 1266576"/>
              <a:gd name="connsiteY2665" fmla="*/ 271151 h 1722677"/>
              <a:gd name="connsiteX2666" fmla="*/ 357047 w 1266576"/>
              <a:gd name="connsiteY2666" fmla="*/ 270106 h 1722677"/>
              <a:gd name="connsiteX2667" fmla="*/ 408260 w 1266576"/>
              <a:gd name="connsiteY2667" fmla="*/ 269354 h 1722677"/>
              <a:gd name="connsiteX2668" fmla="*/ 412065 w 1266576"/>
              <a:gd name="connsiteY2668" fmla="*/ 269103 h 1722677"/>
              <a:gd name="connsiteX2669" fmla="*/ 413193 w 1266576"/>
              <a:gd name="connsiteY2669" fmla="*/ 268350 h 1722677"/>
              <a:gd name="connsiteX2670" fmla="*/ 412734 w 1266576"/>
              <a:gd name="connsiteY2670" fmla="*/ 267096 h 1722677"/>
              <a:gd name="connsiteX2671" fmla="*/ 409389 w 1266576"/>
              <a:gd name="connsiteY2671" fmla="*/ 265298 h 1722677"/>
              <a:gd name="connsiteX2672" fmla="*/ 374815 w 1266576"/>
              <a:gd name="connsiteY2672" fmla="*/ 248910 h 1722677"/>
              <a:gd name="connsiteX2673" fmla="*/ 321093 w 1266576"/>
              <a:gd name="connsiteY2673" fmla="*/ 223031 h 1722677"/>
              <a:gd name="connsiteX2674" fmla="*/ 294211 w 1266576"/>
              <a:gd name="connsiteY2674" fmla="*/ 210238 h 1722677"/>
              <a:gd name="connsiteX2675" fmla="*/ 272889 w 1266576"/>
              <a:gd name="connsiteY2675" fmla="*/ 199870 h 1722677"/>
              <a:gd name="connsiteX2676" fmla="*/ 265029 w 1266576"/>
              <a:gd name="connsiteY2676" fmla="*/ 196902 h 1722677"/>
              <a:gd name="connsiteX2677" fmla="*/ 262270 w 1266576"/>
              <a:gd name="connsiteY2677" fmla="*/ 197571 h 1722677"/>
              <a:gd name="connsiteX2678" fmla="*/ 259553 w 1266576"/>
              <a:gd name="connsiteY2678" fmla="*/ 200247 h 1722677"/>
              <a:gd name="connsiteX2679" fmla="*/ 236600 w 1266576"/>
              <a:gd name="connsiteY2679" fmla="*/ 229804 h 1722677"/>
              <a:gd name="connsiteX2680" fmla="*/ 214694 w 1266576"/>
              <a:gd name="connsiteY2680" fmla="*/ 258275 h 1722677"/>
              <a:gd name="connsiteX2681" fmla="*/ 206959 w 1266576"/>
              <a:gd name="connsiteY2681" fmla="*/ 268727 h 1722677"/>
              <a:gd name="connsiteX2682" fmla="*/ 208715 w 1266576"/>
              <a:gd name="connsiteY2682" fmla="*/ 272907 h 1722677"/>
              <a:gd name="connsiteX2683" fmla="*/ 220128 w 1266576"/>
              <a:gd name="connsiteY2683" fmla="*/ 272907 h 1722677"/>
              <a:gd name="connsiteX2684" fmla="*/ 277488 w 1266576"/>
              <a:gd name="connsiteY2684" fmla="*/ 271611 h 1722677"/>
              <a:gd name="connsiteX2685" fmla="*/ 951627 w 1266576"/>
              <a:gd name="connsiteY2685" fmla="*/ 450922 h 1722677"/>
              <a:gd name="connsiteX2686" fmla="*/ 954679 w 1266576"/>
              <a:gd name="connsiteY2686" fmla="*/ 449793 h 1722677"/>
              <a:gd name="connsiteX2687" fmla="*/ 993350 w 1266576"/>
              <a:gd name="connsiteY2687" fmla="*/ 431481 h 1722677"/>
              <a:gd name="connsiteX2688" fmla="*/ 1040968 w 1266576"/>
              <a:gd name="connsiteY2688" fmla="*/ 408738 h 1722677"/>
              <a:gd name="connsiteX2689" fmla="*/ 1048326 w 1266576"/>
              <a:gd name="connsiteY2689" fmla="*/ 404558 h 1722677"/>
              <a:gd name="connsiteX2690" fmla="*/ 1048535 w 1266576"/>
              <a:gd name="connsiteY2690" fmla="*/ 400084 h 1722677"/>
              <a:gd name="connsiteX2691" fmla="*/ 1034237 w 1266576"/>
              <a:gd name="connsiteY2691" fmla="*/ 392810 h 1722677"/>
              <a:gd name="connsiteX2692" fmla="*/ 1000792 w 1266576"/>
              <a:gd name="connsiteY2692" fmla="*/ 376338 h 1722677"/>
              <a:gd name="connsiteX2693" fmla="*/ 980306 w 1266576"/>
              <a:gd name="connsiteY2693" fmla="*/ 365970 h 1722677"/>
              <a:gd name="connsiteX2694" fmla="*/ 936325 w 1266576"/>
              <a:gd name="connsiteY2694" fmla="*/ 344481 h 1722677"/>
              <a:gd name="connsiteX2695" fmla="*/ 902880 w 1266576"/>
              <a:gd name="connsiteY2695" fmla="*/ 327758 h 1722677"/>
              <a:gd name="connsiteX2696" fmla="*/ 900246 w 1266576"/>
              <a:gd name="connsiteY2696" fmla="*/ 327758 h 1722677"/>
              <a:gd name="connsiteX2697" fmla="*/ 900246 w 1266576"/>
              <a:gd name="connsiteY2697" fmla="*/ 329890 h 1722677"/>
              <a:gd name="connsiteX2698" fmla="*/ 902043 w 1266576"/>
              <a:gd name="connsiteY2698" fmla="*/ 334907 h 1722677"/>
              <a:gd name="connsiteX2699" fmla="*/ 918097 w 1266576"/>
              <a:gd name="connsiteY2699" fmla="*/ 372951 h 1722677"/>
              <a:gd name="connsiteX2700" fmla="*/ 942304 w 1266576"/>
              <a:gd name="connsiteY2700" fmla="*/ 430771 h 1722677"/>
              <a:gd name="connsiteX2701" fmla="*/ 950122 w 1266576"/>
              <a:gd name="connsiteY2701" fmla="*/ 448246 h 1722677"/>
              <a:gd name="connsiteX2702" fmla="*/ 951627 w 1266576"/>
              <a:gd name="connsiteY2702" fmla="*/ 451214 h 1722677"/>
              <a:gd name="connsiteX2703" fmla="*/ 912161 w 1266576"/>
              <a:gd name="connsiteY2703" fmla="*/ 1682682 h 1722677"/>
              <a:gd name="connsiteX2704" fmla="*/ 913958 w 1266576"/>
              <a:gd name="connsiteY2704" fmla="*/ 1682682 h 1722677"/>
              <a:gd name="connsiteX2705" fmla="*/ 914669 w 1266576"/>
              <a:gd name="connsiteY2705" fmla="*/ 1682682 h 1722677"/>
              <a:gd name="connsiteX2706" fmla="*/ 915380 w 1266576"/>
              <a:gd name="connsiteY2706" fmla="*/ 1680968 h 1722677"/>
              <a:gd name="connsiteX2707" fmla="*/ 912453 w 1266576"/>
              <a:gd name="connsiteY2707" fmla="*/ 1677457 h 1722677"/>
              <a:gd name="connsiteX2708" fmla="*/ 879008 w 1266576"/>
              <a:gd name="connsiteY2708" fmla="*/ 1644011 h 1722677"/>
              <a:gd name="connsiteX2709" fmla="*/ 842134 w 1266576"/>
              <a:gd name="connsiteY2709" fmla="*/ 1607304 h 1722677"/>
              <a:gd name="connsiteX2710" fmla="*/ 822610 w 1266576"/>
              <a:gd name="connsiteY2710" fmla="*/ 1587864 h 1722677"/>
              <a:gd name="connsiteX2711" fmla="*/ 816214 w 1266576"/>
              <a:gd name="connsiteY2711" fmla="*/ 1587864 h 1722677"/>
              <a:gd name="connsiteX2712" fmla="*/ 799700 w 1266576"/>
              <a:gd name="connsiteY2712" fmla="*/ 1602747 h 1722677"/>
              <a:gd name="connsiteX2713" fmla="*/ 779758 w 1266576"/>
              <a:gd name="connsiteY2713" fmla="*/ 1620641 h 1722677"/>
              <a:gd name="connsiteX2714" fmla="*/ 743177 w 1266576"/>
              <a:gd name="connsiteY2714" fmla="*/ 1653167 h 1722677"/>
              <a:gd name="connsiteX2715" fmla="*/ 741713 w 1266576"/>
              <a:gd name="connsiteY2715" fmla="*/ 1654923 h 1722677"/>
              <a:gd name="connsiteX2716" fmla="*/ 741893 w 1266576"/>
              <a:gd name="connsiteY2716" fmla="*/ 1657163 h 1722677"/>
              <a:gd name="connsiteX2717" fmla="*/ 742340 w 1266576"/>
              <a:gd name="connsiteY2717" fmla="*/ 1657431 h 1722677"/>
              <a:gd name="connsiteX2718" fmla="*/ 746061 w 1266576"/>
              <a:gd name="connsiteY2718" fmla="*/ 1658225 h 1722677"/>
              <a:gd name="connsiteX2719" fmla="*/ 785360 w 1266576"/>
              <a:gd name="connsiteY2719" fmla="*/ 1664120 h 1722677"/>
              <a:gd name="connsiteX2720" fmla="*/ 837619 w 1266576"/>
              <a:gd name="connsiteY2720" fmla="*/ 1671938 h 1722677"/>
              <a:gd name="connsiteX2721" fmla="*/ 887536 w 1266576"/>
              <a:gd name="connsiteY2721" fmla="*/ 1679505 h 1722677"/>
              <a:gd name="connsiteX2722" fmla="*/ 912161 w 1266576"/>
              <a:gd name="connsiteY2722" fmla="*/ 1682766 h 1722677"/>
              <a:gd name="connsiteX2723" fmla="*/ 621769 w 1266576"/>
              <a:gd name="connsiteY2723" fmla="*/ 1098346 h 1722677"/>
              <a:gd name="connsiteX2724" fmla="*/ 626159 w 1266576"/>
              <a:gd name="connsiteY2724" fmla="*/ 1108505 h 1722677"/>
              <a:gd name="connsiteX2725" fmla="*/ 648316 w 1266576"/>
              <a:gd name="connsiteY2725" fmla="*/ 1148723 h 1722677"/>
              <a:gd name="connsiteX2726" fmla="*/ 663660 w 1266576"/>
              <a:gd name="connsiteY2726" fmla="*/ 1177988 h 1722677"/>
              <a:gd name="connsiteX2727" fmla="*/ 683142 w 1266576"/>
              <a:gd name="connsiteY2727" fmla="*/ 1213566 h 1722677"/>
              <a:gd name="connsiteX2728" fmla="*/ 703334 w 1266576"/>
              <a:gd name="connsiteY2728" fmla="*/ 1250481 h 1722677"/>
              <a:gd name="connsiteX2729" fmla="*/ 716629 w 1266576"/>
              <a:gd name="connsiteY2729" fmla="*/ 1275565 h 1722677"/>
              <a:gd name="connsiteX2730" fmla="*/ 722733 w 1266576"/>
              <a:gd name="connsiteY2730" fmla="*/ 1286143 h 1722677"/>
              <a:gd name="connsiteX2731" fmla="*/ 724029 w 1266576"/>
              <a:gd name="connsiteY2731" fmla="*/ 1286644 h 1722677"/>
              <a:gd name="connsiteX2732" fmla="*/ 724865 w 1266576"/>
              <a:gd name="connsiteY2732" fmla="*/ 1285641 h 1722677"/>
              <a:gd name="connsiteX2733" fmla="*/ 724447 w 1266576"/>
              <a:gd name="connsiteY2733" fmla="*/ 1278032 h 1722677"/>
              <a:gd name="connsiteX2734" fmla="*/ 721604 w 1266576"/>
              <a:gd name="connsiteY2734" fmla="*/ 1219126 h 1722677"/>
              <a:gd name="connsiteX2735" fmla="*/ 719347 w 1266576"/>
              <a:gd name="connsiteY2735" fmla="*/ 1180914 h 1722677"/>
              <a:gd name="connsiteX2736" fmla="*/ 718594 w 1266576"/>
              <a:gd name="connsiteY2736" fmla="*/ 1158757 h 1722677"/>
              <a:gd name="connsiteX2737" fmla="*/ 717340 w 1266576"/>
              <a:gd name="connsiteY2737" fmla="*/ 1137351 h 1722677"/>
              <a:gd name="connsiteX2738" fmla="*/ 712741 w 1266576"/>
              <a:gd name="connsiteY2738" fmla="*/ 1131206 h 1722677"/>
              <a:gd name="connsiteX2739" fmla="*/ 694764 w 1266576"/>
              <a:gd name="connsiteY2739" fmla="*/ 1124684 h 1722677"/>
              <a:gd name="connsiteX2740" fmla="*/ 657514 w 1266576"/>
              <a:gd name="connsiteY2740" fmla="*/ 1110846 h 1722677"/>
              <a:gd name="connsiteX2741" fmla="*/ 630214 w 1266576"/>
              <a:gd name="connsiteY2741" fmla="*/ 1100812 h 1722677"/>
              <a:gd name="connsiteX2742" fmla="*/ 621769 w 1266576"/>
              <a:gd name="connsiteY2742" fmla="*/ 1098346 h 1722677"/>
              <a:gd name="connsiteX2743" fmla="*/ 790377 w 1266576"/>
              <a:gd name="connsiteY2743" fmla="*/ 1237187 h 1722677"/>
              <a:gd name="connsiteX2744" fmla="*/ 786614 w 1266576"/>
              <a:gd name="connsiteY2744" fmla="*/ 1240322 h 1722677"/>
              <a:gd name="connsiteX2745" fmla="*/ 766672 w 1266576"/>
              <a:gd name="connsiteY2745" fmla="*/ 1261477 h 1722677"/>
              <a:gd name="connsiteX2746" fmla="*/ 737407 w 1266576"/>
              <a:gd name="connsiteY2746" fmla="*/ 1291703 h 1722677"/>
              <a:gd name="connsiteX2747" fmla="*/ 733645 w 1266576"/>
              <a:gd name="connsiteY2747" fmla="*/ 1296511 h 1722677"/>
              <a:gd name="connsiteX2748" fmla="*/ 734109 w 1266576"/>
              <a:gd name="connsiteY2748" fmla="*/ 1298768 h 1722677"/>
              <a:gd name="connsiteX2749" fmla="*/ 734564 w 1266576"/>
              <a:gd name="connsiteY2749" fmla="*/ 1298977 h 1722677"/>
              <a:gd name="connsiteX2750" fmla="*/ 746897 w 1266576"/>
              <a:gd name="connsiteY2750" fmla="*/ 1303158 h 1722677"/>
              <a:gd name="connsiteX2751" fmla="*/ 770936 w 1266576"/>
              <a:gd name="connsiteY2751" fmla="*/ 1310892 h 1722677"/>
              <a:gd name="connsiteX2752" fmla="*/ 816381 w 1266576"/>
              <a:gd name="connsiteY2752" fmla="*/ 1324229 h 1722677"/>
              <a:gd name="connsiteX2753" fmla="*/ 843430 w 1266576"/>
              <a:gd name="connsiteY2753" fmla="*/ 1332590 h 1722677"/>
              <a:gd name="connsiteX2754" fmla="*/ 896734 w 1266576"/>
              <a:gd name="connsiteY2754" fmla="*/ 1349062 h 1722677"/>
              <a:gd name="connsiteX2755" fmla="*/ 908524 w 1266576"/>
              <a:gd name="connsiteY2755" fmla="*/ 1352323 h 1722677"/>
              <a:gd name="connsiteX2756" fmla="*/ 910279 w 1266576"/>
              <a:gd name="connsiteY2756" fmla="*/ 1351529 h 1722677"/>
              <a:gd name="connsiteX2757" fmla="*/ 909820 w 1266576"/>
              <a:gd name="connsiteY2757" fmla="*/ 1350191 h 1722677"/>
              <a:gd name="connsiteX2758" fmla="*/ 890505 w 1266576"/>
              <a:gd name="connsiteY2758" fmla="*/ 1331712 h 1722677"/>
              <a:gd name="connsiteX2759" fmla="*/ 864961 w 1266576"/>
              <a:gd name="connsiteY2759" fmla="*/ 1307590 h 1722677"/>
              <a:gd name="connsiteX2760" fmla="*/ 841800 w 1266576"/>
              <a:gd name="connsiteY2760" fmla="*/ 1285390 h 1722677"/>
              <a:gd name="connsiteX2761" fmla="*/ 796857 w 1266576"/>
              <a:gd name="connsiteY2761" fmla="*/ 1242831 h 1722677"/>
              <a:gd name="connsiteX2762" fmla="*/ 790377 w 1266576"/>
              <a:gd name="connsiteY2762" fmla="*/ 1237187 h 1722677"/>
              <a:gd name="connsiteX2763" fmla="*/ 833773 w 1266576"/>
              <a:gd name="connsiteY2763" fmla="*/ 33478 h 1722677"/>
              <a:gd name="connsiteX2764" fmla="*/ 831891 w 1266576"/>
              <a:gd name="connsiteY2764" fmla="*/ 35736 h 1722677"/>
              <a:gd name="connsiteX2765" fmla="*/ 825871 w 1266576"/>
              <a:gd name="connsiteY2765" fmla="*/ 52459 h 1722677"/>
              <a:gd name="connsiteX2766" fmla="*/ 810193 w 1266576"/>
              <a:gd name="connsiteY2766" fmla="*/ 100370 h 1722677"/>
              <a:gd name="connsiteX2767" fmla="*/ 808939 w 1266576"/>
              <a:gd name="connsiteY2767" fmla="*/ 104550 h 1722677"/>
              <a:gd name="connsiteX2768" fmla="*/ 810850 w 1266576"/>
              <a:gd name="connsiteY2768" fmla="*/ 108683 h 1722677"/>
              <a:gd name="connsiteX2769" fmla="*/ 810988 w 1266576"/>
              <a:gd name="connsiteY2769" fmla="*/ 108731 h 1722677"/>
              <a:gd name="connsiteX2770" fmla="*/ 823530 w 1266576"/>
              <a:gd name="connsiteY2770" fmla="*/ 114375 h 1722677"/>
              <a:gd name="connsiteX2771" fmla="*/ 871692 w 1266576"/>
              <a:gd name="connsiteY2771" fmla="*/ 135989 h 1722677"/>
              <a:gd name="connsiteX2772" fmla="*/ 912286 w 1266576"/>
              <a:gd name="connsiteY2772" fmla="*/ 153841 h 1722677"/>
              <a:gd name="connsiteX2773" fmla="*/ 964043 w 1266576"/>
              <a:gd name="connsiteY2773" fmla="*/ 176709 h 1722677"/>
              <a:gd name="connsiteX2774" fmla="*/ 969645 w 1266576"/>
              <a:gd name="connsiteY2774" fmla="*/ 178674 h 1722677"/>
              <a:gd name="connsiteX2775" fmla="*/ 966468 w 1266576"/>
              <a:gd name="connsiteY2775" fmla="*/ 173281 h 1722677"/>
              <a:gd name="connsiteX2776" fmla="*/ 962287 w 1266576"/>
              <a:gd name="connsiteY2776" fmla="*/ 168724 h 1722677"/>
              <a:gd name="connsiteX2777" fmla="*/ 939712 w 1266576"/>
              <a:gd name="connsiteY2777" fmla="*/ 144810 h 1722677"/>
              <a:gd name="connsiteX2778" fmla="*/ 900915 w 1266576"/>
              <a:gd name="connsiteY2778" fmla="*/ 103672 h 1722677"/>
              <a:gd name="connsiteX2779" fmla="*/ 886031 w 1266576"/>
              <a:gd name="connsiteY2779" fmla="*/ 88246 h 1722677"/>
              <a:gd name="connsiteX2780" fmla="*/ 846440 w 1266576"/>
              <a:gd name="connsiteY2780" fmla="*/ 45811 h 1722677"/>
              <a:gd name="connsiteX2781" fmla="*/ 835779 w 1266576"/>
              <a:gd name="connsiteY2781" fmla="*/ 34858 h 1722677"/>
              <a:gd name="connsiteX2782" fmla="*/ 833773 w 1266576"/>
              <a:gd name="connsiteY2782" fmla="*/ 33478 h 1722677"/>
              <a:gd name="connsiteX2783" fmla="*/ 1213464 w 1266576"/>
              <a:gd name="connsiteY2783" fmla="*/ 573584 h 1722677"/>
              <a:gd name="connsiteX2784" fmla="*/ 1211917 w 1266576"/>
              <a:gd name="connsiteY2784" fmla="*/ 573584 h 1722677"/>
              <a:gd name="connsiteX2785" fmla="*/ 1208238 w 1266576"/>
              <a:gd name="connsiteY2785" fmla="*/ 580189 h 1722677"/>
              <a:gd name="connsiteX2786" fmla="*/ 1186959 w 1266576"/>
              <a:gd name="connsiteY2786" fmla="*/ 623376 h 1722677"/>
              <a:gd name="connsiteX2787" fmla="*/ 1170779 w 1266576"/>
              <a:gd name="connsiteY2787" fmla="*/ 654606 h 1722677"/>
              <a:gd name="connsiteX2788" fmla="*/ 1170779 w 1266576"/>
              <a:gd name="connsiteY2788" fmla="*/ 665977 h 1722677"/>
              <a:gd name="connsiteX2789" fmla="*/ 1186499 w 1266576"/>
              <a:gd name="connsiteY2789" fmla="*/ 694782 h 1722677"/>
              <a:gd name="connsiteX2790" fmla="*/ 1203598 w 1266576"/>
              <a:gd name="connsiteY2790" fmla="*/ 726388 h 1722677"/>
              <a:gd name="connsiteX2791" fmla="*/ 1227721 w 1266576"/>
              <a:gd name="connsiteY2791" fmla="*/ 771498 h 1722677"/>
              <a:gd name="connsiteX2792" fmla="*/ 1243398 w 1266576"/>
              <a:gd name="connsiteY2792" fmla="*/ 800345 h 1722677"/>
              <a:gd name="connsiteX2793" fmla="*/ 1249460 w 1266576"/>
              <a:gd name="connsiteY2793" fmla="*/ 810044 h 1722677"/>
              <a:gd name="connsiteX2794" fmla="*/ 1250296 w 1266576"/>
              <a:gd name="connsiteY2794" fmla="*/ 808330 h 1722677"/>
              <a:gd name="connsiteX2795" fmla="*/ 1215429 w 1266576"/>
              <a:gd name="connsiteY2795" fmla="*/ 584788 h 1722677"/>
              <a:gd name="connsiteX2796" fmla="*/ 1213464 w 1266576"/>
              <a:gd name="connsiteY2796" fmla="*/ 573584 h 1722677"/>
              <a:gd name="connsiteX2797" fmla="*/ 556592 w 1266576"/>
              <a:gd name="connsiteY2797" fmla="*/ 82351 h 1722677"/>
              <a:gd name="connsiteX2798" fmla="*/ 556884 w 1266576"/>
              <a:gd name="connsiteY2798" fmla="*/ 82351 h 1722677"/>
              <a:gd name="connsiteX2799" fmla="*/ 556048 w 1266576"/>
              <a:gd name="connsiteY2799" fmla="*/ 64039 h 1722677"/>
              <a:gd name="connsiteX2800" fmla="*/ 554710 w 1266576"/>
              <a:gd name="connsiteY2800" fmla="*/ 37325 h 1722677"/>
              <a:gd name="connsiteX2801" fmla="*/ 553247 w 1266576"/>
              <a:gd name="connsiteY2801" fmla="*/ 20602 h 1722677"/>
              <a:gd name="connsiteX2802" fmla="*/ 549526 w 1266576"/>
              <a:gd name="connsiteY2802" fmla="*/ 18888 h 1722677"/>
              <a:gd name="connsiteX2803" fmla="*/ 528623 w 1266576"/>
              <a:gd name="connsiteY2803" fmla="*/ 28796 h 1722677"/>
              <a:gd name="connsiteX2804" fmla="*/ 475235 w 1266576"/>
              <a:gd name="connsiteY2804" fmla="*/ 54884 h 1722677"/>
              <a:gd name="connsiteX2805" fmla="*/ 472978 w 1266576"/>
              <a:gd name="connsiteY2805" fmla="*/ 65419 h 1722677"/>
              <a:gd name="connsiteX2806" fmla="*/ 498522 w 1266576"/>
              <a:gd name="connsiteY2806" fmla="*/ 97861 h 1722677"/>
              <a:gd name="connsiteX2807" fmla="*/ 540329 w 1266576"/>
              <a:gd name="connsiteY2807" fmla="*/ 150663 h 1722677"/>
              <a:gd name="connsiteX2808" fmla="*/ 558389 w 1266576"/>
              <a:gd name="connsiteY2808" fmla="*/ 173406 h 1722677"/>
              <a:gd name="connsiteX2809" fmla="*/ 560271 w 1266576"/>
              <a:gd name="connsiteY2809" fmla="*/ 174159 h 1722677"/>
              <a:gd name="connsiteX2810" fmla="*/ 561232 w 1266576"/>
              <a:gd name="connsiteY2810" fmla="*/ 172403 h 1722677"/>
              <a:gd name="connsiteX2811" fmla="*/ 560731 w 1266576"/>
              <a:gd name="connsiteY2811" fmla="*/ 154050 h 1722677"/>
              <a:gd name="connsiteX2812" fmla="*/ 557511 w 1266576"/>
              <a:gd name="connsiteY2812" fmla="*/ 92217 h 1722677"/>
              <a:gd name="connsiteX2813" fmla="*/ 556592 w 1266576"/>
              <a:gd name="connsiteY2813" fmla="*/ 82351 h 1722677"/>
              <a:gd name="connsiteX2814" fmla="*/ 1216014 w 1266576"/>
              <a:gd name="connsiteY2814" fmla="*/ 1129910 h 1722677"/>
              <a:gd name="connsiteX2815" fmla="*/ 1214677 w 1266576"/>
              <a:gd name="connsiteY2815" fmla="*/ 1129408 h 1722677"/>
              <a:gd name="connsiteX2816" fmla="*/ 1207946 w 1266576"/>
              <a:gd name="connsiteY2816" fmla="*/ 1140362 h 1722677"/>
              <a:gd name="connsiteX2817" fmla="*/ 1193062 w 1266576"/>
              <a:gd name="connsiteY2817" fmla="*/ 1167076 h 1722677"/>
              <a:gd name="connsiteX2818" fmla="*/ 1180311 w 1266576"/>
              <a:gd name="connsiteY2818" fmla="*/ 1188816 h 1722677"/>
              <a:gd name="connsiteX2819" fmla="*/ 1158446 w 1266576"/>
              <a:gd name="connsiteY2819" fmla="*/ 1227404 h 1722677"/>
              <a:gd name="connsiteX2820" fmla="*/ 1147702 w 1266576"/>
              <a:gd name="connsiteY2820" fmla="*/ 1245924 h 1722677"/>
              <a:gd name="connsiteX2821" fmla="*/ 1140595 w 1266576"/>
              <a:gd name="connsiteY2821" fmla="*/ 1258466 h 1722677"/>
              <a:gd name="connsiteX2822" fmla="*/ 1139131 w 1266576"/>
              <a:gd name="connsiteY2822" fmla="*/ 1269211 h 1722677"/>
              <a:gd name="connsiteX2823" fmla="*/ 1154642 w 1266576"/>
              <a:gd name="connsiteY2823" fmla="*/ 1325190 h 1722677"/>
              <a:gd name="connsiteX2824" fmla="*/ 1156063 w 1266576"/>
              <a:gd name="connsiteY2824" fmla="*/ 1336437 h 1722677"/>
              <a:gd name="connsiteX2825" fmla="*/ 1157986 w 1266576"/>
              <a:gd name="connsiteY2825" fmla="*/ 1342039 h 1722677"/>
              <a:gd name="connsiteX2826" fmla="*/ 1169149 w 1266576"/>
              <a:gd name="connsiteY2826" fmla="*/ 1357549 h 1722677"/>
              <a:gd name="connsiteX2827" fmla="*/ 1170696 w 1266576"/>
              <a:gd name="connsiteY2827" fmla="*/ 1359221 h 1722677"/>
              <a:gd name="connsiteX2828" fmla="*/ 1172941 w 1266576"/>
              <a:gd name="connsiteY2828" fmla="*/ 1359226 h 1722677"/>
              <a:gd name="connsiteX2829" fmla="*/ 1173246 w 1266576"/>
              <a:gd name="connsiteY2829" fmla="*/ 1358803 h 1722677"/>
              <a:gd name="connsiteX2830" fmla="*/ 1174417 w 1266576"/>
              <a:gd name="connsiteY2830" fmla="*/ 1355166 h 1722677"/>
              <a:gd name="connsiteX2831" fmla="*/ 1176423 w 1266576"/>
              <a:gd name="connsiteY2831" fmla="*/ 1343878 h 1722677"/>
              <a:gd name="connsiteX2832" fmla="*/ 1185788 w 1266576"/>
              <a:gd name="connsiteY2832" fmla="*/ 1295048 h 1722677"/>
              <a:gd name="connsiteX2833" fmla="*/ 1191098 w 1266576"/>
              <a:gd name="connsiteY2833" fmla="*/ 1264947 h 1722677"/>
              <a:gd name="connsiteX2834" fmla="*/ 1207820 w 1266576"/>
              <a:gd name="connsiteY2834" fmla="*/ 1175521 h 1722677"/>
              <a:gd name="connsiteX2835" fmla="*/ 1210036 w 1266576"/>
              <a:gd name="connsiteY2835" fmla="*/ 1163523 h 1722677"/>
              <a:gd name="connsiteX2836" fmla="*/ 1214217 w 1266576"/>
              <a:gd name="connsiteY2836" fmla="*/ 1140947 h 1722677"/>
              <a:gd name="connsiteX2837" fmla="*/ 1216014 w 1266576"/>
              <a:gd name="connsiteY2837" fmla="*/ 1129910 h 1722677"/>
              <a:gd name="connsiteX2838" fmla="*/ 946150 w 1266576"/>
              <a:gd name="connsiteY2838" fmla="*/ 1682850 h 1722677"/>
              <a:gd name="connsiteX2839" fmla="*/ 946150 w 1266576"/>
              <a:gd name="connsiteY2839" fmla="*/ 1683101 h 1722677"/>
              <a:gd name="connsiteX2840" fmla="*/ 1001043 w 1266576"/>
              <a:gd name="connsiteY2840" fmla="*/ 1678334 h 1722677"/>
              <a:gd name="connsiteX2841" fmla="*/ 1033861 w 1266576"/>
              <a:gd name="connsiteY2841" fmla="*/ 1675910 h 1722677"/>
              <a:gd name="connsiteX2842" fmla="*/ 1052925 w 1266576"/>
              <a:gd name="connsiteY2842" fmla="*/ 1674405 h 1722677"/>
              <a:gd name="connsiteX2843" fmla="*/ 1057106 w 1266576"/>
              <a:gd name="connsiteY2843" fmla="*/ 1670224 h 1722677"/>
              <a:gd name="connsiteX2844" fmla="*/ 1055266 w 1266576"/>
              <a:gd name="connsiteY2844" fmla="*/ 1639705 h 1722677"/>
              <a:gd name="connsiteX2845" fmla="*/ 1053051 w 1266576"/>
              <a:gd name="connsiteY2845" fmla="*/ 1610691 h 1722677"/>
              <a:gd name="connsiteX2846" fmla="*/ 1051086 w 1266576"/>
              <a:gd name="connsiteY2846" fmla="*/ 1578667 h 1722677"/>
              <a:gd name="connsiteX2847" fmla="*/ 1050626 w 1266576"/>
              <a:gd name="connsiteY2847" fmla="*/ 1575656 h 1722677"/>
              <a:gd name="connsiteX2848" fmla="*/ 1047198 w 1266576"/>
              <a:gd name="connsiteY2848" fmla="*/ 1574570 h 1722677"/>
              <a:gd name="connsiteX2849" fmla="*/ 1041470 w 1266576"/>
              <a:gd name="connsiteY2849" fmla="*/ 1579628 h 1722677"/>
              <a:gd name="connsiteX2850" fmla="*/ 986661 w 1266576"/>
              <a:gd name="connsiteY2850" fmla="*/ 1630800 h 1722677"/>
              <a:gd name="connsiteX2851" fmla="*/ 966259 w 1266576"/>
              <a:gd name="connsiteY2851" fmla="*/ 1650324 h 1722677"/>
              <a:gd name="connsiteX2852" fmla="*/ 935907 w 1266576"/>
              <a:gd name="connsiteY2852" fmla="*/ 1678334 h 1722677"/>
              <a:gd name="connsiteX2853" fmla="*/ 935364 w 1266576"/>
              <a:gd name="connsiteY2853" fmla="*/ 1678836 h 1722677"/>
              <a:gd name="connsiteX2854" fmla="*/ 932813 w 1266576"/>
              <a:gd name="connsiteY2854" fmla="*/ 1683017 h 1722677"/>
              <a:gd name="connsiteX2855" fmla="*/ 936994 w 1266576"/>
              <a:gd name="connsiteY2855" fmla="*/ 1683602 h 1722677"/>
              <a:gd name="connsiteX2856" fmla="*/ 946150 w 1266576"/>
              <a:gd name="connsiteY2856" fmla="*/ 1682850 h 1722677"/>
              <a:gd name="connsiteX2857" fmla="*/ 515997 w 1266576"/>
              <a:gd name="connsiteY2857" fmla="*/ 1255707 h 1722677"/>
              <a:gd name="connsiteX2858" fmla="*/ 514910 w 1266576"/>
              <a:gd name="connsiteY2858" fmla="*/ 1245464 h 1722677"/>
              <a:gd name="connsiteX2859" fmla="*/ 511942 w 1266576"/>
              <a:gd name="connsiteY2859" fmla="*/ 1203657 h 1722677"/>
              <a:gd name="connsiteX2860" fmla="*/ 510311 w 1266576"/>
              <a:gd name="connsiteY2860" fmla="*/ 1183088 h 1722677"/>
              <a:gd name="connsiteX2861" fmla="*/ 508263 w 1266576"/>
              <a:gd name="connsiteY2861" fmla="*/ 1150312 h 1722677"/>
              <a:gd name="connsiteX2862" fmla="*/ 507050 w 1266576"/>
              <a:gd name="connsiteY2862" fmla="*/ 1139693 h 1722677"/>
              <a:gd name="connsiteX2863" fmla="*/ 504429 w 1266576"/>
              <a:gd name="connsiteY2863" fmla="*/ 1137577 h 1722677"/>
              <a:gd name="connsiteX2864" fmla="*/ 503622 w 1266576"/>
              <a:gd name="connsiteY2864" fmla="*/ 1137811 h 1722677"/>
              <a:gd name="connsiteX2865" fmla="*/ 498104 w 1266576"/>
              <a:gd name="connsiteY2865" fmla="*/ 1140403 h 1722677"/>
              <a:gd name="connsiteX2866" fmla="*/ 450903 w 1266576"/>
              <a:gd name="connsiteY2866" fmla="*/ 1163899 h 1722677"/>
              <a:gd name="connsiteX2867" fmla="*/ 412692 w 1266576"/>
              <a:gd name="connsiteY2867" fmla="*/ 1183172 h 1722677"/>
              <a:gd name="connsiteX2868" fmla="*/ 412357 w 1266576"/>
              <a:gd name="connsiteY2868" fmla="*/ 1191282 h 1722677"/>
              <a:gd name="connsiteX2869" fmla="*/ 467543 w 1266576"/>
              <a:gd name="connsiteY2869" fmla="*/ 1226902 h 1722677"/>
              <a:gd name="connsiteX2870" fmla="*/ 510520 w 1266576"/>
              <a:gd name="connsiteY2870" fmla="*/ 1254704 h 1722677"/>
              <a:gd name="connsiteX2871" fmla="*/ 514701 w 1266576"/>
              <a:gd name="connsiteY2871" fmla="*/ 1256669 h 1722677"/>
              <a:gd name="connsiteX2872" fmla="*/ 515997 w 1266576"/>
              <a:gd name="connsiteY2872" fmla="*/ 1255707 h 1722677"/>
              <a:gd name="connsiteX2873" fmla="*/ 916676 w 1266576"/>
              <a:gd name="connsiteY2873" fmla="*/ 1350567 h 1722677"/>
              <a:gd name="connsiteX2874" fmla="*/ 916676 w 1266576"/>
              <a:gd name="connsiteY2874" fmla="*/ 1346387 h 1722677"/>
              <a:gd name="connsiteX2875" fmla="*/ 914544 w 1266576"/>
              <a:gd name="connsiteY2875" fmla="*/ 1334346 h 1722677"/>
              <a:gd name="connsiteX2876" fmla="*/ 905346 w 1266576"/>
              <a:gd name="connsiteY2876" fmla="*/ 1285557 h 1722677"/>
              <a:gd name="connsiteX2877" fmla="*/ 895981 w 1266576"/>
              <a:gd name="connsiteY2877" fmla="*/ 1236058 h 1722677"/>
              <a:gd name="connsiteX2878" fmla="*/ 895229 w 1266576"/>
              <a:gd name="connsiteY2878" fmla="*/ 1233090 h 1722677"/>
              <a:gd name="connsiteX2879" fmla="*/ 889919 w 1266576"/>
              <a:gd name="connsiteY2879" fmla="*/ 1228909 h 1722677"/>
              <a:gd name="connsiteX2880" fmla="*/ 881558 w 1266576"/>
              <a:gd name="connsiteY2880" fmla="*/ 1229243 h 1722677"/>
              <a:gd name="connsiteX2881" fmla="*/ 863247 w 1266576"/>
              <a:gd name="connsiteY2881" fmla="*/ 1230623 h 1722677"/>
              <a:gd name="connsiteX2882" fmla="*/ 854091 w 1266576"/>
              <a:gd name="connsiteY2882" fmla="*/ 1230999 h 1722677"/>
              <a:gd name="connsiteX2883" fmla="*/ 812953 w 1266576"/>
              <a:gd name="connsiteY2883" fmla="*/ 1234009 h 1722677"/>
              <a:gd name="connsiteX2884" fmla="*/ 797777 w 1266576"/>
              <a:gd name="connsiteY2884" fmla="*/ 1235556 h 1722677"/>
              <a:gd name="connsiteX2885" fmla="*/ 797191 w 1266576"/>
              <a:gd name="connsiteY2885" fmla="*/ 1237270 h 1722677"/>
              <a:gd name="connsiteX2886" fmla="*/ 799658 w 1266576"/>
              <a:gd name="connsiteY2886" fmla="*/ 1240113 h 1722677"/>
              <a:gd name="connsiteX2887" fmla="*/ 829634 w 1266576"/>
              <a:gd name="connsiteY2887" fmla="*/ 1268417 h 1722677"/>
              <a:gd name="connsiteX2888" fmla="*/ 847778 w 1266576"/>
              <a:gd name="connsiteY2888" fmla="*/ 1285934 h 1722677"/>
              <a:gd name="connsiteX2889" fmla="*/ 879509 w 1266576"/>
              <a:gd name="connsiteY2889" fmla="*/ 1315700 h 1722677"/>
              <a:gd name="connsiteX2890" fmla="*/ 913749 w 1266576"/>
              <a:gd name="connsiteY2890" fmla="*/ 1348393 h 1722677"/>
              <a:gd name="connsiteX2891" fmla="*/ 916676 w 1266576"/>
              <a:gd name="connsiteY2891" fmla="*/ 1350567 h 1722677"/>
              <a:gd name="connsiteX2892" fmla="*/ 1084531 w 1266576"/>
              <a:gd name="connsiteY2892" fmla="*/ 307440 h 1722677"/>
              <a:gd name="connsiteX2893" fmla="*/ 1081187 w 1266576"/>
              <a:gd name="connsiteY2893" fmla="*/ 315550 h 1722677"/>
              <a:gd name="connsiteX2894" fmla="*/ 1064715 w 1266576"/>
              <a:gd name="connsiteY2894" fmla="*/ 380686 h 1722677"/>
              <a:gd name="connsiteX2895" fmla="*/ 1060534 w 1266576"/>
              <a:gd name="connsiteY2895" fmla="*/ 398537 h 1722677"/>
              <a:gd name="connsiteX2896" fmla="*/ 1062875 w 1266576"/>
              <a:gd name="connsiteY2896" fmla="*/ 404223 h 1722677"/>
              <a:gd name="connsiteX2897" fmla="*/ 1066094 w 1266576"/>
              <a:gd name="connsiteY2897" fmla="*/ 406272 h 1722677"/>
              <a:gd name="connsiteX2898" fmla="*/ 1093311 w 1266576"/>
              <a:gd name="connsiteY2898" fmla="*/ 423245 h 1722677"/>
              <a:gd name="connsiteX2899" fmla="*/ 1122576 w 1266576"/>
              <a:gd name="connsiteY2899" fmla="*/ 441306 h 1722677"/>
              <a:gd name="connsiteX2900" fmla="*/ 1139299 w 1266576"/>
              <a:gd name="connsiteY2900" fmla="*/ 451925 h 1722677"/>
              <a:gd name="connsiteX2901" fmla="*/ 1159408 w 1266576"/>
              <a:gd name="connsiteY2901" fmla="*/ 464467 h 1722677"/>
              <a:gd name="connsiteX2902" fmla="*/ 1160829 w 1266576"/>
              <a:gd name="connsiteY2902" fmla="*/ 465094 h 1722677"/>
              <a:gd name="connsiteX2903" fmla="*/ 1162125 w 1266576"/>
              <a:gd name="connsiteY2903" fmla="*/ 464718 h 1722677"/>
              <a:gd name="connsiteX2904" fmla="*/ 1162418 w 1266576"/>
              <a:gd name="connsiteY2904" fmla="*/ 463338 h 1722677"/>
              <a:gd name="connsiteX2905" fmla="*/ 1159575 w 1266576"/>
              <a:gd name="connsiteY2905" fmla="*/ 457109 h 1722677"/>
              <a:gd name="connsiteX2906" fmla="*/ 1127843 w 1266576"/>
              <a:gd name="connsiteY2906" fmla="*/ 392726 h 1722677"/>
              <a:gd name="connsiteX2907" fmla="*/ 1106940 w 1266576"/>
              <a:gd name="connsiteY2907" fmla="*/ 350125 h 1722677"/>
              <a:gd name="connsiteX2908" fmla="*/ 1087792 w 1266576"/>
              <a:gd name="connsiteY2908" fmla="*/ 311871 h 1722677"/>
              <a:gd name="connsiteX2909" fmla="*/ 1084531 w 1266576"/>
              <a:gd name="connsiteY2909" fmla="*/ 307440 h 1722677"/>
              <a:gd name="connsiteX2910" fmla="*/ 1057106 w 1266576"/>
              <a:gd name="connsiteY2910" fmla="*/ 395235 h 1722677"/>
              <a:gd name="connsiteX2911" fmla="*/ 1060283 w 1266576"/>
              <a:gd name="connsiteY2911" fmla="*/ 381397 h 1722677"/>
              <a:gd name="connsiteX2912" fmla="*/ 1072825 w 1266576"/>
              <a:gd name="connsiteY2912" fmla="*/ 331772 h 1722677"/>
              <a:gd name="connsiteX2913" fmla="*/ 1079556 w 1266576"/>
              <a:gd name="connsiteY2913" fmla="*/ 305099 h 1722677"/>
              <a:gd name="connsiteX2914" fmla="*/ 1076379 w 1266576"/>
              <a:gd name="connsiteY2914" fmla="*/ 294229 h 1722677"/>
              <a:gd name="connsiteX2915" fmla="*/ 1069481 w 1266576"/>
              <a:gd name="connsiteY2915" fmla="*/ 287122 h 1722677"/>
              <a:gd name="connsiteX2916" fmla="*/ 1041554 w 1266576"/>
              <a:gd name="connsiteY2916" fmla="*/ 255683 h 1722677"/>
              <a:gd name="connsiteX2917" fmla="*/ 1005056 w 1266576"/>
              <a:gd name="connsiteY2917" fmla="*/ 215464 h 1722677"/>
              <a:gd name="connsiteX2918" fmla="*/ 989546 w 1266576"/>
              <a:gd name="connsiteY2918" fmla="*/ 198742 h 1722677"/>
              <a:gd name="connsiteX2919" fmla="*/ 988208 w 1266576"/>
              <a:gd name="connsiteY2919" fmla="*/ 198198 h 1722677"/>
              <a:gd name="connsiteX2920" fmla="*/ 987623 w 1266576"/>
              <a:gd name="connsiteY2920" fmla="*/ 200079 h 1722677"/>
              <a:gd name="connsiteX2921" fmla="*/ 999203 w 1266576"/>
              <a:gd name="connsiteY2921" fmla="*/ 233274 h 1722677"/>
              <a:gd name="connsiteX2922" fmla="*/ 1011244 w 1266576"/>
              <a:gd name="connsiteY2922" fmla="*/ 267890 h 1722677"/>
              <a:gd name="connsiteX2923" fmla="*/ 1020525 w 1266576"/>
              <a:gd name="connsiteY2923" fmla="*/ 294521 h 1722677"/>
              <a:gd name="connsiteX2924" fmla="*/ 1028886 w 1266576"/>
              <a:gd name="connsiteY2924" fmla="*/ 317515 h 1722677"/>
              <a:gd name="connsiteX2925" fmla="*/ 1044647 w 1266576"/>
              <a:gd name="connsiteY2925" fmla="*/ 362207 h 1722677"/>
              <a:gd name="connsiteX2926" fmla="*/ 1055183 w 1266576"/>
              <a:gd name="connsiteY2926" fmla="*/ 393270 h 1722677"/>
              <a:gd name="connsiteX2927" fmla="*/ 1057106 w 1266576"/>
              <a:gd name="connsiteY2927" fmla="*/ 395276 h 1722677"/>
              <a:gd name="connsiteX2928" fmla="*/ 299311 w 1266576"/>
              <a:gd name="connsiteY2928" fmla="*/ 416640 h 1722677"/>
              <a:gd name="connsiteX2929" fmla="*/ 296426 w 1266576"/>
              <a:gd name="connsiteY2929" fmla="*/ 414591 h 1722677"/>
              <a:gd name="connsiteX2930" fmla="*/ 270422 w 1266576"/>
              <a:gd name="connsiteY2930" fmla="*/ 403345 h 1722677"/>
              <a:gd name="connsiteX2931" fmla="*/ 230915 w 1266576"/>
              <a:gd name="connsiteY2931" fmla="*/ 386957 h 1722677"/>
              <a:gd name="connsiteX2932" fmla="*/ 168873 w 1266576"/>
              <a:gd name="connsiteY2932" fmla="*/ 361036 h 1722677"/>
              <a:gd name="connsiteX2933" fmla="*/ 163229 w 1266576"/>
              <a:gd name="connsiteY2933" fmla="*/ 358737 h 1722677"/>
              <a:gd name="connsiteX2934" fmla="*/ 158630 w 1266576"/>
              <a:gd name="connsiteY2934" fmla="*/ 361329 h 1722677"/>
              <a:gd name="connsiteX2935" fmla="*/ 152108 w 1266576"/>
              <a:gd name="connsiteY2935" fmla="*/ 382483 h 1722677"/>
              <a:gd name="connsiteX2936" fmla="*/ 139106 w 1266576"/>
              <a:gd name="connsiteY2936" fmla="*/ 421699 h 1722677"/>
              <a:gd name="connsiteX2937" fmla="*/ 137727 w 1266576"/>
              <a:gd name="connsiteY2937" fmla="*/ 425879 h 1722677"/>
              <a:gd name="connsiteX2938" fmla="*/ 139082 w 1266576"/>
              <a:gd name="connsiteY2938" fmla="*/ 428768 h 1722677"/>
              <a:gd name="connsiteX2939" fmla="*/ 140110 w 1266576"/>
              <a:gd name="connsiteY2939" fmla="*/ 428889 h 1722677"/>
              <a:gd name="connsiteX2940" fmla="*/ 146255 w 1266576"/>
              <a:gd name="connsiteY2940" fmla="*/ 428638 h 1722677"/>
              <a:gd name="connsiteX2941" fmla="*/ 203406 w 1266576"/>
              <a:gd name="connsiteY2941" fmla="*/ 424165 h 1722677"/>
              <a:gd name="connsiteX2942" fmla="*/ 241534 w 1266576"/>
              <a:gd name="connsiteY2942" fmla="*/ 421113 h 1722677"/>
              <a:gd name="connsiteX2943" fmla="*/ 288776 w 1266576"/>
              <a:gd name="connsiteY2943" fmla="*/ 417643 h 1722677"/>
              <a:gd name="connsiteX2944" fmla="*/ 299311 w 1266576"/>
              <a:gd name="connsiteY2944" fmla="*/ 416640 h 1722677"/>
              <a:gd name="connsiteX2945" fmla="*/ 1054974 w 1266576"/>
              <a:gd name="connsiteY2945" fmla="*/ 1126022 h 1722677"/>
              <a:gd name="connsiteX2946" fmla="*/ 1054054 w 1266576"/>
              <a:gd name="connsiteY2946" fmla="*/ 1153447 h 1722677"/>
              <a:gd name="connsiteX2947" fmla="*/ 1051504 w 1266576"/>
              <a:gd name="connsiteY2947" fmla="*/ 1211475 h 1722677"/>
              <a:gd name="connsiteX2948" fmla="*/ 1051044 w 1266576"/>
              <a:gd name="connsiteY2948" fmla="*/ 1225982 h 1722677"/>
              <a:gd name="connsiteX2949" fmla="*/ 1048870 w 1266576"/>
              <a:gd name="connsiteY2949" fmla="*/ 1274855 h 1722677"/>
              <a:gd name="connsiteX2950" fmla="*/ 1061412 w 1266576"/>
              <a:gd name="connsiteY2950" fmla="*/ 1295758 h 1722677"/>
              <a:gd name="connsiteX2951" fmla="*/ 1099540 w 1266576"/>
              <a:gd name="connsiteY2951" fmla="*/ 1315240 h 1722677"/>
              <a:gd name="connsiteX2952" fmla="*/ 1106940 w 1266576"/>
              <a:gd name="connsiteY2952" fmla="*/ 1317247 h 1722677"/>
              <a:gd name="connsiteX2953" fmla="*/ 1106187 w 1266576"/>
              <a:gd name="connsiteY2953" fmla="*/ 1310056 h 1722677"/>
              <a:gd name="connsiteX2954" fmla="*/ 1093227 w 1266576"/>
              <a:gd name="connsiteY2954" fmla="*/ 1262062 h 1722677"/>
              <a:gd name="connsiteX2955" fmla="*/ 1080685 w 1266576"/>
              <a:gd name="connsiteY2955" fmla="*/ 1214778 h 1722677"/>
              <a:gd name="connsiteX2956" fmla="*/ 1074163 w 1266576"/>
              <a:gd name="connsiteY2956" fmla="*/ 1191199 h 1722677"/>
              <a:gd name="connsiteX2957" fmla="*/ 1066889 w 1266576"/>
              <a:gd name="connsiteY2957" fmla="*/ 1163105 h 1722677"/>
              <a:gd name="connsiteX2958" fmla="*/ 1060200 w 1266576"/>
              <a:gd name="connsiteY2958" fmla="*/ 1138020 h 1722677"/>
              <a:gd name="connsiteX2959" fmla="*/ 1054974 w 1266576"/>
              <a:gd name="connsiteY2959" fmla="*/ 1126022 h 1722677"/>
              <a:gd name="connsiteX2960" fmla="*/ 872737 w 1266576"/>
              <a:gd name="connsiteY2960" fmla="*/ 1121841 h 1722677"/>
              <a:gd name="connsiteX2961" fmla="*/ 852502 w 1266576"/>
              <a:gd name="connsiteY2961" fmla="*/ 1149810 h 1722677"/>
              <a:gd name="connsiteX2962" fmla="*/ 829048 w 1266576"/>
              <a:gd name="connsiteY2962" fmla="*/ 1182754 h 1722677"/>
              <a:gd name="connsiteX2963" fmla="*/ 798153 w 1266576"/>
              <a:gd name="connsiteY2963" fmla="*/ 1225439 h 1722677"/>
              <a:gd name="connsiteX2964" fmla="*/ 795812 w 1266576"/>
              <a:gd name="connsiteY2964" fmla="*/ 1229369 h 1722677"/>
              <a:gd name="connsiteX2965" fmla="*/ 796773 w 1266576"/>
              <a:gd name="connsiteY2965" fmla="*/ 1230957 h 1722677"/>
              <a:gd name="connsiteX2966" fmla="*/ 800536 w 1266576"/>
              <a:gd name="connsiteY2966" fmla="*/ 1230957 h 1722677"/>
              <a:gd name="connsiteX2967" fmla="*/ 824157 w 1266576"/>
              <a:gd name="connsiteY2967" fmla="*/ 1229201 h 1722677"/>
              <a:gd name="connsiteX2968" fmla="*/ 879802 w 1266576"/>
              <a:gd name="connsiteY2968" fmla="*/ 1225313 h 1722677"/>
              <a:gd name="connsiteX2969" fmla="*/ 890463 w 1266576"/>
              <a:gd name="connsiteY2969" fmla="*/ 1224352 h 1722677"/>
              <a:gd name="connsiteX2970" fmla="*/ 893122 w 1266576"/>
              <a:gd name="connsiteY2970" fmla="*/ 1221576 h 1722677"/>
              <a:gd name="connsiteX2971" fmla="*/ 893097 w 1266576"/>
              <a:gd name="connsiteY2971" fmla="*/ 1221258 h 1722677"/>
              <a:gd name="connsiteX2972" fmla="*/ 892637 w 1266576"/>
              <a:gd name="connsiteY2972" fmla="*/ 1218248 h 1722677"/>
              <a:gd name="connsiteX2973" fmla="*/ 884819 w 1266576"/>
              <a:gd name="connsiteY2973" fmla="*/ 1180078 h 1722677"/>
              <a:gd name="connsiteX2974" fmla="*/ 876458 w 1266576"/>
              <a:gd name="connsiteY2974" fmla="*/ 1138271 h 1722677"/>
              <a:gd name="connsiteX2975" fmla="*/ 872737 w 1266576"/>
              <a:gd name="connsiteY2975" fmla="*/ 1122050 h 1722677"/>
              <a:gd name="connsiteX2976" fmla="*/ 605172 w 1266576"/>
              <a:gd name="connsiteY2976" fmla="*/ 1320174 h 1722677"/>
              <a:gd name="connsiteX2977" fmla="*/ 606217 w 1266576"/>
              <a:gd name="connsiteY2977" fmla="*/ 1319296 h 1722677"/>
              <a:gd name="connsiteX2978" fmla="*/ 602036 w 1266576"/>
              <a:gd name="connsiteY2978" fmla="*/ 1311185 h 1722677"/>
              <a:gd name="connsiteX2979" fmla="*/ 564410 w 1266576"/>
              <a:gd name="connsiteY2979" fmla="*/ 1241117 h 1722677"/>
              <a:gd name="connsiteX2980" fmla="*/ 547018 w 1266576"/>
              <a:gd name="connsiteY2980" fmla="*/ 1208005 h 1722677"/>
              <a:gd name="connsiteX2981" fmla="*/ 521934 w 1266576"/>
              <a:gd name="connsiteY2981" fmla="*/ 1161558 h 1722677"/>
              <a:gd name="connsiteX2982" fmla="*/ 513321 w 1266576"/>
              <a:gd name="connsiteY2982" fmla="*/ 1146256 h 1722677"/>
              <a:gd name="connsiteX2983" fmla="*/ 512067 w 1266576"/>
              <a:gd name="connsiteY2983" fmla="*/ 1145838 h 1722677"/>
              <a:gd name="connsiteX2984" fmla="*/ 511231 w 1266576"/>
              <a:gd name="connsiteY2984" fmla="*/ 1146925 h 1722677"/>
              <a:gd name="connsiteX2985" fmla="*/ 512569 w 1266576"/>
              <a:gd name="connsiteY2985" fmla="*/ 1167494 h 1722677"/>
              <a:gd name="connsiteX2986" fmla="*/ 516750 w 1266576"/>
              <a:gd name="connsiteY2986" fmla="*/ 1219293 h 1722677"/>
              <a:gd name="connsiteX2987" fmla="*/ 518631 w 1266576"/>
              <a:gd name="connsiteY2987" fmla="*/ 1249812 h 1722677"/>
              <a:gd name="connsiteX2988" fmla="*/ 519049 w 1266576"/>
              <a:gd name="connsiteY2988" fmla="*/ 1256627 h 1722677"/>
              <a:gd name="connsiteX2989" fmla="*/ 522477 w 1266576"/>
              <a:gd name="connsiteY2989" fmla="*/ 1262313 h 1722677"/>
              <a:gd name="connsiteX2990" fmla="*/ 545513 w 1266576"/>
              <a:gd name="connsiteY2990" fmla="*/ 1278659 h 1722677"/>
              <a:gd name="connsiteX2991" fmla="*/ 585439 w 1266576"/>
              <a:gd name="connsiteY2991" fmla="*/ 1306879 h 1722677"/>
              <a:gd name="connsiteX2992" fmla="*/ 605172 w 1266576"/>
              <a:gd name="connsiteY2992" fmla="*/ 1320383 h 1722677"/>
              <a:gd name="connsiteX2993" fmla="*/ 816214 w 1266576"/>
              <a:gd name="connsiteY2993" fmla="*/ 1014522 h 1722677"/>
              <a:gd name="connsiteX2994" fmla="*/ 816214 w 1266576"/>
              <a:gd name="connsiteY2994" fmla="*/ 1014062 h 1722677"/>
              <a:gd name="connsiteX2995" fmla="*/ 782768 w 1266576"/>
              <a:gd name="connsiteY2995" fmla="*/ 1015609 h 1722677"/>
              <a:gd name="connsiteX2996" fmla="*/ 723945 w 1266576"/>
              <a:gd name="connsiteY2996" fmla="*/ 1017700 h 1722677"/>
              <a:gd name="connsiteX2997" fmla="*/ 713619 w 1266576"/>
              <a:gd name="connsiteY2997" fmla="*/ 1025810 h 1722677"/>
              <a:gd name="connsiteX2998" fmla="*/ 704338 w 1266576"/>
              <a:gd name="connsiteY2998" fmla="*/ 1063437 h 1722677"/>
              <a:gd name="connsiteX2999" fmla="*/ 701286 w 1266576"/>
              <a:gd name="connsiteY2999" fmla="*/ 1076815 h 1722677"/>
              <a:gd name="connsiteX3000" fmla="*/ 703125 w 1266576"/>
              <a:gd name="connsiteY3000" fmla="*/ 1078738 h 1722677"/>
              <a:gd name="connsiteX3001" fmla="*/ 704630 w 1266576"/>
              <a:gd name="connsiteY3001" fmla="*/ 1078320 h 1722677"/>
              <a:gd name="connsiteX3002" fmla="*/ 749448 w 1266576"/>
              <a:gd name="connsiteY3002" fmla="*/ 1061597 h 1722677"/>
              <a:gd name="connsiteX3003" fmla="*/ 798529 w 1266576"/>
              <a:gd name="connsiteY3003" fmla="*/ 1042575 h 1722677"/>
              <a:gd name="connsiteX3004" fmla="*/ 846398 w 1266576"/>
              <a:gd name="connsiteY3004" fmla="*/ 1023971 h 1722677"/>
              <a:gd name="connsiteX3005" fmla="*/ 867845 w 1266576"/>
              <a:gd name="connsiteY3005" fmla="*/ 1015902 h 1722677"/>
              <a:gd name="connsiteX3006" fmla="*/ 870270 w 1266576"/>
              <a:gd name="connsiteY3006" fmla="*/ 1014439 h 1722677"/>
              <a:gd name="connsiteX3007" fmla="*/ 867385 w 1266576"/>
              <a:gd name="connsiteY3007" fmla="*/ 1012975 h 1722677"/>
              <a:gd name="connsiteX3008" fmla="*/ 856683 w 1266576"/>
              <a:gd name="connsiteY3008" fmla="*/ 1012975 h 1722677"/>
              <a:gd name="connsiteX3009" fmla="*/ 1044856 w 1266576"/>
              <a:gd name="connsiteY3009" fmla="*/ 1275984 h 1722677"/>
              <a:gd name="connsiteX3010" fmla="*/ 1047699 w 1266576"/>
              <a:gd name="connsiteY3010" fmla="*/ 1219461 h 1722677"/>
              <a:gd name="connsiteX3011" fmla="*/ 1049455 w 1266576"/>
              <a:gd name="connsiteY3011" fmla="*/ 1172093 h 1722677"/>
              <a:gd name="connsiteX3012" fmla="*/ 1050375 w 1266576"/>
              <a:gd name="connsiteY3012" fmla="*/ 1146089 h 1722677"/>
              <a:gd name="connsiteX3013" fmla="*/ 1051420 w 1266576"/>
              <a:gd name="connsiteY3013" fmla="*/ 1114776 h 1722677"/>
              <a:gd name="connsiteX3014" fmla="*/ 1046445 w 1266576"/>
              <a:gd name="connsiteY3014" fmla="*/ 1108755 h 1722677"/>
              <a:gd name="connsiteX3015" fmla="*/ 1037331 w 1266576"/>
              <a:gd name="connsiteY3015" fmla="*/ 1107794 h 1722677"/>
              <a:gd name="connsiteX3016" fmla="*/ 1019856 w 1266576"/>
              <a:gd name="connsiteY3016" fmla="*/ 1105662 h 1722677"/>
              <a:gd name="connsiteX3017" fmla="*/ 999203 w 1266576"/>
              <a:gd name="connsiteY3017" fmla="*/ 1103404 h 1722677"/>
              <a:gd name="connsiteX3018" fmla="*/ 996318 w 1266576"/>
              <a:gd name="connsiteY3018" fmla="*/ 1106540 h 1722677"/>
              <a:gd name="connsiteX3019" fmla="*/ 1002130 w 1266576"/>
              <a:gd name="connsiteY3019" fmla="*/ 1128739 h 1722677"/>
              <a:gd name="connsiteX3020" fmla="*/ 1019563 w 1266576"/>
              <a:gd name="connsiteY3020" fmla="*/ 1189736 h 1722677"/>
              <a:gd name="connsiteX3021" fmla="*/ 1037331 w 1266576"/>
              <a:gd name="connsiteY3021" fmla="*/ 1253073 h 1722677"/>
              <a:gd name="connsiteX3022" fmla="*/ 1042766 w 1266576"/>
              <a:gd name="connsiteY3022" fmla="*/ 1271385 h 1722677"/>
              <a:gd name="connsiteX3023" fmla="*/ 1044856 w 1266576"/>
              <a:gd name="connsiteY3023" fmla="*/ 1276193 h 1722677"/>
              <a:gd name="connsiteX3024" fmla="*/ 721771 w 1266576"/>
              <a:gd name="connsiteY3024" fmla="*/ 1153823 h 1722677"/>
              <a:gd name="connsiteX3025" fmla="*/ 722398 w 1266576"/>
              <a:gd name="connsiteY3025" fmla="*/ 1153823 h 1722677"/>
              <a:gd name="connsiteX3026" fmla="*/ 722398 w 1266576"/>
              <a:gd name="connsiteY3026" fmla="*/ 1162185 h 1722677"/>
              <a:gd name="connsiteX3027" fmla="*/ 724823 w 1266576"/>
              <a:gd name="connsiteY3027" fmla="*/ 1203407 h 1722677"/>
              <a:gd name="connsiteX3028" fmla="*/ 728419 w 1266576"/>
              <a:gd name="connsiteY3028" fmla="*/ 1280624 h 1722677"/>
              <a:gd name="connsiteX3029" fmla="*/ 729297 w 1266576"/>
              <a:gd name="connsiteY3029" fmla="*/ 1290532 h 1722677"/>
              <a:gd name="connsiteX3030" fmla="*/ 730768 w 1266576"/>
              <a:gd name="connsiteY3030" fmla="*/ 1291904 h 1722677"/>
              <a:gd name="connsiteX3031" fmla="*/ 731512 w 1266576"/>
              <a:gd name="connsiteY3031" fmla="*/ 1291661 h 1722677"/>
              <a:gd name="connsiteX3032" fmla="*/ 734815 w 1266576"/>
              <a:gd name="connsiteY3032" fmla="*/ 1288484 h 1722677"/>
              <a:gd name="connsiteX3033" fmla="*/ 761237 w 1266576"/>
              <a:gd name="connsiteY3033" fmla="*/ 1260849 h 1722677"/>
              <a:gd name="connsiteX3034" fmla="*/ 784691 w 1266576"/>
              <a:gd name="connsiteY3034" fmla="*/ 1236643 h 1722677"/>
              <a:gd name="connsiteX3035" fmla="*/ 785151 w 1266576"/>
              <a:gd name="connsiteY3035" fmla="*/ 1229494 h 1722677"/>
              <a:gd name="connsiteX3036" fmla="*/ 765460 w 1266576"/>
              <a:gd name="connsiteY3036" fmla="*/ 1201316 h 1722677"/>
              <a:gd name="connsiteX3037" fmla="*/ 757475 w 1266576"/>
              <a:gd name="connsiteY3037" fmla="*/ 1190112 h 1722677"/>
              <a:gd name="connsiteX3038" fmla="*/ 726328 w 1266576"/>
              <a:gd name="connsiteY3038" fmla="*/ 1144668 h 1722677"/>
              <a:gd name="connsiteX3039" fmla="*/ 724489 w 1266576"/>
              <a:gd name="connsiteY3039" fmla="*/ 1142243 h 1722677"/>
              <a:gd name="connsiteX3040" fmla="*/ 723235 w 1266576"/>
              <a:gd name="connsiteY3040" fmla="*/ 1141658 h 1722677"/>
              <a:gd name="connsiteX3041" fmla="*/ 721855 w 1266576"/>
              <a:gd name="connsiteY3041" fmla="*/ 1143121 h 1722677"/>
              <a:gd name="connsiteX3042" fmla="*/ 721771 w 1266576"/>
              <a:gd name="connsiteY3042" fmla="*/ 1154032 h 1722677"/>
              <a:gd name="connsiteX3043" fmla="*/ 1143354 w 1266576"/>
              <a:gd name="connsiteY3043" fmla="*/ 1301026 h 1722677"/>
              <a:gd name="connsiteX3044" fmla="*/ 1142643 w 1266576"/>
              <a:gd name="connsiteY3044" fmla="*/ 1296469 h 1722677"/>
              <a:gd name="connsiteX3045" fmla="*/ 1076797 w 1266576"/>
              <a:gd name="connsiteY3045" fmla="*/ 1059047 h 1722677"/>
              <a:gd name="connsiteX3046" fmla="*/ 1076463 w 1266576"/>
              <a:gd name="connsiteY3046" fmla="*/ 1058378 h 1722677"/>
              <a:gd name="connsiteX3047" fmla="*/ 1075961 w 1266576"/>
              <a:gd name="connsiteY3047" fmla="*/ 1057793 h 1722677"/>
              <a:gd name="connsiteX3048" fmla="*/ 1074874 w 1266576"/>
              <a:gd name="connsiteY3048" fmla="*/ 1057291 h 1722677"/>
              <a:gd name="connsiteX3049" fmla="*/ 1073327 w 1266576"/>
              <a:gd name="connsiteY3049" fmla="*/ 1060552 h 1722677"/>
              <a:gd name="connsiteX3050" fmla="*/ 1059698 w 1266576"/>
              <a:gd name="connsiteY3050" fmla="*/ 1096339 h 1722677"/>
              <a:gd name="connsiteX3051" fmla="*/ 1057064 w 1266576"/>
              <a:gd name="connsiteY3051" fmla="*/ 1103488 h 1722677"/>
              <a:gd name="connsiteX3052" fmla="*/ 1057357 w 1266576"/>
              <a:gd name="connsiteY3052" fmla="*/ 1111849 h 1722677"/>
              <a:gd name="connsiteX3053" fmla="*/ 1061537 w 1266576"/>
              <a:gd name="connsiteY3053" fmla="*/ 1120879 h 1722677"/>
              <a:gd name="connsiteX3054" fmla="*/ 1078887 w 1266576"/>
              <a:gd name="connsiteY3054" fmla="*/ 1159258 h 1722677"/>
              <a:gd name="connsiteX3055" fmla="*/ 1103177 w 1266576"/>
              <a:gd name="connsiteY3055" fmla="*/ 1213607 h 1722677"/>
              <a:gd name="connsiteX3056" fmla="*/ 1132442 w 1266576"/>
              <a:gd name="connsiteY3056" fmla="*/ 1279245 h 1722677"/>
              <a:gd name="connsiteX3057" fmla="*/ 1143354 w 1266576"/>
              <a:gd name="connsiteY3057" fmla="*/ 1301235 h 1722677"/>
              <a:gd name="connsiteX3058" fmla="*/ 1184367 w 1266576"/>
              <a:gd name="connsiteY3058" fmla="*/ 1097551 h 1722677"/>
              <a:gd name="connsiteX3059" fmla="*/ 1182987 w 1266576"/>
              <a:gd name="connsiteY3059" fmla="*/ 1095837 h 1722677"/>
              <a:gd name="connsiteX3060" fmla="*/ 1172410 w 1266576"/>
              <a:gd name="connsiteY3060" fmla="*/ 1091364 h 1722677"/>
              <a:gd name="connsiteX3061" fmla="*/ 1091889 w 1266576"/>
              <a:gd name="connsiteY3061" fmla="*/ 1059967 h 1722677"/>
              <a:gd name="connsiteX3062" fmla="*/ 1083152 w 1266576"/>
              <a:gd name="connsiteY3062" fmla="*/ 1057166 h 1722677"/>
              <a:gd name="connsiteX3063" fmla="*/ 1081300 w 1266576"/>
              <a:gd name="connsiteY3063" fmla="*/ 1058219 h 1722677"/>
              <a:gd name="connsiteX3064" fmla="*/ 1081270 w 1266576"/>
              <a:gd name="connsiteY3064" fmla="*/ 1058880 h 1722677"/>
              <a:gd name="connsiteX3065" fmla="*/ 1081897 w 1266576"/>
              <a:gd name="connsiteY3065" fmla="*/ 1061095 h 1722677"/>
              <a:gd name="connsiteX3066" fmla="*/ 1088587 w 1266576"/>
              <a:gd name="connsiteY3066" fmla="*/ 1077358 h 1722677"/>
              <a:gd name="connsiteX3067" fmla="*/ 1117852 w 1266576"/>
              <a:gd name="connsiteY3067" fmla="*/ 1145546 h 1722677"/>
              <a:gd name="connsiteX3068" fmla="*/ 1124332 w 1266576"/>
              <a:gd name="connsiteY3068" fmla="*/ 1147260 h 1722677"/>
              <a:gd name="connsiteX3069" fmla="*/ 1129098 w 1266576"/>
              <a:gd name="connsiteY3069" fmla="*/ 1143497 h 1722677"/>
              <a:gd name="connsiteX3070" fmla="*/ 1178012 w 1266576"/>
              <a:gd name="connsiteY3070" fmla="*/ 1104198 h 1722677"/>
              <a:gd name="connsiteX3071" fmla="*/ 1183196 w 1266576"/>
              <a:gd name="connsiteY3071" fmla="*/ 1099642 h 1722677"/>
              <a:gd name="connsiteX3072" fmla="*/ 1184367 w 1266576"/>
              <a:gd name="connsiteY3072" fmla="*/ 1097760 h 1722677"/>
              <a:gd name="connsiteX3073" fmla="*/ 687155 w 1266576"/>
              <a:gd name="connsiteY3073" fmla="*/ 4130 h 1722677"/>
              <a:gd name="connsiteX3074" fmla="*/ 687155 w 1266576"/>
              <a:gd name="connsiteY3074" fmla="*/ 4130 h 1722677"/>
              <a:gd name="connsiteX3075" fmla="*/ 674195 w 1266576"/>
              <a:gd name="connsiteY3075" fmla="*/ 3210 h 1722677"/>
              <a:gd name="connsiteX3076" fmla="*/ 670809 w 1266576"/>
              <a:gd name="connsiteY3076" fmla="*/ 3921 h 1722677"/>
              <a:gd name="connsiteX3077" fmla="*/ 672523 w 1266576"/>
              <a:gd name="connsiteY3077" fmla="*/ 6805 h 1722677"/>
              <a:gd name="connsiteX3078" fmla="*/ 704338 w 1266576"/>
              <a:gd name="connsiteY3078" fmla="*/ 30594 h 1722677"/>
              <a:gd name="connsiteX3079" fmla="*/ 734982 w 1266576"/>
              <a:gd name="connsiteY3079" fmla="*/ 53378 h 1722677"/>
              <a:gd name="connsiteX3080" fmla="*/ 791673 w 1266576"/>
              <a:gd name="connsiteY3080" fmla="*/ 96273 h 1722677"/>
              <a:gd name="connsiteX3081" fmla="*/ 796146 w 1266576"/>
              <a:gd name="connsiteY3081" fmla="*/ 99199 h 1722677"/>
              <a:gd name="connsiteX3082" fmla="*/ 797568 w 1266576"/>
              <a:gd name="connsiteY3082" fmla="*/ 99199 h 1722677"/>
              <a:gd name="connsiteX3083" fmla="*/ 798069 w 1266576"/>
              <a:gd name="connsiteY3083" fmla="*/ 97192 h 1722677"/>
              <a:gd name="connsiteX3084" fmla="*/ 797609 w 1266576"/>
              <a:gd name="connsiteY3084" fmla="*/ 95729 h 1722677"/>
              <a:gd name="connsiteX3085" fmla="*/ 784524 w 1266576"/>
              <a:gd name="connsiteY3085" fmla="*/ 64792 h 1722677"/>
              <a:gd name="connsiteX3086" fmla="*/ 771982 w 1266576"/>
              <a:gd name="connsiteY3086" fmla="*/ 36070 h 1722677"/>
              <a:gd name="connsiteX3087" fmla="*/ 761070 w 1266576"/>
              <a:gd name="connsiteY3087" fmla="*/ 10986 h 1722677"/>
              <a:gd name="connsiteX3088" fmla="*/ 756722 w 1266576"/>
              <a:gd name="connsiteY3088" fmla="*/ 7767 h 1722677"/>
              <a:gd name="connsiteX3089" fmla="*/ 726203 w 1266576"/>
              <a:gd name="connsiteY3089" fmla="*/ 6304 h 1722677"/>
              <a:gd name="connsiteX3090" fmla="*/ 687155 w 1266576"/>
              <a:gd name="connsiteY3090" fmla="*/ 4130 h 1722677"/>
              <a:gd name="connsiteX3091" fmla="*/ 388444 w 1266576"/>
              <a:gd name="connsiteY3091" fmla="*/ 1184510 h 1722677"/>
              <a:gd name="connsiteX3092" fmla="*/ 388444 w 1266576"/>
              <a:gd name="connsiteY3092" fmla="*/ 1183130 h 1722677"/>
              <a:gd name="connsiteX3093" fmla="*/ 351486 w 1266576"/>
              <a:gd name="connsiteY3093" fmla="*/ 1166825 h 1722677"/>
              <a:gd name="connsiteX3094" fmla="*/ 296510 w 1266576"/>
              <a:gd name="connsiteY3094" fmla="*/ 1143873 h 1722677"/>
              <a:gd name="connsiteX3095" fmla="*/ 260723 w 1266576"/>
              <a:gd name="connsiteY3095" fmla="*/ 1128530 h 1722677"/>
              <a:gd name="connsiteX3096" fmla="*/ 255664 w 1266576"/>
              <a:gd name="connsiteY3096" fmla="*/ 1126858 h 1722677"/>
              <a:gd name="connsiteX3097" fmla="*/ 253584 w 1266576"/>
              <a:gd name="connsiteY3097" fmla="*/ 1128104 h 1722677"/>
              <a:gd name="connsiteX3098" fmla="*/ 253532 w 1266576"/>
              <a:gd name="connsiteY3098" fmla="*/ 1128488 h 1722677"/>
              <a:gd name="connsiteX3099" fmla="*/ 253867 w 1266576"/>
              <a:gd name="connsiteY3099" fmla="*/ 1133045 h 1722677"/>
              <a:gd name="connsiteX3100" fmla="*/ 260096 w 1266576"/>
              <a:gd name="connsiteY3100" fmla="*/ 1169167 h 1722677"/>
              <a:gd name="connsiteX3101" fmla="*/ 262855 w 1266576"/>
              <a:gd name="connsiteY3101" fmla="*/ 1182629 h 1722677"/>
              <a:gd name="connsiteX3102" fmla="*/ 269210 w 1266576"/>
              <a:gd name="connsiteY3102" fmla="*/ 1187311 h 1722677"/>
              <a:gd name="connsiteX3103" fmla="*/ 290573 w 1266576"/>
              <a:gd name="connsiteY3103" fmla="*/ 1186517 h 1722677"/>
              <a:gd name="connsiteX3104" fmla="*/ 373100 w 1266576"/>
              <a:gd name="connsiteY3104" fmla="*/ 1185346 h 1722677"/>
              <a:gd name="connsiteX3105" fmla="*/ 388444 w 1266576"/>
              <a:gd name="connsiteY3105" fmla="*/ 1184510 h 1722677"/>
              <a:gd name="connsiteX3106" fmla="*/ 960406 w 1266576"/>
              <a:gd name="connsiteY3106" fmla="*/ 961009 h 1722677"/>
              <a:gd name="connsiteX3107" fmla="*/ 958023 w 1266576"/>
              <a:gd name="connsiteY3107" fmla="*/ 961971 h 1722677"/>
              <a:gd name="connsiteX3108" fmla="*/ 950331 w 1266576"/>
              <a:gd name="connsiteY3108" fmla="*/ 966988 h 1722677"/>
              <a:gd name="connsiteX3109" fmla="*/ 903925 w 1266576"/>
              <a:gd name="connsiteY3109" fmla="*/ 1000433 h 1722677"/>
              <a:gd name="connsiteX3110" fmla="*/ 894769 w 1266576"/>
              <a:gd name="connsiteY3110" fmla="*/ 1007373 h 1722677"/>
              <a:gd name="connsiteX3111" fmla="*/ 893766 w 1266576"/>
              <a:gd name="connsiteY3111" fmla="*/ 1009213 h 1722677"/>
              <a:gd name="connsiteX3112" fmla="*/ 895354 w 1266576"/>
              <a:gd name="connsiteY3112" fmla="*/ 1010509 h 1722677"/>
              <a:gd name="connsiteX3113" fmla="*/ 917679 w 1266576"/>
              <a:gd name="connsiteY3113" fmla="*/ 1015777 h 1722677"/>
              <a:gd name="connsiteX3114" fmla="*/ 969771 w 1266576"/>
              <a:gd name="connsiteY3114" fmla="*/ 1028068 h 1722677"/>
              <a:gd name="connsiteX3115" fmla="*/ 1000248 w 1266576"/>
              <a:gd name="connsiteY3115" fmla="*/ 1035468 h 1722677"/>
              <a:gd name="connsiteX3116" fmla="*/ 1008610 w 1266576"/>
              <a:gd name="connsiteY3116" fmla="*/ 1036889 h 1722677"/>
              <a:gd name="connsiteX3117" fmla="*/ 1010449 w 1266576"/>
              <a:gd name="connsiteY3117" fmla="*/ 1034590 h 1722677"/>
              <a:gd name="connsiteX3118" fmla="*/ 1007941 w 1266576"/>
              <a:gd name="connsiteY3118" fmla="*/ 1029866 h 1722677"/>
              <a:gd name="connsiteX3119" fmla="*/ 995984 w 1266576"/>
              <a:gd name="connsiteY3119" fmla="*/ 1012098 h 1722677"/>
              <a:gd name="connsiteX3120" fmla="*/ 972196 w 1266576"/>
              <a:gd name="connsiteY3120" fmla="*/ 976520 h 1722677"/>
              <a:gd name="connsiteX3121" fmla="*/ 962706 w 1266576"/>
              <a:gd name="connsiteY3121" fmla="*/ 962598 h 1722677"/>
              <a:gd name="connsiteX3122" fmla="*/ 960406 w 1266576"/>
              <a:gd name="connsiteY3122" fmla="*/ 961009 h 1722677"/>
              <a:gd name="connsiteX3123" fmla="*/ 827418 w 1266576"/>
              <a:gd name="connsiteY3123" fmla="*/ 1585523 h 1722677"/>
              <a:gd name="connsiteX3124" fmla="*/ 829801 w 1266576"/>
              <a:gd name="connsiteY3124" fmla="*/ 1590373 h 1722677"/>
              <a:gd name="connsiteX3125" fmla="*/ 853631 w 1266576"/>
              <a:gd name="connsiteY3125" fmla="*/ 1614077 h 1722677"/>
              <a:gd name="connsiteX3126" fmla="*/ 906308 w 1266576"/>
              <a:gd name="connsiteY3126" fmla="*/ 1666294 h 1722677"/>
              <a:gd name="connsiteX3127" fmla="*/ 919644 w 1266576"/>
              <a:gd name="connsiteY3127" fmla="*/ 1678836 h 1722677"/>
              <a:gd name="connsiteX3128" fmla="*/ 921651 w 1266576"/>
              <a:gd name="connsiteY3128" fmla="*/ 1679422 h 1722677"/>
              <a:gd name="connsiteX3129" fmla="*/ 922738 w 1266576"/>
              <a:gd name="connsiteY3129" fmla="*/ 1677707 h 1722677"/>
              <a:gd name="connsiteX3130" fmla="*/ 923574 w 1266576"/>
              <a:gd name="connsiteY3130" fmla="*/ 1660985 h 1722677"/>
              <a:gd name="connsiteX3131" fmla="*/ 924661 w 1266576"/>
              <a:gd name="connsiteY3131" fmla="*/ 1610523 h 1722677"/>
              <a:gd name="connsiteX3132" fmla="*/ 920146 w 1266576"/>
              <a:gd name="connsiteY3132" fmla="*/ 1604085 h 1722677"/>
              <a:gd name="connsiteX3133" fmla="*/ 914962 w 1266576"/>
              <a:gd name="connsiteY3133" fmla="*/ 1602873 h 1722677"/>
              <a:gd name="connsiteX3134" fmla="*/ 882143 w 1266576"/>
              <a:gd name="connsiteY3134" fmla="*/ 1596142 h 1722677"/>
              <a:gd name="connsiteX3135" fmla="*/ 863456 w 1266576"/>
              <a:gd name="connsiteY3135" fmla="*/ 1592254 h 1722677"/>
              <a:gd name="connsiteX3136" fmla="*/ 830428 w 1266576"/>
              <a:gd name="connsiteY3136" fmla="*/ 1585899 h 1722677"/>
              <a:gd name="connsiteX3137" fmla="*/ 827418 w 1266576"/>
              <a:gd name="connsiteY3137" fmla="*/ 1585523 h 1722677"/>
              <a:gd name="connsiteX3138" fmla="*/ 1043769 w 1266576"/>
              <a:gd name="connsiteY3138" fmla="*/ 1295173 h 1722677"/>
              <a:gd name="connsiteX3139" fmla="*/ 1041428 w 1266576"/>
              <a:gd name="connsiteY3139" fmla="*/ 1296636 h 1722677"/>
              <a:gd name="connsiteX3140" fmla="*/ 1016637 w 1266576"/>
              <a:gd name="connsiteY3140" fmla="*/ 1316954 h 1722677"/>
              <a:gd name="connsiteX3141" fmla="*/ 980390 w 1266576"/>
              <a:gd name="connsiteY3141" fmla="*/ 1347348 h 1722677"/>
              <a:gd name="connsiteX3142" fmla="*/ 974662 w 1266576"/>
              <a:gd name="connsiteY3142" fmla="*/ 1353996 h 1722677"/>
              <a:gd name="connsiteX3143" fmla="*/ 982188 w 1266576"/>
              <a:gd name="connsiteY3143" fmla="*/ 1357340 h 1722677"/>
              <a:gd name="connsiteX3144" fmla="*/ 1022615 w 1266576"/>
              <a:gd name="connsiteY3144" fmla="*/ 1368503 h 1722677"/>
              <a:gd name="connsiteX3145" fmla="*/ 1057148 w 1266576"/>
              <a:gd name="connsiteY3145" fmla="*/ 1378202 h 1722677"/>
              <a:gd name="connsiteX3146" fmla="*/ 1065844 w 1266576"/>
              <a:gd name="connsiteY3146" fmla="*/ 1379372 h 1722677"/>
              <a:gd name="connsiteX3147" fmla="*/ 1064715 w 1266576"/>
              <a:gd name="connsiteY3147" fmla="*/ 1371220 h 1722677"/>
              <a:gd name="connsiteX3148" fmla="*/ 1055852 w 1266576"/>
              <a:gd name="connsiteY3148" fmla="*/ 1336437 h 1722677"/>
              <a:gd name="connsiteX3149" fmla="*/ 1046445 w 1266576"/>
              <a:gd name="connsiteY3149" fmla="*/ 1298810 h 1722677"/>
              <a:gd name="connsiteX3150" fmla="*/ 1045400 w 1266576"/>
              <a:gd name="connsiteY3150" fmla="*/ 1296009 h 1722677"/>
              <a:gd name="connsiteX3151" fmla="*/ 1043769 w 1266576"/>
              <a:gd name="connsiteY3151" fmla="*/ 1295173 h 1722677"/>
              <a:gd name="connsiteX3152" fmla="*/ 1170863 w 1266576"/>
              <a:gd name="connsiteY3152" fmla="*/ 483573 h 1722677"/>
              <a:gd name="connsiteX3153" fmla="*/ 1170027 w 1266576"/>
              <a:gd name="connsiteY3153" fmla="*/ 486667 h 1722677"/>
              <a:gd name="connsiteX3154" fmla="*/ 1168396 w 1266576"/>
              <a:gd name="connsiteY3154" fmla="*/ 649254 h 1722677"/>
              <a:gd name="connsiteX3155" fmla="*/ 1170403 w 1266576"/>
              <a:gd name="connsiteY3155" fmla="*/ 647247 h 1722677"/>
              <a:gd name="connsiteX3156" fmla="*/ 1179182 w 1266576"/>
              <a:gd name="connsiteY3156" fmla="*/ 630274 h 1722677"/>
              <a:gd name="connsiteX3157" fmla="*/ 1204016 w 1266576"/>
              <a:gd name="connsiteY3157" fmla="*/ 581234 h 1722677"/>
              <a:gd name="connsiteX3158" fmla="*/ 1210663 w 1266576"/>
              <a:gd name="connsiteY3158" fmla="*/ 567480 h 1722677"/>
              <a:gd name="connsiteX3159" fmla="*/ 1210371 w 1266576"/>
              <a:gd name="connsiteY3159" fmla="*/ 560205 h 1722677"/>
              <a:gd name="connsiteX3160" fmla="*/ 1203305 w 1266576"/>
              <a:gd name="connsiteY3160" fmla="*/ 545782 h 1722677"/>
              <a:gd name="connsiteX3161" fmla="*/ 1175294 w 1266576"/>
              <a:gd name="connsiteY3161" fmla="*/ 488882 h 1722677"/>
              <a:gd name="connsiteX3162" fmla="*/ 1170863 w 1266576"/>
              <a:gd name="connsiteY3162" fmla="*/ 483573 h 1722677"/>
              <a:gd name="connsiteX3163" fmla="*/ 792843 w 1266576"/>
              <a:gd name="connsiteY3163" fmla="*/ 1205539 h 1722677"/>
              <a:gd name="connsiteX3164" fmla="*/ 792843 w 1266576"/>
              <a:gd name="connsiteY3164" fmla="*/ 1210681 h 1722677"/>
              <a:gd name="connsiteX3165" fmla="*/ 792843 w 1266576"/>
              <a:gd name="connsiteY3165" fmla="*/ 1222889 h 1722677"/>
              <a:gd name="connsiteX3166" fmla="*/ 793763 w 1266576"/>
              <a:gd name="connsiteY3166" fmla="*/ 1223892 h 1722677"/>
              <a:gd name="connsiteX3167" fmla="*/ 795059 w 1266576"/>
              <a:gd name="connsiteY3167" fmla="*/ 1223432 h 1722677"/>
              <a:gd name="connsiteX3168" fmla="*/ 795979 w 1266576"/>
              <a:gd name="connsiteY3168" fmla="*/ 1222262 h 1722677"/>
              <a:gd name="connsiteX3169" fmla="*/ 824659 w 1266576"/>
              <a:gd name="connsiteY3169" fmla="*/ 1182587 h 1722677"/>
              <a:gd name="connsiteX3170" fmla="*/ 865086 w 1266576"/>
              <a:gd name="connsiteY3170" fmla="*/ 1125854 h 1722677"/>
              <a:gd name="connsiteX3171" fmla="*/ 867929 w 1266576"/>
              <a:gd name="connsiteY3171" fmla="*/ 1120085 h 1722677"/>
              <a:gd name="connsiteX3172" fmla="*/ 861950 w 1266576"/>
              <a:gd name="connsiteY3172" fmla="*/ 1120085 h 1722677"/>
              <a:gd name="connsiteX3173" fmla="*/ 851248 w 1266576"/>
              <a:gd name="connsiteY3173" fmla="*/ 1120754 h 1722677"/>
              <a:gd name="connsiteX3174" fmla="*/ 806347 w 1266576"/>
              <a:gd name="connsiteY3174" fmla="*/ 1125227 h 1722677"/>
              <a:gd name="connsiteX3175" fmla="*/ 798864 w 1266576"/>
              <a:gd name="connsiteY3175" fmla="*/ 1126482 h 1722677"/>
              <a:gd name="connsiteX3176" fmla="*/ 796021 w 1266576"/>
              <a:gd name="connsiteY3176" fmla="*/ 1129659 h 1722677"/>
              <a:gd name="connsiteX3177" fmla="*/ 795686 w 1266576"/>
              <a:gd name="connsiteY3177" fmla="*/ 1135010 h 1722677"/>
              <a:gd name="connsiteX3178" fmla="*/ 794976 w 1266576"/>
              <a:gd name="connsiteY3178" fmla="*/ 1156457 h 1722677"/>
              <a:gd name="connsiteX3179" fmla="*/ 792843 w 1266576"/>
              <a:gd name="connsiteY3179" fmla="*/ 1205539 h 1722677"/>
              <a:gd name="connsiteX3180" fmla="*/ 1185537 w 1266576"/>
              <a:gd name="connsiteY3180" fmla="*/ 1104491 h 1722677"/>
              <a:gd name="connsiteX3181" fmla="*/ 1182903 w 1266576"/>
              <a:gd name="connsiteY3181" fmla="*/ 1105578 h 1722677"/>
              <a:gd name="connsiteX3182" fmla="*/ 1166181 w 1266576"/>
              <a:gd name="connsiteY3182" fmla="*/ 1118831 h 1722677"/>
              <a:gd name="connsiteX3183" fmla="*/ 1149458 w 1266576"/>
              <a:gd name="connsiteY3183" fmla="*/ 1132335 h 1722677"/>
              <a:gd name="connsiteX3184" fmla="*/ 1124373 w 1266576"/>
              <a:gd name="connsiteY3184" fmla="*/ 1152318 h 1722677"/>
              <a:gd name="connsiteX3185" fmla="*/ 1121113 w 1266576"/>
              <a:gd name="connsiteY3185" fmla="*/ 1158882 h 1722677"/>
              <a:gd name="connsiteX3186" fmla="*/ 1121656 w 1266576"/>
              <a:gd name="connsiteY3186" fmla="*/ 1203114 h 1722677"/>
              <a:gd name="connsiteX3187" fmla="*/ 1122576 w 1266576"/>
              <a:gd name="connsiteY3187" fmla="*/ 1209134 h 1722677"/>
              <a:gd name="connsiteX3188" fmla="*/ 1131230 w 1266576"/>
              <a:gd name="connsiteY3188" fmla="*/ 1240782 h 1722677"/>
              <a:gd name="connsiteX3189" fmla="*/ 1133195 w 1266576"/>
              <a:gd name="connsiteY3189" fmla="*/ 1245506 h 1722677"/>
              <a:gd name="connsiteX3190" fmla="*/ 1134658 w 1266576"/>
              <a:gd name="connsiteY3190" fmla="*/ 1244127 h 1722677"/>
              <a:gd name="connsiteX3191" fmla="*/ 1183698 w 1266576"/>
              <a:gd name="connsiteY3191" fmla="*/ 1110051 h 1722677"/>
              <a:gd name="connsiteX3192" fmla="*/ 1185537 w 1266576"/>
              <a:gd name="connsiteY3192" fmla="*/ 1104491 h 1722677"/>
              <a:gd name="connsiteX3193" fmla="*/ 790168 w 1266576"/>
              <a:gd name="connsiteY3193" fmla="*/ 1175020 h 1722677"/>
              <a:gd name="connsiteX3194" fmla="*/ 790795 w 1266576"/>
              <a:gd name="connsiteY3194" fmla="*/ 1175020 h 1722677"/>
              <a:gd name="connsiteX3195" fmla="*/ 790795 w 1266576"/>
              <a:gd name="connsiteY3195" fmla="*/ 1158297 h 1722677"/>
              <a:gd name="connsiteX3196" fmla="*/ 791715 w 1266576"/>
              <a:gd name="connsiteY3196" fmla="*/ 1129993 h 1722677"/>
              <a:gd name="connsiteX3197" fmla="*/ 789624 w 1266576"/>
              <a:gd name="connsiteY3197" fmla="*/ 1127054 h 1722677"/>
              <a:gd name="connsiteX3198" fmla="*/ 789039 w 1266576"/>
              <a:gd name="connsiteY3198" fmla="*/ 1127025 h 1722677"/>
              <a:gd name="connsiteX3199" fmla="*/ 784440 w 1266576"/>
              <a:gd name="connsiteY3199" fmla="*/ 1127025 h 1722677"/>
              <a:gd name="connsiteX3200" fmla="*/ 734982 w 1266576"/>
              <a:gd name="connsiteY3200" fmla="*/ 1131498 h 1722677"/>
              <a:gd name="connsiteX3201" fmla="*/ 725910 w 1266576"/>
              <a:gd name="connsiteY3201" fmla="*/ 1132836 h 1722677"/>
              <a:gd name="connsiteX3202" fmla="*/ 724297 w 1266576"/>
              <a:gd name="connsiteY3202" fmla="*/ 1135027 h 1722677"/>
              <a:gd name="connsiteX3203" fmla="*/ 724572 w 1266576"/>
              <a:gd name="connsiteY3203" fmla="*/ 1135763 h 1722677"/>
              <a:gd name="connsiteX3204" fmla="*/ 726161 w 1266576"/>
              <a:gd name="connsiteY3204" fmla="*/ 1138397 h 1722677"/>
              <a:gd name="connsiteX3205" fmla="*/ 756011 w 1266576"/>
              <a:gd name="connsiteY3205" fmla="*/ 1181834 h 1722677"/>
              <a:gd name="connsiteX3206" fmla="*/ 782433 w 1266576"/>
              <a:gd name="connsiteY3206" fmla="*/ 1219461 h 1722677"/>
              <a:gd name="connsiteX3207" fmla="*/ 787116 w 1266576"/>
              <a:gd name="connsiteY3207" fmla="*/ 1223850 h 1722677"/>
              <a:gd name="connsiteX3208" fmla="*/ 788955 w 1266576"/>
              <a:gd name="connsiteY3208" fmla="*/ 1217161 h 1722677"/>
              <a:gd name="connsiteX3209" fmla="*/ 790168 w 1266576"/>
              <a:gd name="connsiteY3209" fmla="*/ 1175020 h 1722677"/>
              <a:gd name="connsiteX3210" fmla="*/ 1064715 w 1266576"/>
              <a:gd name="connsiteY3210" fmla="*/ 1136850 h 1722677"/>
              <a:gd name="connsiteX3211" fmla="*/ 1064715 w 1266576"/>
              <a:gd name="connsiteY3211" fmla="*/ 1141030 h 1722677"/>
              <a:gd name="connsiteX3212" fmla="*/ 1072365 w 1266576"/>
              <a:gd name="connsiteY3212" fmla="*/ 1169083 h 1722677"/>
              <a:gd name="connsiteX3213" fmla="*/ 1088294 w 1266576"/>
              <a:gd name="connsiteY3213" fmla="*/ 1228156 h 1722677"/>
              <a:gd name="connsiteX3214" fmla="*/ 1107274 w 1266576"/>
              <a:gd name="connsiteY3214" fmla="*/ 1299855 h 1722677"/>
              <a:gd name="connsiteX3215" fmla="*/ 1111790 w 1266576"/>
              <a:gd name="connsiteY3215" fmla="*/ 1316829 h 1722677"/>
              <a:gd name="connsiteX3216" fmla="*/ 1118270 w 1266576"/>
              <a:gd name="connsiteY3216" fmla="*/ 1323393 h 1722677"/>
              <a:gd name="connsiteX3217" fmla="*/ 1143563 w 1266576"/>
              <a:gd name="connsiteY3217" fmla="*/ 1329162 h 1722677"/>
              <a:gd name="connsiteX3218" fmla="*/ 1150085 w 1266576"/>
              <a:gd name="connsiteY3218" fmla="*/ 1328953 h 1722677"/>
              <a:gd name="connsiteX3219" fmla="*/ 1148622 w 1266576"/>
              <a:gd name="connsiteY3219" fmla="*/ 1323142 h 1722677"/>
              <a:gd name="connsiteX3220" fmla="*/ 1139090 w 1266576"/>
              <a:gd name="connsiteY3220" fmla="*/ 1302238 h 1722677"/>
              <a:gd name="connsiteX3221" fmla="*/ 1118813 w 1266576"/>
              <a:gd name="connsiteY3221" fmla="*/ 1256000 h 1722677"/>
              <a:gd name="connsiteX3222" fmla="*/ 1088921 w 1266576"/>
              <a:gd name="connsiteY3222" fmla="*/ 1189777 h 1722677"/>
              <a:gd name="connsiteX3223" fmla="*/ 1066721 w 1266576"/>
              <a:gd name="connsiteY3223" fmla="*/ 1140278 h 1722677"/>
              <a:gd name="connsiteX3224" fmla="*/ 1064715 w 1266576"/>
              <a:gd name="connsiteY3224" fmla="*/ 1136850 h 1722677"/>
              <a:gd name="connsiteX3225" fmla="*/ 1147535 w 1266576"/>
              <a:gd name="connsiteY3225" fmla="*/ 1014397 h 1722677"/>
              <a:gd name="connsiteX3226" fmla="*/ 1143814 w 1266576"/>
              <a:gd name="connsiteY3226" fmla="*/ 1016111 h 1722677"/>
              <a:gd name="connsiteX3227" fmla="*/ 1124624 w 1266576"/>
              <a:gd name="connsiteY3227" fmla="*/ 1027023 h 1722677"/>
              <a:gd name="connsiteX3228" fmla="*/ 1088587 w 1266576"/>
              <a:gd name="connsiteY3228" fmla="*/ 1047048 h 1722677"/>
              <a:gd name="connsiteX3229" fmla="*/ 1084657 w 1266576"/>
              <a:gd name="connsiteY3229" fmla="*/ 1049389 h 1722677"/>
              <a:gd name="connsiteX3230" fmla="*/ 1083152 w 1266576"/>
              <a:gd name="connsiteY3230" fmla="*/ 1051814 h 1722677"/>
              <a:gd name="connsiteX3231" fmla="*/ 1085075 w 1266576"/>
              <a:gd name="connsiteY3231" fmla="*/ 1053821 h 1722677"/>
              <a:gd name="connsiteX3232" fmla="*/ 1112835 w 1266576"/>
              <a:gd name="connsiteY3232" fmla="*/ 1064649 h 1722677"/>
              <a:gd name="connsiteX3233" fmla="*/ 1144190 w 1266576"/>
              <a:gd name="connsiteY3233" fmla="*/ 1076815 h 1722677"/>
              <a:gd name="connsiteX3234" fmla="*/ 1182653 w 1266576"/>
              <a:gd name="connsiteY3234" fmla="*/ 1091740 h 1722677"/>
              <a:gd name="connsiteX3235" fmla="*/ 1184576 w 1266576"/>
              <a:gd name="connsiteY3235" fmla="*/ 1091447 h 1722677"/>
              <a:gd name="connsiteX3236" fmla="*/ 1184576 w 1266576"/>
              <a:gd name="connsiteY3236" fmla="*/ 1089315 h 1722677"/>
              <a:gd name="connsiteX3237" fmla="*/ 1180897 w 1266576"/>
              <a:gd name="connsiteY3237" fmla="*/ 1080954 h 1722677"/>
              <a:gd name="connsiteX3238" fmla="*/ 1154265 w 1266576"/>
              <a:gd name="connsiteY3238" fmla="*/ 1024263 h 1722677"/>
              <a:gd name="connsiteX3239" fmla="*/ 1150085 w 1266576"/>
              <a:gd name="connsiteY3239" fmla="*/ 1016195 h 1722677"/>
              <a:gd name="connsiteX3240" fmla="*/ 1147535 w 1266576"/>
              <a:gd name="connsiteY3240" fmla="*/ 1014481 h 1722677"/>
              <a:gd name="connsiteX3241" fmla="*/ 754088 w 1266576"/>
              <a:gd name="connsiteY3241" fmla="*/ 1662950 h 1722677"/>
              <a:gd name="connsiteX3242" fmla="*/ 753879 w 1266576"/>
              <a:gd name="connsiteY3242" fmla="*/ 1663995 h 1722677"/>
              <a:gd name="connsiteX3243" fmla="*/ 758060 w 1266576"/>
              <a:gd name="connsiteY3243" fmla="*/ 1666127 h 1722677"/>
              <a:gd name="connsiteX3244" fmla="*/ 778964 w 1266576"/>
              <a:gd name="connsiteY3244" fmla="*/ 1675241 h 1722677"/>
              <a:gd name="connsiteX3245" fmla="*/ 817384 w 1266576"/>
              <a:gd name="connsiteY3245" fmla="*/ 1692256 h 1722677"/>
              <a:gd name="connsiteX3246" fmla="*/ 849701 w 1266576"/>
              <a:gd name="connsiteY3246" fmla="*/ 1706094 h 1722677"/>
              <a:gd name="connsiteX3247" fmla="*/ 875830 w 1266576"/>
              <a:gd name="connsiteY3247" fmla="*/ 1716839 h 1722677"/>
              <a:gd name="connsiteX3248" fmla="*/ 884192 w 1266576"/>
              <a:gd name="connsiteY3248" fmla="*/ 1715501 h 1722677"/>
              <a:gd name="connsiteX3249" fmla="*/ 903047 w 1266576"/>
              <a:gd name="connsiteY3249" fmla="*/ 1701119 h 1722677"/>
              <a:gd name="connsiteX3250" fmla="*/ 915589 w 1266576"/>
              <a:gd name="connsiteY3250" fmla="*/ 1691169 h 1722677"/>
              <a:gd name="connsiteX3251" fmla="*/ 916592 w 1266576"/>
              <a:gd name="connsiteY3251" fmla="*/ 1688577 h 1722677"/>
              <a:gd name="connsiteX3252" fmla="*/ 914920 w 1266576"/>
              <a:gd name="connsiteY3252" fmla="*/ 1687407 h 1722677"/>
              <a:gd name="connsiteX3253" fmla="*/ 905137 w 1266576"/>
              <a:gd name="connsiteY3253" fmla="*/ 1685693 h 1722677"/>
              <a:gd name="connsiteX3254" fmla="*/ 877126 w 1266576"/>
              <a:gd name="connsiteY3254" fmla="*/ 1681512 h 1722677"/>
              <a:gd name="connsiteX3255" fmla="*/ 836323 w 1266576"/>
              <a:gd name="connsiteY3255" fmla="*/ 1675115 h 1722677"/>
              <a:gd name="connsiteX3256" fmla="*/ 775075 w 1266576"/>
              <a:gd name="connsiteY3256" fmla="*/ 1665918 h 1722677"/>
              <a:gd name="connsiteX3257" fmla="*/ 924159 w 1266576"/>
              <a:gd name="connsiteY3257" fmla="*/ 1506591 h 1722677"/>
              <a:gd name="connsiteX3258" fmla="*/ 887453 w 1266576"/>
              <a:gd name="connsiteY3258" fmla="*/ 1505588 h 1722677"/>
              <a:gd name="connsiteX3259" fmla="*/ 861491 w 1266576"/>
              <a:gd name="connsiteY3259" fmla="*/ 1505588 h 1722677"/>
              <a:gd name="connsiteX3260" fmla="*/ 857101 w 1266576"/>
              <a:gd name="connsiteY3260" fmla="*/ 1506466 h 1722677"/>
              <a:gd name="connsiteX3261" fmla="*/ 856378 w 1266576"/>
              <a:gd name="connsiteY3261" fmla="*/ 1508343 h 1722677"/>
              <a:gd name="connsiteX3262" fmla="*/ 856808 w 1266576"/>
              <a:gd name="connsiteY3262" fmla="*/ 1508891 h 1722677"/>
              <a:gd name="connsiteX3263" fmla="*/ 857435 w 1266576"/>
              <a:gd name="connsiteY3263" fmla="*/ 1509350 h 1722677"/>
              <a:gd name="connsiteX3264" fmla="*/ 902838 w 1266576"/>
              <a:gd name="connsiteY3264" fmla="*/ 1540246 h 1722677"/>
              <a:gd name="connsiteX3265" fmla="*/ 919561 w 1266576"/>
              <a:gd name="connsiteY3265" fmla="*/ 1551074 h 1722677"/>
              <a:gd name="connsiteX3266" fmla="*/ 924494 w 1266576"/>
              <a:gd name="connsiteY3266" fmla="*/ 1551074 h 1722677"/>
              <a:gd name="connsiteX3267" fmla="*/ 945105 w 1266576"/>
              <a:gd name="connsiteY3267" fmla="*/ 1536609 h 1722677"/>
              <a:gd name="connsiteX3268" fmla="*/ 972990 w 1266576"/>
              <a:gd name="connsiteY3268" fmla="*/ 1516583 h 1722677"/>
              <a:gd name="connsiteX3269" fmla="*/ 982898 w 1266576"/>
              <a:gd name="connsiteY3269" fmla="*/ 1509559 h 1722677"/>
              <a:gd name="connsiteX3270" fmla="*/ 983484 w 1266576"/>
              <a:gd name="connsiteY3270" fmla="*/ 1507595 h 1722677"/>
              <a:gd name="connsiteX3271" fmla="*/ 982271 w 1266576"/>
              <a:gd name="connsiteY3271" fmla="*/ 1506967 h 1722677"/>
              <a:gd name="connsiteX3272" fmla="*/ 980766 w 1266576"/>
              <a:gd name="connsiteY3272" fmla="*/ 1506967 h 1722677"/>
              <a:gd name="connsiteX3273" fmla="*/ 122802 w 1266576"/>
              <a:gd name="connsiteY3273" fmla="*/ 1139275 h 1722677"/>
              <a:gd name="connsiteX3274" fmla="*/ 126313 w 1266576"/>
              <a:gd name="connsiteY3274" fmla="*/ 1141449 h 1722677"/>
              <a:gd name="connsiteX3275" fmla="*/ 162477 w 1266576"/>
              <a:gd name="connsiteY3275" fmla="*/ 1156039 h 1722677"/>
              <a:gd name="connsiteX3276" fmla="*/ 208882 w 1266576"/>
              <a:gd name="connsiteY3276" fmla="*/ 1173891 h 1722677"/>
              <a:gd name="connsiteX3277" fmla="*/ 234468 w 1266576"/>
              <a:gd name="connsiteY3277" fmla="*/ 1183966 h 1722677"/>
              <a:gd name="connsiteX3278" fmla="*/ 235848 w 1266576"/>
              <a:gd name="connsiteY3278" fmla="*/ 1183966 h 1722677"/>
              <a:gd name="connsiteX3279" fmla="*/ 236182 w 1266576"/>
              <a:gd name="connsiteY3279" fmla="*/ 1182670 h 1722677"/>
              <a:gd name="connsiteX3280" fmla="*/ 232002 w 1266576"/>
              <a:gd name="connsiteY3280" fmla="*/ 1175438 h 1722677"/>
              <a:gd name="connsiteX3281" fmla="*/ 215906 w 1266576"/>
              <a:gd name="connsiteY3281" fmla="*/ 1150353 h 1722677"/>
              <a:gd name="connsiteX3282" fmla="*/ 200019 w 1266576"/>
              <a:gd name="connsiteY3282" fmla="*/ 1125269 h 1722677"/>
              <a:gd name="connsiteX3283" fmla="*/ 196215 w 1266576"/>
              <a:gd name="connsiteY3283" fmla="*/ 1120461 h 1722677"/>
              <a:gd name="connsiteX3284" fmla="*/ 192034 w 1266576"/>
              <a:gd name="connsiteY3284" fmla="*/ 1119124 h 1722677"/>
              <a:gd name="connsiteX3285" fmla="*/ 187561 w 1266576"/>
              <a:gd name="connsiteY3285" fmla="*/ 1120294 h 1722677"/>
              <a:gd name="connsiteX3286" fmla="*/ 127359 w 1266576"/>
              <a:gd name="connsiteY3286" fmla="*/ 1137853 h 1722677"/>
              <a:gd name="connsiteX3287" fmla="*/ 122802 w 1266576"/>
              <a:gd name="connsiteY3287" fmla="*/ 1139275 h 1722677"/>
              <a:gd name="connsiteX3288" fmla="*/ 1031520 w 1266576"/>
              <a:gd name="connsiteY3288" fmla="*/ 1292539 h 1722677"/>
              <a:gd name="connsiteX3289" fmla="*/ 1031520 w 1266576"/>
              <a:gd name="connsiteY3289" fmla="*/ 1292539 h 1722677"/>
              <a:gd name="connsiteX3290" fmla="*/ 1026921 w 1266576"/>
              <a:gd name="connsiteY3290" fmla="*/ 1292790 h 1722677"/>
              <a:gd name="connsiteX3291" fmla="*/ 999496 w 1266576"/>
              <a:gd name="connsiteY3291" fmla="*/ 1294588 h 1722677"/>
              <a:gd name="connsiteX3292" fmla="*/ 945147 w 1266576"/>
              <a:gd name="connsiteY3292" fmla="*/ 1296720 h 1722677"/>
              <a:gd name="connsiteX3293" fmla="*/ 940757 w 1266576"/>
              <a:gd name="connsiteY3293" fmla="*/ 1305583 h 1722677"/>
              <a:gd name="connsiteX3294" fmla="*/ 960490 w 1266576"/>
              <a:gd name="connsiteY3294" fmla="*/ 1339029 h 1722677"/>
              <a:gd name="connsiteX3295" fmla="*/ 967555 w 1266576"/>
              <a:gd name="connsiteY3295" fmla="*/ 1349940 h 1722677"/>
              <a:gd name="connsiteX3296" fmla="*/ 970498 w 1266576"/>
              <a:gd name="connsiteY3296" fmla="*/ 1350605 h 1722677"/>
              <a:gd name="connsiteX3297" fmla="*/ 970900 w 1266576"/>
              <a:gd name="connsiteY3297" fmla="*/ 1350275 h 1722677"/>
              <a:gd name="connsiteX3298" fmla="*/ 988500 w 1266576"/>
              <a:gd name="connsiteY3298" fmla="*/ 1335642 h 1722677"/>
              <a:gd name="connsiteX3299" fmla="*/ 1013208 w 1266576"/>
              <a:gd name="connsiteY3299" fmla="*/ 1315199 h 1722677"/>
              <a:gd name="connsiteX3300" fmla="*/ 1034990 w 1266576"/>
              <a:gd name="connsiteY3300" fmla="*/ 1297263 h 1722677"/>
              <a:gd name="connsiteX3301" fmla="*/ 1036829 w 1266576"/>
              <a:gd name="connsiteY3301" fmla="*/ 1295717 h 1722677"/>
              <a:gd name="connsiteX3302" fmla="*/ 1037749 w 1266576"/>
              <a:gd name="connsiteY3302" fmla="*/ 1293752 h 1722677"/>
              <a:gd name="connsiteX3303" fmla="*/ 1036035 w 1266576"/>
              <a:gd name="connsiteY3303" fmla="*/ 1292581 h 1722677"/>
              <a:gd name="connsiteX3304" fmla="*/ 1031520 w 1266576"/>
              <a:gd name="connsiteY3304" fmla="*/ 1292539 h 1722677"/>
              <a:gd name="connsiteX3305" fmla="*/ 1032900 w 1266576"/>
              <a:gd name="connsiteY3305" fmla="*/ 197195 h 1722677"/>
              <a:gd name="connsiteX3306" fmla="*/ 1028175 w 1266576"/>
              <a:gd name="connsiteY3306" fmla="*/ 191718 h 1722677"/>
              <a:gd name="connsiteX3307" fmla="*/ 996987 w 1266576"/>
              <a:gd name="connsiteY3307" fmla="*/ 165881 h 1722677"/>
              <a:gd name="connsiteX3308" fmla="*/ 974202 w 1266576"/>
              <a:gd name="connsiteY3308" fmla="*/ 146775 h 1722677"/>
              <a:gd name="connsiteX3309" fmla="*/ 944938 w 1266576"/>
              <a:gd name="connsiteY3309" fmla="*/ 123238 h 1722677"/>
              <a:gd name="connsiteX3310" fmla="*/ 919853 w 1266576"/>
              <a:gd name="connsiteY3310" fmla="*/ 102335 h 1722677"/>
              <a:gd name="connsiteX3311" fmla="*/ 897277 w 1266576"/>
              <a:gd name="connsiteY3311" fmla="*/ 84065 h 1722677"/>
              <a:gd name="connsiteX3312" fmla="*/ 861282 w 1266576"/>
              <a:gd name="connsiteY3312" fmla="*/ 54507 h 1722677"/>
              <a:gd name="connsiteX3313" fmla="*/ 858397 w 1266576"/>
              <a:gd name="connsiteY3313" fmla="*/ 54047 h 1722677"/>
              <a:gd name="connsiteX3314" fmla="*/ 863121 w 1266576"/>
              <a:gd name="connsiteY3314" fmla="*/ 59273 h 1722677"/>
              <a:gd name="connsiteX3315" fmla="*/ 876917 w 1266576"/>
              <a:gd name="connsiteY3315" fmla="*/ 73529 h 1722677"/>
              <a:gd name="connsiteX3316" fmla="*/ 894685 w 1266576"/>
              <a:gd name="connsiteY3316" fmla="*/ 92259 h 1722677"/>
              <a:gd name="connsiteX3317" fmla="*/ 910447 w 1266576"/>
              <a:gd name="connsiteY3317" fmla="*/ 108982 h 1722677"/>
              <a:gd name="connsiteX3318" fmla="*/ 943474 w 1266576"/>
              <a:gd name="connsiteY3318" fmla="*/ 143974 h 1722677"/>
              <a:gd name="connsiteX3319" fmla="*/ 956644 w 1266576"/>
              <a:gd name="connsiteY3319" fmla="*/ 157812 h 1722677"/>
              <a:gd name="connsiteX3320" fmla="*/ 976376 w 1266576"/>
              <a:gd name="connsiteY3320" fmla="*/ 179050 h 1722677"/>
              <a:gd name="connsiteX3321" fmla="*/ 990674 w 1266576"/>
              <a:gd name="connsiteY3321" fmla="*/ 187412 h 1722677"/>
              <a:gd name="connsiteX3322" fmla="*/ 993685 w 1266576"/>
              <a:gd name="connsiteY3322" fmla="*/ 187997 h 1722677"/>
              <a:gd name="connsiteX3323" fmla="*/ 1009989 w 1266576"/>
              <a:gd name="connsiteY3323" fmla="*/ 192178 h 1722677"/>
              <a:gd name="connsiteX3324" fmla="*/ 1137417 w 1266576"/>
              <a:gd name="connsiteY3324" fmla="*/ 1256669 h 1722677"/>
              <a:gd name="connsiteX3325" fmla="*/ 1139549 w 1266576"/>
              <a:gd name="connsiteY3325" fmla="*/ 1253826 h 1722677"/>
              <a:gd name="connsiteX3326" fmla="*/ 1151799 w 1266576"/>
              <a:gd name="connsiteY3326" fmla="*/ 1231794 h 1722677"/>
              <a:gd name="connsiteX3327" fmla="*/ 1173748 w 1266576"/>
              <a:gd name="connsiteY3327" fmla="*/ 1194167 h 1722677"/>
              <a:gd name="connsiteX3328" fmla="*/ 1214886 w 1266576"/>
              <a:gd name="connsiteY3328" fmla="*/ 1121799 h 1722677"/>
              <a:gd name="connsiteX3329" fmla="*/ 1216558 w 1266576"/>
              <a:gd name="connsiteY3329" fmla="*/ 1118413 h 1722677"/>
              <a:gd name="connsiteX3330" fmla="*/ 1215304 w 1266576"/>
              <a:gd name="connsiteY3330" fmla="*/ 1113772 h 1722677"/>
              <a:gd name="connsiteX3331" fmla="*/ 1193773 w 1266576"/>
              <a:gd name="connsiteY3331" fmla="*/ 1100687 h 1722677"/>
              <a:gd name="connsiteX3332" fmla="*/ 1191298 w 1266576"/>
              <a:gd name="connsiteY3332" fmla="*/ 1101264 h 1722677"/>
              <a:gd name="connsiteX3333" fmla="*/ 1191181 w 1266576"/>
              <a:gd name="connsiteY3333" fmla="*/ 1101481 h 1722677"/>
              <a:gd name="connsiteX3334" fmla="*/ 1189843 w 1266576"/>
              <a:gd name="connsiteY3334" fmla="*/ 1104198 h 1722677"/>
              <a:gd name="connsiteX3335" fmla="*/ 1178346 w 1266576"/>
              <a:gd name="connsiteY3335" fmla="*/ 1135763 h 1722677"/>
              <a:gd name="connsiteX3336" fmla="*/ 1169107 w 1266576"/>
              <a:gd name="connsiteY3336" fmla="*/ 1160847 h 1722677"/>
              <a:gd name="connsiteX3337" fmla="*/ 1156565 w 1266576"/>
              <a:gd name="connsiteY3337" fmla="*/ 1195254 h 1722677"/>
              <a:gd name="connsiteX3338" fmla="*/ 1142810 w 1266576"/>
              <a:gd name="connsiteY3338" fmla="*/ 1233299 h 1722677"/>
              <a:gd name="connsiteX3339" fmla="*/ 1136497 w 1266576"/>
              <a:gd name="connsiteY3339" fmla="*/ 1250481 h 1722677"/>
              <a:gd name="connsiteX3340" fmla="*/ 1135870 w 1266576"/>
              <a:gd name="connsiteY3340" fmla="*/ 1255665 h 1722677"/>
              <a:gd name="connsiteX3341" fmla="*/ 1137375 w 1266576"/>
              <a:gd name="connsiteY3341" fmla="*/ 1256543 h 1722677"/>
              <a:gd name="connsiteX3342" fmla="*/ 1055099 w 1266576"/>
              <a:gd name="connsiteY3342" fmla="*/ 1569887 h 1722677"/>
              <a:gd name="connsiteX3343" fmla="*/ 1053929 w 1266576"/>
              <a:gd name="connsiteY3343" fmla="*/ 1572061 h 1722677"/>
              <a:gd name="connsiteX3344" fmla="*/ 1055225 w 1266576"/>
              <a:gd name="connsiteY3344" fmla="*/ 1594930 h 1722677"/>
              <a:gd name="connsiteX3345" fmla="*/ 1057649 w 1266576"/>
              <a:gd name="connsiteY3345" fmla="*/ 1627623 h 1722677"/>
              <a:gd name="connsiteX3346" fmla="*/ 1059740 w 1266576"/>
              <a:gd name="connsiteY3346" fmla="*/ 1663451 h 1722677"/>
              <a:gd name="connsiteX3347" fmla="*/ 1060032 w 1266576"/>
              <a:gd name="connsiteY3347" fmla="*/ 1665709 h 1722677"/>
              <a:gd name="connsiteX3348" fmla="*/ 1060952 w 1266576"/>
              <a:gd name="connsiteY3348" fmla="*/ 1666796 h 1722677"/>
              <a:gd name="connsiteX3349" fmla="*/ 1062248 w 1266576"/>
              <a:gd name="connsiteY3349" fmla="*/ 1666461 h 1722677"/>
              <a:gd name="connsiteX3350" fmla="*/ 1064380 w 1266576"/>
              <a:gd name="connsiteY3350" fmla="*/ 1663326 h 1722677"/>
              <a:gd name="connsiteX3351" fmla="*/ 1076003 w 1266576"/>
              <a:gd name="connsiteY3351" fmla="*/ 1642673 h 1722677"/>
              <a:gd name="connsiteX3352" fmla="*/ 1088085 w 1266576"/>
              <a:gd name="connsiteY3352" fmla="*/ 1621477 h 1722677"/>
              <a:gd name="connsiteX3353" fmla="*/ 1105686 w 1266576"/>
              <a:gd name="connsiteY3353" fmla="*/ 1590205 h 1722677"/>
              <a:gd name="connsiteX3354" fmla="*/ 1101087 w 1266576"/>
              <a:gd name="connsiteY3354" fmla="*/ 1580172 h 1722677"/>
              <a:gd name="connsiteX3355" fmla="*/ 1069815 w 1266576"/>
              <a:gd name="connsiteY3355" fmla="*/ 1572939 h 1722677"/>
              <a:gd name="connsiteX3356" fmla="*/ 1055057 w 1266576"/>
              <a:gd name="connsiteY3356" fmla="*/ 1569762 h 1722677"/>
              <a:gd name="connsiteX3357" fmla="*/ 1088545 w 1266576"/>
              <a:gd name="connsiteY3357" fmla="*/ 306018 h 1722677"/>
              <a:gd name="connsiteX3358" fmla="*/ 1091889 w 1266576"/>
              <a:gd name="connsiteY3358" fmla="*/ 313753 h 1722677"/>
              <a:gd name="connsiteX3359" fmla="*/ 1098620 w 1266576"/>
              <a:gd name="connsiteY3359" fmla="*/ 327465 h 1722677"/>
              <a:gd name="connsiteX3360" fmla="*/ 1105059 w 1266576"/>
              <a:gd name="connsiteY3360" fmla="*/ 340467 h 1722677"/>
              <a:gd name="connsiteX3361" fmla="*/ 1121280 w 1266576"/>
              <a:gd name="connsiteY3361" fmla="*/ 372450 h 1722677"/>
              <a:gd name="connsiteX3362" fmla="*/ 1145528 w 1266576"/>
              <a:gd name="connsiteY3362" fmla="*/ 421949 h 1722677"/>
              <a:gd name="connsiteX3363" fmla="*/ 1151214 w 1266576"/>
              <a:gd name="connsiteY3363" fmla="*/ 433572 h 1722677"/>
              <a:gd name="connsiteX3364" fmla="*/ 1160997 w 1266576"/>
              <a:gd name="connsiteY3364" fmla="*/ 452594 h 1722677"/>
              <a:gd name="connsiteX3365" fmla="*/ 1162293 w 1266576"/>
              <a:gd name="connsiteY3365" fmla="*/ 453263 h 1722677"/>
              <a:gd name="connsiteX3366" fmla="*/ 1162794 w 1266576"/>
              <a:gd name="connsiteY3366" fmla="*/ 452050 h 1722677"/>
              <a:gd name="connsiteX3367" fmla="*/ 1157986 w 1266576"/>
              <a:gd name="connsiteY3367" fmla="*/ 426548 h 1722677"/>
              <a:gd name="connsiteX3368" fmla="*/ 1151297 w 1266576"/>
              <a:gd name="connsiteY3368" fmla="*/ 395151 h 1722677"/>
              <a:gd name="connsiteX3369" fmla="*/ 1143772 w 1266576"/>
              <a:gd name="connsiteY3369" fmla="*/ 357525 h 1722677"/>
              <a:gd name="connsiteX3370" fmla="*/ 1141054 w 1266576"/>
              <a:gd name="connsiteY3370" fmla="*/ 344983 h 1722677"/>
              <a:gd name="connsiteX3371" fmla="*/ 1135410 w 1266576"/>
              <a:gd name="connsiteY3371" fmla="*/ 336621 h 1722677"/>
              <a:gd name="connsiteX3372" fmla="*/ 1120987 w 1266576"/>
              <a:gd name="connsiteY3372" fmla="*/ 326713 h 1722677"/>
              <a:gd name="connsiteX3373" fmla="*/ 1092433 w 1266576"/>
              <a:gd name="connsiteY3373" fmla="*/ 307523 h 1722677"/>
              <a:gd name="connsiteX3374" fmla="*/ 1088670 w 1266576"/>
              <a:gd name="connsiteY3374" fmla="*/ 305893 h 1722677"/>
              <a:gd name="connsiteX3375" fmla="*/ 805260 w 1266576"/>
              <a:gd name="connsiteY3375" fmla="*/ 101498 h 1722677"/>
              <a:gd name="connsiteX3376" fmla="*/ 807978 w 1266576"/>
              <a:gd name="connsiteY3376" fmla="*/ 95645 h 1722677"/>
              <a:gd name="connsiteX3377" fmla="*/ 811907 w 1266576"/>
              <a:gd name="connsiteY3377" fmla="*/ 83312 h 1722677"/>
              <a:gd name="connsiteX3378" fmla="*/ 827794 w 1266576"/>
              <a:gd name="connsiteY3378" fmla="*/ 35485 h 1722677"/>
              <a:gd name="connsiteX3379" fmla="*/ 828756 w 1266576"/>
              <a:gd name="connsiteY3379" fmla="*/ 31764 h 1722677"/>
              <a:gd name="connsiteX3380" fmla="*/ 827125 w 1266576"/>
              <a:gd name="connsiteY3380" fmla="*/ 28629 h 1722677"/>
              <a:gd name="connsiteX3381" fmla="*/ 822944 w 1266576"/>
              <a:gd name="connsiteY3381" fmla="*/ 26873 h 1722677"/>
              <a:gd name="connsiteX3382" fmla="*/ 778378 w 1266576"/>
              <a:gd name="connsiteY3382" fmla="*/ 13202 h 1722677"/>
              <a:gd name="connsiteX3383" fmla="*/ 768094 w 1266576"/>
              <a:gd name="connsiteY3383" fmla="*/ 10317 h 1722677"/>
              <a:gd name="connsiteX3384" fmla="*/ 766384 w 1266576"/>
              <a:gd name="connsiteY3384" fmla="*/ 11375 h 1722677"/>
              <a:gd name="connsiteX3385" fmla="*/ 766421 w 1266576"/>
              <a:gd name="connsiteY3385" fmla="*/ 12157 h 1722677"/>
              <a:gd name="connsiteX3386" fmla="*/ 770059 w 1266576"/>
              <a:gd name="connsiteY3386" fmla="*/ 22190 h 1722677"/>
              <a:gd name="connsiteX3387" fmla="*/ 781179 w 1266576"/>
              <a:gd name="connsiteY3387" fmla="*/ 47275 h 1722677"/>
              <a:gd name="connsiteX3388" fmla="*/ 797484 w 1266576"/>
              <a:gd name="connsiteY3388" fmla="*/ 85946 h 1722677"/>
              <a:gd name="connsiteX3389" fmla="*/ 803086 w 1266576"/>
              <a:gd name="connsiteY3389" fmla="*/ 98488 h 1722677"/>
              <a:gd name="connsiteX3390" fmla="*/ 805260 w 1266576"/>
              <a:gd name="connsiteY3390" fmla="*/ 101498 h 1722677"/>
              <a:gd name="connsiteX3391" fmla="*/ 838288 w 1266576"/>
              <a:gd name="connsiteY3391" fmla="*/ 1044582 h 1722677"/>
              <a:gd name="connsiteX3392" fmla="*/ 842928 w 1266576"/>
              <a:gd name="connsiteY3392" fmla="*/ 1045041 h 1722677"/>
              <a:gd name="connsiteX3393" fmla="*/ 890296 w 1266576"/>
              <a:gd name="connsiteY3393" fmla="*/ 1043578 h 1722677"/>
              <a:gd name="connsiteX3394" fmla="*/ 913958 w 1266576"/>
              <a:gd name="connsiteY3394" fmla="*/ 1042951 h 1722677"/>
              <a:gd name="connsiteX3395" fmla="*/ 944478 w 1266576"/>
              <a:gd name="connsiteY3395" fmla="*/ 1042491 h 1722677"/>
              <a:gd name="connsiteX3396" fmla="*/ 987204 w 1266576"/>
              <a:gd name="connsiteY3396" fmla="*/ 1040944 h 1722677"/>
              <a:gd name="connsiteX3397" fmla="*/ 999747 w 1266576"/>
              <a:gd name="connsiteY3397" fmla="*/ 1039732 h 1722677"/>
              <a:gd name="connsiteX3398" fmla="*/ 993643 w 1266576"/>
              <a:gd name="connsiteY3398" fmla="*/ 1037558 h 1722677"/>
              <a:gd name="connsiteX3399" fmla="*/ 960950 w 1266576"/>
              <a:gd name="connsiteY3399" fmla="*/ 1029656 h 1722677"/>
              <a:gd name="connsiteX3400" fmla="*/ 940046 w 1266576"/>
              <a:gd name="connsiteY3400" fmla="*/ 1024305 h 1722677"/>
              <a:gd name="connsiteX3401" fmla="*/ 906600 w 1266576"/>
              <a:gd name="connsiteY3401" fmla="*/ 1016613 h 1722677"/>
              <a:gd name="connsiteX3402" fmla="*/ 894727 w 1266576"/>
              <a:gd name="connsiteY3402" fmla="*/ 1013728 h 1722677"/>
              <a:gd name="connsiteX3403" fmla="*/ 882185 w 1266576"/>
              <a:gd name="connsiteY3403" fmla="*/ 1015651 h 1722677"/>
              <a:gd name="connsiteX3404" fmla="*/ 877001 w 1266576"/>
              <a:gd name="connsiteY3404" fmla="*/ 1018870 h 1722677"/>
              <a:gd name="connsiteX3405" fmla="*/ 851290 w 1266576"/>
              <a:gd name="connsiteY3405" fmla="*/ 1035342 h 1722677"/>
              <a:gd name="connsiteX3406" fmla="*/ 841632 w 1266576"/>
              <a:gd name="connsiteY3406" fmla="*/ 1041572 h 1722677"/>
              <a:gd name="connsiteX3407" fmla="*/ 838288 w 1266576"/>
              <a:gd name="connsiteY3407" fmla="*/ 1044582 h 1722677"/>
              <a:gd name="connsiteX3408" fmla="*/ 1227470 w 1266576"/>
              <a:gd name="connsiteY3408" fmla="*/ 931995 h 1722677"/>
              <a:gd name="connsiteX3409" fmla="*/ 1224292 w 1266576"/>
              <a:gd name="connsiteY3409" fmla="*/ 941527 h 1722677"/>
              <a:gd name="connsiteX3410" fmla="*/ 1215471 w 1266576"/>
              <a:gd name="connsiteY3410" fmla="*/ 985717 h 1722677"/>
              <a:gd name="connsiteX3411" fmla="*/ 1204810 w 1266576"/>
              <a:gd name="connsiteY3411" fmla="*/ 1036471 h 1722677"/>
              <a:gd name="connsiteX3412" fmla="*/ 1197118 w 1266576"/>
              <a:gd name="connsiteY3412" fmla="*/ 1074641 h 1722677"/>
              <a:gd name="connsiteX3413" fmla="*/ 1193857 w 1266576"/>
              <a:gd name="connsiteY3413" fmla="*/ 1091865 h 1722677"/>
              <a:gd name="connsiteX3414" fmla="*/ 1196741 w 1266576"/>
              <a:gd name="connsiteY3414" fmla="*/ 1098220 h 1722677"/>
              <a:gd name="connsiteX3415" fmla="*/ 1211876 w 1266576"/>
              <a:gd name="connsiteY3415" fmla="*/ 1107125 h 1722677"/>
              <a:gd name="connsiteX3416" fmla="*/ 1219359 w 1266576"/>
              <a:gd name="connsiteY3416" fmla="*/ 1102944 h 1722677"/>
              <a:gd name="connsiteX3417" fmla="*/ 1221408 w 1266576"/>
              <a:gd name="connsiteY3417" fmla="*/ 1066321 h 1722677"/>
              <a:gd name="connsiteX3418" fmla="*/ 1222787 w 1266576"/>
              <a:gd name="connsiteY3418" fmla="*/ 1040359 h 1722677"/>
              <a:gd name="connsiteX3419" fmla="*/ 1224627 w 1266576"/>
              <a:gd name="connsiteY3419" fmla="*/ 999179 h 1722677"/>
              <a:gd name="connsiteX3420" fmla="*/ 1227804 w 1266576"/>
              <a:gd name="connsiteY3420" fmla="*/ 939646 h 1722677"/>
              <a:gd name="connsiteX3421" fmla="*/ 1227470 w 1266576"/>
              <a:gd name="connsiteY3421" fmla="*/ 931995 h 1722677"/>
              <a:gd name="connsiteX3422" fmla="*/ 1201466 w 1266576"/>
              <a:gd name="connsiteY3422" fmla="*/ 985425 h 1722677"/>
              <a:gd name="connsiteX3423" fmla="*/ 1201466 w 1266576"/>
              <a:gd name="connsiteY3423" fmla="*/ 983460 h 1722677"/>
              <a:gd name="connsiteX3424" fmla="*/ 1199505 w 1266576"/>
              <a:gd name="connsiteY3424" fmla="*/ 981750 h 1722677"/>
              <a:gd name="connsiteX3425" fmla="*/ 1198706 w 1266576"/>
              <a:gd name="connsiteY3425" fmla="*/ 981996 h 1722677"/>
              <a:gd name="connsiteX3426" fmla="*/ 1195989 w 1266576"/>
              <a:gd name="connsiteY3426" fmla="*/ 983418 h 1722677"/>
              <a:gd name="connsiteX3427" fmla="*/ 1168354 w 1266576"/>
              <a:gd name="connsiteY3427" fmla="*/ 1001060 h 1722677"/>
              <a:gd name="connsiteX3428" fmla="*/ 1154265 w 1266576"/>
              <a:gd name="connsiteY3428" fmla="*/ 1010258 h 1722677"/>
              <a:gd name="connsiteX3429" fmla="*/ 1153346 w 1266576"/>
              <a:gd name="connsiteY3429" fmla="*/ 1013603 h 1722677"/>
              <a:gd name="connsiteX3430" fmla="*/ 1154684 w 1266576"/>
              <a:gd name="connsiteY3430" fmla="*/ 1016362 h 1722677"/>
              <a:gd name="connsiteX3431" fmla="*/ 1185495 w 1266576"/>
              <a:gd name="connsiteY3431" fmla="*/ 1082041 h 1722677"/>
              <a:gd name="connsiteX3432" fmla="*/ 1186917 w 1266576"/>
              <a:gd name="connsiteY3432" fmla="*/ 1084716 h 1722677"/>
              <a:gd name="connsiteX3433" fmla="*/ 1189258 w 1266576"/>
              <a:gd name="connsiteY3433" fmla="*/ 1086221 h 1722677"/>
              <a:gd name="connsiteX3434" fmla="*/ 1190220 w 1266576"/>
              <a:gd name="connsiteY3434" fmla="*/ 1084340 h 1722677"/>
              <a:gd name="connsiteX3435" fmla="*/ 1192686 w 1266576"/>
              <a:gd name="connsiteY3435" fmla="*/ 1063855 h 1722677"/>
              <a:gd name="connsiteX3436" fmla="*/ 1195822 w 1266576"/>
              <a:gd name="connsiteY3436" fmla="*/ 1034255 h 1722677"/>
              <a:gd name="connsiteX3437" fmla="*/ 1201466 w 1266576"/>
              <a:gd name="connsiteY3437" fmla="*/ 985383 h 1722677"/>
              <a:gd name="connsiteX3438" fmla="*/ 817551 w 1266576"/>
              <a:gd name="connsiteY3438" fmla="*/ 1576242 h 1722677"/>
              <a:gd name="connsiteX3439" fmla="*/ 819475 w 1266576"/>
              <a:gd name="connsiteY3439" fmla="*/ 1569762 h 1722677"/>
              <a:gd name="connsiteX3440" fmla="*/ 824073 w 1266576"/>
              <a:gd name="connsiteY3440" fmla="*/ 1546517 h 1722677"/>
              <a:gd name="connsiteX3441" fmla="*/ 831891 w 1266576"/>
              <a:gd name="connsiteY3441" fmla="*/ 1505212 h 1722677"/>
              <a:gd name="connsiteX3442" fmla="*/ 831891 w 1266576"/>
              <a:gd name="connsiteY3442" fmla="*/ 1501449 h 1722677"/>
              <a:gd name="connsiteX3443" fmla="*/ 830512 w 1266576"/>
              <a:gd name="connsiteY3443" fmla="*/ 1499944 h 1722677"/>
              <a:gd name="connsiteX3444" fmla="*/ 827460 w 1266576"/>
              <a:gd name="connsiteY3444" fmla="*/ 1499693 h 1722677"/>
              <a:gd name="connsiteX3445" fmla="*/ 788537 w 1266576"/>
              <a:gd name="connsiteY3445" fmla="*/ 1502160 h 1722677"/>
              <a:gd name="connsiteX3446" fmla="*/ 771814 w 1266576"/>
              <a:gd name="connsiteY3446" fmla="*/ 1503581 h 1722677"/>
              <a:gd name="connsiteX3447" fmla="*/ 770393 w 1266576"/>
              <a:gd name="connsiteY3447" fmla="*/ 1505671 h 1722677"/>
              <a:gd name="connsiteX3448" fmla="*/ 771940 w 1266576"/>
              <a:gd name="connsiteY3448" fmla="*/ 1509141 h 1722677"/>
              <a:gd name="connsiteX3449" fmla="*/ 786112 w 1266576"/>
              <a:gd name="connsiteY3449" fmla="*/ 1530045 h 1722677"/>
              <a:gd name="connsiteX3450" fmla="*/ 801456 w 1266576"/>
              <a:gd name="connsiteY3450" fmla="*/ 1552913 h 1722677"/>
              <a:gd name="connsiteX3451" fmla="*/ 817551 w 1266576"/>
              <a:gd name="connsiteY3451" fmla="*/ 1576242 h 1722677"/>
              <a:gd name="connsiteX3452" fmla="*/ 1107274 w 1266576"/>
              <a:gd name="connsiteY3452" fmla="*/ 1492628 h 1722677"/>
              <a:gd name="connsiteX3453" fmla="*/ 1101003 w 1266576"/>
              <a:gd name="connsiteY3453" fmla="*/ 1493380 h 1722677"/>
              <a:gd name="connsiteX3454" fmla="*/ 1047867 w 1266576"/>
              <a:gd name="connsiteY3454" fmla="*/ 1500153 h 1722677"/>
              <a:gd name="connsiteX3455" fmla="*/ 1004554 w 1266576"/>
              <a:gd name="connsiteY3455" fmla="*/ 1505421 h 1722677"/>
              <a:gd name="connsiteX3456" fmla="*/ 1003091 w 1266576"/>
              <a:gd name="connsiteY3456" fmla="*/ 1505755 h 1722677"/>
              <a:gd name="connsiteX3457" fmla="*/ 1002130 w 1266576"/>
              <a:gd name="connsiteY3457" fmla="*/ 1506842 h 1722677"/>
              <a:gd name="connsiteX3458" fmla="*/ 1002966 w 1266576"/>
              <a:gd name="connsiteY3458" fmla="*/ 1507971 h 1722677"/>
              <a:gd name="connsiteX3459" fmla="*/ 1006436 w 1266576"/>
              <a:gd name="connsiteY3459" fmla="*/ 1509559 h 1722677"/>
              <a:gd name="connsiteX3460" fmla="*/ 1066094 w 1266576"/>
              <a:gd name="connsiteY3460" fmla="*/ 1534978 h 1722677"/>
              <a:gd name="connsiteX3461" fmla="*/ 1078971 w 1266576"/>
              <a:gd name="connsiteY3461" fmla="*/ 1532344 h 1722677"/>
              <a:gd name="connsiteX3462" fmla="*/ 1080016 w 1266576"/>
              <a:gd name="connsiteY3462" fmla="*/ 1531257 h 1722677"/>
              <a:gd name="connsiteX3463" fmla="*/ 1103637 w 1266576"/>
              <a:gd name="connsiteY3463" fmla="*/ 1504166 h 1722677"/>
              <a:gd name="connsiteX3464" fmla="*/ 1110619 w 1266576"/>
              <a:gd name="connsiteY3464" fmla="*/ 1496056 h 1722677"/>
              <a:gd name="connsiteX3465" fmla="*/ 1111162 w 1266576"/>
              <a:gd name="connsiteY3465" fmla="*/ 1493297 h 1722677"/>
              <a:gd name="connsiteX3466" fmla="*/ 1109197 w 1266576"/>
              <a:gd name="connsiteY3466" fmla="*/ 1492502 h 1722677"/>
              <a:gd name="connsiteX3467" fmla="*/ 1107274 w 1266576"/>
              <a:gd name="connsiteY3467" fmla="*/ 1492460 h 1722677"/>
              <a:gd name="connsiteX3468" fmla="*/ 1012999 w 1266576"/>
              <a:gd name="connsiteY3468" fmla="*/ 1046588 h 1722677"/>
              <a:gd name="connsiteX3469" fmla="*/ 1011411 w 1266576"/>
              <a:gd name="connsiteY3469" fmla="*/ 1045585 h 1722677"/>
              <a:gd name="connsiteX3470" fmla="*/ 1002464 w 1266576"/>
              <a:gd name="connsiteY3470" fmla="*/ 1047508 h 1722677"/>
              <a:gd name="connsiteX3471" fmla="*/ 955180 w 1266576"/>
              <a:gd name="connsiteY3471" fmla="*/ 1060050 h 1722677"/>
              <a:gd name="connsiteX3472" fmla="*/ 922822 w 1266576"/>
              <a:gd name="connsiteY3472" fmla="*/ 1069206 h 1722677"/>
              <a:gd name="connsiteX3473" fmla="*/ 920146 w 1266576"/>
              <a:gd name="connsiteY3473" fmla="*/ 1070502 h 1722677"/>
              <a:gd name="connsiteX3474" fmla="*/ 920146 w 1266576"/>
              <a:gd name="connsiteY3474" fmla="*/ 1072383 h 1722677"/>
              <a:gd name="connsiteX3475" fmla="*/ 922822 w 1266576"/>
              <a:gd name="connsiteY3475" fmla="*/ 1073763 h 1722677"/>
              <a:gd name="connsiteX3476" fmla="*/ 983233 w 1266576"/>
              <a:gd name="connsiteY3476" fmla="*/ 1095335 h 1722677"/>
              <a:gd name="connsiteX3477" fmla="*/ 994646 w 1266576"/>
              <a:gd name="connsiteY3477" fmla="*/ 1090402 h 1722677"/>
              <a:gd name="connsiteX3478" fmla="*/ 1012498 w 1266576"/>
              <a:gd name="connsiteY3478" fmla="*/ 1049013 h 1722677"/>
              <a:gd name="connsiteX3479" fmla="*/ 1012999 w 1266576"/>
              <a:gd name="connsiteY3479" fmla="*/ 1046588 h 1722677"/>
              <a:gd name="connsiteX3480" fmla="*/ 233339 w 1266576"/>
              <a:gd name="connsiteY3480" fmla="*/ 1011429 h 1722677"/>
              <a:gd name="connsiteX3481" fmla="*/ 239945 w 1266576"/>
              <a:gd name="connsiteY3481" fmla="*/ 1010760 h 1722677"/>
              <a:gd name="connsiteX3482" fmla="*/ 272471 w 1266576"/>
              <a:gd name="connsiteY3482" fmla="*/ 1006579 h 1722677"/>
              <a:gd name="connsiteX3483" fmla="*/ 320215 w 1266576"/>
              <a:gd name="connsiteY3483" fmla="*/ 1000559 h 1722677"/>
              <a:gd name="connsiteX3484" fmla="*/ 323225 w 1266576"/>
              <a:gd name="connsiteY3484" fmla="*/ 1000099 h 1722677"/>
              <a:gd name="connsiteX3485" fmla="*/ 325022 w 1266576"/>
              <a:gd name="connsiteY3485" fmla="*/ 998970 h 1722677"/>
              <a:gd name="connsiteX3486" fmla="*/ 323726 w 1266576"/>
              <a:gd name="connsiteY3486" fmla="*/ 997549 h 1722677"/>
              <a:gd name="connsiteX3487" fmla="*/ 320089 w 1266576"/>
              <a:gd name="connsiteY3487" fmla="*/ 996462 h 1722677"/>
              <a:gd name="connsiteX3488" fmla="*/ 275648 w 1266576"/>
              <a:gd name="connsiteY3488" fmla="*/ 985383 h 1722677"/>
              <a:gd name="connsiteX3489" fmla="*/ 234928 w 1266576"/>
              <a:gd name="connsiteY3489" fmla="*/ 975098 h 1722677"/>
              <a:gd name="connsiteX3490" fmla="*/ 219292 w 1266576"/>
              <a:gd name="connsiteY3490" fmla="*/ 971587 h 1722677"/>
              <a:gd name="connsiteX3491" fmla="*/ 217118 w 1266576"/>
              <a:gd name="connsiteY3491" fmla="*/ 973719 h 1722677"/>
              <a:gd name="connsiteX3492" fmla="*/ 220881 w 1266576"/>
              <a:gd name="connsiteY3492" fmla="*/ 989271 h 1722677"/>
              <a:gd name="connsiteX3493" fmla="*/ 225981 w 1266576"/>
              <a:gd name="connsiteY3493" fmla="*/ 1007666 h 1722677"/>
              <a:gd name="connsiteX3494" fmla="*/ 231584 w 1266576"/>
              <a:gd name="connsiteY3494" fmla="*/ 1011596 h 1722677"/>
              <a:gd name="connsiteX3495" fmla="*/ 321134 w 1266576"/>
              <a:gd name="connsiteY3495" fmla="*/ 992490 h 1722677"/>
              <a:gd name="connsiteX3496" fmla="*/ 321845 w 1266576"/>
              <a:gd name="connsiteY3496" fmla="*/ 991194 h 1722677"/>
              <a:gd name="connsiteX3497" fmla="*/ 316828 w 1266576"/>
              <a:gd name="connsiteY3497" fmla="*/ 988058 h 1722677"/>
              <a:gd name="connsiteX3498" fmla="*/ 289988 w 1266576"/>
              <a:gd name="connsiteY3498" fmla="*/ 973426 h 1722677"/>
              <a:gd name="connsiteX3499" fmla="*/ 217077 w 1266576"/>
              <a:gd name="connsiteY3499" fmla="*/ 933166 h 1722677"/>
              <a:gd name="connsiteX3500" fmla="*/ 204534 w 1266576"/>
              <a:gd name="connsiteY3500" fmla="*/ 926226 h 1722677"/>
              <a:gd name="connsiteX3501" fmla="*/ 201064 w 1266576"/>
              <a:gd name="connsiteY3501" fmla="*/ 924637 h 1722677"/>
              <a:gd name="connsiteX3502" fmla="*/ 199643 w 1266576"/>
              <a:gd name="connsiteY3502" fmla="*/ 924637 h 1722677"/>
              <a:gd name="connsiteX3503" fmla="*/ 199141 w 1266576"/>
              <a:gd name="connsiteY3503" fmla="*/ 926602 h 1722677"/>
              <a:gd name="connsiteX3504" fmla="*/ 212938 w 1266576"/>
              <a:gd name="connsiteY3504" fmla="*/ 961427 h 1722677"/>
              <a:gd name="connsiteX3505" fmla="*/ 220463 w 1266576"/>
              <a:gd name="connsiteY3505" fmla="*/ 967991 h 1722677"/>
              <a:gd name="connsiteX3506" fmla="*/ 247972 w 1266576"/>
              <a:gd name="connsiteY3506" fmla="*/ 974513 h 1722677"/>
              <a:gd name="connsiteX3507" fmla="*/ 307338 w 1266576"/>
              <a:gd name="connsiteY3507" fmla="*/ 989313 h 1722677"/>
              <a:gd name="connsiteX3508" fmla="*/ 321009 w 1266576"/>
              <a:gd name="connsiteY3508" fmla="*/ 992532 h 1722677"/>
              <a:gd name="connsiteX3509" fmla="*/ 1051755 w 1266576"/>
              <a:gd name="connsiteY3509" fmla="*/ 1295925 h 1722677"/>
              <a:gd name="connsiteX3510" fmla="*/ 1050709 w 1266576"/>
              <a:gd name="connsiteY3510" fmla="*/ 1296887 h 1722677"/>
              <a:gd name="connsiteX3511" fmla="*/ 1051086 w 1266576"/>
              <a:gd name="connsiteY3511" fmla="*/ 1300650 h 1722677"/>
              <a:gd name="connsiteX3512" fmla="*/ 1063377 w 1266576"/>
              <a:gd name="connsiteY3512" fmla="*/ 1350358 h 1722677"/>
              <a:gd name="connsiteX3513" fmla="*/ 1068979 w 1266576"/>
              <a:gd name="connsiteY3513" fmla="*/ 1371764 h 1722677"/>
              <a:gd name="connsiteX3514" fmla="*/ 1070066 w 1266576"/>
              <a:gd name="connsiteY3514" fmla="*/ 1375443 h 1722677"/>
              <a:gd name="connsiteX3515" fmla="*/ 1071864 w 1266576"/>
              <a:gd name="connsiteY3515" fmla="*/ 1376467 h 1722677"/>
              <a:gd name="connsiteX3516" fmla="*/ 1072491 w 1266576"/>
              <a:gd name="connsiteY3516" fmla="*/ 1376111 h 1722677"/>
              <a:gd name="connsiteX3517" fmla="*/ 1074372 w 1266576"/>
              <a:gd name="connsiteY3517" fmla="*/ 1373770 h 1722677"/>
              <a:gd name="connsiteX3518" fmla="*/ 1102508 w 1266576"/>
              <a:gd name="connsiteY3518" fmla="*/ 1333761 h 1722677"/>
              <a:gd name="connsiteX3519" fmla="*/ 1107149 w 1266576"/>
              <a:gd name="connsiteY3519" fmla="*/ 1326737 h 1722677"/>
              <a:gd name="connsiteX3520" fmla="*/ 1106438 w 1266576"/>
              <a:gd name="connsiteY3520" fmla="*/ 1322891 h 1722677"/>
              <a:gd name="connsiteX3521" fmla="*/ 1104390 w 1266576"/>
              <a:gd name="connsiteY3521" fmla="*/ 1321888 h 1722677"/>
              <a:gd name="connsiteX3522" fmla="*/ 1057440 w 1266576"/>
              <a:gd name="connsiteY3522" fmla="*/ 1297807 h 1722677"/>
              <a:gd name="connsiteX3523" fmla="*/ 1053260 w 1266576"/>
              <a:gd name="connsiteY3523" fmla="*/ 1296009 h 1722677"/>
              <a:gd name="connsiteX3524" fmla="*/ 1051629 w 1266576"/>
              <a:gd name="connsiteY3524" fmla="*/ 1295967 h 1722677"/>
              <a:gd name="connsiteX3525" fmla="*/ 624403 w 1266576"/>
              <a:gd name="connsiteY3525" fmla="*/ 1090151 h 1722677"/>
              <a:gd name="connsiteX3526" fmla="*/ 652288 w 1266576"/>
              <a:gd name="connsiteY3526" fmla="*/ 1087267 h 1722677"/>
              <a:gd name="connsiteX3527" fmla="*/ 687113 w 1266576"/>
              <a:gd name="connsiteY3527" fmla="*/ 1083086 h 1722677"/>
              <a:gd name="connsiteX3528" fmla="*/ 698694 w 1266576"/>
              <a:gd name="connsiteY3528" fmla="*/ 1072885 h 1722677"/>
              <a:gd name="connsiteX3529" fmla="*/ 708978 w 1266576"/>
              <a:gd name="connsiteY3529" fmla="*/ 1029071 h 1722677"/>
              <a:gd name="connsiteX3530" fmla="*/ 709480 w 1266576"/>
              <a:gd name="connsiteY3530" fmla="*/ 1025309 h 1722677"/>
              <a:gd name="connsiteX3531" fmla="*/ 708811 w 1266576"/>
              <a:gd name="connsiteY3531" fmla="*/ 1024096 h 1722677"/>
              <a:gd name="connsiteX3532" fmla="*/ 707390 w 1266576"/>
              <a:gd name="connsiteY3532" fmla="*/ 1024096 h 1722677"/>
              <a:gd name="connsiteX3533" fmla="*/ 703627 w 1266576"/>
              <a:gd name="connsiteY3533" fmla="*/ 1026730 h 1722677"/>
              <a:gd name="connsiteX3534" fmla="*/ 673693 w 1266576"/>
              <a:gd name="connsiteY3534" fmla="*/ 1050267 h 1722677"/>
              <a:gd name="connsiteX3535" fmla="*/ 657514 w 1266576"/>
              <a:gd name="connsiteY3535" fmla="*/ 1063019 h 1722677"/>
              <a:gd name="connsiteX3536" fmla="*/ 640122 w 1266576"/>
              <a:gd name="connsiteY3536" fmla="*/ 1076689 h 1722677"/>
              <a:gd name="connsiteX3537" fmla="*/ 624403 w 1266576"/>
              <a:gd name="connsiteY3537" fmla="*/ 1090151 h 1722677"/>
              <a:gd name="connsiteX3538" fmla="*/ 830470 w 1266576"/>
              <a:gd name="connsiteY3538" fmla="*/ 1581593 h 1722677"/>
              <a:gd name="connsiteX3539" fmla="*/ 830679 w 1266576"/>
              <a:gd name="connsiteY3539" fmla="*/ 1582680 h 1722677"/>
              <a:gd name="connsiteX3540" fmla="*/ 841841 w 1266576"/>
              <a:gd name="connsiteY3540" fmla="*/ 1585105 h 1722677"/>
              <a:gd name="connsiteX3541" fmla="*/ 870270 w 1266576"/>
              <a:gd name="connsiteY3541" fmla="*/ 1590791 h 1722677"/>
              <a:gd name="connsiteX3542" fmla="*/ 899535 w 1266576"/>
              <a:gd name="connsiteY3542" fmla="*/ 1596435 h 1722677"/>
              <a:gd name="connsiteX3543" fmla="*/ 918223 w 1266576"/>
              <a:gd name="connsiteY3543" fmla="*/ 1600239 h 1722677"/>
              <a:gd name="connsiteX3544" fmla="*/ 923992 w 1266576"/>
              <a:gd name="connsiteY3544" fmla="*/ 1594846 h 1722677"/>
              <a:gd name="connsiteX3545" fmla="*/ 923658 w 1266576"/>
              <a:gd name="connsiteY3545" fmla="*/ 1590289 h 1722677"/>
              <a:gd name="connsiteX3546" fmla="*/ 921567 w 1266576"/>
              <a:gd name="connsiteY3546" fmla="*/ 1569009 h 1722677"/>
              <a:gd name="connsiteX3547" fmla="*/ 920564 w 1266576"/>
              <a:gd name="connsiteY3547" fmla="*/ 1561442 h 1722677"/>
              <a:gd name="connsiteX3548" fmla="*/ 917387 w 1266576"/>
              <a:gd name="connsiteY3548" fmla="*/ 1558612 h 1722677"/>
              <a:gd name="connsiteX3549" fmla="*/ 916718 w 1266576"/>
              <a:gd name="connsiteY3549" fmla="*/ 1558725 h 1722677"/>
              <a:gd name="connsiteX3550" fmla="*/ 907771 w 1266576"/>
              <a:gd name="connsiteY3550" fmla="*/ 1560690 h 1722677"/>
              <a:gd name="connsiteX3551" fmla="*/ 877545 w 1266576"/>
              <a:gd name="connsiteY3551" fmla="*/ 1569051 h 1722677"/>
              <a:gd name="connsiteX3552" fmla="*/ 835487 w 1266576"/>
              <a:gd name="connsiteY3552" fmla="*/ 1580046 h 1722677"/>
              <a:gd name="connsiteX3553" fmla="*/ 830470 w 1266576"/>
              <a:gd name="connsiteY3553" fmla="*/ 1581593 h 1722677"/>
              <a:gd name="connsiteX3554" fmla="*/ 677289 w 1266576"/>
              <a:gd name="connsiteY3554" fmla="*/ 1020584 h 1722677"/>
              <a:gd name="connsiteX3555" fmla="*/ 677289 w 1266576"/>
              <a:gd name="connsiteY3555" fmla="*/ 1020584 h 1722677"/>
              <a:gd name="connsiteX3556" fmla="*/ 656720 w 1266576"/>
              <a:gd name="connsiteY3556" fmla="*/ 1021295 h 1722677"/>
              <a:gd name="connsiteX3557" fmla="*/ 614913 w 1266576"/>
              <a:gd name="connsiteY3557" fmla="*/ 1024013 h 1722677"/>
              <a:gd name="connsiteX3558" fmla="*/ 604294 w 1266576"/>
              <a:gd name="connsiteY3558" fmla="*/ 1024640 h 1722677"/>
              <a:gd name="connsiteX3559" fmla="*/ 598650 w 1266576"/>
              <a:gd name="connsiteY3559" fmla="*/ 1030660 h 1722677"/>
              <a:gd name="connsiteX3560" fmla="*/ 597312 w 1266576"/>
              <a:gd name="connsiteY3560" fmla="*/ 1041279 h 1722677"/>
              <a:gd name="connsiteX3561" fmla="*/ 595514 w 1266576"/>
              <a:gd name="connsiteY3561" fmla="*/ 1058754 h 1722677"/>
              <a:gd name="connsiteX3562" fmla="*/ 599904 w 1266576"/>
              <a:gd name="connsiteY3562" fmla="*/ 1062266 h 1722677"/>
              <a:gd name="connsiteX3563" fmla="*/ 608265 w 1266576"/>
              <a:gd name="connsiteY3563" fmla="*/ 1058796 h 1722677"/>
              <a:gd name="connsiteX3564" fmla="*/ 641335 w 1266576"/>
              <a:gd name="connsiteY3564" fmla="*/ 1044958 h 1722677"/>
              <a:gd name="connsiteX3565" fmla="*/ 690583 w 1266576"/>
              <a:gd name="connsiteY3565" fmla="*/ 1024054 h 1722677"/>
              <a:gd name="connsiteX3566" fmla="*/ 697147 w 1266576"/>
              <a:gd name="connsiteY3566" fmla="*/ 1020501 h 1722677"/>
              <a:gd name="connsiteX3567" fmla="*/ 689455 w 1266576"/>
              <a:gd name="connsiteY3567" fmla="*/ 1019832 h 1722677"/>
              <a:gd name="connsiteX3568" fmla="*/ 677289 w 1266576"/>
              <a:gd name="connsiteY3568" fmla="*/ 1020584 h 1722677"/>
              <a:gd name="connsiteX3569" fmla="*/ 927504 w 1266576"/>
              <a:gd name="connsiteY3569" fmla="*/ 1552621 h 1722677"/>
              <a:gd name="connsiteX3570" fmla="*/ 937830 w 1266576"/>
              <a:gd name="connsiteY3570" fmla="*/ 1554837 h 1722677"/>
              <a:gd name="connsiteX3571" fmla="*/ 948533 w 1266576"/>
              <a:gd name="connsiteY3571" fmla="*/ 1555631 h 1722677"/>
              <a:gd name="connsiteX3572" fmla="*/ 974370 w 1266576"/>
              <a:gd name="connsiteY3572" fmla="*/ 1558265 h 1722677"/>
              <a:gd name="connsiteX3573" fmla="*/ 989587 w 1266576"/>
              <a:gd name="connsiteY3573" fmla="*/ 1559435 h 1722677"/>
              <a:gd name="connsiteX3574" fmla="*/ 1001043 w 1266576"/>
              <a:gd name="connsiteY3574" fmla="*/ 1559812 h 1722677"/>
              <a:gd name="connsiteX3575" fmla="*/ 1003175 w 1266576"/>
              <a:gd name="connsiteY3575" fmla="*/ 1557219 h 1722677"/>
              <a:gd name="connsiteX3576" fmla="*/ 1002715 w 1266576"/>
              <a:gd name="connsiteY3576" fmla="*/ 1554168 h 1722677"/>
              <a:gd name="connsiteX3577" fmla="*/ 992263 w 1266576"/>
              <a:gd name="connsiteY3577" fmla="*/ 1515036 h 1722677"/>
              <a:gd name="connsiteX3578" fmla="*/ 984487 w 1266576"/>
              <a:gd name="connsiteY3578" fmla="*/ 1512570 h 1722677"/>
              <a:gd name="connsiteX3579" fmla="*/ 957062 w 1266576"/>
              <a:gd name="connsiteY3579" fmla="*/ 1532010 h 1722677"/>
              <a:gd name="connsiteX3580" fmla="*/ 931559 w 1266576"/>
              <a:gd name="connsiteY3580" fmla="*/ 1550238 h 1722677"/>
              <a:gd name="connsiteX3581" fmla="*/ 927504 w 1266576"/>
              <a:gd name="connsiteY3581" fmla="*/ 1552621 h 1722677"/>
              <a:gd name="connsiteX3582" fmla="*/ 982480 w 1266576"/>
              <a:gd name="connsiteY3582" fmla="*/ 1099683 h 1722677"/>
              <a:gd name="connsiteX3583" fmla="*/ 973826 w 1266576"/>
              <a:gd name="connsiteY3583" fmla="*/ 1096046 h 1722677"/>
              <a:gd name="connsiteX3584" fmla="*/ 932897 w 1266576"/>
              <a:gd name="connsiteY3584" fmla="*/ 1081288 h 1722677"/>
              <a:gd name="connsiteX3585" fmla="*/ 914209 w 1266576"/>
              <a:gd name="connsiteY3585" fmla="*/ 1074683 h 1722677"/>
              <a:gd name="connsiteX3586" fmla="*/ 906266 w 1266576"/>
              <a:gd name="connsiteY3586" fmla="*/ 1077107 h 1722677"/>
              <a:gd name="connsiteX3587" fmla="*/ 891383 w 1266576"/>
              <a:gd name="connsiteY3587" fmla="*/ 1096464 h 1722677"/>
              <a:gd name="connsiteX3588" fmla="*/ 881934 w 1266576"/>
              <a:gd name="connsiteY3588" fmla="*/ 1109424 h 1722677"/>
              <a:gd name="connsiteX3589" fmla="*/ 881307 w 1266576"/>
              <a:gd name="connsiteY3589" fmla="*/ 1112811 h 1722677"/>
              <a:gd name="connsiteX3590" fmla="*/ 884066 w 1266576"/>
              <a:gd name="connsiteY3590" fmla="*/ 1113521 h 1722677"/>
              <a:gd name="connsiteX3591" fmla="*/ 887118 w 1266576"/>
              <a:gd name="connsiteY3591" fmla="*/ 1113229 h 1722677"/>
              <a:gd name="connsiteX3592" fmla="*/ 930096 w 1266576"/>
              <a:gd name="connsiteY3592" fmla="*/ 1107585 h 1722677"/>
              <a:gd name="connsiteX3593" fmla="*/ 972405 w 1266576"/>
              <a:gd name="connsiteY3593" fmla="*/ 1101690 h 1722677"/>
              <a:gd name="connsiteX3594" fmla="*/ 982480 w 1266576"/>
              <a:gd name="connsiteY3594" fmla="*/ 1099683 h 1722677"/>
              <a:gd name="connsiteX3595" fmla="*/ 1214593 w 1266576"/>
              <a:gd name="connsiteY3595" fmla="*/ 887262 h 1722677"/>
              <a:gd name="connsiteX3596" fmla="*/ 1213590 w 1266576"/>
              <a:gd name="connsiteY3596" fmla="*/ 885924 h 1722677"/>
              <a:gd name="connsiteX3597" fmla="*/ 1211332 w 1266576"/>
              <a:gd name="connsiteY3597" fmla="*/ 885924 h 1722677"/>
              <a:gd name="connsiteX3598" fmla="*/ 1165762 w 1266576"/>
              <a:gd name="connsiteY3598" fmla="*/ 890648 h 1722677"/>
              <a:gd name="connsiteX3599" fmla="*/ 1150586 w 1266576"/>
              <a:gd name="connsiteY3599" fmla="*/ 892320 h 1722677"/>
              <a:gd name="connsiteX3600" fmla="*/ 1146113 w 1266576"/>
              <a:gd name="connsiteY3600" fmla="*/ 895790 h 1722677"/>
              <a:gd name="connsiteX3601" fmla="*/ 1145402 w 1266576"/>
              <a:gd name="connsiteY3601" fmla="*/ 897964 h 1722677"/>
              <a:gd name="connsiteX3602" fmla="*/ 1132860 w 1266576"/>
              <a:gd name="connsiteY3602" fmla="*/ 942071 h 1722677"/>
              <a:gd name="connsiteX3603" fmla="*/ 1132359 w 1266576"/>
              <a:gd name="connsiteY3603" fmla="*/ 945081 h 1722677"/>
              <a:gd name="connsiteX3604" fmla="*/ 1133822 w 1266576"/>
              <a:gd name="connsiteY3604" fmla="*/ 946168 h 1722677"/>
              <a:gd name="connsiteX3605" fmla="*/ 1135870 w 1266576"/>
              <a:gd name="connsiteY3605" fmla="*/ 945206 h 1722677"/>
              <a:gd name="connsiteX3606" fmla="*/ 1158195 w 1266576"/>
              <a:gd name="connsiteY3606" fmla="*/ 929194 h 1722677"/>
              <a:gd name="connsiteX3607" fmla="*/ 1196950 w 1266576"/>
              <a:gd name="connsiteY3607" fmla="*/ 900724 h 1722677"/>
              <a:gd name="connsiteX3608" fmla="*/ 1211207 w 1266576"/>
              <a:gd name="connsiteY3608" fmla="*/ 890439 h 1722677"/>
              <a:gd name="connsiteX3609" fmla="*/ 1214468 w 1266576"/>
              <a:gd name="connsiteY3609" fmla="*/ 887262 h 1722677"/>
              <a:gd name="connsiteX3610" fmla="*/ 845269 w 1266576"/>
              <a:gd name="connsiteY3610" fmla="*/ 1049055 h 1722677"/>
              <a:gd name="connsiteX3611" fmla="*/ 848781 w 1266576"/>
              <a:gd name="connsiteY3611" fmla="*/ 1050644 h 1722677"/>
              <a:gd name="connsiteX3612" fmla="*/ 867093 w 1266576"/>
              <a:gd name="connsiteY3612" fmla="*/ 1056079 h 1722677"/>
              <a:gd name="connsiteX3613" fmla="*/ 903674 w 1266576"/>
              <a:gd name="connsiteY3613" fmla="*/ 1067074 h 1722677"/>
              <a:gd name="connsiteX3614" fmla="*/ 913415 w 1266576"/>
              <a:gd name="connsiteY3614" fmla="*/ 1067325 h 1722677"/>
              <a:gd name="connsiteX3615" fmla="*/ 920104 w 1266576"/>
              <a:gd name="connsiteY3615" fmla="*/ 1065861 h 1722677"/>
              <a:gd name="connsiteX3616" fmla="*/ 995357 w 1266576"/>
              <a:gd name="connsiteY3616" fmla="*/ 1045669 h 1722677"/>
              <a:gd name="connsiteX3617" fmla="*/ 998785 w 1266576"/>
              <a:gd name="connsiteY3617" fmla="*/ 1044164 h 1722677"/>
              <a:gd name="connsiteX3618" fmla="*/ 995775 w 1266576"/>
              <a:gd name="connsiteY3618" fmla="*/ 1043411 h 1722677"/>
              <a:gd name="connsiteX3619" fmla="*/ 846858 w 1266576"/>
              <a:gd name="connsiteY3619" fmla="*/ 1047968 h 1722677"/>
              <a:gd name="connsiteX3620" fmla="*/ 845269 w 1266576"/>
              <a:gd name="connsiteY3620" fmla="*/ 1049055 h 1722677"/>
              <a:gd name="connsiteX3621" fmla="*/ 996778 w 1266576"/>
              <a:gd name="connsiteY3621" fmla="*/ 1509769 h 1722677"/>
              <a:gd name="connsiteX3622" fmla="*/ 995900 w 1266576"/>
              <a:gd name="connsiteY3622" fmla="*/ 1511734 h 1722677"/>
              <a:gd name="connsiteX3623" fmla="*/ 997196 w 1266576"/>
              <a:gd name="connsiteY3623" fmla="*/ 1518506 h 1722677"/>
              <a:gd name="connsiteX3624" fmla="*/ 1005558 w 1266576"/>
              <a:gd name="connsiteY3624" fmla="*/ 1550280 h 1722677"/>
              <a:gd name="connsiteX3625" fmla="*/ 1018100 w 1266576"/>
              <a:gd name="connsiteY3625" fmla="*/ 1556969 h 1722677"/>
              <a:gd name="connsiteX3626" fmla="*/ 1060869 w 1266576"/>
              <a:gd name="connsiteY3626" fmla="*/ 1542754 h 1722677"/>
              <a:gd name="connsiteX3627" fmla="*/ 1065300 w 1266576"/>
              <a:gd name="connsiteY3627" fmla="*/ 1540246 h 1722677"/>
              <a:gd name="connsiteX3628" fmla="*/ 1061663 w 1266576"/>
              <a:gd name="connsiteY3628" fmla="*/ 1537194 h 1722677"/>
              <a:gd name="connsiteX3629" fmla="*/ 1053301 w 1266576"/>
              <a:gd name="connsiteY3629" fmla="*/ 1533390 h 1722677"/>
              <a:gd name="connsiteX3630" fmla="*/ 1026545 w 1266576"/>
              <a:gd name="connsiteY3630" fmla="*/ 1522060 h 1722677"/>
              <a:gd name="connsiteX3631" fmla="*/ 1001252 w 1266576"/>
              <a:gd name="connsiteY3631" fmla="*/ 1511315 h 1722677"/>
              <a:gd name="connsiteX3632" fmla="*/ 996778 w 1266576"/>
              <a:gd name="connsiteY3632" fmla="*/ 1509894 h 1722677"/>
              <a:gd name="connsiteX3633" fmla="*/ 1157108 w 1266576"/>
              <a:gd name="connsiteY3633" fmla="*/ 888014 h 1722677"/>
              <a:gd name="connsiteX3634" fmla="*/ 1184283 w 1266576"/>
              <a:gd name="connsiteY3634" fmla="*/ 885046 h 1722677"/>
              <a:gd name="connsiteX3635" fmla="*/ 1195654 w 1266576"/>
              <a:gd name="connsiteY3635" fmla="*/ 883750 h 1722677"/>
              <a:gd name="connsiteX3636" fmla="*/ 1218481 w 1266576"/>
              <a:gd name="connsiteY3636" fmla="*/ 881367 h 1722677"/>
              <a:gd name="connsiteX3637" fmla="*/ 1225087 w 1266576"/>
              <a:gd name="connsiteY3637" fmla="*/ 876894 h 1722677"/>
              <a:gd name="connsiteX3638" fmla="*/ 1229017 w 1266576"/>
              <a:gd name="connsiteY3638" fmla="*/ 869494 h 1722677"/>
              <a:gd name="connsiteX3639" fmla="*/ 1244318 w 1266576"/>
              <a:gd name="connsiteY3639" fmla="*/ 841274 h 1722677"/>
              <a:gd name="connsiteX3640" fmla="*/ 1247621 w 1266576"/>
              <a:gd name="connsiteY3640" fmla="*/ 834376 h 1722677"/>
              <a:gd name="connsiteX3641" fmla="*/ 1247621 w 1266576"/>
              <a:gd name="connsiteY3641" fmla="*/ 832369 h 1722677"/>
              <a:gd name="connsiteX3642" fmla="*/ 1245447 w 1266576"/>
              <a:gd name="connsiteY3642" fmla="*/ 832745 h 1722677"/>
              <a:gd name="connsiteX3643" fmla="*/ 1242186 w 1266576"/>
              <a:gd name="connsiteY3643" fmla="*/ 834710 h 1722677"/>
              <a:gd name="connsiteX3644" fmla="*/ 1210789 w 1266576"/>
              <a:gd name="connsiteY3644" fmla="*/ 853649 h 1722677"/>
              <a:gd name="connsiteX3645" fmla="*/ 1161624 w 1266576"/>
              <a:gd name="connsiteY3645" fmla="*/ 883206 h 1722677"/>
              <a:gd name="connsiteX3646" fmla="*/ 1157108 w 1266576"/>
              <a:gd name="connsiteY3646" fmla="*/ 886049 h 1722677"/>
              <a:gd name="connsiteX3647" fmla="*/ 1156649 w 1266576"/>
              <a:gd name="connsiteY3647" fmla="*/ 887304 h 1722677"/>
              <a:gd name="connsiteX3648" fmla="*/ 1157861 w 1266576"/>
              <a:gd name="connsiteY3648" fmla="*/ 887972 h 1722677"/>
              <a:gd name="connsiteX3649" fmla="*/ 1157108 w 1266576"/>
              <a:gd name="connsiteY3649" fmla="*/ 888140 h 1722677"/>
              <a:gd name="connsiteX3650" fmla="*/ 697691 w 1266576"/>
              <a:gd name="connsiteY3650" fmla="*/ 1026605 h 1722677"/>
              <a:gd name="connsiteX3651" fmla="*/ 695767 w 1266576"/>
              <a:gd name="connsiteY3651" fmla="*/ 1026228 h 1722677"/>
              <a:gd name="connsiteX3652" fmla="*/ 678208 w 1266576"/>
              <a:gd name="connsiteY3652" fmla="*/ 1033754 h 1722677"/>
              <a:gd name="connsiteX3653" fmla="*/ 638701 w 1266576"/>
              <a:gd name="connsiteY3653" fmla="*/ 1050476 h 1722677"/>
              <a:gd name="connsiteX3654" fmla="*/ 607011 w 1266576"/>
              <a:gd name="connsiteY3654" fmla="*/ 1063813 h 1722677"/>
              <a:gd name="connsiteX3655" fmla="*/ 597563 w 1266576"/>
              <a:gd name="connsiteY3655" fmla="*/ 1068537 h 1722677"/>
              <a:gd name="connsiteX3656" fmla="*/ 604126 w 1266576"/>
              <a:gd name="connsiteY3656" fmla="*/ 1077484 h 1722677"/>
              <a:gd name="connsiteX3657" fmla="*/ 615038 w 1266576"/>
              <a:gd name="connsiteY3657" fmla="*/ 1089273 h 1722677"/>
              <a:gd name="connsiteX3658" fmla="*/ 618508 w 1266576"/>
              <a:gd name="connsiteY3658" fmla="*/ 1089566 h 1722677"/>
              <a:gd name="connsiteX3659" fmla="*/ 622229 w 1266576"/>
              <a:gd name="connsiteY3659" fmla="*/ 1086890 h 1722677"/>
              <a:gd name="connsiteX3660" fmla="*/ 656970 w 1266576"/>
              <a:gd name="connsiteY3660" fmla="*/ 1059298 h 1722677"/>
              <a:gd name="connsiteX3661" fmla="*/ 666544 w 1266576"/>
              <a:gd name="connsiteY3661" fmla="*/ 1051689 h 1722677"/>
              <a:gd name="connsiteX3662" fmla="*/ 690667 w 1266576"/>
              <a:gd name="connsiteY3662" fmla="*/ 1032834 h 1722677"/>
              <a:gd name="connsiteX3663" fmla="*/ 697691 w 1266576"/>
              <a:gd name="connsiteY3663" fmla="*/ 1026605 h 1722677"/>
              <a:gd name="connsiteX3664" fmla="*/ 948198 w 1266576"/>
              <a:gd name="connsiteY3664" fmla="*/ 963894 h 1722677"/>
              <a:gd name="connsiteX3665" fmla="*/ 947446 w 1266576"/>
              <a:gd name="connsiteY3665" fmla="*/ 962891 h 1722677"/>
              <a:gd name="connsiteX3666" fmla="*/ 930430 w 1266576"/>
              <a:gd name="connsiteY3666" fmla="*/ 966779 h 1722677"/>
              <a:gd name="connsiteX3667" fmla="*/ 900873 w 1266576"/>
              <a:gd name="connsiteY3667" fmla="*/ 974346 h 1722677"/>
              <a:gd name="connsiteX3668" fmla="*/ 857812 w 1266576"/>
              <a:gd name="connsiteY3668" fmla="*/ 984714 h 1722677"/>
              <a:gd name="connsiteX3669" fmla="*/ 850454 w 1266576"/>
              <a:gd name="connsiteY3669" fmla="*/ 986762 h 1722677"/>
              <a:gd name="connsiteX3670" fmla="*/ 849325 w 1266576"/>
              <a:gd name="connsiteY3670" fmla="*/ 988393 h 1722677"/>
              <a:gd name="connsiteX3671" fmla="*/ 850077 w 1266576"/>
              <a:gd name="connsiteY3671" fmla="*/ 989564 h 1722677"/>
              <a:gd name="connsiteX3672" fmla="*/ 884735 w 1266576"/>
              <a:gd name="connsiteY3672" fmla="*/ 1007290 h 1722677"/>
              <a:gd name="connsiteX3673" fmla="*/ 888916 w 1266576"/>
              <a:gd name="connsiteY3673" fmla="*/ 1006955 h 1722677"/>
              <a:gd name="connsiteX3674" fmla="*/ 893933 w 1266576"/>
              <a:gd name="connsiteY3674" fmla="*/ 1003485 h 1722677"/>
              <a:gd name="connsiteX3675" fmla="*/ 910656 w 1266576"/>
              <a:gd name="connsiteY3675" fmla="*/ 991278 h 1722677"/>
              <a:gd name="connsiteX3676" fmla="*/ 942345 w 1266576"/>
              <a:gd name="connsiteY3676" fmla="*/ 968660 h 1722677"/>
              <a:gd name="connsiteX3677" fmla="*/ 948198 w 1266576"/>
              <a:gd name="connsiteY3677" fmla="*/ 963769 h 1722677"/>
              <a:gd name="connsiteX3678" fmla="*/ 876207 w 1266576"/>
              <a:gd name="connsiteY3678" fmla="*/ 1009338 h 1722677"/>
              <a:gd name="connsiteX3679" fmla="*/ 876708 w 1266576"/>
              <a:gd name="connsiteY3679" fmla="*/ 1007833 h 1722677"/>
              <a:gd name="connsiteX3680" fmla="*/ 872528 w 1266576"/>
              <a:gd name="connsiteY3680" fmla="*/ 1004907 h 1722677"/>
              <a:gd name="connsiteX3681" fmla="*/ 844517 w 1266576"/>
              <a:gd name="connsiteY3681" fmla="*/ 990943 h 1722677"/>
              <a:gd name="connsiteX3682" fmla="*/ 835696 w 1266576"/>
              <a:gd name="connsiteY3682" fmla="*/ 989940 h 1722677"/>
              <a:gd name="connsiteX3683" fmla="*/ 800745 w 1266576"/>
              <a:gd name="connsiteY3683" fmla="*/ 998301 h 1722677"/>
              <a:gd name="connsiteX3684" fmla="*/ 778462 w 1266576"/>
              <a:gd name="connsiteY3684" fmla="*/ 1003694 h 1722677"/>
              <a:gd name="connsiteX3685" fmla="*/ 742759 w 1266576"/>
              <a:gd name="connsiteY3685" fmla="*/ 1012056 h 1722677"/>
              <a:gd name="connsiteX3686" fmla="*/ 737449 w 1266576"/>
              <a:gd name="connsiteY3686" fmla="*/ 1013728 h 1722677"/>
              <a:gd name="connsiteX3687" fmla="*/ 737449 w 1266576"/>
              <a:gd name="connsiteY3687" fmla="*/ 1014481 h 1722677"/>
              <a:gd name="connsiteX3688" fmla="*/ 966301 w 1266576"/>
              <a:gd name="connsiteY3688" fmla="*/ 1399900 h 1722677"/>
              <a:gd name="connsiteX3689" fmla="*/ 990925 w 1266576"/>
              <a:gd name="connsiteY3689" fmla="*/ 1464115 h 1722677"/>
              <a:gd name="connsiteX3690" fmla="*/ 992472 w 1266576"/>
              <a:gd name="connsiteY3690" fmla="*/ 1465746 h 1722677"/>
              <a:gd name="connsiteX3691" fmla="*/ 1000583 w 1266576"/>
              <a:gd name="connsiteY3691" fmla="*/ 1460102 h 1722677"/>
              <a:gd name="connsiteX3692" fmla="*/ 1019647 w 1266576"/>
              <a:gd name="connsiteY3692" fmla="*/ 1443379 h 1722677"/>
              <a:gd name="connsiteX3693" fmla="*/ 1019647 w 1266576"/>
              <a:gd name="connsiteY3693" fmla="*/ 1433262 h 1722677"/>
              <a:gd name="connsiteX3694" fmla="*/ 1016511 w 1266576"/>
              <a:gd name="connsiteY3694" fmla="*/ 1431046 h 1722677"/>
              <a:gd name="connsiteX3695" fmla="*/ 982188 w 1266576"/>
              <a:gd name="connsiteY3695" fmla="*/ 1408094 h 1722677"/>
              <a:gd name="connsiteX3696" fmla="*/ 966301 w 1266576"/>
              <a:gd name="connsiteY3696" fmla="*/ 1399774 h 1722677"/>
              <a:gd name="connsiteX3697" fmla="*/ 1043895 w 1266576"/>
              <a:gd name="connsiteY3697" fmla="*/ 1104867 h 1722677"/>
              <a:gd name="connsiteX3698" fmla="*/ 1047699 w 1266576"/>
              <a:gd name="connsiteY3698" fmla="*/ 1104240 h 1722677"/>
              <a:gd name="connsiteX3699" fmla="*/ 1046738 w 1266576"/>
              <a:gd name="connsiteY3699" fmla="*/ 1098764 h 1722677"/>
              <a:gd name="connsiteX3700" fmla="*/ 1046361 w 1266576"/>
              <a:gd name="connsiteY3700" fmla="*/ 1098095 h 1722677"/>
              <a:gd name="connsiteX3701" fmla="*/ 1021026 w 1266576"/>
              <a:gd name="connsiteY3701" fmla="*/ 1052107 h 1722677"/>
              <a:gd name="connsiteX3702" fmla="*/ 1019061 w 1266576"/>
              <a:gd name="connsiteY3702" fmla="*/ 1048846 h 1722677"/>
              <a:gd name="connsiteX3703" fmla="*/ 1017122 w 1266576"/>
              <a:gd name="connsiteY3703" fmla="*/ 1048319 h 1722677"/>
              <a:gd name="connsiteX3704" fmla="*/ 1016595 w 1266576"/>
              <a:gd name="connsiteY3704" fmla="*/ 1048846 h 1722677"/>
              <a:gd name="connsiteX3705" fmla="*/ 1015257 w 1266576"/>
              <a:gd name="connsiteY3705" fmla="*/ 1051563 h 1722677"/>
              <a:gd name="connsiteX3706" fmla="*/ 1007815 w 1266576"/>
              <a:gd name="connsiteY3706" fmla="*/ 1069122 h 1722677"/>
              <a:gd name="connsiteX3707" fmla="*/ 997740 w 1266576"/>
              <a:gd name="connsiteY3707" fmla="*/ 1093036 h 1722677"/>
              <a:gd name="connsiteX3708" fmla="*/ 1002506 w 1266576"/>
              <a:gd name="connsiteY3708" fmla="*/ 1100101 h 1722677"/>
              <a:gd name="connsiteX3709" fmla="*/ 1011578 w 1266576"/>
              <a:gd name="connsiteY3709" fmla="*/ 1101063 h 1722677"/>
              <a:gd name="connsiteX3710" fmla="*/ 1132108 w 1266576"/>
              <a:gd name="connsiteY3710" fmla="*/ 330392 h 1722677"/>
              <a:gd name="connsiteX3711" fmla="*/ 1132108 w 1266576"/>
              <a:gd name="connsiteY3711" fmla="*/ 328427 h 1722677"/>
              <a:gd name="connsiteX3712" fmla="*/ 1051796 w 1266576"/>
              <a:gd name="connsiteY3712" fmla="*/ 217095 h 1722677"/>
              <a:gd name="connsiteX3713" fmla="*/ 1051796 w 1266576"/>
              <a:gd name="connsiteY3713" fmla="*/ 219980 h 1722677"/>
              <a:gd name="connsiteX3714" fmla="*/ 1058862 w 1266576"/>
              <a:gd name="connsiteY3714" fmla="*/ 236702 h 1722677"/>
              <a:gd name="connsiteX3715" fmla="*/ 1068519 w 1266576"/>
              <a:gd name="connsiteY3715" fmla="*/ 259153 h 1722677"/>
              <a:gd name="connsiteX3716" fmla="*/ 1082859 w 1266576"/>
              <a:gd name="connsiteY3716" fmla="*/ 293727 h 1722677"/>
              <a:gd name="connsiteX3717" fmla="*/ 1087960 w 1266576"/>
              <a:gd name="connsiteY3717" fmla="*/ 300124 h 1722677"/>
              <a:gd name="connsiteX3718" fmla="*/ 1115594 w 1266576"/>
              <a:gd name="connsiteY3718" fmla="*/ 319229 h 1722677"/>
              <a:gd name="connsiteX3719" fmla="*/ 1123955 w 1266576"/>
              <a:gd name="connsiteY3719" fmla="*/ 324581 h 1722677"/>
              <a:gd name="connsiteX3720" fmla="*/ 1132108 w 1266576"/>
              <a:gd name="connsiteY3720" fmla="*/ 330392 h 1722677"/>
              <a:gd name="connsiteX3721" fmla="*/ 1053301 w 1266576"/>
              <a:gd name="connsiteY3721" fmla="*/ 1102401 h 1722677"/>
              <a:gd name="connsiteX3722" fmla="*/ 1055016 w 1266576"/>
              <a:gd name="connsiteY3722" fmla="*/ 1099349 h 1722677"/>
              <a:gd name="connsiteX3723" fmla="*/ 1071738 w 1266576"/>
              <a:gd name="connsiteY3723" fmla="*/ 1054323 h 1722677"/>
              <a:gd name="connsiteX3724" fmla="*/ 1068686 w 1266576"/>
              <a:gd name="connsiteY3724" fmla="*/ 1048762 h 1722677"/>
              <a:gd name="connsiteX3725" fmla="*/ 1064924 w 1266576"/>
              <a:gd name="connsiteY3725" fmla="*/ 1048261 h 1722677"/>
              <a:gd name="connsiteX3726" fmla="*/ 1039840 w 1266576"/>
              <a:gd name="connsiteY3726" fmla="*/ 1045752 h 1722677"/>
              <a:gd name="connsiteX3727" fmla="*/ 1023911 w 1266576"/>
              <a:gd name="connsiteY3727" fmla="*/ 1044038 h 1722677"/>
              <a:gd name="connsiteX3728" fmla="*/ 1022322 w 1266576"/>
              <a:gd name="connsiteY3728" fmla="*/ 1046546 h 1722677"/>
              <a:gd name="connsiteX3729" fmla="*/ 1023242 w 1266576"/>
              <a:gd name="connsiteY3729" fmla="*/ 1048637 h 1722677"/>
              <a:gd name="connsiteX3730" fmla="*/ 1047574 w 1266576"/>
              <a:gd name="connsiteY3730" fmla="*/ 1092743 h 1722677"/>
              <a:gd name="connsiteX3731" fmla="*/ 1053301 w 1266576"/>
              <a:gd name="connsiteY3731" fmla="*/ 1102401 h 1722677"/>
              <a:gd name="connsiteX3732" fmla="*/ 522603 w 1266576"/>
              <a:gd name="connsiteY3732" fmla="*/ 1125980 h 1722677"/>
              <a:gd name="connsiteX3733" fmla="*/ 527828 w 1266576"/>
              <a:gd name="connsiteY3733" fmla="*/ 1124517 h 1722677"/>
              <a:gd name="connsiteX3734" fmla="*/ 546349 w 1266576"/>
              <a:gd name="connsiteY3734" fmla="*/ 1117368 h 1722677"/>
              <a:gd name="connsiteX3735" fmla="*/ 606049 w 1266576"/>
              <a:gd name="connsiteY3735" fmla="*/ 1095670 h 1722677"/>
              <a:gd name="connsiteX3736" fmla="*/ 610230 w 1266576"/>
              <a:gd name="connsiteY3736" fmla="*/ 1093830 h 1722677"/>
              <a:gd name="connsiteX3737" fmla="*/ 611305 w 1266576"/>
              <a:gd name="connsiteY3737" fmla="*/ 1091075 h 1722677"/>
              <a:gd name="connsiteX3738" fmla="*/ 611024 w 1266576"/>
              <a:gd name="connsiteY3738" fmla="*/ 1090611 h 1722677"/>
              <a:gd name="connsiteX3739" fmla="*/ 594302 w 1266576"/>
              <a:gd name="connsiteY3739" fmla="*/ 1071965 h 1722677"/>
              <a:gd name="connsiteX3740" fmla="*/ 590790 w 1266576"/>
              <a:gd name="connsiteY3740" fmla="*/ 1071965 h 1722677"/>
              <a:gd name="connsiteX3741" fmla="*/ 588323 w 1266576"/>
              <a:gd name="connsiteY3741" fmla="*/ 1073805 h 1722677"/>
              <a:gd name="connsiteX3742" fmla="*/ 558598 w 1266576"/>
              <a:gd name="connsiteY3742" fmla="*/ 1096631 h 1722677"/>
              <a:gd name="connsiteX3743" fmla="*/ 524944 w 1266576"/>
              <a:gd name="connsiteY3743" fmla="*/ 1123095 h 1722677"/>
              <a:gd name="connsiteX3744" fmla="*/ 522603 w 1266576"/>
              <a:gd name="connsiteY3744" fmla="*/ 1125980 h 1722677"/>
              <a:gd name="connsiteX3745" fmla="*/ 65526 w 1266576"/>
              <a:gd name="connsiteY3745" fmla="*/ 944537 h 1722677"/>
              <a:gd name="connsiteX3746" fmla="*/ 69707 w 1266576"/>
              <a:gd name="connsiteY3746" fmla="*/ 943199 h 1722677"/>
              <a:gd name="connsiteX3747" fmla="*/ 82500 w 1266576"/>
              <a:gd name="connsiteY3747" fmla="*/ 936427 h 1722677"/>
              <a:gd name="connsiteX3748" fmla="*/ 124808 w 1266576"/>
              <a:gd name="connsiteY3748" fmla="*/ 915523 h 1722677"/>
              <a:gd name="connsiteX3749" fmla="*/ 126731 w 1266576"/>
              <a:gd name="connsiteY3749" fmla="*/ 914269 h 1722677"/>
              <a:gd name="connsiteX3750" fmla="*/ 127283 w 1266576"/>
              <a:gd name="connsiteY3750" fmla="*/ 911664 h 1722677"/>
              <a:gd name="connsiteX3751" fmla="*/ 127233 w 1266576"/>
              <a:gd name="connsiteY3751" fmla="*/ 911593 h 1722677"/>
              <a:gd name="connsiteX3752" fmla="*/ 123847 w 1266576"/>
              <a:gd name="connsiteY3752" fmla="*/ 907413 h 1722677"/>
              <a:gd name="connsiteX3753" fmla="*/ 108086 w 1266576"/>
              <a:gd name="connsiteY3753" fmla="*/ 888809 h 1722677"/>
              <a:gd name="connsiteX3754" fmla="*/ 100518 w 1266576"/>
              <a:gd name="connsiteY3754" fmla="*/ 889143 h 1722677"/>
              <a:gd name="connsiteX3755" fmla="*/ 99097 w 1266576"/>
              <a:gd name="connsiteY3755" fmla="*/ 890941 h 1722677"/>
              <a:gd name="connsiteX3756" fmla="*/ 87767 w 1266576"/>
              <a:gd name="connsiteY3756" fmla="*/ 908123 h 1722677"/>
              <a:gd name="connsiteX3757" fmla="*/ 70334 w 1266576"/>
              <a:gd name="connsiteY3757" fmla="*/ 934002 h 1722677"/>
              <a:gd name="connsiteX3758" fmla="*/ 64815 w 1266576"/>
              <a:gd name="connsiteY3758" fmla="*/ 943074 h 1722677"/>
              <a:gd name="connsiteX3759" fmla="*/ 65526 w 1266576"/>
              <a:gd name="connsiteY3759" fmla="*/ 944537 h 1722677"/>
              <a:gd name="connsiteX3760" fmla="*/ 1131815 w 1266576"/>
              <a:gd name="connsiteY3760" fmla="*/ 1375944 h 1722677"/>
              <a:gd name="connsiteX3761" fmla="*/ 1131815 w 1266576"/>
              <a:gd name="connsiteY3761" fmla="*/ 1378285 h 1722677"/>
              <a:gd name="connsiteX3762" fmla="*/ 1135034 w 1266576"/>
              <a:gd name="connsiteY3762" fmla="*/ 1400987 h 1722677"/>
              <a:gd name="connsiteX3763" fmla="*/ 1135996 w 1266576"/>
              <a:gd name="connsiteY3763" fmla="*/ 1408554 h 1722677"/>
              <a:gd name="connsiteX3764" fmla="*/ 1137334 w 1266576"/>
              <a:gd name="connsiteY3764" fmla="*/ 1410184 h 1722677"/>
              <a:gd name="connsiteX3765" fmla="*/ 1138713 w 1266576"/>
              <a:gd name="connsiteY3765" fmla="*/ 1409683 h 1722677"/>
              <a:gd name="connsiteX3766" fmla="*/ 1141264 w 1266576"/>
              <a:gd name="connsiteY3766" fmla="*/ 1406923 h 1722677"/>
              <a:gd name="connsiteX3767" fmla="*/ 1155102 w 1266576"/>
              <a:gd name="connsiteY3767" fmla="*/ 1388654 h 1722677"/>
              <a:gd name="connsiteX3768" fmla="*/ 1169191 w 1266576"/>
              <a:gd name="connsiteY3768" fmla="*/ 1369590 h 1722677"/>
              <a:gd name="connsiteX3769" fmla="*/ 1169191 w 1266576"/>
              <a:gd name="connsiteY3769" fmla="*/ 1363987 h 1722677"/>
              <a:gd name="connsiteX3770" fmla="*/ 1154600 w 1266576"/>
              <a:gd name="connsiteY3770" fmla="*/ 1344380 h 1722677"/>
              <a:gd name="connsiteX3771" fmla="*/ 1151456 w 1266576"/>
              <a:gd name="connsiteY3771" fmla="*/ 1343832 h 1722677"/>
              <a:gd name="connsiteX3772" fmla="*/ 1150754 w 1266576"/>
              <a:gd name="connsiteY3772" fmla="*/ 1344631 h 1722677"/>
              <a:gd name="connsiteX3773" fmla="*/ 1141514 w 1266576"/>
              <a:gd name="connsiteY3773" fmla="*/ 1359556 h 1722677"/>
              <a:gd name="connsiteX3774" fmla="*/ 1133780 w 1266576"/>
              <a:gd name="connsiteY3774" fmla="*/ 1369840 h 1722677"/>
              <a:gd name="connsiteX3775" fmla="*/ 1131815 w 1266576"/>
              <a:gd name="connsiteY3775" fmla="*/ 1375944 h 1722677"/>
              <a:gd name="connsiteX3776" fmla="*/ 1035659 w 1266576"/>
              <a:gd name="connsiteY3776" fmla="*/ 1568842 h 1722677"/>
              <a:gd name="connsiteX3777" fmla="*/ 1034614 w 1266576"/>
              <a:gd name="connsiteY3777" fmla="*/ 1567964 h 1722677"/>
              <a:gd name="connsiteX3778" fmla="*/ 1022406 w 1266576"/>
              <a:gd name="connsiteY3778" fmla="*/ 1567504 h 1722677"/>
              <a:gd name="connsiteX3779" fmla="*/ 1002548 w 1266576"/>
              <a:gd name="connsiteY3779" fmla="*/ 1567002 h 1722677"/>
              <a:gd name="connsiteX3780" fmla="*/ 970482 w 1266576"/>
              <a:gd name="connsiteY3780" fmla="*/ 1565915 h 1722677"/>
              <a:gd name="connsiteX3781" fmla="*/ 962413 w 1266576"/>
              <a:gd name="connsiteY3781" fmla="*/ 1569469 h 1722677"/>
              <a:gd name="connsiteX3782" fmla="*/ 936325 w 1266576"/>
              <a:gd name="connsiteY3782" fmla="*/ 1596351 h 1722677"/>
              <a:gd name="connsiteX3783" fmla="*/ 935698 w 1266576"/>
              <a:gd name="connsiteY3783" fmla="*/ 1598818 h 1722677"/>
              <a:gd name="connsiteX3784" fmla="*/ 937830 w 1266576"/>
              <a:gd name="connsiteY3784" fmla="*/ 1598818 h 1722677"/>
              <a:gd name="connsiteX3785" fmla="*/ 942889 w 1266576"/>
              <a:gd name="connsiteY3785" fmla="*/ 1597145 h 1722677"/>
              <a:gd name="connsiteX3786" fmla="*/ 991302 w 1266576"/>
              <a:gd name="connsiteY3786" fmla="*/ 1583265 h 1722677"/>
              <a:gd name="connsiteX3787" fmla="*/ 1029388 w 1266576"/>
              <a:gd name="connsiteY3787" fmla="*/ 1572186 h 1722677"/>
              <a:gd name="connsiteX3788" fmla="*/ 1035074 w 1266576"/>
              <a:gd name="connsiteY3788" fmla="*/ 1570012 h 1722677"/>
              <a:gd name="connsiteX3789" fmla="*/ 1035492 w 1266576"/>
              <a:gd name="connsiteY3789" fmla="*/ 1568842 h 1722677"/>
              <a:gd name="connsiteX3790" fmla="*/ 763913 w 1266576"/>
              <a:gd name="connsiteY3790" fmla="*/ 1104784 h 1722677"/>
              <a:gd name="connsiteX3791" fmla="*/ 770351 w 1266576"/>
              <a:gd name="connsiteY3791" fmla="*/ 1101230 h 1722677"/>
              <a:gd name="connsiteX3792" fmla="*/ 777040 w 1266576"/>
              <a:gd name="connsiteY3792" fmla="*/ 1081748 h 1722677"/>
              <a:gd name="connsiteX3793" fmla="*/ 781221 w 1266576"/>
              <a:gd name="connsiteY3793" fmla="*/ 1069206 h 1722677"/>
              <a:gd name="connsiteX3794" fmla="*/ 782684 w 1266576"/>
              <a:gd name="connsiteY3794" fmla="*/ 1063269 h 1722677"/>
              <a:gd name="connsiteX3795" fmla="*/ 781409 w 1266576"/>
              <a:gd name="connsiteY3795" fmla="*/ 1061493 h 1722677"/>
              <a:gd name="connsiteX3796" fmla="*/ 780803 w 1266576"/>
              <a:gd name="connsiteY3796" fmla="*/ 1061513 h 1722677"/>
              <a:gd name="connsiteX3797" fmla="*/ 778002 w 1266576"/>
              <a:gd name="connsiteY3797" fmla="*/ 1062642 h 1722677"/>
              <a:gd name="connsiteX3798" fmla="*/ 736195 w 1266576"/>
              <a:gd name="connsiteY3798" fmla="*/ 1083337 h 1722677"/>
              <a:gd name="connsiteX3799" fmla="*/ 721186 w 1266576"/>
              <a:gd name="connsiteY3799" fmla="*/ 1090904 h 1722677"/>
              <a:gd name="connsiteX3800" fmla="*/ 718218 w 1266576"/>
              <a:gd name="connsiteY3800" fmla="*/ 1093161 h 1722677"/>
              <a:gd name="connsiteX3801" fmla="*/ 718427 w 1266576"/>
              <a:gd name="connsiteY3801" fmla="*/ 1094416 h 1722677"/>
              <a:gd name="connsiteX3802" fmla="*/ 721270 w 1266576"/>
              <a:gd name="connsiteY3802" fmla="*/ 1095503 h 1722677"/>
              <a:gd name="connsiteX3803" fmla="*/ 756722 w 1266576"/>
              <a:gd name="connsiteY3803" fmla="*/ 1103404 h 1722677"/>
              <a:gd name="connsiteX3804" fmla="*/ 1027005 w 1266576"/>
              <a:gd name="connsiteY3804" fmla="*/ 1413111 h 1722677"/>
              <a:gd name="connsiteX3805" fmla="*/ 1026796 w 1266576"/>
              <a:gd name="connsiteY3805" fmla="*/ 1413111 h 1722677"/>
              <a:gd name="connsiteX3806" fmla="*/ 1026796 w 1266576"/>
              <a:gd name="connsiteY3806" fmla="*/ 1395552 h 1722677"/>
              <a:gd name="connsiteX3807" fmla="*/ 1021737 w 1266576"/>
              <a:gd name="connsiteY3807" fmla="*/ 1390493 h 1722677"/>
              <a:gd name="connsiteX3808" fmla="*/ 1017180 w 1266576"/>
              <a:gd name="connsiteY3808" fmla="*/ 1390493 h 1722677"/>
              <a:gd name="connsiteX3809" fmla="*/ 1005767 w 1266576"/>
              <a:gd name="connsiteY3809" fmla="*/ 1391287 h 1722677"/>
              <a:gd name="connsiteX3810" fmla="*/ 972321 w 1266576"/>
              <a:gd name="connsiteY3810" fmla="*/ 1393043 h 1722677"/>
              <a:gd name="connsiteX3811" fmla="*/ 971610 w 1266576"/>
              <a:gd name="connsiteY3811" fmla="*/ 1393043 h 1722677"/>
              <a:gd name="connsiteX3812" fmla="*/ 970607 w 1266576"/>
              <a:gd name="connsiteY3812" fmla="*/ 1393963 h 1722677"/>
              <a:gd name="connsiteX3813" fmla="*/ 970983 w 1266576"/>
              <a:gd name="connsiteY3813" fmla="*/ 1395343 h 1722677"/>
              <a:gd name="connsiteX3814" fmla="*/ 973868 w 1266576"/>
              <a:gd name="connsiteY3814" fmla="*/ 1397851 h 1722677"/>
              <a:gd name="connsiteX3815" fmla="*/ 1009237 w 1266576"/>
              <a:gd name="connsiteY3815" fmla="*/ 1421723 h 1722677"/>
              <a:gd name="connsiteX3816" fmla="*/ 1024496 w 1266576"/>
              <a:gd name="connsiteY3816" fmla="*/ 1431840 h 1722677"/>
              <a:gd name="connsiteX3817" fmla="*/ 1026779 w 1266576"/>
              <a:gd name="connsiteY3817" fmla="*/ 1431506 h 1722677"/>
              <a:gd name="connsiteX3818" fmla="*/ 1027088 w 1266576"/>
              <a:gd name="connsiteY3818" fmla="*/ 1430335 h 1722677"/>
              <a:gd name="connsiteX3819" fmla="*/ 1026879 w 1266576"/>
              <a:gd name="connsiteY3819" fmla="*/ 1413152 h 1722677"/>
              <a:gd name="connsiteX3820" fmla="*/ 1112082 w 1266576"/>
              <a:gd name="connsiteY3820" fmla="*/ 1328368 h 1722677"/>
              <a:gd name="connsiteX3821" fmla="*/ 1105477 w 1266576"/>
              <a:gd name="connsiteY3821" fmla="*/ 1336144 h 1722677"/>
              <a:gd name="connsiteX3822" fmla="*/ 1079347 w 1266576"/>
              <a:gd name="connsiteY3822" fmla="*/ 1373770 h 1722677"/>
              <a:gd name="connsiteX3823" fmla="*/ 1077048 w 1266576"/>
              <a:gd name="connsiteY3823" fmla="*/ 1379707 h 1722677"/>
              <a:gd name="connsiteX3824" fmla="*/ 1082775 w 1266576"/>
              <a:gd name="connsiteY3824" fmla="*/ 1378285 h 1722677"/>
              <a:gd name="connsiteX3825" fmla="*/ 1084991 w 1266576"/>
              <a:gd name="connsiteY3825" fmla="*/ 1377700 h 1722677"/>
              <a:gd name="connsiteX3826" fmla="*/ 1126338 w 1266576"/>
              <a:gd name="connsiteY3826" fmla="*/ 1366579 h 1722677"/>
              <a:gd name="connsiteX3827" fmla="*/ 1129934 w 1266576"/>
              <a:gd name="connsiteY3827" fmla="*/ 1357884 h 1722677"/>
              <a:gd name="connsiteX3828" fmla="*/ 1116932 w 1266576"/>
              <a:gd name="connsiteY3828" fmla="*/ 1335391 h 1722677"/>
              <a:gd name="connsiteX3829" fmla="*/ 1112082 w 1266576"/>
              <a:gd name="connsiteY3829" fmla="*/ 1328368 h 1722677"/>
              <a:gd name="connsiteX3830" fmla="*/ 1040467 w 1266576"/>
              <a:gd name="connsiteY3830" fmla="*/ 1435603 h 1722677"/>
              <a:gd name="connsiteX3831" fmla="*/ 1050793 w 1266576"/>
              <a:gd name="connsiteY3831" fmla="*/ 1434349 h 1722677"/>
              <a:gd name="connsiteX3832" fmla="*/ 1097199 w 1266576"/>
              <a:gd name="connsiteY3832" fmla="*/ 1430670 h 1722677"/>
              <a:gd name="connsiteX3833" fmla="*/ 1101003 w 1266576"/>
              <a:gd name="connsiteY3833" fmla="*/ 1430670 h 1722677"/>
              <a:gd name="connsiteX3834" fmla="*/ 1102634 w 1266576"/>
              <a:gd name="connsiteY3834" fmla="*/ 1429374 h 1722677"/>
              <a:gd name="connsiteX3835" fmla="*/ 1102341 w 1266576"/>
              <a:gd name="connsiteY3835" fmla="*/ 1427994 h 1722677"/>
              <a:gd name="connsiteX3836" fmla="*/ 1100251 w 1266576"/>
              <a:gd name="connsiteY3836" fmla="*/ 1425778 h 1722677"/>
              <a:gd name="connsiteX3837" fmla="*/ 1078553 w 1266576"/>
              <a:gd name="connsiteY3837" fmla="*/ 1406505 h 1722677"/>
              <a:gd name="connsiteX3838" fmla="*/ 1072156 w 1266576"/>
              <a:gd name="connsiteY3838" fmla="*/ 1401070 h 1722677"/>
              <a:gd name="connsiteX3839" fmla="*/ 1065091 w 1266576"/>
              <a:gd name="connsiteY3839" fmla="*/ 1401697 h 1722677"/>
              <a:gd name="connsiteX3840" fmla="*/ 1064171 w 1266576"/>
              <a:gd name="connsiteY3840" fmla="*/ 1402910 h 1722677"/>
              <a:gd name="connsiteX3841" fmla="*/ 1038125 w 1266576"/>
              <a:gd name="connsiteY3841" fmla="*/ 1430837 h 1722677"/>
              <a:gd name="connsiteX3842" fmla="*/ 1036495 w 1266576"/>
              <a:gd name="connsiteY3842" fmla="*/ 1433345 h 1722677"/>
              <a:gd name="connsiteX3843" fmla="*/ 1037206 w 1266576"/>
              <a:gd name="connsiteY3843" fmla="*/ 1435143 h 1722677"/>
              <a:gd name="connsiteX3844" fmla="*/ 1040258 w 1266576"/>
              <a:gd name="connsiteY3844" fmla="*/ 1435603 h 1722677"/>
              <a:gd name="connsiteX3845" fmla="*/ 1111539 w 1266576"/>
              <a:gd name="connsiteY3845" fmla="*/ 1487611 h 1722677"/>
              <a:gd name="connsiteX3846" fmla="*/ 1109281 w 1266576"/>
              <a:gd name="connsiteY3846" fmla="*/ 1485102 h 1722677"/>
              <a:gd name="connsiteX3847" fmla="*/ 1081229 w 1266576"/>
              <a:gd name="connsiteY3847" fmla="*/ 1468171 h 1722677"/>
              <a:gd name="connsiteX3848" fmla="*/ 1075668 w 1266576"/>
              <a:gd name="connsiteY3848" fmla="*/ 1469007 h 1722677"/>
              <a:gd name="connsiteX3849" fmla="*/ 1056103 w 1266576"/>
              <a:gd name="connsiteY3849" fmla="*/ 1484810 h 1722677"/>
              <a:gd name="connsiteX3850" fmla="*/ 1045902 w 1266576"/>
              <a:gd name="connsiteY3850" fmla="*/ 1489408 h 1722677"/>
              <a:gd name="connsiteX3851" fmla="*/ 1021570 w 1266576"/>
              <a:gd name="connsiteY3851" fmla="*/ 1491123 h 1722677"/>
              <a:gd name="connsiteX3852" fmla="*/ 1003551 w 1266576"/>
              <a:gd name="connsiteY3852" fmla="*/ 1499986 h 1722677"/>
              <a:gd name="connsiteX3853" fmla="*/ 1003885 w 1266576"/>
              <a:gd name="connsiteY3853" fmla="*/ 1501156 h 1722677"/>
              <a:gd name="connsiteX3854" fmla="*/ 1011453 w 1266576"/>
              <a:gd name="connsiteY3854" fmla="*/ 1500947 h 1722677"/>
              <a:gd name="connsiteX3855" fmla="*/ 1046236 w 1266576"/>
              <a:gd name="connsiteY3855" fmla="*/ 1496432 h 1722677"/>
              <a:gd name="connsiteX3856" fmla="*/ 1098495 w 1266576"/>
              <a:gd name="connsiteY3856" fmla="*/ 1489785 h 1722677"/>
              <a:gd name="connsiteX3857" fmla="*/ 1111162 w 1266576"/>
              <a:gd name="connsiteY3857" fmla="*/ 1487611 h 1722677"/>
              <a:gd name="connsiteX3858" fmla="*/ 963542 w 1266576"/>
              <a:gd name="connsiteY3858" fmla="*/ 1403997 h 1722677"/>
              <a:gd name="connsiteX3859" fmla="*/ 962789 w 1266576"/>
              <a:gd name="connsiteY3859" fmla="*/ 1407592 h 1722677"/>
              <a:gd name="connsiteX3860" fmla="*/ 961075 w 1266576"/>
              <a:gd name="connsiteY3860" fmla="*/ 1428872 h 1722677"/>
              <a:gd name="connsiteX3861" fmla="*/ 958023 w 1266576"/>
              <a:gd name="connsiteY3861" fmla="*/ 1469968 h 1722677"/>
              <a:gd name="connsiteX3862" fmla="*/ 958023 w 1266576"/>
              <a:gd name="connsiteY3862" fmla="*/ 1474483 h 1722677"/>
              <a:gd name="connsiteX3863" fmla="*/ 960494 w 1266576"/>
              <a:gd name="connsiteY3863" fmla="*/ 1476599 h 1722677"/>
              <a:gd name="connsiteX3864" fmla="*/ 960699 w 1266576"/>
              <a:gd name="connsiteY3864" fmla="*/ 1476574 h 1722677"/>
              <a:gd name="connsiteX3865" fmla="*/ 962956 w 1266576"/>
              <a:gd name="connsiteY3865" fmla="*/ 1476281 h 1722677"/>
              <a:gd name="connsiteX3866" fmla="*/ 984320 w 1266576"/>
              <a:gd name="connsiteY3866" fmla="*/ 1470595 h 1722677"/>
              <a:gd name="connsiteX3867" fmla="*/ 987121 w 1266576"/>
              <a:gd name="connsiteY3867" fmla="*/ 1464283 h 1722677"/>
              <a:gd name="connsiteX3868" fmla="*/ 984863 w 1266576"/>
              <a:gd name="connsiteY3868" fmla="*/ 1458597 h 1722677"/>
              <a:gd name="connsiteX3869" fmla="*/ 973534 w 1266576"/>
              <a:gd name="connsiteY3869" fmla="*/ 1428663 h 1722677"/>
              <a:gd name="connsiteX3870" fmla="*/ 965465 w 1266576"/>
              <a:gd name="connsiteY3870" fmla="*/ 1407300 h 1722677"/>
              <a:gd name="connsiteX3871" fmla="*/ 963165 w 1266576"/>
              <a:gd name="connsiteY3871" fmla="*/ 1403871 h 1722677"/>
              <a:gd name="connsiteX3872" fmla="*/ 524818 w 1266576"/>
              <a:gd name="connsiteY3872" fmla="*/ 1116406 h 1722677"/>
              <a:gd name="connsiteX3873" fmla="*/ 525822 w 1266576"/>
              <a:gd name="connsiteY3873" fmla="*/ 1117451 h 1722677"/>
              <a:gd name="connsiteX3874" fmla="*/ 536566 w 1266576"/>
              <a:gd name="connsiteY3874" fmla="*/ 1109090 h 1722677"/>
              <a:gd name="connsiteX3875" fmla="*/ 587863 w 1266576"/>
              <a:gd name="connsiteY3875" fmla="*/ 1069331 h 1722677"/>
              <a:gd name="connsiteX3876" fmla="*/ 591584 w 1266576"/>
              <a:gd name="connsiteY3876" fmla="*/ 1062308 h 1722677"/>
              <a:gd name="connsiteX3877" fmla="*/ 593967 w 1266576"/>
              <a:gd name="connsiteY3877" fmla="*/ 1042617 h 1722677"/>
              <a:gd name="connsiteX3878" fmla="*/ 594469 w 1266576"/>
              <a:gd name="connsiteY3878" fmla="*/ 1035760 h 1722677"/>
              <a:gd name="connsiteX3879" fmla="*/ 593507 w 1266576"/>
              <a:gd name="connsiteY3879" fmla="*/ 1033210 h 1722677"/>
              <a:gd name="connsiteX3880" fmla="*/ 591124 w 1266576"/>
              <a:gd name="connsiteY3880" fmla="*/ 1034799 h 1722677"/>
              <a:gd name="connsiteX3881" fmla="*/ 588198 w 1266576"/>
              <a:gd name="connsiteY3881" fmla="*/ 1038311 h 1722677"/>
              <a:gd name="connsiteX3882" fmla="*/ 540078 w 1266576"/>
              <a:gd name="connsiteY3882" fmla="*/ 1097551 h 1722677"/>
              <a:gd name="connsiteX3883" fmla="*/ 930138 w 1266576"/>
              <a:gd name="connsiteY3883" fmla="*/ 1355710 h 1722677"/>
              <a:gd name="connsiteX3884" fmla="*/ 934737 w 1266576"/>
              <a:gd name="connsiteY3884" fmla="*/ 1355710 h 1722677"/>
              <a:gd name="connsiteX3885" fmla="*/ 956727 w 1266576"/>
              <a:gd name="connsiteY3885" fmla="*/ 1354121 h 1722677"/>
              <a:gd name="connsiteX3886" fmla="*/ 960908 w 1266576"/>
              <a:gd name="connsiteY3886" fmla="*/ 1346512 h 1722677"/>
              <a:gd name="connsiteX3887" fmla="*/ 938876 w 1266576"/>
              <a:gd name="connsiteY3887" fmla="*/ 1308886 h 1722677"/>
              <a:gd name="connsiteX3888" fmla="*/ 934987 w 1266576"/>
              <a:gd name="connsiteY3888" fmla="*/ 1303242 h 1722677"/>
              <a:gd name="connsiteX3889" fmla="*/ 933232 w 1266576"/>
              <a:gd name="connsiteY3889" fmla="*/ 1303576 h 1722677"/>
              <a:gd name="connsiteX3890" fmla="*/ 931977 w 1266576"/>
              <a:gd name="connsiteY3890" fmla="*/ 1307172 h 1722677"/>
              <a:gd name="connsiteX3891" fmla="*/ 924159 w 1266576"/>
              <a:gd name="connsiteY3891" fmla="*/ 1348352 h 1722677"/>
              <a:gd name="connsiteX3892" fmla="*/ 930138 w 1266576"/>
              <a:gd name="connsiteY3892" fmla="*/ 1355710 h 1722677"/>
              <a:gd name="connsiteX3893" fmla="*/ 758729 w 1266576"/>
              <a:gd name="connsiteY3893" fmla="*/ 1108463 h 1722677"/>
              <a:gd name="connsiteX3894" fmla="*/ 755384 w 1266576"/>
              <a:gd name="connsiteY3894" fmla="*/ 1107167 h 1722677"/>
              <a:gd name="connsiteX3895" fmla="*/ 731512 w 1266576"/>
              <a:gd name="connsiteY3895" fmla="*/ 1101690 h 1722677"/>
              <a:gd name="connsiteX3896" fmla="*/ 712783 w 1266576"/>
              <a:gd name="connsiteY3896" fmla="*/ 1097886 h 1722677"/>
              <a:gd name="connsiteX3897" fmla="*/ 707181 w 1266576"/>
              <a:gd name="connsiteY3897" fmla="*/ 1099474 h 1722677"/>
              <a:gd name="connsiteX3898" fmla="*/ 696896 w 1266576"/>
              <a:gd name="connsiteY3898" fmla="*/ 1109801 h 1722677"/>
              <a:gd name="connsiteX3899" fmla="*/ 697482 w 1266576"/>
              <a:gd name="connsiteY3899" fmla="*/ 1113480 h 1722677"/>
              <a:gd name="connsiteX3900" fmla="*/ 718385 w 1266576"/>
              <a:gd name="connsiteY3900" fmla="*/ 1124851 h 1722677"/>
              <a:gd name="connsiteX3901" fmla="*/ 722064 w 1266576"/>
              <a:gd name="connsiteY3901" fmla="*/ 1125144 h 1722677"/>
              <a:gd name="connsiteX3902" fmla="*/ 746354 w 1266576"/>
              <a:gd name="connsiteY3902" fmla="*/ 1122301 h 1722677"/>
              <a:gd name="connsiteX3903" fmla="*/ 755468 w 1266576"/>
              <a:gd name="connsiteY3903" fmla="*/ 1121214 h 1722677"/>
              <a:gd name="connsiteX3904" fmla="*/ 759022 w 1266576"/>
              <a:gd name="connsiteY3904" fmla="*/ 1118873 h 1722677"/>
              <a:gd name="connsiteX3905" fmla="*/ 761781 w 1266576"/>
              <a:gd name="connsiteY3905" fmla="*/ 1114316 h 1722677"/>
              <a:gd name="connsiteX3906" fmla="*/ 760903 w 1266576"/>
              <a:gd name="connsiteY3906" fmla="*/ 1112769 h 1722677"/>
              <a:gd name="connsiteX3907" fmla="*/ 757893 w 1266576"/>
              <a:gd name="connsiteY3907" fmla="*/ 1113062 h 1722677"/>
              <a:gd name="connsiteX3908" fmla="*/ 740041 w 1266576"/>
              <a:gd name="connsiteY3908" fmla="*/ 1117242 h 1722677"/>
              <a:gd name="connsiteX3909" fmla="*/ 735526 w 1266576"/>
              <a:gd name="connsiteY3909" fmla="*/ 1117911 h 1722677"/>
              <a:gd name="connsiteX3910" fmla="*/ 734564 w 1266576"/>
              <a:gd name="connsiteY3910" fmla="*/ 1116991 h 1722677"/>
              <a:gd name="connsiteX3911" fmla="*/ 735066 w 1266576"/>
              <a:gd name="connsiteY3911" fmla="*/ 1115779 h 1722677"/>
              <a:gd name="connsiteX3912" fmla="*/ 741588 w 1266576"/>
              <a:gd name="connsiteY3912" fmla="*/ 1113647 h 1722677"/>
              <a:gd name="connsiteX3913" fmla="*/ 758645 w 1266576"/>
              <a:gd name="connsiteY3913" fmla="*/ 1108463 h 1722677"/>
              <a:gd name="connsiteX3914" fmla="*/ 902043 w 1266576"/>
              <a:gd name="connsiteY3914" fmla="*/ 1241911 h 1722677"/>
              <a:gd name="connsiteX3915" fmla="*/ 901040 w 1266576"/>
              <a:gd name="connsiteY3915" fmla="*/ 1242413 h 1722677"/>
              <a:gd name="connsiteX3916" fmla="*/ 903758 w 1266576"/>
              <a:gd name="connsiteY3916" fmla="*/ 1257379 h 1722677"/>
              <a:gd name="connsiteX3917" fmla="*/ 910321 w 1266576"/>
              <a:gd name="connsiteY3917" fmla="*/ 1291076 h 1722677"/>
              <a:gd name="connsiteX3918" fmla="*/ 918139 w 1266576"/>
              <a:gd name="connsiteY3918" fmla="*/ 1333092 h 1722677"/>
              <a:gd name="connsiteX3919" fmla="*/ 919477 w 1266576"/>
              <a:gd name="connsiteY3919" fmla="*/ 1339070 h 1722677"/>
              <a:gd name="connsiteX3920" fmla="*/ 920898 w 1266576"/>
              <a:gd name="connsiteY3920" fmla="*/ 1342415 h 1722677"/>
              <a:gd name="connsiteX3921" fmla="*/ 923323 w 1266576"/>
              <a:gd name="connsiteY3921" fmla="*/ 1339112 h 1722677"/>
              <a:gd name="connsiteX3922" fmla="*/ 923867 w 1266576"/>
              <a:gd name="connsiteY3922" fmla="*/ 1336102 h 1722677"/>
              <a:gd name="connsiteX3923" fmla="*/ 927588 w 1266576"/>
              <a:gd name="connsiteY3923" fmla="*/ 1315826 h 1722677"/>
              <a:gd name="connsiteX3924" fmla="*/ 930807 w 1266576"/>
              <a:gd name="connsiteY3924" fmla="*/ 1299354 h 1722677"/>
              <a:gd name="connsiteX3925" fmla="*/ 930138 w 1266576"/>
              <a:gd name="connsiteY3925" fmla="*/ 1294212 h 1722677"/>
              <a:gd name="connsiteX3926" fmla="*/ 927797 w 1266576"/>
              <a:gd name="connsiteY3926" fmla="*/ 1289404 h 1722677"/>
              <a:gd name="connsiteX3927" fmla="*/ 909276 w 1266576"/>
              <a:gd name="connsiteY3927" fmla="*/ 1255205 h 1722677"/>
              <a:gd name="connsiteX3928" fmla="*/ 901960 w 1266576"/>
              <a:gd name="connsiteY3928" fmla="*/ 1241911 h 1722677"/>
              <a:gd name="connsiteX3929" fmla="*/ 137643 w 1266576"/>
              <a:gd name="connsiteY3929" fmla="*/ 923634 h 1722677"/>
              <a:gd name="connsiteX3930" fmla="*/ 130912 w 1266576"/>
              <a:gd name="connsiteY3930" fmla="*/ 925599 h 1722677"/>
              <a:gd name="connsiteX3931" fmla="*/ 78152 w 1266576"/>
              <a:gd name="connsiteY3931" fmla="*/ 945541 h 1722677"/>
              <a:gd name="connsiteX3932" fmla="*/ 63268 w 1266576"/>
              <a:gd name="connsiteY3932" fmla="*/ 951477 h 1722677"/>
              <a:gd name="connsiteX3933" fmla="*/ 61471 w 1266576"/>
              <a:gd name="connsiteY3933" fmla="*/ 956870 h 1722677"/>
              <a:gd name="connsiteX3934" fmla="*/ 69539 w 1266576"/>
              <a:gd name="connsiteY3934" fmla="*/ 972423 h 1722677"/>
              <a:gd name="connsiteX3935" fmla="*/ 72488 w 1266576"/>
              <a:gd name="connsiteY3935" fmla="*/ 973928 h 1722677"/>
              <a:gd name="connsiteX3936" fmla="*/ 73302 w 1266576"/>
              <a:gd name="connsiteY3936" fmla="*/ 973468 h 1722677"/>
              <a:gd name="connsiteX3937" fmla="*/ 81329 w 1266576"/>
              <a:gd name="connsiteY3937" fmla="*/ 967698 h 1722677"/>
              <a:gd name="connsiteX3938" fmla="*/ 101940 w 1266576"/>
              <a:gd name="connsiteY3938" fmla="*/ 951895 h 1722677"/>
              <a:gd name="connsiteX3939" fmla="*/ 132877 w 1266576"/>
              <a:gd name="connsiteY3939" fmla="*/ 928400 h 1722677"/>
              <a:gd name="connsiteX3940" fmla="*/ 137643 w 1266576"/>
              <a:gd name="connsiteY3940" fmla="*/ 923634 h 1722677"/>
              <a:gd name="connsiteX3941" fmla="*/ 154951 w 1266576"/>
              <a:gd name="connsiteY3941" fmla="*/ 1068913 h 1722677"/>
              <a:gd name="connsiteX3942" fmla="*/ 153488 w 1266576"/>
              <a:gd name="connsiteY3942" fmla="*/ 1066363 h 1722677"/>
              <a:gd name="connsiteX3943" fmla="*/ 128905 w 1266576"/>
              <a:gd name="connsiteY3943" fmla="*/ 1030367 h 1722677"/>
              <a:gd name="connsiteX3944" fmla="*/ 117074 w 1266576"/>
              <a:gd name="connsiteY3944" fmla="*/ 1013644 h 1722677"/>
              <a:gd name="connsiteX3945" fmla="*/ 111639 w 1266576"/>
              <a:gd name="connsiteY3945" fmla="*/ 1013644 h 1722677"/>
              <a:gd name="connsiteX3946" fmla="*/ 98679 w 1266576"/>
              <a:gd name="connsiteY3946" fmla="*/ 1031621 h 1722677"/>
              <a:gd name="connsiteX3947" fmla="*/ 99306 w 1266576"/>
              <a:gd name="connsiteY3947" fmla="*/ 1035509 h 1722677"/>
              <a:gd name="connsiteX3948" fmla="*/ 111472 w 1266576"/>
              <a:gd name="connsiteY3948" fmla="*/ 1043369 h 1722677"/>
              <a:gd name="connsiteX3949" fmla="*/ 151983 w 1266576"/>
              <a:gd name="connsiteY3949" fmla="*/ 1069457 h 1722677"/>
              <a:gd name="connsiteX3950" fmla="*/ 154073 w 1266576"/>
              <a:gd name="connsiteY3950" fmla="*/ 1070126 h 1722677"/>
              <a:gd name="connsiteX3951" fmla="*/ 154951 w 1266576"/>
              <a:gd name="connsiteY3951" fmla="*/ 1068997 h 1722677"/>
              <a:gd name="connsiteX3952" fmla="*/ 1201675 w 1266576"/>
              <a:gd name="connsiteY3952" fmla="*/ 535623 h 1722677"/>
              <a:gd name="connsiteX3953" fmla="*/ 1202762 w 1266576"/>
              <a:gd name="connsiteY3953" fmla="*/ 534996 h 1722677"/>
              <a:gd name="connsiteX3954" fmla="*/ 1159282 w 1266576"/>
              <a:gd name="connsiteY3954" fmla="*/ 397367 h 1722677"/>
              <a:gd name="connsiteX3955" fmla="*/ 1153680 w 1266576"/>
              <a:gd name="connsiteY3955" fmla="*/ 382483 h 1722677"/>
              <a:gd name="connsiteX3956" fmla="*/ 1153262 w 1266576"/>
              <a:gd name="connsiteY3956" fmla="*/ 387459 h 1722677"/>
              <a:gd name="connsiteX3957" fmla="*/ 1159450 w 1266576"/>
              <a:gd name="connsiteY3957" fmla="*/ 417351 h 1722677"/>
              <a:gd name="connsiteX3958" fmla="*/ 1168438 w 1266576"/>
              <a:gd name="connsiteY3958" fmla="*/ 463087 h 1722677"/>
              <a:gd name="connsiteX3959" fmla="*/ 1176800 w 1266576"/>
              <a:gd name="connsiteY3959" fmla="*/ 485789 h 1722677"/>
              <a:gd name="connsiteX3960" fmla="*/ 1197118 w 1266576"/>
              <a:gd name="connsiteY3960" fmla="*/ 526885 h 1722677"/>
              <a:gd name="connsiteX3961" fmla="*/ 957940 w 1266576"/>
              <a:gd name="connsiteY3961" fmla="*/ 1415076 h 1722677"/>
              <a:gd name="connsiteX3962" fmla="*/ 957940 w 1266576"/>
              <a:gd name="connsiteY3962" fmla="*/ 1410310 h 1722677"/>
              <a:gd name="connsiteX3963" fmla="*/ 957020 w 1266576"/>
              <a:gd name="connsiteY3963" fmla="*/ 1409432 h 1722677"/>
              <a:gd name="connsiteX3964" fmla="*/ 955849 w 1266576"/>
              <a:gd name="connsiteY3964" fmla="*/ 1410142 h 1722677"/>
              <a:gd name="connsiteX3965" fmla="*/ 950456 w 1266576"/>
              <a:gd name="connsiteY3965" fmla="*/ 1422684 h 1722677"/>
              <a:gd name="connsiteX3966" fmla="*/ 932646 w 1266576"/>
              <a:gd name="connsiteY3966" fmla="*/ 1464784 h 1722677"/>
              <a:gd name="connsiteX3967" fmla="*/ 925288 w 1266576"/>
              <a:gd name="connsiteY3967" fmla="*/ 1483179 h 1722677"/>
              <a:gd name="connsiteX3968" fmla="*/ 926053 w 1266576"/>
              <a:gd name="connsiteY3968" fmla="*/ 1485353 h 1722677"/>
              <a:gd name="connsiteX3969" fmla="*/ 927253 w 1266576"/>
              <a:gd name="connsiteY3969" fmla="*/ 1485437 h 1722677"/>
              <a:gd name="connsiteX3970" fmla="*/ 949369 w 1266576"/>
              <a:gd name="connsiteY3970" fmla="*/ 1479667 h 1722677"/>
              <a:gd name="connsiteX3971" fmla="*/ 953550 w 1266576"/>
              <a:gd name="connsiteY3971" fmla="*/ 1474107 h 1722677"/>
              <a:gd name="connsiteX3972" fmla="*/ 956225 w 1266576"/>
              <a:gd name="connsiteY3972" fmla="*/ 1436857 h 1722677"/>
              <a:gd name="connsiteX3973" fmla="*/ 957940 w 1266576"/>
              <a:gd name="connsiteY3973" fmla="*/ 1415076 h 1722677"/>
              <a:gd name="connsiteX3974" fmla="*/ 805176 w 1266576"/>
              <a:gd name="connsiteY3974" fmla="*/ 1120796 h 1722677"/>
              <a:gd name="connsiteX3975" fmla="*/ 812033 w 1266576"/>
              <a:gd name="connsiteY3975" fmla="*/ 1121130 h 1722677"/>
              <a:gd name="connsiteX3976" fmla="*/ 845478 w 1266576"/>
              <a:gd name="connsiteY3976" fmla="*/ 1117828 h 1722677"/>
              <a:gd name="connsiteX3977" fmla="*/ 865964 w 1266576"/>
              <a:gd name="connsiteY3977" fmla="*/ 1115612 h 1722677"/>
              <a:gd name="connsiteX3978" fmla="*/ 868974 w 1266576"/>
              <a:gd name="connsiteY3978" fmla="*/ 1110051 h 1722677"/>
              <a:gd name="connsiteX3979" fmla="*/ 860905 w 1266576"/>
              <a:gd name="connsiteY3979" fmla="*/ 1091071 h 1722677"/>
              <a:gd name="connsiteX3980" fmla="*/ 857644 w 1266576"/>
              <a:gd name="connsiteY3980" fmla="*/ 1087601 h 1722677"/>
              <a:gd name="connsiteX3981" fmla="*/ 806682 w 1266576"/>
              <a:gd name="connsiteY3981" fmla="*/ 1118915 h 1722677"/>
              <a:gd name="connsiteX3982" fmla="*/ 805176 w 1266576"/>
              <a:gd name="connsiteY3982" fmla="*/ 1120796 h 1722677"/>
              <a:gd name="connsiteX3983" fmla="*/ 1121740 w 1266576"/>
              <a:gd name="connsiteY3983" fmla="*/ 1439616 h 1722677"/>
              <a:gd name="connsiteX3984" fmla="*/ 1121280 w 1266576"/>
              <a:gd name="connsiteY3984" fmla="*/ 1435018 h 1722677"/>
              <a:gd name="connsiteX3985" fmla="*/ 1120151 w 1266576"/>
              <a:gd name="connsiteY3985" fmla="*/ 1434391 h 1722677"/>
              <a:gd name="connsiteX3986" fmla="*/ 1116179 w 1266576"/>
              <a:gd name="connsiteY3986" fmla="*/ 1436523 h 1722677"/>
              <a:gd name="connsiteX3987" fmla="*/ 1098202 w 1266576"/>
              <a:gd name="connsiteY3987" fmla="*/ 1450695 h 1722677"/>
              <a:gd name="connsiteX3988" fmla="*/ 1084531 w 1266576"/>
              <a:gd name="connsiteY3988" fmla="*/ 1461690 h 1722677"/>
              <a:gd name="connsiteX3989" fmla="*/ 1084531 w 1266576"/>
              <a:gd name="connsiteY3989" fmla="*/ 1465871 h 1722677"/>
              <a:gd name="connsiteX3990" fmla="*/ 1112584 w 1266576"/>
              <a:gd name="connsiteY3990" fmla="*/ 1482928 h 1722677"/>
              <a:gd name="connsiteX3991" fmla="*/ 1113922 w 1266576"/>
              <a:gd name="connsiteY3991" fmla="*/ 1483681 h 1722677"/>
              <a:gd name="connsiteX3992" fmla="*/ 1116765 w 1266576"/>
              <a:gd name="connsiteY3992" fmla="*/ 1483117 h 1722677"/>
              <a:gd name="connsiteX3993" fmla="*/ 1117015 w 1266576"/>
              <a:gd name="connsiteY3993" fmla="*/ 1482594 h 1722677"/>
              <a:gd name="connsiteX3994" fmla="*/ 1117810 w 1266576"/>
              <a:gd name="connsiteY3994" fmla="*/ 1479667 h 1722677"/>
              <a:gd name="connsiteX3995" fmla="*/ 1119775 w 1266576"/>
              <a:gd name="connsiteY3995" fmla="*/ 1458430 h 1722677"/>
              <a:gd name="connsiteX3996" fmla="*/ 1120527 w 1266576"/>
              <a:gd name="connsiteY3996" fmla="*/ 1450068 h 1722677"/>
              <a:gd name="connsiteX3997" fmla="*/ 1121740 w 1266576"/>
              <a:gd name="connsiteY3997" fmla="*/ 1439616 h 1722677"/>
              <a:gd name="connsiteX3998" fmla="*/ 972530 w 1266576"/>
              <a:gd name="connsiteY3998" fmla="*/ 1701245 h 1722677"/>
              <a:gd name="connsiteX3999" fmla="*/ 969060 w 1266576"/>
              <a:gd name="connsiteY3999" fmla="*/ 1700074 h 1722677"/>
              <a:gd name="connsiteX4000" fmla="*/ 946150 w 1266576"/>
              <a:gd name="connsiteY4000" fmla="*/ 1694096 h 1722677"/>
              <a:gd name="connsiteX4001" fmla="*/ 929176 w 1266576"/>
              <a:gd name="connsiteY4001" fmla="*/ 1689539 h 1722677"/>
              <a:gd name="connsiteX4002" fmla="*/ 921442 w 1266576"/>
              <a:gd name="connsiteY4002" fmla="*/ 1690918 h 1722677"/>
              <a:gd name="connsiteX4003" fmla="*/ 891299 w 1266576"/>
              <a:gd name="connsiteY4003" fmla="*/ 1714456 h 1722677"/>
              <a:gd name="connsiteX4004" fmla="*/ 888414 w 1266576"/>
              <a:gd name="connsiteY4004" fmla="*/ 1717550 h 1722677"/>
              <a:gd name="connsiteX4005" fmla="*/ 931726 w 1266576"/>
              <a:gd name="connsiteY4005" fmla="*/ 1709899 h 1722677"/>
              <a:gd name="connsiteX4006" fmla="*/ 969353 w 1266576"/>
              <a:gd name="connsiteY4006" fmla="*/ 1703252 h 1722677"/>
              <a:gd name="connsiteX4007" fmla="*/ 971443 w 1266576"/>
              <a:gd name="connsiteY4007" fmla="*/ 1702374 h 1722677"/>
              <a:gd name="connsiteX4008" fmla="*/ 972530 w 1266576"/>
              <a:gd name="connsiteY4008" fmla="*/ 1701245 h 1722677"/>
              <a:gd name="connsiteX4009" fmla="*/ 588407 w 1266576"/>
              <a:gd name="connsiteY4009" fmla="*/ 1610105 h 1722677"/>
              <a:gd name="connsiteX4010" fmla="*/ 589536 w 1266576"/>
              <a:gd name="connsiteY4010" fmla="*/ 1609018 h 1722677"/>
              <a:gd name="connsiteX4011" fmla="*/ 584561 w 1266576"/>
              <a:gd name="connsiteY4011" fmla="*/ 1604629 h 1722677"/>
              <a:gd name="connsiteX4012" fmla="*/ 569092 w 1266576"/>
              <a:gd name="connsiteY4012" fmla="*/ 1593466 h 1722677"/>
              <a:gd name="connsiteX4013" fmla="*/ 556968 w 1266576"/>
              <a:gd name="connsiteY4013" fmla="*/ 1585565 h 1722677"/>
              <a:gd name="connsiteX4014" fmla="*/ 537820 w 1266576"/>
              <a:gd name="connsiteY4014" fmla="*/ 1569093 h 1722677"/>
              <a:gd name="connsiteX4015" fmla="*/ 488822 w 1266576"/>
              <a:gd name="connsiteY4015" fmla="*/ 1527662 h 1722677"/>
              <a:gd name="connsiteX4016" fmla="*/ 486314 w 1266576"/>
              <a:gd name="connsiteY4016" fmla="*/ 1525864 h 1722677"/>
              <a:gd name="connsiteX4017" fmla="*/ 482886 w 1266576"/>
              <a:gd name="connsiteY4017" fmla="*/ 1524735 h 1722677"/>
              <a:gd name="connsiteX4018" fmla="*/ 485729 w 1266576"/>
              <a:gd name="connsiteY4018" fmla="*/ 1529209 h 1722677"/>
              <a:gd name="connsiteX4019" fmla="*/ 523021 w 1266576"/>
              <a:gd name="connsiteY4019" fmla="*/ 1572730 h 1722677"/>
              <a:gd name="connsiteX4020" fmla="*/ 532385 w 1266576"/>
              <a:gd name="connsiteY4020" fmla="*/ 1580464 h 1722677"/>
              <a:gd name="connsiteX4021" fmla="*/ 543924 w 1266576"/>
              <a:gd name="connsiteY4021" fmla="*/ 1586443 h 1722677"/>
              <a:gd name="connsiteX4022" fmla="*/ 560396 w 1266576"/>
              <a:gd name="connsiteY4022" fmla="*/ 1594470 h 1722677"/>
              <a:gd name="connsiteX4023" fmla="*/ 588407 w 1266576"/>
              <a:gd name="connsiteY4023" fmla="*/ 1610105 h 1722677"/>
              <a:gd name="connsiteX4024" fmla="*/ 102065 w 1266576"/>
              <a:gd name="connsiteY4024" fmla="*/ 983836 h 1722677"/>
              <a:gd name="connsiteX4025" fmla="*/ 107291 w 1266576"/>
              <a:gd name="connsiteY4025" fmla="*/ 980993 h 1722677"/>
              <a:gd name="connsiteX4026" fmla="*/ 146464 w 1266576"/>
              <a:gd name="connsiteY4026" fmla="*/ 941235 h 1722677"/>
              <a:gd name="connsiteX4027" fmla="*/ 148262 w 1266576"/>
              <a:gd name="connsiteY4027" fmla="*/ 938810 h 1722677"/>
              <a:gd name="connsiteX4028" fmla="*/ 147969 w 1266576"/>
              <a:gd name="connsiteY4028" fmla="*/ 937514 h 1722677"/>
              <a:gd name="connsiteX4029" fmla="*/ 146590 w 1266576"/>
              <a:gd name="connsiteY4029" fmla="*/ 937096 h 1722677"/>
              <a:gd name="connsiteX4030" fmla="*/ 144499 w 1266576"/>
              <a:gd name="connsiteY4030" fmla="*/ 937932 h 1722677"/>
              <a:gd name="connsiteX4031" fmla="*/ 127066 w 1266576"/>
              <a:gd name="connsiteY4031" fmla="*/ 947464 h 1722677"/>
              <a:gd name="connsiteX4032" fmla="*/ 103947 w 1266576"/>
              <a:gd name="connsiteY4032" fmla="*/ 960967 h 1722677"/>
              <a:gd name="connsiteX4033" fmla="*/ 83545 w 1266576"/>
              <a:gd name="connsiteY4033" fmla="*/ 972966 h 1722677"/>
              <a:gd name="connsiteX4034" fmla="*/ 78486 w 1266576"/>
              <a:gd name="connsiteY4034" fmla="*/ 977147 h 1722677"/>
              <a:gd name="connsiteX4035" fmla="*/ 84255 w 1266576"/>
              <a:gd name="connsiteY4035" fmla="*/ 979697 h 1722677"/>
              <a:gd name="connsiteX4036" fmla="*/ 96798 w 1266576"/>
              <a:gd name="connsiteY4036" fmla="*/ 982958 h 1722677"/>
              <a:gd name="connsiteX4037" fmla="*/ 102065 w 1266576"/>
              <a:gd name="connsiteY4037" fmla="*/ 983836 h 1722677"/>
              <a:gd name="connsiteX4038" fmla="*/ 833062 w 1266576"/>
              <a:gd name="connsiteY4038" fmla="*/ 1575280 h 1722677"/>
              <a:gd name="connsiteX4039" fmla="*/ 833522 w 1266576"/>
              <a:gd name="connsiteY4039" fmla="*/ 1576325 h 1722677"/>
              <a:gd name="connsiteX4040" fmla="*/ 836406 w 1266576"/>
              <a:gd name="connsiteY4040" fmla="*/ 1575698 h 1722677"/>
              <a:gd name="connsiteX4041" fmla="*/ 862870 w 1266576"/>
              <a:gd name="connsiteY4041" fmla="*/ 1568466 h 1722677"/>
              <a:gd name="connsiteX4042" fmla="*/ 905012 w 1266576"/>
              <a:gd name="connsiteY4042" fmla="*/ 1557721 h 1722677"/>
              <a:gd name="connsiteX4043" fmla="*/ 910781 w 1266576"/>
              <a:gd name="connsiteY4043" fmla="*/ 1555714 h 1722677"/>
              <a:gd name="connsiteX4044" fmla="*/ 911785 w 1266576"/>
              <a:gd name="connsiteY4044" fmla="*/ 1554711 h 1722677"/>
              <a:gd name="connsiteX4045" fmla="*/ 910739 w 1266576"/>
              <a:gd name="connsiteY4045" fmla="*/ 1552997 h 1722677"/>
              <a:gd name="connsiteX4046" fmla="*/ 886449 w 1266576"/>
              <a:gd name="connsiteY4046" fmla="*/ 1544009 h 1722677"/>
              <a:gd name="connsiteX4047" fmla="*/ 877168 w 1266576"/>
              <a:gd name="connsiteY4047" fmla="*/ 1545388 h 1722677"/>
              <a:gd name="connsiteX4048" fmla="*/ 835988 w 1266576"/>
              <a:gd name="connsiteY4048" fmla="*/ 1572981 h 1722677"/>
              <a:gd name="connsiteX4049" fmla="*/ 833062 w 1266576"/>
              <a:gd name="connsiteY4049" fmla="*/ 1575280 h 1722677"/>
              <a:gd name="connsiteX4050" fmla="*/ 234134 w 1266576"/>
              <a:gd name="connsiteY4050" fmla="*/ 1078654 h 1722677"/>
              <a:gd name="connsiteX4051" fmla="*/ 234134 w 1266576"/>
              <a:gd name="connsiteY4051" fmla="*/ 1078654 h 1722677"/>
              <a:gd name="connsiteX4052" fmla="*/ 234134 w 1266576"/>
              <a:gd name="connsiteY4052" fmla="*/ 1061054 h 1722677"/>
              <a:gd name="connsiteX4053" fmla="*/ 234134 w 1266576"/>
              <a:gd name="connsiteY4053" fmla="*/ 1056455 h 1722677"/>
              <a:gd name="connsiteX4054" fmla="*/ 231542 w 1266576"/>
              <a:gd name="connsiteY4054" fmla="*/ 1053110 h 1722677"/>
              <a:gd name="connsiteX4055" fmla="*/ 228573 w 1266576"/>
              <a:gd name="connsiteY4055" fmla="*/ 1052400 h 1722677"/>
              <a:gd name="connsiteX4056" fmla="*/ 205203 w 1266576"/>
              <a:gd name="connsiteY4056" fmla="*/ 1048511 h 1722677"/>
              <a:gd name="connsiteX4057" fmla="*/ 203698 w 1266576"/>
              <a:gd name="connsiteY4057" fmla="*/ 1048511 h 1722677"/>
              <a:gd name="connsiteX4058" fmla="*/ 202486 w 1266576"/>
              <a:gd name="connsiteY4058" fmla="*/ 1050058 h 1722677"/>
              <a:gd name="connsiteX4059" fmla="*/ 203447 w 1266576"/>
              <a:gd name="connsiteY4059" fmla="*/ 1052901 h 1722677"/>
              <a:gd name="connsiteX4060" fmla="*/ 229535 w 1266576"/>
              <a:gd name="connsiteY4060" fmla="*/ 1097927 h 1722677"/>
              <a:gd name="connsiteX4061" fmla="*/ 231625 w 1266576"/>
              <a:gd name="connsiteY4061" fmla="*/ 1101105 h 1722677"/>
              <a:gd name="connsiteX4062" fmla="*/ 232921 w 1266576"/>
              <a:gd name="connsiteY4062" fmla="*/ 1101732 h 1722677"/>
              <a:gd name="connsiteX4063" fmla="*/ 233883 w 1266576"/>
              <a:gd name="connsiteY4063" fmla="*/ 1100728 h 1722677"/>
              <a:gd name="connsiteX4064" fmla="*/ 234217 w 1266576"/>
              <a:gd name="connsiteY4064" fmla="*/ 1097718 h 1722677"/>
              <a:gd name="connsiteX4065" fmla="*/ 234134 w 1266576"/>
              <a:gd name="connsiteY4065" fmla="*/ 1078654 h 1722677"/>
              <a:gd name="connsiteX4066" fmla="*/ 939670 w 1266576"/>
              <a:gd name="connsiteY4066" fmla="*/ 1688285 h 1722677"/>
              <a:gd name="connsiteX4067" fmla="*/ 944603 w 1266576"/>
              <a:gd name="connsiteY4067" fmla="*/ 1689915 h 1722677"/>
              <a:gd name="connsiteX4068" fmla="*/ 980724 w 1266576"/>
              <a:gd name="connsiteY4068" fmla="*/ 1699573 h 1722677"/>
              <a:gd name="connsiteX4069" fmla="*/ 988166 w 1266576"/>
              <a:gd name="connsiteY4069" fmla="*/ 1698778 h 1722677"/>
              <a:gd name="connsiteX4070" fmla="*/ 1034948 w 1266576"/>
              <a:gd name="connsiteY4070" fmla="*/ 1682055 h 1722677"/>
              <a:gd name="connsiteX4071" fmla="*/ 1037707 w 1266576"/>
              <a:gd name="connsiteY4071" fmla="*/ 1679296 h 1722677"/>
              <a:gd name="connsiteX4072" fmla="*/ 939670 w 1266576"/>
              <a:gd name="connsiteY4072" fmla="*/ 1688285 h 1722677"/>
              <a:gd name="connsiteX4073" fmla="*/ 1109323 w 1266576"/>
              <a:gd name="connsiteY4073" fmla="*/ 1576074 h 1722677"/>
              <a:gd name="connsiteX4074" fmla="*/ 1109323 w 1266576"/>
              <a:gd name="connsiteY4074" fmla="*/ 1574695 h 1722677"/>
              <a:gd name="connsiteX4075" fmla="*/ 1104390 w 1266576"/>
              <a:gd name="connsiteY4075" fmla="*/ 1547687 h 1722677"/>
              <a:gd name="connsiteX4076" fmla="*/ 1099791 w 1266576"/>
              <a:gd name="connsiteY4076" fmla="*/ 1545890 h 1722677"/>
              <a:gd name="connsiteX4077" fmla="*/ 1072282 w 1266576"/>
              <a:gd name="connsiteY4077" fmla="*/ 1559101 h 1722677"/>
              <a:gd name="connsiteX4078" fmla="*/ 1062081 w 1266576"/>
              <a:gd name="connsiteY4078" fmla="*/ 1564285 h 1722677"/>
              <a:gd name="connsiteX4079" fmla="*/ 1060827 w 1266576"/>
              <a:gd name="connsiteY4079" fmla="*/ 1565915 h 1722677"/>
              <a:gd name="connsiteX4080" fmla="*/ 1062206 w 1266576"/>
              <a:gd name="connsiteY4080" fmla="*/ 1567379 h 1722677"/>
              <a:gd name="connsiteX4081" fmla="*/ 1073327 w 1266576"/>
              <a:gd name="connsiteY4081" fmla="*/ 1570180 h 1722677"/>
              <a:gd name="connsiteX4082" fmla="*/ 1096321 w 1266576"/>
              <a:gd name="connsiteY4082" fmla="*/ 1575573 h 1722677"/>
              <a:gd name="connsiteX4083" fmla="*/ 1106773 w 1266576"/>
              <a:gd name="connsiteY4083" fmla="*/ 1577621 h 1722677"/>
              <a:gd name="connsiteX4084" fmla="*/ 1109323 w 1266576"/>
              <a:gd name="connsiteY4084" fmla="*/ 1576074 h 1722677"/>
              <a:gd name="connsiteX4085" fmla="*/ 1129307 w 1266576"/>
              <a:gd name="connsiteY4085" fmla="*/ 957623 h 1722677"/>
              <a:gd name="connsiteX4086" fmla="*/ 1129725 w 1266576"/>
              <a:gd name="connsiteY4086" fmla="*/ 961218 h 1722677"/>
              <a:gd name="connsiteX4087" fmla="*/ 1132275 w 1266576"/>
              <a:gd name="connsiteY4087" fmla="*/ 971628 h 1722677"/>
              <a:gd name="connsiteX4088" fmla="*/ 1136456 w 1266576"/>
              <a:gd name="connsiteY4088" fmla="*/ 988686 h 1722677"/>
              <a:gd name="connsiteX4089" fmla="*/ 1138086 w 1266576"/>
              <a:gd name="connsiteY4089" fmla="*/ 989940 h 1722677"/>
              <a:gd name="connsiteX4090" fmla="*/ 1139382 w 1266576"/>
              <a:gd name="connsiteY4090" fmla="*/ 989271 h 1722677"/>
              <a:gd name="connsiteX4091" fmla="*/ 1148622 w 1266576"/>
              <a:gd name="connsiteY4091" fmla="*/ 975266 h 1722677"/>
              <a:gd name="connsiteX4092" fmla="*/ 1166557 w 1266576"/>
              <a:gd name="connsiteY4092" fmla="*/ 947715 h 1722677"/>
              <a:gd name="connsiteX4093" fmla="*/ 1164132 w 1266576"/>
              <a:gd name="connsiteY4093" fmla="*/ 942865 h 1722677"/>
              <a:gd name="connsiteX4094" fmla="*/ 1158195 w 1266576"/>
              <a:gd name="connsiteY4094" fmla="*/ 943827 h 1722677"/>
              <a:gd name="connsiteX4095" fmla="*/ 1147618 w 1266576"/>
              <a:gd name="connsiteY4095" fmla="*/ 948007 h 1722677"/>
              <a:gd name="connsiteX4096" fmla="*/ 1131522 w 1266576"/>
              <a:gd name="connsiteY4096" fmla="*/ 955115 h 1722677"/>
              <a:gd name="connsiteX4097" fmla="*/ 1129307 w 1266576"/>
              <a:gd name="connsiteY4097" fmla="*/ 957623 h 1722677"/>
              <a:gd name="connsiteX4098" fmla="*/ 810152 w 1266576"/>
              <a:gd name="connsiteY4098" fmla="*/ 1057416 h 1722677"/>
              <a:gd name="connsiteX4099" fmla="*/ 810152 w 1266576"/>
              <a:gd name="connsiteY4099" fmla="*/ 1057416 h 1722677"/>
              <a:gd name="connsiteX4100" fmla="*/ 795644 w 1266576"/>
              <a:gd name="connsiteY4100" fmla="*/ 1057416 h 1722677"/>
              <a:gd name="connsiteX4101" fmla="*/ 791188 w 1266576"/>
              <a:gd name="connsiteY4101" fmla="*/ 1061300 h 1722677"/>
              <a:gd name="connsiteX4102" fmla="*/ 791255 w 1266576"/>
              <a:gd name="connsiteY4102" fmla="*/ 1062391 h 1722677"/>
              <a:gd name="connsiteX4103" fmla="*/ 792174 w 1266576"/>
              <a:gd name="connsiteY4103" fmla="*/ 1067617 h 1722677"/>
              <a:gd name="connsiteX4104" fmla="*/ 800076 w 1266576"/>
              <a:gd name="connsiteY4104" fmla="*/ 1094666 h 1722677"/>
              <a:gd name="connsiteX4105" fmla="*/ 800954 w 1266576"/>
              <a:gd name="connsiteY4105" fmla="*/ 1096673 h 1722677"/>
              <a:gd name="connsiteX4106" fmla="*/ 802835 w 1266576"/>
              <a:gd name="connsiteY4106" fmla="*/ 1097008 h 1722677"/>
              <a:gd name="connsiteX4107" fmla="*/ 804800 w 1266576"/>
              <a:gd name="connsiteY4107" fmla="*/ 1094750 h 1722677"/>
              <a:gd name="connsiteX4108" fmla="*/ 823028 w 1266576"/>
              <a:gd name="connsiteY4108" fmla="*/ 1067534 h 1722677"/>
              <a:gd name="connsiteX4109" fmla="*/ 827209 w 1266576"/>
              <a:gd name="connsiteY4109" fmla="*/ 1060343 h 1722677"/>
              <a:gd name="connsiteX4110" fmla="*/ 825328 w 1266576"/>
              <a:gd name="connsiteY4110" fmla="*/ 1057333 h 1722677"/>
              <a:gd name="connsiteX4111" fmla="*/ 810152 w 1266576"/>
              <a:gd name="connsiteY4111" fmla="*/ 1057416 h 1722677"/>
              <a:gd name="connsiteX4112" fmla="*/ 136598 w 1266576"/>
              <a:gd name="connsiteY4112" fmla="*/ 1003067 h 1722677"/>
              <a:gd name="connsiteX4113" fmla="*/ 136598 w 1266576"/>
              <a:gd name="connsiteY4113" fmla="*/ 1003276 h 1722677"/>
              <a:gd name="connsiteX4114" fmla="*/ 156373 w 1266576"/>
              <a:gd name="connsiteY4114" fmla="*/ 1001938 h 1722677"/>
              <a:gd name="connsiteX4115" fmla="*/ 161975 w 1266576"/>
              <a:gd name="connsiteY4115" fmla="*/ 997507 h 1722677"/>
              <a:gd name="connsiteX4116" fmla="*/ 162686 w 1266576"/>
              <a:gd name="connsiteY4116" fmla="*/ 994539 h 1722677"/>
              <a:gd name="connsiteX4117" fmla="*/ 169960 w 1266576"/>
              <a:gd name="connsiteY4117" fmla="*/ 968033 h 1722677"/>
              <a:gd name="connsiteX4118" fmla="*/ 170838 w 1266576"/>
              <a:gd name="connsiteY4118" fmla="*/ 962431 h 1722677"/>
              <a:gd name="connsiteX4119" fmla="*/ 165319 w 1266576"/>
              <a:gd name="connsiteY4119" fmla="*/ 964897 h 1722677"/>
              <a:gd name="connsiteX4120" fmla="*/ 160721 w 1266576"/>
              <a:gd name="connsiteY4120" fmla="*/ 969078 h 1722677"/>
              <a:gd name="connsiteX4121" fmla="*/ 136974 w 1266576"/>
              <a:gd name="connsiteY4121" fmla="*/ 989396 h 1722677"/>
              <a:gd name="connsiteX4122" fmla="*/ 123972 w 1266576"/>
              <a:gd name="connsiteY4122" fmla="*/ 1001228 h 1722677"/>
              <a:gd name="connsiteX4123" fmla="*/ 123512 w 1266576"/>
              <a:gd name="connsiteY4123" fmla="*/ 1002566 h 1722677"/>
              <a:gd name="connsiteX4124" fmla="*/ 125143 w 1266576"/>
              <a:gd name="connsiteY4124" fmla="*/ 1003736 h 1722677"/>
              <a:gd name="connsiteX4125" fmla="*/ 136598 w 1266576"/>
              <a:gd name="connsiteY4125" fmla="*/ 1003360 h 1722677"/>
              <a:gd name="connsiteX4126" fmla="*/ 1142643 w 1266576"/>
              <a:gd name="connsiteY4126" fmla="*/ 946210 h 1722677"/>
              <a:gd name="connsiteX4127" fmla="*/ 1146113 w 1266576"/>
              <a:gd name="connsiteY4127" fmla="*/ 945123 h 1722677"/>
              <a:gd name="connsiteX4128" fmla="*/ 1198163 w 1266576"/>
              <a:gd name="connsiteY4128" fmla="*/ 922839 h 1722677"/>
              <a:gd name="connsiteX4129" fmla="*/ 1205186 w 1266576"/>
              <a:gd name="connsiteY4129" fmla="*/ 916359 h 1722677"/>
              <a:gd name="connsiteX4130" fmla="*/ 1216516 w 1266576"/>
              <a:gd name="connsiteY4130" fmla="*/ 893784 h 1722677"/>
              <a:gd name="connsiteX4131" fmla="*/ 1217812 w 1266576"/>
              <a:gd name="connsiteY4131" fmla="*/ 889603 h 1722677"/>
              <a:gd name="connsiteX4132" fmla="*/ 1142643 w 1266576"/>
              <a:gd name="connsiteY4132" fmla="*/ 946210 h 1722677"/>
              <a:gd name="connsiteX4133" fmla="*/ 826164 w 1266576"/>
              <a:gd name="connsiteY4133" fmla="*/ 1573901 h 1722677"/>
              <a:gd name="connsiteX4134" fmla="*/ 829508 w 1266576"/>
              <a:gd name="connsiteY4134" fmla="*/ 1572521 h 1722677"/>
              <a:gd name="connsiteX4135" fmla="*/ 848572 w 1266576"/>
              <a:gd name="connsiteY4135" fmla="*/ 1559979 h 1722677"/>
              <a:gd name="connsiteX4136" fmla="*/ 873656 w 1266576"/>
              <a:gd name="connsiteY4136" fmla="*/ 1542963 h 1722677"/>
              <a:gd name="connsiteX4137" fmla="*/ 874911 w 1266576"/>
              <a:gd name="connsiteY4137" fmla="*/ 1542085 h 1722677"/>
              <a:gd name="connsiteX4138" fmla="*/ 875446 w 1266576"/>
              <a:gd name="connsiteY4138" fmla="*/ 1539598 h 1722677"/>
              <a:gd name="connsiteX4139" fmla="*/ 874702 w 1266576"/>
              <a:gd name="connsiteY4139" fmla="*/ 1538950 h 1722677"/>
              <a:gd name="connsiteX4140" fmla="*/ 856516 w 1266576"/>
              <a:gd name="connsiteY4140" fmla="*/ 1529334 h 1722677"/>
              <a:gd name="connsiteX4141" fmla="*/ 854509 w 1266576"/>
              <a:gd name="connsiteY4141" fmla="*/ 1528247 h 1722677"/>
              <a:gd name="connsiteX4142" fmla="*/ 850922 w 1266576"/>
              <a:gd name="connsiteY4142" fmla="*/ 1529004 h 1722677"/>
              <a:gd name="connsiteX4143" fmla="*/ 850704 w 1266576"/>
              <a:gd name="connsiteY4143" fmla="*/ 1529418 h 1722677"/>
              <a:gd name="connsiteX4144" fmla="*/ 849910 w 1266576"/>
              <a:gd name="connsiteY4144" fmla="*/ 1530714 h 1722677"/>
              <a:gd name="connsiteX4145" fmla="*/ 830344 w 1266576"/>
              <a:gd name="connsiteY4145" fmla="*/ 1565163 h 1722677"/>
              <a:gd name="connsiteX4146" fmla="*/ 826164 w 1266576"/>
              <a:gd name="connsiteY4146" fmla="*/ 1573901 h 1722677"/>
              <a:gd name="connsiteX4147" fmla="*/ 898615 w 1266576"/>
              <a:gd name="connsiteY4147" fmla="*/ 1070586 h 1722677"/>
              <a:gd name="connsiteX4148" fmla="*/ 895438 w 1266576"/>
              <a:gd name="connsiteY4148" fmla="*/ 1068662 h 1722677"/>
              <a:gd name="connsiteX4149" fmla="*/ 883774 w 1266576"/>
              <a:gd name="connsiteY4149" fmla="*/ 1065192 h 1722677"/>
              <a:gd name="connsiteX4150" fmla="*/ 848029 w 1266576"/>
              <a:gd name="connsiteY4150" fmla="*/ 1054114 h 1722677"/>
              <a:gd name="connsiteX4151" fmla="*/ 839918 w 1266576"/>
              <a:gd name="connsiteY4151" fmla="*/ 1051981 h 1722677"/>
              <a:gd name="connsiteX4152" fmla="*/ 838622 w 1266576"/>
              <a:gd name="connsiteY4152" fmla="*/ 1052483 h 1722677"/>
              <a:gd name="connsiteX4153" fmla="*/ 838622 w 1266576"/>
              <a:gd name="connsiteY4153" fmla="*/ 1053905 h 1722677"/>
              <a:gd name="connsiteX4154" fmla="*/ 839876 w 1266576"/>
              <a:gd name="connsiteY4154" fmla="*/ 1055786 h 1722677"/>
              <a:gd name="connsiteX4155" fmla="*/ 857477 w 1266576"/>
              <a:gd name="connsiteY4155" fmla="*/ 1077944 h 1722677"/>
              <a:gd name="connsiteX4156" fmla="*/ 864668 w 1266576"/>
              <a:gd name="connsiteY4156" fmla="*/ 1080578 h 1722677"/>
              <a:gd name="connsiteX4157" fmla="*/ 894267 w 1266576"/>
              <a:gd name="connsiteY4157" fmla="*/ 1072801 h 1722677"/>
              <a:gd name="connsiteX4158" fmla="*/ 898615 w 1266576"/>
              <a:gd name="connsiteY4158" fmla="*/ 1070586 h 1722677"/>
              <a:gd name="connsiteX4159" fmla="*/ 924452 w 1266576"/>
              <a:gd name="connsiteY4159" fmla="*/ 1560146 h 1722677"/>
              <a:gd name="connsiteX4160" fmla="*/ 924452 w 1266576"/>
              <a:gd name="connsiteY4160" fmla="*/ 1563365 h 1722677"/>
              <a:gd name="connsiteX4161" fmla="*/ 927755 w 1266576"/>
              <a:gd name="connsiteY4161" fmla="*/ 1594470 h 1722677"/>
              <a:gd name="connsiteX4162" fmla="*/ 928340 w 1266576"/>
              <a:gd name="connsiteY4162" fmla="*/ 1596644 h 1722677"/>
              <a:gd name="connsiteX4163" fmla="*/ 930221 w 1266576"/>
              <a:gd name="connsiteY4163" fmla="*/ 1597103 h 1722677"/>
              <a:gd name="connsiteX4164" fmla="*/ 932061 w 1266576"/>
              <a:gd name="connsiteY4164" fmla="*/ 1595766 h 1722677"/>
              <a:gd name="connsiteX4165" fmla="*/ 953801 w 1266576"/>
              <a:gd name="connsiteY4165" fmla="*/ 1573315 h 1722677"/>
              <a:gd name="connsiteX4166" fmla="*/ 958859 w 1266576"/>
              <a:gd name="connsiteY4166" fmla="*/ 1567588 h 1722677"/>
              <a:gd name="connsiteX4167" fmla="*/ 957605 w 1266576"/>
              <a:gd name="connsiteY4167" fmla="*/ 1564327 h 1722677"/>
              <a:gd name="connsiteX4168" fmla="*/ 934444 w 1266576"/>
              <a:gd name="connsiteY4168" fmla="*/ 1559519 h 1722677"/>
              <a:gd name="connsiteX4169" fmla="*/ 928382 w 1266576"/>
              <a:gd name="connsiteY4169" fmla="*/ 1558515 h 1722677"/>
              <a:gd name="connsiteX4170" fmla="*/ 924452 w 1266576"/>
              <a:gd name="connsiteY4170" fmla="*/ 1560146 h 1722677"/>
              <a:gd name="connsiteX4171" fmla="*/ 1138337 w 1266576"/>
              <a:gd name="connsiteY4171" fmla="*/ 1014857 h 1722677"/>
              <a:gd name="connsiteX4172" fmla="*/ 1137417 w 1266576"/>
              <a:gd name="connsiteY4172" fmla="*/ 1013519 h 1722677"/>
              <a:gd name="connsiteX4173" fmla="*/ 1135160 w 1266576"/>
              <a:gd name="connsiteY4173" fmla="*/ 1013519 h 1722677"/>
              <a:gd name="connsiteX4174" fmla="*/ 1100878 w 1266576"/>
              <a:gd name="connsiteY4174" fmla="*/ 1016153 h 1722677"/>
              <a:gd name="connsiteX4175" fmla="*/ 1092517 w 1266576"/>
              <a:gd name="connsiteY4175" fmla="*/ 1021337 h 1722677"/>
              <a:gd name="connsiteX4176" fmla="*/ 1082065 w 1266576"/>
              <a:gd name="connsiteY4176" fmla="*/ 1040903 h 1722677"/>
              <a:gd name="connsiteX4177" fmla="*/ 1080142 w 1266576"/>
              <a:gd name="connsiteY4177" fmla="*/ 1045083 h 1722677"/>
              <a:gd name="connsiteX4178" fmla="*/ 1080476 w 1266576"/>
              <a:gd name="connsiteY4178" fmla="*/ 1046379 h 1722677"/>
              <a:gd name="connsiteX4179" fmla="*/ 1081856 w 1266576"/>
              <a:gd name="connsiteY4179" fmla="*/ 1046379 h 1722677"/>
              <a:gd name="connsiteX4180" fmla="*/ 1096655 w 1266576"/>
              <a:gd name="connsiteY4180" fmla="*/ 1038394 h 1722677"/>
              <a:gd name="connsiteX4181" fmla="*/ 1113378 w 1266576"/>
              <a:gd name="connsiteY4181" fmla="*/ 1028862 h 1722677"/>
              <a:gd name="connsiteX4182" fmla="*/ 1135578 w 1266576"/>
              <a:gd name="connsiteY4182" fmla="*/ 1016822 h 1722677"/>
              <a:gd name="connsiteX4183" fmla="*/ 1138337 w 1266576"/>
              <a:gd name="connsiteY4183" fmla="*/ 1014857 h 1722677"/>
              <a:gd name="connsiteX4184" fmla="*/ 1030558 w 1266576"/>
              <a:gd name="connsiteY4184" fmla="*/ 1411397 h 1722677"/>
              <a:gd name="connsiteX4185" fmla="*/ 1031227 w 1266576"/>
              <a:gd name="connsiteY4185" fmla="*/ 1411397 h 1722677"/>
              <a:gd name="connsiteX4186" fmla="*/ 1031227 w 1266576"/>
              <a:gd name="connsiteY4186" fmla="*/ 1425904 h 1722677"/>
              <a:gd name="connsiteX4187" fmla="*/ 1032607 w 1266576"/>
              <a:gd name="connsiteY4187" fmla="*/ 1430461 h 1722677"/>
              <a:gd name="connsiteX4188" fmla="*/ 1035910 w 1266576"/>
              <a:gd name="connsiteY4188" fmla="*/ 1427827 h 1722677"/>
              <a:gd name="connsiteX4189" fmla="*/ 1038920 w 1266576"/>
              <a:gd name="connsiteY4189" fmla="*/ 1424399 h 1722677"/>
              <a:gd name="connsiteX4190" fmla="*/ 1056103 w 1266576"/>
              <a:gd name="connsiteY4190" fmla="*/ 1406045 h 1722677"/>
              <a:gd name="connsiteX4191" fmla="*/ 1062583 w 1266576"/>
              <a:gd name="connsiteY4191" fmla="*/ 1397684 h 1722677"/>
              <a:gd name="connsiteX4192" fmla="*/ 1052131 w 1266576"/>
              <a:gd name="connsiteY4192" fmla="*/ 1394339 h 1722677"/>
              <a:gd name="connsiteX4193" fmla="*/ 1034948 w 1266576"/>
              <a:gd name="connsiteY4193" fmla="*/ 1391162 h 1722677"/>
              <a:gd name="connsiteX4194" fmla="*/ 1030517 w 1266576"/>
              <a:gd name="connsiteY4194" fmla="*/ 1395343 h 1722677"/>
              <a:gd name="connsiteX4195" fmla="*/ 1030558 w 1266576"/>
              <a:gd name="connsiteY4195" fmla="*/ 1411397 h 1722677"/>
              <a:gd name="connsiteX4196" fmla="*/ 987037 w 1266576"/>
              <a:gd name="connsiteY4196" fmla="*/ 1486148 h 1722677"/>
              <a:gd name="connsiteX4197" fmla="*/ 1012121 w 1266576"/>
              <a:gd name="connsiteY4197" fmla="*/ 1486148 h 1722677"/>
              <a:gd name="connsiteX4198" fmla="*/ 1028844 w 1266576"/>
              <a:gd name="connsiteY4198" fmla="*/ 1485479 h 1722677"/>
              <a:gd name="connsiteX4199" fmla="*/ 1029680 w 1266576"/>
              <a:gd name="connsiteY4199" fmla="*/ 1484434 h 1722677"/>
              <a:gd name="connsiteX4200" fmla="*/ 1029262 w 1266576"/>
              <a:gd name="connsiteY4200" fmla="*/ 1483848 h 1722677"/>
              <a:gd name="connsiteX4201" fmla="*/ 1025751 w 1266576"/>
              <a:gd name="connsiteY4201" fmla="*/ 1482427 h 1722677"/>
              <a:gd name="connsiteX4202" fmla="*/ 996486 w 1266576"/>
              <a:gd name="connsiteY4202" fmla="*/ 1474065 h 1722677"/>
              <a:gd name="connsiteX4203" fmla="*/ 989755 w 1266576"/>
              <a:gd name="connsiteY4203" fmla="*/ 1473396 h 1722677"/>
              <a:gd name="connsiteX4204" fmla="*/ 980766 w 1266576"/>
              <a:gd name="connsiteY4204" fmla="*/ 1475027 h 1722677"/>
              <a:gd name="connsiteX4205" fmla="*/ 946944 w 1266576"/>
              <a:gd name="connsiteY4205" fmla="*/ 1484392 h 1722677"/>
              <a:gd name="connsiteX4206" fmla="*/ 944938 w 1266576"/>
              <a:gd name="connsiteY4206" fmla="*/ 1485395 h 1722677"/>
              <a:gd name="connsiteX4207" fmla="*/ 944938 w 1266576"/>
              <a:gd name="connsiteY4207" fmla="*/ 1486022 h 1722677"/>
              <a:gd name="connsiteX4208" fmla="*/ 945272 w 1266576"/>
              <a:gd name="connsiteY4208" fmla="*/ 1486607 h 1722677"/>
              <a:gd name="connsiteX4209" fmla="*/ 949704 w 1266576"/>
              <a:gd name="connsiteY4209" fmla="*/ 1487235 h 1722677"/>
              <a:gd name="connsiteX4210" fmla="*/ 1048828 w 1266576"/>
              <a:gd name="connsiteY4210" fmla="*/ 1381630 h 1722677"/>
              <a:gd name="connsiteX4211" fmla="*/ 1049121 w 1266576"/>
              <a:gd name="connsiteY4211" fmla="*/ 1380334 h 1722677"/>
              <a:gd name="connsiteX4212" fmla="*/ 1045693 w 1266576"/>
              <a:gd name="connsiteY4212" fmla="*/ 1379080 h 1722677"/>
              <a:gd name="connsiteX4213" fmla="*/ 1026629 w 1266576"/>
              <a:gd name="connsiteY4213" fmla="*/ 1373645 h 1722677"/>
              <a:gd name="connsiteX4214" fmla="*/ 997364 w 1266576"/>
              <a:gd name="connsiteY4214" fmla="*/ 1365576 h 1722677"/>
              <a:gd name="connsiteX4215" fmla="*/ 979178 w 1266576"/>
              <a:gd name="connsiteY4215" fmla="*/ 1360141 h 1722677"/>
              <a:gd name="connsiteX4216" fmla="*/ 976460 w 1266576"/>
              <a:gd name="connsiteY4216" fmla="*/ 1360559 h 1722677"/>
              <a:gd name="connsiteX4217" fmla="*/ 977087 w 1266576"/>
              <a:gd name="connsiteY4217" fmla="*/ 1362650 h 1722677"/>
              <a:gd name="connsiteX4218" fmla="*/ 989211 w 1266576"/>
              <a:gd name="connsiteY4218" fmla="*/ 1377324 h 1722677"/>
              <a:gd name="connsiteX4219" fmla="*/ 997238 w 1266576"/>
              <a:gd name="connsiteY4219" fmla="*/ 1380877 h 1722677"/>
              <a:gd name="connsiteX4220" fmla="*/ 1045191 w 1266576"/>
              <a:gd name="connsiteY4220" fmla="*/ 1381923 h 1722677"/>
              <a:gd name="connsiteX4221" fmla="*/ 1048828 w 1266576"/>
              <a:gd name="connsiteY4221" fmla="*/ 1381505 h 1722677"/>
              <a:gd name="connsiteX4222" fmla="*/ 175604 w 1266576"/>
              <a:gd name="connsiteY4222" fmla="*/ 962055 h 1722677"/>
              <a:gd name="connsiteX4223" fmla="*/ 173848 w 1266576"/>
              <a:gd name="connsiteY4223" fmla="*/ 966235 h 1722677"/>
              <a:gd name="connsiteX4224" fmla="*/ 166699 w 1266576"/>
              <a:gd name="connsiteY4224" fmla="*/ 991988 h 1722677"/>
              <a:gd name="connsiteX4225" fmla="*/ 174057 w 1266576"/>
              <a:gd name="connsiteY4225" fmla="*/ 1006495 h 1722677"/>
              <a:gd name="connsiteX4226" fmla="*/ 189275 w 1266576"/>
              <a:gd name="connsiteY4226" fmla="*/ 1011470 h 1722677"/>
              <a:gd name="connsiteX4227" fmla="*/ 191080 w 1266576"/>
              <a:gd name="connsiteY4227" fmla="*/ 1010233 h 1722677"/>
              <a:gd name="connsiteX4228" fmla="*/ 191073 w 1266576"/>
              <a:gd name="connsiteY4228" fmla="*/ 1009631 h 1722677"/>
              <a:gd name="connsiteX4229" fmla="*/ 190278 w 1266576"/>
              <a:gd name="connsiteY4229" fmla="*/ 1006704 h 1722677"/>
              <a:gd name="connsiteX4230" fmla="*/ 183046 w 1266576"/>
              <a:gd name="connsiteY4230" fmla="*/ 983334 h 1722677"/>
              <a:gd name="connsiteX4231" fmla="*/ 177987 w 1266576"/>
              <a:gd name="connsiteY4231" fmla="*/ 966611 h 1722677"/>
              <a:gd name="connsiteX4232" fmla="*/ 175604 w 1266576"/>
              <a:gd name="connsiteY4232" fmla="*/ 962055 h 1722677"/>
              <a:gd name="connsiteX4233" fmla="*/ 168162 w 1266576"/>
              <a:gd name="connsiteY4233" fmla="*/ 1177653 h 1722677"/>
              <a:gd name="connsiteX4234" fmla="*/ 167828 w 1266576"/>
              <a:gd name="connsiteY4234" fmla="*/ 1179075 h 1722677"/>
              <a:gd name="connsiteX4235" fmla="*/ 172636 w 1266576"/>
              <a:gd name="connsiteY4235" fmla="*/ 1181165 h 1722677"/>
              <a:gd name="connsiteX4236" fmla="*/ 197218 w 1266576"/>
              <a:gd name="connsiteY4236" fmla="*/ 1191575 h 1722677"/>
              <a:gd name="connsiteX4237" fmla="*/ 228155 w 1266576"/>
              <a:gd name="connsiteY4237" fmla="*/ 1204703 h 1722677"/>
              <a:gd name="connsiteX4238" fmla="*/ 235681 w 1266576"/>
              <a:gd name="connsiteY4238" fmla="*/ 1201400 h 1722677"/>
              <a:gd name="connsiteX4239" fmla="*/ 238482 w 1266576"/>
              <a:gd name="connsiteY4239" fmla="*/ 1195129 h 1722677"/>
              <a:gd name="connsiteX4240" fmla="*/ 237454 w 1266576"/>
              <a:gd name="connsiteY4240" fmla="*/ 1190877 h 1722677"/>
              <a:gd name="connsiteX4241" fmla="*/ 236224 w 1266576"/>
              <a:gd name="connsiteY4241" fmla="*/ 1190446 h 1722677"/>
              <a:gd name="connsiteX4242" fmla="*/ 220547 w 1266576"/>
              <a:gd name="connsiteY4242" fmla="*/ 1187311 h 1722677"/>
              <a:gd name="connsiteX4243" fmla="*/ 202486 w 1266576"/>
              <a:gd name="connsiteY4243" fmla="*/ 1184092 h 1722677"/>
              <a:gd name="connsiteX4244" fmla="*/ 901709 w 1266576"/>
              <a:gd name="connsiteY4244" fmla="*/ 1076021 h 1722677"/>
              <a:gd name="connsiteX4245" fmla="*/ 900580 w 1266576"/>
              <a:gd name="connsiteY4245" fmla="*/ 1075268 h 1722677"/>
              <a:gd name="connsiteX4246" fmla="*/ 897570 w 1266576"/>
              <a:gd name="connsiteY4246" fmla="*/ 1075770 h 1722677"/>
              <a:gd name="connsiteX4247" fmla="*/ 868013 w 1266576"/>
              <a:gd name="connsiteY4247" fmla="*/ 1083629 h 1722677"/>
              <a:gd name="connsiteX4248" fmla="*/ 865839 w 1266576"/>
              <a:gd name="connsiteY4248" fmla="*/ 1084340 h 1722677"/>
              <a:gd name="connsiteX4249" fmla="*/ 863748 w 1266576"/>
              <a:gd name="connsiteY4249" fmla="*/ 1089190 h 1722677"/>
              <a:gd name="connsiteX4250" fmla="*/ 870855 w 1266576"/>
              <a:gd name="connsiteY4250" fmla="*/ 1105244 h 1722677"/>
              <a:gd name="connsiteX4251" fmla="*/ 880095 w 1266576"/>
              <a:gd name="connsiteY4251" fmla="*/ 1106247 h 1722677"/>
              <a:gd name="connsiteX4252" fmla="*/ 881015 w 1266576"/>
              <a:gd name="connsiteY4252" fmla="*/ 1105035 h 1722677"/>
              <a:gd name="connsiteX4253" fmla="*/ 896943 w 1266576"/>
              <a:gd name="connsiteY4253" fmla="*/ 1083504 h 1722677"/>
              <a:gd name="connsiteX4254" fmla="*/ 901584 w 1266576"/>
              <a:gd name="connsiteY4254" fmla="*/ 1077484 h 1722677"/>
              <a:gd name="connsiteX4255" fmla="*/ 901834 w 1266576"/>
              <a:gd name="connsiteY4255" fmla="*/ 1076021 h 1722677"/>
              <a:gd name="connsiteX4256" fmla="*/ 147092 w 1266576"/>
              <a:gd name="connsiteY4256" fmla="*/ 1089357 h 1722677"/>
              <a:gd name="connsiteX4257" fmla="*/ 146423 w 1266576"/>
              <a:gd name="connsiteY4257" fmla="*/ 1088061 h 1722677"/>
              <a:gd name="connsiteX4258" fmla="*/ 143914 w 1266576"/>
              <a:gd name="connsiteY4258" fmla="*/ 1086347 h 1722677"/>
              <a:gd name="connsiteX4259" fmla="*/ 116154 w 1266576"/>
              <a:gd name="connsiteY4259" fmla="*/ 1071840 h 1722677"/>
              <a:gd name="connsiteX4260" fmla="*/ 113270 w 1266576"/>
              <a:gd name="connsiteY4260" fmla="*/ 1070795 h 1722677"/>
              <a:gd name="connsiteX4261" fmla="*/ 111556 w 1266576"/>
              <a:gd name="connsiteY4261" fmla="*/ 1072634 h 1722677"/>
              <a:gd name="connsiteX4262" fmla="*/ 113144 w 1266576"/>
              <a:gd name="connsiteY4262" fmla="*/ 1077735 h 1722677"/>
              <a:gd name="connsiteX4263" fmla="*/ 122760 w 1266576"/>
              <a:gd name="connsiteY4263" fmla="*/ 1101899 h 1722677"/>
              <a:gd name="connsiteX4264" fmla="*/ 128027 w 1266576"/>
              <a:gd name="connsiteY4264" fmla="*/ 1103906 h 1722677"/>
              <a:gd name="connsiteX4265" fmla="*/ 145795 w 1266576"/>
              <a:gd name="connsiteY4265" fmla="*/ 1091991 h 1722677"/>
              <a:gd name="connsiteX4266" fmla="*/ 146757 w 1266576"/>
              <a:gd name="connsiteY4266" fmla="*/ 1090820 h 1722677"/>
              <a:gd name="connsiteX4267" fmla="*/ 147092 w 1266576"/>
              <a:gd name="connsiteY4267" fmla="*/ 1089357 h 1722677"/>
              <a:gd name="connsiteX4268" fmla="*/ 1150754 w 1266576"/>
              <a:gd name="connsiteY4268" fmla="*/ 1336437 h 1722677"/>
              <a:gd name="connsiteX4269" fmla="*/ 1148162 w 1266576"/>
              <a:gd name="connsiteY4269" fmla="*/ 1334472 h 1722677"/>
              <a:gd name="connsiteX4270" fmla="*/ 1119398 w 1266576"/>
              <a:gd name="connsiteY4270" fmla="*/ 1327406 h 1722677"/>
              <a:gd name="connsiteX4271" fmla="*/ 1118061 w 1266576"/>
              <a:gd name="connsiteY4271" fmla="*/ 1327866 h 1722677"/>
              <a:gd name="connsiteX4272" fmla="*/ 1118061 w 1266576"/>
              <a:gd name="connsiteY4272" fmla="*/ 1330667 h 1722677"/>
              <a:gd name="connsiteX4273" fmla="*/ 1129599 w 1266576"/>
              <a:gd name="connsiteY4273" fmla="*/ 1350316 h 1722677"/>
              <a:gd name="connsiteX4274" fmla="*/ 1134574 w 1266576"/>
              <a:gd name="connsiteY4274" fmla="*/ 1358678 h 1722677"/>
              <a:gd name="connsiteX4275" fmla="*/ 1137242 w 1266576"/>
              <a:gd name="connsiteY4275" fmla="*/ 1359648 h 1722677"/>
              <a:gd name="connsiteX4276" fmla="*/ 1138212 w 1266576"/>
              <a:gd name="connsiteY4276" fmla="*/ 1358678 h 1722677"/>
              <a:gd name="connsiteX4277" fmla="*/ 1150043 w 1266576"/>
              <a:gd name="connsiteY4277" fmla="*/ 1338276 h 1722677"/>
              <a:gd name="connsiteX4278" fmla="*/ 1150754 w 1266576"/>
              <a:gd name="connsiteY4278" fmla="*/ 1336437 h 1722677"/>
              <a:gd name="connsiteX4279" fmla="*/ 89356 w 1266576"/>
              <a:gd name="connsiteY4279" fmla="*/ 859585 h 1722677"/>
              <a:gd name="connsiteX4280" fmla="*/ 89649 w 1266576"/>
              <a:gd name="connsiteY4280" fmla="*/ 857913 h 1722677"/>
              <a:gd name="connsiteX4281" fmla="*/ 74723 w 1266576"/>
              <a:gd name="connsiteY4281" fmla="*/ 852562 h 1722677"/>
              <a:gd name="connsiteX4282" fmla="*/ 45793 w 1266576"/>
              <a:gd name="connsiteY4282" fmla="*/ 843030 h 1722677"/>
              <a:gd name="connsiteX4283" fmla="*/ 37641 w 1266576"/>
              <a:gd name="connsiteY4283" fmla="*/ 840898 h 1722677"/>
              <a:gd name="connsiteX4284" fmla="*/ 35425 w 1266576"/>
              <a:gd name="connsiteY4284" fmla="*/ 842361 h 1722677"/>
              <a:gd name="connsiteX4285" fmla="*/ 45918 w 1266576"/>
              <a:gd name="connsiteY4285" fmla="*/ 857621 h 1722677"/>
              <a:gd name="connsiteX4286" fmla="*/ 56579 w 1266576"/>
              <a:gd name="connsiteY4286" fmla="*/ 857913 h 1722677"/>
              <a:gd name="connsiteX4287" fmla="*/ 65735 w 1266576"/>
              <a:gd name="connsiteY4287" fmla="*/ 858498 h 1722677"/>
              <a:gd name="connsiteX4288" fmla="*/ 50475 w 1266576"/>
              <a:gd name="connsiteY4288" fmla="*/ 861467 h 1722677"/>
              <a:gd name="connsiteX4289" fmla="*/ 53653 w 1266576"/>
              <a:gd name="connsiteY4289" fmla="*/ 863892 h 1722677"/>
              <a:gd name="connsiteX4290" fmla="*/ 83210 w 1266576"/>
              <a:gd name="connsiteY4290" fmla="*/ 873883 h 1722677"/>
              <a:gd name="connsiteX4291" fmla="*/ 101982 w 1266576"/>
              <a:gd name="connsiteY4291" fmla="*/ 880155 h 1722677"/>
              <a:gd name="connsiteX4292" fmla="*/ 105547 w 1266576"/>
              <a:gd name="connsiteY4292" fmla="*/ 878721 h 1722677"/>
              <a:gd name="connsiteX4293" fmla="*/ 105661 w 1266576"/>
              <a:gd name="connsiteY4293" fmla="*/ 878399 h 1722677"/>
              <a:gd name="connsiteX4294" fmla="*/ 108754 w 1266576"/>
              <a:gd name="connsiteY4294" fmla="*/ 868198 h 1722677"/>
              <a:gd name="connsiteX4295" fmla="*/ 107300 w 1266576"/>
              <a:gd name="connsiteY4295" fmla="*/ 864962 h 1722677"/>
              <a:gd name="connsiteX4296" fmla="*/ 106664 w 1266576"/>
              <a:gd name="connsiteY4296" fmla="*/ 864811 h 1722677"/>
              <a:gd name="connsiteX4297" fmla="*/ 102107 w 1266576"/>
              <a:gd name="connsiteY4297" fmla="*/ 864393 h 1722677"/>
              <a:gd name="connsiteX4298" fmla="*/ 68661 w 1266576"/>
              <a:gd name="connsiteY4298" fmla="*/ 862136 h 1722677"/>
              <a:gd name="connsiteX4299" fmla="*/ 50475 w 1266576"/>
              <a:gd name="connsiteY4299" fmla="*/ 861467 h 1722677"/>
              <a:gd name="connsiteX4300" fmla="*/ 1173330 w 1266576"/>
              <a:gd name="connsiteY4300" fmla="*/ 969872 h 1722677"/>
              <a:gd name="connsiteX4301" fmla="*/ 1173330 w 1266576"/>
              <a:gd name="connsiteY4301" fmla="*/ 969872 h 1722677"/>
              <a:gd name="connsiteX4302" fmla="*/ 1173330 w 1266576"/>
              <a:gd name="connsiteY4302" fmla="*/ 977523 h 1722677"/>
              <a:gd name="connsiteX4303" fmla="*/ 1174458 w 1266576"/>
              <a:gd name="connsiteY4303" fmla="*/ 979195 h 1722677"/>
              <a:gd name="connsiteX4304" fmla="*/ 1175671 w 1266576"/>
              <a:gd name="connsiteY4304" fmla="*/ 978568 h 1722677"/>
              <a:gd name="connsiteX4305" fmla="*/ 1177594 w 1266576"/>
              <a:gd name="connsiteY4305" fmla="*/ 976185 h 1722677"/>
              <a:gd name="connsiteX4306" fmla="*/ 1198246 w 1266576"/>
              <a:gd name="connsiteY4306" fmla="*/ 945917 h 1722677"/>
              <a:gd name="connsiteX4307" fmla="*/ 1200462 w 1266576"/>
              <a:gd name="connsiteY4307" fmla="*/ 941736 h 1722677"/>
              <a:gd name="connsiteX4308" fmla="*/ 1199605 w 1266576"/>
              <a:gd name="connsiteY4308" fmla="*/ 939855 h 1722677"/>
              <a:gd name="connsiteX4309" fmla="*/ 1198915 w 1266576"/>
              <a:gd name="connsiteY4309" fmla="*/ 939771 h 1722677"/>
              <a:gd name="connsiteX4310" fmla="*/ 1178012 w 1266576"/>
              <a:gd name="connsiteY4310" fmla="*/ 943618 h 1722677"/>
              <a:gd name="connsiteX4311" fmla="*/ 1174040 w 1266576"/>
              <a:gd name="connsiteY4311" fmla="*/ 948342 h 1722677"/>
              <a:gd name="connsiteX4312" fmla="*/ 1173330 w 1266576"/>
              <a:gd name="connsiteY4312" fmla="*/ 969872 h 1722677"/>
              <a:gd name="connsiteX4313" fmla="*/ 1124917 w 1266576"/>
              <a:gd name="connsiteY4313" fmla="*/ 1372014 h 1722677"/>
              <a:gd name="connsiteX4314" fmla="*/ 1123955 w 1266576"/>
              <a:gd name="connsiteY4314" fmla="*/ 1370969 h 1722677"/>
              <a:gd name="connsiteX4315" fmla="*/ 1118019 w 1266576"/>
              <a:gd name="connsiteY4315" fmla="*/ 1372223 h 1722677"/>
              <a:gd name="connsiteX4316" fmla="*/ 1095234 w 1266576"/>
              <a:gd name="connsiteY4316" fmla="*/ 1378202 h 1722677"/>
              <a:gd name="connsiteX4317" fmla="*/ 1077006 w 1266576"/>
              <a:gd name="connsiteY4317" fmla="*/ 1383720 h 1722677"/>
              <a:gd name="connsiteX4318" fmla="*/ 1076128 w 1266576"/>
              <a:gd name="connsiteY4318" fmla="*/ 1384724 h 1722677"/>
              <a:gd name="connsiteX4319" fmla="*/ 1076755 w 1266576"/>
              <a:gd name="connsiteY4319" fmla="*/ 1386020 h 1722677"/>
              <a:gd name="connsiteX4320" fmla="*/ 1092935 w 1266576"/>
              <a:gd name="connsiteY4320" fmla="*/ 1395970 h 1722677"/>
              <a:gd name="connsiteX4321" fmla="*/ 1099122 w 1266576"/>
              <a:gd name="connsiteY4321" fmla="*/ 1395384 h 1722677"/>
              <a:gd name="connsiteX4322" fmla="*/ 1123705 w 1266576"/>
              <a:gd name="connsiteY4322" fmla="*/ 1373812 h 1722677"/>
              <a:gd name="connsiteX4323" fmla="*/ 1124917 w 1266576"/>
              <a:gd name="connsiteY4323" fmla="*/ 1372014 h 1722677"/>
              <a:gd name="connsiteX4324" fmla="*/ 1094022 w 1266576"/>
              <a:gd name="connsiteY4324" fmla="*/ 1100269 h 1722677"/>
              <a:gd name="connsiteX4325" fmla="*/ 1098202 w 1266576"/>
              <a:gd name="connsiteY4325" fmla="*/ 1122552 h 1722677"/>
              <a:gd name="connsiteX4326" fmla="*/ 1115385 w 1266576"/>
              <a:gd name="connsiteY4326" fmla="*/ 1183590 h 1722677"/>
              <a:gd name="connsiteX4327" fmla="*/ 1116765 w 1266576"/>
              <a:gd name="connsiteY4327" fmla="*/ 1185806 h 1722677"/>
              <a:gd name="connsiteX4328" fmla="*/ 1117308 w 1266576"/>
              <a:gd name="connsiteY4328" fmla="*/ 1183214 h 1722677"/>
              <a:gd name="connsiteX4329" fmla="*/ 1117517 w 1266576"/>
              <a:gd name="connsiteY4329" fmla="*/ 1161098 h 1722677"/>
              <a:gd name="connsiteX4330" fmla="*/ 1114800 w 1266576"/>
              <a:gd name="connsiteY4330" fmla="*/ 1147761 h 1722677"/>
              <a:gd name="connsiteX4331" fmla="*/ 1095986 w 1266576"/>
              <a:gd name="connsiteY4331" fmla="*/ 1104240 h 1722677"/>
              <a:gd name="connsiteX4332" fmla="*/ 1094022 w 1266576"/>
              <a:gd name="connsiteY4332" fmla="*/ 1100101 h 1722677"/>
              <a:gd name="connsiteX4333" fmla="*/ 1169274 w 1266576"/>
              <a:gd name="connsiteY4333" fmla="*/ 969287 h 1722677"/>
              <a:gd name="connsiteX4334" fmla="*/ 1169274 w 1266576"/>
              <a:gd name="connsiteY4334" fmla="*/ 969287 h 1722677"/>
              <a:gd name="connsiteX4335" fmla="*/ 1169274 w 1266576"/>
              <a:gd name="connsiteY4335" fmla="*/ 954738 h 1722677"/>
              <a:gd name="connsiteX4336" fmla="*/ 1168229 w 1266576"/>
              <a:gd name="connsiteY4336" fmla="*/ 953819 h 1722677"/>
              <a:gd name="connsiteX4337" fmla="*/ 1167560 w 1266576"/>
              <a:gd name="connsiteY4337" fmla="*/ 953819 h 1722677"/>
              <a:gd name="connsiteX4338" fmla="*/ 1165470 w 1266576"/>
              <a:gd name="connsiteY4338" fmla="*/ 955992 h 1722677"/>
              <a:gd name="connsiteX4339" fmla="*/ 1149541 w 1266576"/>
              <a:gd name="connsiteY4339" fmla="*/ 981077 h 1722677"/>
              <a:gd name="connsiteX4340" fmla="*/ 1142978 w 1266576"/>
              <a:gd name="connsiteY4340" fmla="*/ 991403 h 1722677"/>
              <a:gd name="connsiteX4341" fmla="*/ 1142978 w 1266576"/>
              <a:gd name="connsiteY4341" fmla="*/ 992824 h 1722677"/>
              <a:gd name="connsiteX4342" fmla="*/ 1144232 w 1266576"/>
              <a:gd name="connsiteY4342" fmla="*/ 993410 h 1722677"/>
              <a:gd name="connsiteX4343" fmla="*/ 1166431 w 1266576"/>
              <a:gd name="connsiteY4343" fmla="*/ 987682 h 1722677"/>
              <a:gd name="connsiteX4344" fmla="*/ 1169149 w 1266576"/>
              <a:gd name="connsiteY4344" fmla="*/ 983502 h 1722677"/>
              <a:gd name="connsiteX4345" fmla="*/ 66906 w 1266576"/>
              <a:gd name="connsiteY4345" fmla="*/ 931995 h 1722677"/>
              <a:gd name="connsiteX4346" fmla="*/ 68160 w 1266576"/>
              <a:gd name="connsiteY4346" fmla="*/ 931243 h 1722677"/>
              <a:gd name="connsiteX4347" fmla="*/ 82416 w 1266576"/>
              <a:gd name="connsiteY4347" fmla="*/ 910339 h 1722677"/>
              <a:gd name="connsiteX4348" fmla="*/ 95711 w 1266576"/>
              <a:gd name="connsiteY4348" fmla="*/ 889896 h 1722677"/>
              <a:gd name="connsiteX4349" fmla="*/ 97801 w 1266576"/>
              <a:gd name="connsiteY4349" fmla="*/ 885715 h 1722677"/>
              <a:gd name="connsiteX4350" fmla="*/ 96923 w 1266576"/>
              <a:gd name="connsiteY4350" fmla="*/ 883165 h 1722677"/>
              <a:gd name="connsiteX4351" fmla="*/ 86179 w 1266576"/>
              <a:gd name="connsiteY4351" fmla="*/ 879360 h 1722677"/>
              <a:gd name="connsiteX4352" fmla="*/ 83085 w 1266576"/>
              <a:gd name="connsiteY4352" fmla="*/ 880949 h 1722677"/>
              <a:gd name="connsiteX4353" fmla="*/ 81663 w 1266576"/>
              <a:gd name="connsiteY4353" fmla="*/ 884502 h 1722677"/>
              <a:gd name="connsiteX4354" fmla="*/ 70208 w 1266576"/>
              <a:gd name="connsiteY4354" fmla="*/ 916903 h 1722677"/>
              <a:gd name="connsiteX4355" fmla="*/ 66028 w 1266576"/>
              <a:gd name="connsiteY4355" fmla="*/ 930741 h 1722677"/>
              <a:gd name="connsiteX4356" fmla="*/ 66320 w 1266576"/>
              <a:gd name="connsiteY4356" fmla="*/ 931410 h 1722677"/>
              <a:gd name="connsiteX4357" fmla="*/ 66906 w 1266576"/>
              <a:gd name="connsiteY4357" fmla="*/ 931995 h 1722677"/>
              <a:gd name="connsiteX4358" fmla="*/ 779632 w 1266576"/>
              <a:gd name="connsiteY4358" fmla="*/ 1105035 h 1722677"/>
              <a:gd name="connsiteX4359" fmla="*/ 793763 w 1266576"/>
              <a:gd name="connsiteY4359" fmla="*/ 1103237 h 1722677"/>
              <a:gd name="connsiteX4360" fmla="*/ 796564 w 1266576"/>
              <a:gd name="connsiteY4360" fmla="*/ 1099056 h 1722677"/>
              <a:gd name="connsiteX4361" fmla="*/ 788412 w 1266576"/>
              <a:gd name="connsiteY4361" fmla="*/ 1068119 h 1722677"/>
              <a:gd name="connsiteX4362" fmla="*/ 787743 w 1266576"/>
              <a:gd name="connsiteY4362" fmla="*/ 1066781 h 1722677"/>
              <a:gd name="connsiteX4363" fmla="*/ 786698 w 1266576"/>
              <a:gd name="connsiteY4363" fmla="*/ 1065987 h 1722677"/>
              <a:gd name="connsiteX4364" fmla="*/ 785527 w 1266576"/>
              <a:gd name="connsiteY4364" fmla="*/ 1066781 h 1722677"/>
              <a:gd name="connsiteX4365" fmla="*/ 784148 w 1266576"/>
              <a:gd name="connsiteY4365" fmla="*/ 1070962 h 1722677"/>
              <a:gd name="connsiteX4366" fmla="*/ 773947 w 1266576"/>
              <a:gd name="connsiteY4366" fmla="*/ 1101272 h 1722677"/>
              <a:gd name="connsiteX4367" fmla="*/ 777124 w 1266576"/>
              <a:gd name="connsiteY4367" fmla="*/ 1105035 h 1722677"/>
              <a:gd name="connsiteX4368" fmla="*/ 175855 w 1266576"/>
              <a:gd name="connsiteY4368" fmla="*/ 1054574 h 1722677"/>
              <a:gd name="connsiteX4369" fmla="*/ 174224 w 1266576"/>
              <a:gd name="connsiteY4369" fmla="*/ 1056664 h 1722677"/>
              <a:gd name="connsiteX4370" fmla="*/ 167953 w 1266576"/>
              <a:gd name="connsiteY4370" fmla="*/ 1075435 h 1722677"/>
              <a:gd name="connsiteX4371" fmla="*/ 169667 w 1266576"/>
              <a:gd name="connsiteY4371" fmla="*/ 1083170 h 1722677"/>
              <a:gd name="connsiteX4372" fmla="*/ 187812 w 1266576"/>
              <a:gd name="connsiteY4372" fmla="*/ 1103739 h 1722677"/>
              <a:gd name="connsiteX4373" fmla="*/ 189735 w 1266576"/>
              <a:gd name="connsiteY4373" fmla="*/ 1104533 h 1722677"/>
              <a:gd name="connsiteX4374" fmla="*/ 177193 w 1266576"/>
              <a:gd name="connsiteY4374" fmla="*/ 1057291 h 1722677"/>
              <a:gd name="connsiteX4375" fmla="*/ 175855 w 1266576"/>
              <a:gd name="connsiteY4375" fmla="*/ 1054574 h 1722677"/>
              <a:gd name="connsiteX4376" fmla="*/ 199977 w 1266576"/>
              <a:gd name="connsiteY4376" fmla="*/ 1062141 h 1722677"/>
              <a:gd name="connsiteX4377" fmla="*/ 199977 w 1266576"/>
              <a:gd name="connsiteY4377" fmla="*/ 1062141 h 1722677"/>
              <a:gd name="connsiteX4378" fmla="*/ 201315 w 1266576"/>
              <a:gd name="connsiteY4378" fmla="*/ 1082710 h 1722677"/>
              <a:gd name="connsiteX4379" fmla="*/ 205078 w 1266576"/>
              <a:gd name="connsiteY4379" fmla="*/ 1089817 h 1722677"/>
              <a:gd name="connsiteX4380" fmla="*/ 226650 w 1266576"/>
              <a:gd name="connsiteY4380" fmla="*/ 1104324 h 1722677"/>
              <a:gd name="connsiteX4381" fmla="*/ 228657 w 1266576"/>
              <a:gd name="connsiteY4381" fmla="*/ 1104324 h 1722677"/>
              <a:gd name="connsiteX4382" fmla="*/ 228197 w 1266576"/>
              <a:gd name="connsiteY4382" fmla="*/ 1102275 h 1722677"/>
              <a:gd name="connsiteX4383" fmla="*/ 215028 w 1266576"/>
              <a:gd name="connsiteY4383" fmla="*/ 1079867 h 1722677"/>
              <a:gd name="connsiteX4384" fmla="*/ 202110 w 1266576"/>
              <a:gd name="connsiteY4384" fmla="*/ 1057375 h 1722677"/>
              <a:gd name="connsiteX4385" fmla="*/ 200396 w 1266576"/>
              <a:gd name="connsiteY4385" fmla="*/ 1056329 h 1722677"/>
              <a:gd name="connsiteX4386" fmla="*/ 199685 w 1266576"/>
              <a:gd name="connsiteY4386" fmla="*/ 1058294 h 1722677"/>
              <a:gd name="connsiteX4387" fmla="*/ 199977 w 1266576"/>
              <a:gd name="connsiteY4387" fmla="*/ 1062141 h 1722677"/>
              <a:gd name="connsiteX4388" fmla="*/ 237604 w 1266576"/>
              <a:gd name="connsiteY4388" fmla="*/ 1142326 h 1722677"/>
              <a:gd name="connsiteX4389" fmla="*/ 236099 w 1266576"/>
              <a:gd name="connsiteY4389" fmla="*/ 1127945 h 1722677"/>
              <a:gd name="connsiteX4390" fmla="*/ 235555 w 1266576"/>
              <a:gd name="connsiteY4390" fmla="*/ 1119583 h 1722677"/>
              <a:gd name="connsiteX4391" fmla="*/ 230956 w 1266576"/>
              <a:gd name="connsiteY4391" fmla="*/ 1111222 h 1722677"/>
              <a:gd name="connsiteX4392" fmla="*/ 218414 w 1266576"/>
              <a:gd name="connsiteY4392" fmla="*/ 1102610 h 1722677"/>
              <a:gd name="connsiteX4393" fmla="*/ 210053 w 1266576"/>
              <a:gd name="connsiteY4393" fmla="*/ 1097342 h 1722677"/>
              <a:gd name="connsiteX4394" fmla="*/ 208799 w 1266576"/>
              <a:gd name="connsiteY4394" fmla="*/ 1097718 h 1722677"/>
              <a:gd name="connsiteX4395" fmla="*/ 208799 w 1266576"/>
              <a:gd name="connsiteY4395" fmla="*/ 1098429 h 1722677"/>
              <a:gd name="connsiteX4396" fmla="*/ 210680 w 1266576"/>
              <a:gd name="connsiteY4396" fmla="*/ 1102610 h 1722677"/>
              <a:gd name="connsiteX4397" fmla="*/ 216575 w 1266576"/>
              <a:gd name="connsiteY4397" fmla="*/ 1111473 h 1722677"/>
              <a:gd name="connsiteX4398" fmla="*/ 231918 w 1266576"/>
              <a:gd name="connsiteY4398" fmla="*/ 1137770 h 1722677"/>
              <a:gd name="connsiteX4399" fmla="*/ 236099 w 1266576"/>
              <a:gd name="connsiteY4399" fmla="*/ 1143999 h 1722677"/>
              <a:gd name="connsiteX4400" fmla="*/ 237269 w 1266576"/>
              <a:gd name="connsiteY4400" fmla="*/ 1143706 h 1722677"/>
              <a:gd name="connsiteX4401" fmla="*/ 237395 w 1266576"/>
              <a:gd name="connsiteY4401" fmla="*/ 1142326 h 1722677"/>
              <a:gd name="connsiteX4402" fmla="*/ 962329 w 1266576"/>
              <a:gd name="connsiteY4402" fmla="*/ 1389406 h 1722677"/>
              <a:gd name="connsiteX4403" fmla="*/ 963667 w 1266576"/>
              <a:gd name="connsiteY4403" fmla="*/ 1389406 h 1722677"/>
              <a:gd name="connsiteX4404" fmla="*/ 981142 w 1266576"/>
              <a:gd name="connsiteY4404" fmla="*/ 1384013 h 1722677"/>
              <a:gd name="connsiteX4405" fmla="*/ 981686 w 1266576"/>
              <a:gd name="connsiteY4405" fmla="*/ 1383553 h 1722677"/>
              <a:gd name="connsiteX4406" fmla="*/ 981686 w 1266576"/>
              <a:gd name="connsiteY4406" fmla="*/ 1381672 h 1722677"/>
              <a:gd name="connsiteX4407" fmla="*/ 978216 w 1266576"/>
              <a:gd name="connsiteY4407" fmla="*/ 1380167 h 1722677"/>
              <a:gd name="connsiteX4408" fmla="*/ 935907 w 1266576"/>
              <a:gd name="connsiteY4408" fmla="*/ 1364740 h 1722677"/>
              <a:gd name="connsiteX4409" fmla="*/ 935155 w 1266576"/>
              <a:gd name="connsiteY4409" fmla="*/ 1364740 h 1722677"/>
              <a:gd name="connsiteX4410" fmla="*/ 934486 w 1266576"/>
              <a:gd name="connsiteY4410" fmla="*/ 1364949 h 1722677"/>
              <a:gd name="connsiteX4411" fmla="*/ 934486 w 1266576"/>
              <a:gd name="connsiteY4411" fmla="*/ 1366203 h 1722677"/>
              <a:gd name="connsiteX4412" fmla="*/ 960406 w 1266576"/>
              <a:gd name="connsiteY4412" fmla="*/ 1388779 h 1722677"/>
              <a:gd name="connsiteX4413" fmla="*/ 962120 w 1266576"/>
              <a:gd name="connsiteY4413" fmla="*/ 1389406 h 1722677"/>
              <a:gd name="connsiteX4414" fmla="*/ 213983 w 1266576"/>
              <a:gd name="connsiteY4414" fmla="*/ 978903 h 1722677"/>
              <a:gd name="connsiteX4415" fmla="*/ 212436 w 1266576"/>
              <a:gd name="connsiteY4415" fmla="*/ 982289 h 1722677"/>
              <a:gd name="connsiteX4416" fmla="*/ 206123 w 1266576"/>
              <a:gd name="connsiteY4416" fmla="*/ 1008168 h 1722677"/>
              <a:gd name="connsiteX4417" fmla="*/ 203573 w 1266576"/>
              <a:gd name="connsiteY4417" fmla="*/ 1018452 h 1722677"/>
              <a:gd name="connsiteX4418" fmla="*/ 205830 w 1266576"/>
              <a:gd name="connsiteY4418" fmla="*/ 1021044 h 1722677"/>
              <a:gd name="connsiteX4419" fmla="*/ 220379 w 1266576"/>
              <a:gd name="connsiteY4419" fmla="*/ 1014606 h 1722677"/>
              <a:gd name="connsiteX4420" fmla="*/ 222511 w 1266576"/>
              <a:gd name="connsiteY4420" fmla="*/ 1010133 h 1722677"/>
              <a:gd name="connsiteX4421" fmla="*/ 221592 w 1266576"/>
              <a:gd name="connsiteY4421" fmla="*/ 1005659 h 1722677"/>
              <a:gd name="connsiteX4422" fmla="*/ 215446 w 1266576"/>
              <a:gd name="connsiteY4422" fmla="*/ 982080 h 1722677"/>
              <a:gd name="connsiteX4423" fmla="*/ 213816 w 1266576"/>
              <a:gd name="connsiteY4423" fmla="*/ 978903 h 1722677"/>
              <a:gd name="connsiteX4424" fmla="*/ 982815 w 1266576"/>
              <a:gd name="connsiteY4424" fmla="*/ 1376070 h 1722677"/>
              <a:gd name="connsiteX4425" fmla="*/ 981937 w 1266576"/>
              <a:gd name="connsiteY4425" fmla="*/ 1374063 h 1722677"/>
              <a:gd name="connsiteX4426" fmla="*/ 972363 w 1266576"/>
              <a:gd name="connsiteY4426" fmla="*/ 1362148 h 1722677"/>
              <a:gd name="connsiteX4427" fmla="*/ 960281 w 1266576"/>
              <a:gd name="connsiteY4427" fmla="*/ 1357298 h 1722677"/>
              <a:gd name="connsiteX4428" fmla="*/ 948073 w 1266576"/>
              <a:gd name="connsiteY4428" fmla="*/ 1358093 h 1722677"/>
              <a:gd name="connsiteX4429" fmla="*/ 935071 w 1266576"/>
              <a:gd name="connsiteY4429" fmla="*/ 1358678 h 1722677"/>
              <a:gd name="connsiteX4430" fmla="*/ 934235 w 1266576"/>
              <a:gd name="connsiteY4430" fmla="*/ 1359640 h 1722677"/>
              <a:gd name="connsiteX4431" fmla="*/ 935029 w 1266576"/>
              <a:gd name="connsiteY4431" fmla="*/ 1360768 h 1722677"/>
              <a:gd name="connsiteX4432" fmla="*/ 935656 w 1266576"/>
              <a:gd name="connsiteY4432" fmla="*/ 1361186 h 1722677"/>
              <a:gd name="connsiteX4433" fmla="*/ 977463 w 1266576"/>
              <a:gd name="connsiteY4433" fmla="*/ 1375819 h 1722677"/>
              <a:gd name="connsiteX4434" fmla="*/ 982480 w 1266576"/>
              <a:gd name="connsiteY4434" fmla="*/ 1376070 h 1722677"/>
              <a:gd name="connsiteX4435" fmla="*/ 140486 w 1266576"/>
              <a:gd name="connsiteY4435" fmla="*/ 1025852 h 1722677"/>
              <a:gd name="connsiteX4436" fmla="*/ 146841 w 1266576"/>
              <a:gd name="connsiteY4436" fmla="*/ 1030033 h 1722677"/>
              <a:gd name="connsiteX4437" fmla="*/ 170294 w 1266576"/>
              <a:gd name="connsiteY4437" fmla="*/ 1040944 h 1722677"/>
              <a:gd name="connsiteX4438" fmla="*/ 172427 w 1266576"/>
              <a:gd name="connsiteY4438" fmla="*/ 1041613 h 1722677"/>
              <a:gd name="connsiteX4439" fmla="*/ 174893 w 1266576"/>
              <a:gd name="connsiteY4439" fmla="*/ 1040317 h 1722677"/>
              <a:gd name="connsiteX4440" fmla="*/ 177903 w 1266576"/>
              <a:gd name="connsiteY4440" fmla="*/ 1030116 h 1722677"/>
              <a:gd name="connsiteX4441" fmla="*/ 171590 w 1266576"/>
              <a:gd name="connsiteY4441" fmla="*/ 1022800 h 1722677"/>
              <a:gd name="connsiteX4442" fmla="*/ 148053 w 1266576"/>
              <a:gd name="connsiteY4442" fmla="*/ 1024347 h 1722677"/>
              <a:gd name="connsiteX4443" fmla="*/ 140486 w 1266576"/>
              <a:gd name="connsiteY4443" fmla="*/ 1025852 h 1722677"/>
              <a:gd name="connsiteX4444" fmla="*/ 209050 w 1266576"/>
              <a:gd name="connsiteY4444" fmla="*/ 1130704 h 1722677"/>
              <a:gd name="connsiteX4445" fmla="*/ 207837 w 1266576"/>
              <a:gd name="connsiteY4445" fmla="*/ 1131498 h 1722677"/>
              <a:gd name="connsiteX4446" fmla="*/ 209593 w 1266576"/>
              <a:gd name="connsiteY4446" fmla="*/ 1134634 h 1722677"/>
              <a:gd name="connsiteX4447" fmla="*/ 223431 w 1266576"/>
              <a:gd name="connsiteY4447" fmla="*/ 1156583 h 1722677"/>
              <a:gd name="connsiteX4448" fmla="*/ 237353 w 1266576"/>
              <a:gd name="connsiteY4448" fmla="*/ 1177486 h 1722677"/>
              <a:gd name="connsiteX4449" fmla="*/ 239151 w 1266576"/>
              <a:gd name="connsiteY4449" fmla="*/ 1178448 h 1722677"/>
              <a:gd name="connsiteX4450" fmla="*/ 240279 w 1266576"/>
              <a:gd name="connsiteY4450" fmla="*/ 1176817 h 1722677"/>
              <a:gd name="connsiteX4451" fmla="*/ 239694 w 1266576"/>
              <a:gd name="connsiteY4451" fmla="*/ 1162352 h 1722677"/>
              <a:gd name="connsiteX4452" fmla="*/ 235221 w 1266576"/>
              <a:gd name="connsiteY4452" fmla="*/ 1153991 h 1722677"/>
              <a:gd name="connsiteX4453" fmla="*/ 216115 w 1266576"/>
              <a:gd name="connsiteY4453" fmla="*/ 1136432 h 1722677"/>
              <a:gd name="connsiteX4454" fmla="*/ 209050 w 1266576"/>
              <a:gd name="connsiteY4454" fmla="*/ 1130704 h 1722677"/>
              <a:gd name="connsiteX4455" fmla="*/ 201441 w 1266576"/>
              <a:gd name="connsiteY4455" fmla="*/ 1095962 h 1722677"/>
              <a:gd name="connsiteX4456" fmla="*/ 198305 w 1266576"/>
              <a:gd name="connsiteY4456" fmla="*/ 1108839 h 1722677"/>
              <a:gd name="connsiteX4457" fmla="*/ 201608 w 1266576"/>
              <a:gd name="connsiteY4457" fmla="*/ 1118329 h 1722677"/>
              <a:gd name="connsiteX4458" fmla="*/ 217327 w 1266576"/>
              <a:gd name="connsiteY4458" fmla="*/ 1132753 h 1722677"/>
              <a:gd name="connsiteX4459" fmla="*/ 226316 w 1266576"/>
              <a:gd name="connsiteY4459" fmla="*/ 1141114 h 1722677"/>
              <a:gd name="connsiteX4460" fmla="*/ 228824 w 1266576"/>
              <a:gd name="connsiteY4460" fmla="*/ 1141699 h 1722677"/>
              <a:gd name="connsiteX4461" fmla="*/ 228490 w 1266576"/>
              <a:gd name="connsiteY4461" fmla="*/ 1139651 h 1722677"/>
              <a:gd name="connsiteX4462" fmla="*/ 206625 w 1266576"/>
              <a:gd name="connsiteY4462" fmla="*/ 1102944 h 1722677"/>
              <a:gd name="connsiteX4463" fmla="*/ 201441 w 1266576"/>
              <a:gd name="connsiteY4463" fmla="*/ 1095962 h 1722677"/>
              <a:gd name="connsiteX4464" fmla="*/ 1077884 w 1266576"/>
              <a:gd name="connsiteY4464" fmla="*/ 1398855 h 1722677"/>
              <a:gd name="connsiteX4465" fmla="*/ 1077299 w 1266576"/>
              <a:gd name="connsiteY4465" fmla="*/ 1400151 h 1722677"/>
              <a:gd name="connsiteX4466" fmla="*/ 1079933 w 1266576"/>
              <a:gd name="connsiteY4466" fmla="*/ 1402826 h 1722677"/>
              <a:gd name="connsiteX4467" fmla="*/ 1101756 w 1266576"/>
              <a:gd name="connsiteY4467" fmla="*/ 1422016 h 1722677"/>
              <a:gd name="connsiteX4468" fmla="*/ 1103554 w 1266576"/>
              <a:gd name="connsiteY4468" fmla="*/ 1423437 h 1722677"/>
              <a:gd name="connsiteX4469" fmla="*/ 1106731 w 1266576"/>
              <a:gd name="connsiteY4469" fmla="*/ 1422057 h 1722677"/>
              <a:gd name="connsiteX4470" fmla="*/ 1106731 w 1266576"/>
              <a:gd name="connsiteY4470" fmla="*/ 1397600 h 1722677"/>
              <a:gd name="connsiteX4471" fmla="*/ 1105176 w 1266576"/>
              <a:gd name="connsiteY4471" fmla="*/ 1396150 h 1722677"/>
              <a:gd name="connsiteX4472" fmla="*/ 1104557 w 1266576"/>
              <a:gd name="connsiteY4472" fmla="*/ 1396304 h 1722677"/>
              <a:gd name="connsiteX4473" fmla="*/ 1102550 w 1266576"/>
              <a:gd name="connsiteY4473" fmla="*/ 1397433 h 1722677"/>
              <a:gd name="connsiteX4474" fmla="*/ 1086914 w 1266576"/>
              <a:gd name="connsiteY4474" fmla="*/ 1400443 h 1722677"/>
              <a:gd name="connsiteX4475" fmla="*/ 1077884 w 1266576"/>
              <a:gd name="connsiteY4475" fmla="*/ 1398855 h 1722677"/>
              <a:gd name="connsiteX4476" fmla="*/ 1099916 w 1266576"/>
              <a:gd name="connsiteY4476" fmla="*/ 1524276 h 1722677"/>
              <a:gd name="connsiteX4477" fmla="*/ 1098160 w 1266576"/>
              <a:gd name="connsiteY4477" fmla="*/ 1524610 h 1722677"/>
              <a:gd name="connsiteX4478" fmla="*/ 1065760 w 1266576"/>
              <a:gd name="connsiteY4478" fmla="*/ 1555714 h 1722677"/>
              <a:gd name="connsiteX4479" fmla="*/ 1065467 w 1266576"/>
              <a:gd name="connsiteY4479" fmla="*/ 1557136 h 1722677"/>
              <a:gd name="connsiteX4480" fmla="*/ 1067474 w 1266576"/>
              <a:gd name="connsiteY4480" fmla="*/ 1557136 h 1722677"/>
              <a:gd name="connsiteX4481" fmla="*/ 1084657 w 1266576"/>
              <a:gd name="connsiteY4481" fmla="*/ 1549025 h 1722677"/>
              <a:gd name="connsiteX4482" fmla="*/ 1100251 w 1266576"/>
              <a:gd name="connsiteY4482" fmla="*/ 1540998 h 1722677"/>
              <a:gd name="connsiteX4483" fmla="*/ 1102258 w 1266576"/>
              <a:gd name="connsiteY4483" fmla="*/ 1538114 h 1722677"/>
              <a:gd name="connsiteX4484" fmla="*/ 1099916 w 1266576"/>
              <a:gd name="connsiteY4484" fmla="*/ 1524401 h 1722677"/>
              <a:gd name="connsiteX4485" fmla="*/ 824742 w 1266576"/>
              <a:gd name="connsiteY4485" fmla="*/ 1565832 h 1722677"/>
              <a:gd name="connsiteX4486" fmla="*/ 827083 w 1266576"/>
              <a:gd name="connsiteY4486" fmla="*/ 1564076 h 1722677"/>
              <a:gd name="connsiteX4487" fmla="*/ 845353 w 1266576"/>
              <a:gd name="connsiteY4487" fmla="*/ 1531592 h 1722677"/>
              <a:gd name="connsiteX4488" fmla="*/ 847443 w 1266576"/>
              <a:gd name="connsiteY4488" fmla="*/ 1527411 h 1722677"/>
              <a:gd name="connsiteX4489" fmla="*/ 846762 w 1266576"/>
              <a:gd name="connsiteY4489" fmla="*/ 1523448 h 1722677"/>
              <a:gd name="connsiteX4490" fmla="*/ 846398 w 1266576"/>
              <a:gd name="connsiteY4490" fmla="*/ 1523230 h 1722677"/>
              <a:gd name="connsiteX4491" fmla="*/ 838330 w 1266576"/>
              <a:gd name="connsiteY4491" fmla="*/ 1519050 h 1722677"/>
              <a:gd name="connsiteX4492" fmla="*/ 835821 w 1266576"/>
              <a:gd name="connsiteY4492" fmla="*/ 1520011 h 1722677"/>
              <a:gd name="connsiteX4493" fmla="*/ 834734 w 1266576"/>
              <a:gd name="connsiteY4493" fmla="*/ 1522812 h 1722677"/>
              <a:gd name="connsiteX4494" fmla="*/ 827794 w 1266576"/>
              <a:gd name="connsiteY4494" fmla="*/ 1553624 h 1722677"/>
              <a:gd name="connsiteX4495" fmla="*/ 1121907 w 1266576"/>
              <a:gd name="connsiteY4495" fmla="*/ 1405251 h 1722677"/>
              <a:gd name="connsiteX4496" fmla="*/ 1121907 w 1266576"/>
              <a:gd name="connsiteY4496" fmla="*/ 1405251 h 1722677"/>
              <a:gd name="connsiteX4497" fmla="*/ 1121071 w 1266576"/>
              <a:gd name="connsiteY4497" fmla="*/ 1386145 h 1722677"/>
              <a:gd name="connsiteX4498" fmla="*/ 1119524 w 1266576"/>
              <a:gd name="connsiteY4498" fmla="*/ 1383093 h 1722677"/>
              <a:gd name="connsiteX4499" fmla="*/ 1116932 w 1266576"/>
              <a:gd name="connsiteY4499" fmla="*/ 1384431 h 1722677"/>
              <a:gd name="connsiteX4500" fmla="*/ 1113587 w 1266576"/>
              <a:gd name="connsiteY4500" fmla="*/ 1390995 h 1722677"/>
              <a:gd name="connsiteX4501" fmla="*/ 1111539 w 1266576"/>
              <a:gd name="connsiteY4501" fmla="*/ 1419215 h 1722677"/>
              <a:gd name="connsiteX4502" fmla="*/ 1112500 w 1266576"/>
              <a:gd name="connsiteY4502" fmla="*/ 1426364 h 1722677"/>
              <a:gd name="connsiteX4503" fmla="*/ 1119566 w 1266576"/>
              <a:gd name="connsiteY4503" fmla="*/ 1423855 h 1722677"/>
              <a:gd name="connsiteX4504" fmla="*/ 1122618 w 1266576"/>
              <a:gd name="connsiteY4504" fmla="*/ 1418253 h 1722677"/>
              <a:gd name="connsiteX4505" fmla="*/ 1121907 w 1266576"/>
              <a:gd name="connsiteY4505" fmla="*/ 1405376 h 1722677"/>
              <a:gd name="connsiteX4506" fmla="*/ 231416 w 1266576"/>
              <a:gd name="connsiteY4506" fmla="*/ 1043411 h 1722677"/>
              <a:gd name="connsiteX4507" fmla="*/ 231416 w 1266576"/>
              <a:gd name="connsiteY4507" fmla="*/ 1042491 h 1722677"/>
              <a:gd name="connsiteX4508" fmla="*/ 225062 w 1266576"/>
              <a:gd name="connsiteY4508" fmla="*/ 1019790 h 1722677"/>
              <a:gd name="connsiteX4509" fmla="*/ 221869 w 1266576"/>
              <a:gd name="connsiteY4509" fmla="*/ 1017988 h 1722677"/>
              <a:gd name="connsiteX4510" fmla="*/ 221341 w 1266576"/>
              <a:gd name="connsiteY4510" fmla="*/ 1018201 h 1722677"/>
              <a:gd name="connsiteX4511" fmla="*/ 206876 w 1266576"/>
              <a:gd name="connsiteY4511" fmla="*/ 1024890 h 1722677"/>
              <a:gd name="connsiteX4512" fmla="*/ 206458 w 1266576"/>
              <a:gd name="connsiteY4512" fmla="*/ 1028402 h 1722677"/>
              <a:gd name="connsiteX4513" fmla="*/ 219794 w 1266576"/>
              <a:gd name="connsiteY4513" fmla="*/ 1038520 h 1722677"/>
              <a:gd name="connsiteX4514" fmla="*/ 229368 w 1266576"/>
              <a:gd name="connsiteY4514" fmla="*/ 1044665 h 1722677"/>
              <a:gd name="connsiteX4515" fmla="*/ 231280 w 1266576"/>
              <a:gd name="connsiteY4515" fmla="*/ 1043875 h 1722677"/>
              <a:gd name="connsiteX4516" fmla="*/ 231375 w 1266576"/>
              <a:gd name="connsiteY4516" fmla="*/ 1043536 h 1722677"/>
              <a:gd name="connsiteX4517" fmla="*/ 992556 w 1266576"/>
              <a:gd name="connsiteY4517" fmla="*/ 1711237 h 1722677"/>
              <a:gd name="connsiteX4518" fmla="*/ 985950 w 1266576"/>
              <a:gd name="connsiteY4518" fmla="*/ 1706220 h 1722677"/>
              <a:gd name="connsiteX4519" fmla="*/ 978759 w 1266576"/>
              <a:gd name="connsiteY4519" fmla="*/ 1704631 h 1722677"/>
              <a:gd name="connsiteX4520" fmla="*/ 953215 w 1266576"/>
              <a:gd name="connsiteY4520" fmla="*/ 1709439 h 1722677"/>
              <a:gd name="connsiteX4521" fmla="*/ 932312 w 1266576"/>
              <a:gd name="connsiteY4521" fmla="*/ 1713076 h 1722677"/>
              <a:gd name="connsiteX4522" fmla="*/ 921985 w 1266576"/>
              <a:gd name="connsiteY4522" fmla="*/ 1715334 h 1722677"/>
              <a:gd name="connsiteX4523" fmla="*/ 924745 w 1266576"/>
              <a:gd name="connsiteY4523" fmla="*/ 1716128 h 1722677"/>
              <a:gd name="connsiteX4524" fmla="*/ 985783 w 1266576"/>
              <a:gd name="connsiteY4524" fmla="*/ 1712533 h 1722677"/>
              <a:gd name="connsiteX4525" fmla="*/ 992556 w 1266576"/>
              <a:gd name="connsiteY4525" fmla="*/ 1711237 h 1722677"/>
              <a:gd name="connsiteX4526" fmla="*/ 979470 w 1266576"/>
              <a:gd name="connsiteY4526" fmla="*/ 1503121 h 1722677"/>
              <a:gd name="connsiteX4527" fmla="*/ 960908 w 1266576"/>
              <a:gd name="connsiteY4527" fmla="*/ 1496223 h 1722677"/>
              <a:gd name="connsiteX4528" fmla="*/ 951041 w 1266576"/>
              <a:gd name="connsiteY4528" fmla="*/ 1496892 h 1722677"/>
              <a:gd name="connsiteX4529" fmla="*/ 910739 w 1266576"/>
              <a:gd name="connsiteY4529" fmla="*/ 1500153 h 1722677"/>
              <a:gd name="connsiteX4530" fmla="*/ 905388 w 1266576"/>
              <a:gd name="connsiteY4530" fmla="*/ 1500655 h 1722677"/>
              <a:gd name="connsiteX4531" fmla="*/ 899326 w 1266576"/>
              <a:gd name="connsiteY4531" fmla="*/ 1502034 h 1722677"/>
              <a:gd name="connsiteX4532" fmla="*/ 63143 w 1266576"/>
              <a:gd name="connsiteY4532" fmla="*/ 1008837 h 1722677"/>
              <a:gd name="connsiteX4533" fmla="*/ 57374 w 1266576"/>
              <a:gd name="connsiteY4533" fmla="*/ 993828 h 1722677"/>
              <a:gd name="connsiteX4534" fmla="*/ 48761 w 1266576"/>
              <a:gd name="connsiteY4534" fmla="*/ 973384 h 1722677"/>
              <a:gd name="connsiteX4535" fmla="*/ 44037 w 1266576"/>
              <a:gd name="connsiteY4535" fmla="*/ 966277 h 1722677"/>
              <a:gd name="connsiteX4536" fmla="*/ 38644 w 1266576"/>
              <a:gd name="connsiteY4536" fmla="*/ 972255 h 1722677"/>
              <a:gd name="connsiteX4537" fmla="*/ 37808 w 1266576"/>
              <a:gd name="connsiteY4537" fmla="*/ 973510 h 1722677"/>
              <a:gd name="connsiteX4538" fmla="*/ 37526 w 1266576"/>
              <a:gd name="connsiteY4538" fmla="*/ 979417 h 1722677"/>
              <a:gd name="connsiteX4539" fmla="*/ 37808 w 1266576"/>
              <a:gd name="connsiteY4539" fmla="*/ 979697 h 1722677"/>
              <a:gd name="connsiteX4540" fmla="*/ 59966 w 1266576"/>
              <a:gd name="connsiteY4540" fmla="*/ 1006997 h 1722677"/>
              <a:gd name="connsiteX4541" fmla="*/ 63143 w 1266576"/>
              <a:gd name="connsiteY4541" fmla="*/ 1008837 h 1722677"/>
              <a:gd name="connsiteX4542" fmla="*/ 686444 w 1266576"/>
              <a:gd name="connsiteY4542" fmla="*/ 1087225 h 1722677"/>
              <a:gd name="connsiteX4543" fmla="*/ 679463 w 1266576"/>
              <a:gd name="connsiteY4543" fmla="*/ 1087225 h 1722677"/>
              <a:gd name="connsiteX4544" fmla="*/ 658308 w 1266576"/>
              <a:gd name="connsiteY4544" fmla="*/ 1090026 h 1722677"/>
              <a:gd name="connsiteX4545" fmla="*/ 636443 w 1266576"/>
              <a:gd name="connsiteY4545" fmla="*/ 1093161 h 1722677"/>
              <a:gd name="connsiteX4546" fmla="*/ 635774 w 1266576"/>
              <a:gd name="connsiteY4546" fmla="*/ 1094207 h 1722677"/>
              <a:gd name="connsiteX4547" fmla="*/ 636694 w 1266576"/>
              <a:gd name="connsiteY4547" fmla="*/ 1095168 h 1722677"/>
              <a:gd name="connsiteX4548" fmla="*/ 664538 w 1266576"/>
              <a:gd name="connsiteY4548" fmla="*/ 1099349 h 1722677"/>
              <a:gd name="connsiteX4549" fmla="*/ 671770 w 1266576"/>
              <a:gd name="connsiteY4549" fmla="*/ 1098053 h 1722677"/>
              <a:gd name="connsiteX4550" fmla="*/ 685107 w 1266576"/>
              <a:gd name="connsiteY4550" fmla="*/ 1089231 h 1722677"/>
              <a:gd name="connsiteX4551" fmla="*/ 686444 w 1266576"/>
              <a:gd name="connsiteY4551" fmla="*/ 1087225 h 1722677"/>
              <a:gd name="connsiteX4552" fmla="*/ 138772 w 1266576"/>
              <a:gd name="connsiteY4552" fmla="*/ 918951 h 1722677"/>
              <a:gd name="connsiteX4553" fmla="*/ 138772 w 1266576"/>
              <a:gd name="connsiteY4553" fmla="*/ 915816 h 1722677"/>
              <a:gd name="connsiteX4554" fmla="*/ 115402 w 1266576"/>
              <a:gd name="connsiteY4554" fmla="*/ 872128 h 1722677"/>
              <a:gd name="connsiteX4555" fmla="*/ 113855 w 1266576"/>
              <a:gd name="connsiteY4555" fmla="*/ 870790 h 1722677"/>
              <a:gd name="connsiteX4556" fmla="*/ 112057 w 1266576"/>
              <a:gd name="connsiteY4556" fmla="*/ 872796 h 1722677"/>
              <a:gd name="connsiteX4557" fmla="*/ 110092 w 1266576"/>
              <a:gd name="connsiteY4557" fmla="*/ 879360 h 1722677"/>
              <a:gd name="connsiteX4558" fmla="*/ 111723 w 1266576"/>
              <a:gd name="connsiteY4558" fmla="*/ 887094 h 1722677"/>
              <a:gd name="connsiteX4559" fmla="*/ 119624 w 1266576"/>
              <a:gd name="connsiteY4559" fmla="*/ 896376 h 1722677"/>
              <a:gd name="connsiteX4560" fmla="*/ 674697 w 1266576"/>
              <a:gd name="connsiteY4560" fmla="*/ 1646896 h 1722677"/>
              <a:gd name="connsiteX4561" fmla="*/ 680341 w 1266576"/>
              <a:gd name="connsiteY4561" fmla="*/ 1645098 h 1722677"/>
              <a:gd name="connsiteX4562" fmla="*/ 680341 w 1266576"/>
              <a:gd name="connsiteY4562" fmla="*/ 1643802 h 1722677"/>
              <a:gd name="connsiteX4563" fmla="*/ 679212 w 1266576"/>
              <a:gd name="connsiteY4563" fmla="*/ 1642840 h 1722677"/>
              <a:gd name="connsiteX4564" fmla="*/ 646686 w 1266576"/>
              <a:gd name="connsiteY4564" fmla="*/ 1628082 h 1722677"/>
              <a:gd name="connsiteX4565" fmla="*/ 642505 w 1266576"/>
              <a:gd name="connsiteY4565" fmla="*/ 1626912 h 1722677"/>
              <a:gd name="connsiteX4566" fmla="*/ 627371 w 1266576"/>
              <a:gd name="connsiteY4566" fmla="*/ 1625240 h 1722677"/>
              <a:gd name="connsiteX4567" fmla="*/ 625824 w 1266576"/>
              <a:gd name="connsiteY4567" fmla="*/ 1626368 h 1722677"/>
              <a:gd name="connsiteX4568" fmla="*/ 626828 w 1266576"/>
              <a:gd name="connsiteY4568" fmla="*/ 1627414 h 1722677"/>
              <a:gd name="connsiteX4569" fmla="*/ 670265 w 1266576"/>
              <a:gd name="connsiteY4569" fmla="*/ 1645767 h 1722677"/>
              <a:gd name="connsiteX4570" fmla="*/ 674697 w 1266576"/>
              <a:gd name="connsiteY4570" fmla="*/ 1646896 h 1722677"/>
              <a:gd name="connsiteX4571" fmla="*/ 1035993 w 1266576"/>
              <a:gd name="connsiteY4571" fmla="*/ 1687490 h 1722677"/>
              <a:gd name="connsiteX4572" fmla="*/ 1032272 w 1266576"/>
              <a:gd name="connsiteY4572" fmla="*/ 1686989 h 1722677"/>
              <a:gd name="connsiteX4573" fmla="*/ 997029 w 1266576"/>
              <a:gd name="connsiteY4573" fmla="*/ 1699531 h 1722677"/>
              <a:gd name="connsiteX4574" fmla="*/ 990340 w 1266576"/>
              <a:gd name="connsiteY4574" fmla="*/ 1702875 h 1722677"/>
              <a:gd name="connsiteX4575" fmla="*/ 996277 w 1266576"/>
              <a:gd name="connsiteY4575" fmla="*/ 1709272 h 1722677"/>
              <a:gd name="connsiteX4576" fmla="*/ 1001335 w 1266576"/>
              <a:gd name="connsiteY4576" fmla="*/ 1709481 h 1722677"/>
              <a:gd name="connsiteX4577" fmla="*/ 1004638 w 1266576"/>
              <a:gd name="connsiteY4577" fmla="*/ 1707516 h 1722677"/>
              <a:gd name="connsiteX4578" fmla="*/ 1030600 w 1266576"/>
              <a:gd name="connsiteY4578" fmla="*/ 1691504 h 1722677"/>
              <a:gd name="connsiteX4579" fmla="*/ 1035993 w 1266576"/>
              <a:gd name="connsiteY4579" fmla="*/ 1687616 h 1722677"/>
              <a:gd name="connsiteX4580" fmla="*/ 1125502 w 1266576"/>
              <a:gd name="connsiteY4580" fmla="*/ 962514 h 1722677"/>
              <a:gd name="connsiteX4581" fmla="*/ 1113713 w 1266576"/>
              <a:gd name="connsiteY4581" fmla="*/ 983042 h 1722677"/>
              <a:gd name="connsiteX4582" fmla="*/ 1114699 w 1266576"/>
              <a:gd name="connsiteY4582" fmla="*/ 986077 h 1722677"/>
              <a:gd name="connsiteX4583" fmla="*/ 1114925 w 1266576"/>
              <a:gd name="connsiteY4583" fmla="*/ 986177 h 1722677"/>
              <a:gd name="connsiteX4584" fmla="*/ 1128763 w 1266576"/>
              <a:gd name="connsiteY4584" fmla="*/ 992281 h 1722677"/>
              <a:gd name="connsiteX4585" fmla="*/ 1130268 w 1266576"/>
              <a:gd name="connsiteY4585" fmla="*/ 992490 h 1722677"/>
              <a:gd name="connsiteX4586" fmla="*/ 1132267 w 1266576"/>
              <a:gd name="connsiteY4586" fmla="*/ 990826 h 1722677"/>
              <a:gd name="connsiteX4587" fmla="*/ 1132275 w 1266576"/>
              <a:gd name="connsiteY4587" fmla="*/ 990734 h 1722677"/>
              <a:gd name="connsiteX4588" fmla="*/ 1132024 w 1266576"/>
              <a:gd name="connsiteY4588" fmla="*/ 987724 h 1722677"/>
              <a:gd name="connsiteX4589" fmla="*/ 1126798 w 1266576"/>
              <a:gd name="connsiteY4589" fmla="*/ 964814 h 1722677"/>
              <a:gd name="connsiteX4590" fmla="*/ 1125502 w 1266576"/>
              <a:gd name="connsiteY4590" fmla="*/ 962514 h 1722677"/>
              <a:gd name="connsiteX4591" fmla="*/ 49096 w 1266576"/>
              <a:gd name="connsiteY4591" fmla="*/ 877646 h 1722677"/>
              <a:gd name="connsiteX4592" fmla="*/ 49096 w 1266576"/>
              <a:gd name="connsiteY4592" fmla="*/ 872295 h 1722677"/>
              <a:gd name="connsiteX4593" fmla="*/ 47256 w 1266576"/>
              <a:gd name="connsiteY4593" fmla="*/ 867738 h 1722677"/>
              <a:gd name="connsiteX4594" fmla="*/ 42365 w 1266576"/>
              <a:gd name="connsiteY4594" fmla="*/ 870288 h 1722677"/>
              <a:gd name="connsiteX4595" fmla="*/ 42030 w 1266576"/>
              <a:gd name="connsiteY4595" fmla="*/ 870957 h 1722677"/>
              <a:gd name="connsiteX4596" fmla="*/ 36010 w 1266576"/>
              <a:gd name="connsiteY4596" fmla="*/ 886551 h 1722677"/>
              <a:gd name="connsiteX4597" fmla="*/ 36261 w 1266576"/>
              <a:gd name="connsiteY4597" fmla="*/ 891610 h 1722677"/>
              <a:gd name="connsiteX4598" fmla="*/ 44330 w 1266576"/>
              <a:gd name="connsiteY4598" fmla="*/ 902563 h 1722677"/>
              <a:gd name="connsiteX4599" fmla="*/ 45709 w 1266576"/>
              <a:gd name="connsiteY4599" fmla="*/ 902814 h 1722677"/>
              <a:gd name="connsiteX4600" fmla="*/ 46629 w 1266576"/>
              <a:gd name="connsiteY4600" fmla="*/ 901769 h 1722677"/>
              <a:gd name="connsiteX4601" fmla="*/ 49096 w 1266576"/>
              <a:gd name="connsiteY4601" fmla="*/ 877646 h 1722677"/>
              <a:gd name="connsiteX4602" fmla="*/ 71881 w 1266576"/>
              <a:gd name="connsiteY4602" fmla="*/ 834585 h 1722677"/>
              <a:gd name="connsiteX4603" fmla="*/ 71379 w 1266576"/>
              <a:gd name="connsiteY4603" fmla="*/ 835964 h 1722677"/>
              <a:gd name="connsiteX4604" fmla="*/ 107249 w 1266576"/>
              <a:gd name="connsiteY4604" fmla="*/ 857704 h 1722677"/>
              <a:gd name="connsiteX4605" fmla="*/ 109340 w 1266576"/>
              <a:gd name="connsiteY4605" fmla="*/ 858624 h 1722677"/>
              <a:gd name="connsiteX4606" fmla="*/ 112684 w 1266576"/>
              <a:gd name="connsiteY4606" fmla="*/ 857662 h 1722677"/>
              <a:gd name="connsiteX4607" fmla="*/ 114440 w 1266576"/>
              <a:gd name="connsiteY4607" fmla="*/ 855154 h 1722677"/>
              <a:gd name="connsiteX4608" fmla="*/ 112684 w 1266576"/>
              <a:gd name="connsiteY4608" fmla="*/ 849385 h 1722677"/>
              <a:gd name="connsiteX4609" fmla="*/ 91237 w 1266576"/>
              <a:gd name="connsiteY4609" fmla="*/ 841316 h 1722677"/>
              <a:gd name="connsiteX4610" fmla="*/ 71881 w 1266576"/>
              <a:gd name="connsiteY4610" fmla="*/ 834585 h 1722677"/>
              <a:gd name="connsiteX4611" fmla="*/ 269126 w 1266576"/>
              <a:gd name="connsiteY4611" fmla="*/ 1225815 h 1722677"/>
              <a:gd name="connsiteX4612" fmla="*/ 269126 w 1266576"/>
              <a:gd name="connsiteY4612" fmla="*/ 1224310 h 1722677"/>
              <a:gd name="connsiteX4613" fmla="*/ 262563 w 1266576"/>
              <a:gd name="connsiteY4613" fmla="*/ 1197763 h 1722677"/>
              <a:gd name="connsiteX4614" fmla="*/ 262061 w 1266576"/>
              <a:gd name="connsiteY4614" fmla="*/ 1196341 h 1722677"/>
              <a:gd name="connsiteX4615" fmla="*/ 258549 w 1266576"/>
              <a:gd name="connsiteY4615" fmla="*/ 1195045 h 1722677"/>
              <a:gd name="connsiteX4616" fmla="*/ 251233 w 1266576"/>
              <a:gd name="connsiteY4616" fmla="*/ 1201567 h 1722677"/>
              <a:gd name="connsiteX4617" fmla="*/ 251024 w 1266576"/>
              <a:gd name="connsiteY4617" fmla="*/ 1206208 h 1722677"/>
              <a:gd name="connsiteX4618" fmla="*/ 266618 w 1266576"/>
              <a:gd name="connsiteY4618" fmla="*/ 1225773 h 1722677"/>
              <a:gd name="connsiteX4619" fmla="*/ 267747 w 1266576"/>
              <a:gd name="connsiteY4619" fmla="*/ 1226777 h 1722677"/>
              <a:gd name="connsiteX4620" fmla="*/ 268416 w 1266576"/>
              <a:gd name="connsiteY4620" fmla="*/ 1226777 h 1722677"/>
              <a:gd name="connsiteX4621" fmla="*/ 269126 w 1266576"/>
              <a:gd name="connsiteY4621" fmla="*/ 1225815 h 1722677"/>
              <a:gd name="connsiteX4622" fmla="*/ 150102 w 1266576"/>
              <a:gd name="connsiteY4622" fmla="*/ 1120963 h 1722677"/>
              <a:gd name="connsiteX4623" fmla="*/ 154282 w 1266576"/>
              <a:gd name="connsiteY4623" fmla="*/ 1124893 h 1722677"/>
              <a:gd name="connsiteX4624" fmla="*/ 173430 w 1266576"/>
              <a:gd name="connsiteY4624" fmla="*/ 1119793 h 1722677"/>
              <a:gd name="connsiteX4625" fmla="*/ 181415 w 1266576"/>
              <a:gd name="connsiteY4625" fmla="*/ 1117284 h 1722677"/>
              <a:gd name="connsiteX4626" fmla="*/ 181833 w 1266576"/>
              <a:gd name="connsiteY4626" fmla="*/ 1116741 h 1722677"/>
              <a:gd name="connsiteX4627" fmla="*/ 181373 w 1266576"/>
              <a:gd name="connsiteY4627" fmla="*/ 1115570 h 1722677"/>
              <a:gd name="connsiteX4628" fmla="*/ 176231 w 1266576"/>
              <a:gd name="connsiteY4628" fmla="*/ 1114190 h 1722677"/>
              <a:gd name="connsiteX4629" fmla="*/ 161139 w 1266576"/>
              <a:gd name="connsiteY4629" fmla="*/ 1112016 h 1722677"/>
              <a:gd name="connsiteX4630" fmla="*/ 150102 w 1266576"/>
              <a:gd name="connsiteY4630" fmla="*/ 1120963 h 1722677"/>
              <a:gd name="connsiteX4631" fmla="*/ 22883 w 1266576"/>
              <a:gd name="connsiteY4631" fmla="*/ 914896 h 1722677"/>
              <a:gd name="connsiteX4632" fmla="*/ 17782 w 1266576"/>
              <a:gd name="connsiteY4632" fmla="*/ 912011 h 1722677"/>
              <a:gd name="connsiteX4633" fmla="*/ 9672 w 1266576"/>
              <a:gd name="connsiteY4633" fmla="*/ 913851 h 1722677"/>
              <a:gd name="connsiteX4634" fmla="*/ 7622 w 1266576"/>
              <a:gd name="connsiteY4634" fmla="*/ 916527 h 1722677"/>
              <a:gd name="connsiteX4635" fmla="*/ 7874 w 1266576"/>
              <a:gd name="connsiteY4635" fmla="*/ 917321 h 1722677"/>
              <a:gd name="connsiteX4636" fmla="*/ 18159 w 1266576"/>
              <a:gd name="connsiteY4636" fmla="*/ 937556 h 1722677"/>
              <a:gd name="connsiteX4637" fmla="*/ 19873 w 1266576"/>
              <a:gd name="connsiteY4637" fmla="*/ 938475 h 1722677"/>
              <a:gd name="connsiteX4638" fmla="*/ 21043 w 1266576"/>
              <a:gd name="connsiteY4638" fmla="*/ 936678 h 1722677"/>
              <a:gd name="connsiteX4639" fmla="*/ 22883 w 1266576"/>
              <a:gd name="connsiteY4639" fmla="*/ 914896 h 1722677"/>
              <a:gd name="connsiteX4640" fmla="*/ 182335 w 1266576"/>
              <a:gd name="connsiteY4640" fmla="*/ 1110971 h 1722677"/>
              <a:gd name="connsiteX4641" fmla="*/ 182586 w 1266576"/>
              <a:gd name="connsiteY4641" fmla="*/ 1109550 h 1722677"/>
              <a:gd name="connsiteX4642" fmla="*/ 176900 w 1266576"/>
              <a:gd name="connsiteY4642" fmla="*/ 1105829 h 1722677"/>
              <a:gd name="connsiteX4643" fmla="*/ 163940 w 1266576"/>
              <a:gd name="connsiteY4643" fmla="*/ 1097677 h 1722677"/>
              <a:gd name="connsiteX4644" fmla="*/ 152652 w 1266576"/>
              <a:gd name="connsiteY4644" fmla="*/ 1102484 h 1722677"/>
              <a:gd name="connsiteX4645" fmla="*/ 155996 w 1266576"/>
              <a:gd name="connsiteY4645" fmla="*/ 1107209 h 1722677"/>
              <a:gd name="connsiteX4646" fmla="*/ 179367 w 1266576"/>
              <a:gd name="connsiteY4646" fmla="*/ 1110929 h 1722677"/>
              <a:gd name="connsiteX4647" fmla="*/ 182335 w 1266576"/>
              <a:gd name="connsiteY4647" fmla="*/ 1110971 h 1722677"/>
              <a:gd name="connsiteX4648" fmla="*/ 37641 w 1266576"/>
              <a:gd name="connsiteY4648" fmla="*/ 911468 h 1722677"/>
              <a:gd name="connsiteX4649" fmla="*/ 36345 w 1266576"/>
              <a:gd name="connsiteY4649" fmla="*/ 911761 h 1722677"/>
              <a:gd name="connsiteX4650" fmla="*/ 37014 w 1266576"/>
              <a:gd name="connsiteY4650" fmla="*/ 915440 h 1722677"/>
              <a:gd name="connsiteX4651" fmla="*/ 45375 w 1266576"/>
              <a:gd name="connsiteY4651" fmla="*/ 951979 h 1722677"/>
              <a:gd name="connsiteX4652" fmla="*/ 46295 w 1266576"/>
              <a:gd name="connsiteY4652" fmla="*/ 954028 h 1722677"/>
              <a:gd name="connsiteX4653" fmla="*/ 48176 w 1266576"/>
              <a:gd name="connsiteY4653" fmla="*/ 954947 h 1722677"/>
              <a:gd name="connsiteX4654" fmla="*/ 52858 w 1266576"/>
              <a:gd name="connsiteY4654" fmla="*/ 946586 h 1722677"/>
              <a:gd name="connsiteX4655" fmla="*/ 42407 w 1266576"/>
              <a:gd name="connsiteY4655" fmla="*/ 921962 h 1722677"/>
              <a:gd name="connsiteX4656" fmla="*/ 37641 w 1266576"/>
              <a:gd name="connsiteY4656" fmla="*/ 911468 h 1722677"/>
              <a:gd name="connsiteX4657" fmla="*/ 1125460 w 1266576"/>
              <a:gd name="connsiteY4657" fmla="*/ 1400945 h 1722677"/>
              <a:gd name="connsiteX4658" fmla="*/ 1125460 w 1266576"/>
              <a:gd name="connsiteY4658" fmla="*/ 1412609 h 1722677"/>
              <a:gd name="connsiteX4659" fmla="*/ 1125837 w 1266576"/>
              <a:gd name="connsiteY4659" fmla="*/ 1417166 h 1722677"/>
              <a:gd name="connsiteX4660" fmla="*/ 1129265 w 1266576"/>
              <a:gd name="connsiteY4660" fmla="*/ 1418838 h 1722677"/>
              <a:gd name="connsiteX4661" fmla="*/ 1132693 w 1266576"/>
              <a:gd name="connsiteY4661" fmla="*/ 1413571 h 1722677"/>
              <a:gd name="connsiteX4662" fmla="*/ 1130310 w 1266576"/>
              <a:gd name="connsiteY4662" fmla="*/ 1390117 h 1722677"/>
              <a:gd name="connsiteX4663" fmla="*/ 1129139 w 1266576"/>
              <a:gd name="connsiteY4663" fmla="*/ 1381755 h 1722677"/>
              <a:gd name="connsiteX4664" fmla="*/ 1126882 w 1266576"/>
              <a:gd name="connsiteY4664" fmla="*/ 1377575 h 1722677"/>
              <a:gd name="connsiteX4665" fmla="*/ 1124164 w 1266576"/>
              <a:gd name="connsiteY4665" fmla="*/ 1382383 h 1722677"/>
              <a:gd name="connsiteX4666" fmla="*/ 1124164 w 1266576"/>
              <a:gd name="connsiteY4666" fmla="*/ 1383929 h 1722677"/>
              <a:gd name="connsiteX4667" fmla="*/ 1125377 w 1266576"/>
              <a:gd name="connsiteY4667" fmla="*/ 1400945 h 1722677"/>
              <a:gd name="connsiteX4668" fmla="*/ 117994 w 1266576"/>
              <a:gd name="connsiteY4668" fmla="*/ 1099223 h 1722677"/>
              <a:gd name="connsiteX4669" fmla="*/ 116531 w 1266576"/>
              <a:gd name="connsiteY4669" fmla="*/ 1095043 h 1722677"/>
              <a:gd name="connsiteX4670" fmla="*/ 109883 w 1266576"/>
              <a:gd name="connsiteY4670" fmla="*/ 1078027 h 1722677"/>
              <a:gd name="connsiteX4671" fmla="*/ 109005 w 1266576"/>
              <a:gd name="connsiteY4671" fmla="*/ 1075895 h 1722677"/>
              <a:gd name="connsiteX4672" fmla="*/ 101814 w 1266576"/>
              <a:gd name="connsiteY4672" fmla="*/ 1075477 h 1722677"/>
              <a:gd name="connsiteX4673" fmla="*/ 98679 w 1266576"/>
              <a:gd name="connsiteY4673" fmla="*/ 1079658 h 1722677"/>
              <a:gd name="connsiteX4674" fmla="*/ 98930 w 1266576"/>
              <a:gd name="connsiteY4674" fmla="*/ 1083838 h 1722677"/>
              <a:gd name="connsiteX4675" fmla="*/ 117994 w 1266576"/>
              <a:gd name="connsiteY4675" fmla="*/ 1099223 h 1722677"/>
              <a:gd name="connsiteX4676" fmla="*/ 690249 w 1266576"/>
              <a:gd name="connsiteY4676" fmla="*/ 1093370 h 1722677"/>
              <a:gd name="connsiteX4677" fmla="*/ 681428 w 1266576"/>
              <a:gd name="connsiteY4677" fmla="*/ 1096631 h 1722677"/>
              <a:gd name="connsiteX4678" fmla="*/ 681888 w 1266576"/>
              <a:gd name="connsiteY4678" fmla="*/ 1098931 h 1722677"/>
              <a:gd name="connsiteX4679" fmla="*/ 682974 w 1266576"/>
              <a:gd name="connsiteY4679" fmla="*/ 1102777 h 1722677"/>
              <a:gd name="connsiteX4680" fmla="*/ 683267 w 1266576"/>
              <a:gd name="connsiteY4680" fmla="*/ 1105871 h 1722677"/>
              <a:gd name="connsiteX4681" fmla="*/ 689371 w 1266576"/>
              <a:gd name="connsiteY4681" fmla="*/ 1108923 h 1722677"/>
              <a:gd name="connsiteX4682" fmla="*/ 692883 w 1266576"/>
              <a:gd name="connsiteY4682" fmla="*/ 1108337 h 1722677"/>
              <a:gd name="connsiteX4683" fmla="*/ 702206 w 1266576"/>
              <a:gd name="connsiteY4683" fmla="*/ 1098346 h 1722677"/>
              <a:gd name="connsiteX4684" fmla="*/ 702130 w 1266576"/>
              <a:gd name="connsiteY4684" fmla="*/ 1096276 h 1722677"/>
              <a:gd name="connsiteX4685" fmla="*/ 701453 w 1266576"/>
              <a:gd name="connsiteY4685" fmla="*/ 1095921 h 1722677"/>
              <a:gd name="connsiteX4686" fmla="*/ 690249 w 1266576"/>
              <a:gd name="connsiteY4686" fmla="*/ 1093245 h 1722677"/>
              <a:gd name="connsiteX4687" fmla="*/ 61889 w 1266576"/>
              <a:gd name="connsiteY4687" fmla="*/ 916359 h 1722677"/>
              <a:gd name="connsiteX4688" fmla="*/ 64272 w 1266576"/>
              <a:gd name="connsiteY4688" fmla="*/ 913475 h 1722677"/>
              <a:gd name="connsiteX4689" fmla="*/ 72633 w 1266576"/>
              <a:gd name="connsiteY4689" fmla="*/ 891568 h 1722677"/>
              <a:gd name="connsiteX4690" fmla="*/ 71044 w 1266576"/>
              <a:gd name="connsiteY4690" fmla="*/ 884544 h 1722677"/>
              <a:gd name="connsiteX4691" fmla="*/ 65735 w 1266576"/>
              <a:gd name="connsiteY4691" fmla="*/ 878399 h 1722677"/>
              <a:gd name="connsiteX4692" fmla="*/ 63770 w 1266576"/>
              <a:gd name="connsiteY4692" fmla="*/ 886760 h 1722677"/>
              <a:gd name="connsiteX4693" fmla="*/ 63436 w 1266576"/>
              <a:gd name="connsiteY4693" fmla="*/ 891317 h 1722677"/>
              <a:gd name="connsiteX4694" fmla="*/ 61889 w 1266576"/>
              <a:gd name="connsiteY4694" fmla="*/ 916359 h 1722677"/>
              <a:gd name="connsiteX4695" fmla="*/ 196507 w 1266576"/>
              <a:gd name="connsiteY4695" fmla="*/ 1064900 h 1722677"/>
              <a:gd name="connsiteX4696" fmla="*/ 196089 w 1266576"/>
              <a:gd name="connsiteY4696" fmla="*/ 1056915 h 1722677"/>
              <a:gd name="connsiteX4697" fmla="*/ 184885 w 1266576"/>
              <a:gd name="connsiteY4697" fmla="*/ 1046965 h 1722677"/>
              <a:gd name="connsiteX4698" fmla="*/ 183004 w 1266576"/>
              <a:gd name="connsiteY4698" fmla="*/ 1050560 h 1722677"/>
              <a:gd name="connsiteX4699" fmla="*/ 190780 w 1266576"/>
              <a:gd name="connsiteY4699" fmla="*/ 1066154 h 1722677"/>
              <a:gd name="connsiteX4700" fmla="*/ 195964 w 1266576"/>
              <a:gd name="connsiteY4700" fmla="*/ 1075226 h 1722677"/>
              <a:gd name="connsiteX4701" fmla="*/ 196507 w 1266576"/>
              <a:gd name="connsiteY4701" fmla="*/ 1064900 h 1722677"/>
              <a:gd name="connsiteX4702" fmla="*/ 1129516 w 1266576"/>
              <a:gd name="connsiteY4702" fmla="*/ 1001353 h 1722677"/>
              <a:gd name="connsiteX4703" fmla="*/ 1126757 w 1266576"/>
              <a:gd name="connsiteY4703" fmla="*/ 1001060 h 1722677"/>
              <a:gd name="connsiteX4704" fmla="*/ 1107274 w 1266576"/>
              <a:gd name="connsiteY4704" fmla="*/ 1004112 h 1722677"/>
              <a:gd name="connsiteX4705" fmla="*/ 1105059 w 1266576"/>
              <a:gd name="connsiteY4705" fmla="*/ 1004489 h 1722677"/>
              <a:gd name="connsiteX4706" fmla="*/ 1098913 w 1266576"/>
              <a:gd name="connsiteY4706" fmla="*/ 1009673 h 1722677"/>
              <a:gd name="connsiteX4707" fmla="*/ 1099419 w 1266576"/>
              <a:gd name="connsiteY4707" fmla="*/ 1012102 h 1722677"/>
              <a:gd name="connsiteX4708" fmla="*/ 1100376 w 1266576"/>
              <a:gd name="connsiteY4708" fmla="*/ 1012390 h 1722677"/>
              <a:gd name="connsiteX4709" fmla="*/ 1120026 w 1266576"/>
              <a:gd name="connsiteY4709" fmla="*/ 1010885 h 1722677"/>
              <a:gd name="connsiteX4710" fmla="*/ 1121405 w 1266576"/>
              <a:gd name="connsiteY4710" fmla="*/ 1010342 h 1722677"/>
              <a:gd name="connsiteX4711" fmla="*/ 1129516 w 1266576"/>
              <a:gd name="connsiteY4711" fmla="*/ 1001353 h 1722677"/>
              <a:gd name="connsiteX4712" fmla="*/ 10842 w 1266576"/>
              <a:gd name="connsiteY4712" fmla="*/ 908918 h 1722677"/>
              <a:gd name="connsiteX4713" fmla="*/ 22548 w 1266576"/>
              <a:gd name="connsiteY4713" fmla="*/ 906660 h 1722677"/>
              <a:gd name="connsiteX4714" fmla="*/ 24931 w 1266576"/>
              <a:gd name="connsiteY4714" fmla="*/ 903943 h 1722677"/>
              <a:gd name="connsiteX4715" fmla="*/ 33293 w 1266576"/>
              <a:gd name="connsiteY4715" fmla="*/ 882579 h 1722677"/>
              <a:gd name="connsiteX4716" fmla="*/ 33669 w 1266576"/>
              <a:gd name="connsiteY4716" fmla="*/ 878399 h 1722677"/>
              <a:gd name="connsiteX4717" fmla="*/ 18744 w 1266576"/>
              <a:gd name="connsiteY4717" fmla="*/ 896710 h 1722677"/>
              <a:gd name="connsiteX4718" fmla="*/ 11637 w 1266576"/>
              <a:gd name="connsiteY4718" fmla="*/ 905657 h 1722677"/>
              <a:gd name="connsiteX4719" fmla="*/ 10759 w 1266576"/>
              <a:gd name="connsiteY4719" fmla="*/ 907747 h 1722677"/>
              <a:gd name="connsiteX4720" fmla="*/ 10842 w 1266576"/>
              <a:gd name="connsiteY4720" fmla="*/ 908918 h 1722677"/>
              <a:gd name="connsiteX4721" fmla="*/ 1035324 w 1266576"/>
              <a:gd name="connsiteY4721" fmla="*/ 1481172 h 1722677"/>
              <a:gd name="connsiteX4722" fmla="*/ 1037248 w 1266576"/>
              <a:gd name="connsiteY4722" fmla="*/ 1480629 h 1722677"/>
              <a:gd name="connsiteX4723" fmla="*/ 1036620 w 1266576"/>
              <a:gd name="connsiteY4723" fmla="*/ 1479291 h 1722677"/>
              <a:gd name="connsiteX4724" fmla="*/ 1026001 w 1266576"/>
              <a:gd name="connsiteY4724" fmla="*/ 1470554 h 1722677"/>
              <a:gd name="connsiteX4725" fmla="*/ 1021528 w 1266576"/>
              <a:gd name="connsiteY4725" fmla="*/ 1467669 h 1722677"/>
              <a:gd name="connsiteX4726" fmla="*/ 1017891 w 1266576"/>
              <a:gd name="connsiteY4726" fmla="*/ 1466958 h 1722677"/>
              <a:gd name="connsiteX4727" fmla="*/ 1003718 w 1266576"/>
              <a:gd name="connsiteY4727" fmla="*/ 1469926 h 1722677"/>
              <a:gd name="connsiteX4728" fmla="*/ 1003008 w 1266576"/>
              <a:gd name="connsiteY4728" fmla="*/ 1470930 h 1722677"/>
              <a:gd name="connsiteX4729" fmla="*/ 1003885 w 1266576"/>
              <a:gd name="connsiteY4729" fmla="*/ 1471975 h 1722677"/>
              <a:gd name="connsiteX4730" fmla="*/ 1035324 w 1266576"/>
              <a:gd name="connsiteY4730" fmla="*/ 1481172 h 1722677"/>
              <a:gd name="connsiteX4731" fmla="*/ 88060 w 1266576"/>
              <a:gd name="connsiteY4731" fmla="*/ 998886 h 1722677"/>
              <a:gd name="connsiteX4732" fmla="*/ 88938 w 1266576"/>
              <a:gd name="connsiteY4732" fmla="*/ 998636 h 1722677"/>
              <a:gd name="connsiteX4733" fmla="*/ 98595 w 1266576"/>
              <a:gd name="connsiteY4733" fmla="*/ 989062 h 1722677"/>
              <a:gd name="connsiteX4734" fmla="*/ 98042 w 1266576"/>
              <a:gd name="connsiteY4734" fmla="*/ 986884 h 1722677"/>
              <a:gd name="connsiteX4735" fmla="*/ 97467 w 1266576"/>
              <a:gd name="connsiteY4735" fmla="*/ 986679 h 1722677"/>
              <a:gd name="connsiteX4736" fmla="*/ 86388 w 1266576"/>
              <a:gd name="connsiteY4736" fmla="*/ 983878 h 1722677"/>
              <a:gd name="connsiteX4737" fmla="*/ 76856 w 1266576"/>
              <a:gd name="connsiteY4737" fmla="*/ 982122 h 1722677"/>
              <a:gd name="connsiteX4738" fmla="*/ 81036 w 1266576"/>
              <a:gd name="connsiteY4738" fmla="*/ 990483 h 1722677"/>
              <a:gd name="connsiteX4739" fmla="*/ 83628 w 1266576"/>
              <a:gd name="connsiteY4739" fmla="*/ 995166 h 1722677"/>
              <a:gd name="connsiteX4740" fmla="*/ 86053 w 1266576"/>
              <a:gd name="connsiteY4740" fmla="*/ 998092 h 1722677"/>
              <a:gd name="connsiteX4741" fmla="*/ 88060 w 1266576"/>
              <a:gd name="connsiteY4741" fmla="*/ 998886 h 1722677"/>
              <a:gd name="connsiteX4742" fmla="*/ 588156 w 1266576"/>
              <a:gd name="connsiteY4742" fmla="*/ 1603500 h 1722677"/>
              <a:gd name="connsiteX4743" fmla="*/ 605213 w 1266576"/>
              <a:gd name="connsiteY4743" fmla="*/ 1617254 h 1722677"/>
              <a:gd name="connsiteX4744" fmla="*/ 612864 w 1266576"/>
              <a:gd name="connsiteY4744" fmla="*/ 1620306 h 1722677"/>
              <a:gd name="connsiteX4745" fmla="*/ 627204 w 1266576"/>
              <a:gd name="connsiteY4745" fmla="*/ 1621979 h 1722677"/>
              <a:gd name="connsiteX4746" fmla="*/ 628082 w 1266576"/>
              <a:gd name="connsiteY4746" fmla="*/ 1621059 h 1722677"/>
              <a:gd name="connsiteX4747" fmla="*/ 628082 w 1266576"/>
              <a:gd name="connsiteY4747" fmla="*/ 1620432 h 1722677"/>
              <a:gd name="connsiteX4748" fmla="*/ 618550 w 1266576"/>
              <a:gd name="connsiteY4748" fmla="*/ 1615791 h 1722677"/>
              <a:gd name="connsiteX4749" fmla="*/ 592337 w 1266576"/>
              <a:gd name="connsiteY4749" fmla="*/ 1603625 h 1722677"/>
              <a:gd name="connsiteX4750" fmla="*/ 588156 w 1266576"/>
              <a:gd name="connsiteY4750" fmla="*/ 1603500 h 1722677"/>
              <a:gd name="connsiteX4751" fmla="*/ 107918 w 1266576"/>
              <a:gd name="connsiteY4751" fmla="*/ 1011094 h 1722677"/>
              <a:gd name="connsiteX4752" fmla="*/ 104114 w 1266576"/>
              <a:gd name="connsiteY4752" fmla="*/ 1011554 h 1722677"/>
              <a:gd name="connsiteX4753" fmla="*/ 90108 w 1266576"/>
              <a:gd name="connsiteY4753" fmla="*/ 1015233 h 1722677"/>
              <a:gd name="connsiteX4754" fmla="*/ 88018 w 1266576"/>
              <a:gd name="connsiteY4754" fmla="*/ 1016111 h 1722677"/>
              <a:gd name="connsiteX4755" fmla="*/ 86848 w 1266576"/>
              <a:gd name="connsiteY4755" fmla="*/ 1018619 h 1722677"/>
              <a:gd name="connsiteX4756" fmla="*/ 94164 w 1266576"/>
              <a:gd name="connsiteY4756" fmla="*/ 1029991 h 1722677"/>
              <a:gd name="connsiteX4757" fmla="*/ 101898 w 1266576"/>
              <a:gd name="connsiteY4757" fmla="*/ 1021170 h 1722677"/>
              <a:gd name="connsiteX4758" fmla="*/ 107918 w 1266576"/>
              <a:gd name="connsiteY4758" fmla="*/ 1011094 h 1722677"/>
              <a:gd name="connsiteX4759" fmla="*/ 197385 w 1266576"/>
              <a:gd name="connsiteY4759" fmla="*/ 1091740 h 1722677"/>
              <a:gd name="connsiteX4760" fmla="*/ 194626 w 1266576"/>
              <a:gd name="connsiteY4760" fmla="*/ 1080870 h 1722677"/>
              <a:gd name="connsiteX4761" fmla="*/ 186265 w 1266576"/>
              <a:gd name="connsiteY4761" fmla="*/ 1064607 h 1722677"/>
              <a:gd name="connsiteX4762" fmla="*/ 184885 w 1266576"/>
              <a:gd name="connsiteY4762" fmla="*/ 1062809 h 1722677"/>
              <a:gd name="connsiteX4763" fmla="*/ 184133 w 1266576"/>
              <a:gd name="connsiteY4763" fmla="*/ 1062809 h 1722677"/>
              <a:gd name="connsiteX4764" fmla="*/ 183673 w 1266576"/>
              <a:gd name="connsiteY4764" fmla="*/ 1063311 h 1722677"/>
              <a:gd name="connsiteX4765" fmla="*/ 184133 w 1266576"/>
              <a:gd name="connsiteY4765" fmla="*/ 1067032 h 1722677"/>
              <a:gd name="connsiteX4766" fmla="*/ 192787 w 1266576"/>
              <a:gd name="connsiteY4766" fmla="*/ 1097927 h 1722677"/>
              <a:gd name="connsiteX4767" fmla="*/ 193748 w 1266576"/>
              <a:gd name="connsiteY4767" fmla="*/ 1100854 h 1722677"/>
              <a:gd name="connsiteX4768" fmla="*/ 194752 w 1266576"/>
              <a:gd name="connsiteY4768" fmla="*/ 1101690 h 1722677"/>
              <a:gd name="connsiteX4769" fmla="*/ 195797 w 1266576"/>
              <a:gd name="connsiteY4769" fmla="*/ 1100854 h 1722677"/>
              <a:gd name="connsiteX4770" fmla="*/ 197385 w 1266576"/>
              <a:gd name="connsiteY4770" fmla="*/ 1091740 h 1722677"/>
              <a:gd name="connsiteX4771" fmla="*/ 1233950 w 1266576"/>
              <a:gd name="connsiteY4771" fmla="*/ 871124 h 1722677"/>
              <a:gd name="connsiteX4772" fmla="*/ 1238130 w 1266576"/>
              <a:gd name="connsiteY4772" fmla="*/ 868240 h 1722677"/>
              <a:gd name="connsiteX4773" fmla="*/ 1246701 w 1266576"/>
              <a:gd name="connsiteY4773" fmla="*/ 860714 h 1722677"/>
              <a:gd name="connsiteX4774" fmla="*/ 1250882 w 1266576"/>
              <a:gd name="connsiteY4774" fmla="*/ 852980 h 1722677"/>
              <a:gd name="connsiteX4775" fmla="*/ 1251843 w 1266576"/>
              <a:gd name="connsiteY4775" fmla="*/ 843155 h 1722677"/>
              <a:gd name="connsiteX4776" fmla="*/ 1251843 w 1266576"/>
              <a:gd name="connsiteY4776" fmla="*/ 837804 h 1722677"/>
              <a:gd name="connsiteX4777" fmla="*/ 1233950 w 1266576"/>
              <a:gd name="connsiteY4777" fmla="*/ 871124 h 1722677"/>
              <a:gd name="connsiteX4778" fmla="*/ 59589 w 1266576"/>
              <a:gd name="connsiteY4778" fmla="*/ 886927 h 1722677"/>
              <a:gd name="connsiteX4779" fmla="*/ 58377 w 1266576"/>
              <a:gd name="connsiteY4779" fmla="*/ 886718 h 1722677"/>
              <a:gd name="connsiteX4780" fmla="*/ 53026 w 1266576"/>
              <a:gd name="connsiteY4780" fmla="*/ 900807 h 1722677"/>
              <a:gd name="connsiteX4781" fmla="*/ 50559 w 1266576"/>
              <a:gd name="connsiteY4781" fmla="*/ 907998 h 1722677"/>
              <a:gd name="connsiteX4782" fmla="*/ 50852 w 1266576"/>
              <a:gd name="connsiteY4782" fmla="*/ 912388 h 1722677"/>
              <a:gd name="connsiteX4783" fmla="*/ 53402 w 1266576"/>
              <a:gd name="connsiteY4783" fmla="*/ 917948 h 1722677"/>
              <a:gd name="connsiteX4784" fmla="*/ 55241 w 1266576"/>
              <a:gd name="connsiteY4784" fmla="*/ 921251 h 1722677"/>
              <a:gd name="connsiteX4785" fmla="*/ 56496 w 1266576"/>
              <a:gd name="connsiteY4785" fmla="*/ 921920 h 1722677"/>
              <a:gd name="connsiteX4786" fmla="*/ 57541 w 1266576"/>
              <a:gd name="connsiteY4786" fmla="*/ 920958 h 1722677"/>
              <a:gd name="connsiteX4787" fmla="*/ 58126 w 1266576"/>
              <a:gd name="connsiteY4787" fmla="*/ 918784 h 1722677"/>
              <a:gd name="connsiteX4788" fmla="*/ 59464 w 1266576"/>
              <a:gd name="connsiteY4788" fmla="*/ 899804 h 1722677"/>
              <a:gd name="connsiteX4789" fmla="*/ 59589 w 1266576"/>
              <a:gd name="connsiteY4789" fmla="*/ 886927 h 1722677"/>
              <a:gd name="connsiteX4790" fmla="*/ 202569 w 1266576"/>
              <a:gd name="connsiteY4790" fmla="*/ 1031162 h 1722677"/>
              <a:gd name="connsiteX4791" fmla="*/ 201232 w 1266576"/>
              <a:gd name="connsiteY4791" fmla="*/ 1032290 h 1722677"/>
              <a:gd name="connsiteX4792" fmla="*/ 199768 w 1266576"/>
              <a:gd name="connsiteY4792" fmla="*/ 1040652 h 1722677"/>
              <a:gd name="connsiteX4793" fmla="*/ 202133 w 1266576"/>
              <a:gd name="connsiteY4793" fmla="*/ 1043975 h 1722677"/>
              <a:gd name="connsiteX4794" fmla="*/ 202277 w 1266576"/>
              <a:gd name="connsiteY4794" fmla="*/ 1043996 h 1722677"/>
              <a:gd name="connsiteX4795" fmla="*/ 224100 w 1266576"/>
              <a:gd name="connsiteY4795" fmla="*/ 1047634 h 1722677"/>
              <a:gd name="connsiteX4796" fmla="*/ 224727 w 1266576"/>
              <a:gd name="connsiteY4796" fmla="*/ 1047341 h 1722677"/>
              <a:gd name="connsiteX4797" fmla="*/ 224727 w 1266576"/>
              <a:gd name="connsiteY4797" fmla="*/ 1046003 h 1722677"/>
              <a:gd name="connsiteX4798" fmla="*/ 224184 w 1266576"/>
              <a:gd name="connsiteY4798" fmla="*/ 1045501 h 1722677"/>
              <a:gd name="connsiteX4799" fmla="*/ 205329 w 1266576"/>
              <a:gd name="connsiteY4799" fmla="*/ 1032499 h 1722677"/>
              <a:gd name="connsiteX4800" fmla="*/ 202569 w 1266576"/>
              <a:gd name="connsiteY4800" fmla="*/ 1031162 h 1722677"/>
              <a:gd name="connsiteX4801" fmla="*/ 120920 w 1266576"/>
              <a:gd name="connsiteY4801" fmla="*/ 1111347 h 1722677"/>
              <a:gd name="connsiteX4802" fmla="*/ 118286 w 1266576"/>
              <a:gd name="connsiteY4802" fmla="*/ 1109006 h 1722677"/>
              <a:gd name="connsiteX4803" fmla="*/ 103821 w 1266576"/>
              <a:gd name="connsiteY4803" fmla="*/ 1102359 h 1722677"/>
              <a:gd name="connsiteX4804" fmla="*/ 99013 w 1266576"/>
              <a:gd name="connsiteY4804" fmla="*/ 1101272 h 1722677"/>
              <a:gd name="connsiteX4805" fmla="*/ 101271 w 1266576"/>
              <a:gd name="connsiteY4805" fmla="*/ 1105244 h 1722677"/>
              <a:gd name="connsiteX4806" fmla="*/ 112224 w 1266576"/>
              <a:gd name="connsiteY4806" fmla="*/ 1117786 h 1722677"/>
              <a:gd name="connsiteX4807" fmla="*/ 115736 w 1266576"/>
              <a:gd name="connsiteY4807" fmla="*/ 1120670 h 1722677"/>
              <a:gd name="connsiteX4808" fmla="*/ 117116 w 1266576"/>
              <a:gd name="connsiteY4808" fmla="*/ 1120670 h 1722677"/>
              <a:gd name="connsiteX4809" fmla="*/ 120920 w 1266576"/>
              <a:gd name="connsiteY4809" fmla="*/ 1111347 h 1722677"/>
              <a:gd name="connsiteX4810" fmla="*/ 1177886 w 1266576"/>
              <a:gd name="connsiteY4810" fmla="*/ 939939 h 1722677"/>
              <a:gd name="connsiteX4811" fmla="*/ 1200797 w 1266576"/>
              <a:gd name="connsiteY4811" fmla="*/ 935758 h 1722677"/>
              <a:gd name="connsiteX4812" fmla="*/ 1202176 w 1266576"/>
              <a:gd name="connsiteY4812" fmla="*/ 935173 h 1722677"/>
              <a:gd name="connsiteX4813" fmla="*/ 1203222 w 1266576"/>
              <a:gd name="connsiteY4813" fmla="*/ 933375 h 1722677"/>
              <a:gd name="connsiteX4814" fmla="*/ 1202135 w 1266576"/>
              <a:gd name="connsiteY4814" fmla="*/ 929194 h 1722677"/>
              <a:gd name="connsiteX4815" fmla="*/ 1198740 w 1266576"/>
              <a:gd name="connsiteY4815" fmla="*/ 927150 h 1722677"/>
              <a:gd name="connsiteX4816" fmla="*/ 1197954 w 1266576"/>
              <a:gd name="connsiteY4816" fmla="*/ 927480 h 1722677"/>
              <a:gd name="connsiteX4817" fmla="*/ 1177719 w 1266576"/>
              <a:gd name="connsiteY4817" fmla="*/ 936343 h 1722677"/>
              <a:gd name="connsiteX4818" fmla="*/ 1175587 w 1266576"/>
              <a:gd name="connsiteY4818" fmla="*/ 938350 h 1722677"/>
              <a:gd name="connsiteX4819" fmla="*/ 1175587 w 1266576"/>
              <a:gd name="connsiteY4819" fmla="*/ 939771 h 1722677"/>
              <a:gd name="connsiteX4820" fmla="*/ 1176172 w 1266576"/>
              <a:gd name="connsiteY4820" fmla="*/ 940189 h 1722677"/>
              <a:gd name="connsiteX4821" fmla="*/ 29530 w 1266576"/>
              <a:gd name="connsiteY4821" fmla="*/ 874803 h 1722677"/>
              <a:gd name="connsiteX4822" fmla="*/ 12306 w 1266576"/>
              <a:gd name="connsiteY4822" fmla="*/ 886509 h 1722677"/>
              <a:gd name="connsiteX4823" fmla="*/ 9337 w 1266576"/>
              <a:gd name="connsiteY4823" fmla="*/ 889812 h 1722677"/>
              <a:gd name="connsiteX4824" fmla="*/ 7205 w 1266576"/>
              <a:gd name="connsiteY4824" fmla="*/ 901685 h 1722677"/>
              <a:gd name="connsiteX4825" fmla="*/ 8167 w 1266576"/>
              <a:gd name="connsiteY4825" fmla="*/ 902563 h 1722677"/>
              <a:gd name="connsiteX4826" fmla="*/ 8919 w 1266576"/>
              <a:gd name="connsiteY4826" fmla="*/ 902563 h 1722677"/>
              <a:gd name="connsiteX4827" fmla="*/ 10591 w 1266576"/>
              <a:gd name="connsiteY4827" fmla="*/ 901100 h 1722677"/>
              <a:gd name="connsiteX4828" fmla="*/ 29321 w 1266576"/>
              <a:gd name="connsiteY4828" fmla="*/ 877061 h 1722677"/>
              <a:gd name="connsiteX4829" fmla="*/ 29530 w 1266576"/>
              <a:gd name="connsiteY4829" fmla="*/ 874803 h 1722677"/>
              <a:gd name="connsiteX4830" fmla="*/ 1165470 w 1266576"/>
              <a:gd name="connsiteY4830" fmla="*/ 1386020 h 1722677"/>
              <a:gd name="connsiteX4831" fmla="*/ 1164968 w 1266576"/>
              <a:gd name="connsiteY4831" fmla="*/ 1385560 h 1722677"/>
              <a:gd name="connsiteX4832" fmla="*/ 1163630 w 1266576"/>
              <a:gd name="connsiteY4832" fmla="*/ 1386061 h 1722677"/>
              <a:gd name="connsiteX4833" fmla="*/ 1151088 w 1266576"/>
              <a:gd name="connsiteY4833" fmla="*/ 1405209 h 1722677"/>
              <a:gd name="connsiteX4834" fmla="*/ 1151548 w 1266576"/>
              <a:gd name="connsiteY4834" fmla="*/ 1410728 h 1722677"/>
              <a:gd name="connsiteX4835" fmla="*/ 1154516 w 1266576"/>
              <a:gd name="connsiteY4835" fmla="*/ 1414239 h 1722677"/>
              <a:gd name="connsiteX4836" fmla="*/ 1157079 w 1266576"/>
              <a:gd name="connsiteY4836" fmla="*/ 1413800 h 1722677"/>
              <a:gd name="connsiteX4837" fmla="*/ 1157150 w 1266576"/>
              <a:gd name="connsiteY4837" fmla="*/ 1413696 h 1722677"/>
              <a:gd name="connsiteX4838" fmla="*/ 1158154 w 1266576"/>
              <a:gd name="connsiteY4838" fmla="*/ 1411606 h 1722677"/>
              <a:gd name="connsiteX4839" fmla="*/ 1165679 w 1266576"/>
              <a:gd name="connsiteY4839" fmla="*/ 1387525 h 1722677"/>
              <a:gd name="connsiteX4840" fmla="*/ 1165470 w 1266576"/>
              <a:gd name="connsiteY4840" fmla="*/ 1386020 h 1722677"/>
              <a:gd name="connsiteX4841" fmla="*/ 156122 w 1266576"/>
              <a:gd name="connsiteY4841" fmla="*/ 1009505 h 1722677"/>
              <a:gd name="connsiteX4842" fmla="*/ 146757 w 1266576"/>
              <a:gd name="connsiteY4842" fmla="*/ 1009715 h 1722677"/>
              <a:gd name="connsiteX4843" fmla="*/ 140026 w 1266576"/>
              <a:gd name="connsiteY4843" fmla="*/ 1016947 h 1722677"/>
              <a:gd name="connsiteX4844" fmla="*/ 139650 w 1266576"/>
              <a:gd name="connsiteY4844" fmla="*/ 1017616 h 1722677"/>
              <a:gd name="connsiteX4845" fmla="*/ 139650 w 1266576"/>
              <a:gd name="connsiteY4845" fmla="*/ 1019038 h 1722677"/>
              <a:gd name="connsiteX4846" fmla="*/ 140904 w 1266576"/>
              <a:gd name="connsiteY4846" fmla="*/ 1019581 h 1722677"/>
              <a:gd name="connsiteX4847" fmla="*/ 163145 w 1266576"/>
              <a:gd name="connsiteY4847" fmla="*/ 1014439 h 1722677"/>
              <a:gd name="connsiteX4848" fmla="*/ 167326 w 1266576"/>
              <a:gd name="connsiteY4848" fmla="*/ 1012934 h 1722677"/>
              <a:gd name="connsiteX4849" fmla="*/ 168037 w 1266576"/>
              <a:gd name="connsiteY4849" fmla="*/ 1011805 h 1722677"/>
              <a:gd name="connsiteX4850" fmla="*/ 166950 w 1266576"/>
              <a:gd name="connsiteY4850" fmla="*/ 1010843 h 1722677"/>
              <a:gd name="connsiteX4851" fmla="*/ 821690 w 1266576"/>
              <a:gd name="connsiteY4851" fmla="*/ 1097300 h 1722677"/>
              <a:gd name="connsiteX4852" fmla="*/ 827042 w 1266576"/>
              <a:gd name="connsiteY4852" fmla="*/ 1096590 h 1722677"/>
              <a:gd name="connsiteX4853" fmla="*/ 849241 w 1266576"/>
              <a:gd name="connsiteY4853" fmla="*/ 1086598 h 1722677"/>
              <a:gd name="connsiteX4854" fmla="*/ 853422 w 1266576"/>
              <a:gd name="connsiteY4854" fmla="*/ 1084340 h 1722677"/>
              <a:gd name="connsiteX4855" fmla="*/ 854007 w 1266576"/>
              <a:gd name="connsiteY4855" fmla="*/ 1081790 h 1722677"/>
              <a:gd name="connsiteX4856" fmla="*/ 852042 w 1266576"/>
              <a:gd name="connsiteY4856" fmla="*/ 1081163 h 1722677"/>
              <a:gd name="connsiteX4857" fmla="*/ 849868 w 1266576"/>
              <a:gd name="connsiteY4857" fmla="*/ 1081874 h 1722677"/>
              <a:gd name="connsiteX4858" fmla="*/ 838957 w 1266576"/>
              <a:gd name="connsiteY4858" fmla="*/ 1083880 h 1722677"/>
              <a:gd name="connsiteX4859" fmla="*/ 836156 w 1266576"/>
              <a:gd name="connsiteY4859" fmla="*/ 1084633 h 1722677"/>
              <a:gd name="connsiteX4860" fmla="*/ 821690 w 1266576"/>
              <a:gd name="connsiteY4860" fmla="*/ 1097384 h 1722677"/>
              <a:gd name="connsiteX4861" fmla="*/ 198222 w 1266576"/>
              <a:gd name="connsiteY4861" fmla="*/ 940817 h 1722677"/>
              <a:gd name="connsiteX4862" fmla="*/ 201733 w 1266576"/>
              <a:gd name="connsiteY4862" fmla="*/ 966277 h 1722677"/>
              <a:gd name="connsiteX4863" fmla="*/ 202611 w 1266576"/>
              <a:gd name="connsiteY4863" fmla="*/ 968367 h 1722677"/>
              <a:gd name="connsiteX4864" fmla="*/ 203782 w 1266576"/>
              <a:gd name="connsiteY4864" fmla="*/ 969245 h 1722677"/>
              <a:gd name="connsiteX4865" fmla="*/ 209677 w 1266576"/>
              <a:gd name="connsiteY4865" fmla="*/ 963434 h 1722677"/>
              <a:gd name="connsiteX4866" fmla="*/ 200228 w 1266576"/>
              <a:gd name="connsiteY4866" fmla="*/ 939270 h 1722677"/>
              <a:gd name="connsiteX4867" fmla="*/ 199685 w 1266576"/>
              <a:gd name="connsiteY4867" fmla="*/ 938726 h 1722677"/>
              <a:gd name="connsiteX4868" fmla="*/ 198974 w 1266576"/>
              <a:gd name="connsiteY4868" fmla="*/ 938726 h 1722677"/>
              <a:gd name="connsiteX4869" fmla="*/ 198514 w 1266576"/>
              <a:gd name="connsiteY4869" fmla="*/ 939144 h 1722677"/>
              <a:gd name="connsiteX4870" fmla="*/ 198222 w 1266576"/>
              <a:gd name="connsiteY4870" fmla="*/ 940817 h 1722677"/>
              <a:gd name="connsiteX4871" fmla="*/ 198222 w 1266576"/>
              <a:gd name="connsiteY4871" fmla="*/ 993744 h 1722677"/>
              <a:gd name="connsiteX4872" fmla="*/ 198556 w 1266576"/>
              <a:gd name="connsiteY4872" fmla="*/ 993744 h 1722677"/>
              <a:gd name="connsiteX4873" fmla="*/ 198556 w 1266576"/>
              <a:gd name="connsiteY4873" fmla="*/ 980073 h 1722677"/>
              <a:gd name="connsiteX4874" fmla="*/ 195337 w 1266576"/>
              <a:gd name="connsiteY4874" fmla="*/ 978067 h 1722677"/>
              <a:gd name="connsiteX4875" fmla="*/ 190696 w 1266576"/>
              <a:gd name="connsiteY4875" fmla="*/ 983083 h 1722677"/>
              <a:gd name="connsiteX4876" fmla="*/ 196466 w 1266576"/>
              <a:gd name="connsiteY4876" fmla="*/ 1006663 h 1722677"/>
              <a:gd name="connsiteX4877" fmla="*/ 197511 w 1266576"/>
              <a:gd name="connsiteY4877" fmla="*/ 1007122 h 1722677"/>
              <a:gd name="connsiteX4878" fmla="*/ 198222 w 1266576"/>
              <a:gd name="connsiteY4878" fmla="*/ 1005868 h 1722677"/>
              <a:gd name="connsiteX4879" fmla="*/ 198347 w 1266576"/>
              <a:gd name="connsiteY4879" fmla="*/ 993744 h 1722677"/>
              <a:gd name="connsiteX4880" fmla="*/ 1024287 w 1266576"/>
              <a:gd name="connsiteY4880" fmla="*/ 1385643 h 1722677"/>
              <a:gd name="connsiteX4881" fmla="*/ 1023953 w 1266576"/>
              <a:gd name="connsiteY4881" fmla="*/ 1386145 h 1722677"/>
              <a:gd name="connsiteX4882" fmla="*/ 1052465 w 1266576"/>
              <a:gd name="connsiteY4882" fmla="*/ 1390869 h 1722677"/>
              <a:gd name="connsiteX4883" fmla="*/ 1060827 w 1266576"/>
              <a:gd name="connsiteY4883" fmla="*/ 1391747 h 1722677"/>
              <a:gd name="connsiteX4884" fmla="*/ 1065007 w 1266576"/>
              <a:gd name="connsiteY4884" fmla="*/ 1388904 h 1722677"/>
              <a:gd name="connsiteX4885" fmla="*/ 1064568 w 1266576"/>
              <a:gd name="connsiteY4885" fmla="*/ 1386041 h 1722677"/>
              <a:gd name="connsiteX4886" fmla="*/ 1063293 w 1266576"/>
              <a:gd name="connsiteY4886" fmla="*/ 1385643 h 1722677"/>
              <a:gd name="connsiteX4887" fmla="*/ 89147 w 1266576"/>
              <a:gd name="connsiteY4887" fmla="*/ 1052107 h 1722677"/>
              <a:gd name="connsiteX4888" fmla="*/ 89481 w 1266576"/>
              <a:gd name="connsiteY4888" fmla="*/ 1056288 h 1722677"/>
              <a:gd name="connsiteX4889" fmla="*/ 94206 w 1266576"/>
              <a:gd name="connsiteY4889" fmla="*/ 1074014 h 1722677"/>
              <a:gd name="connsiteX4890" fmla="*/ 95669 w 1266576"/>
              <a:gd name="connsiteY4890" fmla="*/ 1075477 h 1722677"/>
              <a:gd name="connsiteX4891" fmla="*/ 97467 w 1266576"/>
              <a:gd name="connsiteY4891" fmla="*/ 1074348 h 1722677"/>
              <a:gd name="connsiteX4892" fmla="*/ 101271 w 1266576"/>
              <a:gd name="connsiteY4892" fmla="*/ 1068621 h 1722677"/>
              <a:gd name="connsiteX4893" fmla="*/ 100477 w 1266576"/>
              <a:gd name="connsiteY4893" fmla="*/ 1061932 h 1722677"/>
              <a:gd name="connsiteX4894" fmla="*/ 91697 w 1266576"/>
              <a:gd name="connsiteY4894" fmla="*/ 1053361 h 1722677"/>
              <a:gd name="connsiteX4895" fmla="*/ 89147 w 1266576"/>
              <a:gd name="connsiteY4895" fmla="*/ 1052107 h 1722677"/>
              <a:gd name="connsiteX4896" fmla="*/ 29028 w 1266576"/>
              <a:gd name="connsiteY4896" fmla="*/ 946920 h 1722677"/>
              <a:gd name="connsiteX4897" fmla="*/ 31119 w 1266576"/>
              <a:gd name="connsiteY4897" fmla="*/ 961260 h 1722677"/>
              <a:gd name="connsiteX4898" fmla="*/ 34087 w 1266576"/>
              <a:gd name="connsiteY4898" fmla="*/ 969622 h 1722677"/>
              <a:gd name="connsiteX4899" fmla="*/ 40442 w 1266576"/>
              <a:gd name="connsiteY4899" fmla="*/ 962765 h 1722677"/>
              <a:gd name="connsiteX4900" fmla="*/ 40734 w 1266576"/>
              <a:gd name="connsiteY4900" fmla="*/ 957924 h 1722677"/>
              <a:gd name="connsiteX4901" fmla="*/ 40107 w 1266576"/>
              <a:gd name="connsiteY4901" fmla="*/ 957372 h 1722677"/>
              <a:gd name="connsiteX4902" fmla="*/ 29028 w 1266576"/>
              <a:gd name="connsiteY4902" fmla="*/ 946920 h 1722677"/>
              <a:gd name="connsiteX4903" fmla="*/ 169876 w 1266576"/>
              <a:gd name="connsiteY4903" fmla="*/ 900222 h 1722677"/>
              <a:gd name="connsiteX4904" fmla="*/ 167243 w 1266576"/>
              <a:gd name="connsiteY4904" fmla="*/ 894369 h 1722677"/>
              <a:gd name="connsiteX4905" fmla="*/ 143831 w 1266576"/>
              <a:gd name="connsiteY4905" fmla="*/ 881827 h 1722677"/>
              <a:gd name="connsiteX4906" fmla="*/ 142409 w 1266576"/>
              <a:gd name="connsiteY4906" fmla="*/ 881283 h 1722677"/>
              <a:gd name="connsiteX4907" fmla="*/ 141071 w 1266576"/>
              <a:gd name="connsiteY4907" fmla="*/ 881701 h 1722677"/>
              <a:gd name="connsiteX4908" fmla="*/ 141657 w 1266576"/>
              <a:gd name="connsiteY4908" fmla="*/ 883039 h 1722677"/>
              <a:gd name="connsiteX4909" fmla="*/ 159926 w 1266576"/>
              <a:gd name="connsiteY4909" fmla="*/ 896710 h 1722677"/>
              <a:gd name="connsiteX4910" fmla="*/ 167326 w 1266576"/>
              <a:gd name="connsiteY4910" fmla="*/ 901978 h 1722677"/>
              <a:gd name="connsiteX4911" fmla="*/ 169751 w 1266576"/>
              <a:gd name="connsiteY4911" fmla="*/ 900807 h 1722677"/>
              <a:gd name="connsiteX4912" fmla="*/ 169876 w 1266576"/>
              <a:gd name="connsiteY4912" fmla="*/ 900222 h 1722677"/>
              <a:gd name="connsiteX4913" fmla="*/ 1109406 w 1266576"/>
              <a:gd name="connsiteY4913" fmla="*/ 1000559 h 1722677"/>
              <a:gd name="connsiteX4914" fmla="*/ 1122450 w 1266576"/>
              <a:gd name="connsiteY4914" fmla="*/ 998385 h 1722677"/>
              <a:gd name="connsiteX4915" fmla="*/ 1125335 w 1266576"/>
              <a:gd name="connsiteY4915" fmla="*/ 997423 h 1722677"/>
              <a:gd name="connsiteX4916" fmla="*/ 1126088 w 1266576"/>
              <a:gd name="connsiteY4916" fmla="*/ 996336 h 1722677"/>
              <a:gd name="connsiteX4917" fmla="*/ 1125335 w 1266576"/>
              <a:gd name="connsiteY4917" fmla="*/ 995166 h 1722677"/>
              <a:gd name="connsiteX4918" fmla="*/ 1117726 w 1266576"/>
              <a:gd name="connsiteY4918" fmla="*/ 991737 h 1722677"/>
              <a:gd name="connsiteX4919" fmla="*/ 1106564 w 1266576"/>
              <a:gd name="connsiteY4919" fmla="*/ 996169 h 1722677"/>
              <a:gd name="connsiteX4920" fmla="*/ 1105477 w 1266576"/>
              <a:gd name="connsiteY4920" fmla="*/ 998970 h 1722677"/>
              <a:gd name="connsiteX4921" fmla="*/ 1106689 w 1266576"/>
              <a:gd name="connsiteY4921" fmla="*/ 1000517 h 1722677"/>
              <a:gd name="connsiteX4922" fmla="*/ 1109406 w 1266576"/>
              <a:gd name="connsiteY4922" fmla="*/ 1000642 h 1722677"/>
              <a:gd name="connsiteX4923" fmla="*/ 130452 w 1266576"/>
              <a:gd name="connsiteY4923" fmla="*/ 1008126 h 1722677"/>
              <a:gd name="connsiteX4924" fmla="*/ 130452 w 1266576"/>
              <a:gd name="connsiteY4924" fmla="*/ 1008628 h 1722677"/>
              <a:gd name="connsiteX4925" fmla="*/ 122802 w 1266576"/>
              <a:gd name="connsiteY4925" fmla="*/ 1008628 h 1722677"/>
              <a:gd name="connsiteX4926" fmla="*/ 121580 w 1266576"/>
              <a:gd name="connsiteY4926" fmla="*/ 1010371 h 1722677"/>
              <a:gd name="connsiteX4927" fmla="*/ 121798 w 1266576"/>
              <a:gd name="connsiteY4927" fmla="*/ 1010927 h 1722677"/>
              <a:gd name="connsiteX4928" fmla="*/ 129407 w 1266576"/>
              <a:gd name="connsiteY4928" fmla="*/ 1019288 h 1722677"/>
              <a:gd name="connsiteX4929" fmla="*/ 132125 w 1266576"/>
              <a:gd name="connsiteY4929" fmla="*/ 1019288 h 1722677"/>
              <a:gd name="connsiteX4930" fmla="*/ 134340 w 1266576"/>
              <a:gd name="connsiteY4930" fmla="*/ 1017156 h 1722677"/>
              <a:gd name="connsiteX4931" fmla="*/ 139399 w 1266576"/>
              <a:gd name="connsiteY4931" fmla="*/ 1009087 h 1722677"/>
              <a:gd name="connsiteX4932" fmla="*/ 13393 w 1266576"/>
              <a:gd name="connsiteY4932" fmla="*/ 973175 h 1722677"/>
              <a:gd name="connsiteX4933" fmla="*/ 17322 w 1266576"/>
              <a:gd name="connsiteY4933" fmla="*/ 958668 h 1722677"/>
              <a:gd name="connsiteX4934" fmla="*/ 10633 w 1266576"/>
              <a:gd name="connsiteY4934" fmla="*/ 949512 h 1722677"/>
              <a:gd name="connsiteX4935" fmla="*/ 8493 w 1266576"/>
              <a:gd name="connsiteY4935" fmla="*/ 951377 h 1722677"/>
              <a:gd name="connsiteX4936" fmla="*/ 8543 w 1266576"/>
              <a:gd name="connsiteY4936" fmla="*/ 951979 h 1722677"/>
              <a:gd name="connsiteX4937" fmla="*/ 13434 w 1266576"/>
              <a:gd name="connsiteY4937" fmla="*/ 973175 h 1722677"/>
              <a:gd name="connsiteX4938" fmla="*/ 831055 w 1266576"/>
              <a:gd name="connsiteY4938" fmla="*/ 1075393 h 1722677"/>
              <a:gd name="connsiteX4939" fmla="*/ 831055 w 1266576"/>
              <a:gd name="connsiteY4939" fmla="*/ 1080536 h 1722677"/>
              <a:gd name="connsiteX4940" fmla="*/ 832727 w 1266576"/>
              <a:gd name="connsiteY4940" fmla="*/ 1081756 h 1722677"/>
              <a:gd name="connsiteX4941" fmla="*/ 833354 w 1266576"/>
              <a:gd name="connsiteY4941" fmla="*/ 1081497 h 1722677"/>
              <a:gd name="connsiteX4942" fmla="*/ 836699 w 1266576"/>
              <a:gd name="connsiteY4942" fmla="*/ 1077693 h 1722677"/>
              <a:gd name="connsiteX4943" fmla="*/ 839249 w 1266576"/>
              <a:gd name="connsiteY4943" fmla="*/ 1064356 h 1722677"/>
              <a:gd name="connsiteX4944" fmla="*/ 836741 w 1266576"/>
              <a:gd name="connsiteY4944" fmla="*/ 1058462 h 1722677"/>
              <a:gd name="connsiteX4945" fmla="*/ 834224 w 1266576"/>
              <a:gd name="connsiteY4945" fmla="*/ 1058817 h 1722677"/>
              <a:gd name="connsiteX4946" fmla="*/ 834149 w 1266576"/>
              <a:gd name="connsiteY4946" fmla="*/ 1058921 h 1722677"/>
              <a:gd name="connsiteX4947" fmla="*/ 833062 w 1266576"/>
              <a:gd name="connsiteY4947" fmla="*/ 1061723 h 1722677"/>
              <a:gd name="connsiteX4948" fmla="*/ 831055 w 1266576"/>
              <a:gd name="connsiteY4948" fmla="*/ 1075393 h 1722677"/>
              <a:gd name="connsiteX4949" fmla="*/ 26938 w 1266576"/>
              <a:gd name="connsiteY4949" fmla="*/ 920707 h 1722677"/>
              <a:gd name="connsiteX4950" fmla="*/ 26395 w 1266576"/>
              <a:gd name="connsiteY4950" fmla="*/ 929069 h 1722677"/>
              <a:gd name="connsiteX4951" fmla="*/ 33376 w 1266576"/>
              <a:gd name="connsiteY4951" fmla="*/ 945499 h 1722677"/>
              <a:gd name="connsiteX4952" fmla="*/ 36136 w 1266576"/>
              <a:gd name="connsiteY4952" fmla="*/ 948175 h 1722677"/>
              <a:gd name="connsiteX4953" fmla="*/ 37473 w 1266576"/>
              <a:gd name="connsiteY4953" fmla="*/ 948175 h 1722677"/>
              <a:gd name="connsiteX4954" fmla="*/ 37891 w 1266576"/>
              <a:gd name="connsiteY4954" fmla="*/ 946879 h 1722677"/>
              <a:gd name="connsiteX4955" fmla="*/ 28443 w 1266576"/>
              <a:gd name="connsiteY4955" fmla="*/ 921794 h 1722677"/>
              <a:gd name="connsiteX4956" fmla="*/ 26938 w 1266576"/>
              <a:gd name="connsiteY4956" fmla="*/ 920540 h 1722677"/>
              <a:gd name="connsiteX4957" fmla="*/ 1050459 w 1266576"/>
              <a:gd name="connsiteY4957" fmla="*/ 1480963 h 1722677"/>
              <a:gd name="connsiteX4958" fmla="*/ 1056437 w 1266576"/>
              <a:gd name="connsiteY4958" fmla="*/ 1468129 h 1722677"/>
              <a:gd name="connsiteX4959" fmla="*/ 1055680 w 1266576"/>
              <a:gd name="connsiteY4959" fmla="*/ 1465888 h 1722677"/>
              <a:gd name="connsiteX4960" fmla="*/ 1055266 w 1266576"/>
              <a:gd name="connsiteY4960" fmla="*/ 1465746 h 1722677"/>
              <a:gd name="connsiteX4961" fmla="*/ 1052298 w 1266576"/>
              <a:gd name="connsiteY4961" fmla="*/ 1465328 h 1722677"/>
              <a:gd name="connsiteX4962" fmla="*/ 1046111 w 1266576"/>
              <a:gd name="connsiteY4962" fmla="*/ 1473940 h 1722677"/>
              <a:gd name="connsiteX4963" fmla="*/ 1050459 w 1266576"/>
              <a:gd name="connsiteY4963" fmla="*/ 1480963 h 1722677"/>
              <a:gd name="connsiteX4964" fmla="*/ 124892 w 1266576"/>
              <a:gd name="connsiteY4964" fmla="*/ 1113438 h 1722677"/>
              <a:gd name="connsiteX4965" fmla="*/ 121840 w 1266576"/>
              <a:gd name="connsiteY4965" fmla="*/ 1123471 h 1722677"/>
              <a:gd name="connsiteX4966" fmla="*/ 123554 w 1266576"/>
              <a:gd name="connsiteY4966" fmla="*/ 1125562 h 1722677"/>
              <a:gd name="connsiteX4967" fmla="*/ 137100 w 1266576"/>
              <a:gd name="connsiteY4967" fmla="*/ 1125854 h 1722677"/>
              <a:gd name="connsiteX4968" fmla="*/ 138061 w 1266576"/>
              <a:gd name="connsiteY4968" fmla="*/ 1124935 h 1722677"/>
              <a:gd name="connsiteX4969" fmla="*/ 137810 w 1266576"/>
              <a:gd name="connsiteY4969" fmla="*/ 1123597 h 1722677"/>
              <a:gd name="connsiteX4970" fmla="*/ 124892 w 1266576"/>
              <a:gd name="connsiteY4970" fmla="*/ 1113438 h 1722677"/>
              <a:gd name="connsiteX4971" fmla="*/ 1054388 w 1266576"/>
              <a:gd name="connsiteY4971" fmla="*/ 1440703 h 1722677"/>
              <a:gd name="connsiteX4972" fmla="*/ 1055183 w 1266576"/>
              <a:gd name="connsiteY4972" fmla="*/ 1441999 h 1722677"/>
              <a:gd name="connsiteX4973" fmla="*/ 1076588 w 1266576"/>
              <a:gd name="connsiteY4973" fmla="*/ 1447560 h 1722677"/>
              <a:gd name="connsiteX4974" fmla="*/ 1085409 w 1266576"/>
              <a:gd name="connsiteY4974" fmla="*/ 1442501 h 1722677"/>
              <a:gd name="connsiteX4975" fmla="*/ 1054388 w 1266576"/>
              <a:gd name="connsiteY4975" fmla="*/ 1440703 h 1722677"/>
              <a:gd name="connsiteX4976" fmla="*/ 104908 w 1266576"/>
              <a:gd name="connsiteY4976" fmla="*/ 1003987 h 1722677"/>
              <a:gd name="connsiteX4977" fmla="*/ 108504 w 1266576"/>
              <a:gd name="connsiteY4977" fmla="*/ 998050 h 1722677"/>
              <a:gd name="connsiteX4978" fmla="*/ 105243 w 1266576"/>
              <a:gd name="connsiteY4978" fmla="*/ 992072 h 1722677"/>
              <a:gd name="connsiteX4979" fmla="*/ 102902 w 1266576"/>
              <a:gd name="connsiteY4979" fmla="*/ 991441 h 1722677"/>
              <a:gd name="connsiteX4980" fmla="*/ 102609 w 1266576"/>
              <a:gd name="connsiteY4980" fmla="*/ 991654 h 1722677"/>
              <a:gd name="connsiteX4981" fmla="*/ 101396 w 1266576"/>
              <a:gd name="connsiteY4981" fmla="*/ 992574 h 1722677"/>
              <a:gd name="connsiteX4982" fmla="*/ 93913 w 1266576"/>
              <a:gd name="connsiteY4982" fmla="*/ 1001520 h 1722677"/>
              <a:gd name="connsiteX4983" fmla="*/ 136305 w 1266576"/>
              <a:gd name="connsiteY4983" fmla="*/ 1070627 h 1722677"/>
              <a:gd name="connsiteX4984" fmla="*/ 134884 w 1266576"/>
              <a:gd name="connsiteY4984" fmla="*/ 1068244 h 1722677"/>
              <a:gd name="connsiteX4985" fmla="*/ 116990 w 1266576"/>
              <a:gd name="connsiteY4985" fmla="*/ 1058169 h 1722677"/>
              <a:gd name="connsiteX4986" fmla="*/ 112433 w 1266576"/>
              <a:gd name="connsiteY4986" fmla="*/ 1059590 h 1722677"/>
              <a:gd name="connsiteX4987" fmla="*/ 113729 w 1266576"/>
              <a:gd name="connsiteY4987" fmla="*/ 1064816 h 1722677"/>
              <a:gd name="connsiteX4988" fmla="*/ 129156 w 1266576"/>
              <a:gd name="connsiteY4988" fmla="*/ 1068997 h 1722677"/>
              <a:gd name="connsiteX4989" fmla="*/ 136305 w 1266576"/>
              <a:gd name="connsiteY4989" fmla="*/ 1070627 h 1722677"/>
              <a:gd name="connsiteX4990" fmla="*/ 1065300 w 1266576"/>
              <a:gd name="connsiteY4990" fmla="*/ 1548064 h 1722677"/>
              <a:gd name="connsiteX4991" fmla="*/ 1064422 w 1266576"/>
              <a:gd name="connsiteY4991" fmla="*/ 1547144 h 1722677"/>
              <a:gd name="connsiteX4992" fmla="*/ 1052423 w 1266576"/>
              <a:gd name="connsiteY4992" fmla="*/ 1551743 h 1722677"/>
              <a:gd name="connsiteX4993" fmla="*/ 1050291 w 1266576"/>
              <a:gd name="connsiteY4993" fmla="*/ 1561609 h 1722677"/>
              <a:gd name="connsiteX4994" fmla="*/ 1053046 w 1266576"/>
              <a:gd name="connsiteY4994" fmla="*/ 1562295 h 1722677"/>
              <a:gd name="connsiteX4995" fmla="*/ 1053552 w 1266576"/>
              <a:gd name="connsiteY4995" fmla="*/ 1561860 h 1722677"/>
              <a:gd name="connsiteX4996" fmla="*/ 1065300 w 1266576"/>
              <a:gd name="connsiteY4996" fmla="*/ 1548064 h 1722677"/>
              <a:gd name="connsiteX4997" fmla="*/ 1035032 w 1266576"/>
              <a:gd name="connsiteY4997" fmla="*/ 1446222 h 1722677"/>
              <a:gd name="connsiteX4998" fmla="*/ 1036871 w 1266576"/>
              <a:gd name="connsiteY4998" fmla="*/ 1452117 h 1722677"/>
              <a:gd name="connsiteX4999" fmla="*/ 1051211 w 1266576"/>
              <a:gd name="connsiteY4999" fmla="*/ 1461440 h 1722677"/>
              <a:gd name="connsiteX5000" fmla="*/ 1052465 w 1266576"/>
              <a:gd name="connsiteY5000" fmla="*/ 1460854 h 1722677"/>
              <a:gd name="connsiteX5001" fmla="*/ 1051964 w 1266576"/>
              <a:gd name="connsiteY5001" fmla="*/ 1458848 h 1722677"/>
              <a:gd name="connsiteX5002" fmla="*/ 1037248 w 1266576"/>
              <a:gd name="connsiteY5002" fmla="*/ 1446807 h 1722677"/>
              <a:gd name="connsiteX5003" fmla="*/ 1035032 w 1266576"/>
              <a:gd name="connsiteY5003" fmla="*/ 1446222 h 1722677"/>
              <a:gd name="connsiteX5004" fmla="*/ 6076 w 1266576"/>
              <a:gd name="connsiteY5004" fmla="*/ 924930 h 1722677"/>
              <a:gd name="connsiteX5005" fmla="*/ 6536 w 1266576"/>
              <a:gd name="connsiteY5005" fmla="*/ 934587 h 1722677"/>
              <a:gd name="connsiteX5006" fmla="*/ 6912 w 1266576"/>
              <a:gd name="connsiteY5006" fmla="*/ 941402 h 1722677"/>
              <a:gd name="connsiteX5007" fmla="*/ 10545 w 1266576"/>
              <a:gd name="connsiteY5007" fmla="*/ 945290 h 1722677"/>
              <a:gd name="connsiteX5008" fmla="*/ 10800 w 1266576"/>
              <a:gd name="connsiteY5008" fmla="*/ 945290 h 1722677"/>
              <a:gd name="connsiteX5009" fmla="*/ 14605 w 1266576"/>
              <a:gd name="connsiteY5009" fmla="*/ 945290 h 1722677"/>
              <a:gd name="connsiteX5010" fmla="*/ 16453 w 1266576"/>
              <a:gd name="connsiteY5010" fmla="*/ 943630 h 1722677"/>
              <a:gd name="connsiteX5011" fmla="*/ 16194 w 1266576"/>
              <a:gd name="connsiteY5011" fmla="*/ 942614 h 1722677"/>
              <a:gd name="connsiteX5012" fmla="*/ 7205 w 1266576"/>
              <a:gd name="connsiteY5012" fmla="*/ 925013 h 1722677"/>
              <a:gd name="connsiteX5013" fmla="*/ 6076 w 1266576"/>
              <a:gd name="connsiteY5013" fmla="*/ 924930 h 1722677"/>
              <a:gd name="connsiteX5014" fmla="*/ 241366 w 1266576"/>
              <a:gd name="connsiteY5014" fmla="*/ 1141992 h 1722677"/>
              <a:gd name="connsiteX5015" fmla="*/ 246969 w 1266576"/>
              <a:gd name="connsiteY5015" fmla="*/ 1125813 h 1722677"/>
              <a:gd name="connsiteX5016" fmla="*/ 241241 w 1266576"/>
              <a:gd name="connsiteY5016" fmla="*/ 1119040 h 1722677"/>
              <a:gd name="connsiteX5017" fmla="*/ 239611 w 1266576"/>
              <a:gd name="connsiteY5017" fmla="*/ 1120127 h 1722677"/>
              <a:gd name="connsiteX5018" fmla="*/ 239360 w 1266576"/>
              <a:gd name="connsiteY5018" fmla="*/ 1123137 h 1722677"/>
              <a:gd name="connsiteX5019" fmla="*/ 241366 w 1266576"/>
              <a:gd name="connsiteY5019" fmla="*/ 1141992 h 1722677"/>
              <a:gd name="connsiteX5020" fmla="*/ 145503 w 1266576"/>
              <a:gd name="connsiteY5020" fmla="*/ 1123430 h 1722677"/>
              <a:gd name="connsiteX5021" fmla="*/ 146339 w 1266576"/>
              <a:gd name="connsiteY5021" fmla="*/ 1113689 h 1722677"/>
              <a:gd name="connsiteX5022" fmla="*/ 144332 w 1266576"/>
              <a:gd name="connsiteY5022" fmla="*/ 1110888 h 1722677"/>
              <a:gd name="connsiteX5023" fmla="*/ 130452 w 1266576"/>
              <a:gd name="connsiteY5023" fmla="*/ 1111807 h 1722677"/>
              <a:gd name="connsiteX5024" fmla="*/ 145503 w 1266576"/>
              <a:gd name="connsiteY5024" fmla="*/ 1123430 h 1722677"/>
              <a:gd name="connsiteX5025" fmla="*/ 202820 w 1266576"/>
              <a:gd name="connsiteY5025" fmla="*/ 1000559 h 1722677"/>
              <a:gd name="connsiteX5026" fmla="*/ 210011 w 1266576"/>
              <a:gd name="connsiteY5026" fmla="*/ 975475 h 1722677"/>
              <a:gd name="connsiteX5027" fmla="*/ 210011 w 1266576"/>
              <a:gd name="connsiteY5027" fmla="*/ 974722 h 1722677"/>
              <a:gd name="connsiteX5028" fmla="*/ 208425 w 1266576"/>
              <a:gd name="connsiteY5028" fmla="*/ 973050 h 1722677"/>
              <a:gd name="connsiteX5029" fmla="*/ 208004 w 1266576"/>
              <a:gd name="connsiteY5029" fmla="*/ 973092 h 1722677"/>
              <a:gd name="connsiteX5030" fmla="*/ 202904 w 1266576"/>
              <a:gd name="connsiteY5030" fmla="*/ 978652 h 1722677"/>
              <a:gd name="connsiteX5031" fmla="*/ 202820 w 1266576"/>
              <a:gd name="connsiteY5031" fmla="*/ 1000559 h 1722677"/>
              <a:gd name="connsiteX5032" fmla="*/ 1030266 w 1266576"/>
              <a:gd name="connsiteY5032" fmla="*/ 1462108 h 1722677"/>
              <a:gd name="connsiteX5033" fmla="*/ 1032398 w 1266576"/>
              <a:gd name="connsiteY5033" fmla="*/ 1461858 h 1722677"/>
              <a:gd name="connsiteX5034" fmla="*/ 1035115 w 1266576"/>
              <a:gd name="connsiteY5034" fmla="*/ 1458304 h 1722677"/>
              <a:gd name="connsiteX5035" fmla="*/ 1030935 w 1266576"/>
              <a:gd name="connsiteY5035" fmla="*/ 1447016 h 1722677"/>
              <a:gd name="connsiteX5036" fmla="*/ 1028995 w 1266576"/>
              <a:gd name="connsiteY5036" fmla="*/ 1446489 h 1722677"/>
              <a:gd name="connsiteX5037" fmla="*/ 1028468 w 1266576"/>
              <a:gd name="connsiteY5037" fmla="*/ 1447016 h 1722677"/>
              <a:gd name="connsiteX5038" fmla="*/ 1025249 w 1266576"/>
              <a:gd name="connsiteY5038" fmla="*/ 1456339 h 1722677"/>
              <a:gd name="connsiteX5039" fmla="*/ 1029430 w 1266576"/>
              <a:gd name="connsiteY5039" fmla="*/ 1461983 h 1722677"/>
              <a:gd name="connsiteX5040" fmla="*/ 1040717 w 1266576"/>
              <a:gd name="connsiteY5040" fmla="*/ 1564201 h 1722677"/>
              <a:gd name="connsiteX5041" fmla="*/ 1040717 w 1266576"/>
              <a:gd name="connsiteY5041" fmla="*/ 1564201 h 1722677"/>
              <a:gd name="connsiteX5042" fmla="*/ 1041470 w 1266576"/>
              <a:gd name="connsiteY5042" fmla="*/ 1564201 h 1722677"/>
              <a:gd name="connsiteX5043" fmla="*/ 1045274 w 1266576"/>
              <a:gd name="connsiteY5043" fmla="*/ 1562863 h 1722677"/>
              <a:gd name="connsiteX5044" fmla="*/ 1043769 w 1266576"/>
              <a:gd name="connsiteY5044" fmla="*/ 1559603 h 1722677"/>
              <a:gd name="connsiteX5045" fmla="*/ 1037833 w 1266576"/>
              <a:gd name="connsiteY5045" fmla="*/ 1557261 h 1722677"/>
              <a:gd name="connsiteX5046" fmla="*/ 1023786 w 1266576"/>
              <a:gd name="connsiteY5046" fmla="*/ 1560564 h 1722677"/>
              <a:gd name="connsiteX5047" fmla="*/ 1023113 w 1266576"/>
              <a:gd name="connsiteY5047" fmla="*/ 1561814 h 1722677"/>
              <a:gd name="connsiteX5048" fmla="*/ 1024078 w 1266576"/>
              <a:gd name="connsiteY5048" fmla="*/ 1562529 h 1722677"/>
              <a:gd name="connsiteX5049" fmla="*/ 187853 w 1266576"/>
              <a:gd name="connsiteY5049" fmla="*/ 1043035 h 1722677"/>
              <a:gd name="connsiteX5050" fmla="*/ 193874 w 1266576"/>
              <a:gd name="connsiteY5050" fmla="*/ 1037516 h 1722677"/>
              <a:gd name="connsiteX5051" fmla="*/ 193330 w 1266576"/>
              <a:gd name="connsiteY5051" fmla="*/ 1035259 h 1722677"/>
              <a:gd name="connsiteX5052" fmla="*/ 191700 w 1266576"/>
              <a:gd name="connsiteY5052" fmla="*/ 1029029 h 1722677"/>
              <a:gd name="connsiteX5053" fmla="*/ 186892 w 1266576"/>
              <a:gd name="connsiteY5053" fmla="*/ 1033921 h 1722677"/>
              <a:gd name="connsiteX5054" fmla="*/ 184885 w 1266576"/>
              <a:gd name="connsiteY5054" fmla="*/ 1037140 h 1722677"/>
              <a:gd name="connsiteX5055" fmla="*/ 187937 w 1266576"/>
              <a:gd name="connsiteY5055" fmla="*/ 1043035 h 1722677"/>
              <a:gd name="connsiteX5056" fmla="*/ 180663 w 1266576"/>
              <a:gd name="connsiteY5056" fmla="*/ 931452 h 1722677"/>
              <a:gd name="connsiteX5057" fmla="*/ 179617 w 1266576"/>
              <a:gd name="connsiteY5057" fmla="*/ 928442 h 1722677"/>
              <a:gd name="connsiteX5058" fmla="*/ 173137 w 1266576"/>
              <a:gd name="connsiteY5058" fmla="*/ 915565 h 1722677"/>
              <a:gd name="connsiteX5059" fmla="*/ 172594 w 1266576"/>
              <a:gd name="connsiteY5059" fmla="*/ 915063 h 1722677"/>
              <a:gd name="connsiteX5060" fmla="*/ 171256 w 1266576"/>
              <a:gd name="connsiteY5060" fmla="*/ 915063 h 1722677"/>
              <a:gd name="connsiteX5061" fmla="*/ 167744 w 1266576"/>
              <a:gd name="connsiteY5061" fmla="*/ 923425 h 1722677"/>
              <a:gd name="connsiteX5062" fmla="*/ 168831 w 1266576"/>
              <a:gd name="connsiteY5062" fmla="*/ 926059 h 1722677"/>
              <a:gd name="connsiteX5063" fmla="*/ 173305 w 1266576"/>
              <a:gd name="connsiteY5063" fmla="*/ 928818 h 1722677"/>
              <a:gd name="connsiteX5064" fmla="*/ 180704 w 1266576"/>
              <a:gd name="connsiteY5064" fmla="*/ 931452 h 1722677"/>
              <a:gd name="connsiteX5065" fmla="*/ 165863 w 1266576"/>
              <a:gd name="connsiteY5065" fmla="*/ 874343 h 1722677"/>
              <a:gd name="connsiteX5066" fmla="*/ 164901 w 1266576"/>
              <a:gd name="connsiteY5066" fmla="*/ 870163 h 1722677"/>
              <a:gd name="connsiteX5067" fmla="*/ 151732 w 1266576"/>
              <a:gd name="connsiteY5067" fmla="*/ 842570 h 1722677"/>
              <a:gd name="connsiteX5068" fmla="*/ 149934 w 1266576"/>
              <a:gd name="connsiteY5068" fmla="*/ 841692 h 1722677"/>
              <a:gd name="connsiteX5069" fmla="*/ 149642 w 1266576"/>
              <a:gd name="connsiteY5069" fmla="*/ 843072 h 1722677"/>
              <a:gd name="connsiteX5070" fmla="*/ 157125 w 1266576"/>
              <a:gd name="connsiteY5070" fmla="*/ 862303 h 1722677"/>
              <a:gd name="connsiteX5071" fmla="*/ 165905 w 1266576"/>
              <a:gd name="connsiteY5071" fmla="*/ 874343 h 1722677"/>
              <a:gd name="connsiteX5072" fmla="*/ 170336 w 1266576"/>
              <a:gd name="connsiteY5072" fmla="*/ 935005 h 1722677"/>
              <a:gd name="connsiteX5073" fmla="*/ 174977 w 1266576"/>
              <a:gd name="connsiteY5073" fmla="*/ 946377 h 1722677"/>
              <a:gd name="connsiteX5074" fmla="*/ 177152 w 1266576"/>
              <a:gd name="connsiteY5074" fmla="*/ 946941 h 1722677"/>
              <a:gd name="connsiteX5075" fmla="*/ 177569 w 1266576"/>
              <a:gd name="connsiteY5075" fmla="*/ 946586 h 1722677"/>
              <a:gd name="connsiteX5076" fmla="*/ 179492 w 1266576"/>
              <a:gd name="connsiteY5076" fmla="*/ 944287 h 1722677"/>
              <a:gd name="connsiteX5077" fmla="*/ 177569 w 1266576"/>
              <a:gd name="connsiteY5077" fmla="*/ 935214 h 1722677"/>
              <a:gd name="connsiteX5078" fmla="*/ 172218 w 1266576"/>
              <a:gd name="connsiteY5078" fmla="*/ 932371 h 1722677"/>
              <a:gd name="connsiteX5079" fmla="*/ 170378 w 1266576"/>
              <a:gd name="connsiteY5079" fmla="*/ 935005 h 1722677"/>
              <a:gd name="connsiteX5080" fmla="*/ 176356 w 1266576"/>
              <a:gd name="connsiteY5080" fmla="*/ 912764 h 1722677"/>
              <a:gd name="connsiteX5081" fmla="*/ 184258 w 1266576"/>
              <a:gd name="connsiteY5081" fmla="*/ 928985 h 1722677"/>
              <a:gd name="connsiteX5082" fmla="*/ 185345 w 1266576"/>
              <a:gd name="connsiteY5082" fmla="*/ 929863 h 1722677"/>
              <a:gd name="connsiteX5083" fmla="*/ 186557 w 1266576"/>
              <a:gd name="connsiteY5083" fmla="*/ 929278 h 1722677"/>
              <a:gd name="connsiteX5084" fmla="*/ 189358 w 1266576"/>
              <a:gd name="connsiteY5084" fmla="*/ 922296 h 1722677"/>
              <a:gd name="connsiteX5085" fmla="*/ 187685 w 1266576"/>
              <a:gd name="connsiteY5085" fmla="*/ 917622 h 1722677"/>
              <a:gd name="connsiteX5086" fmla="*/ 187101 w 1266576"/>
              <a:gd name="connsiteY5086" fmla="*/ 917405 h 1722677"/>
              <a:gd name="connsiteX5087" fmla="*/ 176398 w 1266576"/>
              <a:gd name="connsiteY5087" fmla="*/ 912764 h 1722677"/>
              <a:gd name="connsiteX5088" fmla="*/ 51312 w 1266576"/>
              <a:gd name="connsiteY5088" fmla="*/ 887680 h 1722677"/>
              <a:gd name="connsiteX5089" fmla="*/ 51312 w 1266576"/>
              <a:gd name="connsiteY5089" fmla="*/ 890188 h 1722677"/>
              <a:gd name="connsiteX5090" fmla="*/ 52064 w 1266576"/>
              <a:gd name="connsiteY5090" fmla="*/ 892697 h 1722677"/>
              <a:gd name="connsiteX5091" fmla="*/ 53695 w 1266576"/>
              <a:gd name="connsiteY5091" fmla="*/ 890773 h 1722677"/>
              <a:gd name="connsiteX5092" fmla="*/ 57875 w 1266576"/>
              <a:gd name="connsiteY5092" fmla="*/ 877897 h 1722677"/>
              <a:gd name="connsiteX5093" fmla="*/ 58962 w 1266576"/>
              <a:gd name="connsiteY5093" fmla="*/ 872713 h 1722677"/>
              <a:gd name="connsiteX5094" fmla="*/ 56161 w 1266576"/>
              <a:gd name="connsiteY5094" fmla="*/ 869745 h 1722677"/>
              <a:gd name="connsiteX5095" fmla="*/ 53013 w 1266576"/>
              <a:gd name="connsiteY5095" fmla="*/ 871948 h 1722677"/>
              <a:gd name="connsiteX5096" fmla="*/ 52984 w 1266576"/>
              <a:gd name="connsiteY5096" fmla="*/ 872169 h 1722677"/>
              <a:gd name="connsiteX5097" fmla="*/ 51353 w 1266576"/>
              <a:gd name="connsiteY5097" fmla="*/ 887638 h 1722677"/>
              <a:gd name="connsiteX5098" fmla="*/ 132668 w 1266576"/>
              <a:gd name="connsiteY5098" fmla="*/ 1075101 h 1722677"/>
              <a:gd name="connsiteX5099" fmla="*/ 133044 w 1266576"/>
              <a:gd name="connsiteY5099" fmla="*/ 1076104 h 1722677"/>
              <a:gd name="connsiteX5100" fmla="*/ 150520 w 1266576"/>
              <a:gd name="connsiteY5100" fmla="*/ 1085469 h 1722677"/>
              <a:gd name="connsiteX5101" fmla="*/ 154073 w 1266576"/>
              <a:gd name="connsiteY5101" fmla="*/ 1083462 h 1722677"/>
              <a:gd name="connsiteX5102" fmla="*/ 152401 w 1266576"/>
              <a:gd name="connsiteY5102" fmla="*/ 1079992 h 1722677"/>
              <a:gd name="connsiteX5103" fmla="*/ 145879 w 1266576"/>
              <a:gd name="connsiteY5103" fmla="*/ 1077776 h 1722677"/>
              <a:gd name="connsiteX5104" fmla="*/ 132710 w 1266576"/>
              <a:gd name="connsiteY5104" fmla="*/ 1075059 h 1722677"/>
              <a:gd name="connsiteX5105" fmla="*/ 246676 w 1266576"/>
              <a:gd name="connsiteY5105" fmla="*/ 1114023 h 1722677"/>
              <a:gd name="connsiteX5106" fmla="*/ 245004 w 1266576"/>
              <a:gd name="connsiteY5106" fmla="*/ 1099892 h 1722677"/>
              <a:gd name="connsiteX5107" fmla="*/ 243499 w 1266576"/>
              <a:gd name="connsiteY5107" fmla="*/ 1097635 h 1722677"/>
              <a:gd name="connsiteX5108" fmla="*/ 242161 w 1266576"/>
              <a:gd name="connsiteY5108" fmla="*/ 1099391 h 1722677"/>
              <a:gd name="connsiteX5109" fmla="*/ 239360 w 1266576"/>
              <a:gd name="connsiteY5109" fmla="*/ 1108839 h 1722677"/>
              <a:gd name="connsiteX5110" fmla="*/ 241492 w 1266576"/>
              <a:gd name="connsiteY5110" fmla="*/ 1114023 h 1722677"/>
              <a:gd name="connsiteX5111" fmla="*/ 244084 w 1266576"/>
              <a:gd name="connsiteY5111" fmla="*/ 1115612 h 1722677"/>
              <a:gd name="connsiteX5112" fmla="*/ 246369 w 1266576"/>
              <a:gd name="connsiteY5112" fmla="*/ 1115302 h 1722677"/>
              <a:gd name="connsiteX5113" fmla="*/ 246676 w 1266576"/>
              <a:gd name="connsiteY5113" fmla="*/ 1114023 h 1722677"/>
              <a:gd name="connsiteX5114" fmla="*/ 21712 w 1266576"/>
              <a:gd name="connsiteY5114" fmla="*/ 962264 h 1722677"/>
              <a:gd name="connsiteX5115" fmla="*/ 20374 w 1266576"/>
              <a:gd name="connsiteY5115" fmla="*/ 962055 h 1722677"/>
              <a:gd name="connsiteX5116" fmla="*/ 16194 w 1266576"/>
              <a:gd name="connsiteY5116" fmla="*/ 974806 h 1722677"/>
              <a:gd name="connsiteX5117" fmla="*/ 19789 w 1266576"/>
              <a:gd name="connsiteY5117" fmla="*/ 978986 h 1722677"/>
              <a:gd name="connsiteX5118" fmla="*/ 21336 w 1266576"/>
              <a:gd name="connsiteY5118" fmla="*/ 978986 h 1722677"/>
              <a:gd name="connsiteX5119" fmla="*/ 23970 w 1266576"/>
              <a:gd name="connsiteY5119" fmla="*/ 976227 h 1722677"/>
              <a:gd name="connsiteX5120" fmla="*/ 21712 w 1266576"/>
              <a:gd name="connsiteY5120" fmla="*/ 962264 h 1722677"/>
              <a:gd name="connsiteX5121" fmla="*/ 790168 w 1266576"/>
              <a:gd name="connsiteY5121" fmla="*/ 1107585 h 1722677"/>
              <a:gd name="connsiteX5122" fmla="*/ 784524 w 1266576"/>
              <a:gd name="connsiteY5122" fmla="*/ 1108254 h 1722677"/>
              <a:gd name="connsiteX5123" fmla="*/ 783771 w 1266576"/>
              <a:gd name="connsiteY5123" fmla="*/ 1109341 h 1722677"/>
              <a:gd name="connsiteX5124" fmla="*/ 784524 w 1266576"/>
              <a:gd name="connsiteY5124" fmla="*/ 1110470 h 1722677"/>
              <a:gd name="connsiteX5125" fmla="*/ 797484 w 1266576"/>
              <a:gd name="connsiteY5125" fmla="*/ 1114650 h 1722677"/>
              <a:gd name="connsiteX5126" fmla="*/ 801665 w 1266576"/>
              <a:gd name="connsiteY5126" fmla="*/ 1115110 h 1722677"/>
              <a:gd name="connsiteX5127" fmla="*/ 800703 w 1266576"/>
              <a:gd name="connsiteY5127" fmla="*/ 1110344 h 1722677"/>
              <a:gd name="connsiteX5128" fmla="*/ 796522 w 1266576"/>
              <a:gd name="connsiteY5128" fmla="*/ 1107794 h 1722677"/>
              <a:gd name="connsiteX5129" fmla="*/ 195755 w 1266576"/>
              <a:gd name="connsiteY5129" fmla="*/ 951937 h 1722677"/>
              <a:gd name="connsiteX5130" fmla="*/ 193121 w 1266576"/>
              <a:gd name="connsiteY5130" fmla="*/ 931577 h 1722677"/>
              <a:gd name="connsiteX5131" fmla="*/ 192703 w 1266576"/>
              <a:gd name="connsiteY5131" fmla="*/ 930950 h 1722677"/>
              <a:gd name="connsiteX5132" fmla="*/ 191407 w 1266576"/>
              <a:gd name="connsiteY5132" fmla="*/ 930950 h 1722677"/>
              <a:gd name="connsiteX5133" fmla="*/ 188982 w 1266576"/>
              <a:gd name="connsiteY5133" fmla="*/ 938643 h 1722677"/>
              <a:gd name="connsiteX5134" fmla="*/ 195755 w 1266576"/>
              <a:gd name="connsiteY5134" fmla="*/ 951937 h 1722677"/>
              <a:gd name="connsiteX5135" fmla="*/ 249226 w 1266576"/>
              <a:gd name="connsiteY5135" fmla="*/ 1137142 h 1722677"/>
              <a:gd name="connsiteX5136" fmla="*/ 248641 w 1266576"/>
              <a:gd name="connsiteY5136" fmla="*/ 1137393 h 1722677"/>
              <a:gd name="connsiteX5137" fmla="*/ 244460 w 1266576"/>
              <a:gd name="connsiteY5137" fmla="*/ 1153322 h 1722677"/>
              <a:gd name="connsiteX5138" fmla="*/ 247888 w 1266576"/>
              <a:gd name="connsiteY5138" fmla="*/ 1156583 h 1722677"/>
              <a:gd name="connsiteX5139" fmla="*/ 250881 w 1266576"/>
              <a:gd name="connsiteY5139" fmla="*/ 1154676 h 1722677"/>
              <a:gd name="connsiteX5140" fmla="*/ 250940 w 1266576"/>
              <a:gd name="connsiteY5140" fmla="*/ 1154116 h 1722677"/>
              <a:gd name="connsiteX5141" fmla="*/ 250940 w 1266576"/>
              <a:gd name="connsiteY5141" fmla="*/ 1151858 h 1722677"/>
              <a:gd name="connsiteX5142" fmla="*/ 249226 w 1266576"/>
              <a:gd name="connsiteY5142" fmla="*/ 1137142 h 1722677"/>
              <a:gd name="connsiteX5143" fmla="*/ 1210998 w 1266576"/>
              <a:gd name="connsiteY5143" fmla="*/ 937890 h 1722677"/>
              <a:gd name="connsiteX5144" fmla="*/ 1209911 w 1266576"/>
              <a:gd name="connsiteY5144" fmla="*/ 936552 h 1722677"/>
              <a:gd name="connsiteX5145" fmla="*/ 1208866 w 1266576"/>
              <a:gd name="connsiteY5145" fmla="*/ 937514 h 1722677"/>
              <a:gd name="connsiteX5146" fmla="*/ 1206733 w 1266576"/>
              <a:gd name="connsiteY5146" fmla="*/ 943994 h 1722677"/>
              <a:gd name="connsiteX5147" fmla="*/ 1202135 w 1266576"/>
              <a:gd name="connsiteY5147" fmla="*/ 966193 h 1722677"/>
              <a:gd name="connsiteX5148" fmla="*/ 1202135 w 1266576"/>
              <a:gd name="connsiteY5148" fmla="*/ 968451 h 1722677"/>
              <a:gd name="connsiteX5149" fmla="*/ 1202553 w 1266576"/>
              <a:gd name="connsiteY5149" fmla="*/ 969036 h 1722677"/>
              <a:gd name="connsiteX5150" fmla="*/ 1203222 w 1266576"/>
              <a:gd name="connsiteY5150" fmla="*/ 969036 h 1722677"/>
              <a:gd name="connsiteX5151" fmla="*/ 1204183 w 1266576"/>
              <a:gd name="connsiteY5151" fmla="*/ 967030 h 1722677"/>
              <a:gd name="connsiteX5152" fmla="*/ 1210412 w 1266576"/>
              <a:gd name="connsiteY5152" fmla="*/ 941945 h 1722677"/>
              <a:gd name="connsiteX5153" fmla="*/ 1210998 w 1266576"/>
              <a:gd name="connsiteY5153" fmla="*/ 937890 h 1722677"/>
              <a:gd name="connsiteX5154" fmla="*/ 760401 w 1266576"/>
              <a:gd name="connsiteY5154" fmla="*/ 1126022 h 1722677"/>
              <a:gd name="connsiteX5155" fmla="*/ 774741 w 1266576"/>
              <a:gd name="connsiteY5155" fmla="*/ 1124517 h 1722677"/>
              <a:gd name="connsiteX5156" fmla="*/ 788370 w 1266576"/>
              <a:gd name="connsiteY5156" fmla="*/ 1123095 h 1722677"/>
              <a:gd name="connsiteX5157" fmla="*/ 796230 w 1266576"/>
              <a:gd name="connsiteY5157" fmla="*/ 1120503 h 1722677"/>
              <a:gd name="connsiteX5158" fmla="*/ 796564 w 1266576"/>
              <a:gd name="connsiteY5158" fmla="*/ 1119207 h 1722677"/>
              <a:gd name="connsiteX5159" fmla="*/ 795435 w 1266576"/>
              <a:gd name="connsiteY5159" fmla="*/ 1118413 h 1722677"/>
              <a:gd name="connsiteX5160" fmla="*/ 790001 w 1266576"/>
              <a:gd name="connsiteY5160" fmla="*/ 1120545 h 1722677"/>
              <a:gd name="connsiteX5161" fmla="*/ 777918 w 1266576"/>
              <a:gd name="connsiteY5161" fmla="*/ 1122134 h 1722677"/>
              <a:gd name="connsiteX5162" fmla="*/ 760401 w 1266576"/>
              <a:gd name="connsiteY5162" fmla="*/ 1125896 h 1722677"/>
              <a:gd name="connsiteX5163" fmla="*/ 238315 w 1266576"/>
              <a:gd name="connsiteY5163" fmla="*/ 1072383 h 1722677"/>
              <a:gd name="connsiteX5164" fmla="*/ 238315 w 1266576"/>
              <a:gd name="connsiteY5164" fmla="*/ 1097886 h 1722677"/>
              <a:gd name="connsiteX5165" fmla="*/ 238315 w 1266576"/>
              <a:gd name="connsiteY5165" fmla="*/ 1072383 h 1722677"/>
              <a:gd name="connsiteX5166" fmla="*/ 39773 w 1266576"/>
              <a:gd name="connsiteY5166" fmla="*/ 904821 h 1722677"/>
              <a:gd name="connsiteX5167" fmla="*/ 49848 w 1266576"/>
              <a:gd name="connsiteY5167" fmla="*/ 929111 h 1722677"/>
              <a:gd name="connsiteX5168" fmla="*/ 39773 w 1266576"/>
              <a:gd name="connsiteY5168" fmla="*/ 904821 h 1722677"/>
              <a:gd name="connsiteX5169" fmla="*/ 100560 w 1266576"/>
              <a:gd name="connsiteY5169" fmla="*/ 1116448 h 1722677"/>
              <a:gd name="connsiteX5170" fmla="*/ 100017 w 1266576"/>
              <a:gd name="connsiteY5170" fmla="*/ 1116866 h 1722677"/>
              <a:gd name="connsiteX5171" fmla="*/ 100017 w 1266576"/>
              <a:gd name="connsiteY5171" fmla="*/ 1117535 h 1722677"/>
              <a:gd name="connsiteX5172" fmla="*/ 112015 w 1266576"/>
              <a:gd name="connsiteY5172" fmla="*/ 1132042 h 1722677"/>
              <a:gd name="connsiteX5173" fmla="*/ 112642 w 1266576"/>
              <a:gd name="connsiteY5173" fmla="*/ 1132460 h 1722677"/>
              <a:gd name="connsiteX5174" fmla="*/ 115025 w 1266576"/>
              <a:gd name="connsiteY5174" fmla="*/ 1131373 h 1722677"/>
              <a:gd name="connsiteX5175" fmla="*/ 114106 w 1266576"/>
              <a:gd name="connsiteY5175" fmla="*/ 1127192 h 1722677"/>
              <a:gd name="connsiteX5176" fmla="*/ 101355 w 1266576"/>
              <a:gd name="connsiteY5176" fmla="*/ 1116615 h 1722677"/>
              <a:gd name="connsiteX5177" fmla="*/ 100560 w 1266576"/>
              <a:gd name="connsiteY5177" fmla="*/ 1116448 h 1722677"/>
              <a:gd name="connsiteX5178" fmla="*/ 244669 w 1266576"/>
              <a:gd name="connsiteY5178" fmla="*/ 1177152 h 1722677"/>
              <a:gd name="connsiteX5179" fmla="*/ 249770 w 1266576"/>
              <a:gd name="connsiteY5179" fmla="*/ 1164902 h 1722677"/>
              <a:gd name="connsiteX5180" fmla="*/ 245380 w 1266576"/>
              <a:gd name="connsiteY5180" fmla="*/ 1160303 h 1722677"/>
              <a:gd name="connsiteX5181" fmla="*/ 243248 w 1266576"/>
              <a:gd name="connsiteY5181" fmla="*/ 1161934 h 1722677"/>
              <a:gd name="connsiteX5182" fmla="*/ 244669 w 1266576"/>
              <a:gd name="connsiteY5182" fmla="*/ 1177152 h 1722677"/>
              <a:gd name="connsiteX5183" fmla="*/ 951209 w 1266576"/>
              <a:gd name="connsiteY5183" fmla="*/ 1491959 h 1722677"/>
              <a:gd name="connsiteX5184" fmla="*/ 951209 w 1266576"/>
              <a:gd name="connsiteY5184" fmla="*/ 1491248 h 1722677"/>
              <a:gd name="connsiteX5185" fmla="*/ 923867 w 1266576"/>
              <a:gd name="connsiteY5185" fmla="*/ 1491248 h 1722677"/>
              <a:gd name="connsiteX5186" fmla="*/ 918641 w 1266576"/>
              <a:gd name="connsiteY5186" fmla="*/ 1492001 h 1722677"/>
              <a:gd name="connsiteX5187" fmla="*/ 913122 w 1266576"/>
              <a:gd name="connsiteY5187" fmla="*/ 1494258 h 1722677"/>
              <a:gd name="connsiteX5188" fmla="*/ 1231567 w 1266576"/>
              <a:gd name="connsiteY5188" fmla="*/ 941151 h 1722677"/>
              <a:gd name="connsiteX5189" fmla="*/ 1232821 w 1266576"/>
              <a:gd name="connsiteY5189" fmla="*/ 936970 h 1722677"/>
              <a:gd name="connsiteX5190" fmla="*/ 1234242 w 1266576"/>
              <a:gd name="connsiteY5190" fmla="*/ 919453 h 1722677"/>
              <a:gd name="connsiteX5191" fmla="*/ 1234786 w 1266576"/>
              <a:gd name="connsiteY5191" fmla="*/ 905699 h 1722677"/>
              <a:gd name="connsiteX5192" fmla="*/ 1233782 w 1266576"/>
              <a:gd name="connsiteY5192" fmla="*/ 904026 h 1722677"/>
              <a:gd name="connsiteX5193" fmla="*/ 1232779 w 1266576"/>
              <a:gd name="connsiteY5193" fmla="*/ 905949 h 1722677"/>
              <a:gd name="connsiteX5194" fmla="*/ 1232779 w 1266576"/>
              <a:gd name="connsiteY5194" fmla="*/ 909001 h 1722677"/>
              <a:gd name="connsiteX5195" fmla="*/ 1231776 w 1266576"/>
              <a:gd name="connsiteY5195" fmla="*/ 941151 h 1722677"/>
              <a:gd name="connsiteX5196" fmla="*/ 99306 w 1266576"/>
              <a:gd name="connsiteY5196" fmla="*/ 1053236 h 1722677"/>
              <a:gd name="connsiteX5197" fmla="*/ 99306 w 1266576"/>
              <a:gd name="connsiteY5197" fmla="*/ 1052567 h 1722677"/>
              <a:gd name="connsiteX5198" fmla="*/ 94164 w 1266576"/>
              <a:gd name="connsiteY5198" fmla="*/ 1040861 h 1722677"/>
              <a:gd name="connsiteX5199" fmla="*/ 91028 w 1266576"/>
              <a:gd name="connsiteY5199" fmla="*/ 1040443 h 1722677"/>
              <a:gd name="connsiteX5200" fmla="*/ 89858 w 1266576"/>
              <a:gd name="connsiteY5200" fmla="*/ 1041362 h 1722677"/>
              <a:gd name="connsiteX5201" fmla="*/ 89481 w 1266576"/>
              <a:gd name="connsiteY5201" fmla="*/ 1045250 h 1722677"/>
              <a:gd name="connsiteX5202" fmla="*/ 98052 w 1266576"/>
              <a:gd name="connsiteY5202" fmla="*/ 1053612 h 1722677"/>
              <a:gd name="connsiteX5203" fmla="*/ 98763 w 1266576"/>
              <a:gd name="connsiteY5203" fmla="*/ 1053612 h 1722677"/>
              <a:gd name="connsiteX5204" fmla="*/ 99306 w 1266576"/>
              <a:gd name="connsiteY5204" fmla="*/ 1053236 h 1722677"/>
              <a:gd name="connsiteX5205" fmla="*/ 1006519 w 1266576"/>
              <a:gd name="connsiteY5205" fmla="*/ 1387358 h 1722677"/>
              <a:gd name="connsiteX5206" fmla="*/ 1001879 w 1266576"/>
              <a:gd name="connsiteY5206" fmla="*/ 1385894 h 1722677"/>
              <a:gd name="connsiteX5207" fmla="*/ 992890 w 1266576"/>
              <a:gd name="connsiteY5207" fmla="*/ 1385100 h 1722677"/>
              <a:gd name="connsiteX5208" fmla="*/ 983358 w 1266576"/>
              <a:gd name="connsiteY5208" fmla="*/ 1387107 h 1722677"/>
              <a:gd name="connsiteX5209" fmla="*/ 982898 w 1266576"/>
              <a:gd name="connsiteY5209" fmla="*/ 1388277 h 1722677"/>
              <a:gd name="connsiteX5210" fmla="*/ 983358 w 1266576"/>
              <a:gd name="connsiteY5210" fmla="*/ 1388737 h 1722677"/>
              <a:gd name="connsiteX5211" fmla="*/ 987079 w 1266576"/>
              <a:gd name="connsiteY5211" fmla="*/ 1389113 h 1722677"/>
              <a:gd name="connsiteX5212" fmla="*/ 1006645 w 1266576"/>
              <a:gd name="connsiteY5212" fmla="*/ 1387399 h 1722677"/>
              <a:gd name="connsiteX5213" fmla="*/ 1082316 w 1266576"/>
              <a:gd name="connsiteY5213" fmla="*/ 1395719 h 1722677"/>
              <a:gd name="connsiteX5214" fmla="*/ 1072867 w 1266576"/>
              <a:gd name="connsiteY5214" fmla="*/ 1388152 h 1722677"/>
              <a:gd name="connsiteX5215" fmla="*/ 1070191 w 1266576"/>
              <a:gd name="connsiteY5215" fmla="*/ 1388152 h 1722677"/>
              <a:gd name="connsiteX5216" fmla="*/ 1068728 w 1266576"/>
              <a:gd name="connsiteY5216" fmla="*/ 1391413 h 1722677"/>
              <a:gd name="connsiteX5217" fmla="*/ 1071153 w 1266576"/>
              <a:gd name="connsiteY5217" fmla="*/ 1393796 h 1722677"/>
              <a:gd name="connsiteX5218" fmla="*/ 1082441 w 1266576"/>
              <a:gd name="connsiteY5218" fmla="*/ 1395719 h 1722677"/>
              <a:gd name="connsiteX5219" fmla="*/ 22841 w 1266576"/>
              <a:gd name="connsiteY5219" fmla="*/ 872922 h 1722677"/>
              <a:gd name="connsiteX5220" fmla="*/ 23802 w 1266576"/>
              <a:gd name="connsiteY5220" fmla="*/ 873465 h 1722677"/>
              <a:gd name="connsiteX5221" fmla="*/ 36595 w 1266576"/>
              <a:gd name="connsiteY5221" fmla="*/ 865104 h 1722677"/>
              <a:gd name="connsiteX5222" fmla="*/ 35801 w 1266576"/>
              <a:gd name="connsiteY5222" fmla="*/ 862094 h 1722677"/>
              <a:gd name="connsiteX5223" fmla="*/ 31620 w 1266576"/>
              <a:gd name="connsiteY5223" fmla="*/ 862470 h 1722677"/>
              <a:gd name="connsiteX5224" fmla="*/ 29446 w 1266576"/>
              <a:gd name="connsiteY5224" fmla="*/ 864644 h 1722677"/>
              <a:gd name="connsiteX5225" fmla="*/ 22841 w 1266576"/>
              <a:gd name="connsiteY5225" fmla="*/ 872922 h 1722677"/>
              <a:gd name="connsiteX5226" fmla="*/ 161557 w 1266576"/>
              <a:gd name="connsiteY5226" fmla="*/ 1019790 h 1722677"/>
              <a:gd name="connsiteX5227" fmla="*/ 178280 w 1266576"/>
              <a:gd name="connsiteY5227" fmla="*/ 1018578 h 1722677"/>
              <a:gd name="connsiteX5228" fmla="*/ 180913 w 1266576"/>
              <a:gd name="connsiteY5228" fmla="*/ 1017491 h 1722677"/>
              <a:gd name="connsiteX5229" fmla="*/ 181248 w 1266576"/>
              <a:gd name="connsiteY5229" fmla="*/ 1016111 h 1722677"/>
              <a:gd name="connsiteX5230" fmla="*/ 180537 w 1266576"/>
              <a:gd name="connsiteY5230" fmla="*/ 1014899 h 1722677"/>
              <a:gd name="connsiteX5231" fmla="*/ 178280 w 1266576"/>
              <a:gd name="connsiteY5231" fmla="*/ 1014899 h 1722677"/>
              <a:gd name="connsiteX5232" fmla="*/ 161264 w 1266576"/>
              <a:gd name="connsiteY5232" fmla="*/ 1018745 h 1722677"/>
              <a:gd name="connsiteX5233" fmla="*/ 160804 w 1266576"/>
              <a:gd name="connsiteY5233" fmla="*/ 1019247 h 1722677"/>
              <a:gd name="connsiteX5234" fmla="*/ 1149709 w 1266576"/>
              <a:gd name="connsiteY5234" fmla="*/ 1420260 h 1722677"/>
              <a:gd name="connsiteX5235" fmla="*/ 1143187 w 1266576"/>
              <a:gd name="connsiteY5235" fmla="*/ 1418169 h 1722677"/>
              <a:gd name="connsiteX5236" fmla="*/ 1139006 w 1266576"/>
              <a:gd name="connsiteY5236" fmla="*/ 1420511 h 1722677"/>
              <a:gd name="connsiteX5237" fmla="*/ 1138128 w 1266576"/>
              <a:gd name="connsiteY5237" fmla="*/ 1423353 h 1722677"/>
              <a:gd name="connsiteX5238" fmla="*/ 1139269 w 1266576"/>
              <a:gd name="connsiteY5238" fmla="*/ 1425427 h 1722677"/>
              <a:gd name="connsiteX5239" fmla="*/ 1140386 w 1266576"/>
              <a:gd name="connsiteY5239" fmla="*/ 1425360 h 1722677"/>
              <a:gd name="connsiteX5240" fmla="*/ 1149709 w 1266576"/>
              <a:gd name="connsiteY5240" fmla="*/ 1420260 h 1722677"/>
              <a:gd name="connsiteX5241" fmla="*/ 101146 w 1266576"/>
              <a:gd name="connsiteY5241" fmla="*/ 1045710 h 1722677"/>
              <a:gd name="connsiteX5242" fmla="*/ 104406 w 1266576"/>
              <a:gd name="connsiteY5242" fmla="*/ 1055075 h 1722677"/>
              <a:gd name="connsiteX5243" fmla="*/ 106204 w 1266576"/>
              <a:gd name="connsiteY5243" fmla="*/ 1058336 h 1722677"/>
              <a:gd name="connsiteX5244" fmla="*/ 107500 w 1266576"/>
              <a:gd name="connsiteY5244" fmla="*/ 1058629 h 1722677"/>
              <a:gd name="connsiteX5245" fmla="*/ 109173 w 1266576"/>
              <a:gd name="connsiteY5245" fmla="*/ 1052400 h 1722677"/>
              <a:gd name="connsiteX5246" fmla="*/ 101146 w 1266576"/>
              <a:gd name="connsiteY5246" fmla="*/ 1045710 h 1722677"/>
              <a:gd name="connsiteX5247" fmla="*/ 133253 w 1266576"/>
              <a:gd name="connsiteY5247" fmla="*/ 1129325 h 1722677"/>
              <a:gd name="connsiteX5248" fmla="*/ 122676 w 1266576"/>
              <a:gd name="connsiteY5248" fmla="*/ 1129325 h 1722677"/>
              <a:gd name="connsiteX5249" fmla="*/ 119164 w 1266576"/>
              <a:gd name="connsiteY5249" fmla="*/ 1131749 h 1722677"/>
              <a:gd name="connsiteX5250" fmla="*/ 119164 w 1266576"/>
              <a:gd name="connsiteY5250" fmla="*/ 1133923 h 1722677"/>
              <a:gd name="connsiteX5251" fmla="*/ 121004 w 1266576"/>
              <a:gd name="connsiteY5251" fmla="*/ 1134801 h 1722677"/>
              <a:gd name="connsiteX5252" fmla="*/ 133253 w 1266576"/>
              <a:gd name="connsiteY5252" fmla="*/ 1129492 h 1722677"/>
              <a:gd name="connsiteX5253" fmla="*/ 81496 w 1266576"/>
              <a:gd name="connsiteY5253" fmla="*/ 1029907 h 1722677"/>
              <a:gd name="connsiteX5254" fmla="*/ 80618 w 1266576"/>
              <a:gd name="connsiteY5254" fmla="*/ 1022340 h 1722677"/>
              <a:gd name="connsiteX5255" fmla="*/ 77148 w 1266576"/>
              <a:gd name="connsiteY5255" fmla="*/ 1021086 h 1722677"/>
              <a:gd name="connsiteX5256" fmla="*/ 74723 w 1266576"/>
              <a:gd name="connsiteY5256" fmla="*/ 1024389 h 1722677"/>
              <a:gd name="connsiteX5257" fmla="*/ 80075 w 1266576"/>
              <a:gd name="connsiteY5257" fmla="*/ 1032332 h 1722677"/>
              <a:gd name="connsiteX5258" fmla="*/ 81204 w 1266576"/>
              <a:gd name="connsiteY5258" fmla="*/ 1031914 h 1722677"/>
              <a:gd name="connsiteX5259" fmla="*/ 81496 w 1266576"/>
              <a:gd name="connsiteY5259" fmla="*/ 1029907 h 1722677"/>
              <a:gd name="connsiteX5260" fmla="*/ 990842 w 1266576"/>
              <a:gd name="connsiteY5260" fmla="*/ 1496139 h 1722677"/>
              <a:gd name="connsiteX5261" fmla="*/ 988835 w 1266576"/>
              <a:gd name="connsiteY5261" fmla="*/ 1494425 h 1722677"/>
              <a:gd name="connsiteX5262" fmla="*/ 980724 w 1266576"/>
              <a:gd name="connsiteY5262" fmla="*/ 1495011 h 1722677"/>
              <a:gd name="connsiteX5263" fmla="*/ 979763 w 1266576"/>
              <a:gd name="connsiteY5263" fmla="*/ 1496056 h 1722677"/>
              <a:gd name="connsiteX5264" fmla="*/ 980432 w 1266576"/>
              <a:gd name="connsiteY5264" fmla="*/ 1497268 h 1722677"/>
              <a:gd name="connsiteX5265" fmla="*/ 987079 w 1266576"/>
              <a:gd name="connsiteY5265" fmla="*/ 1500738 h 1722677"/>
              <a:gd name="connsiteX5266" fmla="*/ 989884 w 1266576"/>
              <a:gd name="connsiteY5266" fmla="*/ 1499806 h 1722677"/>
              <a:gd name="connsiteX5267" fmla="*/ 990047 w 1266576"/>
              <a:gd name="connsiteY5267" fmla="*/ 1499359 h 1722677"/>
              <a:gd name="connsiteX5268" fmla="*/ 990842 w 1266576"/>
              <a:gd name="connsiteY5268" fmla="*/ 1496139 h 1722677"/>
              <a:gd name="connsiteX5269" fmla="*/ 100978 w 1266576"/>
              <a:gd name="connsiteY5269" fmla="*/ 1007248 h 1722677"/>
              <a:gd name="connsiteX5270" fmla="*/ 90903 w 1266576"/>
              <a:gd name="connsiteY5270" fmla="*/ 1005659 h 1722677"/>
              <a:gd name="connsiteX5271" fmla="*/ 87057 w 1266576"/>
              <a:gd name="connsiteY5271" fmla="*/ 1009338 h 1722677"/>
              <a:gd name="connsiteX5272" fmla="*/ 88403 w 1266576"/>
              <a:gd name="connsiteY5272" fmla="*/ 1011353 h 1722677"/>
              <a:gd name="connsiteX5273" fmla="*/ 88771 w 1266576"/>
              <a:gd name="connsiteY5273" fmla="*/ 1011387 h 1722677"/>
              <a:gd name="connsiteX5274" fmla="*/ 100978 w 1266576"/>
              <a:gd name="connsiteY5274" fmla="*/ 1007248 h 1722677"/>
              <a:gd name="connsiteX5275" fmla="*/ 847987 w 1266576"/>
              <a:gd name="connsiteY5275" fmla="*/ 1519510 h 1722677"/>
              <a:gd name="connsiteX5276" fmla="*/ 845311 w 1266576"/>
              <a:gd name="connsiteY5276" fmla="*/ 1509810 h 1722677"/>
              <a:gd name="connsiteX5277" fmla="*/ 843321 w 1266576"/>
              <a:gd name="connsiteY5277" fmla="*/ 1508899 h 1722677"/>
              <a:gd name="connsiteX5278" fmla="*/ 842845 w 1266576"/>
              <a:gd name="connsiteY5278" fmla="*/ 1509183 h 1722677"/>
              <a:gd name="connsiteX5279" fmla="*/ 840336 w 1266576"/>
              <a:gd name="connsiteY5279" fmla="*/ 1511984 h 1722677"/>
              <a:gd name="connsiteX5280" fmla="*/ 840796 w 1266576"/>
              <a:gd name="connsiteY5280" fmla="*/ 1515789 h 1722677"/>
              <a:gd name="connsiteX5281" fmla="*/ 847987 w 1266576"/>
              <a:gd name="connsiteY5281" fmla="*/ 1519510 h 1722677"/>
              <a:gd name="connsiteX5282" fmla="*/ 1125795 w 1266576"/>
              <a:gd name="connsiteY5282" fmla="*/ 1442543 h 1722677"/>
              <a:gd name="connsiteX5283" fmla="*/ 1123830 w 1266576"/>
              <a:gd name="connsiteY5283" fmla="*/ 1464366 h 1722677"/>
              <a:gd name="connsiteX5284" fmla="*/ 1125795 w 1266576"/>
              <a:gd name="connsiteY5284" fmla="*/ 1442543 h 1722677"/>
              <a:gd name="connsiteX5285" fmla="*/ 813245 w 1266576"/>
              <a:gd name="connsiteY5285" fmla="*/ 1053737 h 1722677"/>
              <a:gd name="connsiteX5286" fmla="*/ 825453 w 1266576"/>
              <a:gd name="connsiteY5286" fmla="*/ 1053737 h 1722677"/>
              <a:gd name="connsiteX5287" fmla="*/ 829216 w 1266576"/>
              <a:gd name="connsiteY5287" fmla="*/ 1051313 h 1722677"/>
              <a:gd name="connsiteX5288" fmla="*/ 825411 w 1266576"/>
              <a:gd name="connsiteY5288" fmla="*/ 1049807 h 1722677"/>
              <a:gd name="connsiteX5289" fmla="*/ 813245 w 1266576"/>
              <a:gd name="connsiteY5289" fmla="*/ 1053946 h 1722677"/>
              <a:gd name="connsiteX5290" fmla="*/ 69665 w 1266576"/>
              <a:gd name="connsiteY5290" fmla="*/ 1009087 h 1722677"/>
              <a:gd name="connsiteX5291" fmla="*/ 70668 w 1266576"/>
              <a:gd name="connsiteY5291" fmla="*/ 1008335 h 1722677"/>
              <a:gd name="connsiteX5292" fmla="*/ 72257 w 1266576"/>
              <a:gd name="connsiteY5292" fmla="*/ 999346 h 1722677"/>
              <a:gd name="connsiteX5293" fmla="*/ 69916 w 1266576"/>
              <a:gd name="connsiteY5293" fmla="*/ 997089 h 1722677"/>
              <a:gd name="connsiteX5294" fmla="*/ 67658 w 1266576"/>
              <a:gd name="connsiteY5294" fmla="*/ 997340 h 1722677"/>
              <a:gd name="connsiteX5295" fmla="*/ 65863 w 1266576"/>
              <a:gd name="connsiteY5295" fmla="*/ 999764 h 1722677"/>
              <a:gd name="connsiteX5296" fmla="*/ 65986 w 1266576"/>
              <a:gd name="connsiteY5296" fmla="*/ 1000224 h 1722677"/>
              <a:gd name="connsiteX5297" fmla="*/ 68536 w 1266576"/>
              <a:gd name="connsiteY5297" fmla="*/ 1008168 h 1722677"/>
              <a:gd name="connsiteX5298" fmla="*/ 69665 w 1266576"/>
              <a:gd name="connsiteY5298" fmla="*/ 1009087 h 1722677"/>
              <a:gd name="connsiteX5299" fmla="*/ 704045 w 1266576"/>
              <a:gd name="connsiteY5299" fmla="*/ 1090862 h 1722677"/>
              <a:gd name="connsiteX5300" fmla="*/ 702582 w 1266576"/>
              <a:gd name="connsiteY5300" fmla="*/ 1087601 h 1722677"/>
              <a:gd name="connsiteX5301" fmla="*/ 696980 w 1266576"/>
              <a:gd name="connsiteY5301" fmla="*/ 1086096 h 1722677"/>
              <a:gd name="connsiteX5302" fmla="*/ 695140 w 1266576"/>
              <a:gd name="connsiteY5302" fmla="*/ 1087434 h 1722677"/>
              <a:gd name="connsiteX5303" fmla="*/ 695140 w 1266576"/>
              <a:gd name="connsiteY5303" fmla="*/ 1089942 h 1722677"/>
              <a:gd name="connsiteX5304" fmla="*/ 702373 w 1266576"/>
              <a:gd name="connsiteY5304" fmla="*/ 1091782 h 1722677"/>
              <a:gd name="connsiteX5305" fmla="*/ 704045 w 1266576"/>
              <a:gd name="connsiteY5305" fmla="*/ 1090862 h 1722677"/>
              <a:gd name="connsiteX5306" fmla="*/ 71086 w 1266576"/>
              <a:gd name="connsiteY5306" fmla="*/ 874594 h 1722677"/>
              <a:gd name="connsiteX5307" fmla="*/ 69456 w 1266576"/>
              <a:gd name="connsiteY5307" fmla="*/ 875389 h 1722677"/>
              <a:gd name="connsiteX5308" fmla="*/ 69456 w 1266576"/>
              <a:gd name="connsiteY5308" fmla="*/ 876810 h 1722677"/>
              <a:gd name="connsiteX5309" fmla="*/ 73177 w 1266576"/>
              <a:gd name="connsiteY5309" fmla="*/ 881618 h 1722677"/>
              <a:gd name="connsiteX5310" fmla="*/ 77148 w 1266576"/>
              <a:gd name="connsiteY5310" fmla="*/ 881032 h 1722677"/>
              <a:gd name="connsiteX5311" fmla="*/ 75560 w 1266576"/>
              <a:gd name="connsiteY5311" fmla="*/ 876183 h 1722677"/>
              <a:gd name="connsiteX5312" fmla="*/ 71086 w 1266576"/>
              <a:gd name="connsiteY5312" fmla="*/ 874594 h 1722677"/>
              <a:gd name="connsiteX5313" fmla="*/ 59213 w 1266576"/>
              <a:gd name="connsiteY5313" fmla="*/ 962389 h 1722677"/>
              <a:gd name="connsiteX5314" fmla="*/ 59213 w 1266576"/>
              <a:gd name="connsiteY5314" fmla="*/ 969203 h 1722677"/>
              <a:gd name="connsiteX5315" fmla="*/ 63394 w 1266576"/>
              <a:gd name="connsiteY5315" fmla="*/ 973635 h 1722677"/>
              <a:gd name="connsiteX5316" fmla="*/ 65191 w 1266576"/>
              <a:gd name="connsiteY5316" fmla="*/ 971963 h 1722677"/>
              <a:gd name="connsiteX5317" fmla="*/ 59171 w 1266576"/>
              <a:gd name="connsiteY5317" fmla="*/ 962305 h 1722677"/>
              <a:gd name="connsiteX5318" fmla="*/ 88102 w 1266576"/>
              <a:gd name="connsiteY5318" fmla="*/ 1068412 h 1722677"/>
              <a:gd name="connsiteX5319" fmla="*/ 88102 w 1266576"/>
              <a:gd name="connsiteY5319" fmla="*/ 1074934 h 1722677"/>
              <a:gd name="connsiteX5320" fmla="*/ 89189 w 1266576"/>
              <a:gd name="connsiteY5320" fmla="*/ 1083295 h 1722677"/>
              <a:gd name="connsiteX5321" fmla="*/ 90067 w 1266576"/>
              <a:gd name="connsiteY5321" fmla="*/ 1084173 h 1722677"/>
              <a:gd name="connsiteX5322" fmla="*/ 91237 w 1266576"/>
              <a:gd name="connsiteY5322" fmla="*/ 1083420 h 1722677"/>
              <a:gd name="connsiteX5323" fmla="*/ 91990 w 1266576"/>
              <a:gd name="connsiteY5323" fmla="*/ 1079783 h 1722677"/>
              <a:gd name="connsiteX5324" fmla="*/ 88060 w 1266576"/>
              <a:gd name="connsiteY5324" fmla="*/ 1068328 h 1722677"/>
              <a:gd name="connsiteX5325" fmla="*/ 1164801 w 1266576"/>
              <a:gd name="connsiteY5325" fmla="*/ 997340 h 1722677"/>
              <a:gd name="connsiteX5326" fmla="*/ 1166724 w 1266576"/>
              <a:gd name="connsiteY5326" fmla="*/ 997131 h 1722677"/>
              <a:gd name="connsiteX5327" fmla="*/ 1170905 w 1266576"/>
              <a:gd name="connsiteY5327" fmla="*/ 993577 h 1722677"/>
              <a:gd name="connsiteX5328" fmla="*/ 1165721 w 1266576"/>
              <a:gd name="connsiteY5328" fmla="*/ 992490 h 1722677"/>
              <a:gd name="connsiteX5329" fmla="*/ 1162794 w 1266576"/>
              <a:gd name="connsiteY5329" fmla="*/ 993075 h 1722677"/>
              <a:gd name="connsiteX5330" fmla="*/ 1160704 w 1266576"/>
              <a:gd name="connsiteY5330" fmla="*/ 995500 h 1722677"/>
              <a:gd name="connsiteX5331" fmla="*/ 1162878 w 1266576"/>
              <a:gd name="connsiteY5331" fmla="*/ 997131 h 1722677"/>
              <a:gd name="connsiteX5332" fmla="*/ 1164759 w 1266576"/>
              <a:gd name="connsiteY5332" fmla="*/ 997298 h 1722677"/>
              <a:gd name="connsiteX5333" fmla="*/ 55283 w 1266576"/>
              <a:gd name="connsiteY5333" fmla="*/ 963894 h 1722677"/>
              <a:gd name="connsiteX5334" fmla="*/ 55283 w 1266576"/>
              <a:gd name="connsiteY5334" fmla="*/ 960382 h 1722677"/>
              <a:gd name="connsiteX5335" fmla="*/ 53778 w 1266576"/>
              <a:gd name="connsiteY5335" fmla="*/ 957414 h 1722677"/>
              <a:gd name="connsiteX5336" fmla="*/ 50559 w 1266576"/>
              <a:gd name="connsiteY5336" fmla="*/ 959003 h 1722677"/>
              <a:gd name="connsiteX5337" fmla="*/ 49806 w 1266576"/>
              <a:gd name="connsiteY5337" fmla="*/ 961511 h 1722677"/>
              <a:gd name="connsiteX5338" fmla="*/ 53402 w 1266576"/>
              <a:gd name="connsiteY5338" fmla="*/ 966235 h 1722677"/>
              <a:gd name="connsiteX5339" fmla="*/ 54071 w 1266576"/>
              <a:gd name="connsiteY5339" fmla="*/ 966235 h 1722677"/>
              <a:gd name="connsiteX5340" fmla="*/ 55116 w 1266576"/>
              <a:gd name="connsiteY5340" fmla="*/ 965441 h 1722677"/>
              <a:gd name="connsiteX5341" fmla="*/ 55241 w 1266576"/>
              <a:gd name="connsiteY5341" fmla="*/ 963727 h 1722677"/>
              <a:gd name="connsiteX5342" fmla="*/ 62725 w 1266576"/>
              <a:gd name="connsiteY5342" fmla="*/ 983711 h 1722677"/>
              <a:gd name="connsiteX5343" fmla="*/ 63728 w 1266576"/>
              <a:gd name="connsiteY5343" fmla="*/ 990734 h 1722677"/>
              <a:gd name="connsiteX5344" fmla="*/ 67909 w 1266576"/>
              <a:gd name="connsiteY5344" fmla="*/ 992908 h 1722677"/>
              <a:gd name="connsiteX5345" fmla="*/ 69414 w 1266576"/>
              <a:gd name="connsiteY5345" fmla="*/ 990860 h 1722677"/>
              <a:gd name="connsiteX5346" fmla="*/ 62725 w 1266576"/>
              <a:gd name="connsiteY5346" fmla="*/ 983711 h 1722677"/>
              <a:gd name="connsiteX5347" fmla="*/ 251484 w 1266576"/>
              <a:gd name="connsiteY5347" fmla="*/ 1175354 h 1722677"/>
              <a:gd name="connsiteX5348" fmla="*/ 250397 w 1266576"/>
              <a:gd name="connsiteY5348" fmla="*/ 1175354 h 1722677"/>
              <a:gd name="connsiteX5349" fmla="*/ 247847 w 1266576"/>
              <a:gd name="connsiteY5349" fmla="*/ 1180873 h 1722677"/>
              <a:gd name="connsiteX5350" fmla="*/ 247136 w 1266576"/>
              <a:gd name="connsiteY5350" fmla="*/ 1183757 h 1722677"/>
              <a:gd name="connsiteX5351" fmla="*/ 248766 w 1266576"/>
              <a:gd name="connsiteY5351" fmla="*/ 1185680 h 1722677"/>
              <a:gd name="connsiteX5352" fmla="*/ 251149 w 1266576"/>
              <a:gd name="connsiteY5352" fmla="*/ 1184259 h 1722677"/>
              <a:gd name="connsiteX5353" fmla="*/ 251484 w 1266576"/>
              <a:gd name="connsiteY5353" fmla="*/ 1182837 h 1722677"/>
              <a:gd name="connsiteX5354" fmla="*/ 251400 w 1266576"/>
              <a:gd name="connsiteY5354" fmla="*/ 1175354 h 1722677"/>
              <a:gd name="connsiteX5355" fmla="*/ 86220 w 1266576"/>
              <a:gd name="connsiteY5355" fmla="*/ 1026396 h 1722677"/>
              <a:gd name="connsiteX5356" fmla="*/ 85175 w 1266576"/>
              <a:gd name="connsiteY5356" fmla="*/ 1027148 h 1722677"/>
              <a:gd name="connsiteX5357" fmla="*/ 86304 w 1266576"/>
              <a:gd name="connsiteY5357" fmla="*/ 1036053 h 1722677"/>
              <a:gd name="connsiteX5358" fmla="*/ 87098 w 1266576"/>
              <a:gd name="connsiteY5358" fmla="*/ 1037182 h 1722677"/>
              <a:gd name="connsiteX5359" fmla="*/ 89147 w 1266576"/>
              <a:gd name="connsiteY5359" fmla="*/ 1036596 h 1722677"/>
              <a:gd name="connsiteX5360" fmla="*/ 90318 w 1266576"/>
              <a:gd name="connsiteY5360" fmla="*/ 1032688 h 1722677"/>
              <a:gd name="connsiteX5361" fmla="*/ 90150 w 1266576"/>
              <a:gd name="connsiteY5361" fmla="*/ 1032416 h 1722677"/>
              <a:gd name="connsiteX5362" fmla="*/ 86220 w 1266576"/>
              <a:gd name="connsiteY5362" fmla="*/ 1026396 h 1722677"/>
              <a:gd name="connsiteX5363" fmla="*/ 187435 w 1266576"/>
              <a:gd name="connsiteY5363" fmla="*/ 1023971 h 1722677"/>
              <a:gd name="connsiteX5364" fmla="*/ 186683 w 1266576"/>
              <a:gd name="connsiteY5364" fmla="*/ 1022800 h 1722677"/>
              <a:gd name="connsiteX5365" fmla="*/ 184049 w 1266576"/>
              <a:gd name="connsiteY5365" fmla="*/ 1023260 h 1722677"/>
              <a:gd name="connsiteX5366" fmla="*/ 181164 w 1266576"/>
              <a:gd name="connsiteY5366" fmla="*/ 1033336 h 1722677"/>
              <a:gd name="connsiteX5367" fmla="*/ 181499 w 1266576"/>
              <a:gd name="connsiteY5367" fmla="*/ 1033963 h 1722677"/>
              <a:gd name="connsiteX5368" fmla="*/ 182168 w 1266576"/>
              <a:gd name="connsiteY5368" fmla="*/ 1033963 h 1722677"/>
              <a:gd name="connsiteX5369" fmla="*/ 187394 w 1266576"/>
              <a:gd name="connsiteY5369" fmla="*/ 1024849 h 1722677"/>
              <a:gd name="connsiteX5370" fmla="*/ 187435 w 1266576"/>
              <a:gd name="connsiteY5370" fmla="*/ 1023971 h 1722677"/>
              <a:gd name="connsiteX5371" fmla="*/ 75267 w 1266576"/>
              <a:gd name="connsiteY5371" fmla="*/ 1005116 h 1722677"/>
              <a:gd name="connsiteX5372" fmla="*/ 73929 w 1266576"/>
              <a:gd name="connsiteY5372" fmla="*/ 1014564 h 1722677"/>
              <a:gd name="connsiteX5373" fmla="*/ 74807 w 1266576"/>
              <a:gd name="connsiteY5373" fmla="*/ 1016404 h 1722677"/>
              <a:gd name="connsiteX5374" fmla="*/ 77441 w 1266576"/>
              <a:gd name="connsiteY5374" fmla="*/ 1015442 h 1722677"/>
              <a:gd name="connsiteX5375" fmla="*/ 78277 w 1266576"/>
              <a:gd name="connsiteY5375" fmla="*/ 1013435 h 1722677"/>
              <a:gd name="connsiteX5376" fmla="*/ 75267 w 1266576"/>
              <a:gd name="connsiteY5376" fmla="*/ 1005116 h 1722677"/>
              <a:gd name="connsiteX5377" fmla="*/ 1130143 w 1266576"/>
              <a:gd name="connsiteY5377" fmla="*/ 1440160 h 1722677"/>
              <a:gd name="connsiteX5378" fmla="*/ 1131773 w 1266576"/>
              <a:gd name="connsiteY5378" fmla="*/ 1432258 h 1722677"/>
              <a:gd name="connsiteX5379" fmla="*/ 1131773 w 1266576"/>
              <a:gd name="connsiteY5379" fmla="*/ 1428579 h 1722677"/>
              <a:gd name="connsiteX5380" fmla="*/ 1129976 w 1266576"/>
              <a:gd name="connsiteY5380" fmla="*/ 1426614 h 1722677"/>
              <a:gd name="connsiteX5381" fmla="*/ 1129098 w 1266576"/>
              <a:gd name="connsiteY5381" fmla="*/ 1428454 h 1722677"/>
              <a:gd name="connsiteX5382" fmla="*/ 1130143 w 1266576"/>
              <a:gd name="connsiteY5382" fmla="*/ 1440160 h 1722677"/>
              <a:gd name="connsiteX5383" fmla="*/ 1073870 w 1266576"/>
              <a:gd name="connsiteY5383" fmla="*/ 1653836 h 1722677"/>
              <a:gd name="connsiteX5384" fmla="*/ 1080518 w 1266576"/>
              <a:gd name="connsiteY5384" fmla="*/ 1643091 h 1722677"/>
              <a:gd name="connsiteX5385" fmla="*/ 1079807 w 1266576"/>
              <a:gd name="connsiteY5385" fmla="*/ 1643300 h 1722677"/>
              <a:gd name="connsiteX5386" fmla="*/ 1073870 w 1266576"/>
              <a:gd name="connsiteY5386" fmla="*/ 1653836 h 1722677"/>
              <a:gd name="connsiteX5387" fmla="*/ 256292 w 1266576"/>
              <a:gd name="connsiteY5387" fmla="*/ 1176775 h 1722677"/>
              <a:gd name="connsiteX5388" fmla="*/ 256292 w 1266576"/>
              <a:gd name="connsiteY5388" fmla="*/ 1184886 h 1722677"/>
              <a:gd name="connsiteX5389" fmla="*/ 257546 w 1266576"/>
              <a:gd name="connsiteY5389" fmla="*/ 1185346 h 1722677"/>
              <a:gd name="connsiteX5390" fmla="*/ 258466 w 1266576"/>
              <a:gd name="connsiteY5390" fmla="*/ 1184426 h 1722677"/>
              <a:gd name="connsiteX5391" fmla="*/ 256292 w 1266576"/>
              <a:gd name="connsiteY5391" fmla="*/ 1176775 h 1722677"/>
              <a:gd name="connsiteX5392" fmla="*/ 684898 w 1266576"/>
              <a:gd name="connsiteY5392" fmla="*/ 1649697 h 1722677"/>
              <a:gd name="connsiteX5393" fmla="*/ 696353 w 1266576"/>
              <a:gd name="connsiteY5393" fmla="*/ 1652958 h 1722677"/>
              <a:gd name="connsiteX5394" fmla="*/ 696938 w 1266576"/>
              <a:gd name="connsiteY5394" fmla="*/ 1652498 h 1722677"/>
              <a:gd name="connsiteX5395" fmla="*/ 696938 w 1266576"/>
              <a:gd name="connsiteY5395" fmla="*/ 1651871 h 1722677"/>
              <a:gd name="connsiteX5396" fmla="*/ 684898 w 1266576"/>
              <a:gd name="connsiteY5396" fmla="*/ 1649697 h 1722677"/>
              <a:gd name="connsiteX5397" fmla="*/ 844182 w 1266576"/>
              <a:gd name="connsiteY5397" fmla="*/ 1076689 h 1722677"/>
              <a:gd name="connsiteX5398" fmla="*/ 848029 w 1266576"/>
              <a:gd name="connsiteY5398" fmla="*/ 1073888 h 1722677"/>
              <a:gd name="connsiteX5399" fmla="*/ 845938 w 1266576"/>
              <a:gd name="connsiteY5399" fmla="*/ 1070544 h 1722677"/>
              <a:gd name="connsiteX5400" fmla="*/ 843555 w 1266576"/>
              <a:gd name="connsiteY5400" fmla="*/ 1073554 h 1722677"/>
              <a:gd name="connsiteX5401" fmla="*/ 844182 w 1266576"/>
              <a:gd name="connsiteY5401" fmla="*/ 1076689 h 1722677"/>
              <a:gd name="connsiteX5402" fmla="*/ 149725 w 1266576"/>
              <a:gd name="connsiteY5402" fmla="*/ 859042 h 1722677"/>
              <a:gd name="connsiteX5403" fmla="*/ 147342 w 1266576"/>
              <a:gd name="connsiteY5403" fmla="*/ 853649 h 1722677"/>
              <a:gd name="connsiteX5404" fmla="*/ 145127 w 1266576"/>
              <a:gd name="connsiteY5404" fmla="*/ 852520 h 1722677"/>
              <a:gd name="connsiteX5405" fmla="*/ 145127 w 1266576"/>
              <a:gd name="connsiteY5405" fmla="*/ 854569 h 1722677"/>
              <a:gd name="connsiteX5406" fmla="*/ 148220 w 1266576"/>
              <a:gd name="connsiteY5406" fmla="*/ 859544 h 1722677"/>
              <a:gd name="connsiteX5407" fmla="*/ 148931 w 1266576"/>
              <a:gd name="connsiteY5407" fmla="*/ 859544 h 1722677"/>
              <a:gd name="connsiteX5408" fmla="*/ 149725 w 1266576"/>
              <a:gd name="connsiteY5408" fmla="*/ 859042 h 1722677"/>
              <a:gd name="connsiteX5409" fmla="*/ 846900 w 1266576"/>
              <a:gd name="connsiteY5409" fmla="*/ 1502870 h 1722677"/>
              <a:gd name="connsiteX5410" fmla="*/ 841172 w 1266576"/>
              <a:gd name="connsiteY5410" fmla="*/ 1500780 h 1722677"/>
              <a:gd name="connsiteX5411" fmla="*/ 839207 w 1266576"/>
              <a:gd name="connsiteY5411" fmla="*/ 1501449 h 1722677"/>
              <a:gd name="connsiteX5412" fmla="*/ 839207 w 1266576"/>
              <a:gd name="connsiteY5412" fmla="*/ 1502829 h 1722677"/>
              <a:gd name="connsiteX5413" fmla="*/ 841457 w 1266576"/>
              <a:gd name="connsiteY5413" fmla="*/ 1504254 h 1722677"/>
              <a:gd name="connsiteX5414" fmla="*/ 841465 w 1266576"/>
              <a:gd name="connsiteY5414" fmla="*/ 1504250 h 1722677"/>
              <a:gd name="connsiteX5415" fmla="*/ 846900 w 1266576"/>
              <a:gd name="connsiteY5415" fmla="*/ 1502703 h 1722677"/>
              <a:gd name="connsiteX5416" fmla="*/ 1060952 w 1266576"/>
              <a:gd name="connsiteY5416" fmla="*/ 1470470 h 1722677"/>
              <a:gd name="connsiteX5417" fmla="*/ 1066513 w 1266576"/>
              <a:gd name="connsiteY5417" fmla="*/ 1463781 h 1722677"/>
              <a:gd name="connsiteX5418" fmla="*/ 1066513 w 1266576"/>
              <a:gd name="connsiteY5418" fmla="*/ 1463154 h 1722677"/>
              <a:gd name="connsiteX5419" fmla="*/ 1060952 w 1266576"/>
              <a:gd name="connsiteY5419" fmla="*/ 1470303 h 1722677"/>
              <a:gd name="connsiteX5420" fmla="*/ 1231274 w 1266576"/>
              <a:gd name="connsiteY5420" fmla="*/ 955825 h 1722677"/>
              <a:gd name="connsiteX5421" fmla="*/ 1231650 w 1266576"/>
              <a:gd name="connsiteY5421" fmla="*/ 955825 h 1722677"/>
              <a:gd name="connsiteX5422" fmla="*/ 1231650 w 1266576"/>
              <a:gd name="connsiteY5422" fmla="*/ 947464 h 1722677"/>
              <a:gd name="connsiteX5423" fmla="*/ 1231274 w 1266576"/>
              <a:gd name="connsiteY5423" fmla="*/ 947464 h 1722677"/>
              <a:gd name="connsiteX5424" fmla="*/ 54698 w 1266576"/>
              <a:gd name="connsiteY5424" fmla="*/ 930908 h 1722677"/>
              <a:gd name="connsiteX5425" fmla="*/ 56245 w 1266576"/>
              <a:gd name="connsiteY5425" fmla="*/ 937263 h 1722677"/>
              <a:gd name="connsiteX5426" fmla="*/ 54698 w 1266576"/>
              <a:gd name="connsiteY5426" fmla="*/ 930908 h 1722677"/>
              <a:gd name="connsiteX5427" fmla="*/ 707682 w 1266576"/>
              <a:gd name="connsiteY5427" fmla="*/ 1082083 h 1722677"/>
              <a:gd name="connsiteX5428" fmla="*/ 705927 w 1266576"/>
              <a:gd name="connsiteY5428" fmla="*/ 1083671 h 1722677"/>
              <a:gd name="connsiteX5429" fmla="*/ 706637 w 1266576"/>
              <a:gd name="connsiteY5429" fmla="*/ 1086305 h 1722677"/>
              <a:gd name="connsiteX5430" fmla="*/ 708811 w 1266576"/>
              <a:gd name="connsiteY5430" fmla="*/ 1085134 h 1722677"/>
              <a:gd name="connsiteX5431" fmla="*/ 709104 w 1266576"/>
              <a:gd name="connsiteY5431" fmla="*/ 1083713 h 1722677"/>
              <a:gd name="connsiteX5432" fmla="*/ 707682 w 1266576"/>
              <a:gd name="connsiteY5432" fmla="*/ 1082083 h 1722677"/>
              <a:gd name="connsiteX5433" fmla="*/ 1229727 w 1266576"/>
              <a:gd name="connsiteY5433" fmla="*/ 1029573 h 1722677"/>
              <a:gd name="connsiteX5434" fmla="*/ 1230187 w 1266576"/>
              <a:gd name="connsiteY5434" fmla="*/ 1037934 h 1722677"/>
              <a:gd name="connsiteX5435" fmla="*/ 1229727 w 1266576"/>
              <a:gd name="connsiteY5435" fmla="*/ 1029573 h 1722677"/>
              <a:gd name="connsiteX5436" fmla="*/ 29864 w 1266576"/>
              <a:gd name="connsiteY5436" fmla="*/ 975224 h 1722677"/>
              <a:gd name="connsiteX5437" fmla="*/ 28694 w 1266576"/>
              <a:gd name="connsiteY5437" fmla="*/ 971043 h 1722677"/>
              <a:gd name="connsiteX5438" fmla="*/ 27481 w 1266576"/>
              <a:gd name="connsiteY5438" fmla="*/ 970583 h 1722677"/>
              <a:gd name="connsiteX5439" fmla="*/ 27105 w 1266576"/>
              <a:gd name="connsiteY5439" fmla="*/ 971168 h 1722677"/>
              <a:gd name="connsiteX5440" fmla="*/ 28025 w 1266576"/>
              <a:gd name="connsiteY5440" fmla="*/ 975349 h 1722677"/>
              <a:gd name="connsiteX5441" fmla="*/ 29196 w 1266576"/>
              <a:gd name="connsiteY5441" fmla="*/ 975767 h 1722677"/>
              <a:gd name="connsiteX5442" fmla="*/ 29990 w 1266576"/>
              <a:gd name="connsiteY5442" fmla="*/ 975140 h 1722677"/>
              <a:gd name="connsiteX5443" fmla="*/ 997280 w 1266576"/>
              <a:gd name="connsiteY5443" fmla="*/ 1493171 h 1722677"/>
              <a:gd name="connsiteX5444" fmla="*/ 995315 w 1266576"/>
              <a:gd name="connsiteY5444" fmla="*/ 1494927 h 1722677"/>
              <a:gd name="connsiteX5445" fmla="*/ 995775 w 1266576"/>
              <a:gd name="connsiteY5445" fmla="*/ 1496892 h 1722677"/>
              <a:gd name="connsiteX5446" fmla="*/ 997113 w 1266576"/>
              <a:gd name="connsiteY5446" fmla="*/ 1496892 h 1722677"/>
              <a:gd name="connsiteX5447" fmla="*/ 998701 w 1266576"/>
              <a:gd name="connsiteY5447" fmla="*/ 1495387 h 1722677"/>
              <a:gd name="connsiteX5448" fmla="*/ 998701 w 1266576"/>
              <a:gd name="connsiteY5448" fmla="*/ 1494049 h 1722677"/>
              <a:gd name="connsiteX5449" fmla="*/ 997405 w 1266576"/>
              <a:gd name="connsiteY5449" fmla="*/ 1493087 h 1722677"/>
              <a:gd name="connsiteX5450" fmla="*/ 188982 w 1266576"/>
              <a:gd name="connsiteY5450" fmla="*/ 1016905 h 1722677"/>
              <a:gd name="connsiteX5451" fmla="*/ 186599 w 1266576"/>
              <a:gd name="connsiteY5451" fmla="*/ 1015442 h 1722677"/>
              <a:gd name="connsiteX5452" fmla="*/ 185429 w 1266576"/>
              <a:gd name="connsiteY5452" fmla="*/ 1017031 h 1722677"/>
              <a:gd name="connsiteX5453" fmla="*/ 188188 w 1266576"/>
              <a:gd name="connsiteY5453" fmla="*/ 1018452 h 1722677"/>
              <a:gd name="connsiteX5454" fmla="*/ 188982 w 1266576"/>
              <a:gd name="connsiteY5454" fmla="*/ 1016905 h 1722677"/>
              <a:gd name="connsiteX5455" fmla="*/ 1155478 w 1266576"/>
              <a:gd name="connsiteY5455" fmla="*/ 994706 h 1722677"/>
              <a:gd name="connsiteX5456" fmla="*/ 1153638 w 1266576"/>
              <a:gd name="connsiteY5456" fmla="*/ 995626 h 1722677"/>
              <a:gd name="connsiteX5457" fmla="*/ 1153304 w 1266576"/>
              <a:gd name="connsiteY5457" fmla="*/ 996211 h 1722677"/>
              <a:gd name="connsiteX5458" fmla="*/ 1154349 w 1266576"/>
              <a:gd name="connsiteY5458" fmla="*/ 996880 h 1722677"/>
              <a:gd name="connsiteX5459" fmla="*/ 1156314 w 1266576"/>
              <a:gd name="connsiteY5459" fmla="*/ 996002 h 1722677"/>
              <a:gd name="connsiteX5460" fmla="*/ 1156690 w 1266576"/>
              <a:gd name="connsiteY5460" fmla="*/ 995417 h 1722677"/>
              <a:gd name="connsiteX5461" fmla="*/ 253867 w 1266576"/>
              <a:gd name="connsiteY5461" fmla="*/ 1191575 h 1722677"/>
              <a:gd name="connsiteX5462" fmla="*/ 254452 w 1266576"/>
              <a:gd name="connsiteY5462" fmla="*/ 1192788 h 1722677"/>
              <a:gd name="connsiteX5463" fmla="*/ 256584 w 1266576"/>
              <a:gd name="connsiteY5463" fmla="*/ 1191492 h 1722677"/>
              <a:gd name="connsiteX5464" fmla="*/ 255957 w 1266576"/>
              <a:gd name="connsiteY5464" fmla="*/ 1190321 h 1722677"/>
              <a:gd name="connsiteX5465" fmla="*/ 253867 w 1266576"/>
              <a:gd name="connsiteY5465" fmla="*/ 1191575 h 1722677"/>
              <a:gd name="connsiteX5466" fmla="*/ 69498 w 1266576"/>
              <a:gd name="connsiteY5466" fmla="*/ 981328 h 1722677"/>
              <a:gd name="connsiteX5467" fmla="*/ 67533 w 1266576"/>
              <a:gd name="connsiteY5467" fmla="*/ 979990 h 1722677"/>
              <a:gd name="connsiteX5468" fmla="*/ 67115 w 1266576"/>
              <a:gd name="connsiteY5468" fmla="*/ 980450 h 1722677"/>
              <a:gd name="connsiteX5469" fmla="*/ 68452 w 1266576"/>
              <a:gd name="connsiteY5469" fmla="*/ 982582 h 1722677"/>
              <a:gd name="connsiteX5470" fmla="*/ 1147033 w 1266576"/>
              <a:gd name="connsiteY5470" fmla="*/ 1412191 h 1722677"/>
              <a:gd name="connsiteX5471" fmla="*/ 1145988 w 1266576"/>
              <a:gd name="connsiteY5471" fmla="*/ 1413362 h 1722677"/>
              <a:gd name="connsiteX5472" fmla="*/ 1147409 w 1266576"/>
              <a:gd name="connsiteY5472" fmla="*/ 1414867 h 1722677"/>
              <a:gd name="connsiteX5473" fmla="*/ 1148622 w 1266576"/>
              <a:gd name="connsiteY5473" fmla="*/ 1413529 h 1722677"/>
              <a:gd name="connsiteX5474" fmla="*/ 153990 w 1266576"/>
              <a:gd name="connsiteY5474" fmla="*/ 871668 h 1722677"/>
              <a:gd name="connsiteX5475" fmla="*/ 156331 w 1266576"/>
              <a:gd name="connsiteY5475" fmla="*/ 873047 h 1722677"/>
              <a:gd name="connsiteX5476" fmla="*/ 156791 w 1266576"/>
              <a:gd name="connsiteY5476" fmla="*/ 872504 h 1722677"/>
              <a:gd name="connsiteX5477" fmla="*/ 155447 w 1266576"/>
              <a:gd name="connsiteY5477" fmla="*/ 870485 h 1722677"/>
              <a:gd name="connsiteX5478" fmla="*/ 155202 w 1266576"/>
              <a:gd name="connsiteY5478" fmla="*/ 870455 h 1722677"/>
              <a:gd name="connsiteX5479" fmla="*/ 153990 w 1266576"/>
              <a:gd name="connsiteY5479" fmla="*/ 871668 h 1722677"/>
              <a:gd name="connsiteX5480" fmla="*/ 739999 w 1266576"/>
              <a:gd name="connsiteY5480" fmla="*/ 1126942 h 1722677"/>
              <a:gd name="connsiteX5481" fmla="*/ 740376 w 1266576"/>
              <a:gd name="connsiteY5481" fmla="*/ 1127276 h 1722677"/>
              <a:gd name="connsiteX5482" fmla="*/ 741881 w 1266576"/>
              <a:gd name="connsiteY5482" fmla="*/ 1127276 h 1722677"/>
              <a:gd name="connsiteX5483" fmla="*/ 742215 w 1266576"/>
              <a:gd name="connsiteY5483" fmla="*/ 1126900 h 1722677"/>
              <a:gd name="connsiteX5484" fmla="*/ 741546 w 1266576"/>
              <a:gd name="connsiteY5484" fmla="*/ 1126900 h 1722677"/>
              <a:gd name="connsiteX5485" fmla="*/ 889501 w 1266576"/>
              <a:gd name="connsiteY5485" fmla="*/ 1494843 h 1722677"/>
              <a:gd name="connsiteX5486" fmla="*/ 888205 w 1266576"/>
              <a:gd name="connsiteY5486" fmla="*/ 1494467 h 1722677"/>
              <a:gd name="connsiteX5487" fmla="*/ 886951 w 1266576"/>
              <a:gd name="connsiteY5487" fmla="*/ 1494885 h 1722677"/>
              <a:gd name="connsiteX5488" fmla="*/ 888247 w 1266576"/>
              <a:gd name="connsiteY5488" fmla="*/ 1495220 h 1722677"/>
              <a:gd name="connsiteX5489" fmla="*/ 889627 w 1266576"/>
              <a:gd name="connsiteY5489" fmla="*/ 1494802 h 1722677"/>
              <a:gd name="connsiteX5490" fmla="*/ 147342 w 1266576"/>
              <a:gd name="connsiteY5490" fmla="*/ 835463 h 1722677"/>
              <a:gd name="connsiteX5491" fmla="*/ 147050 w 1266576"/>
              <a:gd name="connsiteY5491" fmla="*/ 836006 h 1722677"/>
              <a:gd name="connsiteX5492" fmla="*/ 147510 w 1266576"/>
              <a:gd name="connsiteY5492" fmla="*/ 836550 h 1722677"/>
              <a:gd name="connsiteX5493" fmla="*/ 147969 w 1266576"/>
              <a:gd name="connsiteY5493" fmla="*/ 835755 h 1722677"/>
              <a:gd name="connsiteX5494" fmla="*/ 67909 w 1266576"/>
              <a:gd name="connsiteY5494" fmla="*/ 1025016 h 1722677"/>
              <a:gd name="connsiteX5495" fmla="*/ 68912 w 1266576"/>
              <a:gd name="connsiteY5495" fmla="*/ 1025852 h 1722677"/>
              <a:gd name="connsiteX5496" fmla="*/ 68912 w 1266576"/>
              <a:gd name="connsiteY5496" fmla="*/ 1025225 h 1722677"/>
              <a:gd name="connsiteX5497" fmla="*/ 67951 w 1266576"/>
              <a:gd name="connsiteY5497" fmla="*/ 1024389 h 1722677"/>
              <a:gd name="connsiteX5498" fmla="*/ 969687 w 1266576"/>
              <a:gd name="connsiteY5498" fmla="*/ 1560522 h 1722677"/>
              <a:gd name="connsiteX5499" fmla="*/ 969060 w 1266576"/>
              <a:gd name="connsiteY5499" fmla="*/ 1560522 h 1722677"/>
              <a:gd name="connsiteX5500" fmla="*/ 969520 w 1266576"/>
              <a:gd name="connsiteY5500" fmla="*/ 1560815 h 1722677"/>
              <a:gd name="connsiteX5501" fmla="*/ 1231316 w 1266576"/>
              <a:gd name="connsiteY5501" fmla="*/ 1007248 h 1722677"/>
              <a:gd name="connsiteX5502" fmla="*/ 1231316 w 1266576"/>
              <a:gd name="connsiteY5502" fmla="*/ 1007875 h 1722677"/>
              <a:gd name="connsiteX5503" fmla="*/ 1231567 w 1266576"/>
              <a:gd name="connsiteY5503" fmla="*/ 1007373 h 1722677"/>
              <a:gd name="connsiteX5504" fmla="*/ 778838 w 1266576"/>
              <a:gd name="connsiteY5504" fmla="*/ 1316620 h 1722677"/>
              <a:gd name="connsiteX5505" fmla="*/ 778378 w 1266576"/>
              <a:gd name="connsiteY5505" fmla="*/ 1316620 h 1722677"/>
              <a:gd name="connsiteX5506" fmla="*/ 778838 w 1266576"/>
              <a:gd name="connsiteY5506" fmla="*/ 1316620 h 1722677"/>
              <a:gd name="connsiteX5507" fmla="*/ 792802 w 1266576"/>
              <a:gd name="connsiteY5507" fmla="*/ 1049055 h 1722677"/>
              <a:gd name="connsiteX5508" fmla="*/ 792802 w 1266576"/>
              <a:gd name="connsiteY5508" fmla="*/ 1048637 h 1722677"/>
              <a:gd name="connsiteX5509" fmla="*/ 792300 w 1266576"/>
              <a:gd name="connsiteY5509" fmla="*/ 1048637 h 1722677"/>
              <a:gd name="connsiteX5510" fmla="*/ 665750 w 1266576"/>
              <a:gd name="connsiteY5510" fmla="*/ 1632723 h 1722677"/>
              <a:gd name="connsiteX5511" fmla="*/ 664914 w 1266576"/>
              <a:gd name="connsiteY5511" fmla="*/ 1632472 h 1722677"/>
              <a:gd name="connsiteX5512" fmla="*/ 664914 w 1266576"/>
              <a:gd name="connsiteY5512" fmla="*/ 1632890 h 1722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</a:cxnLst>
            <a:rect l="l" t="t" r="r" b="b"/>
            <a:pathLst>
              <a:path w="1266576" h="1722677">
                <a:moveTo>
                  <a:pt x="1268" y="899678"/>
                </a:moveTo>
                <a:cubicBezTo>
                  <a:pt x="1268" y="894118"/>
                  <a:pt x="1770" y="884461"/>
                  <a:pt x="1812" y="874594"/>
                </a:cubicBezTo>
                <a:cubicBezTo>
                  <a:pt x="1715" y="871262"/>
                  <a:pt x="2948" y="868026"/>
                  <a:pt x="5240" y="865606"/>
                </a:cubicBezTo>
                <a:cubicBezTo>
                  <a:pt x="17782" y="852144"/>
                  <a:pt x="29363" y="837971"/>
                  <a:pt x="42281" y="824886"/>
                </a:cubicBezTo>
                <a:cubicBezTo>
                  <a:pt x="44588" y="822030"/>
                  <a:pt x="48489" y="821010"/>
                  <a:pt x="51897" y="822377"/>
                </a:cubicBezTo>
                <a:cubicBezTo>
                  <a:pt x="64690" y="826558"/>
                  <a:pt x="77566" y="830739"/>
                  <a:pt x="90443" y="834919"/>
                </a:cubicBezTo>
                <a:cubicBezTo>
                  <a:pt x="101856" y="838640"/>
                  <a:pt x="113228" y="842319"/>
                  <a:pt x="124599" y="846165"/>
                </a:cubicBezTo>
                <a:cubicBezTo>
                  <a:pt x="126497" y="846876"/>
                  <a:pt x="128242" y="847938"/>
                  <a:pt x="129742" y="849301"/>
                </a:cubicBezTo>
                <a:cubicBezTo>
                  <a:pt x="132501" y="851558"/>
                  <a:pt x="134967" y="854192"/>
                  <a:pt x="137643" y="856534"/>
                </a:cubicBezTo>
                <a:cubicBezTo>
                  <a:pt x="138521" y="857286"/>
                  <a:pt x="140152" y="858331"/>
                  <a:pt x="140820" y="857997"/>
                </a:cubicBezTo>
                <a:cubicBezTo>
                  <a:pt x="142660" y="857077"/>
                  <a:pt x="141448" y="855321"/>
                  <a:pt x="141113" y="853816"/>
                </a:cubicBezTo>
                <a:cubicBezTo>
                  <a:pt x="139357" y="847670"/>
                  <a:pt x="137309" y="841608"/>
                  <a:pt x="135762" y="835421"/>
                </a:cubicBezTo>
                <a:cubicBezTo>
                  <a:pt x="132125" y="820830"/>
                  <a:pt x="128864" y="806156"/>
                  <a:pt x="125101" y="791607"/>
                </a:cubicBezTo>
                <a:cubicBezTo>
                  <a:pt x="122052" y="777840"/>
                  <a:pt x="120026" y="763868"/>
                  <a:pt x="119039" y="749800"/>
                </a:cubicBezTo>
                <a:cubicBezTo>
                  <a:pt x="118412" y="743989"/>
                  <a:pt x="117534" y="738178"/>
                  <a:pt x="116823" y="732367"/>
                </a:cubicBezTo>
                <a:cubicBezTo>
                  <a:pt x="114482" y="714390"/>
                  <a:pt x="113813" y="696245"/>
                  <a:pt x="112224" y="678017"/>
                </a:cubicBezTo>
                <a:cubicBezTo>
                  <a:pt x="111179" y="666311"/>
                  <a:pt x="110552" y="654564"/>
                  <a:pt x="110301" y="642858"/>
                </a:cubicBezTo>
                <a:cubicBezTo>
                  <a:pt x="109925" y="628058"/>
                  <a:pt x="110301" y="613217"/>
                  <a:pt x="110050" y="598417"/>
                </a:cubicBezTo>
                <a:cubicBezTo>
                  <a:pt x="109970" y="578554"/>
                  <a:pt x="111214" y="558709"/>
                  <a:pt x="113771" y="539009"/>
                </a:cubicBezTo>
                <a:cubicBezTo>
                  <a:pt x="114022" y="536501"/>
                  <a:pt x="114315" y="533950"/>
                  <a:pt x="114440" y="531400"/>
                </a:cubicBezTo>
                <a:cubicBezTo>
                  <a:pt x="115572" y="513565"/>
                  <a:pt x="118286" y="495868"/>
                  <a:pt x="122551" y="478514"/>
                </a:cubicBezTo>
                <a:cubicBezTo>
                  <a:pt x="125226" y="466307"/>
                  <a:pt x="127777" y="454057"/>
                  <a:pt x="129992" y="441766"/>
                </a:cubicBezTo>
                <a:cubicBezTo>
                  <a:pt x="131164" y="435261"/>
                  <a:pt x="132799" y="428848"/>
                  <a:pt x="134884" y="422576"/>
                </a:cubicBezTo>
                <a:cubicBezTo>
                  <a:pt x="140193" y="406606"/>
                  <a:pt x="145168" y="390510"/>
                  <a:pt x="150352" y="374498"/>
                </a:cubicBezTo>
                <a:cubicBezTo>
                  <a:pt x="154365" y="361598"/>
                  <a:pt x="159572" y="349099"/>
                  <a:pt x="165905" y="337165"/>
                </a:cubicBezTo>
                <a:cubicBezTo>
                  <a:pt x="171465" y="327089"/>
                  <a:pt x="176565" y="316805"/>
                  <a:pt x="181750" y="306562"/>
                </a:cubicBezTo>
                <a:cubicBezTo>
                  <a:pt x="185679" y="298828"/>
                  <a:pt x="189567" y="291093"/>
                  <a:pt x="193288" y="283275"/>
                </a:cubicBezTo>
                <a:cubicBezTo>
                  <a:pt x="197321" y="275595"/>
                  <a:pt x="202156" y="268364"/>
                  <a:pt x="207712" y="261703"/>
                </a:cubicBezTo>
                <a:cubicBezTo>
                  <a:pt x="213899" y="253592"/>
                  <a:pt x="220254" y="245691"/>
                  <a:pt x="226609" y="237622"/>
                </a:cubicBezTo>
                <a:cubicBezTo>
                  <a:pt x="235513" y="226125"/>
                  <a:pt x="244251" y="214545"/>
                  <a:pt x="253072" y="203006"/>
                </a:cubicBezTo>
                <a:cubicBezTo>
                  <a:pt x="257347" y="196976"/>
                  <a:pt x="262587" y="191693"/>
                  <a:pt x="268583" y="187370"/>
                </a:cubicBezTo>
                <a:cubicBezTo>
                  <a:pt x="279369" y="180137"/>
                  <a:pt x="289486" y="172069"/>
                  <a:pt x="300022" y="164376"/>
                </a:cubicBezTo>
                <a:lnTo>
                  <a:pt x="331544" y="141466"/>
                </a:lnTo>
                <a:cubicBezTo>
                  <a:pt x="336896" y="137536"/>
                  <a:pt x="342330" y="133690"/>
                  <a:pt x="347556" y="129635"/>
                </a:cubicBezTo>
                <a:cubicBezTo>
                  <a:pt x="354610" y="124173"/>
                  <a:pt x="361981" y="119133"/>
                  <a:pt x="369631" y="114542"/>
                </a:cubicBezTo>
                <a:cubicBezTo>
                  <a:pt x="381894" y="107184"/>
                  <a:pt x="394101" y="99756"/>
                  <a:pt x="406253" y="92259"/>
                </a:cubicBezTo>
                <a:cubicBezTo>
                  <a:pt x="419924" y="83898"/>
                  <a:pt x="433553" y="75285"/>
                  <a:pt x="447224" y="66840"/>
                </a:cubicBezTo>
                <a:cubicBezTo>
                  <a:pt x="452408" y="63621"/>
                  <a:pt x="457509" y="60151"/>
                  <a:pt x="462944" y="57434"/>
                </a:cubicBezTo>
                <a:lnTo>
                  <a:pt x="476615" y="50494"/>
                </a:lnTo>
                <a:cubicBezTo>
                  <a:pt x="487610" y="45142"/>
                  <a:pt x="498689" y="39917"/>
                  <a:pt x="509726" y="34607"/>
                </a:cubicBezTo>
                <a:lnTo>
                  <a:pt x="547687" y="16421"/>
                </a:lnTo>
                <a:cubicBezTo>
                  <a:pt x="552729" y="13958"/>
                  <a:pt x="558218" y="12536"/>
                  <a:pt x="563824" y="12240"/>
                </a:cubicBezTo>
                <a:cubicBezTo>
                  <a:pt x="566625" y="12240"/>
                  <a:pt x="569385" y="11530"/>
                  <a:pt x="572186" y="11195"/>
                </a:cubicBezTo>
                <a:lnTo>
                  <a:pt x="616209" y="5969"/>
                </a:lnTo>
                <a:cubicBezTo>
                  <a:pt x="620389" y="5468"/>
                  <a:pt x="624821" y="4841"/>
                  <a:pt x="629085" y="4297"/>
                </a:cubicBezTo>
                <a:cubicBezTo>
                  <a:pt x="639704" y="2959"/>
                  <a:pt x="650323" y="1914"/>
                  <a:pt x="660859" y="116"/>
                </a:cubicBezTo>
                <a:cubicBezTo>
                  <a:pt x="665938" y="-152"/>
                  <a:pt x="671030" y="44"/>
                  <a:pt x="676076" y="702"/>
                </a:cubicBezTo>
                <a:cubicBezTo>
                  <a:pt x="680926" y="702"/>
                  <a:pt x="685776" y="1245"/>
                  <a:pt x="690583" y="1496"/>
                </a:cubicBezTo>
                <a:cubicBezTo>
                  <a:pt x="698192" y="1914"/>
                  <a:pt x="705801" y="2374"/>
                  <a:pt x="713452" y="2708"/>
                </a:cubicBezTo>
                <a:lnTo>
                  <a:pt x="736404" y="3628"/>
                </a:lnTo>
                <a:cubicBezTo>
                  <a:pt x="741755" y="3628"/>
                  <a:pt x="747065" y="4255"/>
                  <a:pt x="752416" y="4297"/>
                </a:cubicBezTo>
                <a:cubicBezTo>
                  <a:pt x="760836" y="4749"/>
                  <a:pt x="769143" y="6483"/>
                  <a:pt x="777040" y="9439"/>
                </a:cubicBezTo>
                <a:cubicBezTo>
                  <a:pt x="793303" y="14623"/>
                  <a:pt x="809608" y="19766"/>
                  <a:pt x="825955" y="24699"/>
                </a:cubicBezTo>
                <a:cubicBezTo>
                  <a:pt x="830838" y="26129"/>
                  <a:pt x="835403" y="28469"/>
                  <a:pt x="839416" y="31597"/>
                </a:cubicBezTo>
                <a:cubicBezTo>
                  <a:pt x="847778" y="38035"/>
                  <a:pt x="856139" y="44139"/>
                  <a:pt x="864501" y="50118"/>
                </a:cubicBezTo>
                <a:cubicBezTo>
                  <a:pt x="871901" y="55511"/>
                  <a:pt x="879175" y="61113"/>
                  <a:pt x="886742" y="66255"/>
                </a:cubicBezTo>
                <a:cubicBezTo>
                  <a:pt x="895279" y="72263"/>
                  <a:pt x="903419" y="78812"/>
                  <a:pt x="911116" y="85863"/>
                </a:cubicBezTo>
                <a:cubicBezTo>
                  <a:pt x="926124" y="99324"/>
                  <a:pt x="941468" y="112326"/>
                  <a:pt x="956769" y="125454"/>
                </a:cubicBezTo>
                <a:cubicBezTo>
                  <a:pt x="964670" y="132268"/>
                  <a:pt x="972781" y="138916"/>
                  <a:pt x="980683" y="145688"/>
                </a:cubicBezTo>
                <a:cubicBezTo>
                  <a:pt x="987455" y="151500"/>
                  <a:pt x="994103" y="157478"/>
                  <a:pt x="1000875" y="163331"/>
                </a:cubicBezTo>
                <a:cubicBezTo>
                  <a:pt x="1009529" y="170814"/>
                  <a:pt x="1018309" y="178214"/>
                  <a:pt x="1027005" y="185698"/>
                </a:cubicBezTo>
                <a:lnTo>
                  <a:pt x="1041554" y="198240"/>
                </a:lnTo>
                <a:cubicBezTo>
                  <a:pt x="1042737" y="199199"/>
                  <a:pt x="1043803" y="200294"/>
                  <a:pt x="1044731" y="201501"/>
                </a:cubicBezTo>
                <a:cubicBezTo>
                  <a:pt x="1049664" y="208315"/>
                  <a:pt x="1054430" y="215255"/>
                  <a:pt x="1059322" y="222070"/>
                </a:cubicBezTo>
                <a:cubicBezTo>
                  <a:pt x="1069021" y="235532"/>
                  <a:pt x="1078804" y="248910"/>
                  <a:pt x="1088587" y="262372"/>
                </a:cubicBezTo>
                <a:lnTo>
                  <a:pt x="1115427" y="299622"/>
                </a:lnTo>
                <a:cubicBezTo>
                  <a:pt x="1123370" y="310575"/>
                  <a:pt x="1131230" y="321529"/>
                  <a:pt x="1139257" y="332399"/>
                </a:cubicBezTo>
                <a:cubicBezTo>
                  <a:pt x="1142593" y="336913"/>
                  <a:pt x="1145072" y="342000"/>
                  <a:pt x="1146573" y="347407"/>
                </a:cubicBezTo>
                <a:cubicBezTo>
                  <a:pt x="1149750" y="358403"/>
                  <a:pt x="1153513" y="369272"/>
                  <a:pt x="1156983" y="380226"/>
                </a:cubicBezTo>
                <a:cubicBezTo>
                  <a:pt x="1161498" y="394566"/>
                  <a:pt x="1165888" y="408989"/>
                  <a:pt x="1170529" y="423287"/>
                </a:cubicBezTo>
                <a:cubicBezTo>
                  <a:pt x="1174417" y="435411"/>
                  <a:pt x="1178681" y="447410"/>
                  <a:pt x="1182569" y="459534"/>
                </a:cubicBezTo>
                <a:cubicBezTo>
                  <a:pt x="1187126" y="473623"/>
                  <a:pt x="1191390" y="487754"/>
                  <a:pt x="1195864" y="501884"/>
                </a:cubicBezTo>
                <a:cubicBezTo>
                  <a:pt x="1198372" y="509870"/>
                  <a:pt x="1201006" y="517896"/>
                  <a:pt x="1203598" y="525882"/>
                </a:cubicBezTo>
                <a:cubicBezTo>
                  <a:pt x="1207808" y="538704"/>
                  <a:pt x="1211989" y="551539"/>
                  <a:pt x="1216140" y="564386"/>
                </a:cubicBezTo>
                <a:cubicBezTo>
                  <a:pt x="1216717" y="566351"/>
                  <a:pt x="1217193" y="568349"/>
                  <a:pt x="1217561" y="570364"/>
                </a:cubicBezTo>
                <a:cubicBezTo>
                  <a:pt x="1221993" y="592660"/>
                  <a:pt x="1226454" y="614960"/>
                  <a:pt x="1230940" y="637256"/>
                </a:cubicBezTo>
                <a:cubicBezTo>
                  <a:pt x="1234242" y="653477"/>
                  <a:pt x="1237754" y="669656"/>
                  <a:pt x="1241057" y="685919"/>
                </a:cubicBezTo>
                <a:cubicBezTo>
                  <a:pt x="1243565" y="698127"/>
                  <a:pt x="1245781" y="710418"/>
                  <a:pt x="1248290" y="722667"/>
                </a:cubicBezTo>
                <a:cubicBezTo>
                  <a:pt x="1250798" y="734917"/>
                  <a:pt x="1253432" y="746079"/>
                  <a:pt x="1255898" y="757785"/>
                </a:cubicBezTo>
                <a:cubicBezTo>
                  <a:pt x="1259327" y="774006"/>
                  <a:pt x="1262671" y="790228"/>
                  <a:pt x="1266058" y="806449"/>
                </a:cubicBezTo>
                <a:cubicBezTo>
                  <a:pt x="1266902" y="810441"/>
                  <a:pt x="1266714" y="814589"/>
                  <a:pt x="1265514" y="818489"/>
                </a:cubicBezTo>
                <a:cubicBezTo>
                  <a:pt x="1261626" y="831449"/>
                  <a:pt x="1258198" y="844535"/>
                  <a:pt x="1254226" y="857453"/>
                </a:cubicBezTo>
                <a:cubicBezTo>
                  <a:pt x="1251927" y="865020"/>
                  <a:pt x="1248958" y="872378"/>
                  <a:pt x="1246325" y="879820"/>
                </a:cubicBezTo>
                <a:cubicBezTo>
                  <a:pt x="1245070" y="883415"/>
                  <a:pt x="1244109" y="887178"/>
                  <a:pt x="1242604" y="890648"/>
                </a:cubicBezTo>
                <a:cubicBezTo>
                  <a:pt x="1239740" y="898014"/>
                  <a:pt x="1238319" y="905866"/>
                  <a:pt x="1238423" y="913767"/>
                </a:cubicBezTo>
                <a:cubicBezTo>
                  <a:pt x="1238130" y="927020"/>
                  <a:pt x="1237754" y="940315"/>
                  <a:pt x="1236709" y="953526"/>
                </a:cubicBezTo>
                <a:cubicBezTo>
                  <a:pt x="1235664" y="966737"/>
                  <a:pt x="1235831" y="979990"/>
                  <a:pt x="1235162" y="993201"/>
                </a:cubicBezTo>
                <a:cubicBezTo>
                  <a:pt x="1234359" y="1018394"/>
                  <a:pt x="1232110" y="1043520"/>
                  <a:pt x="1228431" y="1068453"/>
                </a:cubicBezTo>
                <a:cubicBezTo>
                  <a:pt x="1227302" y="1075226"/>
                  <a:pt x="1226508" y="1082083"/>
                  <a:pt x="1225839" y="1088939"/>
                </a:cubicBezTo>
                <a:cubicBezTo>
                  <a:pt x="1223791" y="1110093"/>
                  <a:pt x="1219317" y="1130746"/>
                  <a:pt x="1215387" y="1151649"/>
                </a:cubicBezTo>
                <a:cubicBezTo>
                  <a:pt x="1213172" y="1163397"/>
                  <a:pt x="1211207" y="1175229"/>
                  <a:pt x="1209033" y="1186976"/>
                </a:cubicBezTo>
                <a:cubicBezTo>
                  <a:pt x="1207611" y="1194753"/>
                  <a:pt x="1205855" y="1202487"/>
                  <a:pt x="1204392" y="1210221"/>
                </a:cubicBezTo>
                <a:cubicBezTo>
                  <a:pt x="1202594" y="1220004"/>
                  <a:pt x="1201048" y="1229829"/>
                  <a:pt x="1199250" y="1239486"/>
                </a:cubicBezTo>
                <a:cubicBezTo>
                  <a:pt x="1197619" y="1248516"/>
                  <a:pt x="1195780" y="1257547"/>
                  <a:pt x="1194108" y="1266577"/>
                </a:cubicBezTo>
                <a:cubicBezTo>
                  <a:pt x="1191796" y="1278814"/>
                  <a:pt x="1189521" y="1291088"/>
                  <a:pt x="1187293" y="1303409"/>
                </a:cubicBezTo>
                <a:lnTo>
                  <a:pt x="1175629" y="1365869"/>
                </a:lnTo>
                <a:cubicBezTo>
                  <a:pt x="1174960" y="1369380"/>
                  <a:pt x="1174166" y="1372851"/>
                  <a:pt x="1173162" y="1376279"/>
                </a:cubicBezTo>
                <a:cubicBezTo>
                  <a:pt x="1167936" y="1394172"/>
                  <a:pt x="1162543" y="1411982"/>
                  <a:pt x="1157443" y="1429917"/>
                </a:cubicBezTo>
                <a:cubicBezTo>
                  <a:pt x="1149081" y="1459851"/>
                  <a:pt x="1140720" y="1489827"/>
                  <a:pt x="1132150" y="1519760"/>
                </a:cubicBezTo>
                <a:cubicBezTo>
                  <a:pt x="1127091" y="1537696"/>
                  <a:pt x="1121614" y="1555464"/>
                  <a:pt x="1116806" y="1573441"/>
                </a:cubicBezTo>
                <a:cubicBezTo>
                  <a:pt x="1114336" y="1581735"/>
                  <a:pt x="1111075" y="1589770"/>
                  <a:pt x="1107065" y="1597438"/>
                </a:cubicBezTo>
                <a:cubicBezTo>
                  <a:pt x="1099206" y="1613492"/>
                  <a:pt x="1091597" y="1629629"/>
                  <a:pt x="1083946" y="1645767"/>
                </a:cubicBezTo>
                <a:cubicBezTo>
                  <a:pt x="1081505" y="1651390"/>
                  <a:pt x="1078173" y="1656586"/>
                  <a:pt x="1074080" y="1661152"/>
                </a:cubicBezTo>
                <a:cubicBezTo>
                  <a:pt x="1071278" y="1664120"/>
                  <a:pt x="1068770" y="1667339"/>
                  <a:pt x="1066220" y="1670558"/>
                </a:cubicBezTo>
                <a:cubicBezTo>
                  <a:pt x="1063084" y="1674576"/>
                  <a:pt x="1059246" y="1677988"/>
                  <a:pt x="1054890" y="1680634"/>
                </a:cubicBezTo>
                <a:cubicBezTo>
                  <a:pt x="1037916" y="1691044"/>
                  <a:pt x="1021110" y="1701537"/>
                  <a:pt x="1004262" y="1712198"/>
                </a:cubicBezTo>
                <a:cubicBezTo>
                  <a:pt x="1001268" y="1714172"/>
                  <a:pt x="997807" y="1715325"/>
                  <a:pt x="994228" y="1715543"/>
                </a:cubicBezTo>
                <a:cubicBezTo>
                  <a:pt x="988375" y="1715794"/>
                  <a:pt x="982522" y="1716253"/>
                  <a:pt x="976669" y="1716630"/>
                </a:cubicBezTo>
                <a:lnTo>
                  <a:pt x="923198" y="1720142"/>
                </a:lnTo>
                <a:cubicBezTo>
                  <a:pt x="909736" y="1721020"/>
                  <a:pt x="896232" y="1722148"/>
                  <a:pt x="882729" y="1722608"/>
                </a:cubicBezTo>
                <a:cubicBezTo>
                  <a:pt x="873824" y="1722901"/>
                  <a:pt x="864877" y="1722190"/>
                  <a:pt x="855972" y="1721897"/>
                </a:cubicBezTo>
                <a:cubicBezTo>
                  <a:pt x="852916" y="1721755"/>
                  <a:pt x="849927" y="1720973"/>
                  <a:pt x="847193" y="1719598"/>
                </a:cubicBezTo>
                <a:cubicBezTo>
                  <a:pt x="828965" y="1711028"/>
                  <a:pt x="810653" y="1702666"/>
                  <a:pt x="792342" y="1694263"/>
                </a:cubicBezTo>
                <a:cubicBezTo>
                  <a:pt x="778880" y="1688117"/>
                  <a:pt x="765460" y="1681930"/>
                  <a:pt x="751998" y="1675868"/>
                </a:cubicBezTo>
                <a:cubicBezTo>
                  <a:pt x="744753" y="1672607"/>
                  <a:pt x="737503" y="1669442"/>
                  <a:pt x="730258" y="1666378"/>
                </a:cubicBezTo>
                <a:cubicBezTo>
                  <a:pt x="724389" y="1663865"/>
                  <a:pt x="718318" y="1661854"/>
                  <a:pt x="712114" y="1660358"/>
                </a:cubicBezTo>
                <a:cubicBezTo>
                  <a:pt x="700199" y="1657598"/>
                  <a:pt x="688368" y="1654421"/>
                  <a:pt x="676494" y="1651369"/>
                </a:cubicBezTo>
                <a:cubicBezTo>
                  <a:pt x="674776" y="1650897"/>
                  <a:pt x="673087" y="1650324"/>
                  <a:pt x="671436" y="1649655"/>
                </a:cubicBezTo>
                <a:cubicBezTo>
                  <a:pt x="662698" y="1646143"/>
                  <a:pt x="653919" y="1642673"/>
                  <a:pt x="645223" y="1639036"/>
                </a:cubicBezTo>
                <a:cubicBezTo>
                  <a:pt x="637906" y="1636026"/>
                  <a:pt x="630716" y="1632765"/>
                  <a:pt x="623441" y="1629629"/>
                </a:cubicBezTo>
                <a:lnTo>
                  <a:pt x="611443" y="1624696"/>
                </a:lnTo>
                <a:cubicBezTo>
                  <a:pt x="609762" y="1624086"/>
                  <a:pt x="608115" y="1623388"/>
                  <a:pt x="606509" y="1622606"/>
                </a:cubicBezTo>
                <a:cubicBezTo>
                  <a:pt x="588700" y="1613199"/>
                  <a:pt x="570932" y="1603709"/>
                  <a:pt x="553122" y="1594344"/>
                </a:cubicBezTo>
                <a:cubicBezTo>
                  <a:pt x="544760" y="1589954"/>
                  <a:pt x="536148" y="1585983"/>
                  <a:pt x="528038" y="1581342"/>
                </a:cubicBezTo>
                <a:cubicBezTo>
                  <a:pt x="521235" y="1577337"/>
                  <a:pt x="514659" y="1572956"/>
                  <a:pt x="508346" y="1568215"/>
                </a:cubicBezTo>
                <a:cubicBezTo>
                  <a:pt x="490495" y="1555046"/>
                  <a:pt x="471974" y="1542838"/>
                  <a:pt x="453705" y="1530212"/>
                </a:cubicBezTo>
                <a:cubicBezTo>
                  <a:pt x="443671" y="1523272"/>
                  <a:pt x="433679" y="1516236"/>
                  <a:pt x="423729" y="1509100"/>
                </a:cubicBezTo>
                <a:cubicBezTo>
                  <a:pt x="422554" y="1508126"/>
                  <a:pt x="421526" y="1506984"/>
                  <a:pt x="420677" y="1505713"/>
                </a:cubicBezTo>
                <a:cubicBezTo>
                  <a:pt x="415576" y="1498899"/>
                  <a:pt x="410476" y="1492210"/>
                  <a:pt x="405543" y="1485395"/>
                </a:cubicBezTo>
                <a:cubicBezTo>
                  <a:pt x="398394" y="1475487"/>
                  <a:pt x="391328" y="1465495"/>
                  <a:pt x="384221" y="1455503"/>
                </a:cubicBezTo>
                <a:lnTo>
                  <a:pt x="357256" y="1417459"/>
                </a:lnTo>
                <a:cubicBezTo>
                  <a:pt x="356043" y="1415828"/>
                  <a:pt x="354873" y="1414156"/>
                  <a:pt x="353577" y="1412567"/>
                </a:cubicBezTo>
                <a:cubicBezTo>
                  <a:pt x="348487" y="1406187"/>
                  <a:pt x="344269" y="1399155"/>
                  <a:pt x="341034" y="1391664"/>
                </a:cubicBezTo>
                <a:cubicBezTo>
                  <a:pt x="337397" y="1383553"/>
                  <a:pt x="333217" y="1375652"/>
                  <a:pt x="329412" y="1367625"/>
                </a:cubicBezTo>
                <a:cubicBezTo>
                  <a:pt x="325608" y="1359598"/>
                  <a:pt x="321970" y="1351404"/>
                  <a:pt x="318166" y="1343335"/>
                </a:cubicBezTo>
                <a:cubicBezTo>
                  <a:pt x="315449" y="1337565"/>
                  <a:pt x="312480" y="1331921"/>
                  <a:pt x="309805" y="1326110"/>
                </a:cubicBezTo>
                <a:cubicBezTo>
                  <a:pt x="305875" y="1317552"/>
                  <a:pt x="302056" y="1308940"/>
                  <a:pt x="298349" y="1300273"/>
                </a:cubicBezTo>
                <a:cubicBezTo>
                  <a:pt x="292747" y="1287146"/>
                  <a:pt x="287229" y="1273977"/>
                  <a:pt x="281627" y="1260849"/>
                </a:cubicBezTo>
                <a:cubicBezTo>
                  <a:pt x="278951" y="1254495"/>
                  <a:pt x="276317" y="1248307"/>
                  <a:pt x="273265" y="1241911"/>
                </a:cubicBezTo>
                <a:cubicBezTo>
                  <a:pt x="271988" y="1239139"/>
                  <a:pt x="270388" y="1236530"/>
                  <a:pt x="268499" y="1234135"/>
                </a:cubicBezTo>
                <a:cubicBezTo>
                  <a:pt x="261685" y="1225522"/>
                  <a:pt x="254703" y="1217077"/>
                  <a:pt x="247596" y="1208549"/>
                </a:cubicBezTo>
                <a:cubicBezTo>
                  <a:pt x="245380" y="1205831"/>
                  <a:pt x="244418" y="1205706"/>
                  <a:pt x="241074" y="1207545"/>
                </a:cubicBezTo>
                <a:cubicBezTo>
                  <a:pt x="240405" y="1207922"/>
                  <a:pt x="239778" y="1208382"/>
                  <a:pt x="239151" y="1208800"/>
                </a:cubicBezTo>
                <a:cubicBezTo>
                  <a:pt x="236377" y="1210781"/>
                  <a:pt x="232727" y="1211036"/>
                  <a:pt x="229702" y="1209469"/>
                </a:cubicBezTo>
                <a:cubicBezTo>
                  <a:pt x="227863" y="1208632"/>
                  <a:pt x="225856" y="1208089"/>
                  <a:pt x="223975" y="1207336"/>
                </a:cubicBezTo>
                <a:cubicBezTo>
                  <a:pt x="201064" y="1198670"/>
                  <a:pt x="178168" y="1190016"/>
                  <a:pt x="155286" y="1181374"/>
                </a:cubicBezTo>
                <a:cubicBezTo>
                  <a:pt x="150916" y="1179978"/>
                  <a:pt x="146983" y="1177469"/>
                  <a:pt x="143872" y="1174100"/>
                </a:cubicBezTo>
                <a:cubicBezTo>
                  <a:pt x="138563" y="1167912"/>
                  <a:pt x="132919" y="1162018"/>
                  <a:pt x="127359" y="1156081"/>
                </a:cubicBezTo>
                <a:cubicBezTo>
                  <a:pt x="113061" y="1140780"/>
                  <a:pt x="100184" y="1124308"/>
                  <a:pt x="86680" y="1108337"/>
                </a:cubicBezTo>
                <a:cubicBezTo>
                  <a:pt x="79239" y="1099558"/>
                  <a:pt x="73260" y="1089733"/>
                  <a:pt x="66571" y="1080410"/>
                </a:cubicBezTo>
                <a:cubicBezTo>
                  <a:pt x="61847" y="1073805"/>
                  <a:pt x="57666" y="1066739"/>
                  <a:pt x="52775" y="1060217"/>
                </a:cubicBezTo>
                <a:cubicBezTo>
                  <a:pt x="48173" y="1053783"/>
                  <a:pt x="44144" y="1046956"/>
                  <a:pt x="40734" y="1039816"/>
                </a:cubicBezTo>
                <a:cubicBezTo>
                  <a:pt x="36554" y="1031454"/>
                  <a:pt x="32122" y="1023093"/>
                  <a:pt x="27774" y="1014731"/>
                </a:cubicBezTo>
                <a:cubicBezTo>
                  <a:pt x="22506" y="1004530"/>
                  <a:pt x="16904" y="994497"/>
                  <a:pt x="12013" y="984129"/>
                </a:cubicBezTo>
                <a:cubicBezTo>
                  <a:pt x="10354" y="979417"/>
                  <a:pt x="9137" y="974559"/>
                  <a:pt x="8376" y="969622"/>
                </a:cubicBezTo>
                <a:cubicBezTo>
                  <a:pt x="6076" y="960717"/>
                  <a:pt x="4195" y="951770"/>
                  <a:pt x="1687" y="942907"/>
                </a:cubicBezTo>
                <a:cubicBezTo>
                  <a:pt x="466" y="938927"/>
                  <a:pt x="-99" y="934775"/>
                  <a:pt x="14" y="930616"/>
                </a:cubicBezTo>
                <a:cubicBezTo>
                  <a:pt x="474" y="921669"/>
                  <a:pt x="767" y="912764"/>
                  <a:pt x="1268" y="899678"/>
                </a:cubicBezTo>
                <a:close/>
                <a:moveTo>
                  <a:pt x="447768" y="1480127"/>
                </a:moveTo>
                <a:lnTo>
                  <a:pt x="449357" y="1481758"/>
                </a:lnTo>
                <a:cubicBezTo>
                  <a:pt x="451815" y="1485332"/>
                  <a:pt x="454871" y="1488455"/>
                  <a:pt x="458387" y="1490997"/>
                </a:cubicBezTo>
                <a:cubicBezTo>
                  <a:pt x="465201" y="1497143"/>
                  <a:pt x="472141" y="1503205"/>
                  <a:pt x="478914" y="1509392"/>
                </a:cubicBezTo>
                <a:cubicBezTo>
                  <a:pt x="490746" y="1520220"/>
                  <a:pt x="502410" y="1531215"/>
                  <a:pt x="514283" y="1542044"/>
                </a:cubicBezTo>
                <a:cubicBezTo>
                  <a:pt x="529375" y="1555798"/>
                  <a:pt x="544635" y="1569344"/>
                  <a:pt x="559644" y="1583140"/>
                </a:cubicBezTo>
                <a:cubicBezTo>
                  <a:pt x="562395" y="1585778"/>
                  <a:pt x="565610" y="1587877"/>
                  <a:pt x="569134" y="1589327"/>
                </a:cubicBezTo>
                <a:cubicBezTo>
                  <a:pt x="581216" y="1594219"/>
                  <a:pt x="593298" y="1599068"/>
                  <a:pt x="605339" y="1604002"/>
                </a:cubicBezTo>
                <a:cubicBezTo>
                  <a:pt x="610983" y="1606301"/>
                  <a:pt x="616543" y="1608851"/>
                  <a:pt x="622062" y="1611109"/>
                </a:cubicBezTo>
                <a:cubicBezTo>
                  <a:pt x="635565" y="1616460"/>
                  <a:pt x="649153" y="1621602"/>
                  <a:pt x="662614" y="1627037"/>
                </a:cubicBezTo>
                <a:cubicBezTo>
                  <a:pt x="676076" y="1632472"/>
                  <a:pt x="689455" y="1638158"/>
                  <a:pt x="702875" y="1643760"/>
                </a:cubicBezTo>
                <a:cubicBezTo>
                  <a:pt x="704355" y="1644266"/>
                  <a:pt x="705860" y="1644684"/>
                  <a:pt x="707390" y="1645014"/>
                </a:cubicBezTo>
                <a:cubicBezTo>
                  <a:pt x="707097" y="1642422"/>
                  <a:pt x="705216" y="1641879"/>
                  <a:pt x="703836" y="1640834"/>
                </a:cubicBezTo>
                <a:cubicBezTo>
                  <a:pt x="691127" y="1632752"/>
                  <a:pt x="678418" y="1624709"/>
                  <a:pt x="665708" y="1616711"/>
                </a:cubicBezTo>
                <a:cubicBezTo>
                  <a:pt x="651034" y="1607472"/>
                  <a:pt x="636443" y="1598316"/>
                  <a:pt x="621602" y="1589077"/>
                </a:cubicBezTo>
                <a:cubicBezTo>
                  <a:pt x="612989" y="1583642"/>
                  <a:pt x="604461" y="1578039"/>
                  <a:pt x="595807" y="1572646"/>
                </a:cubicBezTo>
                <a:cubicBezTo>
                  <a:pt x="580505" y="1563031"/>
                  <a:pt x="565175" y="1553444"/>
                  <a:pt x="549819" y="1543883"/>
                </a:cubicBezTo>
                <a:cubicBezTo>
                  <a:pt x="547896" y="1542671"/>
                  <a:pt x="546098" y="1541207"/>
                  <a:pt x="544175" y="1539995"/>
                </a:cubicBezTo>
                <a:cubicBezTo>
                  <a:pt x="535521" y="1534602"/>
                  <a:pt x="526825" y="1529292"/>
                  <a:pt x="518213" y="1523816"/>
                </a:cubicBezTo>
                <a:cubicBezTo>
                  <a:pt x="509601" y="1518339"/>
                  <a:pt x="501239" y="1512444"/>
                  <a:pt x="492501" y="1507093"/>
                </a:cubicBezTo>
                <a:cubicBezTo>
                  <a:pt x="480210" y="1499777"/>
                  <a:pt x="467961" y="1492544"/>
                  <a:pt x="456171" y="1484392"/>
                </a:cubicBezTo>
                <a:cubicBezTo>
                  <a:pt x="454185" y="1482765"/>
                  <a:pt x="451748" y="1481787"/>
                  <a:pt x="449189" y="1481591"/>
                </a:cubicBezTo>
                <a:lnTo>
                  <a:pt x="447601" y="1479960"/>
                </a:lnTo>
                <a:lnTo>
                  <a:pt x="446096" y="1478413"/>
                </a:lnTo>
                <a:lnTo>
                  <a:pt x="445636" y="1477953"/>
                </a:lnTo>
                <a:cubicBezTo>
                  <a:pt x="445636" y="1477953"/>
                  <a:pt x="445343" y="1477953"/>
                  <a:pt x="445218" y="1477953"/>
                </a:cubicBezTo>
                <a:lnTo>
                  <a:pt x="446179" y="1478330"/>
                </a:lnTo>
                <a:close/>
                <a:moveTo>
                  <a:pt x="781806" y="1685525"/>
                </a:moveTo>
                <a:lnTo>
                  <a:pt x="781806" y="1685525"/>
                </a:lnTo>
                <a:close/>
                <a:moveTo>
                  <a:pt x="1089841" y="1452576"/>
                </a:moveTo>
                <a:lnTo>
                  <a:pt x="1091346" y="1451030"/>
                </a:lnTo>
                <a:cubicBezTo>
                  <a:pt x="1092997" y="1450963"/>
                  <a:pt x="1094314" y="1449629"/>
                  <a:pt x="1094356" y="1447978"/>
                </a:cubicBezTo>
                <a:cubicBezTo>
                  <a:pt x="1095823" y="1447568"/>
                  <a:pt x="1097228" y="1446962"/>
                  <a:pt x="1098537" y="1446180"/>
                </a:cubicBezTo>
                <a:cubicBezTo>
                  <a:pt x="1105435" y="1440745"/>
                  <a:pt x="1112208" y="1435185"/>
                  <a:pt x="1119022" y="1429666"/>
                </a:cubicBezTo>
                <a:lnTo>
                  <a:pt x="1119022" y="1429666"/>
                </a:lnTo>
                <a:cubicBezTo>
                  <a:pt x="1116183" y="1429691"/>
                  <a:pt x="1113433" y="1430665"/>
                  <a:pt x="1111204" y="1432426"/>
                </a:cubicBezTo>
                <a:cubicBezTo>
                  <a:pt x="1104850" y="1436681"/>
                  <a:pt x="1099206" y="1441916"/>
                  <a:pt x="1094481" y="1447936"/>
                </a:cubicBezTo>
                <a:lnTo>
                  <a:pt x="1091429" y="1451030"/>
                </a:lnTo>
                <a:lnTo>
                  <a:pt x="1089883" y="1452535"/>
                </a:lnTo>
                <a:close/>
                <a:moveTo>
                  <a:pt x="1092851" y="1521475"/>
                </a:moveTo>
                <a:lnTo>
                  <a:pt x="1094398" y="1519928"/>
                </a:lnTo>
                <a:cubicBezTo>
                  <a:pt x="1098829" y="1519342"/>
                  <a:pt x="1100585" y="1516040"/>
                  <a:pt x="1102049" y="1512402"/>
                </a:cubicBezTo>
                <a:lnTo>
                  <a:pt x="1102049" y="1512402"/>
                </a:lnTo>
                <a:cubicBezTo>
                  <a:pt x="1098328" y="1513740"/>
                  <a:pt x="1096906" y="1517377"/>
                  <a:pt x="1094398" y="1519928"/>
                </a:cubicBezTo>
                <a:lnTo>
                  <a:pt x="1092851" y="1521475"/>
                </a:lnTo>
                <a:close/>
                <a:moveTo>
                  <a:pt x="101438" y="957832"/>
                </a:moveTo>
                <a:lnTo>
                  <a:pt x="99975" y="959379"/>
                </a:lnTo>
                <a:lnTo>
                  <a:pt x="99975" y="959379"/>
                </a:lnTo>
                <a:lnTo>
                  <a:pt x="101480" y="957832"/>
                </a:lnTo>
                <a:lnTo>
                  <a:pt x="103110" y="956160"/>
                </a:lnTo>
                <a:lnTo>
                  <a:pt x="106246" y="954738"/>
                </a:lnTo>
                <a:cubicBezTo>
                  <a:pt x="107681" y="954379"/>
                  <a:pt x="109081" y="953890"/>
                  <a:pt x="110427" y="953275"/>
                </a:cubicBezTo>
                <a:cubicBezTo>
                  <a:pt x="119123" y="948509"/>
                  <a:pt x="127777" y="943689"/>
                  <a:pt x="136389" y="938810"/>
                </a:cubicBezTo>
                <a:cubicBezTo>
                  <a:pt x="138579" y="937531"/>
                  <a:pt x="140700" y="936134"/>
                  <a:pt x="142744" y="934629"/>
                </a:cubicBezTo>
                <a:cubicBezTo>
                  <a:pt x="143895" y="933910"/>
                  <a:pt x="144249" y="932397"/>
                  <a:pt x="143538" y="931243"/>
                </a:cubicBezTo>
                <a:cubicBezTo>
                  <a:pt x="142801" y="929654"/>
                  <a:pt x="141075" y="928776"/>
                  <a:pt x="139357" y="929111"/>
                </a:cubicBezTo>
                <a:cubicBezTo>
                  <a:pt x="138658" y="929403"/>
                  <a:pt x="137998" y="929784"/>
                  <a:pt x="137392" y="930239"/>
                </a:cubicBezTo>
                <a:cubicBezTo>
                  <a:pt x="127860" y="937430"/>
                  <a:pt x="118286" y="944621"/>
                  <a:pt x="108796" y="951895"/>
                </a:cubicBezTo>
                <a:cubicBezTo>
                  <a:pt x="107916" y="952786"/>
                  <a:pt x="107131" y="953768"/>
                  <a:pt x="106455" y="954822"/>
                </a:cubicBezTo>
                <a:lnTo>
                  <a:pt x="103320" y="956243"/>
                </a:lnTo>
                <a:close/>
                <a:moveTo>
                  <a:pt x="835403" y="1510814"/>
                </a:moveTo>
                <a:lnTo>
                  <a:pt x="835403" y="1510814"/>
                </a:lnTo>
                <a:close/>
                <a:moveTo>
                  <a:pt x="1089715" y="1446431"/>
                </a:moveTo>
                <a:lnTo>
                  <a:pt x="1091262" y="1444842"/>
                </a:lnTo>
                <a:lnTo>
                  <a:pt x="1091262" y="1444842"/>
                </a:lnTo>
                <a:lnTo>
                  <a:pt x="1089715" y="1446431"/>
                </a:lnTo>
                <a:lnTo>
                  <a:pt x="1088169" y="1447978"/>
                </a:lnTo>
                <a:cubicBezTo>
                  <a:pt x="1081626" y="1450064"/>
                  <a:pt x="1076500" y="1455189"/>
                  <a:pt x="1074414" y="1461732"/>
                </a:cubicBezTo>
                <a:lnTo>
                  <a:pt x="1074414" y="1461732"/>
                </a:lnTo>
                <a:cubicBezTo>
                  <a:pt x="1078093" y="1458346"/>
                  <a:pt x="1081814" y="1455001"/>
                  <a:pt x="1085409" y="1451531"/>
                </a:cubicBezTo>
                <a:cubicBezTo>
                  <a:pt x="1086421" y="1450432"/>
                  <a:pt x="1087328" y="1449240"/>
                  <a:pt x="1088127" y="1447978"/>
                </a:cubicBezTo>
                <a:close/>
                <a:moveTo>
                  <a:pt x="67825" y="1074139"/>
                </a:moveTo>
                <a:lnTo>
                  <a:pt x="67825" y="1074139"/>
                </a:lnTo>
                <a:lnTo>
                  <a:pt x="69414" y="1075686"/>
                </a:lnTo>
                <a:cubicBezTo>
                  <a:pt x="75810" y="1088730"/>
                  <a:pt x="83754" y="1100478"/>
                  <a:pt x="97467" y="1108463"/>
                </a:cubicBezTo>
                <a:cubicBezTo>
                  <a:pt x="97136" y="1106448"/>
                  <a:pt x="96134" y="1104608"/>
                  <a:pt x="94624" y="1103237"/>
                </a:cubicBezTo>
                <a:lnTo>
                  <a:pt x="82082" y="1089817"/>
                </a:lnTo>
                <a:lnTo>
                  <a:pt x="69163" y="1075770"/>
                </a:lnTo>
                <a:close/>
                <a:moveTo>
                  <a:pt x="1034614" y="1025058"/>
                </a:moveTo>
                <a:lnTo>
                  <a:pt x="1036035" y="1023594"/>
                </a:lnTo>
                <a:lnTo>
                  <a:pt x="1037624" y="1021964"/>
                </a:lnTo>
                <a:cubicBezTo>
                  <a:pt x="1041951" y="1019849"/>
                  <a:pt x="1045968" y="1017165"/>
                  <a:pt x="1049581" y="1013979"/>
                </a:cubicBezTo>
                <a:cubicBezTo>
                  <a:pt x="1059698" y="1005868"/>
                  <a:pt x="1069648" y="997549"/>
                  <a:pt x="1079765" y="989354"/>
                </a:cubicBezTo>
                <a:cubicBezTo>
                  <a:pt x="1093980" y="977816"/>
                  <a:pt x="1108236" y="966306"/>
                  <a:pt x="1122534" y="954822"/>
                </a:cubicBezTo>
                <a:cubicBezTo>
                  <a:pt x="1125189" y="952815"/>
                  <a:pt x="1127091" y="949972"/>
                  <a:pt x="1127927" y="946753"/>
                </a:cubicBezTo>
                <a:cubicBezTo>
                  <a:pt x="1131481" y="933500"/>
                  <a:pt x="1135243" y="920289"/>
                  <a:pt x="1138797" y="906995"/>
                </a:cubicBezTo>
                <a:cubicBezTo>
                  <a:pt x="1139257" y="905239"/>
                  <a:pt x="1140344" y="903357"/>
                  <a:pt x="1139382" y="901351"/>
                </a:cubicBezTo>
                <a:cubicBezTo>
                  <a:pt x="1138881" y="901351"/>
                  <a:pt x="1138546" y="901351"/>
                  <a:pt x="1138379" y="901643"/>
                </a:cubicBezTo>
                <a:lnTo>
                  <a:pt x="1115719" y="928358"/>
                </a:lnTo>
                <a:cubicBezTo>
                  <a:pt x="1109616" y="935507"/>
                  <a:pt x="1103386" y="942572"/>
                  <a:pt x="1097324" y="949763"/>
                </a:cubicBezTo>
                <a:cubicBezTo>
                  <a:pt x="1088963" y="959671"/>
                  <a:pt x="1080601" y="969663"/>
                  <a:pt x="1072240" y="979613"/>
                </a:cubicBezTo>
                <a:cubicBezTo>
                  <a:pt x="1068059" y="984672"/>
                  <a:pt x="1063670" y="989689"/>
                  <a:pt x="1059363" y="994748"/>
                </a:cubicBezTo>
                <a:cubicBezTo>
                  <a:pt x="1052758" y="1002482"/>
                  <a:pt x="1046111" y="1010216"/>
                  <a:pt x="1039631" y="1018034"/>
                </a:cubicBezTo>
                <a:cubicBezTo>
                  <a:pt x="1038803" y="1019334"/>
                  <a:pt x="1038155" y="1020739"/>
                  <a:pt x="1037707" y="1022215"/>
                </a:cubicBezTo>
                <a:lnTo>
                  <a:pt x="1036119" y="1023845"/>
                </a:lnTo>
                <a:lnTo>
                  <a:pt x="1034614" y="1025225"/>
                </a:lnTo>
                <a:lnTo>
                  <a:pt x="1034614" y="1025434"/>
                </a:lnTo>
                <a:close/>
                <a:moveTo>
                  <a:pt x="50977" y="1002189"/>
                </a:moveTo>
                <a:lnTo>
                  <a:pt x="50977" y="1002189"/>
                </a:lnTo>
                <a:lnTo>
                  <a:pt x="50977" y="1002189"/>
                </a:lnTo>
                <a:close/>
                <a:moveTo>
                  <a:pt x="361980" y="1150855"/>
                </a:moveTo>
                <a:lnTo>
                  <a:pt x="360391" y="1149392"/>
                </a:lnTo>
                <a:cubicBezTo>
                  <a:pt x="357214" y="1146089"/>
                  <a:pt x="354162" y="1142661"/>
                  <a:pt x="350901" y="1139442"/>
                </a:cubicBezTo>
                <a:cubicBezTo>
                  <a:pt x="341076" y="1129826"/>
                  <a:pt x="331084" y="1120336"/>
                  <a:pt x="321260" y="1110720"/>
                </a:cubicBezTo>
                <a:cubicBezTo>
                  <a:pt x="308341" y="1098178"/>
                  <a:pt x="295507" y="1085302"/>
                  <a:pt x="282588" y="1072634"/>
                </a:cubicBezTo>
                <a:cubicBezTo>
                  <a:pt x="269670" y="1059967"/>
                  <a:pt x="256292" y="1047090"/>
                  <a:pt x="243122" y="1034297"/>
                </a:cubicBezTo>
                <a:lnTo>
                  <a:pt x="232754" y="1023971"/>
                </a:lnTo>
                <a:cubicBezTo>
                  <a:pt x="232365" y="1023628"/>
                  <a:pt x="231825" y="1023519"/>
                  <a:pt x="231333" y="1023678"/>
                </a:cubicBezTo>
                <a:cubicBezTo>
                  <a:pt x="230998" y="1023678"/>
                  <a:pt x="230706" y="1024389"/>
                  <a:pt x="230664" y="1024807"/>
                </a:cubicBezTo>
                <a:cubicBezTo>
                  <a:pt x="230665" y="1025304"/>
                  <a:pt x="230750" y="1025798"/>
                  <a:pt x="230915" y="1026270"/>
                </a:cubicBezTo>
                <a:cubicBezTo>
                  <a:pt x="232921" y="1033377"/>
                  <a:pt x="235095" y="1040526"/>
                  <a:pt x="237018" y="1047592"/>
                </a:cubicBezTo>
                <a:cubicBezTo>
                  <a:pt x="237885" y="1050280"/>
                  <a:pt x="239565" y="1052629"/>
                  <a:pt x="241826" y="1054323"/>
                </a:cubicBezTo>
                <a:cubicBezTo>
                  <a:pt x="251860" y="1062684"/>
                  <a:pt x="261852" y="1071046"/>
                  <a:pt x="271927" y="1079114"/>
                </a:cubicBezTo>
                <a:cubicBezTo>
                  <a:pt x="287898" y="1092158"/>
                  <a:pt x="303910" y="1105173"/>
                  <a:pt x="319964" y="1118162"/>
                </a:cubicBezTo>
                <a:cubicBezTo>
                  <a:pt x="332060" y="1127890"/>
                  <a:pt x="344184" y="1137644"/>
                  <a:pt x="356336" y="1147427"/>
                </a:cubicBezTo>
                <a:cubicBezTo>
                  <a:pt x="357644" y="1148217"/>
                  <a:pt x="359049" y="1148836"/>
                  <a:pt x="360517" y="1149266"/>
                </a:cubicBezTo>
                <a:lnTo>
                  <a:pt x="362147" y="1150897"/>
                </a:lnTo>
                <a:close/>
                <a:moveTo>
                  <a:pt x="53945" y="1006872"/>
                </a:moveTo>
                <a:lnTo>
                  <a:pt x="53945" y="1006579"/>
                </a:lnTo>
                <a:lnTo>
                  <a:pt x="54238" y="1006579"/>
                </a:lnTo>
                <a:lnTo>
                  <a:pt x="55827" y="1008084"/>
                </a:lnTo>
                <a:cubicBezTo>
                  <a:pt x="56158" y="1011052"/>
                  <a:pt x="57433" y="1013837"/>
                  <a:pt x="59464" y="1016027"/>
                </a:cubicBezTo>
                <a:cubicBezTo>
                  <a:pt x="59840" y="1016487"/>
                  <a:pt x="60760" y="1016445"/>
                  <a:pt x="61429" y="1016613"/>
                </a:cubicBezTo>
                <a:cubicBezTo>
                  <a:pt x="61429" y="1015986"/>
                  <a:pt x="61931" y="1015024"/>
                  <a:pt x="61680" y="1014690"/>
                </a:cubicBezTo>
                <a:cubicBezTo>
                  <a:pt x="59757" y="1012474"/>
                  <a:pt x="57499" y="1010509"/>
                  <a:pt x="55701" y="1008209"/>
                </a:cubicBezTo>
                <a:close/>
                <a:moveTo>
                  <a:pt x="243958" y="1201316"/>
                </a:moveTo>
                <a:lnTo>
                  <a:pt x="245505" y="1199728"/>
                </a:lnTo>
                <a:lnTo>
                  <a:pt x="245798" y="1199518"/>
                </a:lnTo>
                <a:lnTo>
                  <a:pt x="245798" y="1199811"/>
                </a:lnTo>
                <a:lnTo>
                  <a:pt x="244126" y="1201316"/>
                </a:lnTo>
                <a:lnTo>
                  <a:pt x="244126" y="1201567"/>
                </a:lnTo>
                <a:close/>
                <a:moveTo>
                  <a:pt x="369631" y="1158464"/>
                </a:moveTo>
                <a:lnTo>
                  <a:pt x="369380" y="1158255"/>
                </a:lnTo>
                <a:lnTo>
                  <a:pt x="369631" y="1158464"/>
                </a:lnTo>
                <a:lnTo>
                  <a:pt x="369631" y="1158464"/>
                </a:lnTo>
                <a:close/>
                <a:moveTo>
                  <a:pt x="364990" y="1160053"/>
                </a:moveTo>
                <a:lnTo>
                  <a:pt x="363443" y="1158506"/>
                </a:lnTo>
                <a:cubicBezTo>
                  <a:pt x="362175" y="1156888"/>
                  <a:pt x="360777" y="1155379"/>
                  <a:pt x="359262" y="1153991"/>
                </a:cubicBezTo>
                <a:cubicBezTo>
                  <a:pt x="353200" y="1148932"/>
                  <a:pt x="347055" y="1143999"/>
                  <a:pt x="340867" y="1139024"/>
                </a:cubicBezTo>
                <a:cubicBezTo>
                  <a:pt x="331377" y="1131373"/>
                  <a:pt x="321803" y="1123764"/>
                  <a:pt x="312355" y="1116030"/>
                </a:cubicBezTo>
                <a:cubicBezTo>
                  <a:pt x="304244" y="1109424"/>
                  <a:pt x="296343" y="1102568"/>
                  <a:pt x="288274" y="1095962"/>
                </a:cubicBezTo>
                <a:cubicBezTo>
                  <a:pt x="275648" y="1085678"/>
                  <a:pt x="262967" y="1075448"/>
                  <a:pt x="250230" y="1065276"/>
                </a:cubicBezTo>
                <a:cubicBezTo>
                  <a:pt x="247637" y="1063186"/>
                  <a:pt x="245004" y="1061095"/>
                  <a:pt x="242328" y="1059298"/>
                </a:cubicBezTo>
                <a:cubicBezTo>
                  <a:pt x="241882" y="1059068"/>
                  <a:pt x="241352" y="1059068"/>
                  <a:pt x="240907" y="1059298"/>
                </a:cubicBezTo>
                <a:cubicBezTo>
                  <a:pt x="240520" y="1059578"/>
                  <a:pt x="240300" y="1060034"/>
                  <a:pt x="240321" y="1060510"/>
                </a:cubicBezTo>
                <a:cubicBezTo>
                  <a:pt x="241938" y="1067701"/>
                  <a:pt x="243596" y="1074892"/>
                  <a:pt x="245296" y="1082083"/>
                </a:cubicBezTo>
                <a:cubicBezTo>
                  <a:pt x="245891" y="1084344"/>
                  <a:pt x="247408" y="1086255"/>
                  <a:pt x="249477" y="1087350"/>
                </a:cubicBezTo>
                <a:cubicBezTo>
                  <a:pt x="251609" y="1088730"/>
                  <a:pt x="253658" y="1089942"/>
                  <a:pt x="255999" y="1091280"/>
                </a:cubicBezTo>
                <a:lnTo>
                  <a:pt x="303617" y="1121841"/>
                </a:lnTo>
                <a:cubicBezTo>
                  <a:pt x="320340" y="1132585"/>
                  <a:pt x="337063" y="1143413"/>
                  <a:pt x="353786" y="1154116"/>
                </a:cubicBezTo>
                <a:cubicBezTo>
                  <a:pt x="356586" y="1156340"/>
                  <a:pt x="359887" y="1157845"/>
                  <a:pt x="363401" y="1158506"/>
                </a:cubicBezTo>
                <a:lnTo>
                  <a:pt x="364948" y="1160053"/>
                </a:lnTo>
                <a:lnTo>
                  <a:pt x="365157" y="1160303"/>
                </a:lnTo>
                <a:close/>
                <a:moveTo>
                  <a:pt x="1075961" y="286578"/>
                </a:moveTo>
                <a:lnTo>
                  <a:pt x="1075961" y="286578"/>
                </a:lnTo>
                <a:lnTo>
                  <a:pt x="1074372" y="285073"/>
                </a:lnTo>
                <a:cubicBezTo>
                  <a:pt x="1074439" y="283821"/>
                  <a:pt x="1074309" y="282566"/>
                  <a:pt x="1073996" y="281352"/>
                </a:cubicBezTo>
                <a:cubicBezTo>
                  <a:pt x="1071446" y="274998"/>
                  <a:pt x="1068770" y="268810"/>
                  <a:pt x="1066094" y="262330"/>
                </a:cubicBezTo>
                <a:cubicBezTo>
                  <a:pt x="1062415" y="253634"/>
                  <a:pt x="1058695" y="244980"/>
                  <a:pt x="1055057" y="236284"/>
                </a:cubicBezTo>
                <a:cubicBezTo>
                  <a:pt x="1050877" y="226669"/>
                  <a:pt x="1046905" y="217053"/>
                  <a:pt x="1043059" y="207354"/>
                </a:cubicBezTo>
                <a:cubicBezTo>
                  <a:pt x="1041913" y="203921"/>
                  <a:pt x="1038911" y="201440"/>
                  <a:pt x="1035324" y="200957"/>
                </a:cubicBezTo>
                <a:cubicBezTo>
                  <a:pt x="1028593" y="199661"/>
                  <a:pt x="1021904" y="197989"/>
                  <a:pt x="1015215" y="196359"/>
                </a:cubicBezTo>
                <a:cubicBezTo>
                  <a:pt x="1008526" y="194728"/>
                  <a:pt x="1002673" y="193307"/>
                  <a:pt x="996653" y="191802"/>
                </a:cubicBezTo>
                <a:cubicBezTo>
                  <a:pt x="994939" y="191384"/>
                  <a:pt x="993183" y="191091"/>
                  <a:pt x="991427" y="190840"/>
                </a:cubicBezTo>
                <a:cubicBezTo>
                  <a:pt x="991009" y="190840"/>
                  <a:pt x="990173" y="191091"/>
                  <a:pt x="990131" y="191384"/>
                </a:cubicBezTo>
                <a:cubicBezTo>
                  <a:pt x="989955" y="192069"/>
                  <a:pt x="989955" y="192788"/>
                  <a:pt x="990131" y="193474"/>
                </a:cubicBezTo>
                <a:cubicBezTo>
                  <a:pt x="990348" y="193939"/>
                  <a:pt x="990662" y="194352"/>
                  <a:pt x="991051" y="194686"/>
                </a:cubicBezTo>
                <a:lnTo>
                  <a:pt x="1036788" y="244855"/>
                </a:lnTo>
                <a:cubicBezTo>
                  <a:pt x="1045484" y="254429"/>
                  <a:pt x="1054138" y="264128"/>
                  <a:pt x="1062959" y="273660"/>
                </a:cubicBezTo>
                <a:cubicBezTo>
                  <a:pt x="1066203" y="278002"/>
                  <a:pt x="1070079" y="281835"/>
                  <a:pt x="1074456" y="285031"/>
                </a:cubicBezTo>
                <a:close/>
                <a:moveTo>
                  <a:pt x="643843" y="1598190"/>
                </a:moveTo>
                <a:lnTo>
                  <a:pt x="644052" y="1598190"/>
                </a:lnTo>
                <a:lnTo>
                  <a:pt x="643843" y="1598190"/>
                </a:lnTo>
                <a:lnTo>
                  <a:pt x="640791" y="1596811"/>
                </a:lnTo>
                <a:lnTo>
                  <a:pt x="639202" y="1595138"/>
                </a:lnTo>
                <a:lnTo>
                  <a:pt x="636192" y="1593717"/>
                </a:lnTo>
                <a:lnTo>
                  <a:pt x="636192" y="1593717"/>
                </a:lnTo>
                <a:lnTo>
                  <a:pt x="639202" y="1595138"/>
                </a:lnTo>
                <a:lnTo>
                  <a:pt x="640791" y="1596769"/>
                </a:lnTo>
                <a:close/>
                <a:moveTo>
                  <a:pt x="625532" y="1585899"/>
                </a:moveTo>
                <a:lnTo>
                  <a:pt x="627078" y="1587446"/>
                </a:lnTo>
                <a:cubicBezTo>
                  <a:pt x="628061" y="1589089"/>
                  <a:pt x="629737" y="1590197"/>
                  <a:pt x="631635" y="1590456"/>
                </a:cubicBezTo>
                <a:lnTo>
                  <a:pt x="631635" y="1590749"/>
                </a:lnTo>
                <a:lnTo>
                  <a:pt x="631343" y="1590749"/>
                </a:lnTo>
                <a:cubicBezTo>
                  <a:pt x="630532" y="1588947"/>
                  <a:pt x="628763" y="1587760"/>
                  <a:pt x="626786" y="1587697"/>
                </a:cubicBezTo>
                <a:lnTo>
                  <a:pt x="625239" y="1586150"/>
                </a:lnTo>
                <a:lnTo>
                  <a:pt x="622145" y="1584645"/>
                </a:lnTo>
                <a:cubicBezTo>
                  <a:pt x="621184" y="1582053"/>
                  <a:pt x="618759" y="1580924"/>
                  <a:pt x="616710" y="1579461"/>
                </a:cubicBezTo>
                <a:cubicBezTo>
                  <a:pt x="612989" y="1576827"/>
                  <a:pt x="609185" y="1574277"/>
                  <a:pt x="605422" y="1571643"/>
                </a:cubicBezTo>
                <a:cubicBezTo>
                  <a:pt x="599193" y="1567462"/>
                  <a:pt x="592880" y="1562822"/>
                  <a:pt x="586693" y="1558474"/>
                </a:cubicBezTo>
                <a:cubicBezTo>
                  <a:pt x="576450" y="1551367"/>
                  <a:pt x="566207" y="1544259"/>
                  <a:pt x="555881" y="1537319"/>
                </a:cubicBezTo>
                <a:cubicBezTo>
                  <a:pt x="549568" y="1533139"/>
                  <a:pt x="543339" y="1528665"/>
                  <a:pt x="536650" y="1524986"/>
                </a:cubicBezTo>
                <a:cubicBezTo>
                  <a:pt x="523773" y="1517795"/>
                  <a:pt x="510688" y="1510981"/>
                  <a:pt x="497644" y="1504083"/>
                </a:cubicBezTo>
                <a:cubicBezTo>
                  <a:pt x="493839" y="1502076"/>
                  <a:pt x="489826" y="1500529"/>
                  <a:pt x="485896" y="1498731"/>
                </a:cubicBezTo>
                <a:lnTo>
                  <a:pt x="482635" y="1497310"/>
                </a:lnTo>
                <a:cubicBezTo>
                  <a:pt x="482564" y="1497093"/>
                  <a:pt x="482451" y="1496896"/>
                  <a:pt x="482301" y="1496725"/>
                </a:cubicBezTo>
                <a:cubicBezTo>
                  <a:pt x="482133" y="1496700"/>
                  <a:pt x="481966" y="1496700"/>
                  <a:pt x="481799" y="1496725"/>
                </a:cubicBezTo>
                <a:lnTo>
                  <a:pt x="482719" y="1497352"/>
                </a:lnTo>
                <a:lnTo>
                  <a:pt x="485980" y="1498773"/>
                </a:lnTo>
                <a:cubicBezTo>
                  <a:pt x="486899" y="1501115"/>
                  <a:pt x="489157" y="1501992"/>
                  <a:pt x="491038" y="1503205"/>
                </a:cubicBezTo>
                <a:lnTo>
                  <a:pt x="511942" y="1516249"/>
                </a:lnTo>
                <a:cubicBezTo>
                  <a:pt x="527076" y="1525726"/>
                  <a:pt x="542198" y="1535229"/>
                  <a:pt x="557302" y="1544761"/>
                </a:cubicBezTo>
                <a:cubicBezTo>
                  <a:pt x="571350" y="1553582"/>
                  <a:pt x="585313" y="1562445"/>
                  <a:pt x="599360" y="1571309"/>
                </a:cubicBezTo>
                <a:cubicBezTo>
                  <a:pt x="605381" y="1575113"/>
                  <a:pt x="611401" y="1578959"/>
                  <a:pt x="617505" y="1582680"/>
                </a:cubicBezTo>
                <a:cubicBezTo>
                  <a:pt x="619072" y="1583474"/>
                  <a:pt x="620707" y="1584118"/>
                  <a:pt x="622396" y="1584603"/>
                </a:cubicBezTo>
                <a:cubicBezTo>
                  <a:pt x="623090" y="1585619"/>
                  <a:pt x="624323" y="1586129"/>
                  <a:pt x="625532" y="1585899"/>
                </a:cubicBezTo>
                <a:close/>
                <a:moveTo>
                  <a:pt x="311310" y="950432"/>
                </a:moveTo>
                <a:lnTo>
                  <a:pt x="309846" y="947213"/>
                </a:lnTo>
                <a:cubicBezTo>
                  <a:pt x="309279" y="945520"/>
                  <a:pt x="308623" y="943860"/>
                  <a:pt x="307881" y="942238"/>
                </a:cubicBezTo>
                <a:cubicBezTo>
                  <a:pt x="303701" y="934838"/>
                  <a:pt x="299855" y="927480"/>
                  <a:pt x="295841" y="920080"/>
                </a:cubicBezTo>
                <a:cubicBezTo>
                  <a:pt x="289319" y="908249"/>
                  <a:pt x="282755" y="896459"/>
                  <a:pt x="276317" y="884586"/>
                </a:cubicBezTo>
                <a:cubicBezTo>
                  <a:pt x="269085" y="871375"/>
                  <a:pt x="261977" y="858122"/>
                  <a:pt x="254745" y="844953"/>
                </a:cubicBezTo>
                <a:cubicBezTo>
                  <a:pt x="245742" y="828703"/>
                  <a:pt x="236726" y="812440"/>
                  <a:pt x="227696" y="796164"/>
                </a:cubicBezTo>
                <a:cubicBezTo>
                  <a:pt x="221048" y="784124"/>
                  <a:pt x="214317" y="772083"/>
                  <a:pt x="207712" y="760043"/>
                </a:cubicBezTo>
                <a:cubicBezTo>
                  <a:pt x="195950" y="738554"/>
                  <a:pt x="184258" y="717078"/>
                  <a:pt x="172636" y="695618"/>
                </a:cubicBezTo>
                <a:cubicBezTo>
                  <a:pt x="167493" y="686212"/>
                  <a:pt x="162518" y="676763"/>
                  <a:pt x="157334" y="667399"/>
                </a:cubicBezTo>
                <a:cubicBezTo>
                  <a:pt x="152150" y="658034"/>
                  <a:pt x="146423" y="648376"/>
                  <a:pt x="141155" y="638802"/>
                </a:cubicBezTo>
                <a:cubicBezTo>
                  <a:pt x="133086" y="624003"/>
                  <a:pt x="125268" y="609119"/>
                  <a:pt x="117283" y="594320"/>
                </a:cubicBezTo>
                <a:cubicBezTo>
                  <a:pt x="116613" y="593291"/>
                  <a:pt x="115888" y="592300"/>
                  <a:pt x="115109" y="591352"/>
                </a:cubicBezTo>
                <a:cubicBezTo>
                  <a:pt x="113769" y="592714"/>
                  <a:pt x="113231" y="594679"/>
                  <a:pt x="113688" y="596536"/>
                </a:cubicBezTo>
                <a:cubicBezTo>
                  <a:pt x="113688" y="613635"/>
                  <a:pt x="114273" y="630692"/>
                  <a:pt x="114357" y="647791"/>
                </a:cubicBezTo>
                <a:cubicBezTo>
                  <a:pt x="114356" y="651365"/>
                  <a:pt x="115450" y="654852"/>
                  <a:pt x="117492" y="657783"/>
                </a:cubicBezTo>
                <a:lnTo>
                  <a:pt x="127693" y="672792"/>
                </a:lnTo>
                <a:cubicBezTo>
                  <a:pt x="135469" y="684456"/>
                  <a:pt x="143329" y="696078"/>
                  <a:pt x="151021" y="707784"/>
                </a:cubicBezTo>
                <a:cubicBezTo>
                  <a:pt x="161808" y="724131"/>
                  <a:pt x="172468" y="740644"/>
                  <a:pt x="183255" y="757033"/>
                </a:cubicBezTo>
                <a:cubicBezTo>
                  <a:pt x="191616" y="769575"/>
                  <a:pt x="199977" y="782117"/>
                  <a:pt x="208339" y="794659"/>
                </a:cubicBezTo>
                <a:cubicBezTo>
                  <a:pt x="215321" y="805278"/>
                  <a:pt x="222219" y="816022"/>
                  <a:pt x="229242" y="826683"/>
                </a:cubicBezTo>
                <a:cubicBezTo>
                  <a:pt x="234803" y="835045"/>
                  <a:pt x="240363" y="843782"/>
                  <a:pt x="245965" y="852269"/>
                </a:cubicBezTo>
                <a:cubicBezTo>
                  <a:pt x="253323" y="863264"/>
                  <a:pt x="260849" y="874176"/>
                  <a:pt x="268123" y="885213"/>
                </a:cubicBezTo>
                <a:cubicBezTo>
                  <a:pt x="279745" y="902856"/>
                  <a:pt x="291159" y="920665"/>
                  <a:pt x="302865" y="938308"/>
                </a:cubicBezTo>
                <a:cubicBezTo>
                  <a:pt x="304913" y="941360"/>
                  <a:pt x="306460" y="945123"/>
                  <a:pt x="310181" y="946669"/>
                </a:cubicBezTo>
                <a:lnTo>
                  <a:pt x="311644" y="949889"/>
                </a:lnTo>
                <a:lnTo>
                  <a:pt x="313149" y="952857"/>
                </a:lnTo>
                <a:lnTo>
                  <a:pt x="313149" y="952857"/>
                </a:lnTo>
                <a:close/>
                <a:moveTo>
                  <a:pt x="113771" y="1049557"/>
                </a:moveTo>
                <a:lnTo>
                  <a:pt x="115360" y="1051187"/>
                </a:lnTo>
                <a:cubicBezTo>
                  <a:pt x="116020" y="1053098"/>
                  <a:pt x="117853" y="1054356"/>
                  <a:pt x="119875" y="1054281"/>
                </a:cubicBezTo>
                <a:lnTo>
                  <a:pt x="123136" y="1055660"/>
                </a:lnTo>
                <a:lnTo>
                  <a:pt x="125895" y="1057333"/>
                </a:lnTo>
                <a:lnTo>
                  <a:pt x="126397" y="1057625"/>
                </a:lnTo>
                <a:lnTo>
                  <a:pt x="125812" y="1057416"/>
                </a:lnTo>
                <a:lnTo>
                  <a:pt x="123052" y="1055744"/>
                </a:lnTo>
                <a:lnTo>
                  <a:pt x="119875" y="1054239"/>
                </a:lnTo>
                <a:cubicBezTo>
                  <a:pt x="119017" y="1052466"/>
                  <a:pt x="117243" y="1051325"/>
                  <a:pt x="115276" y="1051271"/>
                </a:cubicBezTo>
                <a:lnTo>
                  <a:pt x="113688" y="1049640"/>
                </a:lnTo>
                <a:lnTo>
                  <a:pt x="113102" y="1049389"/>
                </a:lnTo>
                <a:close/>
                <a:moveTo>
                  <a:pt x="823154" y="1074139"/>
                </a:moveTo>
                <a:lnTo>
                  <a:pt x="821690" y="1077233"/>
                </a:lnTo>
                <a:cubicBezTo>
                  <a:pt x="820729" y="1078027"/>
                  <a:pt x="819851" y="1078905"/>
                  <a:pt x="819056" y="1079867"/>
                </a:cubicBezTo>
                <a:cubicBezTo>
                  <a:pt x="814416" y="1086807"/>
                  <a:pt x="809733" y="1093747"/>
                  <a:pt x="805260" y="1100770"/>
                </a:cubicBezTo>
                <a:cubicBezTo>
                  <a:pt x="802643" y="1104157"/>
                  <a:pt x="803199" y="1109015"/>
                  <a:pt x="806514" y="1111724"/>
                </a:cubicBezTo>
                <a:cubicBezTo>
                  <a:pt x="807179" y="1112330"/>
                  <a:pt x="808212" y="1112284"/>
                  <a:pt x="808818" y="1111619"/>
                </a:cubicBezTo>
                <a:cubicBezTo>
                  <a:pt x="808914" y="1111510"/>
                  <a:pt x="808998" y="1111393"/>
                  <a:pt x="809065" y="1111264"/>
                </a:cubicBezTo>
                <a:cubicBezTo>
                  <a:pt x="809524" y="1110344"/>
                  <a:pt x="809942" y="1109424"/>
                  <a:pt x="810319" y="1108463"/>
                </a:cubicBezTo>
                <a:cubicBezTo>
                  <a:pt x="813329" y="1100938"/>
                  <a:pt x="816464" y="1093454"/>
                  <a:pt x="819307" y="1085887"/>
                </a:cubicBezTo>
                <a:cubicBezTo>
                  <a:pt x="820206" y="1083002"/>
                  <a:pt x="820959" y="1080072"/>
                  <a:pt x="821565" y="1077107"/>
                </a:cubicBezTo>
                <a:lnTo>
                  <a:pt x="823154" y="1074056"/>
                </a:lnTo>
                <a:lnTo>
                  <a:pt x="823154" y="1074056"/>
                </a:lnTo>
                <a:close/>
                <a:moveTo>
                  <a:pt x="95460" y="934796"/>
                </a:moveTo>
                <a:lnTo>
                  <a:pt x="98470" y="933208"/>
                </a:lnTo>
                <a:cubicBezTo>
                  <a:pt x="98978" y="933170"/>
                  <a:pt x="99482" y="933082"/>
                  <a:pt x="99975" y="932957"/>
                </a:cubicBezTo>
                <a:cubicBezTo>
                  <a:pt x="110642" y="929658"/>
                  <a:pt x="121088" y="925678"/>
                  <a:pt x="131247" y="921042"/>
                </a:cubicBezTo>
                <a:cubicBezTo>
                  <a:pt x="131716" y="920870"/>
                  <a:pt x="132114" y="920548"/>
                  <a:pt x="132375" y="920122"/>
                </a:cubicBezTo>
                <a:cubicBezTo>
                  <a:pt x="132566" y="919666"/>
                  <a:pt x="132566" y="919156"/>
                  <a:pt x="132375" y="918701"/>
                </a:cubicBezTo>
                <a:cubicBezTo>
                  <a:pt x="132166" y="918283"/>
                  <a:pt x="131665" y="917739"/>
                  <a:pt x="131288" y="917781"/>
                </a:cubicBezTo>
                <a:cubicBezTo>
                  <a:pt x="130051" y="917798"/>
                  <a:pt x="128823" y="918011"/>
                  <a:pt x="127651" y="918408"/>
                </a:cubicBezTo>
                <a:cubicBezTo>
                  <a:pt x="124683" y="919788"/>
                  <a:pt x="121756" y="921334"/>
                  <a:pt x="118830" y="922839"/>
                </a:cubicBezTo>
                <a:cubicBezTo>
                  <a:pt x="112057" y="926297"/>
                  <a:pt x="105312" y="929792"/>
                  <a:pt x="98595" y="933333"/>
                </a:cubicBezTo>
                <a:lnTo>
                  <a:pt x="95543" y="934838"/>
                </a:lnTo>
                <a:lnTo>
                  <a:pt x="94958" y="934838"/>
                </a:lnTo>
                <a:close/>
                <a:moveTo>
                  <a:pt x="181164" y="902730"/>
                </a:moveTo>
                <a:lnTo>
                  <a:pt x="181164" y="902730"/>
                </a:lnTo>
                <a:lnTo>
                  <a:pt x="179701" y="899595"/>
                </a:lnTo>
                <a:cubicBezTo>
                  <a:pt x="179032" y="897964"/>
                  <a:pt x="178405" y="896334"/>
                  <a:pt x="177652" y="894745"/>
                </a:cubicBezTo>
                <a:cubicBezTo>
                  <a:pt x="176900" y="893157"/>
                  <a:pt x="174810" y="892488"/>
                  <a:pt x="174893" y="893533"/>
                </a:cubicBezTo>
                <a:cubicBezTo>
                  <a:pt x="174922" y="894486"/>
                  <a:pt x="175244" y="895406"/>
                  <a:pt x="175813" y="896167"/>
                </a:cubicBezTo>
                <a:cubicBezTo>
                  <a:pt x="177070" y="897358"/>
                  <a:pt x="178396" y="898474"/>
                  <a:pt x="179785" y="899511"/>
                </a:cubicBezTo>
                <a:close/>
                <a:moveTo>
                  <a:pt x="1138755" y="1448103"/>
                </a:moveTo>
                <a:lnTo>
                  <a:pt x="1137334" y="1451197"/>
                </a:lnTo>
                <a:cubicBezTo>
                  <a:pt x="1131941" y="1455378"/>
                  <a:pt x="1130477" y="1458053"/>
                  <a:pt x="1128972" y="1466749"/>
                </a:cubicBezTo>
                <a:cubicBezTo>
                  <a:pt x="1131522" y="1462318"/>
                  <a:pt x="1133571" y="1458889"/>
                  <a:pt x="1135536" y="1455336"/>
                </a:cubicBezTo>
                <a:cubicBezTo>
                  <a:pt x="1136163" y="1453977"/>
                  <a:pt x="1136707" y="1452581"/>
                  <a:pt x="1137166" y="1451155"/>
                </a:cubicBezTo>
                <a:lnTo>
                  <a:pt x="1138671" y="1448103"/>
                </a:lnTo>
                <a:close/>
                <a:moveTo>
                  <a:pt x="129073" y="853482"/>
                </a:moveTo>
                <a:lnTo>
                  <a:pt x="130703" y="855112"/>
                </a:lnTo>
                <a:lnTo>
                  <a:pt x="133504" y="858248"/>
                </a:lnTo>
                <a:lnTo>
                  <a:pt x="134048" y="858498"/>
                </a:lnTo>
                <a:cubicBezTo>
                  <a:pt x="134184" y="858536"/>
                  <a:pt x="134329" y="858536"/>
                  <a:pt x="134466" y="858498"/>
                </a:cubicBezTo>
                <a:lnTo>
                  <a:pt x="133421" y="858248"/>
                </a:lnTo>
                <a:cubicBezTo>
                  <a:pt x="133272" y="856705"/>
                  <a:pt x="132138" y="855434"/>
                  <a:pt x="130620" y="855112"/>
                </a:cubicBezTo>
                <a:lnTo>
                  <a:pt x="128989" y="853482"/>
                </a:lnTo>
                <a:cubicBezTo>
                  <a:pt x="128655" y="853147"/>
                  <a:pt x="128696" y="851935"/>
                  <a:pt x="127777" y="852980"/>
                </a:cubicBezTo>
                <a:close/>
                <a:moveTo>
                  <a:pt x="58544" y="1025016"/>
                </a:moveTo>
                <a:cubicBezTo>
                  <a:pt x="58502" y="1025221"/>
                  <a:pt x="58502" y="1025434"/>
                  <a:pt x="58544" y="1025643"/>
                </a:cubicBezTo>
                <a:cubicBezTo>
                  <a:pt x="58544" y="1025643"/>
                  <a:pt x="58544" y="1025936"/>
                  <a:pt x="58795" y="1026103"/>
                </a:cubicBezTo>
                <a:lnTo>
                  <a:pt x="58419" y="1025100"/>
                </a:lnTo>
                <a:cubicBezTo>
                  <a:pt x="58448" y="1024865"/>
                  <a:pt x="58448" y="1024623"/>
                  <a:pt x="58419" y="1024389"/>
                </a:cubicBezTo>
                <a:cubicBezTo>
                  <a:pt x="58419" y="1024389"/>
                  <a:pt x="58084" y="1024389"/>
                  <a:pt x="57917" y="1024054"/>
                </a:cubicBezTo>
                <a:close/>
                <a:moveTo>
                  <a:pt x="297430" y="973050"/>
                </a:moveTo>
                <a:lnTo>
                  <a:pt x="297430" y="973050"/>
                </a:lnTo>
                <a:lnTo>
                  <a:pt x="294336" y="971587"/>
                </a:lnTo>
                <a:cubicBezTo>
                  <a:pt x="293625" y="968744"/>
                  <a:pt x="290991" y="967824"/>
                  <a:pt x="288985" y="966402"/>
                </a:cubicBezTo>
                <a:cubicBezTo>
                  <a:pt x="284219" y="962974"/>
                  <a:pt x="279327" y="959797"/>
                  <a:pt x="274519" y="956452"/>
                </a:cubicBezTo>
                <a:cubicBezTo>
                  <a:pt x="261977" y="947882"/>
                  <a:pt x="249853" y="939270"/>
                  <a:pt x="237478" y="930741"/>
                </a:cubicBezTo>
                <a:cubicBezTo>
                  <a:pt x="222971" y="920791"/>
                  <a:pt x="208213" y="911468"/>
                  <a:pt x="194041" y="900765"/>
                </a:cubicBezTo>
                <a:cubicBezTo>
                  <a:pt x="190581" y="898299"/>
                  <a:pt x="186900" y="896158"/>
                  <a:pt x="183046" y="894369"/>
                </a:cubicBezTo>
                <a:cubicBezTo>
                  <a:pt x="182837" y="895330"/>
                  <a:pt x="182502" y="895916"/>
                  <a:pt x="182711" y="896250"/>
                </a:cubicBezTo>
                <a:cubicBezTo>
                  <a:pt x="186223" y="902438"/>
                  <a:pt x="189693" y="908792"/>
                  <a:pt x="193456" y="914729"/>
                </a:cubicBezTo>
                <a:cubicBezTo>
                  <a:pt x="194607" y="916460"/>
                  <a:pt x="196155" y="917894"/>
                  <a:pt x="197971" y="918910"/>
                </a:cubicBezTo>
                <a:cubicBezTo>
                  <a:pt x="203852" y="922451"/>
                  <a:pt x="209816" y="925879"/>
                  <a:pt x="215864" y="929194"/>
                </a:cubicBezTo>
                <a:cubicBezTo>
                  <a:pt x="231026" y="937556"/>
                  <a:pt x="246216" y="945917"/>
                  <a:pt x="261434" y="954278"/>
                </a:cubicBezTo>
                <a:cubicBezTo>
                  <a:pt x="272429" y="960257"/>
                  <a:pt x="283466" y="966068"/>
                  <a:pt x="294461" y="971963"/>
                </a:cubicBezTo>
                <a:close/>
                <a:moveTo>
                  <a:pt x="792467" y="1685525"/>
                </a:moveTo>
                <a:lnTo>
                  <a:pt x="795686" y="1686989"/>
                </a:lnTo>
                <a:cubicBezTo>
                  <a:pt x="797396" y="1689204"/>
                  <a:pt x="799725" y="1690860"/>
                  <a:pt x="802375" y="1691755"/>
                </a:cubicBezTo>
                <a:cubicBezTo>
                  <a:pt x="817259" y="1699531"/>
                  <a:pt x="832184" y="1707223"/>
                  <a:pt x="847067" y="1714957"/>
                </a:cubicBezTo>
                <a:cubicBezTo>
                  <a:pt x="850382" y="1716889"/>
                  <a:pt x="854145" y="1717913"/>
                  <a:pt x="857979" y="1717926"/>
                </a:cubicBezTo>
                <a:cubicBezTo>
                  <a:pt x="860445" y="1717926"/>
                  <a:pt x="862954" y="1719305"/>
                  <a:pt x="865379" y="1717717"/>
                </a:cubicBezTo>
                <a:cubicBezTo>
                  <a:pt x="864501" y="1714330"/>
                  <a:pt x="861198" y="1714372"/>
                  <a:pt x="858899" y="1713536"/>
                </a:cubicBezTo>
                <a:cubicBezTo>
                  <a:pt x="839333" y="1705175"/>
                  <a:pt x="819684" y="1696813"/>
                  <a:pt x="799992" y="1688452"/>
                </a:cubicBezTo>
                <a:cubicBezTo>
                  <a:pt x="798630" y="1687984"/>
                  <a:pt x="797233" y="1687637"/>
                  <a:pt x="795812" y="1687407"/>
                </a:cubicBezTo>
                <a:lnTo>
                  <a:pt x="792593" y="1685943"/>
                </a:lnTo>
                <a:cubicBezTo>
                  <a:pt x="792593" y="1685734"/>
                  <a:pt x="792593" y="1685484"/>
                  <a:pt x="792258" y="1685358"/>
                </a:cubicBezTo>
                <a:cubicBezTo>
                  <a:pt x="791924" y="1685233"/>
                  <a:pt x="791924" y="1685358"/>
                  <a:pt x="791715" y="1685358"/>
                </a:cubicBezTo>
                <a:close/>
                <a:moveTo>
                  <a:pt x="772609" y="1680885"/>
                </a:moveTo>
                <a:lnTo>
                  <a:pt x="772609" y="1680885"/>
                </a:lnTo>
                <a:lnTo>
                  <a:pt x="769473" y="1679463"/>
                </a:lnTo>
                <a:cubicBezTo>
                  <a:pt x="768257" y="1677515"/>
                  <a:pt x="766413" y="1676039"/>
                  <a:pt x="764247" y="1675283"/>
                </a:cubicBezTo>
                <a:cubicBezTo>
                  <a:pt x="762241" y="1674237"/>
                  <a:pt x="760067" y="1673359"/>
                  <a:pt x="758060" y="1672273"/>
                </a:cubicBezTo>
                <a:cubicBezTo>
                  <a:pt x="745535" y="1665399"/>
                  <a:pt x="732641" y="1659233"/>
                  <a:pt x="719430" y="1653794"/>
                </a:cubicBezTo>
                <a:cubicBezTo>
                  <a:pt x="709480" y="1649613"/>
                  <a:pt x="699614" y="1645683"/>
                  <a:pt x="689622" y="1641753"/>
                </a:cubicBezTo>
                <a:cubicBezTo>
                  <a:pt x="687281" y="1640834"/>
                  <a:pt x="684772" y="1640290"/>
                  <a:pt x="682347" y="1639579"/>
                </a:cubicBezTo>
                <a:cubicBezTo>
                  <a:pt x="681135" y="1638827"/>
                  <a:pt x="679923" y="1638033"/>
                  <a:pt x="678668" y="1637322"/>
                </a:cubicBezTo>
                <a:cubicBezTo>
                  <a:pt x="678668" y="1637322"/>
                  <a:pt x="678292" y="1637531"/>
                  <a:pt x="678208" y="1637698"/>
                </a:cubicBezTo>
                <a:cubicBezTo>
                  <a:pt x="678133" y="1637899"/>
                  <a:pt x="678133" y="1638125"/>
                  <a:pt x="678208" y="1638325"/>
                </a:cubicBezTo>
                <a:cubicBezTo>
                  <a:pt x="679546" y="1638743"/>
                  <a:pt x="680926" y="1639120"/>
                  <a:pt x="682389" y="1639454"/>
                </a:cubicBezTo>
                <a:cubicBezTo>
                  <a:pt x="683418" y="1640549"/>
                  <a:pt x="684584" y="1641502"/>
                  <a:pt x="685859" y="1642297"/>
                </a:cubicBezTo>
                <a:cubicBezTo>
                  <a:pt x="694221" y="1646478"/>
                  <a:pt x="702331" y="1650282"/>
                  <a:pt x="710693" y="1654086"/>
                </a:cubicBezTo>
                <a:cubicBezTo>
                  <a:pt x="723205" y="1659659"/>
                  <a:pt x="735748" y="1665236"/>
                  <a:pt x="748319" y="1670809"/>
                </a:cubicBezTo>
                <a:cubicBezTo>
                  <a:pt x="755342" y="1673861"/>
                  <a:pt x="762450" y="1676579"/>
                  <a:pt x="769515" y="1679422"/>
                </a:cubicBezTo>
                <a:close/>
                <a:moveTo>
                  <a:pt x="671478" y="1634897"/>
                </a:moveTo>
                <a:lnTo>
                  <a:pt x="671478" y="1634897"/>
                </a:lnTo>
                <a:lnTo>
                  <a:pt x="672648" y="1635399"/>
                </a:lnTo>
                <a:close/>
                <a:moveTo>
                  <a:pt x="1218523" y="927104"/>
                </a:moveTo>
                <a:cubicBezTo>
                  <a:pt x="1218272" y="927522"/>
                  <a:pt x="1217938" y="927856"/>
                  <a:pt x="1217687" y="928274"/>
                </a:cubicBezTo>
                <a:cubicBezTo>
                  <a:pt x="1217662" y="928513"/>
                  <a:pt x="1217662" y="928747"/>
                  <a:pt x="1217687" y="928985"/>
                </a:cubicBezTo>
                <a:cubicBezTo>
                  <a:pt x="1217938" y="928985"/>
                  <a:pt x="1218314" y="928693"/>
                  <a:pt x="1218356" y="928442"/>
                </a:cubicBezTo>
                <a:cubicBezTo>
                  <a:pt x="1218418" y="927969"/>
                  <a:pt x="1218418" y="927493"/>
                  <a:pt x="1218356" y="927020"/>
                </a:cubicBezTo>
                <a:cubicBezTo>
                  <a:pt x="1218774" y="926686"/>
                  <a:pt x="1219986" y="926686"/>
                  <a:pt x="1218857" y="925766"/>
                </a:cubicBezTo>
                <a:close/>
                <a:moveTo>
                  <a:pt x="898239" y="79884"/>
                </a:moveTo>
                <a:lnTo>
                  <a:pt x="896609" y="78254"/>
                </a:lnTo>
                <a:cubicBezTo>
                  <a:pt x="894025" y="74244"/>
                  <a:pt x="890338" y="71065"/>
                  <a:pt x="885990" y="69098"/>
                </a:cubicBezTo>
                <a:cubicBezTo>
                  <a:pt x="885860" y="68948"/>
                  <a:pt x="885722" y="68809"/>
                  <a:pt x="885572" y="68680"/>
                </a:cubicBezTo>
                <a:cubicBezTo>
                  <a:pt x="885572" y="68680"/>
                  <a:pt x="885279" y="68680"/>
                  <a:pt x="885153" y="68680"/>
                </a:cubicBezTo>
                <a:lnTo>
                  <a:pt x="886073" y="69098"/>
                </a:lnTo>
                <a:cubicBezTo>
                  <a:pt x="888205" y="73480"/>
                  <a:pt x="892043" y="76791"/>
                  <a:pt x="896692" y="78254"/>
                </a:cubicBezTo>
                <a:lnTo>
                  <a:pt x="898281" y="79884"/>
                </a:lnTo>
                <a:lnTo>
                  <a:pt x="901333" y="82978"/>
                </a:lnTo>
                <a:cubicBezTo>
                  <a:pt x="902704" y="85131"/>
                  <a:pt x="904790" y="86730"/>
                  <a:pt x="907228" y="87493"/>
                </a:cubicBezTo>
                <a:lnTo>
                  <a:pt x="910321" y="90629"/>
                </a:lnTo>
                <a:lnTo>
                  <a:pt x="910321" y="90629"/>
                </a:lnTo>
                <a:cubicBezTo>
                  <a:pt x="910050" y="89038"/>
                  <a:pt x="908816" y="87786"/>
                  <a:pt x="907228" y="87493"/>
                </a:cubicBezTo>
                <a:cubicBezTo>
                  <a:pt x="905886" y="85243"/>
                  <a:pt x="903707" y="83618"/>
                  <a:pt x="901166" y="82978"/>
                </a:cubicBezTo>
                <a:cubicBezTo>
                  <a:pt x="900961" y="81423"/>
                  <a:pt x="899778" y="80177"/>
                  <a:pt x="898239" y="79884"/>
                </a:cubicBezTo>
                <a:close/>
                <a:moveTo>
                  <a:pt x="296217" y="1250481"/>
                </a:moveTo>
                <a:lnTo>
                  <a:pt x="297681" y="1253659"/>
                </a:lnTo>
                <a:cubicBezTo>
                  <a:pt x="297890" y="1254637"/>
                  <a:pt x="298169" y="1255603"/>
                  <a:pt x="298517" y="1256543"/>
                </a:cubicBezTo>
                <a:cubicBezTo>
                  <a:pt x="301917" y="1263400"/>
                  <a:pt x="305317" y="1270244"/>
                  <a:pt x="308718" y="1277071"/>
                </a:cubicBezTo>
                <a:cubicBezTo>
                  <a:pt x="321650" y="1302769"/>
                  <a:pt x="334596" y="1328464"/>
                  <a:pt x="347556" y="1354163"/>
                </a:cubicBezTo>
                <a:cubicBezTo>
                  <a:pt x="359053" y="1376906"/>
                  <a:pt x="370634" y="1399565"/>
                  <a:pt x="382047" y="1422350"/>
                </a:cubicBezTo>
                <a:cubicBezTo>
                  <a:pt x="383598" y="1425582"/>
                  <a:pt x="385838" y="1428437"/>
                  <a:pt x="388611" y="1430711"/>
                </a:cubicBezTo>
                <a:cubicBezTo>
                  <a:pt x="397307" y="1437777"/>
                  <a:pt x="405794" y="1445135"/>
                  <a:pt x="414406" y="1452284"/>
                </a:cubicBezTo>
                <a:cubicBezTo>
                  <a:pt x="415242" y="1452995"/>
                  <a:pt x="416078" y="1454249"/>
                  <a:pt x="417959" y="1453622"/>
                </a:cubicBezTo>
                <a:cubicBezTo>
                  <a:pt x="416622" y="1451113"/>
                  <a:pt x="415367" y="1448688"/>
                  <a:pt x="414030" y="1446305"/>
                </a:cubicBezTo>
                <a:cubicBezTo>
                  <a:pt x="412274" y="1443212"/>
                  <a:pt x="410434" y="1440160"/>
                  <a:pt x="408595" y="1437066"/>
                </a:cubicBezTo>
                <a:lnTo>
                  <a:pt x="388569" y="1403620"/>
                </a:lnTo>
                <a:cubicBezTo>
                  <a:pt x="385015" y="1397726"/>
                  <a:pt x="381295" y="1391956"/>
                  <a:pt x="377825" y="1386020"/>
                </a:cubicBezTo>
                <a:cubicBezTo>
                  <a:pt x="370592" y="1373770"/>
                  <a:pt x="363568" y="1361354"/>
                  <a:pt x="356294" y="1349104"/>
                </a:cubicBezTo>
                <a:cubicBezTo>
                  <a:pt x="349020" y="1336855"/>
                  <a:pt x="341996" y="1325609"/>
                  <a:pt x="334931" y="1313819"/>
                </a:cubicBezTo>
                <a:cubicBezTo>
                  <a:pt x="330332" y="1306210"/>
                  <a:pt x="325900" y="1298476"/>
                  <a:pt x="321302" y="1290825"/>
                </a:cubicBezTo>
                <a:cubicBezTo>
                  <a:pt x="318041" y="1285348"/>
                  <a:pt x="314612" y="1280039"/>
                  <a:pt x="311351" y="1274604"/>
                </a:cubicBezTo>
                <a:cubicBezTo>
                  <a:pt x="308091" y="1269169"/>
                  <a:pt x="304788" y="1263107"/>
                  <a:pt x="301318" y="1257463"/>
                </a:cubicBezTo>
                <a:cubicBezTo>
                  <a:pt x="300226" y="1256109"/>
                  <a:pt x="298977" y="1254888"/>
                  <a:pt x="297597" y="1253826"/>
                </a:cubicBezTo>
                <a:lnTo>
                  <a:pt x="296092" y="1250690"/>
                </a:lnTo>
                <a:cubicBezTo>
                  <a:pt x="295982" y="1250001"/>
                  <a:pt x="295785" y="1249327"/>
                  <a:pt x="295507" y="1248684"/>
                </a:cubicBezTo>
                <a:cubicBezTo>
                  <a:pt x="295507" y="1248391"/>
                  <a:pt x="294796" y="1248307"/>
                  <a:pt x="294420" y="1248140"/>
                </a:cubicBezTo>
                <a:cubicBezTo>
                  <a:pt x="294043" y="1247973"/>
                  <a:pt x="294420" y="1249060"/>
                  <a:pt x="294420" y="1249311"/>
                </a:cubicBezTo>
                <a:cubicBezTo>
                  <a:pt x="294971" y="1249687"/>
                  <a:pt x="295560" y="1250009"/>
                  <a:pt x="296175" y="1250272"/>
                </a:cubicBezTo>
                <a:close/>
                <a:moveTo>
                  <a:pt x="826247" y="1100478"/>
                </a:moveTo>
                <a:cubicBezTo>
                  <a:pt x="824032" y="1101105"/>
                  <a:pt x="821607" y="1101397"/>
                  <a:pt x="820227" y="1103571"/>
                </a:cubicBezTo>
                <a:cubicBezTo>
                  <a:pt x="819500" y="1103684"/>
                  <a:pt x="818785" y="1103864"/>
                  <a:pt x="818095" y="1104115"/>
                </a:cubicBezTo>
                <a:cubicBezTo>
                  <a:pt x="817802" y="1104115"/>
                  <a:pt x="817719" y="1104909"/>
                  <a:pt x="817510" y="1105285"/>
                </a:cubicBezTo>
                <a:cubicBezTo>
                  <a:pt x="817928" y="1105285"/>
                  <a:pt x="818513" y="1105285"/>
                  <a:pt x="818764" y="1105285"/>
                </a:cubicBezTo>
                <a:cubicBezTo>
                  <a:pt x="819266" y="1104775"/>
                  <a:pt x="819717" y="1104215"/>
                  <a:pt x="820102" y="1103613"/>
                </a:cubicBezTo>
                <a:cubicBezTo>
                  <a:pt x="822535" y="1103471"/>
                  <a:pt x="824776" y="1102246"/>
                  <a:pt x="826205" y="1100269"/>
                </a:cubicBezTo>
                <a:close/>
                <a:moveTo>
                  <a:pt x="242495" y="1196717"/>
                </a:moveTo>
                <a:cubicBezTo>
                  <a:pt x="243708" y="1195463"/>
                  <a:pt x="244962" y="1194293"/>
                  <a:pt x="246091" y="1192997"/>
                </a:cubicBezTo>
                <a:cubicBezTo>
                  <a:pt x="246091" y="1192997"/>
                  <a:pt x="246091" y="1191951"/>
                  <a:pt x="245714" y="1191826"/>
                </a:cubicBezTo>
                <a:cubicBezTo>
                  <a:pt x="245280" y="1191730"/>
                  <a:pt x="244825" y="1191822"/>
                  <a:pt x="244460" y="1192077"/>
                </a:cubicBezTo>
                <a:cubicBezTo>
                  <a:pt x="243192" y="1193298"/>
                  <a:pt x="242507" y="1194999"/>
                  <a:pt x="242579" y="1196759"/>
                </a:cubicBezTo>
                <a:close/>
                <a:moveTo>
                  <a:pt x="337397" y="1343920"/>
                </a:moveTo>
                <a:cubicBezTo>
                  <a:pt x="337544" y="1341487"/>
                  <a:pt x="336401" y="1339150"/>
                  <a:pt x="334387" y="1337774"/>
                </a:cubicBezTo>
                <a:cubicBezTo>
                  <a:pt x="334454" y="1335450"/>
                  <a:pt x="333715" y="1333176"/>
                  <a:pt x="332297" y="1331336"/>
                </a:cubicBezTo>
                <a:cubicBezTo>
                  <a:pt x="322988" y="1312995"/>
                  <a:pt x="313623" y="1294629"/>
                  <a:pt x="304202" y="1276234"/>
                </a:cubicBezTo>
                <a:cubicBezTo>
                  <a:pt x="298321" y="1264666"/>
                  <a:pt x="292483" y="1253073"/>
                  <a:pt x="286685" y="1241451"/>
                </a:cubicBezTo>
                <a:cubicBezTo>
                  <a:pt x="285013" y="1238023"/>
                  <a:pt x="283675" y="1234427"/>
                  <a:pt x="281961" y="1231041"/>
                </a:cubicBezTo>
                <a:cubicBezTo>
                  <a:pt x="278909" y="1224895"/>
                  <a:pt x="275732" y="1218792"/>
                  <a:pt x="272555" y="1212688"/>
                </a:cubicBezTo>
                <a:cubicBezTo>
                  <a:pt x="271936" y="1211680"/>
                  <a:pt x="271266" y="1210702"/>
                  <a:pt x="270548" y="1209761"/>
                </a:cubicBezTo>
                <a:cubicBezTo>
                  <a:pt x="270247" y="1210622"/>
                  <a:pt x="270078" y="1211525"/>
                  <a:pt x="270046" y="1212437"/>
                </a:cubicBezTo>
                <a:cubicBezTo>
                  <a:pt x="271561" y="1223043"/>
                  <a:pt x="274588" y="1233378"/>
                  <a:pt x="279035" y="1243123"/>
                </a:cubicBezTo>
                <a:cubicBezTo>
                  <a:pt x="280916" y="1246719"/>
                  <a:pt x="283215" y="1250147"/>
                  <a:pt x="285097" y="1253659"/>
                </a:cubicBezTo>
                <a:cubicBezTo>
                  <a:pt x="291702" y="1265168"/>
                  <a:pt x="298294" y="1276653"/>
                  <a:pt x="304871" y="1288108"/>
                </a:cubicBezTo>
                <a:cubicBezTo>
                  <a:pt x="313693" y="1303618"/>
                  <a:pt x="322472" y="1319128"/>
                  <a:pt x="331335" y="1334597"/>
                </a:cubicBezTo>
                <a:cubicBezTo>
                  <a:pt x="332250" y="1335705"/>
                  <a:pt x="333304" y="1336687"/>
                  <a:pt x="334471" y="1337524"/>
                </a:cubicBezTo>
                <a:cubicBezTo>
                  <a:pt x="334225" y="1339999"/>
                  <a:pt x="335408" y="1342398"/>
                  <a:pt x="337523" y="1343711"/>
                </a:cubicBezTo>
                <a:cubicBezTo>
                  <a:pt x="338651" y="1347515"/>
                  <a:pt x="341076" y="1350735"/>
                  <a:pt x="340867" y="1348895"/>
                </a:cubicBezTo>
                <a:cubicBezTo>
                  <a:pt x="340812" y="1346679"/>
                  <a:pt x="339425" y="1344714"/>
                  <a:pt x="337355" y="1343920"/>
                </a:cubicBezTo>
                <a:close/>
                <a:moveTo>
                  <a:pt x="777333" y="1055870"/>
                </a:moveTo>
                <a:cubicBezTo>
                  <a:pt x="780201" y="1055594"/>
                  <a:pt x="782902" y="1054390"/>
                  <a:pt x="785026" y="1052441"/>
                </a:cubicBezTo>
                <a:cubicBezTo>
                  <a:pt x="782020" y="1052027"/>
                  <a:pt x="779051" y="1053399"/>
                  <a:pt x="777417" y="1055953"/>
                </a:cubicBezTo>
                <a:cubicBezTo>
                  <a:pt x="775677" y="1055623"/>
                  <a:pt x="773888" y="1056154"/>
                  <a:pt x="772609" y="1057375"/>
                </a:cubicBezTo>
                <a:cubicBezTo>
                  <a:pt x="767341" y="1057375"/>
                  <a:pt x="763202" y="1060970"/>
                  <a:pt x="758311" y="1062224"/>
                </a:cubicBezTo>
                <a:cubicBezTo>
                  <a:pt x="758018" y="1062224"/>
                  <a:pt x="757851" y="1062893"/>
                  <a:pt x="757642" y="1063269"/>
                </a:cubicBezTo>
                <a:cubicBezTo>
                  <a:pt x="762638" y="1062759"/>
                  <a:pt x="767450" y="1061129"/>
                  <a:pt x="771731" y="1058503"/>
                </a:cubicBezTo>
                <a:cubicBezTo>
                  <a:pt x="772107" y="1058253"/>
                  <a:pt x="772233" y="1057667"/>
                  <a:pt x="772525" y="1057249"/>
                </a:cubicBezTo>
                <a:cubicBezTo>
                  <a:pt x="774239" y="1057483"/>
                  <a:pt x="775970" y="1056982"/>
                  <a:pt x="777291" y="1055870"/>
                </a:cubicBezTo>
                <a:close/>
                <a:moveTo>
                  <a:pt x="79991" y="1000726"/>
                </a:moveTo>
                <a:lnTo>
                  <a:pt x="79991" y="1000726"/>
                </a:lnTo>
                <a:cubicBezTo>
                  <a:pt x="80451" y="1002607"/>
                  <a:pt x="80869" y="1004530"/>
                  <a:pt x="81454" y="1006370"/>
                </a:cubicBezTo>
                <a:cubicBezTo>
                  <a:pt x="81454" y="1006663"/>
                  <a:pt x="82291" y="1006913"/>
                  <a:pt x="82625" y="1006830"/>
                </a:cubicBezTo>
                <a:cubicBezTo>
                  <a:pt x="82959" y="1006746"/>
                  <a:pt x="83670" y="1006286"/>
                  <a:pt x="83712" y="1005952"/>
                </a:cubicBezTo>
                <a:cubicBezTo>
                  <a:pt x="83754" y="1005617"/>
                  <a:pt x="84005" y="1003736"/>
                  <a:pt x="83503" y="1003234"/>
                </a:cubicBezTo>
                <a:cubicBezTo>
                  <a:pt x="82442" y="1002256"/>
                  <a:pt x="81262" y="1001412"/>
                  <a:pt x="79991" y="1000726"/>
                </a:cubicBezTo>
                <a:close/>
                <a:moveTo>
                  <a:pt x="862912" y="1500111"/>
                </a:moveTo>
                <a:cubicBezTo>
                  <a:pt x="859672" y="1498614"/>
                  <a:pt x="855985" y="1498389"/>
                  <a:pt x="852586" y="1499484"/>
                </a:cubicBezTo>
                <a:cubicBezTo>
                  <a:pt x="856766" y="1500362"/>
                  <a:pt x="859609" y="1502452"/>
                  <a:pt x="862828" y="1500027"/>
                </a:cubicBezTo>
                <a:cubicBezTo>
                  <a:pt x="863568" y="1500069"/>
                  <a:pt x="864304" y="1500069"/>
                  <a:pt x="865044" y="1500027"/>
                </a:cubicBezTo>
                <a:cubicBezTo>
                  <a:pt x="865044" y="1500027"/>
                  <a:pt x="865337" y="1499359"/>
                  <a:pt x="865504" y="1499024"/>
                </a:cubicBezTo>
                <a:cubicBezTo>
                  <a:pt x="865671" y="1498690"/>
                  <a:pt x="865002" y="1498815"/>
                  <a:pt x="864793" y="1499024"/>
                </a:cubicBezTo>
                <a:close/>
                <a:moveTo>
                  <a:pt x="1259786" y="822837"/>
                </a:moveTo>
                <a:cubicBezTo>
                  <a:pt x="1257738" y="824434"/>
                  <a:pt x="1256551" y="826888"/>
                  <a:pt x="1256567" y="829484"/>
                </a:cubicBezTo>
                <a:cubicBezTo>
                  <a:pt x="1256705" y="830191"/>
                  <a:pt x="1256960" y="830868"/>
                  <a:pt x="1257320" y="831491"/>
                </a:cubicBezTo>
                <a:cubicBezTo>
                  <a:pt x="1257863" y="831115"/>
                  <a:pt x="1258783" y="830739"/>
                  <a:pt x="1258825" y="830279"/>
                </a:cubicBezTo>
                <a:cubicBezTo>
                  <a:pt x="1259243" y="827812"/>
                  <a:pt x="1259410" y="825262"/>
                  <a:pt x="1259703" y="822753"/>
                </a:cubicBezTo>
                <a:close/>
                <a:moveTo>
                  <a:pt x="1239970" y="887304"/>
                </a:moveTo>
                <a:cubicBezTo>
                  <a:pt x="1237499" y="889724"/>
                  <a:pt x="1235798" y="892822"/>
                  <a:pt x="1235079" y="896208"/>
                </a:cubicBezTo>
                <a:cubicBezTo>
                  <a:pt x="1235095" y="896664"/>
                  <a:pt x="1235329" y="897082"/>
                  <a:pt x="1235706" y="897337"/>
                </a:cubicBezTo>
                <a:cubicBezTo>
                  <a:pt x="1236040" y="897337"/>
                  <a:pt x="1236876" y="897337"/>
                  <a:pt x="1236960" y="897045"/>
                </a:cubicBezTo>
                <a:cubicBezTo>
                  <a:pt x="1237838" y="893742"/>
                  <a:pt x="1240179" y="890857"/>
                  <a:pt x="1239845" y="887178"/>
                </a:cubicBezTo>
                <a:cubicBezTo>
                  <a:pt x="1240054" y="887078"/>
                  <a:pt x="1240250" y="886952"/>
                  <a:pt x="1240430" y="886802"/>
                </a:cubicBezTo>
                <a:cubicBezTo>
                  <a:pt x="1240430" y="886802"/>
                  <a:pt x="1240430" y="886467"/>
                  <a:pt x="1240430" y="886300"/>
                </a:cubicBezTo>
                <a:close/>
                <a:moveTo>
                  <a:pt x="136640" y="821499"/>
                </a:moveTo>
                <a:cubicBezTo>
                  <a:pt x="136660" y="821248"/>
                  <a:pt x="136660" y="820998"/>
                  <a:pt x="136640" y="820747"/>
                </a:cubicBezTo>
                <a:cubicBezTo>
                  <a:pt x="136640" y="820747"/>
                  <a:pt x="136347" y="820496"/>
                  <a:pt x="136180" y="820370"/>
                </a:cubicBezTo>
                <a:lnTo>
                  <a:pt x="136891" y="821416"/>
                </a:lnTo>
                <a:cubicBezTo>
                  <a:pt x="135971" y="826349"/>
                  <a:pt x="138730" y="830195"/>
                  <a:pt x="140570" y="834292"/>
                </a:cubicBezTo>
                <a:cubicBezTo>
                  <a:pt x="140904" y="835003"/>
                  <a:pt x="140946" y="836508"/>
                  <a:pt x="142618" y="835505"/>
                </a:cubicBezTo>
                <a:cubicBezTo>
                  <a:pt x="141364" y="830555"/>
                  <a:pt x="139347" y="825830"/>
                  <a:pt x="136640" y="821499"/>
                </a:cubicBezTo>
                <a:close/>
                <a:moveTo>
                  <a:pt x="182628" y="910214"/>
                </a:moveTo>
                <a:lnTo>
                  <a:pt x="182628" y="910214"/>
                </a:lnTo>
                <a:cubicBezTo>
                  <a:pt x="181182" y="907241"/>
                  <a:pt x="179029" y="904674"/>
                  <a:pt x="176356" y="902730"/>
                </a:cubicBezTo>
                <a:cubicBezTo>
                  <a:pt x="176022" y="902438"/>
                  <a:pt x="174977" y="902730"/>
                  <a:pt x="174392" y="902730"/>
                </a:cubicBezTo>
                <a:cubicBezTo>
                  <a:pt x="174031" y="903077"/>
                  <a:pt x="173860" y="903575"/>
                  <a:pt x="173932" y="904068"/>
                </a:cubicBezTo>
                <a:cubicBezTo>
                  <a:pt x="174093" y="905025"/>
                  <a:pt x="174512" y="905924"/>
                  <a:pt x="175144" y="906660"/>
                </a:cubicBezTo>
                <a:cubicBezTo>
                  <a:pt x="177236" y="908600"/>
                  <a:pt x="179881" y="909842"/>
                  <a:pt x="182711" y="910214"/>
                </a:cubicBezTo>
                <a:close/>
                <a:moveTo>
                  <a:pt x="35592" y="926937"/>
                </a:moveTo>
                <a:cubicBezTo>
                  <a:pt x="35549" y="927171"/>
                  <a:pt x="35549" y="927413"/>
                  <a:pt x="35592" y="927647"/>
                </a:cubicBezTo>
                <a:cubicBezTo>
                  <a:pt x="35592" y="927647"/>
                  <a:pt x="35843" y="927898"/>
                  <a:pt x="35968" y="928024"/>
                </a:cubicBezTo>
                <a:lnTo>
                  <a:pt x="35467" y="927062"/>
                </a:lnTo>
                <a:cubicBezTo>
                  <a:pt x="34608" y="920017"/>
                  <a:pt x="33295" y="913036"/>
                  <a:pt x="31537" y="906159"/>
                </a:cubicBezTo>
                <a:cubicBezTo>
                  <a:pt x="31486" y="905640"/>
                  <a:pt x="31266" y="905155"/>
                  <a:pt x="30910" y="904779"/>
                </a:cubicBezTo>
                <a:cubicBezTo>
                  <a:pt x="30592" y="904457"/>
                  <a:pt x="30149" y="904286"/>
                  <a:pt x="29697" y="904319"/>
                </a:cubicBezTo>
                <a:cubicBezTo>
                  <a:pt x="29279" y="904319"/>
                  <a:pt x="28694" y="904821"/>
                  <a:pt x="28652" y="905197"/>
                </a:cubicBezTo>
                <a:cubicBezTo>
                  <a:pt x="28157" y="906618"/>
                  <a:pt x="28000" y="908136"/>
                  <a:pt x="28192" y="909628"/>
                </a:cubicBezTo>
                <a:cubicBezTo>
                  <a:pt x="29506" y="915854"/>
                  <a:pt x="32050" y="921753"/>
                  <a:pt x="35676" y="926978"/>
                </a:cubicBezTo>
                <a:close/>
                <a:moveTo>
                  <a:pt x="781806" y="1114065"/>
                </a:moveTo>
                <a:lnTo>
                  <a:pt x="782308" y="1114316"/>
                </a:lnTo>
                <a:lnTo>
                  <a:pt x="781723" y="1114107"/>
                </a:lnTo>
                <a:cubicBezTo>
                  <a:pt x="779465" y="1112184"/>
                  <a:pt x="776497" y="1112560"/>
                  <a:pt x="773905" y="1111598"/>
                </a:cubicBezTo>
                <a:cubicBezTo>
                  <a:pt x="771731" y="1110691"/>
                  <a:pt x="769214" y="1111465"/>
                  <a:pt x="767926" y="1113438"/>
                </a:cubicBezTo>
                <a:cubicBezTo>
                  <a:pt x="766672" y="1115026"/>
                  <a:pt x="765334" y="1116490"/>
                  <a:pt x="764038" y="1118078"/>
                </a:cubicBezTo>
                <a:cubicBezTo>
                  <a:pt x="763913" y="1118300"/>
                  <a:pt x="763913" y="1118568"/>
                  <a:pt x="764038" y="1118789"/>
                </a:cubicBezTo>
                <a:cubicBezTo>
                  <a:pt x="764331" y="1119124"/>
                  <a:pt x="764749" y="1119625"/>
                  <a:pt x="765084" y="1119625"/>
                </a:cubicBezTo>
                <a:cubicBezTo>
                  <a:pt x="767094" y="1119592"/>
                  <a:pt x="769105" y="1119450"/>
                  <a:pt x="771104" y="1119207"/>
                </a:cubicBezTo>
                <a:cubicBezTo>
                  <a:pt x="772024" y="1119207"/>
                  <a:pt x="773361" y="1118538"/>
                  <a:pt x="773654" y="1117828"/>
                </a:cubicBezTo>
                <a:cubicBezTo>
                  <a:pt x="775034" y="1113814"/>
                  <a:pt x="778420" y="1114190"/>
                  <a:pt x="781806" y="1114065"/>
                </a:cubicBezTo>
                <a:close/>
                <a:moveTo>
                  <a:pt x="1099164" y="1434391"/>
                </a:moveTo>
                <a:cubicBezTo>
                  <a:pt x="1086622" y="1433680"/>
                  <a:pt x="1076881" y="1434599"/>
                  <a:pt x="1071278" y="1437108"/>
                </a:cubicBezTo>
                <a:cubicBezTo>
                  <a:pt x="1076672" y="1437442"/>
                  <a:pt x="1081730" y="1437401"/>
                  <a:pt x="1086664" y="1438111"/>
                </a:cubicBezTo>
                <a:cubicBezTo>
                  <a:pt x="1091221" y="1439136"/>
                  <a:pt x="1095982" y="1437689"/>
                  <a:pt x="1099206" y="1434307"/>
                </a:cubicBezTo>
                <a:close/>
                <a:moveTo>
                  <a:pt x="1111413" y="1507929"/>
                </a:moveTo>
                <a:cubicBezTo>
                  <a:pt x="1110075" y="1509434"/>
                  <a:pt x="1108612" y="1510814"/>
                  <a:pt x="1107233" y="1512444"/>
                </a:cubicBezTo>
                <a:cubicBezTo>
                  <a:pt x="1103399" y="1517051"/>
                  <a:pt x="1102914" y="1523582"/>
                  <a:pt x="1106020" y="1528707"/>
                </a:cubicBezTo>
                <a:cubicBezTo>
                  <a:pt x="1106605" y="1527996"/>
                  <a:pt x="1107274" y="1527495"/>
                  <a:pt x="1107442" y="1526868"/>
                </a:cubicBezTo>
                <a:cubicBezTo>
                  <a:pt x="1108738" y="1522269"/>
                  <a:pt x="1110075" y="1517670"/>
                  <a:pt x="1111121" y="1512988"/>
                </a:cubicBezTo>
                <a:cubicBezTo>
                  <a:pt x="1111330" y="1511265"/>
                  <a:pt x="1111330" y="1509526"/>
                  <a:pt x="1111121" y="1507804"/>
                </a:cubicBezTo>
                <a:cubicBezTo>
                  <a:pt x="1111459" y="1507532"/>
                  <a:pt x="1111781" y="1507239"/>
                  <a:pt x="1112082" y="1506926"/>
                </a:cubicBezTo>
                <a:cubicBezTo>
                  <a:pt x="1112082" y="1506926"/>
                  <a:pt x="1112082" y="1506591"/>
                  <a:pt x="1112082" y="1506382"/>
                </a:cubicBezTo>
                <a:close/>
                <a:moveTo>
                  <a:pt x="18744" y="870330"/>
                </a:moveTo>
                <a:cubicBezTo>
                  <a:pt x="22517" y="867332"/>
                  <a:pt x="25815" y="863779"/>
                  <a:pt x="28527" y="859794"/>
                </a:cubicBezTo>
                <a:cubicBezTo>
                  <a:pt x="31077" y="856868"/>
                  <a:pt x="31035" y="853774"/>
                  <a:pt x="29154" y="848757"/>
                </a:cubicBezTo>
                <a:cubicBezTo>
                  <a:pt x="25684" y="856450"/>
                  <a:pt x="21001" y="862805"/>
                  <a:pt x="18827" y="870413"/>
                </a:cubicBezTo>
                <a:close/>
                <a:moveTo>
                  <a:pt x="182628" y="962305"/>
                </a:moveTo>
                <a:lnTo>
                  <a:pt x="182628" y="962305"/>
                </a:lnTo>
                <a:cubicBezTo>
                  <a:pt x="182628" y="967155"/>
                  <a:pt x="185930" y="970667"/>
                  <a:pt x="188062" y="974597"/>
                </a:cubicBezTo>
                <a:cubicBezTo>
                  <a:pt x="188732" y="975291"/>
                  <a:pt x="189711" y="975592"/>
                  <a:pt x="190654" y="975391"/>
                </a:cubicBezTo>
                <a:cubicBezTo>
                  <a:pt x="192243" y="974889"/>
                  <a:pt x="194417" y="974220"/>
                  <a:pt x="194835" y="972966"/>
                </a:cubicBezTo>
                <a:cubicBezTo>
                  <a:pt x="195839" y="971085"/>
                  <a:pt x="193665" y="969789"/>
                  <a:pt x="192243" y="969036"/>
                </a:cubicBezTo>
                <a:cubicBezTo>
                  <a:pt x="189024" y="967155"/>
                  <a:pt x="186934" y="963100"/>
                  <a:pt x="182628" y="962431"/>
                </a:cubicBezTo>
                <a:close/>
                <a:moveTo>
                  <a:pt x="1223080" y="908667"/>
                </a:moveTo>
                <a:cubicBezTo>
                  <a:pt x="1218289" y="911539"/>
                  <a:pt x="1213937" y="915088"/>
                  <a:pt x="1210162" y="919202"/>
                </a:cubicBezTo>
                <a:cubicBezTo>
                  <a:pt x="1209660" y="919662"/>
                  <a:pt x="1209200" y="921000"/>
                  <a:pt x="1209409" y="921167"/>
                </a:cubicBezTo>
                <a:cubicBezTo>
                  <a:pt x="1210638" y="922359"/>
                  <a:pt x="1212047" y="923345"/>
                  <a:pt x="1213590" y="924094"/>
                </a:cubicBezTo>
                <a:cubicBezTo>
                  <a:pt x="1214572" y="924156"/>
                  <a:pt x="1215517" y="923713"/>
                  <a:pt x="1216098" y="922923"/>
                </a:cubicBezTo>
                <a:cubicBezTo>
                  <a:pt x="1218523" y="918199"/>
                  <a:pt x="1220697" y="913349"/>
                  <a:pt x="1222996" y="908583"/>
                </a:cubicBezTo>
                <a:close/>
                <a:moveTo>
                  <a:pt x="867720" y="1529000"/>
                </a:moveTo>
                <a:lnTo>
                  <a:pt x="867720" y="1529000"/>
                </a:lnTo>
                <a:cubicBezTo>
                  <a:pt x="861282" y="1520638"/>
                  <a:pt x="854592" y="1514033"/>
                  <a:pt x="850997" y="1512570"/>
                </a:cubicBezTo>
                <a:cubicBezTo>
                  <a:pt x="851081" y="1515383"/>
                  <a:pt x="851871" y="1518130"/>
                  <a:pt x="853296" y="1520555"/>
                </a:cubicBezTo>
                <a:cubicBezTo>
                  <a:pt x="854049" y="1522131"/>
                  <a:pt x="855278" y="1523431"/>
                  <a:pt x="856808" y="1524276"/>
                </a:cubicBezTo>
                <a:cubicBezTo>
                  <a:pt x="860111" y="1526504"/>
                  <a:pt x="863773" y="1528147"/>
                  <a:pt x="867636" y="1529125"/>
                </a:cubicBezTo>
                <a:close/>
                <a:moveTo>
                  <a:pt x="1043853" y="1480127"/>
                </a:moveTo>
                <a:lnTo>
                  <a:pt x="1044062" y="1480336"/>
                </a:lnTo>
                <a:lnTo>
                  <a:pt x="1043811" y="1480086"/>
                </a:lnTo>
                <a:cubicBezTo>
                  <a:pt x="1042933" y="1477452"/>
                  <a:pt x="1042181" y="1474734"/>
                  <a:pt x="1041136" y="1472142"/>
                </a:cubicBezTo>
                <a:cubicBezTo>
                  <a:pt x="1038251" y="1465328"/>
                  <a:pt x="1037666" y="1465035"/>
                  <a:pt x="1030182" y="1466206"/>
                </a:cubicBezTo>
                <a:cubicBezTo>
                  <a:pt x="1029722" y="1466206"/>
                  <a:pt x="1028928" y="1466624"/>
                  <a:pt x="1028886" y="1466833"/>
                </a:cubicBezTo>
                <a:cubicBezTo>
                  <a:pt x="1028844" y="1467042"/>
                  <a:pt x="1028886" y="1468463"/>
                  <a:pt x="1029388" y="1468798"/>
                </a:cubicBezTo>
                <a:cubicBezTo>
                  <a:pt x="1034070" y="1472769"/>
                  <a:pt x="1038920" y="1476490"/>
                  <a:pt x="1043769" y="1480253"/>
                </a:cubicBezTo>
                <a:close/>
                <a:moveTo>
                  <a:pt x="176607" y="1100185"/>
                </a:moveTo>
                <a:lnTo>
                  <a:pt x="176607" y="1100478"/>
                </a:lnTo>
                <a:lnTo>
                  <a:pt x="176273" y="1100269"/>
                </a:lnTo>
                <a:cubicBezTo>
                  <a:pt x="171973" y="1095009"/>
                  <a:pt x="167202" y="1090151"/>
                  <a:pt x="162017" y="1085762"/>
                </a:cubicBezTo>
                <a:cubicBezTo>
                  <a:pt x="161452" y="1085251"/>
                  <a:pt x="160758" y="1084905"/>
                  <a:pt x="160010" y="1084758"/>
                </a:cubicBezTo>
                <a:cubicBezTo>
                  <a:pt x="159295" y="1084746"/>
                  <a:pt x="158604" y="1085017"/>
                  <a:pt x="158087" y="1085511"/>
                </a:cubicBezTo>
                <a:cubicBezTo>
                  <a:pt x="156990" y="1086355"/>
                  <a:pt x="156787" y="1087931"/>
                  <a:pt x="157634" y="1089031"/>
                </a:cubicBezTo>
                <a:cubicBezTo>
                  <a:pt x="157764" y="1089198"/>
                  <a:pt x="157917" y="1089353"/>
                  <a:pt x="158087" y="1089482"/>
                </a:cubicBezTo>
                <a:cubicBezTo>
                  <a:pt x="161975" y="1092242"/>
                  <a:pt x="165946" y="1094959"/>
                  <a:pt x="170002" y="1097467"/>
                </a:cubicBezTo>
                <a:cubicBezTo>
                  <a:pt x="172125" y="1098554"/>
                  <a:pt x="174334" y="1099462"/>
                  <a:pt x="176607" y="1100185"/>
                </a:cubicBezTo>
                <a:close/>
                <a:moveTo>
                  <a:pt x="110719" y="1100185"/>
                </a:moveTo>
                <a:lnTo>
                  <a:pt x="110719" y="1100185"/>
                </a:lnTo>
                <a:cubicBezTo>
                  <a:pt x="106539" y="1096004"/>
                  <a:pt x="102107" y="1091824"/>
                  <a:pt x="97676" y="1087643"/>
                </a:cubicBezTo>
                <a:cubicBezTo>
                  <a:pt x="95794" y="1085929"/>
                  <a:pt x="94331" y="1086347"/>
                  <a:pt x="92659" y="1088563"/>
                </a:cubicBezTo>
                <a:cubicBezTo>
                  <a:pt x="90986" y="1090778"/>
                  <a:pt x="91446" y="1091907"/>
                  <a:pt x="93411" y="1092743"/>
                </a:cubicBezTo>
                <a:cubicBezTo>
                  <a:pt x="98786" y="1096046"/>
                  <a:pt x="104618" y="1098542"/>
                  <a:pt x="110719" y="1100143"/>
                </a:cubicBezTo>
                <a:close/>
                <a:moveTo>
                  <a:pt x="149015" y="1095753"/>
                </a:moveTo>
                <a:cubicBezTo>
                  <a:pt x="144458" y="1096171"/>
                  <a:pt x="141448" y="1099642"/>
                  <a:pt x="137810" y="1101774"/>
                </a:cubicBezTo>
                <a:cubicBezTo>
                  <a:pt x="136263" y="1102693"/>
                  <a:pt x="133880" y="1103321"/>
                  <a:pt x="134048" y="1105954"/>
                </a:cubicBezTo>
                <a:cubicBezTo>
                  <a:pt x="135745" y="1106285"/>
                  <a:pt x="137463" y="1106498"/>
                  <a:pt x="139190" y="1106582"/>
                </a:cubicBezTo>
                <a:cubicBezTo>
                  <a:pt x="148137" y="1106582"/>
                  <a:pt x="148889" y="1105745"/>
                  <a:pt x="149015" y="1096381"/>
                </a:cubicBezTo>
                <a:cubicBezTo>
                  <a:pt x="149054" y="1096130"/>
                  <a:pt x="149054" y="1095879"/>
                  <a:pt x="149015" y="1095628"/>
                </a:cubicBezTo>
                <a:lnTo>
                  <a:pt x="149307" y="1095628"/>
                </a:lnTo>
                <a:close/>
                <a:moveTo>
                  <a:pt x="1144859" y="1008335"/>
                </a:moveTo>
                <a:cubicBezTo>
                  <a:pt x="1142982" y="1007624"/>
                  <a:pt x="1142037" y="1005521"/>
                  <a:pt x="1142748" y="1003644"/>
                </a:cubicBezTo>
                <a:cubicBezTo>
                  <a:pt x="1142890" y="1003268"/>
                  <a:pt x="1143095" y="1002917"/>
                  <a:pt x="1143354" y="1002607"/>
                </a:cubicBezTo>
                <a:cubicBezTo>
                  <a:pt x="1143981" y="1001437"/>
                  <a:pt x="1143061" y="1000726"/>
                  <a:pt x="1141974" y="1000517"/>
                </a:cubicBezTo>
                <a:cubicBezTo>
                  <a:pt x="1139478" y="999723"/>
                  <a:pt x="1136753" y="1000458"/>
                  <a:pt x="1134993" y="1002398"/>
                </a:cubicBezTo>
                <a:cubicBezTo>
                  <a:pt x="1133237" y="1004363"/>
                  <a:pt x="1129558" y="1005826"/>
                  <a:pt x="1131063" y="1008920"/>
                </a:cubicBezTo>
                <a:cubicBezTo>
                  <a:pt x="1132024" y="1010927"/>
                  <a:pt x="1135243" y="1009715"/>
                  <a:pt x="1137459" y="1009547"/>
                </a:cubicBezTo>
                <a:cubicBezTo>
                  <a:pt x="1139675" y="1009380"/>
                  <a:pt x="1142601" y="1010049"/>
                  <a:pt x="1144775" y="1008251"/>
                </a:cubicBezTo>
                <a:cubicBezTo>
                  <a:pt x="1146757" y="1008782"/>
                  <a:pt x="1148868" y="1008331"/>
                  <a:pt x="1150461" y="1007039"/>
                </a:cubicBezTo>
                <a:cubicBezTo>
                  <a:pt x="1152062" y="1005826"/>
                  <a:pt x="1153755" y="1004735"/>
                  <a:pt x="1155520" y="1003778"/>
                </a:cubicBezTo>
                <a:cubicBezTo>
                  <a:pt x="1156523" y="1003193"/>
                  <a:pt x="1158154" y="1003527"/>
                  <a:pt x="1158363" y="1001813"/>
                </a:cubicBezTo>
                <a:cubicBezTo>
                  <a:pt x="1158363" y="1000977"/>
                  <a:pt x="1156189" y="1000977"/>
                  <a:pt x="1154182" y="1002106"/>
                </a:cubicBezTo>
                <a:cubicBezTo>
                  <a:pt x="1151130" y="1004071"/>
                  <a:pt x="1147994" y="1006203"/>
                  <a:pt x="1144859" y="1008293"/>
                </a:cubicBezTo>
                <a:close/>
                <a:moveTo>
                  <a:pt x="170462" y="946920"/>
                </a:moveTo>
                <a:lnTo>
                  <a:pt x="170462" y="947213"/>
                </a:lnTo>
                <a:lnTo>
                  <a:pt x="170462" y="947213"/>
                </a:lnTo>
                <a:cubicBezTo>
                  <a:pt x="168957" y="943032"/>
                  <a:pt x="167619" y="938852"/>
                  <a:pt x="165905" y="935089"/>
                </a:cubicBezTo>
                <a:cubicBezTo>
                  <a:pt x="164191" y="931326"/>
                  <a:pt x="162727" y="930908"/>
                  <a:pt x="159466" y="934211"/>
                </a:cubicBezTo>
                <a:cubicBezTo>
                  <a:pt x="158759" y="934938"/>
                  <a:pt x="158129" y="935737"/>
                  <a:pt x="157585" y="936594"/>
                </a:cubicBezTo>
                <a:cubicBezTo>
                  <a:pt x="156779" y="937606"/>
                  <a:pt x="156946" y="939077"/>
                  <a:pt x="157957" y="939884"/>
                </a:cubicBezTo>
                <a:cubicBezTo>
                  <a:pt x="157999" y="939918"/>
                  <a:pt x="158042" y="939951"/>
                  <a:pt x="158087" y="939980"/>
                </a:cubicBezTo>
                <a:cubicBezTo>
                  <a:pt x="161698" y="943108"/>
                  <a:pt x="165909" y="945470"/>
                  <a:pt x="170462" y="946920"/>
                </a:cubicBezTo>
                <a:close/>
                <a:moveTo>
                  <a:pt x="21838" y="853649"/>
                </a:moveTo>
                <a:cubicBezTo>
                  <a:pt x="17188" y="857583"/>
                  <a:pt x="12983" y="862014"/>
                  <a:pt x="9295" y="866860"/>
                </a:cubicBezTo>
                <a:cubicBezTo>
                  <a:pt x="5784" y="871041"/>
                  <a:pt x="5700" y="873507"/>
                  <a:pt x="8752" y="879068"/>
                </a:cubicBezTo>
                <a:cubicBezTo>
                  <a:pt x="9170" y="878775"/>
                  <a:pt x="9755" y="878608"/>
                  <a:pt x="9964" y="878190"/>
                </a:cubicBezTo>
                <a:cubicBezTo>
                  <a:pt x="13727" y="870999"/>
                  <a:pt x="17448" y="863766"/>
                  <a:pt x="21127" y="856492"/>
                </a:cubicBezTo>
                <a:cubicBezTo>
                  <a:pt x="21488" y="855539"/>
                  <a:pt x="21699" y="854539"/>
                  <a:pt x="21754" y="853523"/>
                </a:cubicBezTo>
                <a:lnTo>
                  <a:pt x="22130" y="853523"/>
                </a:lnTo>
                <a:close/>
                <a:moveTo>
                  <a:pt x="1149709" y="1426656"/>
                </a:moveTo>
                <a:cubicBezTo>
                  <a:pt x="1145101" y="1426991"/>
                  <a:pt x="1140716" y="1428759"/>
                  <a:pt x="1137166" y="1431715"/>
                </a:cubicBezTo>
                <a:cubicBezTo>
                  <a:pt x="1134156" y="1434098"/>
                  <a:pt x="1134951" y="1438237"/>
                  <a:pt x="1134073" y="1441623"/>
                </a:cubicBezTo>
                <a:cubicBezTo>
                  <a:pt x="1133763" y="1442831"/>
                  <a:pt x="1133542" y="1444060"/>
                  <a:pt x="1133404" y="1445302"/>
                </a:cubicBezTo>
                <a:cubicBezTo>
                  <a:pt x="1133416" y="1445779"/>
                  <a:pt x="1133667" y="1446222"/>
                  <a:pt x="1134073" y="1446473"/>
                </a:cubicBezTo>
                <a:cubicBezTo>
                  <a:pt x="1134524" y="1446611"/>
                  <a:pt x="1135018" y="1446502"/>
                  <a:pt x="1135369" y="1446180"/>
                </a:cubicBezTo>
                <a:cubicBezTo>
                  <a:pt x="1140093" y="1439658"/>
                  <a:pt x="1144775" y="1433094"/>
                  <a:pt x="1149458" y="1426572"/>
                </a:cubicBezTo>
                <a:lnTo>
                  <a:pt x="1149667" y="1426196"/>
                </a:lnTo>
                <a:close/>
                <a:moveTo>
                  <a:pt x="1212419" y="911719"/>
                </a:moveTo>
                <a:cubicBezTo>
                  <a:pt x="1216512" y="909235"/>
                  <a:pt x="1220266" y="906230"/>
                  <a:pt x="1223582" y="902772"/>
                </a:cubicBezTo>
                <a:cubicBezTo>
                  <a:pt x="1229560" y="897546"/>
                  <a:pt x="1229727" y="896543"/>
                  <a:pt x="1225714" y="890230"/>
                </a:cubicBezTo>
                <a:cubicBezTo>
                  <a:pt x="1225714" y="890230"/>
                  <a:pt x="1225421" y="889728"/>
                  <a:pt x="1225254" y="889687"/>
                </a:cubicBezTo>
                <a:cubicBezTo>
                  <a:pt x="1225087" y="889645"/>
                  <a:pt x="1223665" y="889268"/>
                  <a:pt x="1223205" y="889687"/>
                </a:cubicBezTo>
                <a:cubicBezTo>
                  <a:pt x="1222382" y="890263"/>
                  <a:pt x="1221721" y="891041"/>
                  <a:pt x="1221282" y="891944"/>
                </a:cubicBezTo>
                <a:cubicBezTo>
                  <a:pt x="1218356" y="898132"/>
                  <a:pt x="1215471" y="904331"/>
                  <a:pt x="1212628" y="910548"/>
                </a:cubicBezTo>
                <a:cubicBezTo>
                  <a:pt x="1212540" y="911046"/>
                  <a:pt x="1212540" y="911556"/>
                  <a:pt x="1212628" y="912053"/>
                </a:cubicBezTo>
                <a:lnTo>
                  <a:pt x="1212210" y="912304"/>
                </a:lnTo>
                <a:close/>
                <a:moveTo>
                  <a:pt x="195002" y="965441"/>
                </a:moveTo>
                <a:lnTo>
                  <a:pt x="195002" y="965441"/>
                </a:lnTo>
                <a:cubicBezTo>
                  <a:pt x="192215" y="958639"/>
                  <a:pt x="189512" y="951854"/>
                  <a:pt x="186892" y="945081"/>
                </a:cubicBezTo>
                <a:cubicBezTo>
                  <a:pt x="186553" y="944349"/>
                  <a:pt x="185683" y="944027"/>
                  <a:pt x="184949" y="944366"/>
                </a:cubicBezTo>
                <a:cubicBezTo>
                  <a:pt x="184725" y="944470"/>
                  <a:pt x="184530" y="944629"/>
                  <a:pt x="184383" y="944830"/>
                </a:cubicBezTo>
                <a:cubicBezTo>
                  <a:pt x="183002" y="946611"/>
                  <a:pt x="181718" y="948467"/>
                  <a:pt x="180537" y="950390"/>
                </a:cubicBezTo>
                <a:cubicBezTo>
                  <a:pt x="179321" y="952046"/>
                  <a:pt x="179678" y="954375"/>
                  <a:pt x="181335" y="955591"/>
                </a:cubicBezTo>
                <a:cubicBezTo>
                  <a:pt x="181428" y="955658"/>
                  <a:pt x="181525" y="955725"/>
                  <a:pt x="181624" y="955783"/>
                </a:cubicBezTo>
                <a:cubicBezTo>
                  <a:pt x="185442" y="959809"/>
                  <a:pt x="189980" y="963083"/>
                  <a:pt x="195002" y="965441"/>
                </a:cubicBezTo>
                <a:close/>
                <a:moveTo>
                  <a:pt x="1244694" y="869285"/>
                </a:moveTo>
                <a:cubicBezTo>
                  <a:pt x="1243227" y="869653"/>
                  <a:pt x="1241818" y="870230"/>
                  <a:pt x="1240513" y="870999"/>
                </a:cubicBezTo>
                <a:cubicBezTo>
                  <a:pt x="1236793" y="874051"/>
                  <a:pt x="1233155" y="877186"/>
                  <a:pt x="1229644" y="880489"/>
                </a:cubicBezTo>
                <a:cubicBezTo>
                  <a:pt x="1226132" y="883792"/>
                  <a:pt x="1226634" y="883917"/>
                  <a:pt x="1228431" y="887805"/>
                </a:cubicBezTo>
                <a:cubicBezTo>
                  <a:pt x="1228766" y="888474"/>
                  <a:pt x="1229100" y="889143"/>
                  <a:pt x="1229476" y="889812"/>
                </a:cubicBezTo>
                <a:cubicBezTo>
                  <a:pt x="1230981" y="892571"/>
                  <a:pt x="1232236" y="892697"/>
                  <a:pt x="1233657" y="890146"/>
                </a:cubicBezTo>
                <a:cubicBezTo>
                  <a:pt x="1234702" y="888391"/>
                  <a:pt x="1235664" y="886635"/>
                  <a:pt x="1236584" y="884795"/>
                </a:cubicBezTo>
                <a:lnTo>
                  <a:pt x="1244443" y="869201"/>
                </a:lnTo>
                <a:lnTo>
                  <a:pt x="1244652" y="868574"/>
                </a:lnTo>
                <a:lnTo>
                  <a:pt x="1244652" y="868574"/>
                </a:lnTo>
                <a:cubicBezTo>
                  <a:pt x="1244736" y="868699"/>
                  <a:pt x="1244694" y="868908"/>
                  <a:pt x="1244694" y="869285"/>
                </a:cubicBezTo>
                <a:close/>
                <a:moveTo>
                  <a:pt x="1134240" y="1468045"/>
                </a:moveTo>
                <a:cubicBezTo>
                  <a:pt x="1133487" y="1468672"/>
                  <a:pt x="1132442" y="1469132"/>
                  <a:pt x="1131982" y="1469968"/>
                </a:cubicBezTo>
                <a:cubicBezTo>
                  <a:pt x="1128345" y="1476365"/>
                  <a:pt x="1124373" y="1482510"/>
                  <a:pt x="1121363" y="1489325"/>
                </a:cubicBezTo>
                <a:cubicBezTo>
                  <a:pt x="1118190" y="1497130"/>
                  <a:pt x="1115962" y="1505283"/>
                  <a:pt x="1114716" y="1513615"/>
                </a:cubicBezTo>
                <a:cubicBezTo>
                  <a:pt x="1115477" y="1512745"/>
                  <a:pt x="1116175" y="1511825"/>
                  <a:pt x="1116806" y="1510855"/>
                </a:cubicBezTo>
                <a:cubicBezTo>
                  <a:pt x="1122379" y="1498033"/>
                  <a:pt x="1127873" y="1485199"/>
                  <a:pt x="1133278" y="1472351"/>
                </a:cubicBezTo>
                <a:cubicBezTo>
                  <a:pt x="1133734" y="1470913"/>
                  <a:pt x="1134014" y="1469425"/>
                  <a:pt x="1134114" y="1467920"/>
                </a:cubicBezTo>
                <a:cubicBezTo>
                  <a:pt x="1134491" y="1467627"/>
                  <a:pt x="1135620" y="1467585"/>
                  <a:pt x="1134533" y="1466749"/>
                </a:cubicBezTo>
                <a:close/>
                <a:moveTo>
                  <a:pt x="866089" y="1520095"/>
                </a:moveTo>
                <a:cubicBezTo>
                  <a:pt x="865546" y="1519551"/>
                  <a:pt x="865002" y="1519008"/>
                  <a:pt x="864417" y="1518506"/>
                </a:cubicBezTo>
                <a:cubicBezTo>
                  <a:pt x="864225" y="1518356"/>
                  <a:pt x="864012" y="1518230"/>
                  <a:pt x="863790" y="1518130"/>
                </a:cubicBezTo>
                <a:cubicBezTo>
                  <a:pt x="863790" y="1518506"/>
                  <a:pt x="863790" y="1519091"/>
                  <a:pt x="864041" y="1519217"/>
                </a:cubicBezTo>
                <a:cubicBezTo>
                  <a:pt x="864726" y="1519543"/>
                  <a:pt x="865441" y="1519811"/>
                  <a:pt x="866173" y="1520011"/>
                </a:cubicBezTo>
                <a:cubicBezTo>
                  <a:pt x="869727" y="1527578"/>
                  <a:pt x="876667" y="1532135"/>
                  <a:pt x="882269" y="1537946"/>
                </a:cubicBezTo>
                <a:cubicBezTo>
                  <a:pt x="883519" y="1538854"/>
                  <a:pt x="884940" y="1539498"/>
                  <a:pt x="886449" y="1539828"/>
                </a:cubicBezTo>
                <a:lnTo>
                  <a:pt x="904385" y="1546099"/>
                </a:lnTo>
                <a:lnTo>
                  <a:pt x="904385" y="1546099"/>
                </a:lnTo>
                <a:cubicBezTo>
                  <a:pt x="903013" y="1544598"/>
                  <a:pt x="901529" y="1543202"/>
                  <a:pt x="899953" y="1541918"/>
                </a:cubicBezTo>
                <a:cubicBezTo>
                  <a:pt x="889919" y="1535020"/>
                  <a:pt x="879802" y="1528247"/>
                  <a:pt x="869643" y="1521475"/>
                </a:cubicBezTo>
                <a:cubicBezTo>
                  <a:pt x="868497" y="1520918"/>
                  <a:pt x="867310" y="1520454"/>
                  <a:pt x="866089" y="1520095"/>
                </a:cubicBezTo>
                <a:close/>
                <a:moveTo>
                  <a:pt x="1023827" y="1444842"/>
                </a:moveTo>
                <a:lnTo>
                  <a:pt x="1001293" y="1463990"/>
                </a:lnTo>
                <a:cubicBezTo>
                  <a:pt x="1001043" y="1464241"/>
                  <a:pt x="1001293" y="1464868"/>
                  <a:pt x="1001043" y="1465871"/>
                </a:cubicBezTo>
                <a:cubicBezTo>
                  <a:pt x="1006544" y="1465374"/>
                  <a:pt x="1011979" y="1464308"/>
                  <a:pt x="1017264" y="1462694"/>
                </a:cubicBezTo>
                <a:cubicBezTo>
                  <a:pt x="1018443" y="1462230"/>
                  <a:pt x="1019371" y="1461289"/>
                  <a:pt x="1019814" y="1460102"/>
                </a:cubicBezTo>
                <a:cubicBezTo>
                  <a:pt x="1022013" y="1455244"/>
                  <a:pt x="1023342" y="1450035"/>
                  <a:pt x="1023744" y="1444717"/>
                </a:cubicBezTo>
                <a:close/>
                <a:moveTo>
                  <a:pt x="33962" y="1017700"/>
                </a:moveTo>
                <a:cubicBezTo>
                  <a:pt x="33858" y="1016989"/>
                  <a:pt x="33690" y="1016291"/>
                  <a:pt x="33460" y="1015609"/>
                </a:cubicBezTo>
                <a:cubicBezTo>
                  <a:pt x="33460" y="1015317"/>
                  <a:pt x="32749" y="1015149"/>
                  <a:pt x="32373" y="1014940"/>
                </a:cubicBezTo>
                <a:cubicBezTo>
                  <a:pt x="31997" y="1014731"/>
                  <a:pt x="32373" y="1015818"/>
                  <a:pt x="32373" y="1016069"/>
                </a:cubicBezTo>
                <a:cubicBezTo>
                  <a:pt x="32831" y="1016638"/>
                  <a:pt x="33334" y="1017169"/>
                  <a:pt x="33878" y="1017658"/>
                </a:cubicBezTo>
                <a:cubicBezTo>
                  <a:pt x="34227" y="1018879"/>
                  <a:pt x="34646" y="1020078"/>
                  <a:pt x="35132" y="1021253"/>
                </a:cubicBezTo>
                <a:cubicBezTo>
                  <a:pt x="38644" y="1028319"/>
                  <a:pt x="42114" y="1035384"/>
                  <a:pt x="45793" y="1042157"/>
                </a:cubicBezTo>
                <a:cubicBezTo>
                  <a:pt x="46939" y="1044402"/>
                  <a:pt x="48342" y="1046509"/>
                  <a:pt x="49974" y="1048428"/>
                </a:cubicBezTo>
                <a:cubicBezTo>
                  <a:pt x="55409" y="1054783"/>
                  <a:pt x="60969" y="1060970"/>
                  <a:pt x="66697" y="1067283"/>
                </a:cubicBezTo>
                <a:cubicBezTo>
                  <a:pt x="66906" y="1067534"/>
                  <a:pt x="67491" y="1067283"/>
                  <a:pt x="68411" y="1067534"/>
                </a:cubicBezTo>
                <a:lnTo>
                  <a:pt x="66738" y="1064900"/>
                </a:lnTo>
                <a:cubicBezTo>
                  <a:pt x="56900" y="1050100"/>
                  <a:pt x="47047" y="1035313"/>
                  <a:pt x="37181" y="1020543"/>
                </a:cubicBezTo>
                <a:cubicBezTo>
                  <a:pt x="36239" y="1019456"/>
                  <a:pt x="35156" y="1018498"/>
                  <a:pt x="33962" y="1017700"/>
                </a:cubicBezTo>
                <a:close/>
                <a:moveTo>
                  <a:pt x="1195696" y="956285"/>
                </a:moveTo>
                <a:lnTo>
                  <a:pt x="1175796" y="985257"/>
                </a:lnTo>
                <a:cubicBezTo>
                  <a:pt x="1175341" y="985876"/>
                  <a:pt x="1175044" y="986591"/>
                  <a:pt x="1174918" y="987348"/>
                </a:cubicBezTo>
                <a:cubicBezTo>
                  <a:pt x="1174805" y="988063"/>
                  <a:pt x="1174968" y="988798"/>
                  <a:pt x="1175378" y="989396"/>
                </a:cubicBezTo>
                <a:cubicBezTo>
                  <a:pt x="1175867" y="989952"/>
                  <a:pt x="1176616" y="990207"/>
                  <a:pt x="1177343" y="990065"/>
                </a:cubicBezTo>
                <a:cubicBezTo>
                  <a:pt x="1179425" y="989154"/>
                  <a:pt x="1181428" y="988063"/>
                  <a:pt x="1183321" y="986804"/>
                </a:cubicBezTo>
                <a:cubicBezTo>
                  <a:pt x="1183706" y="986257"/>
                  <a:pt x="1183827" y="985567"/>
                  <a:pt x="1183656" y="984923"/>
                </a:cubicBezTo>
                <a:cubicBezTo>
                  <a:pt x="1181273" y="983376"/>
                  <a:pt x="1182109" y="981955"/>
                  <a:pt x="1183656" y="980742"/>
                </a:cubicBezTo>
                <a:cubicBezTo>
                  <a:pt x="1186557" y="978656"/>
                  <a:pt x="1189588" y="976758"/>
                  <a:pt x="1192728" y="975056"/>
                </a:cubicBezTo>
                <a:cubicBezTo>
                  <a:pt x="1197440" y="972828"/>
                  <a:pt x="1199890" y="967552"/>
                  <a:pt x="1198539" y="962514"/>
                </a:cubicBezTo>
                <a:cubicBezTo>
                  <a:pt x="1198702" y="962385"/>
                  <a:pt x="1198840" y="962226"/>
                  <a:pt x="1198957" y="962055"/>
                </a:cubicBezTo>
                <a:cubicBezTo>
                  <a:pt x="1198957" y="962055"/>
                  <a:pt x="1198957" y="961762"/>
                  <a:pt x="1198957" y="961595"/>
                </a:cubicBezTo>
                <a:lnTo>
                  <a:pt x="1198623" y="962598"/>
                </a:lnTo>
                <a:cubicBezTo>
                  <a:pt x="1196658" y="963267"/>
                  <a:pt x="1196407" y="965148"/>
                  <a:pt x="1195654" y="966779"/>
                </a:cubicBezTo>
                <a:cubicBezTo>
                  <a:pt x="1195065" y="967857"/>
                  <a:pt x="1194392" y="968894"/>
                  <a:pt x="1193648" y="969872"/>
                </a:cubicBezTo>
                <a:cubicBezTo>
                  <a:pt x="1193648" y="969872"/>
                  <a:pt x="1193146" y="969872"/>
                  <a:pt x="1192937" y="969872"/>
                </a:cubicBezTo>
                <a:cubicBezTo>
                  <a:pt x="1192728" y="969872"/>
                  <a:pt x="1192435" y="969496"/>
                  <a:pt x="1192477" y="969329"/>
                </a:cubicBezTo>
                <a:cubicBezTo>
                  <a:pt x="1192582" y="967907"/>
                  <a:pt x="1192849" y="966507"/>
                  <a:pt x="1193272" y="965148"/>
                </a:cubicBezTo>
                <a:cubicBezTo>
                  <a:pt x="1194668" y="962447"/>
                  <a:pt x="1195395" y="959450"/>
                  <a:pt x="1195404" y="956411"/>
                </a:cubicBezTo>
                <a:lnTo>
                  <a:pt x="1195822" y="956201"/>
                </a:lnTo>
                <a:close/>
                <a:moveTo>
                  <a:pt x="754172" y="1069624"/>
                </a:moveTo>
                <a:cubicBezTo>
                  <a:pt x="753156" y="1069520"/>
                  <a:pt x="752136" y="1069520"/>
                  <a:pt x="751120" y="1069624"/>
                </a:cubicBezTo>
                <a:lnTo>
                  <a:pt x="717298" y="1079365"/>
                </a:lnTo>
                <a:cubicBezTo>
                  <a:pt x="715534" y="1079850"/>
                  <a:pt x="714121" y="1081184"/>
                  <a:pt x="713535" y="1082919"/>
                </a:cubicBezTo>
                <a:cubicBezTo>
                  <a:pt x="712958" y="1084608"/>
                  <a:pt x="712469" y="1086322"/>
                  <a:pt x="712072" y="1088061"/>
                </a:cubicBezTo>
                <a:cubicBezTo>
                  <a:pt x="711821" y="1088981"/>
                  <a:pt x="713076" y="1090068"/>
                  <a:pt x="714037" y="1089775"/>
                </a:cubicBezTo>
                <a:cubicBezTo>
                  <a:pt x="715734" y="1089240"/>
                  <a:pt x="717394" y="1088596"/>
                  <a:pt x="719012" y="1087852"/>
                </a:cubicBezTo>
                <a:cubicBezTo>
                  <a:pt x="729715" y="1082501"/>
                  <a:pt x="740417" y="1077095"/>
                  <a:pt x="751120" y="1071631"/>
                </a:cubicBezTo>
                <a:cubicBezTo>
                  <a:pt x="752174" y="1070966"/>
                  <a:pt x="753164" y="1070209"/>
                  <a:pt x="754088" y="1069373"/>
                </a:cubicBezTo>
                <a:cubicBezTo>
                  <a:pt x="754088" y="1069373"/>
                  <a:pt x="754506" y="1069248"/>
                  <a:pt x="754172" y="1069624"/>
                </a:cubicBezTo>
                <a:close/>
                <a:moveTo>
                  <a:pt x="696018" y="1120127"/>
                </a:moveTo>
                <a:lnTo>
                  <a:pt x="696018" y="1120127"/>
                </a:lnTo>
                <a:cubicBezTo>
                  <a:pt x="687322" y="1114859"/>
                  <a:pt x="678627" y="1109550"/>
                  <a:pt x="669889" y="1104324"/>
                </a:cubicBezTo>
                <a:cubicBezTo>
                  <a:pt x="668785" y="1103676"/>
                  <a:pt x="667585" y="1103208"/>
                  <a:pt x="666335" y="1102944"/>
                </a:cubicBezTo>
                <a:cubicBezTo>
                  <a:pt x="662155" y="1102150"/>
                  <a:pt x="658350" y="1101356"/>
                  <a:pt x="654337" y="1100728"/>
                </a:cubicBezTo>
                <a:cubicBezTo>
                  <a:pt x="650323" y="1100101"/>
                  <a:pt x="645348" y="1099558"/>
                  <a:pt x="640624" y="1098973"/>
                </a:cubicBezTo>
                <a:cubicBezTo>
                  <a:pt x="641335" y="1101105"/>
                  <a:pt x="642923" y="1101314"/>
                  <a:pt x="644303" y="1101815"/>
                </a:cubicBezTo>
                <a:cubicBezTo>
                  <a:pt x="656845" y="1106582"/>
                  <a:pt x="669387" y="1111473"/>
                  <a:pt x="682222" y="1115988"/>
                </a:cubicBezTo>
                <a:cubicBezTo>
                  <a:pt x="686587" y="1118049"/>
                  <a:pt x="691240" y="1119446"/>
                  <a:pt x="696018" y="1120127"/>
                </a:cubicBezTo>
                <a:close/>
                <a:moveTo>
                  <a:pt x="1040676" y="1443588"/>
                </a:moveTo>
                <a:lnTo>
                  <a:pt x="1040676" y="1443588"/>
                </a:lnTo>
                <a:cubicBezTo>
                  <a:pt x="1042390" y="1445428"/>
                  <a:pt x="1044020" y="1447392"/>
                  <a:pt x="1045860" y="1449065"/>
                </a:cubicBezTo>
                <a:cubicBezTo>
                  <a:pt x="1047737" y="1450771"/>
                  <a:pt x="1049706" y="1452376"/>
                  <a:pt x="1051755" y="1453872"/>
                </a:cubicBezTo>
                <a:cubicBezTo>
                  <a:pt x="1063837" y="1463028"/>
                  <a:pt x="1058486" y="1462694"/>
                  <a:pt x="1071613" y="1453580"/>
                </a:cubicBezTo>
                <a:cubicBezTo>
                  <a:pt x="1072215" y="1453153"/>
                  <a:pt x="1072583" y="1452476"/>
                  <a:pt x="1072616" y="1451740"/>
                </a:cubicBezTo>
                <a:cubicBezTo>
                  <a:pt x="1072336" y="1451038"/>
                  <a:pt x="1071751" y="1450499"/>
                  <a:pt x="1071028" y="1450277"/>
                </a:cubicBezTo>
                <a:cubicBezTo>
                  <a:pt x="1064422" y="1448563"/>
                  <a:pt x="1057775" y="1446849"/>
                  <a:pt x="1051086" y="1445344"/>
                </a:cubicBezTo>
                <a:cubicBezTo>
                  <a:pt x="1047699" y="1444424"/>
                  <a:pt x="1044187" y="1444090"/>
                  <a:pt x="1040676" y="1443546"/>
                </a:cubicBezTo>
                <a:close/>
                <a:moveTo>
                  <a:pt x="153530" y="882663"/>
                </a:moveTo>
                <a:lnTo>
                  <a:pt x="153530" y="882663"/>
                </a:lnTo>
                <a:cubicBezTo>
                  <a:pt x="152401" y="880982"/>
                  <a:pt x="151128" y="879398"/>
                  <a:pt x="149725" y="877939"/>
                </a:cubicBezTo>
                <a:cubicBezTo>
                  <a:pt x="141907" y="871041"/>
                  <a:pt x="133964" y="864226"/>
                  <a:pt x="126104" y="857370"/>
                </a:cubicBezTo>
                <a:cubicBezTo>
                  <a:pt x="119582" y="851768"/>
                  <a:pt x="119290" y="854401"/>
                  <a:pt x="116447" y="860004"/>
                </a:cubicBezTo>
                <a:cubicBezTo>
                  <a:pt x="115688" y="861216"/>
                  <a:pt x="116056" y="862817"/>
                  <a:pt x="117271" y="863574"/>
                </a:cubicBezTo>
                <a:cubicBezTo>
                  <a:pt x="117420" y="863670"/>
                  <a:pt x="117578" y="863745"/>
                  <a:pt x="117743" y="863808"/>
                </a:cubicBezTo>
                <a:cubicBezTo>
                  <a:pt x="120419" y="865271"/>
                  <a:pt x="123136" y="866693"/>
                  <a:pt x="125854" y="867989"/>
                </a:cubicBezTo>
                <a:close/>
                <a:moveTo>
                  <a:pt x="860069" y="1025225"/>
                </a:moveTo>
                <a:cubicBezTo>
                  <a:pt x="856616" y="1026094"/>
                  <a:pt x="853213" y="1027140"/>
                  <a:pt x="849868" y="1028360"/>
                </a:cubicBezTo>
                <a:cubicBezTo>
                  <a:pt x="844684" y="1030451"/>
                  <a:pt x="839626" y="1032959"/>
                  <a:pt x="834525" y="1035259"/>
                </a:cubicBezTo>
                <a:cubicBezTo>
                  <a:pt x="823112" y="1040317"/>
                  <a:pt x="811280" y="1044373"/>
                  <a:pt x="800285" y="1050351"/>
                </a:cubicBezTo>
                <a:cubicBezTo>
                  <a:pt x="798529" y="1051313"/>
                  <a:pt x="796648" y="1051981"/>
                  <a:pt x="794850" y="1052776"/>
                </a:cubicBezTo>
                <a:cubicBezTo>
                  <a:pt x="795870" y="1053528"/>
                  <a:pt x="797162" y="1053817"/>
                  <a:pt x="798404" y="1053570"/>
                </a:cubicBezTo>
                <a:cubicBezTo>
                  <a:pt x="804048" y="1052191"/>
                  <a:pt x="809775" y="1050853"/>
                  <a:pt x="815377" y="1049389"/>
                </a:cubicBezTo>
                <a:cubicBezTo>
                  <a:pt x="822890" y="1047822"/>
                  <a:pt x="830085" y="1044991"/>
                  <a:pt x="836657" y="1041028"/>
                </a:cubicBezTo>
                <a:cubicBezTo>
                  <a:pt x="841214" y="1037809"/>
                  <a:pt x="846106" y="1035050"/>
                  <a:pt x="850788" y="1031914"/>
                </a:cubicBezTo>
                <a:cubicBezTo>
                  <a:pt x="853924" y="1029782"/>
                  <a:pt x="856892" y="1027399"/>
                  <a:pt x="859944" y="1025141"/>
                </a:cubicBezTo>
                <a:lnTo>
                  <a:pt x="861992" y="1024389"/>
                </a:lnTo>
                <a:cubicBezTo>
                  <a:pt x="862176" y="1024251"/>
                  <a:pt x="862331" y="1024084"/>
                  <a:pt x="862452" y="1023887"/>
                </a:cubicBezTo>
                <a:cubicBezTo>
                  <a:pt x="862160" y="1023887"/>
                  <a:pt x="861741" y="1023594"/>
                  <a:pt x="861616" y="1023887"/>
                </a:cubicBezTo>
                <a:cubicBezTo>
                  <a:pt x="861018" y="1024297"/>
                  <a:pt x="860445" y="1024744"/>
                  <a:pt x="859902" y="1025225"/>
                </a:cubicBezTo>
                <a:close/>
                <a:moveTo>
                  <a:pt x="64690" y="1028151"/>
                </a:moveTo>
                <a:lnTo>
                  <a:pt x="64690" y="1027859"/>
                </a:lnTo>
                <a:lnTo>
                  <a:pt x="64982" y="1027859"/>
                </a:lnTo>
                <a:cubicBezTo>
                  <a:pt x="65440" y="1030580"/>
                  <a:pt x="66097" y="1033260"/>
                  <a:pt x="66947" y="1035886"/>
                </a:cubicBezTo>
                <a:cubicBezTo>
                  <a:pt x="71128" y="1046463"/>
                  <a:pt x="75810" y="1056789"/>
                  <a:pt x="79489" y="1067743"/>
                </a:cubicBezTo>
                <a:cubicBezTo>
                  <a:pt x="80274" y="1069883"/>
                  <a:pt x="81181" y="1071978"/>
                  <a:pt x="82207" y="1074014"/>
                </a:cubicBezTo>
                <a:cubicBezTo>
                  <a:pt x="82583" y="1074850"/>
                  <a:pt x="83001" y="1075895"/>
                  <a:pt x="84465" y="1075477"/>
                </a:cubicBezTo>
                <a:cubicBezTo>
                  <a:pt x="84519" y="1065866"/>
                  <a:pt x="83988" y="1056263"/>
                  <a:pt x="82876" y="1046714"/>
                </a:cubicBezTo>
                <a:cubicBezTo>
                  <a:pt x="82859" y="1045167"/>
                  <a:pt x="82279" y="1043683"/>
                  <a:pt x="81245" y="1042533"/>
                </a:cubicBezTo>
                <a:cubicBezTo>
                  <a:pt x="75643" y="1038018"/>
                  <a:pt x="71295" y="1031872"/>
                  <a:pt x="64690" y="1028151"/>
                </a:cubicBezTo>
                <a:close/>
                <a:moveTo>
                  <a:pt x="127400" y="885673"/>
                </a:moveTo>
                <a:lnTo>
                  <a:pt x="127400" y="885673"/>
                </a:lnTo>
                <a:cubicBezTo>
                  <a:pt x="127957" y="887663"/>
                  <a:pt x="128699" y="889595"/>
                  <a:pt x="129616" y="891442"/>
                </a:cubicBezTo>
                <a:cubicBezTo>
                  <a:pt x="135929" y="903357"/>
                  <a:pt x="142367" y="915231"/>
                  <a:pt x="148764" y="927146"/>
                </a:cubicBezTo>
                <a:cubicBezTo>
                  <a:pt x="149265" y="928024"/>
                  <a:pt x="149725" y="928943"/>
                  <a:pt x="150269" y="929821"/>
                </a:cubicBezTo>
                <a:cubicBezTo>
                  <a:pt x="153070" y="934462"/>
                  <a:pt x="154450" y="934545"/>
                  <a:pt x="158003" y="930198"/>
                </a:cubicBezTo>
                <a:cubicBezTo>
                  <a:pt x="158839" y="929232"/>
                  <a:pt x="159529" y="928145"/>
                  <a:pt x="160052" y="926978"/>
                </a:cubicBezTo>
                <a:cubicBezTo>
                  <a:pt x="160407" y="926063"/>
                  <a:pt x="160407" y="925051"/>
                  <a:pt x="160052" y="924135"/>
                </a:cubicBezTo>
                <a:cubicBezTo>
                  <a:pt x="159488" y="922998"/>
                  <a:pt x="158770" y="921945"/>
                  <a:pt x="157920" y="921000"/>
                </a:cubicBezTo>
                <a:cubicBezTo>
                  <a:pt x="150185" y="911510"/>
                  <a:pt x="142493" y="902020"/>
                  <a:pt x="134633" y="892655"/>
                </a:cubicBezTo>
                <a:cubicBezTo>
                  <a:pt x="132382" y="890301"/>
                  <a:pt x="129995" y="888081"/>
                  <a:pt x="127484" y="886007"/>
                </a:cubicBezTo>
                <a:close/>
                <a:moveTo>
                  <a:pt x="127400" y="878022"/>
                </a:moveTo>
                <a:lnTo>
                  <a:pt x="127400" y="878022"/>
                </a:lnTo>
                <a:cubicBezTo>
                  <a:pt x="128571" y="879695"/>
                  <a:pt x="129658" y="881409"/>
                  <a:pt x="130954" y="882956"/>
                </a:cubicBezTo>
                <a:cubicBezTo>
                  <a:pt x="139817" y="893742"/>
                  <a:pt x="148736" y="904486"/>
                  <a:pt x="157711" y="915189"/>
                </a:cubicBezTo>
                <a:cubicBezTo>
                  <a:pt x="158971" y="916711"/>
                  <a:pt x="160370" y="918111"/>
                  <a:pt x="161891" y="919369"/>
                </a:cubicBezTo>
                <a:cubicBezTo>
                  <a:pt x="162512" y="919729"/>
                  <a:pt x="163277" y="919729"/>
                  <a:pt x="163898" y="919369"/>
                </a:cubicBezTo>
                <a:cubicBezTo>
                  <a:pt x="166638" y="916639"/>
                  <a:pt x="168148" y="912910"/>
                  <a:pt x="168079" y="909043"/>
                </a:cubicBezTo>
                <a:cubicBezTo>
                  <a:pt x="168079" y="906535"/>
                  <a:pt x="165278" y="905615"/>
                  <a:pt x="163605" y="904194"/>
                </a:cubicBezTo>
                <a:cubicBezTo>
                  <a:pt x="161933" y="902772"/>
                  <a:pt x="159425" y="900598"/>
                  <a:pt x="157083" y="898926"/>
                </a:cubicBezTo>
                <a:cubicBezTo>
                  <a:pt x="151021" y="894369"/>
                  <a:pt x="145001" y="889687"/>
                  <a:pt x="138772" y="885297"/>
                </a:cubicBezTo>
                <a:cubicBezTo>
                  <a:pt x="135495" y="882232"/>
                  <a:pt x="131664" y="879820"/>
                  <a:pt x="127484" y="878190"/>
                </a:cubicBezTo>
                <a:close/>
                <a:moveTo>
                  <a:pt x="92199" y="853314"/>
                </a:moveTo>
                <a:lnTo>
                  <a:pt x="92199" y="853314"/>
                </a:lnTo>
                <a:cubicBezTo>
                  <a:pt x="89272" y="851308"/>
                  <a:pt x="86429" y="849134"/>
                  <a:pt x="83419" y="847294"/>
                </a:cubicBezTo>
                <a:cubicBezTo>
                  <a:pt x="73846" y="841441"/>
                  <a:pt x="64104" y="835881"/>
                  <a:pt x="54656" y="829861"/>
                </a:cubicBezTo>
                <a:cubicBezTo>
                  <a:pt x="45208" y="823840"/>
                  <a:pt x="46880" y="826265"/>
                  <a:pt x="40776" y="831867"/>
                </a:cubicBezTo>
                <a:cubicBezTo>
                  <a:pt x="40423" y="832244"/>
                  <a:pt x="40101" y="832649"/>
                  <a:pt x="39815" y="833080"/>
                </a:cubicBezTo>
                <a:cubicBezTo>
                  <a:pt x="38941" y="833903"/>
                  <a:pt x="38901" y="835279"/>
                  <a:pt x="39725" y="836153"/>
                </a:cubicBezTo>
                <a:cubicBezTo>
                  <a:pt x="39999" y="836445"/>
                  <a:pt x="40348" y="836654"/>
                  <a:pt x="40734" y="836759"/>
                </a:cubicBezTo>
                <a:cubicBezTo>
                  <a:pt x="42804" y="837762"/>
                  <a:pt x="44925" y="838653"/>
                  <a:pt x="47089" y="839434"/>
                </a:cubicBezTo>
                <a:cubicBezTo>
                  <a:pt x="60133" y="843728"/>
                  <a:pt x="73205" y="848005"/>
                  <a:pt x="86304" y="852269"/>
                </a:cubicBezTo>
                <a:cubicBezTo>
                  <a:pt x="88263" y="852825"/>
                  <a:pt x="90261" y="853231"/>
                  <a:pt x="92282" y="853482"/>
                </a:cubicBezTo>
                <a:close/>
                <a:moveTo>
                  <a:pt x="1221658" y="934922"/>
                </a:moveTo>
                <a:cubicBezTo>
                  <a:pt x="1220041" y="936201"/>
                  <a:pt x="1218954" y="938032"/>
                  <a:pt x="1218607" y="940064"/>
                </a:cubicBezTo>
                <a:lnTo>
                  <a:pt x="1209576" y="965148"/>
                </a:lnTo>
                <a:cubicBezTo>
                  <a:pt x="1206315" y="974250"/>
                  <a:pt x="1204250" y="983736"/>
                  <a:pt x="1203431" y="993368"/>
                </a:cubicBezTo>
                <a:cubicBezTo>
                  <a:pt x="1202720" y="1002482"/>
                  <a:pt x="1201466" y="1011554"/>
                  <a:pt x="1200630" y="1020668"/>
                </a:cubicBezTo>
                <a:cubicBezTo>
                  <a:pt x="1199793" y="1029782"/>
                  <a:pt x="1199208" y="1037892"/>
                  <a:pt x="1198497" y="1046505"/>
                </a:cubicBezTo>
                <a:cubicBezTo>
                  <a:pt x="1198343" y="1046689"/>
                  <a:pt x="1198205" y="1046885"/>
                  <a:pt x="1198079" y="1047090"/>
                </a:cubicBezTo>
                <a:cubicBezTo>
                  <a:pt x="1198079" y="1047090"/>
                  <a:pt x="1198079" y="1047466"/>
                  <a:pt x="1198079" y="1047675"/>
                </a:cubicBezTo>
                <a:lnTo>
                  <a:pt x="1198414" y="1046421"/>
                </a:lnTo>
                <a:cubicBezTo>
                  <a:pt x="1200421" y="1044122"/>
                  <a:pt x="1200044" y="1041153"/>
                  <a:pt x="1200630" y="1038478"/>
                </a:cubicBezTo>
                <a:cubicBezTo>
                  <a:pt x="1204003" y="1023398"/>
                  <a:pt x="1207277" y="1008281"/>
                  <a:pt x="1210454" y="993117"/>
                </a:cubicBezTo>
                <a:cubicBezTo>
                  <a:pt x="1213757" y="977230"/>
                  <a:pt x="1216893" y="961260"/>
                  <a:pt x="1220028" y="945332"/>
                </a:cubicBezTo>
                <a:cubicBezTo>
                  <a:pt x="1220697" y="941862"/>
                  <a:pt x="1221073" y="938308"/>
                  <a:pt x="1221575" y="934796"/>
                </a:cubicBezTo>
                <a:cubicBezTo>
                  <a:pt x="1221909" y="934211"/>
                  <a:pt x="1222286" y="933584"/>
                  <a:pt x="1222578" y="932957"/>
                </a:cubicBezTo>
                <a:cubicBezTo>
                  <a:pt x="1222637" y="932739"/>
                  <a:pt x="1222637" y="932505"/>
                  <a:pt x="1222578" y="932288"/>
                </a:cubicBezTo>
                <a:cubicBezTo>
                  <a:pt x="1222286" y="932288"/>
                  <a:pt x="1221700" y="932581"/>
                  <a:pt x="1221658" y="932790"/>
                </a:cubicBezTo>
                <a:cubicBezTo>
                  <a:pt x="1221592" y="933500"/>
                  <a:pt x="1221592" y="934211"/>
                  <a:pt x="1221658" y="934922"/>
                </a:cubicBezTo>
                <a:close/>
                <a:moveTo>
                  <a:pt x="150520" y="944036"/>
                </a:moveTo>
                <a:cubicBezTo>
                  <a:pt x="148564" y="945156"/>
                  <a:pt x="146717" y="946460"/>
                  <a:pt x="145001" y="947924"/>
                </a:cubicBezTo>
                <a:cubicBezTo>
                  <a:pt x="134424" y="958585"/>
                  <a:pt x="124098" y="969413"/>
                  <a:pt x="113395" y="980115"/>
                </a:cubicBezTo>
                <a:cubicBezTo>
                  <a:pt x="107124" y="986470"/>
                  <a:pt x="107082" y="986428"/>
                  <a:pt x="110678" y="994288"/>
                </a:cubicBezTo>
                <a:cubicBezTo>
                  <a:pt x="111221" y="995458"/>
                  <a:pt x="111765" y="996629"/>
                  <a:pt x="112350" y="997758"/>
                </a:cubicBezTo>
                <a:cubicBezTo>
                  <a:pt x="112714" y="998422"/>
                  <a:pt x="113119" y="999066"/>
                  <a:pt x="113562" y="999681"/>
                </a:cubicBezTo>
                <a:cubicBezTo>
                  <a:pt x="114607" y="1001270"/>
                  <a:pt x="116071" y="1001186"/>
                  <a:pt x="117158" y="999472"/>
                </a:cubicBezTo>
                <a:cubicBezTo>
                  <a:pt x="126230" y="985007"/>
                  <a:pt x="135386" y="970625"/>
                  <a:pt x="144207" y="956034"/>
                </a:cubicBezTo>
                <a:cubicBezTo>
                  <a:pt x="147172" y="952514"/>
                  <a:pt x="149301" y="948371"/>
                  <a:pt x="150436" y="943910"/>
                </a:cubicBezTo>
                <a:cubicBezTo>
                  <a:pt x="150812" y="943910"/>
                  <a:pt x="151356" y="943576"/>
                  <a:pt x="151607" y="943283"/>
                </a:cubicBezTo>
                <a:cubicBezTo>
                  <a:pt x="151858" y="942991"/>
                  <a:pt x="151607" y="942572"/>
                  <a:pt x="151607" y="942238"/>
                </a:cubicBezTo>
                <a:cubicBezTo>
                  <a:pt x="151607" y="941903"/>
                  <a:pt x="151105" y="942447"/>
                  <a:pt x="151063" y="942656"/>
                </a:cubicBezTo>
                <a:cubicBezTo>
                  <a:pt x="150857" y="943108"/>
                  <a:pt x="150675" y="943567"/>
                  <a:pt x="150520" y="944036"/>
                </a:cubicBezTo>
                <a:close/>
                <a:moveTo>
                  <a:pt x="125895" y="992908"/>
                </a:moveTo>
                <a:cubicBezTo>
                  <a:pt x="126638" y="992737"/>
                  <a:pt x="127355" y="992473"/>
                  <a:pt x="128027" y="992114"/>
                </a:cubicBezTo>
                <a:lnTo>
                  <a:pt x="139190" y="982791"/>
                </a:lnTo>
                <a:cubicBezTo>
                  <a:pt x="148471" y="974889"/>
                  <a:pt x="157794" y="966946"/>
                  <a:pt x="167033" y="958961"/>
                </a:cubicBezTo>
                <a:cubicBezTo>
                  <a:pt x="168723" y="957297"/>
                  <a:pt x="170314" y="955541"/>
                  <a:pt x="171799" y="953693"/>
                </a:cubicBezTo>
                <a:cubicBezTo>
                  <a:pt x="167918" y="950152"/>
                  <a:pt x="163571" y="947154"/>
                  <a:pt x="158881" y="944788"/>
                </a:cubicBezTo>
                <a:cubicBezTo>
                  <a:pt x="157432" y="943839"/>
                  <a:pt x="155488" y="944245"/>
                  <a:pt x="154541" y="945695"/>
                </a:cubicBezTo>
                <a:cubicBezTo>
                  <a:pt x="154459" y="945821"/>
                  <a:pt x="154387" y="945950"/>
                  <a:pt x="154324" y="946084"/>
                </a:cubicBezTo>
                <a:cubicBezTo>
                  <a:pt x="153572" y="947129"/>
                  <a:pt x="152945" y="948258"/>
                  <a:pt x="152276" y="949303"/>
                </a:cubicBezTo>
                <a:cubicBezTo>
                  <a:pt x="145503" y="959839"/>
                  <a:pt x="138563" y="970207"/>
                  <a:pt x="132125" y="980868"/>
                </a:cubicBezTo>
                <a:cubicBezTo>
                  <a:pt x="129176" y="984400"/>
                  <a:pt x="127075" y="988564"/>
                  <a:pt x="125979" y="993034"/>
                </a:cubicBezTo>
                <a:lnTo>
                  <a:pt x="125686" y="993034"/>
                </a:lnTo>
                <a:close/>
                <a:moveTo>
                  <a:pt x="136640" y="1029824"/>
                </a:moveTo>
                <a:lnTo>
                  <a:pt x="136640" y="1029824"/>
                </a:lnTo>
                <a:cubicBezTo>
                  <a:pt x="137022" y="1031024"/>
                  <a:pt x="137512" y="1032182"/>
                  <a:pt x="138103" y="1033294"/>
                </a:cubicBezTo>
                <a:cubicBezTo>
                  <a:pt x="144458" y="1043745"/>
                  <a:pt x="150645" y="1054197"/>
                  <a:pt x="157334" y="1064524"/>
                </a:cubicBezTo>
                <a:cubicBezTo>
                  <a:pt x="159132" y="1067325"/>
                  <a:pt x="160177" y="1071046"/>
                  <a:pt x="163898" y="1072342"/>
                </a:cubicBezTo>
                <a:cubicBezTo>
                  <a:pt x="165278" y="1069373"/>
                  <a:pt x="166866" y="1066489"/>
                  <a:pt x="168079" y="1063395"/>
                </a:cubicBezTo>
                <a:cubicBezTo>
                  <a:pt x="169751" y="1058629"/>
                  <a:pt x="171172" y="1053737"/>
                  <a:pt x="172636" y="1048888"/>
                </a:cubicBezTo>
                <a:cubicBezTo>
                  <a:pt x="173033" y="1047608"/>
                  <a:pt x="172426" y="1046237"/>
                  <a:pt x="171214" y="1045669"/>
                </a:cubicBezTo>
                <a:cubicBezTo>
                  <a:pt x="170336" y="1045167"/>
                  <a:pt x="169458" y="1044623"/>
                  <a:pt x="168539" y="1044164"/>
                </a:cubicBezTo>
                <a:cubicBezTo>
                  <a:pt x="159634" y="1039983"/>
                  <a:pt x="150729" y="1035384"/>
                  <a:pt x="141740" y="1031120"/>
                </a:cubicBezTo>
                <a:cubicBezTo>
                  <a:pt x="140108" y="1030497"/>
                  <a:pt x="138412" y="1030062"/>
                  <a:pt x="136682" y="1029824"/>
                </a:cubicBezTo>
                <a:close/>
                <a:moveTo>
                  <a:pt x="922613" y="1270214"/>
                </a:moveTo>
                <a:lnTo>
                  <a:pt x="922613" y="1270214"/>
                </a:lnTo>
                <a:cubicBezTo>
                  <a:pt x="919393" y="1259762"/>
                  <a:pt x="916341" y="1249311"/>
                  <a:pt x="912913" y="1238943"/>
                </a:cubicBezTo>
                <a:cubicBezTo>
                  <a:pt x="909485" y="1228574"/>
                  <a:pt x="905973" y="1219293"/>
                  <a:pt x="902671" y="1209469"/>
                </a:cubicBezTo>
                <a:cubicBezTo>
                  <a:pt x="898490" y="1197177"/>
                  <a:pt x="894685" y="1184802"/>
                  <a:pt x="890588" y="1172469"/>
                </a:cubicBezTo>
                <a:cubicBezTo>
                  <a:pt x="889083" y="1167954"/>
                  <a:pt x="887327" y="1163523"/>
                  <a:pt x="885655" y="1159007"/>
                </a:cubicBezTo>
                <a:cubicBezTo>
                  <a:pt x="884982" y="1160141"/>
                  <a:pt x="884786" y="1161495"/>
                  <a:pt x="885112" y="1162770"/>
                </a:cubicBezTo>
                <a:cubicBezTo>
                  <a:pt x="886868" y="1171466"/>
                  <a:pt x="888749" y="1180204"/>
                  <a:pt x="890463" y="1188900"/>
                </a:cubicBezTo>
                <a:cubicBezTo>
                  <a:pt x="892762" y="1200397"/>
                  <a:pt x="894936" y="1211893"/>
                  <a:pt x="897277" y="1223349"/>
                </a:cubicBezTo>
                <a:cubicBezTo>
                  <a:pt x="897670" y="1225079"/>
                  <a:pt x="898318" y="1226743"/>
                  <a:pt x="899201" y="1228282"/>
                </a:cubicBezTo>
                <a:cubicBezTo>
                  <a:pt x="905054" y="1239319"/>
                  <a:pt x="910907" y="1250314"/>
                  <a:pt x="916885" y="1261226"/>
                </a:cubicBezTo>
                <a:cubicBezTo>
                  <a:pt x="918683" y="1264445"/>
                  <a:pt x="920815" y="1267288"/>
                  <a:pt x="922780" y="1270214"/>
                </a:cubicBezTo>
                <a:close/>
                <a:moveTo>
                  <a:pt x="70835" y="1063395"/>
                </a:moveTo>
                <a:lnTo>
                  <a:pt x="70835" y="1063395"/>
                </a:lnTo>
                <a:cubicBezTo>
                  <a:pt x="69999" y="1061012"/>
                  <a:pt x="69372" y="1058545"/>
                  <a:pt x="68327" y="1056246"/>
                </a:cubicBezTo>
                <a:cubicBezTo>
                  <a:pt x="58516" y="1035008"/>
                  <a:pt x="48664" y="1013799"/>
                  <a:pt x="38769" y="992615"/>
                </a:cubicBezTo>
                <a:cubicBezTo>
                  <a:pt x="37139" y="989187"/>
                  <a:pt x="35425" y="985759"/>
                  <a:pt x="33585" y="982456"/>
                </a:cubicBezTo>
                <a:cubicBezTo>
                  <a:pt x="33209" y="981787"/>
                  <a:pt x="31620" y="981077"/>
                  <a:pt x="31119" y="981328"/>
                </a:cubicBezTo>
                <a:cubicBezTo>
                  <a:pt x="27901" y="982870"/>
                  <a:pt x="24359" y="983619"/>
                  <a:pt x="20792" y="983502"/>
                </a:cubicBezTo>
                <a:cubicBezTo>
                  <a:pt x="19824" y="983451"/>
                  <a:pt x="18997" y="984191"/>
                  <a:pt x="18944" y="985161"/>
                </a:cubicBezTo>
                <a:cubicBezTo>
                  <a:pt x="18925" y="985517"/>
                  <a:pt x="19016" y="985872"/>
                  <a:pt x="19204" y="986177"/>
                </a:cubicBezTo>
                <a:cubicBezTo>
                  <a:pt x="19831" y="987306"/>
                  <a:pt x="20542" y="988351"/>
                  <a:pt x="21210" y="989396"/>
                </a:cubicBezTo>
                <a:cubicBezTo>
                  <a:pt x="30659" y="1003862"/>
                  <a:pt x="40121" y="1018327"/>
                  <a:pt x="49597" y="1032792"/>
                </a:cubicBezTo>
                <a:cubicBezTo>
                  <a:pt x="55450" y="1041697"/>
                  <a:pt x="61387" y="1050602"/>
                  <a:pt x="67365" y="1059423"/>
                </a:cubicBezTo>
                <a:cubicBezTo>
                  <a:pt x="68408" y="1060845"/>
                  <a:pt x="69568" y="1062170"/>
                  <a:pt x="70835" y="1063395"/>
                </a:cubicBezTo>
                <a:close/>
                <a:moveTo>
                  <a:pt x="1232069" y="663761"/>
                </a:moveTo>
                <a:lnTo>
                  <a:pt x="1232069" y="658995"/>
                </a:lnTo>
                <a:cubicBezTo>
                  <a:pt x="1231111" y="660408"/>
                  <a:pt x="1231111" y="662265"/>
                  <a:pt x="1232069" y="663678"/>
                </a:cubicBezTo>
                <a:cubicBezTo>
                  <a:pt x="1233155" y="671245"/>
                  <a:pt x="1234326" y="678812"/>
                  <a:pt x="1235329" y="686379"/>
                </a:cubicBezTo>
                <a:cubicBezTo>
                  <a:pt x="1238841" y="712132"/>
                  <a:pt x="1243356" y="737718"/>
                  <a:pt x="1246952" y="763471"/>
                </a:cubicBezTo>
                <a:cubicBezTo>
                  <a:pt x="1249209" y="779609"/>
                  <a:pt x="1252219" y="795662"/>
                  <a:pt x="1254937" y="811716"/>
                </a:cubicBezTo>
                <a:cubicBezTo>
                  <a:pt x="1255230" y="813472"/>
                  <a:pt x="1255564" y="815228"/>
                  <a:pt x="1255982" y="816984"/>
                </a:cubicBezTo>
                <a:cubicBezTo>
                  <a:pt x="1256204" y="817833"/>
                  <a:pt x="1257069" y="818343"/>
                  <a:pt x="1257918" y="818125"/>
                </a:cubicBezTo>
                <a:cubicBezTo>
                  <a:pt x="1258093" y="818079"/>
                  <a:pt x="1258256" y="818004"/>
                  <a:pt x="1258407" y="817904"/>
                </a:cubicBezTo>
                <a:cubicBezTo>
                  <a:pt x="1261609" y="815655"/>
                  <a:pt x="1263236" y="811771"/>
                  <a:pt x="1262588" y="807912"/>
                </a:cubicBezTo>
                <a:cubicBezTo>
                  <a:pt x="1261041" y="800428"/>
                  <a:pt x="1259703" y="792903"/>
                  <a:pt x="1258407" y="785420"/>
                </a:cubicBezTo>
                <a:cubicBezTo>
                  <a:pt x="1254812" y="767944"/>
                  <a:pt x="1251091" y="750469"/>
                  <a:pt x="1247495" y="733036"/>
                </a:cubicBezTo>
                <a:cubicBezTo>
                  <a:pt x="1245698" y="724298"/>
                  <a:pt x="1244109" y="715518"/>
                  <a:pt x="1242311" y="706781"/>
                </a:cubicBezTo>
                <a:cubicBezTo>
                  <a:pt x="1240513" y="698043"/>
                  <a:pt x="1238632" y="688845"/>
                  <a:pt x="1236500" y="679941"/>
                </a:cubicBezTo>
                <a:cubicBezTo>
                  <a:pt x="1235848" y="674355"/>
                  <a:pt x="1234351" y="668899"/>
                  <a:pt x="1232069" y="663761"/>
                </a:cubicBezTo>
                <a:close/>
                <a:moveTo>
                  <a:pt x="214819" y="1181458"/>
                </a:moveTo>
                <a:cubicBezTo>
                  <a:pt x="215161" y="1181788"/>
                  <a:pt x="215557" y="1182056"/>
                  <a:pt x="215990" y="1182252"/>
                </a:cubicBezTo>
                <a:cubicBezTo>
                  <a:pt x="216388" y="1182353"/>
                  <a:pt x="216804" y="1182353"/>
                  <a:pt x="217202" y="1182252"/>
                </a:cubicBezTo>
                <a:cubicBezTo>
                  <a:pt x="216888" y="1182001"/>
                  <a:pt x="216534" y="1181805"/>
                  <a:pt x="216157" y="1181667"/>
                </a:cubicBezTo>
                <a:cubicBezTo>
                  <a:pt x="215685" y="1181604"/>
                  <a:pt x="215207" y="1181604"/>
                  <a:pt x="214735" y="1181667"/>
                </a:cubicBezTo>
                <a:cubicBezTo>
                  <a:pt x="212169" y="1179179"/>
                  <a:pt x="208951" y="1177469"/>
                  <a:pt x="205454" y="1176734"/>
                </a:cubicBezTo>
                <a:cubicBezTo>
                  <a:pt x="195504" y="1172804"/>
                  <a:pt x="185429" y="1169167"/>
                  <a:pt x="175479" y="1165237"/>
                </a:cubicBezTo>
                <a:cubicBezTo>
                  <a:pt x="159843" y="1159091"/>
                  <a:pt x="144290" y="1152695"/>
                  <a:pt x="128655" y="1146633"/>
                </a:cubicBezTo>
                <a:cubicBezTo>
                  <a:pt x="127109" y="1146143"/>
                  <a:pt x="125530" y="1145767"/>
                  <a:pt x="123930" y="1145504"/>
                </a:cubicBezTo>
                <a:cubicBezTo>
                  <a:pt x="125394" y="1147552"/>
                  <a:pt x="126021" y="1148598"/>
                  <a:pt x="126815" y="1149475"/>
                </a:cubicBezTo>
                <a:cubicBezTo>
                  <a:pt x="131414" y="1154618"/>
                  <a:pt x="136138" y="1159593"/>
                  <a:pt x="140653" y="1164777"/>
                </a:cubicBezTo>
                <a:cubicBezTo>
                  <a:pt x="143588" y="1168335"/>
                  <a:pt x="147780" y="1170626"/>
                  <a:pt x="152359" y="1171173"/>
                </a:cubicBezTo>
                <a:cubicBezTo>
                  <a:pt x="161933" y="1172637"/>
                  <a:pt x="171423" y="1174602"/>
                  <a:pt x="180913" y="1176357"/>
                </a:cubicBezTo>
                <a:cubicBezTo>
                  <a:pt x="189693" y="1177946"/>
                  <a:pt x="198431" y="1179618"/>
                  <a:pt x="207210" y="1181082"/>
                </a:cubicBezTo>
                <a:cubicBezTo>
                  <a:pt x="209737" y="1181353"/>
                  <a:pt x="212277" y="1181479"/>
                  <a:pt x="214819" y="1181458"/>
                </a:cubicBezTo>
                <a:close/>
                <a:moveTo>
                  <a:pt x="1144984" y="1455837"/>
                </a:moveTo>
                <a:cubicBezTo>
                  <a:pt x="1143019" y="1456506"/>
                  <a:pt x="1142685" y="1458346"/>
                  <a:pt x="1142016" y="1460018"/>
                </a:cubicBezTo>
                <a:cubicBezTo>
                  <a:pt x="1132095" y="1483179"/>
                  <a:pt x="1122170" y="1506328"/>
                  <a:pt x="1112249" y="1529460"/>
                </a:cubicBezTo>
                <a:cubicBezTo>
                  <a:pt x="1107274" y="1541124"/>
                  <a:pt x="1107149" y="1541166"/>
                  <a:pt x="1109741" y="1553750"/>
                </a:cubicBezTo>
                <a:cubicBezTo>
                  <a:pt x="1110330" y="1558762"/>
                  <a:pt x="1111468" y="1563700"/>
                  <a:pt x="1113127" y="1568466"/>
                </a:cubicBezTo>
                <a:cubicBezTo>
                  <a:pt x="1114883" y="1567880"/>
                  <a:pt x="1115134" y="1566584"/>
                  <a:pt x="1115469" y="1565372"/>
                </a:cubicBezTo>
                <a:cubicBezTo>
                  <a:pt x="1116430" y="1561693"/>
                  <a:pt x="1117350" y="1557972"/>
                  <a:pt x="1118353" y="1554293"/>
                </a:cubicBezTo>
                <a:cubicBezTo>
                  <a:pt x="1122534" y="1540120"/>
                  <a:pt x="1126715" y="1525990"/>
                  <a:pt x="1130519" y="1511775"/>
                </a:cubicBezTo>
                <a:cubicBezTo>
                  <a:pt x="1135147" y="1495052"/>
                  <a:pt x="1139704" y="1478330"/>
                  <a:pt x="1144190" y="1461607"/>
                </a:cubicBezTo>
                <a:cubicBezTo>
                  <a:pt x="1144583" y="1459621"/>
                  <a:pt x="1144805" y="1457610"/>
                  <a:pt x="1144859" y="1455587"/>
                </a:cubicBezTo>
                <a:cubicBezTo>
                  <a:pt x="1145030" y="1455470"/>
                  <a:pt x="1145185" y="1455327"/>
                  <a:pt x="1145319" y="1455169"/>
                </a:cubicBezTo>
                <a:cubicBezTo>
                  <a:pt x="1145319" y="1455169"/>
                  <a:pt x="1145319" y="1454876"/>
                  <a:pt x="1145319" y="1454751"/>
                </a:cubicBezTo>
                <a:close/>
                <a:moveTo>
                  <a:pt x="513614" y="1567462"/>
                </a:moveTo>
                <a:lnTo>
                  <a:pt x="513614" y="1567462"/>
                </a:lnTo>
                <a:cubicBezTo>
                  <a:pt x="512109" y="1565414"/>
                  <a:pt x="510688" y="1563282"/>
                  <a:pt x="509057" y="1561358"/>
                </a:cubicBezTo>
                <a:cubicBezTo>
                  <a:pt x="502828" y="1553959"/>
                  <a:pt x="496515" y="1546601"/>
                  <a:pt x="490327" y="1539243"/>
                </a:cubicBezTo>
                <a:cubicBezTo>
                  <a:pt x="481423" y="1528749"/>
                  <a:pt x="472476" y="1518339"/>
                  <a:pt x="463696" y="1507762"/>
                </a:cubicBezTo>
                <a:cubicBezTo>
                  <a:pt x="461957" y="1505508"/>
                  <a:pt x="459089" y="1504438"/>
                  <a:pt x="456297" y="1505003"/>
                </a:cubicBezTo>
                <a:cubicBezTo>
                  <a:pt x="451489" y="1505630"/>
                  <a:pt x="446681" y="1505964"/>
                  <a:pt x="441873" y="1506549"/>
                </a:cubicBezTo>
                <a:cubicBezTo>
                  <a:pt x="438570" y="1506967"/>
                  <a:pt x="435351" y="1507553"/>
                  <a:pt x="432090" y="1508138"/>
                </a:cubicBezTo>
                <a:cubicBezTo>
                  <a:pt x="431635" y="1508322"/>
                  <a:pt x="431296" y="1508711"/>
                  <a:pt x="431170" y="1509183"/>
                </a:cubicBezTo>
                <a:cubicBezTo>
                  <a:pt x="431116" y="1509668"/>
                  <a:pt x="431271" y="1510153"/>
                  <a:pt x="431589" y="1510521"/>
                </a:cubicBezTo>
                <a:cubicBezTo>
                  <a:pt x="432082" y="1511102"/>
                  <a:pt x="432646" y="1511621"/>
                  <a:pt x="433261" y="1512068"/>
                </a:cubicBezTo>
                <a:lnTo>
                  <a:pt x="478998" y="1543883"/>
                </a:lnTo>
                <a:cubicBezTo>
                  <a:pt x="485896" y="1548691"/>
                  <a:pt x="492710" y="1553582"/>
                  <a:pt x="499650" y="1558307"/>
                </a:cubicBezTo>
                <a:cubicBezTo>
                  <a:pt x="504207" y="1561567"/>
                  <a:pt x="508932" y="1564494"/>
                  <a:pt x="513614" y="1567462"/>
                </a:cubicBezTo>
                <a:close/>
                <a:moveTo>
                  <a:pt x="299060" y="1287355"/>
                </a:moveTo>
                <a:cubicBezTo>
                  <a:pt x="298057" y="1284011"/>
                  <a:pt x="298099" y="1284011"/>
                  <a:pt x="295507" y="1282129"/>
                </a:cubicBezTo>
                <a:lnTo>
                  <a:pt x="299186" y="1287272"/>
                </a:lnTo>
                <a:cubicBezTo>
                  <a:pt x="299113" y="1289792"/>
                  <a:pt x="299750" y="1292284"/>
                  <a:pt x="301025" y="1294462"/>
                </a:cubicBezTo>
                <a:cubicBezTo>
                  <a:pt x="304746" y="1302531"/>
                  <a:pt x="308550" y="1310600"/>
                  <a:pt x="312229" y="1318710"/>
                </a:cubicBezTo>
                <a:cubicBezTo>
                  <a:pt x="317330" y="1330082"/>
                  <a:pt x="322347" y="1341495"/>
                  <a:pt x="327489" y="1352825"/>
                </a:cubicBezTo>
                <a:cubicBezTo>
                  <a:pt x="332631" y="1364155"/>
                  <a:pt x="337564" y="1374523"/>
                  <a:pt x="342414" y="1385434"/>
                </a:cubicBezTo>
                <a:cubicBezTo>
                  <a:pt x="348727" y="1399482"/>
                  <a:pt x="348602" y="1399565"/>
                  <a:pt x="361854" y="1410017"/>
                </a:cubicBezTo>
                <a:cubicBezTo>
                  <a:pt x="365617" y="1413027"/>
                  <a:pt x="369463" y="1415912"/>
                  <a:pt x="373351" y="1418796"/>
                </a:cubicBezTo>
                <a:cubicBezTo>
                  <a:pt x="373560" y="1418796"/>
                  <a:pt x="374229" y="1418796"/>
                  <a:pt x="374647" y="1418462"/>
                </a:cubicBezTo>
                <a:cubicBezTo>
                  <a:pt x="374752" y="1418253"/>
                  <a:pt x="374752" y="1418002"/>
                  <a:pt x="374647" y="1417793"/>
                </a:cubicBezTo>
                <a:cubicBezTo>
                  <a:pt x="374402" y="1417070"/>
                  <a:pt x="374094" y="1416372"/>
                  <a:pt x="373728" y="1415703"/>
                </a:cubicBezTo>
                <a:cubicBezTo>
                  <a:pt x="367038" y="1403997"/>
                  <a:pt x="360363" y="1392278"/>
                  <a:pt x="353702" y="1380543"/>
                </a:cubicBezTo>
                <a:cubicBezTo>
                  <a:pt x="349898" y="1373937"/>
                  <a:pt x="346219" y="1367248"/>
                  <a:pt x="342414" y="1360643"/>
                </a:cubicBezTo>
                <a:lnTo>
                  <a:pt x="318710" y="1319672"/>
                </a:lnTo>
                <a:cubicBezTo>
                  <a:pt x="312857" y="1309555"/>
                  <a:pt x="307004" y="1299396"/>
                  <a:pt x="301109" y="1289278"/>
                </a:cubicBezTo>
                <a:cubicBezTo>
                  <a:pt x="300517" y="1288547"/>
                  <a:pt x="299827" y="1287899"/>
                  <a:pt x="299060" y="1287355"/>
                </a:cubicBezTo>
                <a:close/>
                <a:moveTo>
                  <a:pt x="947070" y="1383511"/>
                </a:moveTo>
                <a:cubicBezTo>
                  <a:pt x="947170" y="1383733"/>
                  <a:pt x="947295" y="1383946"/>
                  <a:pt x="947446" y="1384138"/>
                </a:cubicBezTo>
                <a:cubicBezTo>
                  <a:pt x="947446" y="1384138"/>
                  <a:pt x="947822" y="1384138"/>
                  <a:pt x="947989" y="1384138"/>
                </a:cubicBezTo>
                <a:lnTo>
                  <a:pt x="946986" y="1383595"/>
                </a:lnTo>
                <a:cubicBezTo>
                  <a:pt x="942513" y="1377282"/>
                  <a:pt x="935740" y="1373394"/>
                  <a:pt x="930263" y="1368126"/>
                </a:cubicBezTo>
                <a:cubicBezTo>
                  <a:pt x="924063" y="1362048"/>
                  <a:pt x="916358" y="1357716"/>
                  <a:pt x="907938" y="1355584"/>
                </a:cubicBezTo>
                <a:cubicBezTo>
                  <a:pt x="893724" y="1351822"/>
                  <a:pt x="879760" y="1347223"/>
                  <a:pt x="865671" y="1342749"/>
                </a:cubicBezTo>
                <a:lnTo>
                  <a:pt x="811782" y="1326319"/>
                </a:lnTo>
                <a:cubicBezTo>
                  <a:pt x="804717" y="1324187"/>
                  <a:pt x="797693" y="1322139"/>
                  <a:pt x="790628" y="1319881"/>
                </a:cubicBezTo>
                <a:cubicBezTo>
                  <a:pt x="788642" y="1319467"/>
                  <a:pt x="786631" y="1319204"/>
                  <a:pt x="784607" y="1319087"/>
                </a:cubicBezTo>
                <a:lnTo>
                  <a:pt x="784607" y="1319087"/>
                </a:lnTo>
                <a:cubicBezTo>
                  <a:pt x="786405" y="1320048"/>
                  <a:pt x="788119" y="1321093"/>
                  <a:pt x="789959" y="1321888"/>
                </a:cubicBezTo>
                <a:cubicBezTo>
                  <a:pt x="796063" y="1324450"/>
                  <a:pt x="802196" y="1326934"/>
                  <a:pt x="808354" y="1329329"/>
                </a:cubicBezTo>
                <a:cubicBezTo>
                  <a:pt x="831808" y="1338527"/>
                  <a:pt x="855261" y="1347683"/>
                  <a:pt x="878715" y="1356964"/>
                </a:cubicBezTo>
                <a:cubicBezTo>
                  <a:pt x="897403" y="1364364"/>
                  <a:pt x="916007" y="1371973"/>
                  <a:pt x="934695" y="1379414"/>
                </a:cubicBezTo>
                <a:cubicBezTo>
                  <a:pt x="938959" y="1381254"/>
                  <a:pt x="943140" y="1382341"/>
                  <a:pt x="947237" y="1383511"/>
                </a:cubicBezTo>
                <a:close/>
                <a:moveTo>
                  <a:pt x="363485" y="1419005"/>
                </a:moveTo>
                <a:lnTo>
                  <a:pt x="363485" y="1419005"/>
                </a:lnTo>
                <a:cubicBezTo>
                  <a:pt x="363944" y="1420456"/>
                  <a:pt x="364546" y="1421857"/>
                  <a:pt x="365283" y="1423186"/>
                </a:cubicBezTo>
                <a:cubicBezTo>
                  <a:pt x="368209" y="1427367"/>
                  <a:pt x="371303" y="1431548"/>
                  <a:pt x="374271" y="1435728"/>
                </a:cubicBezTo>
                <a:cubicBezTo>
                  <a:pt x="384430" y="1450026"/>
                  <a:pt x="394548" y="1464408"/>
                  <a:pt x="404748" y="1478706"/>
                </a:cubicBezTo>
                <a:cubicBezTo>
                  <a:pt x="410225" y="1486357"/>
                  <a:pt x="415953" y="1493840"/>
                  <a:pt x="421471" y="1501574"/>
                </a:cubicBezTo>
                <a:cubicBezTo>
                  <a:pt x="423085" y="1504242"/>
                  <a:pt x="426191" y="1505609"/>
                  <a:pt x="429247" y="1505003"/>
                </a:cubicBezTo>
                <a:cubicBezTo>
                  <a:pt x="435059" y="1504208"/>
                  <a:pt x="440870" y="1503498"/>
                  <a:pt x="446639" y="1502787"/>
                </a:cubicBezTo>
                <a:cubicBezTo>
                  <a:pt x="449315" y="1502494"/>
                  <a:pt x="453077" y="1503707"/>
                  <a:pt x="453997" y="1500487"/>
                </a:cubicBezTo>
                <a:cubicBezTo>
                  <a:pt x="454708" y="1497979"/>
                  <a:pt x="451363" y="1496307"/>
                  <a:pt x="449566" y="1494802"/>
                </a:cubicBezTo>
                <a:cubicBezTo>
                  <a:pt x="443545" y="1489283"/>
                  <a:pt x="437316" y="1484015"/>
                  <a:pt x="431212" y="1478580"/>
                </a:cubicBezTo>
                <a:cubicBezTo>
                  <a:pt x="423269" y="1471473"/>
                  <a:pt x="415367" y="1464241"/>
                  <a:pt x="407424" y="1457092"/>
                </a:cubicBezTo>
                <a:cubicBezTo>
                  <a:pt x="397767" y="1448396"/>
                  <a:pt x="388151" y="1439700"/>
                  <a:pt x="378159" y="1431171"/>
                </a:cubicBezTo>
                <a:cubicBezTo>
                  <a:pt x="373560" y="1426656"/>
                  <a:pt x="368418" y="1422935"/>
                  <a:pt x="363485" y="1419005"/>
                </a:cubicBezTo>
                <a:close/>
                <a:moveTo>
                  <a:pt x="374104" y="1172344"/>
                </a:moveTo>
                <a:lnTo>
                  <a:pt x="374647" y="1172720"/>
                </a:lnTo>
                <a:cubicBezTo>
                  <a:pt x="374814" y="1172741"/>
                  <a:pt x="374982" y="1172741"/>
                  <a:pt x="375149" y="1172720"/>
                </a:cubicBezTo>
                <a:lnTo>
                  <a:pt x="374020" y="1172344"/>
                </a:lnTo>
                <a:cubicBezTo>
                  <a:pt x="372682" y="1169334"/>
                  <a:pt x="369840" y="1168163"/>
                  <a:pt x="367164" y="1166533"/>
                </a:cubicBezTo>
                <a:cubicBezTo>
                  <a:pt x="352573" y="1157168"/>
                  <a:pt x="337899" y="1147970"/>
                  <a:pt x="323266" y="1138647"/>
                </a:cubicBezTo>
                <a:cubicBezTo>
                  <a:pt x="314278" y="1132878"/>
                  <a:pt x="305331" y="1126983"/>
                  <a:pt x="296343" y="1121172"/>
                </a:cubicBezTo>
                <a:lnTo>
                  <a:pt x="255832" y="1095043"/>
                </a:lnTo>
                <a:cubicBezTo>
                  <a:pt x="254093" y="1093977"/>
                  <a:pt x="252292" y="1093011"/>
                  <a:pt x="250439" y="1092158"/>
                </a:cubicBezTo>
                <a:cubicBezTo>
                  <a:pt x="249776" y="1091849"/>
                  <a:pt x="249010" y="1091849"/>
                  <a:pt x="248348" y="1092158"/>
                </a:cubicBezTo>
                <a:cubicBezTo>
                  <a:pt x="247860" y="1092706"/>
                  <a:pt x="247632" y="1093437"/>
                  <a:pt x="247721" y="1094165"/>
                </a:cubicBezTo>
                <a:cubicBezTo>
                  <a:pt x="248766" y="1101481"/>
                  <a:pt x="249895" y="1108797"/>
                  <a:pt x="251024" y="1116114"/>
                </a:cubicBezTo>
                <a:cubicBezTo>
                  <a:pt x="251237" y="1118965"/>
                  <a:pt x="253128" y="1121415"/>
                  <a:pt x="255832" y="1122343"/>
                </a:cubicBezTo>
                <a:cubicBezTo>
                  <a:pt x="262019" y="1124767"/>
                  <a:pt x="268081" y="1127443"/>
                  <a:pt x="274185" y="1130035"/>
                </a:cubicBezTo>
                <a:lnTo>
                  <a:pt x="301527" y="1141825"/>
                </a:lnTo>
                <a:cubicBezTo>
                  <a:pt x="314905" y="1147552"/>
                  <a:pt x="328242" y="1153280"/>
                  <a:pt x="341620" y="1158882"/>
                </a:cubicBezTo>
                <a:cubicBezTo>
                  <a:pt x="352448" y="1163481"/>
                  <a:pt x="363276" y="1167871"/>
                  <a:pt x="374104" y="1172302"/>
                </a:cubicBezTo>
                <a:close/>
                <a:moveTo>
                  <a:pt x="1120444" y="962473"/>
                </a:moveTo>
                <a:cubicBezTo>
                  <a:pt x="1119741" y="962736"/>
                  <a:pt x="1119060" y="963045"/>
                  <a:pt x="1118395" y="963392"/>
                </a:cubicBezTo>
                <a:cubicBezTo>
                  <a:pt x="1110155" y="968940"/>
                  <a:pt x="1102278" y="975015"/>
                  <a:pt x="1094816" y="981578"/>
                </a:cubicBezTo>
                <a:cubicBezTo>
                  <a:pt x="1084531" y="989480"/>
                  <a:pt x="1074665" y="997967"/>
                  <a:pt x="1064548" y="1006119"/>
                </a:cubicBezTo>
                <a:cubicBezTo>
                  <a:pt x="1053009" y="1015358"/>
                  <a:pt x="1041386" y="1024431"/>
                  <a:pt x="1029806" y="1033586"/>
                </a:cubicBezTo>
                <a:cubicBezTo>
                  <a:pt x="1028008" y="1035008"/>
                  <a:pt x="1026378" y="1036638"/>
                  <a:pt x="1024705" y="1038227"/>
                </a:cubicBezTo>
                <a:cubicBezTo>
                  <a:pt x="1024371" y="1038520"/>
                  <a:pt x="1024036" y="1039230"/>
                  <a:pt x="1024162" y="1039523"/>
                </a:cubicBezTo>
                <a:cubicBezTo>
                  <a:pt x="1024287" y="1039816"/>
                  <a:pt x="1025040" y="1040944"/>
                  <a:pt x="1025583" y="1041028"/>
                </a:cubicBezTo>
                <a:cubicBezTo>
                  <a:pt x="1031144" y="1041697"/>
                  <a:pt x="1036704" y="1042199"/>
                  <a:pt x="1042306" y="1042868"/>
                </a:cubicBezTo>
                <a:cubicBezTo>
                  <a:pt x="1049915" y="1043787"/>
                  <a:pt x="1057482" y="1044791"/>
                  <a:pt x="1065049" y="1045752"/>
                </a:cubicBezTo>
                <a:cubicBezTo>
                  <a:pt x="1067056" y="1046003"/>
                  <a:pt x="1069230" y="1046128"/>
                  <a:pt x="1071111" y="1046212"/>
                </a:cubicBezTo>
                <a:cubicBezTo>
                  <a:pt x="1073206" y="1046358"/>
                  <a:pt x="1075208" y="1045347"/>
                  <a:pt x="1076337" y="1043578"/>
                </a:cubicBezTo>
                <a:cubicBezTo>
                  <a:pt x="1077111" y="1042558"/>
                  <a:pt x="1077809" y="1041480"/>
                  <a:pt x="1078428" y="1040359"/>
                </a:cubicBezTo>
                <a:cubicBezTo>
                  <a:pt x="1085033" y="1028319"/>
                  <a:pt x="1091555" y="1016195"/>
                  <a:pt x="1098160" y="1004112"/>
                </a:cubicBezTo>
                <a:cubicBezTo>
                  <a:pt x="1103052" y="995166"/>
                  <a:pt x="1108027" y="986303"/>
                  <a:pt x="1112877" y="977314"/>
                </a:cubicBezTo>
                <a:cubicBezTo>
                  <a:pt x="1115510" y="972423"/>
                  <a:pt x="1117935" y="967364"/>
                  <a:pt x="1120444" y="962389"/>
                </a:cubicBezTo>
                <a:close/>
                <a:moveTo>
                  <a:pt x="1042264" y="1572228"/>
                </a:moveTo>
                <a:cubicBezTo>
                  <a:pt x="1040763" y="1572362"/>
                  <a:pt x="1039267" y="1572588"/>
                  <a:pt x="1037791" y="1572897"/>
                </a:cubicBezTo>
                <a:cubicBezTo>
                  <a:pt x="1030684" y="1574904"/>
                  <a:pt x="1023618" y="1577078"/>
                  <a:pt x="1016511" y="1578959"/>
                </a:cubicBezTo>
                <a:cubicBezTo>
                  <a:pt x="1010616" y="1580631"/>
                  <a:pt x="1004680" y="1582053"/>
                  <a:pt x="998827" y="1583767"/>
                </a:cubicBezTo>
                <a:cubicBezTo>
                  <a:pt x="990465" y="1586234"/>
                  <a:pt x="982313" y="1588909"/>
                  <a:pt x="974035" y="1591376"/>
                </a:cubicBezTo>
                <a:cubicBezTo>
                  <a:pt x="960377" y="1595419"/>
                  <a:pt x="946706" y="1599415"/>
                  <a:pt x="933022" y="1603374"/>
                </a:cubicBezTo>
                <a:cubicBezTo>
                  <a:pt x="930648" y="1603688"/>
                  <a:pt x="928863" y="1605703"/>
                  <a:pt x="928842" y="1608099"/>
                </a:cubicBezTo>
                <a:cubicBezTo>
                  <a:pt x="928466" y="1616460"/>
                  <a:pt x="927922" y="1624822"/>
                  <a:pt x="927629" y="1633183"/>
                </a:cubicBezTo>
                <a:cubicBezTo>
                  <a:pt x="927170" y="1645725"/>
                  <a:pt x="926919" y="1658643"/>
                  <a:pt x="926584" y="1671353"/>
                </a:cubicBezTo>
                <a:cubicBezTo>
                  <a:pt x="926480" y="1672870"/>
                  <a:pt x="926480" y="1674392"/>
                  <a:pt x="926584" y="1675910"/>
                </a:cubicBezTo>
                <a:cubicBezTo>
                  <a:pt x="926584" y="1677080"/>
                  <a:pt x="926584" y="1678753"/>
                  <a:pt x="928173" y="1678962"/>
                </a:cubicBezTo>
                <a:cubicBezTo>
                  <a:pt x="929172" y="1678882"/>
                  <a:pt x="930104" y="1678418"/>
                  <a:pt x="930765" y="1677666"/>
                </a:cubicBezTo>
                <a:cubicBezTo>
                  <a:pt x="932646" y="1675993"/>
                  <a:pt x="934360" y="1674112"/>
                  <a:pt x="936242" y="1672356"/>
                </a:cubicBezTo>
                <a:cubicBezTo>
                  <a:pt x="953299" y="1656302"/>
                  <a:pt x="970356" y="1640278"/>
                  <a:pt x="987413" y="1624278"/>
                </a:cubicBezTo>
                <a:cubicBezTo>
                  <a:pt x="1001544" y="1611025"/>
                  <a:pt x="1015800" y="1597940"/>
                  <a:pt x="1029889" y="1584687"/>
                </a:cubicBezTo>
                <a:cubicBezTo>
                  <a:pt x="1034463" y="1581070"/>
                  <a:pt x="1038531" y="1576852"/>
                  <a:pt x="1041972" y="1572145"/>
                </a:cubicBezTo>
                <a:lnTo>
                  <a:pt x="1042223" y="1572145"/>
                </a:lnTo>
                <a:close/>
                <a:moveTo>
                  <a:pt x="320591" y="982164"/>
                </a:moveTo>
                <a:lnTo>
                  <a:pt x="320591" y="982373"/>
                </a:lnTo>
                <a:lnTo>
                  <a:pt x="320591" y="982373"/>
                </a:lnTo>
                <a:cubicBezTo>
                  <a:pt x="316410" y="978192"/>
                  <a:pt x="312647" y="973719"/>
                  <a:pt x="308509" y="969580"/>
                </a:cubicBezTo>
                <a:cubicBezTo>
                  <a:pt x="293207" y="954237"/>
                  <a:pt x="277822" y="938977"/>
                  <a:pt x="262521" y="923592"/>
                </a:cubicBezTo>
                <a:cubicBezTo>
                  <a:pt x="251567" y="912639"/>
                  <a:pt x="240614" y="901560"/>
                  <a:pt x="229702" y="890523"/>
                </a:cubicBezTo>
                <a:cubicBezTo>
                  <a:pt x="217160" y="877688"/>
                  <a:pt x="204284" y="864728"/>
                  <a:pt x="191532" y="851893"/>
                </a:cubicBezTo>
                <a:cubicBezTo>
                  <a:pt x="178781" y="839058"/>
                  <a:pt x="166448" y="826809"/>
                  <a:pt x="153906" y="814267"/>
                </a:cubicBezTo>
                <a:cubicBezTo>
                  <a:pt x="148332" y="808694"/>
                  <a:pt x="142757" y="803117"/>
                  <a:pt x="137183" y="797544"/>
                </a:cubicBezTo>
                <a:cubicBezTo>
                  <a:pt x="136187" y="796791"/>
                  <a:pt x="135123" y="796135"/>
                  <a:pt x="134006" y="795579"/>
                </a:cubicBezTo>
                <a:lnTo>
                  <a:pt x="133755" y="795203"/>
                </a:lnTo>
                <a:lnTo>
                  <a:pt x="134131" y="795495"/>
                </a:lnTo>
                <a:cubicBezTo>
                  <a:pt x="135177" y="798338"/>
                  <a:pt x="136054" y="801265"/>
                  <a:pt x="137350" y="803857"/>
                </a:cubicBezTo>
                <a:cubicBezTo>
                  <a:pt x="143371" y="816399"/>
                  <a:pt x="149516" y="828941"/>
                  <a:pt x="155578" y="841483"/>
                </a:cubicBezTo>
                <a:cubicBezTo>
                  <a:pt x="161640" y="854025"/>
                  <a:pt x="167702" y="866567"/>
                  <a:pt x="173639" y="879360"/>
                </a:cubicBezTo>
                <a:cubicBezTo>
                  <a:pt x="174912" y="882136"/>
                  <a:pt x="176940" y="884498"/>
                  <a:pt x="179492" y="886175"/>
                </a:cubicBezTo>
                <a:lnTo>
                  <a:pt x="203029" y="902730"/>
                </a:lnTo>
                <a:cubicBezTo>
                  <a:pt x="217704" y="912764"/>
                  <a:pt x="232294" y="922756"/>
                  <a:pt x="247178" y="932790"/>
                </a:cubicBezTo>
                <a:cubicBezTo>
                  <a:pt x="268360" y="947284"/>
                  <a:pt x="289556" y="961816"/>
                  <a:pt x="310766" y="976394"/>
                </a:cubicBezTo>
                <a:cubicBezTo>
                  <a:pt x="313902" y="978568"/>
                  <a:pt x="317330" y="980282"/>
                  <a:pt x="320591" y="982164"/>
                </a:cubicBezTo>
                <a:close/>
                <a:moveTo>
                  <a:pt x="738661" y="1650198"/>
                </a:moveTo>
                <a:cubicBezTo>
                  <a:pt x="740919" y="1650198"/>
                  <a:pt x="742215" y="1648401"/>
                  <a:pt x="743720" y="1647063"/>
                </a:cubicBezTo>
                <a:lnTo>
                  <a:pt x="791506" y="1604252"/>
                </a:lnTo>
                <a:lnTo>
                  <a:pt x="813747" y="1584519"/>
                </a:lnTo>
                <a:cubicBezTo>
                  <a:pt x="815754" y="1582722"/>
                  <a:pt x="815963" y="1581593"/>
                  <a:pt x="814500" y="1579168"/>
                </a:cubicBezTo>
                <a:cubicBezTo>
                  <a:pt x="812367" y="1575698"/>
                  <a:pt x="810319" y="1572228"/>
                  <a:pt x="807978" y="1568842"/>
                </a:cubicBezTo>
                <a:lnTo>
                  <a:pt x="779716" y="1527035"/>
                </a:lnTo>
                <a:cubicBezTo>
                  <a:pt x="776121" y="1521767"/>
                  <a:pt x="772567" y="1516499"/>
                  <a:pt x="768930" y="1511274"/>
                </a:cubicBezTo>
                <a:cubicBezTo>
                  <a:pt x="768428" y="1510605"/>
                  <a:pt x="767132" y="1509769"/>
                  <a:pt x="766589" y="1510019"/>
                </a:cubicBezTo>
                <a:cubicBezTo>
                  <a:pt x="765773" y="1510559"/>
                  <a:pt x="765201" y="1511403"/>
                  <a:pt x="765000" y="1512361"/>
                </a:cubicBezTo>
                <a:cubicBezTo>
                  <a:pt x="764498" y="1514326"/>
                  <a:pt x="764289" y="1516541"/>
                  <a:pt x="763913" y="1518381"/>
                </a:cubicBezTo>
                <a:cubicBezTo>
                  <a:pt x="760514" y="1535354"/>
                  <a:pt x="757140" y="1552328"/>
                  <a:pt x="753796" y="1569302"/>
                </a:cubicBezTo>
                <a:lnTo>
                  <a:pt x="740919" y="1634354"/>
                </a:lnTo>
                <a:cubicBezTo>
                  <a:pt x="739514" y="1639517"/>
                  <a:pt x="738854" y="1644851"/>
                  <a:pt x="738954" y="1650198"/>
                </a:cubicBezTo>
                <a:lnTo>
                  <a:pt x="738703" y="1650198"/>
                </a:lnTo>
                <a:close/>
                <a:moveTo>
                  <a:pt x="789499" y="99617"/>
                </a:moveTo>
                <a:lnTo>
                  <a:pt x="789499" y="99617"/>
                </a:lnTo>
                <a:cubicBezTo>
                  <a:pt x="788838" y="98831"/>
                  <a:pt x="788111" y="98104"/>
                  <a:pt x="787325" y="97443"/>
                </a:cubicBezTo>
                <a:cubicBezTo>
                  <a:pt x="782057" y="93471"/>
                  <a:pt x="776706" y="89583"/>
                  <a:pt x="771438" y="85570"/>
                </a:cubicBezTo>
                <a:cubicBezTo>
                  <a:pt x="753127" y="71732"/>
                  <a:pt x="734857" y="57810"/>
                  <a:pt x="716504" y="44014"/>
                </a:cubicBezTo>
                <a:cubicBezTo>
                  <a:pt x="700199" y="31764"/>
                  <a:pt x="683685" y="19807"/>
                  <a:pt x="667548" y="7349"/>
                </a:cubicBezTo>
                <a:cubicBezTo>
                  <a:pt x="663614" y="4026"/>
                  <a:pt x="658371" y="2700"/>
                  <a:pt x="653333" y="3754"/>
                </a:cubicBezTo>
                <a:cubicBezTo>
                  <a:pt x="647597" y="4888"/>
                  <a:pt x="641807" y="5712"/>
                  <a:pt x="635983" y="6220"/>
                </a:cubicBezTo>
                <a:cubicBezTo>
                  <a:pt x="628584" y="6680"/>
                  <a:pt x="621309" y="7976"/>
                  <a:pt x="613993" y="8812"/>
                </a:cubicBezTo>
                <a:cubicBezTo>
                  <a:pt x="603081" y="10108"/>
                  <a:pt x="592170" y="11279"/>
                  <a:pt x="581300" y="12575"/>
                </a:cubicBezTo>
                <a:cubicBezTo>
                  <a:pt x="576743" y="13118"/>
                  <a:pt x="572186" y="13829"/>
                  <a:pt x="567671" y="14498"/>
                </a:cubicBezTo>
                <a:cubicBezTo>
                  <a:pt x="567252" y="14498"/>
                  <a:pt x="566500" y="15125"/>
                  <a:pt x="566542" y="15292"/>
                </a:cubicBezTo>
                <a:cubicBezTo>
                  <a:pt x="566638" y="15954"/>
                  <a:pt x="566964" y="16561"/>
                  <a:pt x="567462" y="17006"/>
                </a:cubicBezTo>
                <a:cubicBezTo>
                  <a:pt x="568565" y="17658"/>
                  <a:pt x="569728" y="18204"/>
                  <a:pt x="570932" y="18637"/>
                </a:cubicBezTo>
                <a:cubicBezTo>
                  <a:pt x="582888" y="23068"/>
                  <a:pt x="594845" y="27458"/>
                  <a:pt x="606760" y="31973"/>
                </a:cubicBezTo>
                <a:cubicBezTo>
                  <a:pt x="620849" y="37283"/>
                  <a:pt x="634896" y="42718"/>
                  <a:pt x="648985" y="48027"/>
                </a:cubicBezTo>
                <a:cubicBezTo>
                  <a:pt x="657096" y="51079"/>
                  <a:pt x="665248" y="53922"/>
                  <a:pt x="673359" y="57016"/>
                </a:cubicBezTo>
                <a:cubicBezTo>
                  <a:pt x="687908" y="62534"/>
                  <a:pt x="702624" y="68178"/>
                  <a:pt x="716964" y="73739"/>
                </a:cubicBezTo>
                <a:cubicBezTo>
                  <a:pt x="730802" y="78964"/>
                  <a:pt x="744640" y="84065"/>
                  <a:pt x="758520" y="89207"/>
                </a:cubicBezTo>
                <a:cubicBezTo>
                  <a:pt x="763997" y="91297"/>
                  <a:pt x="769390" y="93388"/>
                  <a:pt x="774950" y="95478"/>
                </a:cubicBezTo>
                <a:cubicBezTo>
                  <a:pt x="779524" y="97693"/>
                  <a:pt x="784444" y="99094"/>
                  <a:pt x="789499" y="99617"/>
                </a:cubicBezTo>
                <a:close/>
                <a:moveTo>
                  <a:pt x="302196" y="412250"/>
                </a:moveTo>
                <a:lnTo>
                  <a:pt x="302196" y="412250"/>
                </a:lnTo>
                <a:cubicBezTo>
                  <a:pt x="300022" y="408864"/>
                  <a:pt x="298015" y="405268"/>
                  <a:pt x="295590" y="402091"/>
                </a:cubicBezTo>
                <a:cubicBezTo>
                  <a:pt x="286602" y="390343"/>
                  <a:pt x="277446" y="378721"/>
                  <a:pt x="268416" y="367015"/>
                </a:cubicBezTo>
                <a:cubicBezTo>
                  <a:pt x="261434" y="357901"/>
                  <a:pt x="254577" y="348703"/>
                  <a:pt x="247512" y="339631"/>
                </a:cubicBezTo>
                <a:cubicBezTo>
                  <a:pt x="240447" y="330559"/>
                  <a:pt x="233005" y="321278"/>
                  <a:pt x="225772" y="311997"/>
                </a:cubicBezTo>
                <a:lnTo>
                  <a:pt x="204869" y="284739"/>
                </a:lnTo>
                <a:cubicBezTo>
                  <a:pt x="203792" y="283322"/>
                  <a:pt x="202589" y="282007"/>
                  <a:pt x="201273" y="280809"/>
                </a:cubicBezTo>
                <a:cubicBezTo>
                  <a:pt x="200681" y="280456"/>
                  <a:pt x="199943" y="280456"/>
                  <a:pt x="199350" y="280809"/>
                </a:cubicBezTo>
                <a:cubicBezTo>
                  <a:pt x="198444" y="282018"/>
                  <a:pt x="197647" y="283305"/>
                  <a:pt x="196967" y="284655"/>
                </a:cubicBezTo>
                <a:cubicBezTo>
                  <a:pt x="191449" y="295316"/>
                  <a:pt x="186014" y="305977"/>
                  <a:pt x="180495" y="316596"/>
                </a:cubicBezTo>
                <a:cubicBezTo>
                  <a:pt x="176315" y="324539"/>
                  <a:pt x="172134" y="332399"/>
                  <a:pt x="168204" y="340342"/>
                </a:cubicBezTo>
                <a:cubicBezTo>
                  <a:pt x="166365" y="343979"/>
                  <a:pt x="164692" y="347700"/>
                  <a:pt x="163062" y="351463"/>
                </a:cubicBezTo>
                <a:cubicBezTo>
                  <a:pt x="162341" y="352564"/>
                  <a:pt x="162650" y="354041"/>
                  <a:pt x="163751" y="354762"/>
                </a:cubicBezTo>
                <a:cubicBezTo>
                  <a:pt x="164000" y="354924"/>
                  <a:pt x="164276" y="355039"/>
                  <a:pt x="164567" y="355100"/>
                </a:cubicBezTo>
                <a:cubicBezTo>
                  <a:pt x="168748" y="356939"/>
                  <a:pt x="172928" y="358695"/>
                  <a:pt x="177109" y="360451"/>
                </a:cubicBezTo>
                <a:cubicBezTo>
                  <a:pt x="195002" y="367893"/>
                  <a:pt x="212938" y="375209"/>
                  <a:pt x="230789" y="382734"/>
                </a:cubicBezTo>
                <a:cubicBezTo>
                  <a:pt x="251944" y="391639"/>
                  <a:pt x="273014" y="400753"/>
                  <a:pt x="294127" y="409658"/>
                </a:cubicBezTo>
                <a:cubicBezTo>
                  <a:pt x="296844" y="410870"/>
                  <a:pt x="299562" y="411414"/>
                  <a:pt x="302196" y="412250"/>
                </a:cubicBezTo>
                <a:close/>
                <a:moveTo>
                  <a:pt x="879802" y="1126356"/>
                </a:moveTo>
                <a:lnTo>
                  <a:pt x="879593" y="1126105"/>
                </a:lnTo>
                <a:lnTo>
                  <a:pt x="879928" y="1126105"/>
                </a:lnTo>
                <a:cubicBezTo>
                  <a:pt x="880082" y="1128108"/>
                  <a:pt x="880404" y="1130094"/>
                  <a:pt x="880889" y="1132042"/>
                </a:cubicBezTo>
                <a:cubicBezTo>
                  <a:pt x="884234" y="1142452"/>
                  <a:pt x="887787" y="1152945"/>
                  <a:pt x="891174" y="1163272"/>
                </a:cubicBezTo>
                <a:cubicBezTo>
                  <a:pt x="897696" y="1183130"/>
                  <a:pt x="904092" y="1203072"/>
                  <a:pt x="910614" y="1222930"/>
                </a:cubicBezTo>
                <a:cubicBezTo>
                  <a:pt x="915882" y="1238901"/>
                  <a:pt x="921317" y="1254829"/>
                  <a:pt x="926668" y="1270800"/>
                </a:cubicBezTo>
                <a:cubicBezTo>
                  <a:pt x="928507" y="1276360"/>
                  <a:pt x="930138" y="1282004"/>
                  <a:pt x="932019" y="1287522"/>
                </a:cubicBezTo>
                <a:cubicBezTo>
                  <a:pt x="933650" y="1292121"/>
                  <a:pt x="934987" y="1292999"/>
                  <a:pt x="939962" y="1293041"/>
                </a:cubicBezTo>
                <a:cubicBezTo>
                  <a:pt x="941969" y="1293041"/>
                  <a:pt x="944143" y="1293041"/>
                  <a:pt x="946066" y="1292790"/>
                </a:cubicBezTo>
                <a:lnTo>
                  <a:pt x="976669" y="1291285"/>
                </a:lnTo>
                <a:cubicBezTo>
                  <a:pt x="981226" y="1291076"/>
                  <a:pt x="985825" y="1291034"/>
                  <a:pt x="990424" y="1290825"/>
                </a:cubicBezTo>
                <a:lnTo>
                  <a:pt x="1032482" y="1288609"/>
                </a:lnTo>
                <a:cubicBezTo>
                  <a:pt x="1034488" y="1288609"/>
                  <a:pt x="1036662" y="1288275"/>
                  <a:pt x="1038544" y="1288066"/>
                </a:cubicBezTo>
                <a:cubicBezTo>
                  <a:pt x="1039396" y="1287769"/>
                  <a:pt x="1039844" y="1286841"/>
                  <a:pt x="1039551" y="1285992"/>
                </a:cubicBezTo>
                <a:cubicBezTo>
                  <a:pt x="1039509" y="1285867"/>
                  <a:pt x="1039451" y="1285750"/>
                  <a:pt x="1039380" y="1285641"/>
                </a:cubicBezTo>
                <a:cubicBezTo>
                  <a:pt x="1038782" y="1284801"/>
                  <a:pt x="1038125" y="1284006"/>
                  <a:pt x="1037415" y="1283258"/>
                </a:cubicBezTo>
                <a:cubicBezTo>
                  <a:pt x="1029889" y="1275649"/>
                  <a:pt x="1022335" y="1268069"/>
                  <a:pt x="1014755" y="1260515"/>
                </a:cubicBezTo>
                <a:lnTo>
                  <a:pt x="965465" y="1211266"/>
                </a:lnTo>
                <a:lnTo>
                  <a:pt x="934235" y="1179786"/>
                </a:lnTo>
                <a:cubicBezTo>
                  <a:pt x="918975" y="1164401"/>
                  <a:pt x="903758" y="1148974"/>
                  <a:pt x="888247" y="1133798"/>
                </a:cubicBezTo>
                <a:cubicBezTo>
                  <a:pt x="885739" y="1131164"/>
                  <a:pt x="882687" y="1128865"/>
                  <a:pt x="879802" y="1126356"/>
                </a:cubicBezTo>
                <a:close/>
                <a:moveTo>
                  <a:pt x="1163296" y="665183"/>
                </a:moveTo>
                <a:cubicBezTo>
                  <a:pt x="1162359" y="665534"/>
                  <a:pt x="1161452" y="665952"/>
                  <a:pt x="1160578" y="666437"/>
                </a:cubicBezTo>
                <a:cubicBezTo>
                  <a:pt x="1149040" y="673962"/>
                  <a:pt x="1137459" y="681404"/>
                  <a:pt x="1125962" y="689013"/>
                </a:cubicBezTo>
                <a:cubicBezTo>
                  <a:pt x="1109239" y="700092"/>
                  <a:pt x="1092517" y="711296"/>
                  <a:pt x="1075794" y="722458"/>
                </a:cubicBezTo>
                <a:lnTo>
                  <a:pt x="1023409" y="756907"/>
                </a:lnTo>
                <a:cubicBezTo>
                  <a:pt x="1019605" y="759458"/>
                  <a:pt x="1015759" y="761966"/>
                  <a:pt x="1011996" y="764558"/>
                </a:cubicBezTo>
                <a:cubicBezTo>
                  <a:pt x="1009529" y="766230"/>
                  <a:pt x="1009362" y="767526"/>
                  <a:pt x="1011327" y="769449"/>
                </a:cubicBezTo>
                <a:cubicBezTo>
                  <a:pt x="1013292" y="771373"/>
                  <a:pt x="1014714" y="772585"/>
                  <a:pt x="1016428" y="774090"/>
                </a:cubicBezTo>
                <a:cubicBezTo>
                  <a:pt x="1029597" y="785754"/>
                  <a:pt x="1042808" y="797377"/>
                  <a:pt x="1055935" y="809041"/>
                </a:cubicBezTo>
                <a:cubicBezTo>
                  <a:pt x="1069063" y="820705"/>
                  <a:pt x="1081020" y="831408"/>
                  <a:pt x="1093562" y="842486"/>
                </a:cubicBezTo>
                <a:cubicBezTo>
                  <a:pt x="1107860" y="855141"/>
                  <a:pt x="1122158" y="867809"/>
                  <a:pt x="1136456" y="880489"/>
                </a:cubicBezTo>
                <a:cubicBezTo>
                  <a:pt x="1137998" y="881810"/>
                  <a:pt x="1139616" y="883039"/>
                  <a:pt x="1141305" y="884168"/>
                </a:cubicBezTo>
                <a:cubicBezTo>
                  <a:pt x="1142112" y="884749"/>
                  <a:pt x="1143233" y="884569"/>
                  <a:pt x="1143814" y="883762"/>
                </a:cubicBezTo>
                <a:cubicBezTo>
                  <a:pt x="1144006" y="883503"/>
                  <a:pt x="1144119" y="883194"/>
                  <a:pt x="1144148" y="882872"/>
                </a:cubicBezTo>
                <a:cubicBezTo>
                  <a:pt x="1144399" y="881618"/>
                  <a:pt x="1144608" y="880322"/>
                  <a:pt x="1144733" y="879068"/>
                </a:cubicBezTo>
                <a:cubicBezTo>
                  <a:pt x="1145988" y="865104"/>
                  <a:pt x="1147326" y="851140"/>
                  <a:pt x="1148538" y="837260"/>
                </a:cubicBezTo>
                <a:cubicBezTo>
                  <a:pt x="1149583" y="825053"/>
                  <a:pt x="1150419" y="812845"/>
                  <a:pt x="1151548" y="800679"/>
                </a:cubicBezTo>
                <a:cubicBezTo>
                  <a:pt x="1152551" y="790019"/>
                  <a:pt x="1154140" y="779441"/>
                  <a:pt x="1154893" y="768781"/>
                </a:cubicBezTo>
                <a:cubicBezTo>
                  <a:pt x="1155812" y="756573"/>
                  <a:pt x="1156816" y="744365"/>
                  <a:pt x="1158070" y="732199"/>
                </a:cubicBezTo>
                <a:cubicBezTo>
                  <a:pt x="1159909" y="714222"/>
                  <a:pt x="1161414" y="696162"/>
                  <a:pt x="1162920" y="678143"/>
                </a:cubicBezTo>
                <a:cubicBezTo>
                  <a:pt x="1163296" y="673962"/>
                  <a:pt x="1163212" y="669489"/>
                  <a:pt x="1163338" y="665183"/>
                </a:cubicBezTo>
                <a:close/>
                <a:moveTo>
                  <a:pt x="562654" y="20100"/>
                </a:moveTo>
                <a:lnTo>
                  <a:pt x="562654" y="20100"/>
                </a:lnTo>
                <a:cubicBezTo>
                  <a:pt x="564619" y="22776"/>
                  <a:pt x="566416" y="25535"/>
                  <a:pt x="568507" y="28085"/>
                </a:cubicBezTo>
                <a:cubicBezTo>
                  <a:pt x="578958" y="40920"/>
                  <a:pt x="589410" y="53671"/>
                  <a:pt x="599987" y="66506"/>
                </a:cubicBezTo>
                <a:cubicBezTo>
                  <a:pt x="609770" y="78588"/>
                  <a:pt x="619344" y="90838"/>
                  <a:pt x="629252" y="102836"/>
                </a:cubicBezTo>
                <a:cubicBezTo>
                  <a:pt x="641794" y="118221"/>
                  <a:pt x="654587" y="133439"/>
                  <a:pt x="667171" y="148824"/>
                </a:cubicBezTo>
                <a:cubicBezTo>
                  <a:pt x="685232" y="170898"/>
                  <a:pt x="703251" y="193014"/>
                  <a:pt x="721228" y="215172"/>
                </a:cubicBezTo>
                <a:cubicBezTo>
                  <a:pt x="722022" y="216175"/>
                  <a:pt x="722817" y="217178"/>
                  <a:pt x="723695" y="218098"/>
                </a:cubicBezTo>
                <a:cubicBezTo>
                  <a:pt x="725367" y="219854"/>
                  <a:pt x="726454" y="219729"/>
                  <a:pt x="727875" y="217597"/>
                </a:cubicBezTo>
                <a:lnTo>
                  <a:pt x="755635" y="177378"/>
                </a:lnTo>
                <a:lnTo>
                  <a:pt x="785987" y="133481"/>
                </a:lnTo>
                <a:cubicBezTo>
                  <a:pt x="790615" y="126792"/>
                  <a:pt x="795214" y="120061"/>
                  <a:pt x="799783" y="113288"/>
                </a:cubicBezTo>
                <a:cubicBezTo>
                  <a:pt x="801623" y="110612"/>
                  <a:pt x="801205" y="109400"/>
                  <a:pt x="798028" y="108188"/>
                </a:cubicBezTo>
                <a:cubicBezTo>
                  <a:pt x="792091" y="105888"/>
                  <a:pt x="786112" y="103714"/>
                  <a:pt x="780134" y="101498"/>
                </a:cubicBezTo>
                <a:lnTo>
                  <a:pt x="733645" y="84107"/>
                </a:lnTo>
                <a:cubicBezTo>
                  <a:pt x="727666" y="81849"/>
                  <a:pt x="721688" y="79675"/>
                  <a:pt x="715751" y="77376"/>
                </a:cubicBezTo>
                <a:cubicBezTo>
                  <a:pt x="703209" y="72568"/>
                  <a:pt x="690667" y="67635"/>
                  <a:pt x="678125" y="62827"/>
                </a:cubicBezTo>
                <a:cubicBezTo>
                  <a:pt x="674320" y="61364"/>
                  <a:pt x="670391" y="60235"/>
                  <a:pt x="666586" y="58646"/>
                </a:cubicBezTo>
                <a:cubicBezTo>
                  <a:pt x="656594" y="54842"/>
                  <a:pt x="646686" y="50828"/>
                  <a:pt x="636694" y="47024"/>
                </a:cubicBezTo>
                <a:cubicBezTo>
                  <a:pt x="620264" y="40753"/>
                  <a:pt x="603834" y="34482"/>
                  <a:pt x="587320" y="28420"/>
                </a:cubicBezTo>
                <a:cubicBezTo>
                  <a:pt x="579168" y="25368"/>
                  <a:pt x="570890" y="22859"/>
                  <a:pt x="562654" y="20100"/>
                </a:cubicBezTo>
                <a:close/>
                <a:moveTo>
                  <a:pt x="697523" y="597539"/>
                </a:moveTo>
                <a:lnTo>
                  <a:pt x="697523" y="597539"/>
                </a:lnTo>
                <a:cubicBezTo>
                  <a:pt x="697084" y="595578"/>
                  <a:pt x="696512" y="593651"/>
                  <a:pt x="695809" y="591770"/>
                </a:cubicBezTo>
                <a:cubicBezTo>
                  <a:pt x="687448" y="573960"/>
                  <a:pt x="679086" y="556192"/>
                  <a:pt x="670725" y="538466"/>
                </a:cubicBezTo>
                <a:cubicBezTo>
                  <a:pt x="663660" y="523499"/>
                  <a:pt x="656511" y="508574"/>
                  <a:pt x="649445" y="493607"/>
                </a:cubicBezTo>
                <a:cubicBezTo>
                  <a:pt x="644637" y="483447"/>
                  <a:pt x="639997" y="473247"/>
                  <a:pt x="635231" y="463087"/>
                </a:cubicBezTo>
                <a:cubicBezTo>
                  <a:pt x="629658" y="451327"/>
                  <a:pt x="624081" y="439604"/>
                  <a:pt x="618508" y="427928"/>
                </a:cubicBezTo>
                <a:cubicBezTo>
                  <a:pt x="616209" y="423120"/>
                  <a:pt x="613867" y="418270"/>
                  <a:pt x="611484" y="413504"/>
                </a:cubicBezTo>
                <a:cubicBezTo>
                  <a:pt x="610832" y="412354"/>
                  <a:pt x="610122" y="411238"/>
                  <a:pt x="609352" y="410160"/>
                </a:cubicBezTo>
                <a:cubicBezTo>
                  <a:pt x="608014" y="411205"/>
                  <a:pt x="607011" y="411957"/>
                  <a:pt x="606091" y="412794"/>
                </a:cubicBezTo>
                <a:lnTo>
                  <a:pt x="557302" y="458196"/>
                </a:lnTo>
                <a:cubicBezTo>
                  <a:pt x="550572" y="464425"/>
                  <a:pt x="543966" y="470738"/>
                  <a:pt x="537235" y="477009"/>
                </a:cubicBezTo>
                <a:cubicBezTo>
                  <a:pt x="526114" y="487127"/>
                  <a:pt x="514910" y="497118"/>
                  <a:pt x="503789" y="507278"/>
                </a:cubicBezTo>
                <a:cubicBezTo>
                  <a:pt x="494048" y="516224"/>
                  <a:pt x="484391" y="525296"/>
                  <a:pt x="474524" y="534327"/>
                </a:cubicBezTo>
                <a:cubicBezTo>
                  <a:pt x="472309" y="536417"/>
                  <a:pt x="470135" y="538507"/>
                  <a:pt x="468003" y="540681"/>
                </a:cubicBezTo>
                <a:cubicBezTo>
                  <a:pt x="467375" y="541258"/>
                  <a:pt x="467334" y="542241"/>
                  <a:pt x="467915" y="542868"/>
                </a:cubicBezTo>
                <a:cubicBezTo>
                  <a:pt x="468057" y="543023"/>
                  <a:pt x="468228" y="543148"/>
                  <a:pt x="468421" y="543232"/>
                </a:cubicBezTo>
                <a:cubicBezTo>
                  <a:pt x="471849" y="544277"/>
                  <a:pt x="475235" y="545447"/>
                  <a:pt x="478705" y="546242"/>
                </a:cubicBezTo>
                <a:cubicBezTo>
                  <a:pt x="488363" y="548541"/>
                  <a:pt x="498062" y="550673"/>
                  <a:pt x="507719" y="552931"/>
                </a:cubicBezTo>
                <a:lnTo>
                  <a:pt x="556801" y="564553"/>
                </a:lnTo>
                <a:lnTo>
                  <a:pt x="611861" y="577597"/>
                </a:lnTo>
                <a:cubicBezTo>
                  <a:pt x="614369" y="578182"/>
                  <a:pt x="616836" y="578851"/>
                  <a:pt x="619302" y="579520"/>
                </a:cubicBezTo>
                <a:cubicBezTo>
                  <a:pt x="626200" y="581318"/>
                  <a:pt x="633057" y="583241"/>
                  <a:pt x="640206" y="584913"/>
                </a:cubicBezTo>
                <a:cubicBezTo>
                  <a:pt x="652832" y="587978"/>
                  <a:pt x="665470" y="590933"/>
                  <a:pt x="678125" y="593776"/>
                </a:cubicBezTo>
                <a:cubicBezTo>
                  <a:pt x="684521" y="595240"/>
                  <a:pt x="691043" y="596368"/>
                  <a:pt x="697523" y="597539"/>
                </a:cubicBezTo>
                <a:close/>
                <a:moveTo>
                  <a:pt x="585689" y="1020668"/>
                </a:moveTo>
                <a:lnTo>
                  <a:pt x="589494" y="1020668"/>
                </a:lnTo>
                <a:cubicBezTo>
                  <a:pt x="591584" y="1020668"/>
                  <a:pt x="592420" y="1019456"/>
                  <a:pt x="591417" y="1017825"/>
                </a:cubicBezTo>
                <a:cubicBezTo>
                  <a:pt x="590414" y="1016195"/>
                  <a:pt x="589787" y="1015233"/>
                  <a:pt x="588909" y="1013979"/>
                </a:cubicBezTo>
                <a:cubicBezTo>
                  <a:pt x="579042" y="1000015"/>
                  <a:pt x="569259" y="986052"/>
                  <a:pt x="559309" y="972172"/>
                </a:cubicBezTo>
                <a:cubicBezTo>
                  <a:pt x="549359" y="958292"/>
                  <a:pt x="539869" y="945332"/>
                  <a:pt x="530044" y="931870"/>
                </a:cubicBezTo>
                <a:cubicBezTo>
                  <a:pt x="525571" y="925682"/>
                  <a:pt x="521139" y="919328"/>
                  <a:pt x="516833" y="913140"/>
                </a:cubicBezTo>
                <a:cubicBezTo>
                  <a:pt x="512527" y="906953"/>
                  <a:pt x="508890" y="900598"/>
                  <a:pt x="504291" y="894829"/>
                </a:cubicBezTo>
                <a:cubicBezTo>
                  <a:pt x="498020" y="886760"/>
                  <a:pt x="492209" y="878399"/>
                  <a:pt x="486356" y="870037"/>
                </a:cubicBezTo>
                <a:cubicBezTo>
                  <a:pt x="473814" y="852060"/>
                  <a:pt x="461272" y="834209"/>
                  <a:pt x="448353" y="816357"/>
                </a:cubicBezTo>
                <a:cubicBezTo>
                  <a:pt x="440326" y="805194"/>
                  <a:pt x="432090" y="794157"/>
                  <a:pt x="424105" y="782911"/>
                </a:cubicBezTo>
                <a:cubicBezTo>
                  <a:pt x="417458" y="773588"/>
                  <a:pt x="411061" y="764056"/>
                  <a:pt x="404456" y="754692"/>
                </a:cubicBezTo>
                <a:cubicBezTo>
                  <a:pt x="393586" y="739277"/>
                  <a:pt x="382688" y="723951"/>
                  <a:pt x="371763" y="708704"/>
                </a:cubicBezTo>
                <a:cubicBezTo>
                  <a:pt x="363401" y="697040"/>
                  <a:pt x="355040" y="685459"/>
                  <a:pt x="346678" y="673837"/>
                </a:cubicBezTo>
                <a:cubicBezTo>
                  <a:pt x="342832" y="668444"/>
                  <a:pt x="338902" y="663134"/>
                  <a:pt x="335098" y="657699"/>
                </a:cubicBezTo>
                <a:cubicBezTo>
                  <a:pt x="327155" y="646453"/>
                  <a:pt x="319295" y="635165"/>
                  <a:pt x="311351" y="623919"/>
                </a:cubicBezTo>
                <a:cubicBezTo>
                  <a:pt x="310432" y="622694"/>
                  <a:pt x="309396" y="621561"/>
                  <a:pt x="308258" y="620533"/>
                </a:cubicBezTo>
                <a:cubicBezTo>
                  <a:pt x="308007" y="620282"/>
                  <a:pt x="307380" y="620533"/>
                  <a:pt x="306920" y="620533"/>
                </a:cubicBezTo>
                <a:cubicBezTo>
                  <a:pt x="306460" y="620533"/>
                  <a:pt x="306585" y="620951"/>
                  <a:pt x="306585" y="621160"/>
                </a:cubicBezTo>
                <a:cubicBezTo>
                  <a:pt x="306585" y="623710"/>
                  <a:pt x="306585" y="626260"/>
                  <a:pt x="307045" y="628769"/>
                </a:cubicBezTo>
                <a:cubicBezTo>
                  <a:pt x="308300" y="641729"/>
                  <a:pt x="309679" y="654647"/>
                  <a:pt x="310892" y="667607"/>
                </a:cubicBezTo>
                <a:cubicBezTo>
                  <a:pt x="312689" y="686379"/>
                  <a:pt x="314320" y="705234"/>
                  <a:pt x="316076" y="724005"/>
                </a:cubicBezTo>
                <a:cubicBezTo>
                  <a:pt x="318222" y="746832"/>
                  <a:pt x="320396" y="769671"/>
                  <a:pt x="322598" y="792527"/>
                </a:cubicBezTo>
                <a:cubicBezTo>
                  <a:pt x="324981" y="817151"/>
                  <a:pt x="327489" y="841734"/>
                  <a:pt x="329914" y="866358"/>
                </a:cubicBezTo>
                <a:cubicBezTo>
                  <a:pt x="332171" y="889490"/>
                  <a:pt x="334415" y="912597"/>
                  <a:pt x="336645" y="935674"/>
                </a:cubicBezTo>
                <a:lnTo>
                  <a:pt x="339279" y="963100"/>
                </a:lnTo>
                <a:cubicBezTo>
                  <a:pt x="340198" y="973020"/>
                  <a:pt x="341132" y="982929"/>
                  <a:pt x="342080" y="992824"/>
                </a:cubicBezTo>
                <a:cubicBezTo>
                  <a:pt x="342498" y="997340"/>
                  <a:pt x="342749" y="997716"/>
                  <a:pt x="347682" y="998343"/>
                </a:cubicBezTo>
                <a:cubicBezTo>
                  <a:pt x="353744" y="999096"/>
                  <a:pt x="359889" y="999597"/>
                  <a:pt x="365951" y="1000266"/>
                </a:cubicBezTo>
                <a:cubicBezTo>
                  <a:pt x="370508" y="1000726"/>
                  <a:pt x="375065" y="1001437"/>
                  <a:pt x="379622" y="1001813"/>
                </a:cubicBezTo>
                <a:cubicBezTo>
                  <a:pt x="393084" y="1003025"/>
                  <a:pt x="406588" y="1004029"/>
                  <a:pt x="420050" y="1005283"/>
                </a:cubicBezTo>
                <a:cubicBezTo>
                  <a:pt x="434222" y="1006621"/>
                  <a:pt x="448437" y="1008168"/>
                  <a:pt x="462651" y="1009464"/>
                </a:cubicBezTo>
                <a:cubicBezTo>
                  <a:pt x="474065" y="1010551"/>
                  <a:pt x="485478" y="1011554"/>
                  <a:pt x="496933" y="1012557"/>
                </a:cubicBezTo>
                <a:lnTo>
                  <a:pt x="515203" y="1014271"/>
                </a:lnTo>
                <a:cubicBezTo>
                  <a:pt x="527745" y="1015400"/>
                  <a:pt x="540621" y="1016445"/>
                  <a:pt x="553289" y="1017616"/>
                </a:cubicBezTo>
                <a:cubicBezTo>
                  <a:pt x="564410" y="1018494"/>
                  <a:pt x="574903" y="1019790"/>
                  <a:pt x="585689" y="1020668"/>
                </a:cubicBezTo>
                <a:close/>
                <a:moveTo>
                  <a:pt x="335976" y="986344"/>
                </a:moveTo>
                <a:cubicBezTo>
                  <a:pt x="337226" y="981047"/>
                  <a:pt x="337311" y="975541"/>
                  <a:pt x="336227" y="970207"/>
                </a:cubicBezTo>
                <a:cubicBezTo>
                  <a:pt x="334805" y="955742"/>
                  <a:pt x="333593" y="941235"/>
                  <a:pt x="332297" y="926769"/>
                </a:cubicBezTo>
                <a:cubicBezTo>
                  <a:pt x="331753" y="920916"/>
                  <a:pt x="331335" y="915063"/>
                  <a:pt x="330750" y="909210"/>
                </a:cubicBezTo>
                <a:cubicBezTo>
                  <a:pt x="329788" y="899846"/>
                  <a:pt x="328701" y="890481"/>
                  <a:pt x="327782" y="881074"/>
                </a:cubicBezTo>
                <a:cubicBezTo>
                  <a:pt x="326527" y="868532"/>
                  <a:pt x="325399" y="856199"/>
                  <a:pt x="324186" y="843782"/>
                </a:cubicBezTo>
                <a:cubicBezTo>
                  <a:pt x="322974" y="831366"/>
                  <a:pt x="321678" y="819952"/>
                  <a:pt x="320591" y="807996"/>
                </a:cubicBezTo>
                <a:cubicBezTo>
                  <a:pt x="319713" y="798882"/>
                  <a:pt x="319253" y="789684"/>
                  <a:pt x="318375" y="780570"/>
                </a:cubicBezTo>
                <a:cubicBezTo>
                  <a:pt x="317079" y="766607"/>
                  <a:pt x="315532" y="752643"/>
                  <a:pt x="314194" y="738763"/>
                </a:cubicBezTo>
                <a:cubicBezTo>
                  <a:pt x="311853" y="715130"/>
                  <a:pt x="309540" y="691438"/>
                  <a:pt x="307254" y="667691"/>
                </a:cubicBezTo>
                <a:cubicBezTo>
                  <a:pt x="305958" y="654229"/>
                  <a:pt x="304746" y="640767"/>
                  <a:pt x="303450" y="627306"/>
                </a:cubicBezTo>
                <a:cubicBezTo>
                  <a:pt x="303032" y="623125"/>
                  <a:pt x="302572" y="619153"/>
                  <a:pt x="301987" y="615140"/>
                </a:cubicBezTo>
                <a:cubicBezTo>
                  <a:pt x="301569" y="612130"/>
                  <a:pt x="300607" y="611210"/>
                  <a:pt x="297806" y="610625"/>
                </a:cubicBezTo>
                <a:cubicBezTo>
                  <a:pt x="296552" y="610374"/>
                  <a:pt x="295298" y="610374"/>
                  <a:pt x="294002" y="610206"/>
                </a:cubicBezTo>
                <a:cubicBezTo>
                  <a:pt x="281459" y="608409"/>
                  <a:pt x="269252" y="606653"/>
                  <a:pt x="256919" y="604772"/>
                </a:cubicBezTo>
                <a:cubicBezTo>
                  <a:pt x="243290" y="602723"/>
                  <a:pt x="229744" y="600591"/>
                  <a:pt x="216115" y="598375"/>
                </a:cubicBezTo>
                <a:cubicBezTo>
                  <a:pt x="201232" y="596159"/>
                  <a:pt x="186307" y="594194"/>
                  <a:pt x="171423" y="591979"/>
                </a:cubicBezTo>
                <a:cubicBezTo>
                  <a:pt x="158087" y="590014"/>
                  <a:pt x="144750" y="587798"/>
                  <a:pt x="131414" y="585875"/>
                </a:cubicBezTo>
                <a:cubicBezTo>
                  <a:pt x="127902" y="585331"/>
                  <a:pt x="124348" y="584746"/>
                  <a:pt x="120837" y="584328"/>
                </a:cubicBezTo>
                <a:cubicBezTo>
                  <a:pt x="119622" y="584019"/>
                  <a:pt x="118338" y="584140"/>
                  <a:pt x="117199" y="584662"/>
                </a:cubicBezTo>
                <a:cubicBezTo>
                  <a:pt x="115987" y="585624"/>
                  <a:pt x="117199" y="586962"/>
                  <a:pt x="117743" y="588007"/>
                </a:cubicBezTo>
                <a:cubicBezTo>
                  <a:pt x="119917" y="592188"/>
                  <a:pt x="122258" y="595992"/>
                  <a:pt x="124390" y="600047"/>
                </a:cubicBezTo>
                <a:cubicBezTo>
                  <a:pt x="127609" y="606109"/>
                  <a:pt x="130536" y="612339"/>
                  <a:pt x="133839" y="618359"/>
                </a:cubicBezTo>
                <a:cubicBezTo>
                  <a:pt x="141197" y="631779"/>
                  <a:pt x="148806" y="645074"/>
                  <a:pt x="156164" y="658494"/>
                </a:cubicBezTo>
                <a:cubicBezTo>
                  <a:pt x="163522" y="671914"/>
                  <a:pt x="171298" y="686253"/>
                  <a:pt x="178865" y="700301"/>
                </a:cubicBezTo>
                <a:cubicBezTo>
                  <a:pt x="188230" y="717525"/>
                  <a:pt x="197622" y="734750"/>
                  <a:pt x="207043" y="751974"/>
                </a:cubicBezTo>
                <a:cubicBezTo>
                  <a:pt x="212311" y="761590"/>
                  <a:pt x="217704" y="771122"/>
                  <a:pt x="222971" y="780737"/>
                </a:cubicBezTo>
                <a:cubicBezTo>
                  <a:pt x="229619" y="792820"/>
                  <a:pt x="236057" y="804944"/>
                  <a:pt x="242746" y="816984"/>
                </a:cubicBezTo>
                <a:cubicBezTo>
                  <a:pt x="252947" y="835505"/>
                  <a:pt x="263399" y="853942"/>
                  <a:pt x="273600" y="872504"/>
                </a:cubicBezTo>
                <a:cubicBezTo>
                  <a:pt x="283174" y="889896"/>
                  <a:pt x="292580" y="907413"/>
                  <a:pt x="302070" y="924930"/>
                </a:cubicBezTo>
                <a:cubicBezTo>
                  <a:pt x="310181" y="939939"/>
                  <a:pt x="318291" y="954989"/>
                  <a:pt x="326486" y="969956"/>
                </a:cubicBezTo>
                <a:cubicBezTo>
                  <a:pt x="329370" y="975391"/>
                  <a:pt x="332757" y="980784"/>
                  <a:pt x="335976" y="986344"/>
                </a:cubicBezTo>
                <a:close/>
                <a:moveTo>
                  <a:pt x="593675" y="1012181"/>
                </a:moveTo>
                <a:cubicBezTo>
                  <a:pt x="593298" y="1008251"/>
                  <a:pt x="593047" y="1004447"/>
                  <a:pt x="592546" y="1000642"/>
                </a:cubicBezTo>
                <a:cubicBezTo>
                  <a:pt x="590664" y="986512"/>
                  <a:pt x="588616" y="972381"/>
                  <a:pt x="586693" y="958208"/>
                </a:cubicBezTo>
                <a:cubicBezTo>
                  <a:pt x="585439" y="948885"/>
                  <a:pt x="584477" y="939479"/>
                  <a:pt x="583181" y="930156"/>
                </a:cubicBezTo>
                <a:cubicBezTo>
                  <a:pt x="581174" y="915481"/>
                  <a:pt x="579000" y="900891"/>
                  <a:pt x="576868" y="886217"/>
                </a:cubicBezTo>
                <a:cubicBezTo>
                  <a:pt x="574192" y="866776"/>
                  <a:pt x="571726" y="847252"/>
                  <a:pt x="569176" y="827687"/>
                </a:cubicBezTo>
                <a:lnTo>
                  <a:pt x="566291" y="806449"/>
                </a:lnTo>
                <a:cubicBezTo>
                  <a:pt x="564481" y="792820"/>
                  <a:pt x="562666" y="779161"/>
                  <a:pt x="560856" y="765478"/>
                </a:cubicBezTo>
                <a:cubicBezTo>
                  <a:pt x="559518" y="755402"/>
                  <a:pt x="557930" y="745327"/>
                  <a:pt x="556675" y="735209"/>
                </a:cubicBezTo>
                <a:cubicBezTo>
                  <a:pt x="556542" y="731372"/>
                  <a:pt x="554021" y="728027"/>
                  <a:pt x="550362" y="726848"/>
                </a:cubicBezTo>
                <a:cubicBezTo>
                  <a:pt x="542001" y="723462"/>
                  <a:pt x="534058" y="719532"/>
                  <a:pt x="525947" y="715769"/>
                </a:cubicBezTo>
                <a:lnTo>
                  <a:pt x="483011" y="695618"/>
                </a:lnTo>
                <a:cubicBezTo>
                  <a:pt x="466623" y="687926"/>
                  <a:pt x="450193" y="680359"/>
                  <a:pt x="433804" y="672666"/>
                </a:cubicBezTo>
                <a:cubicBezTo>
                  <a:pt x="425443" y="668695"/>
                  <a:pt x="416747" y="664514"/>
                  <a:pt x="408218" y="660542"/>
                </a:cubicBezTo>
                <a:cubicBezTo>
                  <a:pt x="389238" y="651763"/>
                  <a:pt x="370216" y="643067"/>
                  <a:pt x="351235" y="634245"/>
                </a:cubicBezTo>
                <a:cubicBezTo>
                  <a:pt x="339237" y="628685"/>
                  <a:pt x="327280" y="622999"/>
                  <a:pt x="315281" y="617523"/>
                </a:cubicBezTo>
                <a:cubicBezTo>
                  <a:pt x="314362" y="617080"/>
                  <a:pt x="313412" y="616703"/>
                  <a:pt x="312438" y="616394"/>
                </a:cubicBezTo>
                <a:cubicBezTo>
                  <a:pt x="311971" y="616289"/>
                  <a:pt x="311482" y="616398"/>
                  <a:pt x="311101" y="616687"/>
                </a:cubicBezTo>
                <a:cubicBezTo>
                  <a:pt x="310869" y="617088"/>
                  <a:pt x="310869" y="617581"/>
                  <a:pt x="311101" y="617983"/>
                </a:cubicBezTo>
                <a:cubicBezTo>
                  <a:pt x="313943" y="622163"/>
                  <a:pt x="316870" y="626344"/>
                  <a:pt x="319838" y="630525"/>
                </a:cubicBezTo>
                <a:lnTo>
                  <a:pt x="349647" y="672332"/>
                </a:lnTo>
                <a:cubicBezTo>
                  <a:pt x="355416" y="680442"/>
                  <a:pt x="360976" y="688678"/>
                  <a:pt x="366746" y="696747"/>
                </a:cubicBezTo>
                <a:cubicBezTo>
                  <a:pt x="378285" y="712968"/>
                  <a:pt x="389865" y="729147"/>
                  <a:pt x="401487" y="745285"/>
                </a:cubicBezTo>
                <a:cubicBezTo>
                  <a:pt x="406964" y="752977"/>
                  <a:pt x="412357" y="760712"/>
                  <a:pt x="417834" y="768362"/>
                </a:cubicBezTo>
                <a:cubicBezTo>
                  <a:pt x="424189" y="777309"/>
                  <a:pt x="430627" y="786172"/>
                  <a:pt x="436982" y="795119"/>
                </a:cubicBezTo>
                <a:lnTo>
                  <a:pt x="454123" y="819492"/>
                </a:lnTo>
                <a:cubicBezTo>
                  <a:pt x="459307" y="826767"/>
                  <a:pt x="464574" y="833958"/>
                  <a:pt x="469675" y="841316"/>
                </a:cubicBezTo>
                <a:cubicBezTo>
                  <a:pt x="474775" y="848674"/>
                  <a:pt x="479583" y="856743"/>
                  <a:pt x="485227" y="863975"/>
                </a:cubicBezTo>
                <a:cubicBezTo>
                  <a:pt x="489909" y="869995"/>
                  <a:pt x="494048" y="876517"/>
                  <a:pt x="498605" y="882496"/>
                </a:cubicBezTo>
                <a:cubicBezTo>
                  <a:pt x="505796" y="892070"/>
                  <a:pt x="512694" y="901852"/>
                  <a:pt x="519509" y="911761"/>
                </a:cubicBezTo>
                <a:cubicBezTo>
                  <a:pt x="528372" y="924303"/>
                  <a:pt x="537151" y="936845"/>
                  <a:pt x="546015" y="949387"/>
                </a:cubicBezTo>
                <a:cubicBezTo>
                  <a:pt x="553832" y="960382"/>
                  <a:pt x="561734" y="971336"/>
                  <a:pt x="569552" y="982373"/>
                </a:cubicBezTo>
                <a:cubicBezTo>
                  <a:pt x="574109" y="988811"/>
                  <a:pt x="578540" y="995375"/>
                  <a:pt x="583139" y="1001771"/>
                </a:cubicBezTo>
                <a:cubicBezTo>
                  <a:pt x="585940" y="1005701"/>
                  <a:pt x="588909" y="1009547"/>
                  <a:pt x="591877" y="1013352"/>
                </a:cubicBezTo>
                <a:cubicBezTo>
                  <a:pt x="591877" y="1013561"/>
                  <a:pt x="592755" y="1013352"/>
                  <a:pt x="593173" y="1013352"/>
                </a:cubicBezTo>
                <a:cubicBezTo>
                  <a:pt x="593591" y="1013352"/>
                  <a:pt x="593675" y="1012307"/>
                  <a:pt x="593675" y="1012181"/>
                </a:cubicBezTo>
                <a:close/>
                <a:moveTo>
                  <a:pt x="563574" y="731321"/>
                </a:moveTo>
                <a:cubicBezTo>
                  <a:pt x="563239" y="731781"/>
                  <a:pt x="562737" y="732199"/>
                  <a:pt x="562779" y="732576"/>
                </a:cubicBezTo>
                <a:cubicBezTo>
                  <a:pt x="562875" y="733324"/>
                  <a:pt x="563118" y="734051"/>
                  <a:pt x="563490" y="734708"/>
                </a:cubicBezTo>
                <a:cubicBezTo>
                  <a:pt x="567671" y="742275"/>
                  <a:pt x="571851" y="749842"/>
                  <a:pt x="576032" y="757451"/>
                </a:cubicBezTo>
                <a:cubicBezTo>
                  <a:pt x="583390" y="771164"/>
                  <a:pt x="590623" y="784918"/>
                  <a:pt x="597981" y="798589"/>
                </a:cubicBezTo>
                <a:lnTo>
                  <a:pt x="640917" y="878022"/>
                </a:lnTo>
                <a:cubicBezTo>
                  <a:pt x="654128" y="902492"/>
                  <a:pt x="667326" y="926949"/>
                  <a:pt x="680508" y="951394"/>
                </a:cubicBezTo>
                <a:cubicBezTo>
                  <a:pt x="690178" y="969316"/>
                  <a:pt x="699852" y="987264"/>
                  <a:pt x="709522" y="1005241"/>
                </a:cubicBezTo>
                <a:cubicBezTo>
                  <a:pt x="710237" y="1006600"/>
                  <a:pt x="711031" y="1007913"/>
                  <a:pt x="711905" y="1009171"/>
                </a:cubicBezTo>
                <a:cubicBezTo>
                  <a:pt x="712218" y="1009531"/>
                  <a:pt x="712683" y="1009731"/>
                  <a:pt x="713159" y="1009715"/>
                </a:cubicBezTo>
                <a:cubicBezTo>
                  <a:pt x="713598" y="1009522"/>
                  <a:pt x="713954" y="1009184"/>
                  <a:pt x="714163" y="1008753"/>
                </a:cubicBezTo>
                <a:cubicBezTo>
                  <a:pt x="714422" y="1008314"/>
                  <a:pt x="714606" y="1007833"/>
                  <a:pt x="714706" y="1007332"/>
                </a:cubicBezTo>
                <a:lnTo>
                  <a:pt x="729506" y="962264"/>
                </a:lnTo>
                <a:cubicBezTo>
                  <a:pt x="733018" y="951645"/>
                  <a:pt x="736488" y="940984"/>
                  <a:pt x="740041" y="930365"/>
                </a:cubicBezTo>
                <a:cubicBezTo>
                  <a:pt x="743595" y="919746"/>
                  <a:pt x="747441" y="908667"/>
                  <a:pt x="750995" y="897755"/>
                </a:cubicBezTo>
                <a:cubicBezTo>
                  <a:pt x="756179" y="882036"/>
                  <a:pt x="761154" y="866233"/>
                  <a:pt x="766338" y="850472"/>
                </a:cubicBezTo>
                <a:cubicBezTo>
                  <a:pt x="772191" y="832578"/>
                  <a:pt x="778169" y="814685"/>
                  <a:pt x="784106" y="796749"/>
                </a:cubicBezTo>
                <a:cubicBezTo>
                  <a:pt x="784624" y="795324"/>
                  <a:pt x="784950" y="793831"/>
                  <a:pt x="785067" y="792318"/>
                </a:cubicBezTo>
                <a:cubicBezTo>
                  <a:pt x="784980" y="791340"/>
                  <a:pt x="784440" y="790458"/>
                  <a:pt x="783604" y="789935"/>
                </a:cubicBezTo>
                <a:cubicBezTo>
                  <a:pt x="782459" y="789404"/>
                  <a:pt x="781250" y="789024"/>
                  <a:pt x="780009" y="788806"/>
                </a:cubicBezTo>
                <a:cubicBezTo>
                  <a:pt x="763507" y="784375"/>
                  <a:pt x="747010" y="779972"/>
                  <a:pt x="730509" y="775595"/>
                </a:cubicBezTo>
                <a:lnTo>
                  <a:pt x="695767" y="766523"/>
                </a:lnTo>
                <a:lnTo>
                  <a:pt x="663994" y="758162"/>
                </a:lnTo>
                <a:cubicBezTo>
                  <a:pt x="655633" y="755988"/>
                  <a:pt x="647271" y="753981"/>
                  <a:pt x="638910" y="751640"/>
                </a:cubicBezTo>
                <a:cubicBezTo>
                  <a:pt x="627580" y="748546"/>
                  <a:pt x="616334" y="745285"/>
                  <a:pt x="605004" y="742233"/>
                </a:cubicBezTo>
                <a:cubicBezTo>
                  <a:pt x="592002" y="738763"/>
                  <a:pt x="578917" y="735419"/>
                  <a:pt x="565873" y="732032"/>
                </a:cubicBezTo>
                <a:close/>
                <a:moveTo>
                  <a:pt x="406463" y="1192453"/>
                </a:moveTo>
                <a:cubicBezTo>
                  <a:pt x="407006" y="1194585"/>
                  <a:pt x="407131" y="1195296"/>
                  <a:pt x="407382" y="1195965"/>
                </a:cubicBezTo>
                <a:cubicBezTo>
                  <a:pt x="410936" y="1204326"/>
                  <a:pt x="414573" y="1212688"/>
                  <a:pt x="418085" y="1221342"/>
                </a:cubicBezTo>
                <a:cubicBezTo>
                  <a:pt x="422266" y="1231250"/>
                  <a:pt x="426070" y="1241242"/>
                  <a:pt x="430167" y="1251108"/>
                </a:cubicBezTo>
                <a:cubicBezTo>
                  <a:pt x="435477" y="1264069"/>
                  <a:pt x="440953" y="1276987"/>
                  <a:pt x="446346" y="1289905"/>
                </a:cubicBezTo>
                <a:cubicBezTo>
                  <a:pt x="449273" y="1296971"/>
                  <a:pt x="452241" y="1304036"/>
                  <a:pt x="455126" y="1311101"/>
                </a:cubicBezTo>
                <a:cubicBezTo>
                  <a:pt x="458638" y="1319463"/>
                  <a:pt x="462150" y="1328075"/>
                  <a:pt x="465578" y="1336562"/>
                </a:cubicBezTo>
                <a:cubicBezTo>
                  <a:pt x="469758" y="1346721"/>
                  <a:pt x="473646" y="1356964"/>
                  <a:pt x="477827" y="1367081"/>
                </a:cubicBezTo>
                <a:cubicBezTo>
                  <a:pt x="483764" y="1381421"/>
                  <a:pt x="489951" y="1395677"/>
                  <a:pt x="495930" y="1410017"/>
                </a:cubicBezTo>
                <a:cubicBezTo>
                  <a:pt x="501908" y="1424357"/>
                  <a:pt x="508137" y="1439282"/>
                  <a:pt x="514116" y="1453789"/>
                </a:cubicBezTo>
                <a:cubicBezTo>
                  <a:pt x="517586" y="1462150"/>
                  <a:pt x="520679" y="1470930"/>
                  <a:pt x="524149" y="1479417"/>
                </a:cubicBezTo>
                <a:cubicBezTo>
                  <a:pt x="528623" y="1490245"/>
                  <a:pt x="533305" y="1500989"/>
                  <a:pt x="537904" y="1511734"/>
                </a:cubicBezTo>
                <a:cubicBezTo>
                  <a:pt x="538615" y="1513376"/>
                  <a:pt x="539409" y="1514982"/>
                  <a:pt x="540287" y="1516541"/>
                </a:cubicBezTo>
                <a:cubicBezTo>
                  <a:pt x="540580" y="1516943"/>
                  <a:pt x="541044" y="1517189"/>
                  <a:pt x="541541" y="1517210"/>
                </a:cubicBezTo>
                <a:cubicBezTo>
                  <a:pt x="542030" y="1517160"/>
                  <a:pt x="542461" y="1516880"/>
                  <a:pt x="542712" y="1516458"/>
                </a:cubicBezTo>
                <a:cubicBezTo>
                  <a:pt x="545555" y="1509350"/>
                  <a:pt x="548439" y="1502285"/>
                  <a:pt x="551073" y="1495136"/>
                </a:cubicBezTo>
                <a:cubicBezTo>
                  <a:pt x="554627" y="1485311"/>
                  <a:pt x="557930" y="1475403"/>
                  <a:pt x="561400" y="1465537"/>
                </a:cubicBezTo>
                <a:cubicBezTo>
                  <a:pt x="562403" y="1462694"/>
                  <a:pt x="563783" y="1459935"/>
                  <a:pt x="564828" y="1457175"/>
                </a:cubicBezTo>
                <a:cubicBezTo>
                  <a:pt x="565873" y="1454416"/>
                  <a:pt x="566751" y="1450821"/>
                  <a:pt x="567921" y="1447727"/>
                </a:cubicBezTo>
                <a:cubicBezTo>
                  <a:pt x="575154" y="1428119"/>
                  <a:pt x="582512" y="1408554"/>
                  <a:pt x="589661" y="1388904"/>
                </a:cubicBezTo>
                <a:cubicBezTo>
                  <a:pt x="595849" y="1371889"/>
                  <a:pt x="601869" y="1354832"/>
                  <a:pt x="607931" y="1337774"/>
                </a:cubicBezTo>
                <a:cubicBezTo>
                  <a:pt x="608474" y="1336353"/>
                  <a:pt x="608851" y="1334890"/>
                  <a:pt x="609310" y="1333594"/>
                </a:cubicBezTo>
                <a:cubicBezTo>
                  <a:pt x="610360" y="1331152"/>
                  <a:pt x="609361" y="1328313"/>
                  <a:pt x="607011" y="1327072"/>
                </a:cubicBezTo>
                <a:cubicBezTo>
                  <a:pt x="601242" y="1323351"/>
                  <a:pt x="595598" y="1319421"/>
                  <a:pt x="589870" y="1315533"/>
                </a:cubicBezTo>
                <a:lnTo>
                  <a:pt x="549401" y="1288024"/>
                </a:lnTo>
                <a:cubicBezTo>
                  <a:pt x="540329" y="1281878"/>
                  <a:pt x="531215" y="1275816"/>
                  <a:pt x="522143" y="1269713"/>
                </a:cubicBezTo>
                <a:cubicBezTo>
                  <a:pt x="512402" y="1263149"/>
                  <a:pt x="502702" y="1256543"/>
                  <a:pt x="492878" y="1250021"/>
                </a:cubicBezTo>
                <a:cubicBezTo>
                  <a:pt x="484516" y="1244461"/>
                  <a:pt x="476155" y="1238984"/>
                  <a:pt x="468086" y="1233299"/>
                </a:cubicBezTo>
                <a:lnTo>
                  <a:pt x="455544" y="1224728"/>
                </a:lnTo>
                <a:cubicBezTo>
                  <a:pt x="445636" y="1218039"/>
                  <a:pt x="435769" y="1211225"/>
                  <a:pt x="425777" y="1204619"/>
                </a:cubicBezTo>
                <a:cubicBezTo>
                  <a:pt x="419757" y="1200605"/>
                  <a:pt x="413653" y="1196926"/>
                  <a:pt x="406463" y="1192453"/>
                </a:cubicBezTo>
                <a:close/>
                <a:moveTo>
                  <a:pt x="889961" y="325793"/>
                </a:moveTo>
                <a:cubicBezTo>
                  <a:pt x="884861" y="327173"/>
                  <a:pt x="880931" y="328134"/>
                  <a:pt x="877085" y="329347"/>
                </a:cubicBezTo>
                <a:cubicBezTo>
                  <a:pt x="867093" y="332399"/>
                  <a:pt x="857143" y="335618"/>
                  <a:pt x="847151" y="338628"/>
                </a:cubicBezTo>
                <a:cubicBezTo>
                  <a:pt x="841256" y="340426"/>
                  <a:pt x="835319" y="341889"/>
                  <a:pt x="829466" y="343603"/>
                </a:cubicBezTo>
                <a:lnTo>
                  <a:pt x="794348" y="353846"/>
                </a:lnTo>
                <a:lnTo>
                  <a:pt x="754005" y="365677"/>
                </a:lnTo>
                <a:cubicBezTo>
                  <a:pt x="747399" y="367642"/>
                  <a:pt x="740877" y="369858"/>
                  <a:pt x="734314" y="371781"/>
                </a:cubicBezTo>
                <a:cubicBezTo>
                  <a:pt x="716922" y="376923"/>
                  <a:pt x="699530" y="381940"/>
                  <a:pt x="682180" y="387040"/>
                </a:cubicBezTo>
                <a:lnTo>
                  <a:pt x="636736" y="400461"/>
                </a:lnTo>
                <a:cubicBezTo>
                  <a:pt x="630632" y="402258"/>
                  <a:pt x="624528" y="404014"/>
                  <a:pt x="618424" y="405895"/>
                </a:cubicBezTo>
                <a:cubicBezTo>
                  <a:pt x="617822" y="406219"/>
                  <a:pt x="617358" y="406755"/>
                  <a:pt x="617128" y="407400"/>
                </a:cubicBezTo>
                <a:cubicBezTo>
                  <a:pt x="617128" y="407400"/>
                  <a:pt x="617588" y="408278"/>
                  <a:pt x="617964" y="408529"/>
                </a:cubicBezTo>
                <a:lnTo>
                  <a:pt x="631301" y="417142"/>
                </a:lnTo>
                <a:cubicBezTo>
                  <a:pt x="641836" y="423831"/>
                  <a:pt x="652204" y="430562"/>
                  <a:pt x="662949" y="437209"/>
                </a:cubicBezTo>
                <a:cubicBezTo>
                  <a:pt x="670056" y="441682"/>
                  <a:pt x="677289" y="445988"/>
                  <a:pt x="684438" y="450462"/>
                </a:cubicBezTo>
                <a:cubicBezTo>
                  <a:pt x="703054" y="462084"/>
                  <a:pt x="721633" y="473748"/>
                  <a:pt x="740166" y="485454"/>
                </a:cubicBezTo>
                <a:lnTo>
                  <a:pt x="769222" y="503808"/>
                </a:lnTo>
                <a:cubicBezTo>
                  <a:pt x="773988" y="506776"/>
                  <a:pt x="778713" y="509828"/>
                  <a:pt x="783562" y="512629"/>
                </a:cubicBezTo>
                <a:cubicBezTo>
                  <a:pt x="787492" y="514886"/>
                  <a:pt x="788997" y="516224"/>
                  <a:pt x="791924" y="510580"/>
                </a:cubicBezTo>
                <a:cubicBezTo>
                  <a:pt x="796104" y="502219"/>
                  <a:pt x="800703" y="494485"/>
                  <a:pt x="805009" y="486374"/>
                </a:cubicBezTo>
                <a:cubicBezTo>
                  <a:pt x="813371" y="470876"/>
                  <a:pt x="821636" y="455341"/>
                  <a:pt x="829801" y="439759"/>
                </a:cubicBezTo>
                <a:cubicBezTo>
                  <a:pt x="839040" y="422451"/>
                  <a:pt x="848363" y="405185"/>
                  <a:pt x="857603" y="387877"/>
                </a:cubicBezTo>
                <a:cubicBezTo>
                  <a:pt x="863121" y="377508"/>
                  <a:pt x="868431" y="366973"/>
                  <a:pt x="873949" y="356730"/>
                </a:cubicBezTo>
                <a:cubicBezTo>
                  <a:pt x="878882" y="347491"/>
                  <a:pt x="883899" y="338335"/>
                  <a:pt x="888874" y="329138"/>
                </a:cubicBezTo>
                <a:cubicBezTo>
                  <a:pt x="889301" y="328045"/>
                  <a:pt x="889664" y="326928"/>
                  <a:pt x="889961" y="325793"/>
                </a:cubicBezTo>
                <a:close/>
                <a:moveTo>
                  <a:pt x="1008066" y="600925"/>
                </a:moveTo>
                <a:cubicBezTo>
                  <a:pt x="1007606" y="600089"/>
                  <a:pt x="1007397" y="599211"/>
                  <a:pt x="1006854" y="598877"/>
                </a:cubicBezTo>
                <a:cubicBezTo>
                  <a:pt x="1004897" y="597698"/>
                  <a:pt x="1002840" y="596690"/>
                  <a:pt x="1000708" y="595867"/>
                </a:cubicBezTo>
                <a:lnTo>
                  <a:pt x="965465" y="583325"/>
                </a:lnTo>
                <a:lnTo>
                  <a:pt x="914377" y="565013"/>
                </a:lnTo>
                <a:lnTo>
                  <a:pt x="869016" y="548876"/>
                </a:lnTo>
                <a:lnTo>
                  <a:pt x="822150" y="532153"/>
                </a:lnTo>
                <a:lnTo>
                  <a:pt x="796272" y="522788"/>
                </a:lnTo>
                <a:cubicBezTo>
                  <a:pt x="795636" y="522462"/>
                  <a:pt x="794854" y="522713"/>
                  <a:pt x="794528" y="523348"/>
                </a:cubicBezTo>
                <a:cubicBezTo>
                  <a:pt x="794378" y="523641"/>
                  <a:pt x="794344" y="523979"/>
                  <a:pt x="794432" y="524293"/>
                </a:cubicBezTo>
                <a:cubicBezTo>
                  <a:pt x="795477" y="527429"/>
                  <a:pt x="796481" y="530606"/>
                  <a:pt x="797651" y="533700"/>
                </a:cubicBezTo>
                <a:cubicBezTo>
                  <a:pt x="801372" y="543441"/>
                  <a:pt x="805218" y="553182"/>
                  <a:pt x="808856" y="562964"/>
                </a:cubicBezTo>
                <a:cubicBezTo>
                  <a:pt x="814625" y="578475"/>
                  <a:pt x="820227" y="594069"/>
                  <a:pt x="826038" y="609579"/>
                </a:cubicBezTo>
                <a:cubicBezTo>
                  <a:pt x="830219" y="620784"/>
                  <a:pt x="834650" y="631904"/>
                  <a:pt x="838873" y="643025"/>
                </a:cubicBezTo>
                <a:cubicBezTo>
                  <a:pt x="844350" y="657574"/>
                  <a:pt x="849701" y="672290"/>
                  <a:pt x="855220" y="686713"/>
                </a:cubicBezTo>
                <a:cubicBezTo>
                  <a:pt x="859400" y="697458"/>
                  <a:pt x="863581" y="708119"/>
                  <a:pt x="867762" y="718821"/>
                </a:cubicBezTo>
                <a:cubicBezTo>
                  <a:pt x="871482" y="728604"/>
                  <a:pt x="875078" y="738387"/>
                  <a:pt x="878757" y="748086"/>
                </a:cubicBezTo>
                <a:cubicBezTo>
                  <a:pt x="879581" y="750222"/>
                  <a:pt x="880513" y="752317"/>
                  <a:pt x="881558" y="754357"/>
                </a:cubicBezTo>
                <a:cubicBezTo>
                  <a:pt x="881968" y="755160"/>
                  <a:pt x="882954" y="755473"/>
                  <a:pt x="883753" y="755059"/>
                </a:cubicBezTo>
                <a:cubicBezTo>
                  <a:pt x="883899" y="754988"/>
                  <a:pt x="884033" y="754888"/>
                  <a:pt x="884150" y="754775"/>
                </a:cubicBezTo>
                <a:cubicBezTo>
                  <a:pt x="884957" y="754136"/>
                  <a:pt x="885684" y="753408"/>
                  <a:pt x="886324" y="752601"/>
                </a:cubicBezTo>
                <a:lnTo>
                  <a:pt x="904134" y="730653"/>
                </a:lnTo>
                <a:lnTo>
                  <a:pt x="926124" y="703227"/>
                </a:lnTo>
                <a:cubicBezTo>
                  <a:pt x="936158" y="690685"/>
                  <a:pt x="946150" y="678143"/>
                  <a:pt x="956267" y="665601"/>
                </a:cubicBezTo>
                <a:cubicBezTo>
                  <a:pt x="968809" y="650132"/>
                  <a:pt x="981351" y="634747"/>
                  <a:pt x="993894" y="619279"/>
                </a:cubicBezTo>
                <a:cubicBezTo>
                  <a:pt x="998074" y="614149"/>
                  <a:pt x="1002255" y="608994"/>
                  <a:pt x="1006436" y="603810"/>
                </a:cubicBezTo>
                <a:cubicBezTo>
                  <a:pt x="1007046" y="602844"/>
                  <a:pt x="1007594" y="601841"/>
                  <a:pt x="1008066" y="600800"/>
                </a:cubicBezTo>
                <a:close/>
                <a:moveTo>
                  <a:pt x="459265" y="410285"/>
                </a:moveTo>
                <a:lnTo>
                  <a:pt x="459265" y="410285"/>
                </a:lnTo>
                <a:lnTo>
                  <a:pt x="488530" y="409324"/>
                </a:lnTo>
                <a:cubicBezTo>
                  <a:pt x="494383" y="409324"/>
                  <a:pt x="500278" y="409073"/>
                  <a:pt x="506131" y="408822"/>
                </a:cubicBezTo>
                <a:cubicBezTo>
                  <a:pt x="530074" y="407902"/>
                  <a:pt x="554029" y="406941"/>
                  <a:pt x="577997" y="405937"/>
                </a:cubicBezTo>
                <a:cubicBezTo>
                  <a:pt x="585606" y="405603"/>
                  <a:pt x="593256" y="405143"/>
                  <a:pt x="600907" y="404683"/>
                </a:cubicBezTo>
                <a:cubicBezTo>
                  <a:pt x="601375" y="404590"/>
                  <a:pt x="601756" y="404255"/>
                  <a:pt x="601911" y="403805"/>
                </a:cubicBezTo>
                <a:cubicBezTo>
                  <a:pt x="601965" y="403333"/>
                  <a:pt x="601814" y="402859"/>
                  <a:pt x="601492" y="402509"/>
                </a:cubicBezTo>
                <a:cubicBezTo>
                  <a:pt x="597814" y="399750"/>
                  <a:pt x="594093" y="397116"/>
                  <a:pt x="590414" y="394148"/>
                </a:cubicBezTo>
                <a:cubicBezTo>
                  <a:pt x="574025" y="381982"/>
                  <a:pt x="557720" y="369774"/>
                  <a:pt x="541332" y="357650"/>
                </a:cubicBezTo>
                <a:cubicBezTo>
                  <a:pt x="532971" y="351463"/>
                  <a:pt x="524317" y="345526"/>
                  <a:pt x="515872" y="339380"/>
                </a:cubicBezTo>
                <a:cubicBezTo>
                  <a:pt x="511147" y="335952"/>
                  <a:pt x="506590" y="332231"/>
                  <a:pt x="501866" y="328761"/>
                </a:cubicBezTo>
                <a:cubicBezTo>
                  <a:pt x="490160" y="320149"/>
                  <a:pt x="478425" y="311565"/>
                  <a:pt x="466665" y="303008"/>
                </a:cubicBezTo>
                <a:cubicBezTo>
                  <a:pt x="455515" y="294647"/>
                  <a:pt x="444202" y="286397"/>
                  <a:pt x="432717" y="278259"/>
                </a:cubicBezTo>
                <a:cubicBezTo>
                  <a:pt x="426530" y="273785"/>
                  <a:pt x="426112" y="273451"/>
                  <a:pt x="421179" y="279722"/>
                </a:cubicBezTo>
                <a:cubicBezTo>
                  <a:pt x="409514" y="294563"/>
                  <a:pt x="397767" y="309279"/>
                  <a:pt x="386061" y="324079"/>
                </a:cubicBezTo>
                <a:cubicBezTo>
                  <a:pt x="375302" y="337680"/>
                  <a:pt x="364586" y="351282"/>
                  <a:pt x="353911" y="364883"/>
                </a:cubicBezTo>
                <a:cubicBezTo>
                  <a:pt x="351403" y="368102"/>
                  <a:pt x="348852" y="371279"/>
                  <a:pt x="346344" y="374457"/>
                </a:cubicBezTo>
                <a:cubicBezTo>
                  <a:pt x="337648" y="385494"/>
                  <a:pt x="328994" y="396489"/>
                  <a:pt x="320424" y="407610"/>
                </a:cubicBezTo>
                <a:cubicBezTo>
                  <a:pt x="318793" y="409700"/>
                  <a:pt x="315908" y="411247"/>
                  <a:pt x="316661" y="414633"/>
                </a:cubicBezTo>
                <a:cubicBezTo>
                  <a:pt x="319142" y="414972"/>
                  <a:pt x="321641" y="415167"/>
                  <a:pt x="324144" y="415218"/>
                </a:cubicBezTo>
                <a:cubicBezTo>
                  <a:pt x="345842" y="414508"/>
                  <a:pt x="367498" y="413672"/>
                  <a:pt x="389154" y="412877"/>
                </a:cubicBezTo>
                <a:close/>
                <a:moveTo>
                  <a:pt x="547269" y="1522603"/>
                </a:moveTo>
                <a:cubicBezTo>
                  <a:pt x="547770" y="1522645"/>
                  <a:pt x="548272" y="1522645"/>
                  <a:pt x="548774" y="1522603"/>
                </a:cubicBezTo>
                <a:cubicBezTo>
                  <a:pt x="560438" y="1521391"/>
                  <a:pt x="572102" y="1520053"/>
                  <a:pt x="583766" y="1518966"/>
                </a:cubicBezTo>
                <a:cubicBezTo>
                  <a:pt x="589828" y="1518381"/>
                  <a:pt x="595890" y="1517586"/>
                  <a:pt x="601952" y="1516918"/>
                </a:cubicBezTo>
                <a:cubicBezTo>
                  <a:pt x="617881" y="1515078"/>
                  <a:pt x="633893" y="1513657"/>
                  <a:pt x="649863" y="1512068"/>
                </a:cubicBezTo>
                <a:lnTo>
                  <a:pt x="703125" y="1506758"/>
                </a:lnTo>
                <a:lnTo>
                  <a:pt x="744933" y="1502578"/>
                </a:lnTo>
                <a:cubicBezTo>
                  <a:pt x="749113" y="1502160"/>
                  <a:pt x="753001" y="1501491"/>
                  <a:pt x="757057" y="1500822"/>
                </a:cubicBezTo>
                <a:cubicBezTo>
                  <a:pt x="758210" y="1500747"/>
                  <a:pt x="759080" y="1499747"/>
                  <a:pt x="759005" y="1498598"/>
                </a:cubicBezTo>
                <a:cubicBezTo>
                  <a:pt x="758976" y="1498155"/>
                  <a:pt x="758804" y="1497732"/>
                  <a:pt x="758520" y="1497394"/>
                </a:cubicBezTo>
                <a:cubicBezTo>
                  <a:pt x="757475" y="1495930"/>
                  <a:pt x="756304" y="1494551"/>
                  <a:pt x="755133" y="1493213"/>
                </a:cubicBezTo>
                <a:lnTo>
                  <a:pt x="742591" y="1478873"/>
                </a:lnTo>
                <a:lnTo>
                  <a:pt x="698778" y="1428705"/>
                </a:lnTo>
                <a:cubicBezTo>
                  <a:pt x="689860" y="1418587"/>
                  <a:pt x="680938" y="1408458"/>
                  <a:pt x="672021" y="1398311"/>
                </a:cubicBezTo>
                <a:lnTo>
                  <a:pt x="646937" y="1369590"/>
                </a:lnTo>
                <a:cubicBezTo>
                  <a:pt x="640248" y="1361897"/>
                  <a:pt x="633600" y="1354163"/>
                  <a:pt x="626869" y="1346512"/>
                </a:cubicBezTo>
                <a:cubicBezTo>
                  <a:pt x="623483" y="1342708"/>
                  <a:pt x="620013" y="1338987"/>
                  <a:pt x="616501" y="1335266"/>
                </a:cubicBezTo>
                <a:cubicBezTo>
                  <a:pt x="614745" y="1333385"/>
                  <a:pt x="613826" y="1333594"/>
                  <a:pt x="612655" y="1336060"/>
                </a:cubicBezTo>
                <a:cubicBezTo>
                  <a:pt x="611902" y="1337691"/>
                  <a:pt x="611192" y="1339321"/>
                  <a:pt x="610565" y="1340993"/>
                </a:cubicBezTo>
                <a:cubicBezTo>
                  <a:pt x="606384" y="1351738"/>
                  <a:pt x="602454" y="1362441"/>
                  <a:pt x="598608" y="1373227"/>
                </a:cubicBezTo>
                <a:cubicBezTo>
                  <a:pt x="592462" y="1390284"/>
                  <a:pt x="586526" y="1407341"/>
                  <a:pt x="580464" y="1424399"/>
                </a:cubicBezTo>
                <a:cubicBezTo>
                  <a:pt x="574891" y="1440005"/>
                  <a:pt x="569314" y="1455587"/>
                  <a:pt x="563741" y="1471139"/>
                </a:cubicBezTo>
                <a:cubicBezTo>
                  <a:pt x="558139" y="1486440"/>
                  <a:pt x="552453" y="1501742"/>
                  <a:pt x="547018" y="1517127"/>
                </a:cubicBezTo>
                <a:cubicBezTo>
                  <a:pt x="546642" y="1518088"/>
                  <a:pt x="546265" y="1519050"/>
                  <a:pt x="545973" y="1520011"/>
                </a:cubicBezTo>
                <a:cubicBezTo>
                  <a:pt x="545538" y="1520931"/>
                  <a:pt x="545927" y="1522026"/>
                  <a:pt x="546846" y="1522461"/>
                </a:cubicBezTo>
                <a:cubicBezTo>
                  <a:pt x="546980" y="1522528"/>
                  <a:pt x="547122" y="1522574"/>
                  <a:pt x="547269" y="1522603"/>
                </a:cubicBezTo>
                <a:close/>
                <a:moveTo>
                  <a:pt x="617630" y="402718"/>
                </a:moveTo>
                <a:cubicBezTo>
                  <a:pt x="618508" y="402509"/>
                  <a:pt x="619511" y="402300"/>
                  <a:pt x="620473" y="402007"/>
                </a:cubicBezTo>
                <a:lnTo>
                  <a:pt x="662907" y="389465"/>
                </a:lnTo>
                <a:cubicBezTo>
                  <a:pt x="682418" y="383612"/>
                  <a:pt x="701926" y="377787"/>
                  <a:pt x="721437" y="371990"/>
                </a:cubicBezTo>
                <a:cubicBezTo>
                  <a:pt x="743887" y="365343"/>
                  <a:pt x="766421" y="358863"/>
                  <a:pt x="788914" y="352257"/>
                </a:cubicBezTo>
                <a:cubicBezTo>
                  <a:pt x="801874" y="348494"/>
                  <a:pt x="814834" y="344676"/>
                  <a:pt x="827794" y="340802"/>
                </a:cubicBezTo>
                <a:cubicBezTo>
                  <a:pt x="844893" y="335743"/>
                  <a:pt x="861992" y="330601"/>
                  <a:pt x="879091" y="325501"/>
                </a:cubicBezTo>
                <a:cubicBezTo>
                  <a:pt x="881516" y="324748"/>
                  <a:pt x="883983" y="324205"/>
                  <a:pt x="886408" y="323368"/>
                </a:cubicBezTo>
                <a:cubicBezTo>
                  <a:pt x="887089" y="323094"/>
                  <a:pt x="887591" y="322498"/>
                  <a:pt x="887745" y="321780"/>
                </a:cubicBezTo>
                <a:cubicBezTo>
                  <a:pt x="887670" y="321048"/>
                  <a:pt x="887269" y="320389"/>
                  <a:pt x="886658" y="319982"/>
                </a:cubicBezTo>
                <a:cubicBezTo>
                  <a:pt x="877879" y="314798"/>
                  <a:pt x="869058" y="309697"/>
                  <a:pt x="860236" y="304597"/>
                </a:cubicBezTo>
                <a:cubicBezTo>
                  <a:pt x="853589" y="300793"/>
                  <a:pt x="846900" y="297114"/>
                  <a:pt x="840336" y="293225"/>
                </a:cubicBezTo>
                <a:cubicBezTo>
                  <a:pt x="828881" y="286536"/>
                  <a:pt x="817510" y="279722"/>
                  <a:pt x="806096" y="273033"/>
                </a:cubicBezTo>
                <a:cubicBezTo>
                  <a:pt x="790711" y="263961"/>
                  <a:pt x="775284" y="255014"/>
                  <a:pt x="759899" y="245984"/>
                </a:cubicBezTo>
                <a:cubicBezTo>
                  <a:pt x="752876" y="241803"/>
                  <a:pt x="745894" y="237622"/>
                  <a:pt x="738996" y="233441"/>
                </a:cubicBezTo>
                <a:cubicBezTo>
                  <a:pt x="735693" y="231518"/>
                  <a:pt x="732265" y="229762"/>
                  <a:pt x="728920" y="227965"/>
                </a:cubicBezTo>
                <a:cubicBezTo>
                  <a:pt x="727771" y="227256"/>
                  <a:pt x="726266" y="227568"/>
                  <a:pt x="725492" y="228675"/>
                </a:cubicBezTo>
                <a:cubicBezTo>
                  <a:pt x="724698" y="229637"/>
                  <a:pt x="723987" y="230724"/>
                  <a:pt x="723276" y="231769"/>
                </a:cubicBezTo>
                <a:cubicBezTo>
                  <a:pt x="715446" y="244005"/>
                  <a:pt x="707641" y="256254"/>
                  <a:pt x="699864" y="268518"/>
                </a:cubicBezTo>
                <a:cubicBezTo>
                  <a:pt x="691503" y="281854"/>
                  <a:pt x="683142" y="295316"/>
                  <a:pt x="674780" y="308610"/>
                </a:cubicBezTo>
                <a:cubicBezTo>
                  <a:pt x="664538" y="324748"/>
                  <a:pt x="654128" y="340760"/>
                  <a:pt x="643843" y="356898"/>
                </a:cubicBezTo>
                <a:cubicBezTo>
                  <a:pt x="637267" y="367210"/>
                  <a:pt x="630757" y="377564"/>
                  <a:pt x="624319" y="387960"/>
                </a:cubicBezTo>
                <a:cubicBezTo>
                  <a:pt x="621781" y="392057"/>
                  <a:pt x="619273" y="396238"/>
                  <a:pt x="616794" y="400502"/>
                </a:cubicBezTo>
                <a:cubicBezTo>
                  <a:pt x="616606" y="400972"/>
                  <a:pt x="616606" y="401496"/>
                  <a:pt x="616794" y="401966"/>
                </a:cubicBezTo>
                <a:cubicBezTo>
                  <a:pt x="616585" y="402049"/>
                  <a:pt x="617128" y="402300"/>
                  <a:pt x="617630" y="402718"/>
                </a:cubicBezTo>
                <a:close/>
                <a:moveTo>
                  <a:pt x="463822" y="414340"/>
                </a:moveTo>
                <a:lnTo>
                  <a:pt x="463822" y="414048"/>
                </a:lnTo>
                <a:cubicBezTo>
                  <a:pt x="457969" y="414340"/>
                  <a:pt x="452116" y="414675"/>
                  <a:pt x="446221" y="414884"/>
                </a:cubicBezTo>
                <a:cubicBezTo>
                  <a:pt x="430961" y="415469"/>
                  <a:pt x="415660" y="415929"/>
                  <a:pt x="400233" y="416556"/>
                </a:cubicBezTo>
                <a:cubicBezTo>
                  <a:pt x="388527" y="417016"/>
                  <a:pt x="376821" y="417727"/>
                  <a:pt x="365115" y="418229"/>
                </a:cubicBezTo>
                <a:cubicBezTo>
                  <a:pt x="350859" y="418814"/>
                  <a:pt x="336561" y="419274"/>
                  <a:pt x="322305" y="419817"/>
                </a:cubicBezTo>
                <a:cubicBezTo>
                  <a:pt x="321039" y="419842"/>
                  <a:pt x="319778" y="419997"/>
                  <a:pt x="318542" y="420277"/>
                </a:cubicBezTo>
                <a:cubicBezTo>
                  <a:pt x="318208" y="420277"/>
                  <a:pt x="317873" y="421573"/>
                  <a:pt x="318082" y="422075"/>
                </a:cubicBezTo>
                <a:cubicBezTo>
                  <a:pt x="318410" y="422752"/>
                  <a:pt x="318916" y="423333"/>
                  <a:pt x="319546" y="423747"/>
                </a:cubicBezTo>
                <a:lnTo>
                  <a:pt x="349647" y="448539"/>
                </a:lnTo>
                <a:lnTo>
                  <a:pt x="386061" y="478807"/>
                </a:lnTo>
                <a:cubicBezTo>
                  <a:pt x="396053" y="487168"/>
                  <a:pt x="406003" y="495530"/>
                  <a:pt x="416036" y="503891"/>
                </a:cubicBezTo>
                <a:cubicBezTo>
                  <a:pt x="427617" y="513465"/>
                  <a:pt x="439323" y="522955"/>
                  <a:pt x="450945" y="532445"/>
                </a:cubicBezTo>
                <a:cubicBezTo>
                  <a:pt x="453705" y="534703"/>
                  <a:pt x="456422" y="537044"/>
                  <a:pt x="459307" y="539218"/>
                </a:cubicBezTo>
                <a:cubicBezTo>
                  <a:pt x="461272" y="540723"/>
                  <a:pt x="462150" y="540723"/>
                  <a:pt x="464031" y="539218"/>
                </a:cubicBezTo>
                <a:cubicBezTo>
                  <a:pt x="469758" y="534118"/>
                  <a:pt x="475402" y="529017"/>
                  <a:pt x="481046" y="523791"/>
                </a:cubicBezTo>
                <a:cubicBezTo>
                  <a:pt x="497769" y="508406"/>
                  <a:pt x="514241" y="492896"/>
                  <a:pt x="530880" y="477511"/>
                </a:cubicBezTo>
                <a:lnTo>
                  <a:pt x="597312" y="416096"/>
                </a:lnTo>
                <a:cubicBezTo>
                  <a:pt x="598775" y="414717"/>
                  <a:pt x="600280" y="413295"/>
                  <a:pt x="601492" y="411916"/>
                </a:cubicBezTo>
                <a:cubicBezTo>
                  <a:pt x="601952" y="411414"/>
                  <a:pt x="602412" y="410118"/>
                  <a:pt x="602245" y="409993"/>
                </a:cubicBezTo>
                <a:cubicBezTo>
                  <a:pt x="601530" y="409350"/>
                  <a:pt x="600644" y="408929"/>
                  <a:pt x="599695" y="408780"/>
                </a:cubicBezTo>
                <a:cubicBezTo>
                  <a:pt x="593842" y="408780"/>
                  <a:pt x="587989" y="409365"/>
                  <a:pt x="582136" y="409574"/>
                </a:cubicBezTo>
                <a:lnTo>
                  <a:pt x="533180" y="411289"/>
                </a:lnTo>
                <a:lnTo>
                  <a:pt x="511022" y="412167"/>
                </a:lnTo>
                <a:close/>
                <a:moveTo>
                  <a:pt x="469215" y="547370"/>
                </a:moveTo>
                <a:cubicBezTo>
                  <a:pt x="467250" y="547370"/>
                  <a:pt x="466539" y="548876"/>
                  <a:pt x="466999" y="549795"/>
                </a:cubicBezTo>
                <a:cubicBezTo>
                  <a:pt x="468755" y="553182"/>
                  <a:pt x="470595" y="556526"/>
                  <a:pt x="472350" y="559913"/>
                </a:cubicBezTo>
                <a:cubicBezTo>
                  <a:pt x="478914" y="572455"/>
                  <a:pt x="485269" y="585373"/>
                  <a:pt x="492125" y="597873"/>
                </a:cubicBezTo>
                <a:cubicBezTo>
                  <a:pt x="499358" y="611043"/>
                  <a:pt x="505838" y="624588"/>
                  <a:pt x="513029" y="637799"/>
                </a:cubicBezTo>
                <a:cubicBezTo>
                  <a:pt x="520638" y="651637"/>
                  <a:pt x="527536" y="665852"/>
                  <a:pt x="534810" y="679899"/>
                </a:cubicBezTo>
                <a:cubicBezTo>
                  <a:pt x="541111" y="692106"/>
                  <a:pt x="547478" y="704302"/>
                  <a:pt x="553916" y="716480"/>
                </a:cubicBezTo>
                <a:cubicBezTo>
                  <a:pt x="555003" y="718529"/>
                  <a:pt x="556132" y="720661"/>
                  <a:pt x="557386" y="722417"/>
                </a:cubicBezTo>
                <a:cubicBezTo>
                  <a:pt x="558640" y="724172"/>
                  <a:pt x="559476" y="723671"/>
                  <a:pt x="560647" y="722835"/>
                </a:cubicBezTo>
                <a:cubicBezTo>
                  <a:pt x="561818" y="721998"/>
                  <a:pt x="562696" y="721288"/>
                  <a:pt x="563657" y="720452"/>
                </a:cubicBezTo>
                <a:cubicBezTo>
                  <a:pt x="572311" y="712926"/>
                  <a:pt x="581007" y="705443"/>
                  <a:pt x="589578" y="697834"/>
                </a:cubicBezTo>
                <a:cubicBezTo>
                  <a:pt x="597228" y="691103"/>
                  <a:pt x="604670" y="684163"/>
                  <a:pt x="612321" y="677390"/>
                </a:cubicBezTo>
                <a:cubicBezTo>
                  <a:pt x="623985" y="667106"/>
                  <a:pt x="635732" y="656905"/>
                  <a:pt x="647438" y="646662"/>
                </a:cubicBezTo>
                <a:lnTo>
                  <a:pt x="691754" y="607865"/>
                </a:lnTo>
                <a:cubicBezTo>
                  <a:pt x="693092" y="606695"/>
                  <a:pt x="694430" y="605482"/>
                  <a:pt x="695684" y="604228"/>
                </a:cubicBezTo>
                <a:cubicBezTo>
                  <a:pt x="696424" y="603639"/>
                  <a:pt x="696549" y="602560"/>
                  <a:pt x="695960" y="601820"/>
                </a:cubicBezTo>
                <a:cubicBezTo>
                  <a:pt x="695721" y="601519"/>
                  <a:pt x="695387" y="601306"/>
                  <a:pt x="695015" y="601218"/>
                </a:cubicBezTo>
                <a:cubicBezTo>
                  <a:pt x="683894" y="598459"/>
                  <a:pt x="672774" y="595658"/>
                  <a:pt x="661569" y="592857"/>
                </a:cubicBezTo>
                <a:cubicBezTo>
                  <a:pt x="642463" y="588341"/>
                  <a:pt x="623274" y="584077"/>
                  <a:pt x="604168" y="579478"/>
                </a:cubicBezTo>
                <a:cubicBezTo>
                  <a:pt x="583599" y="574545"/>
                  <a:pt x="563072" y="569403"/>
                  <a:pt x="542545" y="564344"/>
                </a:cubicBezTo>
                <a:cubicBezTo>
                  <a:pt x="540789" y="563884"/>
                  <a:pt x="539033" y="563550"/>
                  <a:pt x="537319" y="563132"/>
                </a:cubicBezTo>
                <a:cubicBezTo>
                  <a:pt x="518213" y="558533"/>
                  <a:pt x="499149" y="553892"/>
                  <a:pt x="480043" y="549335"/>
                </a:cubicBezTo>
                <a:cubicBezTo>
                  <a:pt x="476155" y="548750"/>
                  <a:pt x="472141" y="548081"/>
                  <a:pt x="469215" y="547370"/>
                </a:cubicBezTo>
                <a:close/>
                <a:moveTo>
                  <a:pt x="333551" y="1189568"/>
                </a:moveTo>
                <a:lnTo>
                  <a:pt x="333551" y="1189568"/>
                </a:lnTo>
                <a:lnTo>
                  <a:pt x="331252" y="1189568"/>
                </a:lnTo>
                <a:lnTo>
                  <a:pt x="272345" y="1190906"/>
                </a:lnTo>
                <a:lnTo>
                  <a:pt x="269294" y="1190906"/>
                </a:lnTo>
                <a:cubicBezTo>
                  <a:pt x="267329" y="1191115"/>
                  <a:pt x="266451" y="1192453"/>
                  <a:pt x="267287" y="1194042"/>
                </a:cubicBezTo>
                <a:cubicBezTo>
                  <a:pt x="268123" y="1195630"/>
                  <a:pt x="269168" y="1197637"/>
                  <a:pt x="270213" y="1199393"/>
                </a:cubicBezTo>
                <a:cubicBezTo>
                  <a:pt x="282560" y="1219962"/>
                  <a:pt x="294866" y="1240531"/>
                  <a:pt x="307129" y="1261100"/>
                </a:cubicBezTo>
                <a:cubicBezTo>
                  <a:pt x="312773" y="1270549"/>
                  <a:pt x="318166" y="1280081"/>
                  <a:pt x="323852" y="1289487"/>
                </a:cubicBezTo>
                <a:cubicBezTo>
                  <a:pt x="329997" y="1299772"/>
                  <a:pt x="336394" y="1309931"/>
                  <a:pt x="342498" y="1320215"/>
                </a:cubicBezTo>
                <a:cubicBezTo>
                  <a:pt x="353396" y="1338330"/>
                  <a:pt x="364237" y="1356450"/>
                  <a:pt x="375024" y="1374565"/>
                </a:cubicBezTo>
                <a:cubicBezTo>
                  <a:pt x="380626" y="1384013"/>
                  <a:pt x="385977" y="1393587"/>
                  <a:pt x="391746" y="1402952"/>
                </a:cubicBezTo>
                <a:cubicBezTo>
                  <a:pt x="401069" y="1418462"/>
                  <a:pt x="410518" y="1433889"/>
                  <a:pt x="419924" y="1449316"/>
                </a:cubicBezTo>
                <a:cubicBezTo>
                  <a:pt x="420472" y="1450168"/>
                  <a:pt x="421116" y="1450954"/>
                  <a:pt x="421848" y="1451657"/>
                </a:cubicBezTo>
                <a:cubicBezTo>
                  <a:pt x="421848" y="1451657"/>
                  <a:pt x="422976" y="1451657"/>
                  <a:pt x="423018" y="1451364"/>
                </a:cubicBezTo>
                <a:cubicBezTo>
                  <a:pt x="423307" y="1450403"/>
                  <a:pt x="423436" y="1449399"/>
                  <a:pt x="423394" y="1448396"/>
                </a:cubicBezTo>
                <a:cubicBezTo>
                  <a:pt x="422433" y="1436690"/>
                  <a:pt x="421471" y="1424984"/>
                  <a:pt x="420426" y="1413320"/>
                </a:cubicBezTo>
                <a:cubicBezTo>
                  <a:pt x="419465" y="1402408"/>
                  <a:pt x="418378" y="1391496"/>
                  <a:pt x="417374" y="1380585"/>
                </a:cubicBezTo>
                <a:cubicBezTo>
                  <a:pt x="416580" y="1371931"/>
                  <a:pt x="415911" y="1363277"/>
                  <a:pt x="415158" y="1354664"/>
                </a:cubicBezTo>
                <a:cubicBezTo>
                  <a:pt x="414322" y="1345258"/>
                  <a:pt x="413444" y="1335851"/>
                  <a:pt x="412650" y="1326486"/>
                </a:cubicBezTo>
                <a:cubicBezTo>
                  <a:pt x="411981" y="1318585"/>
                  <a:pt x="411479" y="1310683"/>
                  <a:pt x="410727" y="1302824"/>
                </a:cubicBezTo>
                <a:cubicBezTo>
                  <a:pt x="409389" y="1288651"/>
                  <a:pt x="407759" y="1274479"/>
                  <a:pt x="406546" y="1260264"/>
                </a:cubicBezTo>
                <a:cubicBezTo>
                  <a:pt x="404874" y="1241953"/>
                  <a:pt x="403411" y="1223641"/>
                  <a:pt x="401822" y="1205372"/>
                </a:cubicBezTo>
                <a:cubicBezTo>
                  <a:pt x="401446" y="1201191"/>
                  <a:pt x="401028" y="1197010"/>
                  <a:pt x="400526" y="1193164"/>
                </a:cubicBezTo>
                <a:cubicBezTo>
                  <a:pt x="400024" y="1189318"/>
                  <a:pt x="399146" y="1188565"/>
                  <a:pt x="395049" y="1188523"/>
                </a:cubicBezTo>
                <a:cubicBezTo>
                  <a:pt x="394004" y="1188523"/>
                  <a:pt x="393001" y="1188523"/>
                  <a:pt x="391997" y="1188523"/>
                </a:cubicBezTo>
                <a:close/>
                <a:moveTo>
                  <a:pt x="783395" y="784876"/>
                </a:moveTo>
                <a:cubicBezTo>
                  <a:pt x="783458" y="784375"/>
                  <a:pt x="783458" y="783873"/>
                  <a:pt x="783395" y="783371"/>
                </a:cubicBezTo>
                <a:cubicBezTo>
                  <a:pt x="782224" y="780528"/>
                  <a:pt x="781137" y="777685"/>
                  <a:pt x="779841" y="775010"/>
                </a:cubicBezTo>
                <a:cubicBezTo>
                  <a:pt x="774365" y="763178"/>
                  <a:pt x="768804" y="751431"/>
                  <a:pt x="763411" y="739599"/>
                </a:cubicBezTo>
                <a:cubicBezTo>
                  <a:pt x="757140" y="725887"/>
                  <a:pt x="750869" y="712132"/>
                  <a:pt x="744807" y="698461"/>
                </a:cubicBezTo>
                <a:cubicBezTo>
                  <a:pt x="741421" y="691061"/>
                  <a:pt x="737784" y="683745"/>
                  <a:pt x="734397" y="676303"/>
                </a:cubicBezTo>
                <a:cubicBezTo>
                  <a:pt x="729004" y="664472"/>
                  <a:pt x="723778" y="652599"/>
                  <a:pt x="718385" y="640767"/>
                </a:cubicBezTo>
                <a:cubicBezTo>
                  <a:pt x="713995" y="631026"/>
                  <a:pt x="709438" y="621327"/>
                  <a:pt x="705007" y="611502"/>
                </a:cubicBezTo>
                <a:cubicBezTo>
                  <a:pt x="701913" y="604604"/>
                  <a:pt x="701579" y="604479"/>
                  <a:pt x="695600" y="609538"/>
                </a:cubicBezTo>
                <a:cubicBezTo>
                  <a:pt x="694639" y="610332"/>
                  <a:pt x="693719" y="611252"/>
                  <a:pt x="692757" y="612088"/>
                </a:cubicBezTo>
                <a:cubicBezTo>
                  <a:pt x="683602" y="620198"/>
                  <a:pt x="674488" y="628351"/>
                  <a:pt x="665290" y="636419"/>
                </a:cubicBezTo>
                <a:cubicBezTo>
                  <a:pt x="655131" y="645366"/>
                  <a:pt x="644930" y="654146"/>
                  <a:pt x="634771" y="663092"/>
                </a:cubicBezTo>
                <a:cubicBezTo>
                  <a:pt x="617546" y="678172"/>
                  <a:pt x="600334" y="693319"/>
                  <a:pt x="583139" y="708537"/>
                </a:cubicBezTo>
                <a:cubicBezTo>
                  <a:pt x="577203" y="713775"/>
                  <a:pt x="571320" y="719072"/>
                  <a:pt x="565497" y="724423"/>
                </a:cubicBezTo>
                <a:cubicBezTo>
                  <a:pt x="563239" y="726514"/>
                  <a:pt x="563574" y="727935"/>
                  <a:pt x="566375" y="728604"/>
                </a:cubicBezTo>
                <a:cubicBezTo>
                  <a:pt x="577955" y="731740"/>
                  <a:pt x="589494" y="734917"/>
                  <a:pt x="601074" y="737969"/>
                </a:cubicBezTo>
                <a:cubicBezTo>
                  <a:pt x="617588" y="742149"/>
                  <a:pt x="634144" y="746330"/>
                  <a:pt x="650658" y="750887"/>
                </a:cubicBezTo>
                <a:cubicBezTo>
                  <a:pt x="674613" y="757158"/>
                  <a:pt x="698527" y="763429"/>
                  <a:pt x="722440" y="769742"/>
                </a:cubicBezTo>
                <a:cubicBezTo>
                  <a:pt x="741672" y="774884"/>
                  <a:pt x="760819" y="780110"/>
                  <a:pt x="780009" y="785294"/>
                </a:cubicBezTo>
                <a:cubicBezTo>
                  <a:pt x="780744" y="785478"/>
                  <a:pt x="781505" y="785566"/>
                  <a:pt x="782266" y="785545"/>
                </a:cubicBezTo>
                <a:cubicBezTo>
                  <a:pt x="782601" y="785671"/>
                  <a:pt x="782977" y="785127"/>
                  <a:pt x="783395" y="784876"/>
                </a:cubicBezTo>
                <a:close/>
                <a:moveTo>
                  <a:pt x="552202" y="721580"/>
                </a:moveTo>
                <a:cubicBezTo>
                  <a:pt x="551700" y="720326"/>
                  <a:pt x="551366" y="719365"/>
                  <a:pt x="550906" y="718487"/>
                </a:cubicBezTo>
                <a:cubicBezTo>
                  <a:pt x="547854" y="712592"/>
                  <a:pt x="544718" y="706739"/>
                  <a:pt x="541667" y="700844"/>
                </a:cubicBezTo>
                <a:lnTo>
                  <a:pt x="496180" y="613049"/>
                </a:lnTo>
                <a:cubicBezTo>
                  <a:pt x="487012" y="595407"/>
                  <a:pt x="477827" y="577764"/>
                  <a:pt x="468630" y="560122"/>
                </a:cubicBezTo>
                <a:cubicBezTo>
                  <a:pt x="466874" y="556735"/>
                  <a:pt x="465201" y="553307"/>
                  <a:pt x="463362" y="549962"/>
                </a:cubicBezTo>
                <a:cubicBezTo>
                  <a:pt x="462400" y="547713"/>
                  <a:pt x="459813" y="546651"/>
                  <a:pt x="457551" y="547580"/>
                </a:cubicBezTo>
                <a:cubicBezTo>
                  <a:pt x="455607" y="548190"/>
                  <a:pt x="453696" y="548905"/>
                  <a:pt x="451823" y="549712"/>
                </a:cubicBezTo>
                <a:cubicBezTo>
                  <a:pt x="432759" y="557655"/>
                  <a:pt x="413737" y="565682"/>
                  <a:pt x="394631" y="573625"/>
                </a:cubicBezTo>
                <a:lnTo>
                  <a:pt x="336101" y="597957"/>
                </a:lnTo>
                <a:cubicBezTo>
                  <a:pt x="329287" y="600800"/>
                  <a:pt x="322430" y="603643"/>
                  <a:pt x="315658" y="606611"/>
                </a:cubicBezTo>
                <a:cubicBezTo>
                  <a:pt x="314269" y="607217"/>
                  <a:pt x="312974" y="608020"/>
                  <a:pt x="311811" y="608994"/>
                </a:cubicBezTo>
                <a:cubicBezTo>
                  <a:pt x="311477" y="609245"/>
                  <a:pt x="311560" y="610416"/>
                  <a:pt x="311811" y="610875"/>
                </a:cubicBezTo>
                <a:cubicBezTo>
                  <a:pt x="312342" y="611444"/>
                  <a:pt x="313002" y="611875"/>
                  <a:pt x="313734" y="612130"/>
                </a:cubicBezTo>
                <a:lnTo>
                  <a:pt x="360851" y="634036"/>
                </a:lnTo>
                <a:cubicBezTo>
                  <a:pt x="384263" y="644865"/>
                  <a:pt x="407675" y="655567"/>
                  <a:pt x="431003" y="666437"/>
                </a:cubicBezTo>
                <a:cubicBezTo>
                  <a:pt x="448353" y="674506"/>
                  <a:pt x="465578" y="682825"/>
                  <a:pt x="482886" y="690936"/>
                </a:cubicBezTo>
                <a:cubicBezTo>
                  <a:pt x="502757" y="700271"/>
                  <a:pt x="522632" y="709553"/>
                  <a:pt x="542503" y="718779"/>
                </a:cubicBezTo>
                <a:cubicBezTo>
                  <a:pt x="545053" y="719950"/>
                  <a:pt x="547645" y="720995"/>
                  <a:pt x="550279" y="721998"/>
                </a:cubicBezTo>
                <a:cubicBezTo>
                  <a:pt x="550697" y="722375"/>
                  <a:pt x="551408" y="721873"/>
                  <a:pt x="552202" y="721580"/>
                </a:cubicBezTo>
                <a:close/>
                <a:moveTo>
                  <a:pt x="606551" y="398370"/>
                </a:moveTo>
                <a:cubicBezTo>
                  <a:pt x="606551" y="397492"/>
                  <a:pt x="606300" y="396489"/>
                  <a:pt x="606133" y="395485"/>
                </a:cubicBezTo>
                <a:cubicBezTo>
                  <a:pt x="604921" y="389214"/>
                  <a:pt x="603792" y="382943"/>
                  <a:pt x="602496" y="376714"/>
                </a:cubicBezTo>
                <a:cubicBezTo>
                  <a:pt x="599875" y="363698"/>
                  <a:pt x="597199" y="350724"/>
                  <a:pt x="594469" y="337792"/>
                </a:cubicBezTo>
                <a:cubicBezTo>
                  <a:pt x="591262" y="322323"/>
                  <a:pt x="588018" y="306868"/>
                  <a:pt x="584728" y="291428"/>
                </a:cubicBezTo>
                <a:cubicBezTo>
                  <a:pt x="580923" y="273451"/>
                  <a:pt x="576952" y="255516"/>
                  <a:pt x="573147" y="237580"/>
                </a:cubicBezTo>
                <a:cubicBezTo>
                  <a:pt x="570221" y="223868"/>
                  <a:pt x="567294" y="210155"/>
                  <a:pt x="564786" y="196359"/>
                </a:cubicBezTo>
                <a:cubicBezTo>
                  <a:pt x="562821" y="186074"/>
                  <a:pt x="561901" y="186910"/>
                  <a:pt x="553916" y="191927"/>
                </a:cubicBezTo>
                <a:cubicBezTo>
                  <a:pt x="543590" y="198449"/>
                  <a:pt x="533013" y="204929"/>
                  <a:pt x="522895" y="211493"/>
                </a:cubicBezTo>
                <a:cubicBezTo>
                  <a:pt x="510353" y="219436"/>
                  <a:pt x="497811" y="227463"/>
                  <a:pt x="485520" y="235406"/>
                </a:cubicBezTo>
                <a:lnTo>
                  <a:pt x="465536" y="247948"/>
                </a:lnTo>
                <a:lnTo>
                  <a:pt x="433177" y="268267"/>
                </a:lnTo>
                <a:cubicBezTo>
                  <a:pt x="432751" y="268555"/>
                  <a:pt x="432358" y="268892"/>
                  <a:pt x="432007" y="269270"/>
                </a:cubicBezTo>
                <a:cubicBezTo>
                  <a:pt x="430853" y="270036"/>
                  <a:pt x="430535" y="271592"/>
                  <a:pt x="431304" y="272747"/>
                </a:cubicBezTo>
                <a:cubicBezTo>
                  <a:pt x="431488" y="273026"/>
                  <a:pt x="431727" y="273266"/>
                  <a:pt x="432007" y="273451"/>
                </a:cubicBezTo>
                <a:cubicBezTo>
                  <a:pt x="436187" y="276461"/>
                  <a:pt x="440368" y="279346"/>
                  <a:pt x="444549" y="282356"/>
                </a:cubicBezTo>
                <a:cubicBezTo>
                  <a:pt x="452158" y="287958"/>
                  <a:pt x="459641" y="293644"/>
                  <a:pt x="467250" y="299078"/>
                </a:cubicBezTo>
                <a:cubicBezTo>
                  <a:pt x="479792" y="308109"/>
                  <a:pt x="492000" y="317056"/>
                  <a:pt x="504375" y="326086"/>
                </a:cubicBezTo>
                <a:cubicBezTo>
                  <a:pt x="521265" y="338377"/>
                  <a:pt x="538142" y="350710"/>
                  <a:pt x="555003" y="363085"/>
                </a:cubicBezTo>
                <a:cubicBezTo>
                  <a:pt x="568758" y="373202"/>
                  <a:pt x="582470" y="383445"/>
                  <a:pt x="596183" y="393562"/>
                </a:cubicBezTo>
                <a:cubicBezTo>
                  <a:pt x="598859" y="395527"/>
                  <a:pt x="601618" y="397409"/>
                  <a:pt x="604335" y="399290"/>
                </a:cubicBezTo>
                <a:cubicBezTo>
                  <a:pt x="604804" y="399478"/>
                  <a:pt x="605330" y="399478"/>
                  <a:pt x="605799" y="399290"/>
                </a:cubicBezTo>
                <a:cubicBezTo>
                  <a:pt x="605882" y="399457"/>
                  <a:pt x="606217" y="398872"/>
                  <a:pt x="606468" y="398370"/>
                </a:cubicBezTo>
                <a:close/>
                <a:moveTo>
                  <a:pt x="655591" y="1018243"/>
                </a:moveTo>
                <a:lnTo>
                  <a:pt x="655591" y="1018243"/>
                </a:lnTo>
                <a:cubicBezTo>
                  <a:pt x="657096" y="1018243"/>
                  <a:pt x="658643" y="1018243"/>
                  <a:pt x="660148" y="1018243"/>
                </a:cubicBezTo>
                <a:lnTo>
                  <a:pt x="700617" y="1015568"/>
                </a:lnTo>
                <a:cubicBezTo>
                  <a:pt x="702875" y="1015568"/>
                  <a:pt x="705174" y="1015191"/>
                  <a:pt x="707432" y="1014815"/>
                </a:cubicBezTo>
                <a:cubicBezTo>
                  <a:pt x="709689" y="1014439"/>
                  <a:pt x="709940" y="1013143"/>
                  <a:pt x="709104" y="1011387"/>
                </a:cubicBezTo>
                <a:cubicBezTo>
                  <a:pt x="707139" y="1007541"/>
                  <a:pt x="705216" y="1003652"/>
                  <a:pt x="703125" y="999890"/>
                </a:cubicBezTo>
                <a:cubicBezTo>
                  <a:pt x="696896" y="988477"/>
                  <a:pt x="690583" y="977105"/>
                  <a:pt x="684312" y="965692"/>
                </a:cubicBezTo>
                <a:cubicBezTo>
                  <a:pt x="677205" y="952732"/>
                  <a:pt x="670140" y="939742"/>
                  <a:pt x="663116" y="926728"/>
                </a:cubicBezTo>
                <a:cubicBezTo>
                  <a:pt x="658517" y="918366"/>
                  <a:pt x="654002" y="909670"/>
                  <a:pt x="649403" y="901142"/>
                </a:cubicBezTo>
                <a:cubicBezTo>
                  <a:pt x="642631" y="888600"/>
                  <a:pt x="635774" y="876057"/>
                  <a:pt x="629002" y="863515"/>
                </a:cubicBezTo>
                <a:cubicBezTo>
                  <a:pt x="623065" y="852520"/>
                  <a:pt x="617212" y="841525"/>
                  <a:pt x="611275" y="830488"/>
                </a:cubicBezTo>
                <a:cubicBezTo>
                  <a:pt x="609728" y="827603"/>
                  <a:pt x="608098" y="824677"/>
                  <a:pt x="606509" y="821750"/>
                </a:cubicBezTo>
                <a:lnTo>
                  <a:pt x="584477" y="780654"/>
                </a:lnTo>
                <a:lnTo>
                  <a:pt x="579460" y="771247"/>
                </a:lnTo>
                <a:cubicBezTo>
                  <a:pt x="574443" y="762050"/>
                  <a:pt x="569468" y="752852"/>
                  <a:pt x="564410" y="743696"/>
                </a:cubicBezTo>
                <a:cubicBezTo>
                  <a:pt x="564117" y="743111"/>
                  <a:pt x="563364" y="742777"/>
                  <a:pt x="562821" y="742317"/>
                </a:cubicBezTo>
                <a:cubicBezTo>
                  <a:pt x="562528" y="742902"/>
                  <a:pt x="561943" y="743529"/>
                  <a:pt x="561985" y="744114"/>
                </a:cubicBezTo>
                <a:cubicBezTo>
                  <a:pt x="562486" y="748910"/>
                  <a:pt x="563072" y="753717"/>
                  <a:pt x="563741" y="758538"/>
                </a:cubicBezTo>
                <a:cubicBezTo>
                  <a:pt x="566040" y="774717"/>
                  <a:pt x="568465" y="790813"/>
                  <a:pt x="570681" y="806992"/>
                </a:cubicBezTo>
                <a:cubicBezTo>
                  <a:pt x="572478" y="820161"/>
                  <a:pt x="573942" y="833331"/>
                  <a:pt x="575698" y="846458"/>
                </a:cubicBezTo>
                <a:cubicBezTo>
                  <a:pt x="578666" y="868699"/>
                  <a:pt x="581760" y="890899"/>
                  <a:pt x="584728" y="913140"/>
                </a:cubicBezTo>
                <a:cubicBezTo>
                  <a:pt x="585940" y="922003"/>
                  <a:pt x="586860" y="930866"/>
                  <a:pt x="588031" y="939730"/>
                </a:cubicBezTo>
                <a:cubicBezTo>
                  <a:pt x="590414" y="957665"/>
                  <a:pt x="592922" y="975558"/>
                  <a:pt x="595389" y="993493"/>
                </a:cubicBezTo>
                <a:cubicBezTo>
                  <a:pt x="596350" y="1000517"/>
                  <a:pt x="597228" y="1007624"/>
                  <a:pt x="598399" y="1014648"/>
                </a:cubicBezTo>
                <a:cubicBezTo>
                  <a:pt x="599569" y="1021671"/>
                  <a:pt x="599820" y="1021964"/>
                  <a:pt x="607555" y="1021588"/>
                </a:cubicBezTo>
                <a:lnTo>
                  <a:pt x="608307" y="1021588"/>
                </a:lnTo>
                <a:lnTo>
                  <a:pt x="626577" y="1020375"/>
                </a:lnTo>
                <a:lnTo>
                  <a:pt x="640331" y="1019414"/>
                </a:lnTo>
                <a:close/>
                <a:moveTo>
                  <a:pt x="567462" y="190464"/>
                </a:moveTo>
                <a:cubicBezTo>
                  <a:pt x="567508" y="191095"/>
                  <a:pt x="567591" y="191723"/>
                  <a:pt x="567712" y="192345"/>
                </a:cubicBezTo>
                <a:cubicBezTo>
                  <a:pt x="569803" y="202337"/>
                  <a:pt x="571893" y="212287"/>
                  <a:pt x="574025" y="222279"/>
                </a:cubicBezTo>
                <a:cubicBezTo>
                  <a:pt x="576157" y="232271"/>
                  <a:pt x="578582" y="243182"/>
                  <a:pt x="580756" y="253676"/>
                </a:cubicBezTo>
                <a:cubicBezTo>
                  <a:pt x="584435" y="271360"/>
                  <a:pt x="587947" y="289087"/>
                  <a:pt x="591668" y="306771"/>
                </a:cubicBezTo>
                <a:cubicBezTo>
                  <a:pt x="593967" y="317766"/>
                  <a:pt x="596601" y="328636"/>
                  <a:pt x="598900" y="339631"/>
                </a:cubicBezTo>
                <a:cubicBezTo>
                  <a:pt x="602705" y="357817"/>
                  <a:pt x="606342" y="376087"/>
                  <a:pt x="610063" y="394315"/>
                </a:cubicBezTo>
                <a:cubicBezTo>
                  <a:pt x="610293" y="395558"/>
                  <a:pt x="610715" y="396757"/>
                  <a:pt x="611317" y="397868"/>
                </a:cubicBezTo>
                <a:cubicBezTo>
                  <a:pt x="611317" y="398203"/>
                  <a:pt x="612906" y="398454"/>
                  <a:pt x="613157" y="398161"/>
                </a:cubicBezTo>
                <a:cubicBezTo>
                  <a:pt x="614189" y="397040"/>
                  <a:pt x="615113" y="395822"/>
                  <a:pt x="615916" y="394524"/>
                </a:cubicBezTo>
                <a:cubicBezTo>
                  <a:pt x="622062" y="384825"/>
                  <a:pt x="628124" y="375125"/>
                  <a:pt x="634311" y="365259"/>
                </a:cubicBezTo>
                <a:cubicBezTo>
                  <a:pt x="641711" y="353637"/>
                  <a:pt x="649278" y="342182"/>
                  <a:pt x="656594" y="330517"/>
                </a:cubicBezTo>
                <a:cubicBezTo>
                  <a:pt x="662155" y="321696"/>
                  <a:pt x="667339" y="312624"/>
                  <a:pt x="672899" y="303803"/>
                </a:cubicBezTo>
                <a:cubicBezTo>
                  <a:pt x="687406" y="280683"/>
                  <a:pt x="702164" y="257815"/>
                  <a:pt x="716587" y="234612"/>
                </a:cubicBezTo>
                <a:cubicBezTo>
                  <a:pt x="717925" y="232480"/>
                  <a:pt x="719430" y="230431"/>
                  <a:pt x="720768" y="228174"/>
                </a:cubicBezTo>
                <a:cubicBezTo>
                  <a:pt x="722106" y="225916"/>
                  <a:pt x="721479" y="224495"/>
                  <a:pt x="718803" y="223617"/>
                </a:cubicBezTo>
                <a:cubicBezTo>
                  <a:pt x="717382" y="223157"/>
                  <a:pt x="715877" y="222781"/>
                  <a:pt x="714372" y="222446"/>
                </a:cubicBezTo>
                <a:lnTo>
                  <a:pt x="661736" y="209486"/>
                </a:lnTo>
                <a:cubicBezTo>
                  <a:pt x="649194" y="206350"/>
                  <a:pt x="636652" y="203048"/>
                  <a:pt x="624110" y="199912"/>
                </a:cubicBezTo>
                <a:cubicBezTo>
                  <a:pt x="612989" y="197153"/>
                  <a:pt x="601827" y="194561"/>
                  <a:pt x="590664" y="191885"/>
                </a:cubicBezTo>
                <a:lnTo>
                  <a:pt x="570555" y="187245"/>
                </a:lnTo>
                <a:cubicBezTo>
                  <a:pt x="568590" y="187036"/>
                  <a:pt x="567294" y="188248"/>
                  <a:pt x="567378" y="190422"/>
                </a:cubicBezTo>
                <a:close/>
                <a:moveTo>
                  <a:pt x="755593" y="1505003"/>
                </a:moveTo>
                <a:lnTo>
                  <a:pt x="744640" y="1506173"/>
                </a:lnTo>
                <a:lnTo>
                  <a:pt x="691378" y="1511650"/>
                </a:lnTo>
                <a:lnTo>
                  <a:pt x="658685" y="1514827"/>
                </a:lnTo>
                <a:lnTo>
                  <a:pt x="642714" y="1516541"/>
                </a:lnTo>
                <a:cubicBezTo>
                  <a:pt x="632597" y="1517712"/>
                  <a:pt x="622480" y="1518966"/>
                  <a:pt x="612321" y="1519970"/>
                </a:cubicBezTo>
                <a:cubicBezTo>
                  <a:pt x="596601" y="1521558"/>
                  <a:pt x="580840" y="1522938"/>
                  <a:pt x="565120" y="1524485"/>
                </a:cubicBezTo>
                <a:cubicBezTo>
                  <a:pt x="560940" y="1524903"/>
                  <a:pt x="557010" y="1525488"/>
                  <a:pt x="552954" y="1526115"/>
                </a:cubicBezTo>
                <a:cubicBezTo>
                  <a:pt x="552072" y="1526362"/>
                  <a:pt x="551291" y="1526889"/>
                  <a:pt x="550739" y="1527620"/>
                </a:cubicBezTo>
                <a:cubicBezTo>
                  <a:pt x="550739" y="1527829"/>
                  <a:pt x="551240" y="1528958"/>
                  <a:pt x="551784" y="1529418"/>
                </a:cubicBezTo>
                <a:cubicBezTo>
                  <a:pt x="552917" y="1530446"/>
                  <a:pt x="554117" y="1531395"/>
                  <a:pt x="555379" y="1532261"/>
                </a:cubicBezTo>
                <a:cubicBezTo>
                  <a:pt x="566458" y="1539953"/>
                  <a:pt x="577579" y="1547687"/>
                  <a:pt x="588825" y="1555338"/>
                </a:cubicBezTo>
                <a:lnTo>
                  <a:pt x="637948" y="1589160"/>
                </a:lnTo>
                <a:cubicBezTo>
                  <a:pt x="647397" y="1595682"/>
                  <a:pt x="656761" y="1602287"/>
                  <a:pt x="666210" y="1608809"/>
                </a:cubicBezTo>
                <a:cubicBezTo>
                  <a:pt x="682765" y="1620265"/>
                  <a:pt x="699334" y="1631690"/>
                  <a:pt x="715918" y="1643091"/>
                </a:cubicBezTo>
                <a:cubicBezTo>
                  <a:pt x="720977" y="1646561"/>
                  <a:pt x="726078" y="1649906"/>
                  <a:pt x="731178" y="1653292"/>
                </a:cubicBezTo>
                <a:cubicBezTo>
                  <a:pt x="732035" y="1653877"/>
                  <a:pt x="733206" y="1653660"/>
                  <a:pt x="733795" y="1652803"/>
                </a:cubicBezTo>
                <a:cubicBezTo>
                  <a:pt x="733958" y="1652561"/>
                  <a:pt x="734063" y="1652285"/>
                  <a:pt x="734104" y="1651996"/>
                </a:cubicBezTo>
                <a:cubicBezTo>
                  <a:pt x="735610" y="1645014"/>
                  <a:pt x="737156" y="1638074"/>
                  <a:pt x="738536" y="1631093"/>
                </a:cubicBezTo>
                <a:cubicBezTo>
                  <a:pt x="740459" y="1621352"/>
                  <a:pt x="742131" y="1611527"/>
                  <a:pt x="744055" y="1601828"/>
                </a:cubicBezTo>
                <a:cubicBezTo>
                  <a:pt x="746772" y="1588073"/>
                  <a:pt x="749699" y="1574360"/>
                  <a:pt x="752416" y="1560606"/>
                </a:cubicBezTo>
                <a:cubicBezTo>
                  <a:pt x="755468" y="1545095"/>
                  <a:pt x="758394" y="1529585"/>
                  <a:pt x="761404" y="1514075"/>
                </a:cubicBezTo>
                <a:cubicBezTo>
                  <a:pt x="761697" y="1512570"/>
                  <a:pt x="762032" y="1511065"/>
                  <a:pt x="762199" y="1509559"/>
                </a:cubicBezTo>
                <a:cubicBezTo>
                  <a:pt x="762492" y="1506466"/>
                  <a:pt x="761363" y="1505379"/>
                  <a:pt x="758478" y="1505086"/>
                </a:cubicBezTo>
                <a:close/>
                <a:moveTo>
                  <a:pt x="304746" y="511960"/>
                </a:moveTo>
                <a:lnTo>
                  <a:pt x="304746" y="511960"/>
                </a:lnTo>
                <a:cubicBezTo>
                  <a:pt x="305248" y="498970"/>
                  <a:pt x="305736" y="485968"/>
                  <a:pt x="306209" y="472954"/>
                </a:cubicBezTo>
                <a:cubicBezTo>
                  <a:pt x="306711" y="458196"/>
                  <a:pt x="307171" y="443438"/>
                  <a:pt x="307714" y="428638"/>
                </a:cubicBezTo>
                <a:cubicBezTo>
                  <a:pt x="307965" y="420695"/>
                  <a:pt x="307254" y="420026"/>
                  <a:pt x="299060" y="420695"/>
                </a:cubicBezTo>
                <a:cubicBezTo>
                  <a:pt x="271189" y="423007"/>
                  <a:pt x="243234" y="425265"/>
                  <a:pt x="215195" y="427468"/>
                </a:cubicBezTo>
                <a:cubicBezTo>
                  <a:pt x="202653" y="428471"/>
                  <a:pt x="190320" y="429307"/>
                  <a:pt x="177862" y="430227"/>
                </a:cubicBezTo>
                <a:lnTo>
                  <a:pt x="145085" y="432610"/>
                </a:lnTo>
                <a:cubicBezTo>
                  <a:pt x="143831" y="432610"/>
                  <a:pt x="142576" y="432610"/>
                  <a:pt x="141322" y="432986"/>
                </a:cubicBezTo>
                <a:cubicBezTo>
                  <a:pt x="140314" y="433237"/>
                  <a:pt x="139702" y="434262"/>
                  <a:pt x="139955" y="435269"/>
                </a:cubicBezTo>
                <a:cubicBezTo>
                  <a:pt x="140022" y="435537"/>
                  <a:pt x="140146" y="435783"/>
                  <a:pt x="140319" y="435997"/>
                </a:cubicBezTo>
                <a:cubicBezTo>
                  <a:pt x="140988" y="436791"/>
                  <a:pt x="141782" y="437460"/>
                  <a:pt x="142451" y="438212"/>
                </a:cubicBezTo>
                <a:lnTo>
                  <a:pt x="180830" y="478640"/>
                </a:lnTo>
                <a:cubicBezTo>
                  <a:pt x="191978" y="490262"/>
                  <a:pt x="203127" y="501872"/>
                  <a:pt x="214275" y="513465"/>
                </a:cubicBezTo>
                <a:cubicBezTo>
                  <a:pt x="217620" y="516977"/>
                  <a:pt x="221048" y="520363"/>
                  <a:pt x="224393" y="523875"/>
                </a:cubicBezTo>
                <a:cubicBezTo>
                  <a:pt x="233632" y="533741"/>
                  <a:pt x="242746" y="543691"/>
                  <a:pt x="252027" y="553474"/>
                </a:cubicBezTo>
                <a:cubicBezTo>
                  <a:pt x="259218" y="561041"/>
                  <a:pt x="266618" y="568441"/>
                  <a:pt x="273851" y="575966"/>
                </a:cubicBezTo>
                <a:cubicBezTo>
                  <a:pt x="281083" y="583492"/>
                  <a:pt x="288985" y="591811"/>
                  <a:pt x="296552" y="599713"/>
                </a:cubicBezTo>
                <a:cubicBezTo>
                  <a:pt x="297434" y="600616"/>
                  <a:pt x="298370" y="601469"/>
                  <a:pt x="299353" y="602263"/>
                </a:cubicBezTo>
                <a:cubicBezTo>
                  <a:pt x="300094" y="602731"/>
                  <a:pt x="301075" y="602514"/>
                  <a:pt x="301546" y="601774"/>
                </a:cubicBezTo>
                <a:cubicBezTo>
                  <a:pt x="301630" y="601640"/>
                  <a:pt x="301694" y="601494"/>
                  <a:pt x="301736" y="601343"/>
                </a:cubicBezTo>
                <a:cubicBezTo>
                  <a:pt x="302020" y="599587"/>
                  <a:pt x="302202" y="597815"/>
                  <a:pt x="302279" y="596034"/>
                </a:cubicBezTo>
                <a:cubicBezTo>
                  <a:pt x="302279" y="589930"/>
                  <a:pt x="302279" y="583784"/>
                  <a:pt x="302656" y="577681"/>
                </a:cubicBezTo>
                <a:cubicBezTo>
                  <a:pt x="303241" y="555732"/>
                  <a:pt x="304035" y="533867"/>
                  <a:pt x="304746" y="511960"/>
                </a:cubicBezTo>
                <a:close/>
                <a:moveTo>
                  <a:pt x="420008" y="273660"/>
                </a:moveTo>
                <a:cubicBezTo>
                  <a:pt x="418135" y="273420"/>
                  <a:pt x="416252" y="273280"/>
                  <a:pt x="414364" y="273242"/>
                </a:cubicBezTo>
                <a:cubicBezTo>
                  <a:pt x="401822" y="273534"/>
                  <a:pt x="388862" y="274036"/>
                  <a:pt x="376152" y="274287"/>
                </a:cubicBezTo>
                <a:lnTo>
                  <a:pt x="294294" y="275625"/>
                </a:lnTo>
                <a:cubicBezTo>
                  <a:pt x="279244" y="275876"/>
                  <a:pt x="264193" y="276043"/>
                  <a:pt x="249101" y="276210"/>
                </a:cubicBezTo>
                <a:cubicBezTo>
                  <a:pt x="241701" y="276210"/>
                  <a:pt x="234301" y="276210"/>
                  <a:pt x="226943" y="276210"/>
                </a:cubicBezTo>
                <a:cubicBezTo>
                  <a:pt x="220296" y="276210"/>
                  <a:pt x="213648" y="276712"/>
                  <a:pt x="207043" y="277004"/>
                </a:cubicBezTo>
                <a:cubicBezTo>
                  <a:pt x="204952" y="277004"/>
                  <a:pt x="204534" y="278175"/>
                  <a:pt x="205789" y="280014"/>
                </a:cubicBezTo>
                <a:cubicBezTo>
                  <a:pt x="207043" y="281854"/>
                  <a:pt x="207545" y="282481"/>
                  <a:pt x="208506" y="283693"/>
                </a:cubicBezTo>
                <a:lnTo>
                  <a:pt x="246132" y="332106"/>
                </a:lnTo>
                <a:lnTo>
                  <a:pt x="269001" y="361831"/>
                </a:lnTo>
                <a:lnTo>
                  <a:pt x="288985" y="387918"/>
                </a:lnTo>
                <a:cubicBezTo>
                  <a:pt x="295033" y="395834"/>
                  <a:pt x="301109" y="403721"/>
                  <a:pt x="307213" y="411581"/>
                </a:cubicBezTo>
                <a:cubicBezTo>
                  <a:pt x="308885" y="413713"/>
                  <a:pt x="310641" y="413839"/>
                  <a:pt x="312355" y="412041"/>
                </a:cubicBezTo>
                <a:cubicBezTo>
                  <a:pt x="314069" y="410243"/>
                  <a:pt x="315407" y="408613"/>
                  <a:pt x="316828" y="406773"/>
                </a:cubicBezTo>
                <a:cubicBezTo>
                  <a:pt x="323016" y="398705"/>
                  <a:pt x="329078" y="390552"/>
                  <a:pt x="335349" y="382525"/>
                </a:cubicBezTo>
                <a:cubicBezTo>
                  <a:pt x="347013" y="367809"/>
                  <a:pt x="358510" y="353051"/>
                  <a:pt x="370216" y="338335"/>
                </a:cubicBezTo>
                <a:cubicBezTo>
                  <a:pt x="384932" y="319745"/>
                  <a:pt x="399662" y="301155"/>
                  <a:pt x="414406" y="282565"/>
                </a:cubicBezTo>
                <a:cubicBezTo>
                  <a:pt x="416542" y="279759"/>
                  <a:pt x="418415" y="276765"/>
                  <a:pt x="420008" y="273618"/>
                </a:cubicBezTo>
                <a:close/>
                <a:moveTo>
                  <a:pt x="1058569" y="411163"/>
                </a:moveTo>
                <a:cubicBezTo>
                  <a:pt x="1056562" y="411748"/>
                  <a:pt x="1056646" y="413170"/>
                  <a:pt x="1056353" y="414340"/>
                </a:cubicBezTo>
                <a:cubicBezTo>
                  <a:pt x="1054639" y="422075"/>
                  <a:pt x="1052967" y="429809"/>
                  <a:pt x="1051211" y="437502"/>
                </a:cubicBezTo>
                <a:cubicBezTo>
                  <a:pt x="1049957" y="442936"/>
                  <a:pt x="1048577" y="448371"/>
                  <a:pt x="1047407" y="453848"/>
                </a:cubicBezTo>
                <a:cubicBezTo>
                  <a:pt x="1044187" y="468522"/>
                  <a:pt x="1041094" y="483113"/>
                  <a:pt x="1037875" y="497871"/>
                </a:cubicBezTo>
                <a:cubicBezTo>
                  <a:pt x="1035086" y="510831"/>
                  <a:pt x="1032176" y="523762"/>
                  <a:pt x="1029137" y="536668"/>
                </a:cubicBezTo>
                <a:cubicBezTo>
                  <a:pt x="1025249" y="553809"/>
                  <a:pt x="1021277" y="570950"/>
                  <a:pt x="1017347" y="588091"/>
                </a:cubicBezTo>
                <a:cubicBezTo>
                  <a:pt x="1017013" y="589554"/>
                  <a:pt x="1016637" y="591059"/>
                  <a:pt x="1016428" y="592564"/>
                </a:cubicBezTo>
                <a:cubicBezTo>
                  <a:pt x="1015884" y="596410"/>
                  <a:pt x="1016428" y="597455"/>
                  <a:pt x="1020148" y="599044"/>
                </a:cubicBezTo>
                <a:cubicBezTo>
                  <a:pt x="1032356" y="604144"/>
                  <a:pt x="1044606" y="609245"/>
                  <a:pt x="1056897" y="614220"/>
                </a:cubicBezTo>
                <a:cubicBezTo>
                  <a:pt x="1067516" y="618401"/>
                  <a:pt x="1078218" y="622581"/>
                  <a:pt x="1088837" y="626762"/>
                </a:cubicBezTo>
                <a:cubicBezTo>
                  <a:pt x="1098537" y="630650"/>
                  <a:pt x="1108194" y="634622"/>
                  <a:pt x="1117852" y="638593"/>
                </a:cubicBezTo>
                <a:cubicBezTo>
                  <a:pt x="1127509" y="642565"/>
                  <a:pt x="1136707" y="646411"/>
                  <a:pt x="1146155" y="650216"/>
                </a:cubicBezTo>
                <a:cubicBezTo>
                  <a:pt x="1150336" y="651888"/>
                  <a:pt x="1154767" y="653351"/>
                  <a:pt x="1159115" y="654815"/>
                </a:cubicBezTo>
                <a:cubicBezTo>
                  <a:pt x="1160035" y="655149"/>
                  <a:pt x="1161247" y="653937"/>
                  <a:pt x="1160997" y="653017"/>
                </a:cubicBezTo>
                <a:cubicBezTo>
                  <a:pt x="1160712" y="652047"/>
                  <a:pt x="1160361" y="651098"/>
                  <a:pt x="1159951" y="650174"/>
                </a:cubicBezTo>
                <a:cubicBezTo>
                  <a:pt x="1155771" y="640558"/>
                  <a:pt x="1151590" y="630943"/>
                  <a:pt x="1147702" y="621327"/>
                </a:cubicBezTo>
                <a:lnTo>
                  <a:pt x="1131648" y="583325"/>
                </a:lnTo>
                <a:lnTo>
                  <a:pt x="1118228" y="551677"/>
                </a:lnTo>
                <a:cubicBezTo>
                  <a:pt x="1109310" y="530522"/>
                  <a:pt x="1100405" y="509368"/>
                  <a:pt x="1091513" y="488213"/>
                </a:cubicBezTo>
                <a:cubicBezTo>
                  <a:pt x="1084490" y="471491"/>
                  <a:pt x="1077341" y="454768"/>
                  <a:pt x="1070275" y="438254"/>
                </a:cubicBezTo>
                <a:cubicBezTo>
                  <a:pt x="1069481" y="436415"/>
                  <a:pt x="1068854" y="434450"/>
                  <a:pt x="1068059" y="432568"/>
                </a:cubicBezTo>
                <a:cubicBezTo>
                  <a:pt x="1064924" y="425503"/>
                  <a:pt x="1061914" y="418312"/>
                  <a:pt x="1058569" y="411163"/>
                </a:cubicBezTo>
                <a:close/>
                <a:moveTo>
                  <a:pt x="1139968" y="888976"/>
                </a:moveTo>
                <a:cubicBezTo>
                  <a:pt x="1139370" y="888148"/>
                  <a:pt x="1138726" y="887354"/>
                  <a:pt x="1138044" y="886593"/>
                </a:cubicBezTo>
                <a:cubicBezTo>
                  <a:pt x="1133446" y="882412"/>
                  <a:pt x="1128763" y="878608"/>
                  <a:pt x="1124164" y="874552"/>
                </a:cubicBezTo>
                <a:cubicBezTo>
                  <a:pt x="1111622" y="863390"/>
                  <a:pt x="1099080" y="852144"/>
                  <a:pt x="1086538" y="841107"/>
                </a:cubicBezTo>
                <a:cubicBezTo>
                  <a:pt x="1076964" y="832745"/>
                  <a:pt x="1067349" y="824384"/>
                  <a:pt x="1057817" y="816022"/>
                </a:cubicBezTo>
                <a:cubicBezTo>
                  <a:pt x="1045024" y="804651"/>
                  <a:pt x="1032314" y="793238"/>
                  <a:pt x="1019563" y="781866"/>
                </a:cubicBezTo>
                <a:cubicBezTo>
                  <a:pt x="1016135" y="778814"/>
                  <a:pt x="1012623" y="775846"/>
                  <a:pt x="1009111" y="772878"/>
                </a:cubicBezTo>
                <a:cubicBezTo>
                  <a:pt x="1007648" y="771665"/>
                  <a:pt x="1006143" y="772125"/>
                  <a:pt x="1005725" y="773923"/>
                </a:cubicBezTo>
                <a:cubicBezTo>
                  <a:pt x="1004136" y="780612"/>
                  <a:pt x="1002548" y="787343"/>
                  <a:pt x="1001001" y="794032"/>
                </a:cubicBezTo>
                <a:cubicBezTo>
                  <a:pt x="997698" y="808455"/>
                  <a:pt x="994479" y="822879"/>
                  <a:pt x="991093" y="837260"/>
                </a:cubicBezTo>
                <a:cubicBezTo>
                  <a:pt x="987455" y="852645"/>
                  <a:pt x="983609" y="867989"/>
                  <a:pt x="980014" y="883248"/>
                </a:cubicBezTo>
                <a:cubicBezTo>
                  <a:pt x="976962" y="896376"/>
                  <a:pt x="974202" y="909587"/>
                  <a:pt x="971192" y="922756"/>
                </a:cubicBezTo>
                <a:cubicBezTo>
                  <a:pt x="969144" y="931703"/>
                  <a:pt x="967012" y="940607"/>
                  <a:pt x="964754" y="949512"/>
                </a:cubicBezTo>
                <a:cubicBezTo>
                  <a:pt x="964211" y="951812"/>
                  <a:pt x="965423" y="953191"/>
                  <a:pt x="967555" y="952606"/>
                </a:cubicBezTo>
                <a:cubicBezTo>
                  <a:pt x="971234" y="951561"/>
                  <a:pt x="974913" y="950474"/>
                  <a:pt x="978509" y="949178"/>
                </a:cubicBezTo>
                <a:cubicBezTo>
                  <a:pt x="993141" y="943910"/>
                  <a:pt x="1007774" y="938559"/>
                  <a:pt x="1022322" y="933249"/>
                </a:cubicBezTo>
                <a:cubicBezTo>
                  <a:pt x="1039994" y="926811"/>
                  <a:pt x="1057720" y="920415"/>
                  <a:pt x="1075501" y="914060"/>
                </a:cubicBezTo>
                <a:cubicBezTo>
                  <a:pt x="1092767" y="907831"/>
                  <a:pt x="1110075" y="901769"/>
                  <a:pt x="1127384" y="895539"/>
                </a:cubicBezTo>
                <a:cubicBezTo>
                  <a:pt x="1131188" y="894202"/>
                  <a:pt x="1134951" y="892655"/>
                  <a:pt x="1138713" y="891066"/>
                </a:cubicBezTo>
                <a:cubicBezTo>
                  <a:pt x="1139215" y="890690"/>
                  <a:pt x="1139466" y="889770"/>
                  <a:pt x="1139968" y="888976"/>
                </a:cubicBezTo>
                <a:close/>
                <a:moveTo>
                  <a:pt x="732098" y="1307046"/>
                </a:moveTo>
                <a:cubicBezTo>
                  <a:pt x="731797" y="1307895"/>
                  <a:pt x="731617" y="1308781"/>
                  <a:pt x="731554" y="1309680"/>
                </a:cubicBezTo>
                <a:cubicBezTo>
                  <a:pt x="732558" y="1315449"/>
                  <a:pt x="733603" y="1321219"/>
                  <a:pt x="734648" y="1326988"/>
                </a:cubicBezTo>
                <a:cubicBezTo>
                  <a:pt x="738076" y="1345801"/>
                  <a:pt x="741463" y="1364615"/>
                  <a:pt x="744933" y="1383386"/>
                </a:cubicBezTo>
                <a:cubicBezTo>
                  <a:pt x="747734" y="1398436"/>
                  <a:pt x="750744" y="1413403"/>
                  <a:pt x="753545" y="1428412"/>
                </a:cubicBezTo>
                <a:cubicBezTo>
                  <a:pt x="757098" y="1447476"/>
                  <a:pt x="760527" y="1466540"/>
                  <a:pt x="763997" y="1485604"/>
                </a:cubicBezTo>
                <a:cubicBezTo>
                  <a:pt x="764415" y="1487862"/>
                  <a:pt x="764749" y="1490119"/>
                  <a:pt x="765293" y="1492335"/>
                </a:cubicBezTo>
                <a:cubicBezTo>
                  <a:pt x="767174" y="1500195"/>
                  <a:pt x="767425" y="1500404"/>
                  <a:pt x="775577" y="1499651"/>
                </a:cubicBezTo>
                <a:cubicBezTo>
                  <a:pt x="782433" y="1499024"/>
                  <a:pt x="789290" y="1498146"/>
                  <a:pt x="796146" y="1497561"/>
                </a:cubicBezTo>
                <a:cubicBezTo>
                  <a:pt x="809357" y="1496432"/>
                  <a:pt x="822568" y="1495512"/>
                  <a:pt x="835821" y="1494384"/>
                </a:cubicBezTo>
                <a:cubicBezTo>
                  <a:pt x="847736" y="1493380"/>
                  <a:pt x="859651" y="1492251"/>
                  <a:pt x="871608" y="1491248"/>
                </a:cubicBezTo>
                <a:cubicBezTo>
                  <a:pt x="884819" y="1490119"/>
                  <a:pt x="898030" y="1489116"/>
                  <a:pt x="911199" y="1487987"/>
                </a:cubicBezTo>
                <a:cubicBezTo>
                  <a:pt x="912132" y="1487799"/>
                  <a:pt x="912972" y="1487297"/>
                  <a:pt x="913582" y="1486566"/>
                </a:cubicBezTo>
                <a:cubicBezTo>
                  <a:pt x="913582" y="1486315"/>
                  <a:pt x="913248" y="1485186"/>
                  <a:pt x="912830" y="1484601"/>
                </a:cubicBezTo>
                <a:cubicBezTo>
                  <a:pt x="912161" y="1483836"/>
                  <a:pt x="911450" y="1483108"/>
                  <a:pt x="910698" y="1482427"/>
                </a:cubicBezTo>
                <a:lnTo>
                  <a:pt x="842761" y="1415117"/>
                </a:lnTo>
                <a:cubicBezTo>
                  <a:pt x="827920" y="1400443"/>
                  <a:pt x="812953" y="1385852"/>
                  <a:pt x="798069" y="1371178"/>
                </a:cubicBezTo>
                <a:lnTo>
                  <a:pt x="736529" y="1310474"/>
                </a:lnTo>
                <a:cubicBezTo>
                  <a:pt x="735317" y="1309220"/>
                  <a:pt x="733812" y="1308259"/>
                  <a:pt x="732098" y="1306963"/>
                </a:cubicBezTo>
                <a:close/>
                <a:moveTo>
                  <a:pt x="811071" y="113790"/>
                </a:moveTo>
                <a:cubicBezTo>
                  <a:pt x="810695" y="114375"/>
                  <a:pt x="809901" y="115044"/>
                  <a:pt x="810026" y="115420"/>
                </a:cubicBezTo>
                <a:cubicBezTo>
                  <a:pt x="810749" y="117860"/>
                  <a:pt x="811602" y="120260"/>
                  <a:pt x="812576" y="122611"/>
                </a:cubicBezTo>
                <a:cubicBezTo>
                  <a:pt x="815921" y="130345"/>
                  <a:pt x="819433" y="137996"/>
                  <a:pt x="822694" y="145730"/>
                </a:cubicBezTo>
                <a:cubicBezTo>
                  <a:pt x="826498" y="154886"/>
                  <a:pt x="830052" y="164209"/>
                  <a:pt x="833856" y="173365"/>
                </a:cubicBezTo>
                <a:cubicBezTo>
                  <a:pt x="842021" y="192875"/>
                  <a:pt x="850232" y="212384"/>
                  <a:pt x="858480" y="231895"/>
                </a:cubicBezTo>
                <a:cubicBezTo>
                  <a:pt x="860362" y="236368"/>
                  <a:pt x="862327" y="240799"/>
                  <a:pt x="864166" y="245273"/>
                </a:cubicBezTo>
                <a:cubicBezTo>
                  <a:pt x="867929" y="254220"/>
                  <a:pt x="871608" y="263208"/>
                  <a:pt x="875287" y="272155"/>
                </a:cubicBezTo>
                <a:cubicBezTo>
                  <a:pt x="880638" y="285115"/>
                  <a:pt x="886002" y="298075"/>
                  <a:pt x="891383" y="311035"/>
                </a:cubicBezTo>
                <a:cubicBezTo>
                  <a:pt x="892068" y="312672"/>
                  <a:pt x="892909" y="314240"/>
                  <a:pt x="893891" y="315718"/>
                </a:cubicBezTo>
                <a:cubicBezTo>
                  <a:pt x="894414" y="316127"/>
                  <a:pt x="895116" y="316223"/>
                  <a:pt x="895731" y="315969"/>
                </a:cubicBezTo>
                <a:cubicBezTo>
                  <a:pt x="897131" y="314503"/>
                  <a:pt x="898394" y="312907"/>
                  <a:pt x="899493" y="311203"/>
                </a:cubicBezTo>
                <a:cubicBezTo>
                  <a:pt x="902921" y="305851"/>
                  <a:pt x="906266" y="300416"/>
                  <a:pt x="909694" y="295065"/>
                </a:cubicBezTo>
                <a:cubicBezTo>
                  <a:pt x="920104" y="278718"/>
                  <a:pt x="930598" y="262414"/>
                  <a:pt x="941008" y="246109"/>
                </a:cubicBezTo>
                <a:cubicBezTo>
                  <a:pt x="945188" y="239462"/>
                  <a:pt x="949369" y="232689"/>
                  <a:pt x="953550" y="226042"/>
                </a:cubicBezTo>
                <a:cubicBezTo>
                  <a:pt x="960406" y="215297"/>
                  <a:pt x="967346" y="204595"/>
                  <a:pt x="974202" y="193850"/>
                </a:cubicBezTo>
                <a:cubicBezTo>
                  <a:pt x="975039" y="192554"/>
                  <a:pt x="975749" y="191174"/>
                  <a:pt x="976460" y="189669"/>
                </a:cubicBezTo>
                <a:cubicBezTo>
                  <a:pt x="977162" y="188612"/>
                  <a:pt x="976874" y="187184"/>
                  <a:pt x="975816" y="186482"/>
                </a:cubicBezTo>
                <a:cubicBezTo>
                  <a:pt x="975754" y="186440"/>
                  <a:pt x="975691" y="186402"/>
                  <a:pt x="975624" y="186367"/>
                </a:cubicBezTo>
                <a:cubicBezTo>
                  <a:pt x="974545" y="185691"/>
                  <a:pt x="973412" y="185104"/>
                  <a:pt x="972238" y="184611"/>
                </a:cubicBezTo>
                <a:lnTo>
                  <a:pt x="933064" y="167219"/>
                </a:lnTo>
                <a:cubicBezTo>
                  <a:pt x="926793" y="164460"/>
                  <a:pt x="920522" y="161742"/>
                  <a:pt x="914168" y="158858"/>
                </a:cubicBezTo>
                <a:cubicBezTo>
                  <a:pt x="899953" y="152503"/>
                  <a:pt x="885781" y="146065"/>
                  <a:pt x="871566" y="139752"/>
                </a:cubicBezTo>
                <a:cubicBezTo>
                  <a:pt x="857059" y="133481"/>
                  <a:pt x="841883" y="126833"/>
                  <a:pt x="826958" y="120270"/>
                </a:cubicBezTo>
                <a:lnTo>
                  <a:pt x="813622" y="114500"/>
                </a:lnTo>
                <a:cubicBezTo>
                  <a:pt x="812953" y="114208"/>
                  <a:pt x="812158" y="114082"/>
                  <a:pt x="811071" y="113790"/>
                </a:cubicBezTo>
                <a:close/>
                <a:moveTo>
                  <a:pt x="350357" y="1002524"/>
                </a:moveTo>
                <a:lnTo>
                  <a:pt x="349772" y="1003903"/>
                </a:lnTo>
                <a:cubicBezTo>
                  <a:pt x="350765" y="1004986"/>
                  <a:pt x="351811" y="1006019"/>
                  <a:pt x="352908" y="1006997"/>
                </a:cubicBezTo>
                <a:cubicBezTo>
                  <a:pt x="354705" y="1008460"/>
                  <a:pt x="356670" y="1009631"/>
                  <a:pt x="358468" y="1011178"/>
                </a:cubicBezTo>
                <a:cubicBezTo>
                  <a:pt x="367958" y="1018828"/>
                  <a:pt x="377407" y="1026646"/>
                  <a:pt x="386980" y="1034255"/>
                </a:cubicBezTo>
                <a:cubicBezTo>
                  <a:pt x="395718" y="1041237"/>
                  <a:pt x="404707" y="1047968"/>
                  <a:pt x="413486" y="1054950"/>
                </a:cubicBezTo>
                <a:cubicBezTo>
                  <a:pt x="435226" y="1072216"/>
                  <a:pt x="456965" y="1089608"/>
                  <a:pt x="478705" y="1106916"/>
                </a:cubicBezTo>
                <a:lnTo>
                  <a:pt x="504416" y="1127401"/>
                </a:lnTo>
                <a:cubicBezTo>
                  <a:pt x="505123" y="1128150"/>
                  <a:pt x="505980" y="1128748"/>
                  <a:pt x="506925" y="1129157"/>
                </a:cubicBezTo>
                <a:cubicBezTo>
                  <a:pt x="507840" y="1129383"/>
                  <a:pt x="508806" y="1129262"/>
                  <a:pt x="509642" y="1128823"/>
                </a:cubicBezTo>
                <a:cubicBezTo>
                  <a:pt x="510441" y="1128200"/>
                  <a:pt x="511131" y="1127452"/>
                  <a:pt x="511691" y="1126607"/>
                </a:cubicBezTo>
                <a:cubicBezTo>
                  <a:pt x="516457" y="1120641"/>
                  <a:pt x="521235" y="1114679"/>
                  <a:pt x="526031" y="1108714"/>
                </a:cubicBezTo>
                <a:cubicBezTo>
                  <a:pt x="532093" y="1101188"/>
                  <a:pt x="538238" y="1093705"/>
                  <a:pt x="544342" y="1086180"/>
                </a:cubicBezTo>
                <a:cubicBezTo>
                  <a:pt x="548523" y="1080828"/>
                  <a:pt x="552913" y="1075435"/>
                  <a:pt x="557261" y="1070084"/>
                </a:cubicBezTo>
                <a:cubicBezTo>
                  <a:pt x="567587" y="1057542"/>
                  <a:pt x="578164" y="1045000"/>
                  <a:pt x="588198" y="1032123"/>
                </a:cubicBezTo>
                <a:cubicBezTo>
                  <a:pt x="589519" y="1030300"/>
                  <a:pt x="590706" y="1028386"/>
                  <a:pt x="591751" y="1026396"/>
                </a:cubicBezTo>
                <a:cubicBezTo>
                  <a:pt x="589912" y="1024013"/>
                  <a:pt x="587111" y="1024640"/>
                  <a:pt x="584770" y="1024389"/>
                </a:cubicBezTo>
                <a:cubicBezTo>
                  <a:pt x="569343" y="1022716"/>
                  <a:pt x="553832" y="1021211"/>
                  <a:pt x="538364" y="1019790"/>
                </a:cubicBezTo>
                <a:cubicBezTo>
                  <a:pt x="525822" y="1018619"/>
                  <a:pt x="513280" y="1017658"/>
                  <a:pt x="501030" y="1016487"/>
                </a:cubicBezTo>
                <a:cubicBezTo>
                  <a:pt x="497978" y="1016236"/>
                  <a:pt x="495010" y="1015358"/>
                  <a:pt x="492000" y="1015149"/>
                </a:cubicBezTo>
                <a:cubicBezTo>
                  <a:pt x="482844" y="1014439"/>
                  <a:pt x="473688" y="1013979"/>
                  <a:pt x="464533" y="1013310"/>
                </a:cubicBezTo>
                <a:cubicBezTo>
                  <a:pt x="460352" y="1013017"/>
                  <a:pt x="455920" y="1012516"/>
                  <a:pt x="451572" y="1012098"/>
                </a:cubicBezTo>
                <a:cubicBezTo>
                  <a:pt x="439657" y="1010927"/>
                  <a:pt x="427742" y="1009715"/>
                  <a:pt x="415785" y="1008628"/>
                </a:cubicBezTo>
                <a:cubicBezTo>
                  <a:pt x="400568" y="1007206"/>
                  <a:pt x="385308" y="1005868"/>
                  <a:pt x="370090" y="1004447"/>
                </a:cubicBezTo>
                <a:close/>
                <a:moveTo>
                  <a:pt x="307631" y="550046"/>
                </a:moveTo>
                <a:lnTo>
                  <a:pt x="307380" y="550046"/>
                </a:lnTo>
                <a:cubicBezTo>
                  <a:pt x="307017" y="563813"/>
                  <a:pt x="306613" y="577584"/>
                  <a:pt x="306167" y="591352"/>
                </a:cubicBezTo>
                <a:cubicBezTo>
                  <a:pt x="306167" y="594905"/>
                  <a:pt x="305708" y="598459"/>
                  <a:pt x="305666" y="602012"/>
                </a:cubicBezTo>
                <a:cubicBezTo>
                  <a:pt x="305666" y="604772"/>
                  <a:pt x="306962" y="605650"/>
                  <a:pt x="309846" y="604897"/>
                </a:cubicBezTo>
                <a:cubicBezTo>
                  <a:pt x="311072" y="604562"/>
                  <a:pt x="312273" y="604140"/>
                  <a:pt x="313442" y="603643"/>
                </a:cubicBezTo>
                <a:cubicBezTo>
                  <a:pt x="325482" y="598751"/>
                  <a:pt x="337523" y="593902"/>
                  <a:pt x="349521" y="588885"/>
                </a:cubicBezTo>
                <a:cubicBezTo>
                  <a:pt x="369254" y="580523"/>
                  <a:pt x="388945" y="572162"/>
                  <a:pt x="408678" y="563801"/>
                </a:cubicBezTo>
                <a:cubicBezTo>
                  <a:pt x="417834" y="559954"/>
                  <a:pt x="427073" y="556317"/>
                  <a:pt x="436271" y="552555"/>
                </a:cubicBezTo>
                <a:cubicBezTo>
                  <a:pt x="442375" y="550004"/>
                  <a:pt x="448479" y="547370"/>
                  <a:pt x="454541" y="544737"/>
                </a:cubicBezTo>
                <a:cubicBezTo>
                  <a:pt x="456715" y="543817"/>
                  <a:pt x="456924" y="542270"/>
                  <a:pt x="455210" y="540556"/>
                </a:cubicBezTo>
                <a:cubicBezTo>
                  <a:pt x="453495" y="538842"/>
                  <a:pt x="452492" y="538215"/>
                  <a:pt x="451029" y="537086"/>
                </a:cubicBezTo>
                <a:cubicBezTo>
                  <a:pt x="441789" y="529477"/>
                  <a:pt x="432508" y="521868"/>
                  <a:pt x="423311" y="514217"/>
                </a:cubicBezTo>
                <a:cubicBezTo>
                  <a:pt x="412692" y="505438"/>
                  <a:pt x="402115" y="496700"/>
                  <a:pt x="391537" y="487879"/>
                </a:cubicBezTo>
                <a:cubicBezTo>
                  <a:pt x="368711" y="468731"/>
                  <a:pt x="345550" y="450253"/>
                  <a:pt x="322765" y="430729"/>
                </a:cubicBezTo>
                <a:cubicBezTo>
                  <a:pt x="320256" y="428597"/>
                  <a:pt x="317581" y="426548"/>
                  <a:pt x="314905" y="424667"/>
                </a:cubicBezTo>
                <a:cubicBezTo>
                  <a:pt x="313316" y="423454"/>
                  <a:pt x="311937" y="424082"/>
                  <a:pt x="311853" y="426088"/>
                </a:cubicBezTo>
                <a:cubicBezTo>
                  <a:pt x="311310" y="435997"/>
                  <a:pt x="310683" y="445947"/>
                  <a:pt x="310348" y="455855"/>
                </a:cubicBezTo>
                <a:cubicBezTo>
                  <a:pt x="309721" y="472160"/>
                  <a:pt x="309261" y="488464"/>
                  <a:pt x="308801" y="504769"/>
                </a:cubicBezTo>
                <a:cubicBezTo>
                  <a:pt x="308300" y="519987"/>
                  <a:pt x="307965" y="535037"/>
                  <a:pt x="307631" y="550046"/>
                </a:cubicBezTo>
                <a:close/>
                <a:moveTo>
                  <a:pt x="406713" y="1203741"/>
                </a:moveTo>
                <a:lnTo>
                  <a:pt x="405543" y="1203741"/>
                </a:lnTo>
                <a:cubicBezTo>
                  <a:pt x="405543" y="1205748"/>
                  <a:pt x="405543" y="1207922"/>
                  <a:pt x="405543" y="1209803"/>
                </a:cubicBezTo>
                <a:cubicBezTo>
                  <a:pt x="405877" y="1213607"/>
                  <a:pt x="406463" y="1217370"/>
                  <a:pt x="406839" y="1221216"/>
                </a:cubicBezTo>
                <a:cubicBezTo>
                  <a:pt x="408399" y="1238470"/>
                  <a:pt x="409919" y="1255736"/>
                  <a:pt x="411396" y="1273015"/>
                </a:cubicBezTo>
                <a:cubicBezTo>
                  <a:pt x="412525" y="1285976"/>
                  <a:pt x="413528" y="1298936"/>
                  <a:pt x="414699" y="1311896"/>
                </a:cubicBezTo>
                <a:cubicBezTo>
                  <a:pt x="416371" y="1330458"/>
                  <a:pt x="418210" y="1348979"/>
                  <a:pt x="419966" y="1367541"/>
                </a:cubicBezTo>
                <a:cubicBezTo>
                  <a:pt x="420552" y="1373645"/>
                  <a:pt x="421220" y="1379707"/>
                  <a:pt x="421722" y="1385811"/>
                </a:cubicBezTo>
                <a:cubicBezTo>
                  <a:pt x="422433" y="1394172"/>
                  <a:pt x="422809" y="1402533"/>
                  <a:pt x="423562" y="1410895"/>
                </a:cubicBezTo>
                <a:cubicBezTo>
                  <a:pt x="424816" y="1424357"/>
                  <a:pt x="426195" y="1437819"/>
                  <a:pt x="427742" y="1451280"/>
                </a:cubicBezTo>
                <a:cubicBezTo>
                  <a:pt x="428160" y="1455043"/>
                  <a:pt x="427073" y="1459642"/>
                  <a:pt x="429624" y="1462359"/>
                </a:cubicBezTo>
                <a:cubicBezTo>
                  <a:pt x="432483" y="1464905"/>
                  <a:pt x="435727" y="1466979"/>
                  <a:pt x="439239" y="1468505"/>
                </a:cubicBezTo>
                <a:cubicBezTo>
                  <a:pt x="452952" y="1475821"/>
                  <a:pt x="466707" y="1483012"/>
                  <a:pt x="480461" y="1490328"/>
                </a:cubicBezTo>
                <a:lnTo>
                  <a:pt x="518924" y="1510855"/>
                </a:lnTo>
                <a:cubicBezTo>
                  <a:pt x="524317" y="1513740"/>
                  <a:pt x="529752" y="1516541"/>
                  <a:pt x="535186" y="1519217"/>
                </a:cubicBezTo>
                <a:cubicBezTo>
                  <a:pt x="535655" y="1519363"/>
                  <a:pt x="536165" y="1519288"/>
                  <a:pt x="536566" y="1519008"/>
                </a:cubicBezTo>
                <a:cubicBezTo>
                  <a:pt x="536888" y="1518640"/>
                  <a:pt x="537043" y="1518155"/>
                  <a:pt x="536984" y="1517670"/>
                </a:cubicBezTo>
                <a:cubicBezTo>
                  <a:pt x="536834" y="1516913"/>
                  <a:pt x="536583" y="1516182"/>
                  <a:pt x="536232" y="1515496"/>
                </a:cubicBezTo>
                <a:cubicBezTo>
                  <a:pt x="532051" y="1504877"/>
                  <a:pt x="527578" y="1494258"/>
                  <a:pt x="523146" y="1483681"/>
                </a:cubicBezTo>
                <a:cubicBezTo>
                  <a:pt x="519885" y="1475905"/>
                  <a:pt x="516499" y="1468254"/>
                  <a:pt x="513280" y="1460478"/>
                </a:cubicBezTo>
                <a:cubicBezTo>
                  <a:pt x="510311" y="1453413"/>
                  <a:pt x="507594" y="1446264"/>
                  <a:pt x="504667" y="1439198"/>
                </a:cubicBezTo>
                <a:cubicBezTo>
                  <a:pt x="500487" y="1428872"/>
                  <a:pt x="495804" y="1418587"/>
                  <a:pt x="491582" y="1408219"/>
                </a:cubicBezTo>
                <a:cubicBezTo>
                  <a:pt x="484851" y="1391496"/>
                  <a:pt x="478496" y="1375024"/>
                  <a:pt x="471682" y="1358511"/>
                </a:cubicBezTo>
                <a:cubicBezTo>
                  <a:pt x="465494" y="1343418"/>
                  <a:pt x="458889" y="1328493"/>
                  <a:pt x="452618" y="1313443"/>
                </a:cubicBezTo>
                <a:cubicBezTo>
                  <a:pt x="444256" y="1293710"/>
                  <a:pt x="436062" y="1273935"/>
                  <a:pt x="428035" y="1254118"/>
                </a:cubicBezTo>
                <a:cubicBezTo>
                  <a:pt x="422307" y="1240197"/>
                  <a:pt x="416705" y="1226233"/>
                  <a:pt x="410978" y="1212311"/>
                </a:cubicBezTo>
                <a:cubicBezTo>
                  <a:pt x="409723" y="1209510"/>
                  <a:pt x="408093" y="1206584"/>
                  <a:pt x="406713" y="1203741"/>
                </a:cubicBezTo>
                <a:close/>
                <a:moveTo>
                  <a:pt x="114691" y="575883"/>
                </a:moveTo>
                <a:cubicBezTo>
                  <a:pt x="114691" y="578893"/>
                  <a:pt x="115235" y="580064"/>
                  <a:pt x="118161" y="580356"/>
                </a:cubicBezTo>
                <a:cubicBezTo>
                  <a:pt x="128223" y="581999"/>
                  <a:pt x="138312" y="583546"/>
                  <a:pt x="148429" y="584997"/>
                </a:cubicBezTo>
                <a:cubicBezTo>
                  <a:pt x="162017" y="586962"/>
                  <a:pt x="175646" y="588801"/>
                  <a:pt x="189275" y="590808"/>
                </a:cubicBezTo>
                <a:cubicBezTo>
                  <a:pt x="200897" y="592480"/>
                  <a:pt x="212478" y="594278"/>
                  <a:pt x="224100" y="595950"/>
                </a:cubicBezTo>
                <a:lnTo>
                  <a:pt x="259720" y="601009"/>
                </a:lnTo>
                <a:cubicBezTo>
                  <a:pt x="270799" y="602639"/>
                  <a:pt x="281877" y="604395"/>
                  <a:pt x="293165" y="606068"/>
                </a:cubicBezTo>
                <a:cubicBezTo>
                  <a:pt x="293662" y="606172"/>
                  <a:pt x="294174" y="606172"/>
                  <a:pt x="294670" y="606068"/>
                </a:cubicBezTo>
                <a:cubicBezTo>
                  <a:pt x="295134" y="605955"/>
                  <a:pt x="295537" y="605670"/>
                  <a:pt x="295799" y="605273"/>
                </a:cubicBezTo>
                <a:cubicBezTo>
                  <a:pt x="296030" y="604826"/>
                  <a:pt x="296030" y="604299"/>
                  <a:pt x="295799" y="603852"/>
                </a:cubicBezTo>
                <a:cubicBezTo>
                  <a:pt x="292413" y="600089"/>
                  <a:pt x="288985" y="596285"/>
                  <a:pt x="285473" y="592606"/>
                </a:cubicBezTo>
                <a:cubicBezTo>
                  <a:pt x="276526" y="583157"/>
                  <a:pt x="267566" y="573738"/>
                  <a:pt x="258591" y="564344"/>
                </a:cubicBezTo>
                <a:cubicBezTo>
                  <a:pt x="253658" y="559160"/>
                  <a:pt x="248724" y="553976"/>
                  <a:pt x="243791" y="548876"/>
                </a:cubicBezTo>
                <a:cubicBezTo>
                  <a:pt x="236308" y="541183"/>
                  <a:pt x="228741" y="533616"/>
                  <a:pt x="221383" y="525840"/>
                </a:cubicBezTo>
                <a:cubicBezTo>
                  <a:pt x="211182" y="515137"/>
                  <a:pt x="201051" y="504380"/>
                  <a:pt x="190989" y="493565"/>
                </a:cubicBezTo>
                <a:cubicBezTo>
                  <a:pt x="186097" y="488339"/>
                  <a:pt x="181373" y="482988"/>
                  <a:pt x="176482" y="477804"/>
                </a:cubicBezTo>
                <a:cubicBezTo>
                  <a:pt x="169249" y="470236"/>
                  <a:pt x="161933" y="462795"/>
                  <a:pt x="154659" y="455311"/>
                </a:cubicBezTo>
                <a:cubicBezTo>
                  <a:pt x="149084" y="449738"/>
                  <a:pt x="143510" y="444161"/>
                  <a:pt x="137936" y="438589"/>
                </a:cubicBezTo>
                <a:cubicBezTo>
                  <a:pt x="137174" y="437915"/>
                  <a:pt x="136012" y="437987"/>
                  <a:pt x="135339" y="438747"/>
                </a:cubicBezTo>
                <a:cubicBezTo>
                  <a:pt x="135137" y="438977"/>
                  <a:pt x="134995" y="439253"/>
                  <a:pt x="134926" y="439550"/>
                </a:cubicBezTo>
                <a:cubicBezTo>
                  <a:pt x="134926" y="440052"/>
                  <a:pt x="134633" y="440553"/>
                  <a:pt x="134549" y="441055"/>
                </a:cubicBezTo>
                <a:cubicBezTo>
                  <a:pt x="133253" y="450629"/>
                  <a:pt x="131999" y="460245"/>
                  <a:pt x="130578" y="469818"/>
                </a:cubicBezTo>
                <a:cubicBezTo>
                  <a:pt x="128027" y="486959"/>
                  <a:pt x="125310" y="504100"/>
                  <a:pt x="122676" y="521241"/>
                </a:cubicBezTo>
                <a:cubicBezTo>
                  <a:pt x="121310" y="530326"/>
                  <a:pt x="119917" y="539415"/>
                  <a:pt x="118495" y="548499"/>
                </a:cubicBezTo>
                <a:cubicBezTo>
                  <a:pt x="117074" y="557655"/>
                  <a:pt x="115862" y="567020"/>
                  <a:pt x="114691" y="575883"/>
                </a:cubicBezTo>
                <a:close/>
                <a:moveTo>
                  <a:pt x="981435" y="192220"/>
                </a:moveTo>
                <a:cubicBezTo>
                  <a:pt x="978488" y="194368"/>
                  <a:pt x="976151" y="197251"/>
                  <a:pt x="974662" y="200581"/>
                </a:cubicBezTo>
                <a:cubicBezTo>
                  <a:pt x="969269" y="208942"/>
                  <a:pt x="964169" y="217304"/>
                  <a:pt x="958817" y="225665"/>
                </a:cubicBezTo>
                <a:cubicBezTo>
                  <a:pt x="952630" y="235323"/>
                  <a:pt x="946275" y="244855"/>
                  <a:pt x="940088" y="254512"/>
                </a:cubicBezTo>
                <a:cubicBezTo>
                  <a:pt x="931434" y="268058"/>
                  <a:pt x="922905" y="281645"/>
                  <a:pt x="914293" y="295190"/>
                </a:cubicBezTo>
                <a:cubicBezTo>
                  <a:pt x="909527" y="302757"/>
                  <a:pt x="904761" y="310283"/>
                  <a:pt x="900079" y="317850"/>
                </a:cubicBezTo>
                <a:cubicBezTo>
                  <a:pt x="897946" y="321362"/>
                  <a:pt x="898114" y="322031"/>
                  <a:pt x="901458" y="323870"/>
                </a:cubicBezTo>
                <a:cubicBezTo>
                  <a:pt x="904803" y="325710"/>
                  <a:pt x="907311" y="326922"/>
                  <a:pt x="910321" y="328343"/>
                </a:cubicBezTo>
                <a:cubicBezTo>
                  <a:pt x="914502" y="330392"/>
                  <a:pt x="919184" y="332231"/>
                  <a:pt x="923490" y="334405"/>
                </a:cubicBezTo>
                <a:cubicBezTo>
                  <a:pt x="937370" y="341387"/>
                  <a:pt x="951167" y="348578"/>
                  <a:pt x="965047" y="355309"/>
                </a:cubicBezTo>
                <a:cubicBezTo>
                  <a:pt x="991302" y="368381"/>
                  <a:pt x="1017569" y="381397"/>
                  <a:pt x="1043853" y="394357"/>
                </a:cubicBezTo>
                <a:cubicBezTo>
                  <a:pt x="1045931" y="395322"/>
                  <a:pt x="1048067" y="396160"/>
                  <a:pt x="1050250" y="396865"/>
                </a:cubicBezTo>
                <a:cubicBezTo>
                  <a:pt x="1051922" y="397450"/>
                  <a:pt x="1053092" y="396154"/>
                  <a:pt x="1052591" y="394273"/>
                </a:cubicBezTo>
                <a:cubicBezTo>
                  <a:pt x="1052194" y="392855"/>
                  <a:pt x="1051717" y="391459"/>
                  <a:pt x="1051169" y="390092"/>
                </a:cubicBezTo>
                <a:cubicBezTo>
                  <a:pt x="1046989" y="377843"/>
                  <a:pt x="1042432" y="365635"/>
                  <a:pt x="1038084" y="353386"/>
                </a:cubicBezTo>
                <a:cubicBezTo>
                  <a:pt x="1033736" y="341136"/>
                  <a:pt x="1029722" y="329389"/>
                  <a:pt x="1025542" y="317348"/>
                </a:cubicBezTo>
                <a:cubicBezTo>
                  <a:pt x="1024287" y="313753"/>
                  <a:pt x="1023409" y="309990"/>
                  <a:pt x="1022113" y="306437"/>
                </a:cubicBezTo>
                <a:cubicBezTo>
                  <a:pt x="1018351" y="295859"/>
                  <a:pt x="1014337" y="285533"/>
                  <a:pt x="1010616" y="274830"/>
                </a:cubicBezTo>
                <a:cubicBezTo>
                  <a:pt x="1006185" y="262288"/>
                  <a:pt x="1002255" y="249203"/>
                  <a:pt x="997614" y="236493"/>
                </a:cubicBezTo>
                <a:cubicBezTo>
                  <a:pt x="992974" y="223784"/>
                  <a:pt x="988250" y="212245"/>
                  <a:pt x="984821" y="199703"/>
                </a:cubicBezTo>
                <a:cubicBezTo>
                  <a:pt x="983872" y="197130"/>
                  <a:pt x="982744" y="194629"/>
                  <a:pt x="981435" y="192220"/>
                </a:cubicBezTo>
                <a:close/>
                <a:moveTo>
                  <a:pt x="889460" y="317056"/>
                </a:moveTo>
                <a:cubicBezTo>
                  <a:pt x="890254" y="315881"/>
                  <a:pt x="890254" y="314342"/>
                  <a:pt x="889460" y="313167"/>
                </a:cubicBezTo>
                <a:cubicBezTo>
                  <a:pt x="884305" y="300960"/>
                  <a:pt x="879079" y="288780"/>
                  <a:pt x="873782" y="276628"/>
                </a:cubicBezTo>
                <a:cubicBezTo>
                  <a:pt x="869350" y="266344"/>
                  <a:pt x="864877" y="256059"/>
                  <a:pt x="860529" y="245733"/>
                </a:cubicBezTo>
                <a:cubicBezTo>
                  <a:pt x="855805" y="234445"/>
                  <a:pt x="851248" y="223115"/>
                  <a:pt x="846524" y="211827"/>
                </a:cubicBezTo>
                <a:cubicBezTo>
                  <a:pt x="840712" y="197947"/>
                  <a:pt x="834734" y="184151"/>
                  <a:pt x="828965" y="170271"/>
                </a:cubicBezTo>
                <a:cubicBezTo>
                  <a:pt x="822108" y="153799"/>
                  <a:pt x="815419" y="137243"/>
                  <a:pt x="808563" y="120771"/>
                </a:cubicBezTo>
                <a:cubicBezTo>
                  <a:pt x="807514" y="118772"/>
                  <a:pt x="806314" y="116857"/>
                  <a:pt x="804967" y="115044"/>
                </a:cubicBezTo>
                <a:cubicBezTo>
                  <a:pt x="802334" y="115462"/>
                  <a:pt x="801706" y="117929"/>
                  <a:pt x="800369" y="119643"/>
                </a:cubicBezTo>
                <a:cubicBezTo>
                  <a:pt x="799031" y="121357"/>
                  <a:pt x="796982" y="124158"/>
                  <a:pt x="795394" y="126457"/>
                </a:cubicBezTo>
                <a:lnTo>
                  <a:pt x="773779" y="157938"/>
                </a:lnTo>
                <a:cubicBezTo>
                  <a:pt x="761488" y="175789"/>
                  <a:pt x="749030" y="193516"/>
                  <a:pt x="736822" y="211409"/>
                </a:cubicBezTo>
                <a:cubicBezTo>
                  <a:pt x="733912" y="214606"/>
                  <a:pt x="731630" y="218321"/>
                  <a:pt x="730091" y="222363"/>
                </a:cubicBezTo>
                <a:cubicBezTo>
                  <a:pt x="732516" y="226543"/>
                  <a:pt x="737115" y="228090"/>
                  <a:pt x="740919" y="230348"/>
                </a:cubicBezTo>
                <a:cubicBezTo>
                  <a:pt x="760694" y="242054"/>
                  <a:pt x="780594" y="253467"/>
                  <a:pt x="800410" y="265048"/>
                </a:cubicBezTo>
                <a:cubicBezTo>
                  <a:pt x="810946" y="271235"/>
                  <a:pt x="821314" y="277590"/>
                  <a:pt x="831975" y="283777"/>
                </a:cubicBezTo>
                <a:cubicBezTo>
                  <a:pt x="841841" y="289588"/>
                  <a:pt x="851791" y="295316"/>
                  <a:pt x="861700" y="301085"/>
                </a:cubicBezTo>
                <a:close/>
                <a:moveTo>
                  <a:pt x="1008944" y="592982"/>
                </a:moveTo>
                <a:cubicBezTo>
                  <a:pt x="1008484" y="591811"/>
                  <a:pt x="1008150" y="590850"/>
                  <a:pt x="1007732" y="589930"/>
                </a:cubicBezTo>
                <a:cubicBezTo>
                  <a:pt x="1002853" y="578780"/>
                  <a:pt x="997978" y="567634"/>
                  <a:pt x="993099" y="556484"/>
                </a:cubicBezTo>
                <a:lnTo>
                  <a:pt x="981184" y="529143"/>
                </a:lnTo>
                <a:cubicBezTo>
                  <a:pt x="975289" y="515597"/>
                  <a:pt x="969395" y="502010"/>
                  <a:pt x="963458" y="488506"/>
                </a:cubicBezTo>
                <a:cubicBezTo>
                  <a:pt x="959570" y="479601"/>
                  <a:pt x="955682" y="470738"/>
                  <a:pt x="951710" y="461917"/>
                </a:cubicBezTo>
                <a:cubicBezTo>
                  <a:pt x="949620" y="457318"/>
                  <a:pt x="948491" y="456942"/>
                  <a:pt x="944060" y="458781"/>
                </a:cubicBezTo>
                <a:cubicBezTo>
                  <a:pt x="939628" y="460621"/>
                  <a:pt x="936033" y="462042"/>
                  <a:pt x="932019" y="463673"/>
                </a:cubicBezTo>
                <a:cubicBezTo>
                  <a:pt x="926083" y="466014"/>
                  <a:pt x="920146" y="468313"/>
                  <a:pt x="914251" y="470696"/>
                </a:cubicBezTo>
                <a:cubicBezTo>
                  <a:pt x="897946" y="477344"/>
                  <a:pt x="881725" y="484116"/>
                  <a:pt x="865379" y="490680"/>
                </a:cubicBezTo>
                <a:cubicBezTo>
                  <a:pt x="846691" y="498205"/>
                  <a:pt x="827752" y="505522"/>
                  <a:pt x="809232" y="512963"/>
                </a:cubicBezTo>
                <a:cubicBezTo>
                  <a:pt x="805636" y="514343"/>
                  <a:pt x="802125" y="515764"/>
                  <a:pt x="798571" y="517144"/>
                </a:cubicBezTo>
                <a:cubicBezTo>
                  <a:pt x="798145" y="517399"/>
                  <a:pt x="797856" y="517825"/>
                  <a:pt x="797777" y="518315"/>
                </a:cubicBezTo>
                <a:cubicBezTo>
                  <a:pt x="797777" y="518649"/>
                  <a:pt x="798111" y="519151"/>
                  <a:pt x="798446" y="519443"/>
                </a:cubicBezTo>
                <a:cubicBezTo>
                  <a:pt x="798843" y="519761"/>
                  <a:pt x="799298" y="519999"/>
                  <a:pt x="799783" y="520154"/>
                </a:cubicBezTo>
                <a:cubicBezTo>
                  <a:pt x="807936" y="523081"/>
                  <a:pt x="816088" y="526049"/>
                  <a:pt x="824282" y="528934"/>
                </a:cubicBezTo>
                <a:lnTo>
                  <a:pt x="856725" y="540389"/>
                </a:lnTo>
                <a:cubicBezTo>
                  <a:pt x="868932" y="544569"/>
                  <a:pt x="881098" y="549335"/>
                  <a:pt x="893348" y="553725"/>
                </a:cubicBezTo>
                <a:cubicBezTo>
                  <a:pt x="906768" y="558575"/>
                  <a:pt x="920230" y="563341"/>
                  <a:pt x="933691" y="568149"/>
                </a:cubicBezTo>
                <a:cubicBezTo>
                  <a:pt x="944478" y="572037"/>
                  <a:pt x="955306" y="575674"/>
                  <a:pt x="965966" y="579980"/>
                </a:cubicBezTo>
                <a:cubicBezTo>
                  <a:pt x="978007" y="584871"/>
                  <a:pt x="990549" y="588341"/>
                  <a:pt x="1002882" y="592522"/>
                </a:cubicBezTo>
                <a:cubicBezTo>
                  <a:pt x="1004249" y="593086"/>
                  <a:pt x="1005641" y="593576"/>
                  <a:pt x="1007063" y="593985"/>
                </a:cubicBezTo>
                <a:cubicBezTo>
                  <a:pt x="1007564" y="594153"/>
                  <a:pt x="1008150" y="593358"/>
                  <a:pt x="1008819" y="593024"/>
                </a:cubicBezTo>
                <a:close/>
                <a:moveTo>
                  <a:pt x="718385" y="218809"/>
                </a:moveTo>
                <a:cubicBezTo>
                  <a:pt x="717047" y="216635"/>
                  <a:pt x="716295" y="215088"/>
                  <a:pt x="715250" y="213750"/>
                </a:cubicBezTo>
                <a:cubicBezTo>
                  <a:pt x="706416" y="202852"/>
                  <a:pt x="697578" y="191955"/>
                  <a:pt x="688744" y="181057"/>
                </a:cubicBezTo>
                <a:cubicBezTo>
                  <a:pt x="680215" y="170605"/>
                  <a:pt x="671674" y="160140"/>
                  <a:pt x="663116" y="149660"/>
                </a:cubicBezTo>
                <a:cubicBezTo>
                  <a:pt x="654755" y="139585"/>
                  <a:pt x="646770" y="129425"/>
                  <a:pt x="638534" y="119350"/>
                </a:cubicBezTo>
                <a:cubicBezTo>
                  <a:pt x="629503" y="108313"/>
                  <a:pt x="620348" y="97318"/>
                  <a:pt x="611275" y="86281"/>
                </a:cubicBezTo>
                <a:cubicBezTo>
                  <a:pt x="603834" y="77208"/>
                  <a:pt x="596476" y="68136"/>
                  <a:pt x="589034" y="59022"/>
                </a:cubicBezTo>
                <a:cubicBezTo>
                  <a:pt x="580338" y="48375"/>
                  <a:pt x="571630" y="37729"/>
                  <a:pt x="562905" y="27082"/>
                </a:cubicBezTo>
                <a:cubicBezTo>
                  <a:pt x="562081" y="26134"/>
                  <a:pt x="561174" y="25266"/>
                  <a:pt x="560187" y="24490"/>
                </a:cubicBezTo>
                <a:cubicBezTo>
                  <a:pt x="559313" y="23927"/>
                  <a:pt x="558151" y="24179"/>
                  <a:pt x="557587" y="25052"/>
                </a:cubicBezTo>
                <a:cubicBezTo>
                  <a:pt x="557436" y="25286"/>
                  <a:pt x="557340" y="25551"/>
                  <a:pt x="557302" y="25828"/>
                </a:cubicBezTo>
                <a:cubicBezTo>
                  <a:pt x="557160" y="26573"/>
                  <a:pt x="557160" y="27340"/>
                  <a:pt x="557302" y="28085"/>
                </a:cubicBezTo>
                <a:cubicBezTo>
                  <a:pt x="558168" y="35173"/>
                  <a:pt x="558569" y="42309"/>
                  <a:pt x="558515" y="49449"/>
                </a:cubicBezTo>
                <a:cubicBezTo>
                  <a:pt x="559476" y="64457"/>
                  <a:pt x="560438" y="79466"/>
                  <a:pt x="561274" y="94517"/>
                </a:cubicBezTo>
                <a:cubicBezTo>
                  <a:pt x="562445" y="116674"/>
                  <a:pt x="563490" y="138832"/>
                  <a:pt x="564660" y="160990"/>
                </a:cubicBezTo>
                <a:cubicBezTo>
                  <a:pt x="564953" y="167094"/>
                  <a:pt x="565455" y="173197"/>
                  <a:pt x="565873" y="179301"/>
                </a:cubicBezTo>
                <a:cubicBezTo>
                  <a:pt x="565831" y="180890"/>
                  <a:pt x="566914" y="182289"/>
                  <a:pt x="568465" y="182646"/>
                </a:cubicBezTo>
                <a:lnTo>
                  <a:pt x="571433" y="183482"/>
                </a:lnTo>
                <a:cubicBezTo>
                  <a:pt x="587278" y="187454"/>
                  <a:pt x="603081" y="191467"/>
                  <a:pt x="618926" y="195397"/>
                </a:cubicBezTo>
                <a:lnTo>
                  <a:pt x="673735" y="208733"/>
                </a:lnTo>
                <a:cubicBezTo>
                  <a:pt x="686862" y="211953"/>
                  <a:pt x="699990" y="215172"/>
                  <a:pt x="713117" y="218307"/>
                </a:cubicBezTo>
                <a:cubicBezTo>
                  <a:pt x="714856" y="218613"/>
                  <a:pt x="716621" y="218781"/>
                  <a:pt x="718385" y="218809"/>
                </a:cubicBezTo>
                <a:close/>
                <a:moveTo>
                  <a:pt x="618048" y="1104282"/>
                </a:moveTo>
                <a:cubicBezTo>
                  <a:pt x="618048" y="1106205"/>
                  <a:pt x="617714" y="1108170"/>
                  <a:pt x="617714" y="1110093"/>
                </a:cubicBezTo>
                <a:cubicBezTo>
                  <a:pt x="617714" y="1124642"/>
                  <a:pt x="617714" y="1139358"/>
                  <a:pt x="617212" y="1153698"/>
                </a:cubicBezTo>
                <a:cubicBezTo>
                  <a:pt x="616334" y="1177152"/>
                  <a:pt x="616418" y="1200605"/>
                  <a:pt x="616125" y="1224059"/>
                </a:cubicBezTo>
                <a:lnTo>
                  <a:pt x="615372" y="1283718"/>
                </a:lnTo>
                <a:cubicBezTo>
                  <a:pt x="615372" y="1295466"/>
                  <a:pt x="614954" y="1307172"/>
                  <a:pt x="614787" y="1318919"/>
                </a:cubicBezTo>
                <a:cubicBezTo>
                  <a:pt x="614804" y="1320199"/>
                  <a:pt x="614942" y="1321474"/>
                  <a:pt x="615205" y="1322724"/>
                </a:cubicBezTo>
                <a:cubicBezTo>
                  <a:pt x="615301" y="1323991"/>
                  <a:pt x="616409" y="1324936"/>
                  <a:pt x="617676" y="1324839"/>
                </a:cubicBezTo>
                <a:cubicBezTo>
                  <a:pt x="617743" y="1324835"/>
                  <a:pt x="617814" y="1324827"/>
                  <a:pt x="617881" y="1324814"/>
                </a:cubicBezTo>
                <a:cubicBezTo>
                  <a:pt x="620159" y="1324534"/>
                  <a:pt x="622421" y="1324133"/>
                  <a:pt x="624654" y="1323602"/>
                </a:cubicBezTo>
                <a:cubicBezTo>
                  <a:pt x="630590" y="1322139"/>
                  <a:pt x="636527" y="1320550"/>
                  <a:pt x="642422" y="1319045"/>
                </a:cubicBezTo>
                <a:cubicBezTo>
                  <a:pt x="652790" y="1316369"/>
                  <a:pt x="663325" y="1313735"/>
                  <a:pt x="673484" y="1311018"/>
                </a:cubicBezTo>
                <a:cubicBezTo>
                  <a:pt x="680382" y="1309220"/>
                  <a:pt x="687281" y="1307339"/>
                  <a:pt x="694388" y="1305583"/>
                </a:cubicBezTo>
                <a:cubicBezTo>
                  <a:pt x="702749" y="1303409"/>
                  <a:pt x="711111" y="1301402"/>
                  <a:pt x="719472" y="1299186"/>
                </a:cubicBezTo>
                <a:cubicBezTo>
                  <a:pt x="720233" y="1299028"/>
                  <a:pt x="720965" y="1298760"/>
                  <a:pt x="721646" y="1298392"/>
                </a:cubicBezTo>
                <a:cubicBezTo>
                  <a:pt x="722867" y="1297857"/>
                  <a:pt x="723427" y="1296440"/>
                  <a:pt x="722900" y="1295215"/>
                </a:cubicBezTo>
                <a:cubicBezTo>
                  <a:pt x="722541" y="1294253"/>
                  <a:pt x="722123" y="1293321"/>
                  <a:pt x="721646" y="1292414"/>
                </a:cubicBezTo>
                <a:lnTo>
                  <a:pt x="690583" y="1235305"/>
                </a:lnTo>
                <a:cubicBezTo>
                  <a:pt x="682669" y="1220702"/>
                  <a:pt x="674780" y="1206124"/>
                  <a:pt x="666921" y="1191575"/>
                </a:cubicBezTo>
                <a:lnTo>
                  <a:pt x="645139" y="1151190"/>
                </a:lnTo>
                <a:cubicBezTo>
                  <a:pt x="637279" y="1136586"/>
                  <a:pt x="629390" y="1122008"/>
                  <a:pt x="621476" y="1107459"/>
                </a:cubicBezTo>
                <a:cubicBezTo>
                  <a:pt x="620933" y="1106205"/>
                  <a:pt x="620682" y="1104449"/>
                  <a:pt x="618257" y="1104282"/>
                </a:cubicBezTo>
                <a:close/>
                <a:moveTo>
                  <a:pt x="720601" y="1013394"/>
                </a:moveTo>
                <a:lnTo>
                  <a:pt x="741504" y="1008418"/>
                </a:lnTo>
                <a:lnTo>
                  <a:pt x="782433" y="998803"/>
                </a:lnTo>
                <a:lnTo>
                  <a:pt x="833062" y="986930"/>
                </a:lnTo>
                <a:cubicBezTo>
                  <a:pt x="834069" y="986775"/>
                  <a:pt x="835048" y="986449"/>
                  <a:pt x="835946" y="985968"/>
                </a:cubicBezTo>
                <a:cubicBezTo>
                  <a:pt x="836703" y="985354"/>
                  <a:pt x="837217" y="984497"/>
                  <a:pt x="837410" y="983543"/>
                </a:cubicBezTo>
                <a:cubicBezTo>
                  <a:pt x="837472" y="982536"/>
                  <a:pt x="837330" y="981524"/>
                  <a:pt x="836992" y="980575"/>
                </a:cubicBezTo>
                <a:cubicBezTo>
                  <a:pt x="832560" y="963852"/>
                  <a:pt x="828141" y="947129"/>
                  <a:pt x="823739" y="930407"/>
                </a:cubicBezTo>
                <a:cubicBezTo>
                  <a:pt x="822443" y="925473"/>
                  <a:pt x="821105" y="920582"/>
                  <a:pt x="819809" y="915649"/>
                </a:cubicBezTo>
                <a:cubicBezTo>
                  <a:pt x="817259" y="905782"/>
                  <a:pt x="814792" y="895874"/>
                  <a:pt x="812200" y="886049"/>
                </a:cubicBezTo>
                <a:cubicBezTo>
                  <a:pt x="808019" y="869786"/>
                  <a:pt x="803337" y="853565"/>
                  <a:pt x="799073" y="837260"/>
                </a:cubicBezTo>
                <a:cubicBezTo>
                  <a:pt x="796021" y="825680"/>
                  <a:pt x="793345" y="814016"/>
                  <a:pt x="790460" y="802393"/>
                </a:cubicBezTo>
                <a:cubicBezTo>
                  <a:pt x="790285" y="801645"/>
                  <a:pt x="789875" y="800972"/>
                  <a:pt x="789290" y="800470"/>
                </a:cubicBezTo>
                <a:cubicBezTo>
                  <a:pt x="788872" y="800136"/>
                  <a:pt x="787701" y="800010"/>
                  <a:pt x="787450" y="800470"/>
                </a:cubicBezTo>
                <a:cubicBezTo>
                  <a:pt x="786840" y="801269"/>
                  <a:pt x="786388" y="802176"/>
                  <a:pt x="786112" y="803146"/>
                </a:cubicBezTo>
                <a:cubicBezTo>
                  <a:pt x="780301" y="820538"/>
                  <a:pt x="774448" y="837929"/>
                  <a:pt x="768721" y="855363"/>
                </a:cubicBezTo>
                <a:cubicBezTo>
                  <a:pt x="762659" y="873758"/>
                  <a:pt x="756764" y="892195"/>
                  <a:pt x="750702" y="910632"/>
                </a:cubicBezTo>
                <a:cubicBezTo>
                  <a:pt x="744640" y="929069"/>
                  <a:pt x="738870" y="946419"/>
                  <a:pt x="732976" y="964354"/>
                </a:cubicBezTo>
                <a:cubicBezTo>
                  <a:pt x="729715" y="974275"/>
                  <a:pt x="726483" y="984212"/>
                  <a:pt x="723276" y="994162"/>
                </a:cubicBezTo>
                <a:cubicBezTo>
                  <a:pt x="721521" y="999472"/>
                  <a:pt x="719723" y="1004781"/>
                  <a:pt x="718051" y="1010133"/>
                </a:cubicBezTo>
                <a:cubicBezTo>
                  <a:pt x="717382" y="1012265"/>
                  <a:pt x="718301" y="1013310"/>
                  <a:pt x="720810" y="1013394"/>
                </a:cubicBezTo>
                <a:close/>
                <a:moveTo>
                  <a:pt x="1007564" y="752434"/>
                </a:moveTo>
                <a:lnTo>
                  <a:pt x="1007564" y="752434"/>
                </a:lnTo>
                <a:cubicBezTo>
                  <a:pt x="1007564" y="754984"/>
                  <a:pt x="1007564" y="757534"/>
                  <a:pt x="1007564" y="760085"/>
                </a:cubicBezTo>
                <a:cubicBezTo>
                  <a:pt x="1007631" y="760958"/>
                  <a:pt x="1008392" y="761615"/>
                  <a:pt x="1009270" y="761548"/>
                </a:cubicBezTo>
                <a:cubicBezTo>
                  <a:pt x="1009446" y="761535"/>
                  <a:pt x="1009617" y="761494"/>
                  <a:pt x="1009780" y="761423"/>
                </a:cubicBezTo>
                <a:cubicBezTo>
                  <a:pt x="1010458" y="761101"/>
                  <a:pt x="1011114" y="760737"/>
                  <a:pt x="1011745" y="760336"/>
                </a:cubicBezTo>
                <a:lnTo>
                  <a:pt x="1061914" y="727141"/>
                </a:lnTo>
                <a:cubicBezTo>
                  <a:pt x="1075543" y="718152"/>
                  <a:pt x="1089130" y="709080"/>
                  <a:pt x="1102717" y="700092"/>
                </a:cubicBezTo>
                <a:lnTo>
                  <a:pt x="1157652" y="663845"/>
                </a:lnTo>
                <a:lnTo>
                  <a:pt x="1159533" y="662549"/>
                </a:lnTo>
                <a:cubicBezTo>
                  <a:pt x="1160248" y="662001"/>
                  <a:pt x="1160386" y="660981"/>
                  <a:pt x="1159838" y="660262"/>
                </a:cubicBezTo>
                <a:cubicBezTo>
                  <a:pt x="1159751" y="660149"/>
                  <a:pt x="1159650" y="660045"/>
                  <a:pt x="1159533" y="659957"/>
                </a:cubicBezTo>
                <a:cubicBezTo>
                  <a:pt x="1158179" y="659196"/>
                  <a:pt x="1156782" y="658515"/>
                  <a:pt x="1155353" y="657908"/>
                </a:cubicBezTo>
                <a:lnTo>
                  <a:pt x="1118437" y="643109"/>
                </a:lnTo>
                <a:lnTo>
                  <a:pt x="1103721" y="636963"/>
                </a:lnTo>
                <a:lnTo>
                  <a:pt x="1076086" y="625717"/>
                </a:lnTo>
                <a:cubicBezTo>
                  <a:pt x="1067349" y="622205"/>
                  <a:pt x="1058527" y="618819"/>
                  <a:pt x="1049790" y="615307"/>
                </a:cubicBezTo>
                <a:cubicBezTo>
                  <a:pt x="1041721" y="612046"/>
                  <a:pt x="1033778" y="608618"/>
                  <a:pt x="1025667" y="605482"/>
                </a:cubicBezTo>
                <a:cubicBezTo>
                  <a:pt x="1014003" y="600967"/>
                  <a:pt x="1015090" y="599922"/>
                  <a:pt x="1014170" y="612631"/>
                </a:cubicBezTo>
                <a:cubicBezTo>
                  <a:pt x="1013167" y="626093"/>
                  <a:pt x="1012581" y="639597"/>
                  <a:pt x="1011996" y="653100"/>
                </a:cubicBezTo>
                <a:cubicBezTo>
                  <a:pt x="1011285" y="668862"/>
                  <a:pt x="1010825" y="684665"/>
                  <a:pt x="1010115" y="700468"/>
                </a:cubicBezTo>
                <a:cubicBezTo>
                  <a:pt x="1009237" y="717818"/>
                  <a:pt x="1008317" y="735126"/>
                  <a:pt x="1007564" y="752434"/>
                </a:cubicBezTo>
                <a:close/>
                <a:moveTo>
                  <a:pt x="556801" y="184862"/>
                </a:moveTo>
                <a:cubicBezTo>
                  <a:pt x="556550" y="184444"/>
                  <a:pt x="556383" y="183816"/>
                  <a:pt x="556048" y="183649"/>
                </a:cubicBezTo>
                <a:cubicBezTo>
                  <a:pt x="553456" y="182604"/>
                  <a:pt x="550864" y="181517"/>
                  <a:pt x="548188" y="180723"/>
                </a:cubicBezTo>
                <a:lnTo>
                  <a:pt x="495512" y="165003"/>
                </a:lnTo>
                <a:lnTo>
                  <a:pt x="420259" y="142344"/>
                </a:lnTo>
                <a:lnTo>
                  <a:pt x="399063" y="135864"/>
                </a:lnTo>
                <a:lnTo>
                  <a:pt x="369087" y="126875"/>
                </a:lnTo>
                <a:cubicBezTo>
                  <a:pt x="368344" y="126668"/>
                  <a:pt x="367590" y="126501"/>
                  <a:pt x="366829" y="126374"/>
                </a:cubicBezTo>
                <a:cubicBezTo>
                  <a:pt x="366054" y="126250"/>
                  <a:pt x="365326" y="126778"/>
                  <a:pt x="365202" y="127554"/>
                </a:cubicBezTo>
                <a:cubicBezTo>
                  <a:pt x="365162" y="127804"/>
                  <a:pt x="365190" y="128060"/>
                  <a:pt x="365283" y="128297"/>
                </a:cubicBezTo>
                <a:cubicBezTo>
                  <a:pt x="367373" y="133481"/>
                  <a:pt x="369463" y="138665"/>
                  <a:pt x="371763" y="143807"/>
                </a:cubicBezTo>
                <a:cubicBezTo>
                  <a:pt x="375943" y="153339"/>
                  <a:pt x="380124" y="162871"/>
                  <a:pt x="384514" y="172403"/>
                </a:cubicBezTo>
                <a:cubicBezTo>
                  <a:pt x="389113" y="182897"/>
                  <a:pt x="393586" y="193307"/>
                  <a:pt x="398185" y="203967"/>
                </a:cubicBezTo>
                <a:lnTo>
                  <a:pt x="419506" y="252213"/>
                </a:lnTo>
                <a:cubicBezTo>
                  <a:pt x="421471" y="256644"/>
                  <a:pt x="423353" y="261076"/>
                  <a:pt x="425401" y="265466"/>
                </a:cubicBezTo>
                <a:cubicBezTo>
                  <a:pt x="425723" y="266718"/>
                  <a:pt x="426998" y="267473"/>
                  <a:pt x="428252" y="267152"/>
                </a:cubicBezTo>
                <a:cubicBezTo>
                  <a:pt x="428566" y="267071"/>
                  <a:pt x="428867" y="266923"/>
                  <a:pt x="429122" y="266720"/>
                </a:cubicBezTo>
                <a:cubicBezTo>
                  <a:pt x="430711" y="265884"/>
                  <a:pt x="432257" y="264964"/>
                  <a:pt x="433763" y="264002"/>
                </a:cubicBezTo>
                <a:lnTo>
                  <a:pt x="467208" y="242848"/>
                </a:lnTo>
                <a:lnTo>
                  <a:pt x="515746" y="212329"/>
                </a:lnTo>
                <a:cubicBezTo>
                  <a:pt x="523062" y="207730"/>
                  <a:pt x="530295" y="203006"/>
                  <a:pt x="537611" y="198365"/>
                </a:cubicBezTo>
                <a:lnTo>
                  <a:pt x="552453" y="188917"/>
                </a:lnTo>
                <a:cubicBezTo>
                  <a:pt x="553720" y="188086"/>
                  <a:pt x="554932" y="187178"/>
                  <a:pt x="556090" y="186199"/>
                </a:cubicBezTo>
                <a:cubicBezTo>
                  <a:pt x="556466" y="185907"/>
                  <a:pt x="556550" y="185322"/>
                  <a:pt x="556801" y="184862"/>
                </a:cubicBezTo>
                <a:close/>
                <a:moveTo>
                  <a:pt x="739999" y="1306377"/>
                </a:moveTo>
                <a:cubicBezTo>
                  <a:pt x="739999" y="1306586"/>
                  <a:pt x="739498" y="1306712"/>
                  <a:pt x="739456" y="1306921"/>
                </a:cubicBezTo>
                <a:cubicBezTo>
                  <a:pt x="739351" y="1307147"/>
                  <a:pt x="739351" y="1307406"/>
                  <a:pt x="739456" y="1307632"/>
                </a:cubicBezTo>
                <a:cubicBezTo>
                  <a:pt x="740233" y="1308643"/>
                  <a:pt x="741074" y="1309605"/>
                  <a:pt x="741964" y="1310516"/>
                </a:cubicBezTo>
                <a:cubicBezTo>
                  <a:pt x="750033" y="1318627"/>
                  <a:pt x="758102" y="1326779"/>
                  <a:pt x="766296" y="1334848"/>
                </a:cubicBezTo>
                <a:lnTo>
                  <a:pt x="816464" y="1384055"/>
                </a:lnTo>
                <a:cubicBezTo>
                  <a:pt x="829550" y="1396931"/>
                  <a:pt x="842510" y="1409892"/>
                  <a:pt x="855554" y="1422768"/>
                </a:cubicBezTo>
                <a:cubicBezTo>
                  <a:pt x="873866" y="1440883"/>
                  <a:pt x="892190" y="1459002"/>
                  <a:pt x="910530" y="1477117"/>
                </a:cubicBezTo>
                <a:cubicBezTo>
                  <a:pt x="912872" y="1479417"/>
                  <a:pt x="915422" y="1481591"/>
                  <a:pt x="917930" y="1483765"/>
                </a:cubicBezTo>
                <a:cubicBezTo>
                  <a:pt x="918754" y="1484471"/>
                  <a:pt x="919991" y="1484379"/>
                  <a:pt x="920702" y="1483560"/>
                </a:cubicBezTo>
                <a:cubicBezTo>
                  <a:pt x="920861" y="1483372"/>
                  <a:pt x="920986" y="1483158"/>
                  <a:pt x="921066" y="1482928"/>
                </a:cubicBezTo>
                <a:cubicBezTo>
                  <a:pt x="921735" y="1481591"/>
                  <a:pt x="922278" y="1480169"/>
                  <a:pt x="922905" y="1478748"/>
                </a:cubicBezTo>
                <a:lnTo>
                  <a:pt x="946861" y="1421639"/>
                </a:lnTo>
                <a:cubicBezTo>
                  <a:pt x="950289" y="1413278"/>
                  <a:pt x="953759" y="1405209"/>
                  <a:pt x="957187" y="1396973"/>
                </a:cubicBezTo>
                <a:cubicBezTo>
                  <a:pt x="958358" y="1394088"/>
                  <a:pt x="957856" y="1392792"/>
                  <a:pt x="955013" y="1391413"/>
                </a:cubicBezTo>
                <a:cubicBezTo>
                  <a:pt x="954118" y="1390945"/>
                  <a:pt x="953194" y="1390527"/>
                  <a:pt x="952254" y="1390159"/>
                </a:cubicBezTo>
                <a:lnTo>
                  <a:pt x="907228" y="1372432"/>
                </a:lnTo>
                <a:lnTo>
                  <a:pt x="866048" y="1356086"/>
                </a:lnTo>
                <a:lnTo>
                  <a:pt x="821983" y="1338611"/>
                </a:lnTo>
                <a:lnTo>
                  <a:pt x="780803" y="1322222"/>
                </a:lnTo>
                <a:lnTo>
                  <a:pt x="741044" y="1306461"/>
                </a:lnTo>
                <a:cubicBezTo>
                  <a:pt x="740702" y="1306386"/>
                  <a:pt x="740350" y="1306356"/>
                  <a:pt x="739999" y="1306377"/>
                </a:cubicBezTo>
                <a:close/>
                <a:moveTo>
                  <a:pt x="844517" y="979613"/>
                </a:moveTo>
                <a:cubicBezTo>
                  <a:pt x="844517" y="982582"/>
                  <a:pt x="845395" y="983794"/>
                  <a:pt x="847193" y="983376"/>
                </a:cubicBezTo>
                <a:cubicBezTo>
                  <a:pt x="848689" y="983125"/>
                  <a:pt x="850169" y="982791"/>
                  <a:pt x="851624" y="982373"/>
                </a:cubicBezTo>
                <a:lnTo>
                  <a:pt x="899911" y="970500"/>
                </a:lnTo>
                <a:lnTo>
                  <a:pt x="951877" y="957623"/>
                </a:lnTo>
                <a:cubicBezTo>
                  <a:pt x="959068" y="955825"/>
                  <a:pt x="959068" y="955742"/>
                  <a:pt x="956309" y="949262"/>
                </a:cubicBezTo>
                <a:lnTo>
                  <a:pt x="931225" y="887680"/>
                </a:lnTo>
                <a:lnTo>
                  <a:pt x="903047" y="819492"/>
                </a:lnTo>
                <a:cubicBezTo>
                  <a:pt x="901124" y="814810"/>
                  <a:pt x="898866" y="810211"/>
                  <a:pt x="897277" y="805362"/>
                </a:cubicBezTo>
                <a:cubicBezTo>
                  <a:pt x="894476" y="796039"/>
                  <a:pt x="889794" y="787552"/>
                  <a:pt x="886575" y="778396"/>
                </a:cubicBezTo>
                <a:cubicBezTo>
                  <a:pt x="885801" y="776519"/>
                  <a:pt x="884865" y="774717"/>
                  <a:pt x="883774" y="773003"/>
                </a:cubicBezTo>
                <a:cubicBezTo>
                  <a:pt x="883774" y="772710"/>
                  <a:pt x="882896" y="772669"/>
                  <a:pt x="882394" y="772585"/>
                </a:cubicBezTo>
                <a:cubicBezTo>
                  <a:pt x="881892" y="772501"/>
                  <a:pt x="881976" y="772878"/>
                  <a:pt x="881934" y="773087"/>
                </a:cubicBezTo>
                <a:cubicBezTo>
                  <a:pt x="881558" y="774299"/>
                  <a:pt x="881140" y="775512"/>
                  <a:pt x="880889" y="776724"/>
                </a:cubicBezTo>
                <a:lnTo>
                  <a:pt x="875120" y="807536"/>
                </a:lnTo>
                <a:cubicBezTo>
                  <a:pt x="873364" y="817068"/>
                  <a:pt x="871482" y="826600"/>
                  <a:pt x="869810" y="836132"/>
                </a:cubicBezTo>
                <a:cubicBezTo>
                  <a:pt x="866884" y="852855"/>
                  <a:pt x="864250" y="869326"/>
                  <a:pt x="861449" y="885882"/>
                </a:cubicBezTo>
                <a:cubicBezTo>
                  <a:pt x="858731" y="900933"/>
                  <a:pt x="855763" y="915941"/>
                  <a:pt x="853087" y="930992"/>
                </a:cubicBezTo>
                <a:cubicBezTo>
                  <a:pt x="850913" y="942501"/>
                  <a:pt x="848794" y="954028"/>
                  <a:pt x="846733" y="965566"/>
                </a:cubicBezTo>
                <a:cubicBezTo>
                  <a:pt x="845353" y="970583"/>
                  <a:pt x="844726" y="975642"/>
                  <a:pt x="844099" y="979613"/>
                </a:cubicBezTo>
                <a:close/>
                <a:moveTo>
                  <a:pt x="610397" y="1318251"/>
                </a:moveTo>
                <a:lnTo>
                  <a:pt x="612028" y="1317832"/>
                </a:lnTo>
                <a:cubicBezTo>
                  <a:pt x="612028" y="1311980"/>
                  <a:pt x="611735" y="1306126"/>
                  <a:pt x="612028" y="1300315"/>
                </a:cubicBezTo>
                <a:cubicBezTo>
                  <a:pt x="612906" y="1284011"/>
                  <a:pt x="611610" y="1267622"/>
                  <a:pt x="613324" y="1251359"/>
                </a:cubicBezTo>
                <a:cubicBezTo>
                  <a:pt x="613324" y="1250858"/>
                  <a:pt x="613324" y="1250356"/>
                  <a:pt x="613324" y="1249854"/>
                </a:cubicBezTo>
                <a:cubicBezTo>
                  <a:pt x="613324" y="1240155"/>
                  <a:pt x="613324" y="1230456"/>
                  <a:pt x="613324" y="1220589"/>
                </a:cubicBezTo>
                <a:cubicBezTo>
                  <a:pt x="613324" y="1201985"/>
                  <a:pt x="613324" y="1183381"/>
                  <a:pt x="613658" y="1164735"/>
                </a:cubicBezTo>
                <a:cubicBezTo>
                  <a:pt x="613909" y="1145128"/>
                  <a:pt x="614369" y="1125478"/>
                  <a:pt x="614745" y="1105829"/>
                </a:cubicBezTo>
                <a:cubicBezTo>
                  <a:pt x="614745" y="1104073"/>
                  <a:pt x="614745" y="1102275"/>
                  <a:pt x="614745" y="1100478"/>
                </a:cubicBezTo>
                <a:cubicBezTo>
                  <a:pt x="614804" y="1099721"/>
                  <a:pt x="614674" y="1098956"/>
                  <a:pt x="614369" y="1098262"/>
                </a:cubicBezTo>
                <a:cubicBezTo>
                  <a:pt x="613775" y="1097522"/>
                  <a:pt x="612952" y="1097008"/>
                  <a:pt x="612028" y="1096799"/>
                </a:cubicBezTo>
                <a:cubicBezTo>
                  <a:pt x="611020" y="1096886"/>
                  <a:pt x="610042" y="1097171"/>
                  <a:pt x="609143" y="1097635"/>
                </a:cubicBezTo>
                <a:lnTo>
                  <a:pt x="572520" y="1111013"/>
                </a:lnTo>
                <a:cubicBezTo>
                  <a:pt x="555296" y="1117368"/>
                  <a:pt x="538113" y="1123764"/>
                  <a:pt x="520888" y="1130077"/>
                </a:cubicBezTo>
                <a:cubicBezTo>
                  <a:pt x="511607" y="1133505"/>
                  <a:pt x="511524" y="1133798"/>
                  <a:pt x="516122" y="1142285"/>
                </a:cubicBezTo>
                <a:cubicBezTo>
                  <a:pt x="522172" y="1153435"/>
                  <a:pt x="528205" y="1164651"/>
                  <a:pt x="534225" y="1175939"/>
                </a:cubicBezTo>
                <a:cubicBezTo>
                  <a:pt x="542586" y="1191910"/>
                  <a:pt x="550948" y="1207922"/>
                  <a:pt x="559644" y="1223892"/>
                </a:cubicBezTo>
                <a:cubicBezTo>
                  <a:pt x="573578" y="1250230"/>
                  <a:pt x="587625" y="1276556"/>
                  <a:pt x="601785" y="1302865"/>
                </a:cubicBezTo>
                <a:cubicBezTo>
                  <a:pt x="604210" y="1308259"/>
                  <a:pt x="607136" y="1313359"/>
                  <a:pt x="609979" y="1318418"/>
                </a:cubicBezTo>
                <a:close/>
                <a:moveTo>
                  <a:pt x="791798" y="658786"/>
                </a:moveTo>
                <a:lnTo>
                  <a:pt x="791380" y="658786"/>
                </a:lnTo>
                <a:cubicBezTo>
                  <a:pt x="791380" y="678185"/>
                  <a:pt x="791380" y="697541"/>
                  <a:pt x="791380" y="716940"/>
                </a:cubicBezTo>
                <a:cubicBezTo>
                  <a:pt x="791380" y="733663"/>
                  <a:pt x="791088" y="750594"/>
                  <a:pt x="790920" y="767401"/>
                </a:cubicBezTo>
                <a:cubicBezTo>
                  <a:pt x="790920" y="772501"/>
                  <a:pt x="790920" y="777602"/>
                  <a:pt x="790920" y="782702"/>
                </a:cubicBezTo>
                <a:cubicBezTo>
                  <a:pt x="790720" y="784120"/>
                  <a:pt x="791706" y="785432"/>
                  <a:pt x="793124" y="785633"/>
                </a:cubicBezTo>
                <a:cubicBezTo>
                  <a:pt x="793579" y="785696"/>
                  <a:pt x="794047" y="785637"/>
                  <a:pt x="794474" y="785462"/>
                </a:cubicBezTo>
                <a:cubicBezTo>
                  <a:pt x="795435" y="785253"/>
                  <a:pt x="796397" y="784834"/>
                  <a:pt x="797359" y="784542"/>
                </a:cubicBezTo>
                <a:cubicBezTo>
                  <a:pt x="805218" y="782284"/>
                  <a:pt x="813036" y="780068"/>
                  <a:pt x="820854" y="777769"/>
                </a:cubicBezTo>
                <a:lnTo>
                  <a:pt x="872904" y="762175"/>
                </a:lnTo>
                <a:cubicBezTo>
                  <a:pt x="874125" y="761820"/>
                  <a:pt x="875325" y="761402"/>
                  <a:pt x="876499" y="760921"/>
                </a:cubicBezTo>
                <a:cubicBezTo>
                  <a:pt x="878009" y="760352"/>
                  <a:pt x="878778" y="758672"/>
                  <a:pt x="878213" y="757158"/>
                </a:cubicBezTo>
                <a:cubicBezTo>
                  <a:pt x="877787" y="755427"/>
                  <a:pt x="877256" y="753726"/>
                  <a:pt x="876625" y="752058"/>
                </a:cubicBezTo>
                <a:cubicBezTo>
                  <a:pt x="873489" y="743445"/>
                  <a:pt x="870354" y="734791"/>
                  <a:pt x="867051" y="726221"/>
                </a:cubicBezTo>
                <a:cubicBezTo>
                  <a:pt x="860362" y="708620"/>
                  <a:pt x="853505" y="691019"/>
                  <a:pt x="846858" y="673377"/>
                </a:cubicBezTo>
                <a:cubicBezTo>
                  <a:pt x="835875" y="644279"/>
                  <a:pt x="824951" y="615169"/>
                  <a:pt x="814081" y="586042"/>
                </a:cubicBezTo>
                <a:cubicBezTo>
                  <a:pt x="807894" y="569570"/>
                  <a:pt x="801539" y="553140"/>
                  <a:pt x="795394" y="536710"/>
                </a:cubicBezTo>
                <a:cubicBezTo>
                  <a:pt x="795168" y="535974"/>
                  <a:pt x="794846" y="535272"/>
                  <a:pt x="794432" y="534619"/>
                </a:cubicBezTo>
                <a:cubicBezTo>
                  <a:pt x="794432" y="534243"/>
                  <a:pt x="793680" y="533783"/>
                  <a:pt x="793345" y="533825"/>
                </a:cubicBezTo>
                <a:cubicBezTo>
                  <a:pt x="792889" y="533959"/>
                  <a:pt x="792538" y="534327"/>
                  <a:pt x="792425" y="534787"/>
                </a:cubicBezTo>
                <a:cubicBezTo>
                  <a:pt x="792212" y="536563"/>
                  <a:pt x="792099" y="538348"/>
                  <a:pt x="792091" y="540138"/>
                </a:cubicBezTo>
                <a:lnTo>
                  <a:pt x="792091" y="586126"/>
                </a:lnTo>
                <a:close/>
                <a:moveTo>
                  <a:pt x="947362" y="451256"/>
                </a:moveTo>
                <a:cubicBezTo>
                  <a:pt x="947070" y="450420"/>
                  <a:pt x="946861" y="449709"/>
                  <a:pt x="946568" y="448999"/>
                </a:cubicBezTo>
                <a:cubicBezTo>
                  <a:pt x="945857" y="447368"/>
                  <a:pt x="945021" y="445779"/>
                  <a:pt x="944352" y="444149"/>
                </a:cubicBezTo>
                <a:cubicBezTo>
                  <a:pt x="935782" y="423245"/>
                  <a:pt x="927629" y="402551"/>
                  <a:pt x="918139" y="382149"/>
                </a:cubicBezTo>
                <a:cubicBezTo>
                  <a:pt x="917805" y="381480"/>
                  <a:pt x="917512" y="380769"/>
                  <a:pt x="917219" y="380059"/>
                </a:cubicBezTo>
                <a:cubicBezTo>
                  <a:pt x="910990" y="364966"/>
                  <a:pt x="904677" y="349874"/>
                  <a:pt x="898573" y="334823"/>
                </a:cubicBezTo>
                <a:cubicBezTo>
                  <a:pt x="897716" y="332976"/>
                  <a:pt x="896663" y="331224"/>
                  <a:pt x="895438" y="329598"/>
                </a:cubicBezTo>
                <a:cubicBezTo>
                  <a:pt x="895229" y="329347"/>
                  <a:pt x="893975" y="329598"/>
                  <a:pt x="893515" y="329598"/>
                </a:cubicBezTo>
                <a:cubicBezTo>
                  <a:pt x="892996" y="330136"/>
                  <a:pt x="892599" y="330777"/>
                  <a:pt x="892344" y="331479"/>
                </a:cubicBezTo>
                <a:lnTo>
                  <a:pt x="881851" y="350877"/>
                </a:lnTo>
                <a:cubicBezTo>
                  <a:pt x="877252" y="359239"/>
                  <a:pt x="872611" y="367893"/>
                  <a:pt x="868054" y="376463"/>
                </a:cubicBezTo>
                <a:cubicBezTo>
                  <a:pt x="861114" y="389507"/>
                  <a:pt x="854145" y="402551"/>
                  <a:pt x="847151" y="415595"/>
                </a:cubicBezTo>
                <a:lnTo>
                  <a:pt x="824408" y="458071"/>
                </a:lnTo>
                <a:cubicBezTo>
                  <a:pt x="815628" y="474513"/>
                  <a:pt x="806861" y="490943"/>
                  <a:pt x="798111" y="507361"/>
                </a:cubicBezTo>
                <a:cubicBezTo>
                  <a:pt x="797409" y="508946"/>
                  <a:pt x="796819" y="510580"/>
                  <a:pt x="796355" y="512253"/>
                </a:cubicBezTo>
                <a:cubicBezTo>
                  <a:pt x="798362" y="514050"/>
                  <a:pt x="800160" y="512462"/>
                  <a:pt x="801916" y="511751"/>
                </a:cubicBezTo>
                <a:cubicBezTo>
                  <a:pt x="825633" y="502302"/>
                  <a:pt x="849325" y="492812"/>
                  <a:pt x="872988" y="483280"/>
                </a:cubicBezTo>
                <a:lnTo>
                  <a:pt x="925497" y="462377"/>
                </a:lnTo>
                <a:cubicBezTo>
                  <a:pt x="930932" y="460203"/>
                  <a:pt x="936367" y="458196"/>
                  <a:pt x="941802" y="455771"/>
                </a:cubicBezTo>
                <a:cubicBezTo>
                  <a:pt x="943269" y="455186"/>
                  <a:pt x="944674" y="454442"/>
                  <a:pt x="945983" y="453555"/>
                </a:cubicBezTo>
                <a:cubicBezTo>
                  <a:pt x="946359" y="452887"/>
                  <a:pt x="946568" y="452050"/>
                  <a:pt x="946944" y="451423"/>
                </a:cubicBezTo>
                <a:close/>
                <a:moveTo>
                  <a:pt x="325649" y="981077"/>
                </a:moveTo>
                <a:cubicBezTo>
                  <a:pt x="325421" y="979572"/>
                  <a:pt x="325014" y="978096"/>
                  <a:pt x="324437" y="976687"/>
                </a:cubicBezTo>
                <a:cubicBezTo>
                  <a:pt x="322472" y="973719"/>
                  <a:pt x="320256" y="970918"/>
                  <a:pt x="318333" y="967949"/>
                </a:cubicBezTo>
                <a:cubicBezTo>
                  <a:pt x="308634" y="953275"/>
                  <a:pt x="299060" y="938684"/>
                  <a:pt x="289403" y="923843"/>
                </a:cubicBezTo>
                <a:cubicBezTo>
                  <a:pt x="281041" y="911301"/>
                  <a:pt x="272680" y="898759"/>
                  <a:pt x="264569" y="886217"/>
                </a:cubicBezTo>
                <a:lnTo>
                  <a:pt x="227445" y="830112"/>
                </a:lnTo>
                <a:cubicBezTo>
                  <a:pt x="224644" y="825931"/>
                  <a:pt x="221759" y="821750"/>
                  <a:pt x="219083" y="817569"/>
                </a:cubicBezTo>
                <a:cubicBezTo>
                  <a:pt x="210095" y="803689"/>
                  <a:pt x="201148" y="789768"/>
                  <a:pt x="192076" y="775762"/>
                </a:cubicBezTo>
                <a:cubicBezTo>
                  <a:pt x="187895" y="769575"/>
                  <a:pt x="183714" y="763596"/>
                  <a:pt x="179534" y="757451"/>
                </a:cubicBezTo>
                <a:cubicBezTo>
                  <a:pt x="172803" y="747208"/>
                  <a:pt x="166197" y="736924"/>
                  <a:pt x="159466" y="726723"/>
                </a:cubicBezTo>
                <a:cubicBezTo>
                  <a:pt x="152735" y="716522"/>
                  <a:pt x="146339" y="707282"/>
                  <a:pt x="139901" y="697458"/>
                </a:cubicBezTo>
                <a:cubicBezTo>
                  <a:pt x="133462" y="687633"/>
                  <a:pt x="127359" y="678268"/>
                  <a:pt x="121171" y="668653"/>
                </a:cubicBezTo>
                <a:cubicBezTo>
                  <a:pt x="120084" y="666939"/>
                  <a:pt x="119039" y="665183"/>
                  <a:pt x="117827" y="663552"/>
                </a:cubicBezTo>
                <a:cubicBezTo>
                  <a:pt x="117450" y="663051"/>
                  <a:pt x="116614" y="662883"/>
                  <a:pt x="115987" y="662591"/>
                </a:cubicBezTo>
                <a:cubicBezTo>
                  <a:pt x="115696" y="663247"/>
                  <a:pt x="115486" y="663933"/>
                  <a:pt x="115360" y="664639"/>
                </a:cubicBezTo>
                <a:cubicBezTo>
                  <a:pt x="115298" y="665655"/>
                  <a:pt x="115298" y="666675"/>
                  <a:pt x="115360" y="667691"/>
                </a:cubicBezTo>
                <a:cubicBezTo>
                  <a:pt x="116112" y="676345"/>
                  <a:pt x="116781" y="684999"/>
                  <a:pt x="117618" y="693611"/>
                </a:cubicBezTo>
                <a:cubicBezTo>
                  <a:pt x="119401" y="712646"/>
                  <a:pt x="121241" y="731685"/>
                  <a:pt x="123136" y="750720"/>
                </a:cubicBezTo>
                <a:cubicBezTo>
                  <a:pt x="123930" y="759081"/>
                  <a:pt x="125143" y="767443"/>
                  <a:pt x="125686" y="775804"/>
                </a:cubicBezTo>
                <a:cubicBezTo>
                  <a:pt x="125987" y="779646"/>
                  <a:pt x="127826" y="783204"/>
                  <a:pt x="130787" y="785671"/>
                </a:cubicBezTo>
                <a:cubicBezTo>
                  <a:pt x="131748" y="786549"/>
                  <a:pt x="132584" y="787510"/>
                  <a:pt x="133504" y="788388"/>
                </a:cubicBezTo>
                <a:cubicBezTo>
                  <a:pt x="146074" y="801043"/>
                  <a:pt x="158616" y="813694"/>
                  <a:pt x="171131" y="826349"/>
                </a:cubicBezTo>
                <a:cubicBezTo>
                  <a:pt x="182460" y="837762"/>
                  <a:pt x="193665" y="849259"/>
                  <a:pt x="204994" y="860631"/>
                </a:cubicBezTo>
                <a:cubicBezTo>
                  <a:pt x="212896" y="868574"/>
                  <a:pt x="221006" y="876308"/>
                  <a:pt x="228950" y="884252"/>
                </a:cubicBezTo>
                <a:cubicBezTo>
                  <a:pt x="236893" y="892195"/>
                  <a:pt x="244377" y="899804"/>
                  <a:pt x="252111" y="907538"/>
                </a:cubicBezTo>
                <a:cubicBezTo>
                  <a:pt x="255163" y="910632"/>
                  <a:pt x="258382" y="913558"/>
                  <a:pt x="261392" y="916652"/>
                </a:cubicBezTo>
                <a:cubicBezTo>
                  <a:pt x="268332" y="923759"/>
                  <a:pt x="275147" y="930992"/>
                  <a:pt x="282296" y="938057"/>
                </a:cubicBezTo>
                <a:cubicBezTo>
                  <a:pt x="291744" y="947631"/>
                  <a:pt x="301318" y="957163"/>
                  <a:pt x="310892" y="966653"/>
                </a:cubicBezTo>
                <a:cubicBezTo>
                  <a:pt x="315323" y="971127"/>
                  <a:pt x="319880" y="975475"/>
                  <a:pt x="325649" y="981077"/>
                </a:cubicBezTo>
                <a:close/>
                <a:moveTo>
                  <a:pt x="617672" y="413588"/>
                </a:moveTo>
                <a:cubicBezTo>
                  <a:pt x="617296" y="414257"/>
                  <a:pt x="616752" y="414800"/>
                  <a:pt x="616878" y="415009"/>
                </a:cubicBezTo>
                <a:cubicBezTo>
                  <a:pt x="618592" y="418688"/>
                  <a:pt x="620473" y="422284"/>
                  <a:pt x="622103" y="426005"/>
                </a:cubicBezTo>
                <a:cubicBezTo>
                  <a:pt x="627455" y="438129"/>
                  <a:pt x="632890" y="450211"/>
                  <a:pt x="638826" y="462084"/>
                </a:cubicBezTo>
                <a:cubicBezTo>
                  <a:pt x="642631" y="469860"/>
                  <a:pt x="646059" y="477804"/>
                  <a:pt x="649738" y="485621"/>
                </a:cubicBezTo>
                <a:cubicBezTo>
                  <a:pt x="653919" y="494401"/>
                  <a:pt x="658099" y="503055"/>
                  <a:pt x="662280" y="511793"/>
                </a:cubicBezTo>
                <a:cubicBezTo>
                  <a:pt x="666795" y="521199"/>
                  <a:pt x="671227" y="530648"/>
                  <a:pt x="675658" y="540096"/>
                </a:cubicBezTo>
                <a:cubicBezTo>
                  <a:pt x="681720" y="553014"/>
                  <a:pt x="687699" y="565975"/>
                  <a:pt x="693761" y="578893"/>
                </a:cubicBezTo>
                <a:cubicBezTo>
                  <a:pt x="696227" y="584202"/>
                  <a:pt x="698861" y="589428"/>
                  <a:pt x="701495" y="594654"/>
                </a:cubicBezTo>
                <a:cubicBezTo>
                  <a:pt x="702168" y="595996"/>
                  <a:pt x="703803" y="596536"/>
                  <a:pt x="705145" y="595862"/>
                </a:cubicBezTo>
                <a:cubicBezTo>
                  <a:pt x="705241" y="595812"/>
                  <a:pt x="705333" y="595758"/>
                  <a:pt x="705425" y="595699"/>
                </a:cubicBezTo>
                <a:cubicBezTo>
                  <a:pt x="706299" y="595198"/>
                  <a:pt x="707114" y="594592"/>
                  <a:pt x="707850" y="593902"/>
                </a:cubicBezTo>
                <a:cubicBezTo>
                  <a:pt x="719556" y="582919"/>
                  <a:pt x="731232" y="571899"/>
                  <a:pt x="742884" y="560832"/>
                </a:cubicBezTo>
                <a:lnTo>
                  <a:pt x="779967" y="525505"/>
                </a:lnTo>
                <a:cubicBezTo>
                  <a:pt x="781639" y="523959"/>
                  <a:pt x="783270" y="522328"/>
                  <a:pt x="784816" y="520614"/>
                </a:cubicBezTo>
                <a:cubicBezTo>
                  <a:pt x="785628" y="519665"/>
                  <a:pt x="785515" y="518243"/>
                  <a:pt x="784570" y="517432"/>
                </a:cubicBezTo>
                <a:cubicBezTo>
                  <a:pt x="784503" y="517374"/>
                  <a:pt x="784432" y="517320"/>
                  <a:pt x="784357" y="517269"/>
                </a:cubicBezTo>
                <a:cubicBezTo>
                  <a:pt x="779214" y="513967"/>
                  <a:pt x="774030" y="510747"/>
                  <a:pt x="768846" y="507528"/>
                </a:cubicBezTo>
                <a:cubicBezTo>
                  <a:pt x="757140" y="500296"/>
                  <a:pt x="745392" y="493147"/>
                  <a:pt x="733728" y="485872"/>
                </a:cubicBezTo>
                <a:lnTo>
                  <a:pt x="698778" y="463965"/>
                </a:lnTo>
                <a:lnTo>
                  <a:pt x="671603" y="446866"/>
                </a:lnTo>
                <a:lnTo>
                  <a:pt x="638617" y="425963"/>
                </a:lnTo>
                <a:cubicBezTo>
                  <a:pt x="632806" y="422326"/>
                  <a:pt x="626911" y="418730"/>
                  <a:pt x="621058" y="415135"/>
                </a:cubicBezTo>
                <a:cubicBezTo>
                  <a:pt x="619959" y="414560"/>
                  <a:pt x="618826" y="414044"/>
                  <a:pt x="617672" y="413588"/>
                </a:cubicBezTo>
                <a:close/>
                <a:moveTo>
                  <a:pt x="761446" y="1490788"/>
                </a:moveTo>
                <a:cubicBezTo>
                  <a:pt x="761446" y="1489492"/>
                  <a:pt x="760986" y="1487987"/>
                  <a:pt x="760694" y="1486607"/>
                </a:cubicBezTo>
                <a:cubicBezTo>
                  <a:pt x="760067" y="1483597"/>
                  <a:pt x="759272" y="1480629"/>
                  <a:pt x="758729" y="1477619"/>
                </a:cubicBezTo>
                <a:cubicBezTo>
                  <a:pt x="755552" y="1459809"/>
                  <a:pt x="752458" y="1441999"/>
                  <a:pt x="749239" y="1424190"/>
                </a:cubicBezTo>
                <a:cubicBezTo>
                  <a:pt x="745560" y="1403901"/>
                  <a:pt x="741826" y="1383624"/>
                  <a:pt x="738034" y="1363360"/>
                </a:cubicBezTo>
                <a:cubicBezTo>
                  <a:pt x="734690" y="1345551"/>
                  <a:pt x="731053" y="1327824"/>
                  <a:pt x="728001" y="1309973"/>
                </a:cubicBezTo>
                <a:cubicBezTo>
                  <a:pt x="726621" y="1301946"/>
                  <a:pt x="725158" y="1301904"/>
                  <a:pt x="718636" y="1303576"/>
                </a:cubicBezTo>
                <a:lnTo>
                  <a:pt x="668969" y="1316118"/>
                </a:lnTo>
                <a:cubicBezTo>
                  <a:pt x="657639" y="1318961"/>
                  <a:pt x="646226" y="1321637"/>
                  <a:pt x="634896" y="1324480"/>
                </a:cubicBezTo>
                <a:cubicBezTo>
                  <a:pt x="629754" y="1325818"/>
                  <a:pt x="624695" y="1327615"/>
                  <a:pt x="619637" y="1329288"/>
                </a:cubicBezTo>
                <a:cubicBezTo>
                  <a:pt x="618767" y="1329597"/>
                  <a:pt x="618316" y="1330554"/>
                  <a:pt x="618625" y="1331424"/>
                </a:cubicBezTo>
                <a:cubicBezTo>
                  <a:pt x="618679" y="1331574"/>
                  <a:pt x="618750" y="1331712"/>
                  <a:pt x="618842" y="1331838"/>
                </a:cubicBezTo>
                <a:cubicBezTo>
                  <a:pt x="619541" y="1332891"/>
                  <a:pt x="620322" y="1333882"/>
                  <a:pt x="621184" y="1334806"/>
                </a:cubicBezTo>
                <a:lnTo>
                  <a:pt x="646268" y="1363569"/>
                </a:lnTo>
                <a:lnTo>
                  <a:pt x="667464" y="1387692"/>
                </a:lnTo>
                <a:lnTo>
                  <a:pt x="692172" y="1415870"/>
                </a:lnTo>
                <a:lnTo>
                  <a:pt x="724949" y="1453204"/>
                </a:lnTo>
                <a:lnTo>
                  <a:pt x="754214" y="1486649"/>
                </a:lnTo>
                <a:cubicBezTo>
                  <a:pt x="755719" y="1488363"/>
                  <a:pt x="757182" y="1490119"/>
                  <a:pt x="758812" y="1491750"/>
                </a:cubicBezTo>
                <a:cubicBezTo>
                  <a:pt x="759410" y="1492134"/>
                  <a:pt x="760108" y="1492322"/>
                  <a:pt x="760819" y="1492293"/>
                </a:cubicBezTo>
                <a:cubicBezTo>
                  <a:pt x="760819" y="1492293"/>
                  <a:pt x="761196" y="1491583"/>
                  <a:pt x="761446" y="1490914"/>
                </a:cubicBezTo>
                <a:close/>
                <a:moveTo>
                  <a:pt x="1148245" y="880907"/>
                </a:moveTo>
                <a:lnTo>
                  <a:pt x="1147994" y="880907"/>
                </a:lnTo>
                <a:lnTo>
                  <a:pt x="1147994" y="882412"/>
                </a:lnTo>
                <a:cubicBezTo>
                  <a:pt x="1147994" y="885422"/>
                  <a:pt x="1149123" y="886133"/>
                  <a:pt x="1151632" y="884711"/>
                </a:cubicBezTo>
                <a:cubicBezTo>
                  <a:pt x="1154140" y="883290"/>
                  <a:pt x="1155812" y="882496"/>
                  <a:pt x="1157610" y="881325"/>
                </a:cubicBezTo>
                <a:lnTo>
                  <a:pt x="1202135" y="854485"/>
                </a:lnTo>
                <a:cubicBezTo>
                  <a:pt x="1216767" y="845706"/>
                  <a:pt x="1231400" y="837135"/>
                  <a:pt x="1246032" y="828105"/>
                </a:cubicBezTo>
                <a:cubicBezTo>
                  <a:pt x="1252638" y="823924"/>
                  <a:pt x="1252763" y="825596"/>
                  <a:pt x="1249209" y="817528"/>
                </a:cubicBezTo>
                <a:cubicBezTo>
                  <a:pt x="1248917" y="816859"/>
                  <a:pt x="1248499" y="816190"/>
                  <a:pt x="1248122" y="815521"/>
                </a:cubicBezTo>
                <a:cubicBezTo>
                  <a:pt x="1238423" y="797627"/>
                  <a:pt x="1228670" y="779705"/>
                  <a:pt x="1218857" y="761757"/>
                </a:cubicBezTo>
                <a:cubicBezTo>
                  <a:pt x="1212712" y="750302"/>
                  <a:pt x="1206859" y="738679"/>
                  <a:pt x="1200421" y="727392"/>
                </a:cubicBezTo>
                <a:cubicBezTo>
                  <a:pt x="1192812" y="714139"/>
                  <a:pt x="1185955" y="700468"/>
                  <a:pt x="1178597" y="687090"/>
                </a:cubicBezTo>
                <a:cubicBezTo>
                  <a:pt x="1175420" y="681278"/>
                  <a:pt x="1172284" y="675425"/>
                  <a:pt x="1169023" y="669656"/>
                </a:cubicBezTo>
                <a:cubicBezTo>
                  <a:pt x="1168773" y="669196"/>
                  <a:pt x="1167895" y="668987"/>
                  <a:pt x="1167268" y="668778"/>
                </a:cubicBezTo>
                <a:cubicBezTo>
                  <a:pt x="1166946" y="669113"/>
                  <a:pt x="1166728" y="669535"/>
                  <a:pt x="1166640" y="669991"/>
                </a:cubicBezTo>
                <a:cubicBezTo>
                  <a:pt x="1166139" y="675802"/>
                  <a:pt x="1165679" y="681655"/>
                  <a:pt x="1165177" y="687508"/>
                </a:cubicBezTo>
                <a:cubicBezTo>
                  <a:pt x="1164132" y="700050"/>
                  <a:pt x="1163129" y="712383"/>
                  <a:pt x="1162042" y="724800"/>
                </a:cubicBezTo>
                <a:cubicBezTo>
                  <a:pt x="1161582" y="729900"/>
                  <a:pt x="1160746" y="734917"/>
                  <a:pt x="1160286" y="740017"/>
                </a:cubicBezTo>
                <a:cubicBezTo>
                  <a:pt x="1159659" y="747375"/>
                  <a:pt x="1159366" y="754775"/>
                  <a:pt x="1158739" y="762133"/>
                </a:cubicBezTo>
                <a:cubicBezTo>
                  <a:pt x="1157861" y="772042"/>
                  <a:pt x="1156690" y="781908"/>
                  <a:pt x="1155812" y="791774"/>
                </a:cubicBezTo>
                <a:cubicBezTo>
                  <a:pt x="1154307" y="808288"/>
                  <a:pt x="1152969" y="824802"/>
                  <a:pt x="1151632" y="841316"/>
                </a:cubicBezTo>
                <a:close/>
                <a:moveTo>
                  <a:pt x="960532" y="948885"/>
                </a:moveTo>
                <a:cubicBezTo>
                  <a:pt x="961326" y="946335"/>
                  <a:pt x="961911" y="944955"/>
                  <a:pt x="962246" y="943492"/>
                </a:cubicBezTo>
                <a:cubicBezTo>
                  <a:pt x="965256" y="930950"/>
                  <a:pt x="968349" y="918784"/>
                  <a:pt x="971192" y="906367"/>
                </a:cubicBezTo>
                <a:cubicBezTo>
                  <a:pt x="975373" y="887513"/>
                  <a:pt x="979554" y="868741"/>
                  <a:pt x="983734" y="849761"/>
                </a:cubicBezTo>
                <a:cubicBezTo>
                  <a:pt x="987204" y="834627"/>
                  <a:pt x="990925" y="819534"/>
                  <a:pt x="994521" y="804400"/>
                </a:cubicBezTo>
                <a:cubicBezTo>
                  <a:pt x="996444" y="796206"/>
                  <a:pt x="998354" y="788012"/>
                  <a:pt x="1000248" y="779818"/>
                </a:cubicBezTo>
                <a:cubicBezTo>
                  <a:pt x="1000875" y="777100"/>
                  <a:pt x="1001335" y="774341"/>
                  <a:pt x="1001753" y="771456"/>
                </a:cubicBezTo>
                <a:cubicBezTo>
                  <a:pt x="1001941" y="769897"/>
                  <a:pt x="1000834" y="768480"/>
                  <a:pt x="999274" y="768291"/>
                </a:cubicBezTo>
                <a:cubicBezTo>
                  <a:pt x="999237" y="768287"/>
                  <a:pt x="999199" y="768283"/>
                  <a:pt x="999161" y="768279"/>
                </a:cubicBezTo>
                <a:cubicBezTo>
                  <a:pt x="998158" y="768279"/>
                  <a:pt x="997113" y="768279"/>
                  <a:pt x="996109" y="768028"/>
                </a:cubicBezTo>
                <a:cubicBezTo>
                  <a:pt x="983567" y="767485"/>
                  <a:pt x="971025" y="766899"/>
                  <a:pt x="958483" y="766439"/>
                </a:cubicBezTo>
                <a:cubicBezTo>
                  <a:pt x="936827" y="765603"/>
                  <a:pt x="915171" y="764821"/>
                  <a:pt x="893515" y="764098"/>
                </a:cubicBezTo>
                <a:cubicBezTo>
                  <a:pt x="891479" y="764065"/>
                  <a:pt x="889439" y="764136"/>
                  <a:pt x="887411" y="764307"/>
                </a:cubicBezTo>
                <a:cubicBezTo>
                  <a:pt x="886349" y="764341"/>
                  <a:pt x="885517" y="765227"/>
                  <a:pt x="885546" y="766289"/>
                </a:cubicBezTo>
                <a:cubicBezTo>
                  <a:pt x="885555" y="766556"/>
                  <a:pt x="885622" y="766824"/>
                  <a:pt x="885739" y="767066"/>
                </a:cubicBezTo>
                <a:cubicBezTo>
                  <a:pt x="886575" y="769437"/>
                  <a:pt x="887453" y="771820"/>
                  <a:pt x="888373" y="774215"/>
                </a:cubicBezTo>
                <a:cubicBezTo>
                  <a:pt x="891048" y="780821"/>
                  <a:pt x="893807" y="787385"/>
                  <a:pt x="896483" y="793990"/>
                </a:cubicBezTo>
                <a:cubicBezTo>
                  <a:pt x="902056" y="807674"/>
                  <a:pt x="907633" y="821361"/>
                  <a:pt x="913206" y="835045"/>
                </a:cubicBezTo>
                <a:cubicBezTo>
                  <a:pt x="920313" y="852478"/>
                  <a:pt x="927504" y="869912"/>
                  <a:pt x="934611" y="887345"/>
                </a:cubicBezTo>
                <a:lnTo>
                  <a:pt x="949662" y="924135"/>
                </a:lnTo>
                <a:cubicBezTo>
                  <a:pt x="951752" y="929320"/>
                  <a:pt x="953842" y="934545"/>
                  <a:pt x="956016" y="939688"/>
                </a:cubicBezTo>
                <a:cubicBezTo>
                  <a:pt x="957396" y="942656"/>
                  <a:pt x="958817" y="945290"/>
                  <a:pt x="960532" y="949011"/>
                </a:cubicBezTo>
                <a:close/>
                <a:moveTo>
                  <a:pt x="784942" y="776389"/>
                </a:moveTo>
                <a:lnTo>
                  <a:pt x="786363" y="776389"/>
                </a:lnTo>
                <a:cubicBezTo>
                  <a:pt x="786685" y="775198"/>
                  <a:pt x="786911" y="773981"/>
                  <a:pt x="787032" y="772752"/>
                </a:cubicBezTo>
                <a:cubicBezTo>
                  <a:pt x="787032" y="757451"/>
                  <a:pt x="787032" y="742191"/>
                  <a:pt x="787032" y="726764"/>
                </a:cubicBezTo>
                <a:cubicBezTo>
                  <a:pt x="787032" y="711338"/>
                  <a:pt x="787450" y="695200"/>
                  <a:pt x="787492" y="679397"/>
                </a:cubicBezTo>
                <a:cubicBezTo>
                  <a:pt x="787492" y="655400"/>
                  <a:pt x="787492" y="631444"/>
                  <a:pt x="787492" y="607447"/>
                </a:cubicBezTo>
                <a:cubicBezTo>
                  <a:pt x="787492" y="601343"/>
                  <a:pt x="787492" y="595198"/>
                  <a:pt x="787492" y="589094"/>
                </a:cubicBezTo>
                <a:cubicBezTo>
                  <a:pt x="787492" y="569194"/>
                  <a:pt x="787492" y="549281"/>
                  <a:pt x="787492" y="529352"/>
                </a:cubicBezTo>
                <a:cubicBezTo>
                  <a:pt x="787555" y="528587"/>
                  <a:pt x="787555" y="527817"/>
                  <a:pt x="787492" y="527052"/>
                </a:cubicBezTo>
                <a:cubicBezTo>
                  <a:pt x="787417" y="526250"/>
                  <a:pt x="786702" y="525656"/>
                  <a:pt x="785899" y="525731"/>
                </a:cubicBezTo>
                <a:cubicBezTo>
                  <a:pt x="785661" y="525756"/>
                  <a:pt x="785435" y="525836"/>
                  <a:pt x="785235" y="525965"/>
                </a:cubicBezTo>
                <a:cubicBezTo>
                  <a:pt x="783784" y="526994"/>
                  <a:pt x="782392" y="528097"/>
                  <a:pt x="781054" y="529268"/>
                </a:cubicBezTo>
                <a:cubicBezTo>
                  <a:pt x="770268" y="539385"/>
                  <a:pt x="759494" y="549515"/>
                  <a:pt x="748737" y="559662"/>
                </a:cubicBezTo>
                <a:cubicBezTo>
                  <a:pt x="741337" y="566685"/>
                  <a:pt x="734104" y="573876"/>
                  <a:pt x="726705" y="580900"/>
                </a:cubicBezTo>
                <a:cubicBezTo>
                  <a:pt x="720434" y="586878"/>
                  <a:pt x="714163" y="592857"/>
                  <a:pt x="707724" y="598668"/>
                </a:cubicBezTo>
                <a:cubicBezTo>
                  <a:pt x="705538" y="600169"/>
                  <a:pt x="704865" y="603095"/>
                  <a:pt x="706177" y="605399"/>
                </a:cubicBezTo>
                <a:cubicBezTo>
                  <a:pt x="709564" y="612798"/>
                  <a:pt x="712825" y="620324"/>
                  <a:pt x="716211" y="627724"/>
                </a:cubicBezTo>
                <a:cubicBezTo>
                  <a:pt x="721897" y="639973"/>
                  <a:pt x="727708" y="652181"/>
                  <a:pt x="733352" y="664430"/>
                </a:cubicBezTo>
                <a:cubicBezTo>
                  <a:pt x="740334" y="679773"/>
                  <a:pt x="747106" y="695158"/>
                  <a:pt x="754256" y="710418"/>
                </a:cubicBezTo>
                <a:cubicBezTo>
                  <a:pt x="761655" y="726681"/>
                  <a:pt x="769222" y="742860"/>
                  <a:pt x="776706" y="759081"/>
                </a:cubicBezTo>
                <a:cubicBezTo>
                  <a:pt x="779352" y="764989"/>
                  <a:pt x="782045" y="770800"/>
                  <a:pt x="784775" y="776515"/>
                </a:cubicBezTo>
                <a:close/>
                <a:moveTo>
                  <a:pt x="347013" y="1007248"/>
                </a:moveTo>
                <a:cubicBezTo>
                  <a:pt x="346762" y="1008042"/>
                  <a:pt x="346260" y="1008795"/>
                  <a:pt x="346428" y="1009338"/>
                </a:cubicBezTo>
                <a:cubicBezTo>
                  <a:pt x="347515" y="1013268"/>
                  <a:pt x="348769" y="1017156"/>
                  <a:pt x="350023" y="1021044"/>
                </a:cubicBezTo>
                <a:cubicBezTo>
                  <a:pt x="355709" y="1039021"/>
                  <a:pt x="361395" y="1056998"/>
                  <a:pt x="367206" y="1074975"/>
                </a:cubicBezTo>
                <a:cubicBezTo>
                  <a:pt x="374271" y="1096799"/>
                  <a:pt x="381462" y="1118580"/>
                  <a:pt x="388569" y="1140403"/>
                </a:cubicBezTo>
                <a:cubicBezTo>
                  <a:pt x="392415" y="1152277"/>
                  <a:pt x="396178" y="1164192"/>
                  <a:pt x="400066" y="1176023"/>
                </a:cubicBezTo>
                <a:cubicBezTo>
                  <a:pt x="400716" y="1177950"/>
                  <a:pt x="401541" y="1179811"/>
                  <a:pt x="402533" y="1181583"/>
                </a:cubicBezTo>
                <a:cubicBezTo>
                  <a:pt x="402998" y="1182160"/>
                  <a:pt x="403716" y="1182474"/>
                  <a:pt x="404456" y="1182419"/>
                </a:cubicBezTo>
                <a:cubicBezTo>
                  <a:pt x="405470" y="1182311"/>
                  <a:pt x="406451" y="1181997"/>
                  <a:pt x="407340" y="1181500"/>
                </a:cubicBezTo>
                <a:lnTo>
                  <a:pt x="453328" y="1158673"/>
                </a:lnTo>
                <a:lnTo>
                  <a:pt x="497226" y="1136850"/>
                </a:lnTo>
                <a:cubicBezTo>
                  <a:pt x="498814" y="1136055"/>
                  <a:pt x="500403" y="1135219"/>
                  <a:pt x="501908" y="1134300"/>
                </a:cubicBezTo>
                <a:cubicBezTo>
                  <a:pt x="503041" y="1133681"/>
                  <a:pt x="503459" y="1132259"/>
                  <a:pt x="502840" y="1131122"/>
                </a:cubicBezTo>
                <a:cubicBezTo>
                  <a:pt x="502690" y="1130846"/>
                  <a:pt x="502489" y="1130608"/>
                  <a:pt x="502243" y="1130411"/>
                </a:cubicBezTo>
                <a:cubicBezTo>
                  <a:pt x="499734" y="1128279"/>
                  <a:pt x="497100" y="1126231"/>
                  <a:pt x="494550" y="1124182"/>
                </a:cubicBezTo>
                <a:cubicBezTo>
                  <a:pt x="485060" y="1116448"/>
                  <a:pt x="475611" y="1108630"/>
                  <a:pt x="466038" y="1100979"/>
                </a:cubicBezTo>
                <a:cubicBezTo>
                  <a:pt x="447057" y="1085929"/>
                  <a:pt x="428048" y="1070907"/>
                  <a:pt x="409013" y="1055911"/>
                </a:cubicBezTo>
                <a:lnTo>
                  <a:pt x="401780" y="1050309"/>
                </a:lnTo>
                <a:cubicBezTo>
                  <a:pt x="395216" y="1045041"/>
                  <a:pt x="388695" y="1039732"/>
                  <a:pt x="382089" y="1034464"/>
                </a:cubicBezTo>
                <a:cubicBezTo>
                  <a:pt x="375483" y="1029197"/>
                  <a:pt x="369547" y="1024723"/>
                  <a:pt x="363527" y="1019790"/>
                </a:cubicBezTo>
                <a:cubicBezTo>
                  <a:pt x="358802" y="1015944"/>
                  <a:pt x="354204" y="1011930"/>
                  <a:pt x="349479" y="1008042"/>
                </a:cubicBezTo>
                <a:cubicBezTo>
                  <a:pt x="348704" y="1007649"/>
                  <a:pt x="347871" y="1007382"/>
                  <a:pt x="347013" y="1007248"/>
                </a:cubicBezTo>
                <a:close/>
                <a:moveTo>
                  <a:pt x="987372" y="1103404"/>
                </a:moveTo>
                <a:cubicBezTo>
                  <a:pt x="986745" y="1103371"/>
                  <a:pt x="986117" y="1103371"/>
                  <a:pt x="985490" y="1103404"/>
                </a:cubicBezTo>
                <a:cubicBezTo>
                  <a:pt x="978425" y="1104366"/>
                  <a:pt x="971318" y="1105244"/>
                  <a:pt x="964252" y="1106247"/>
                </a:cubicBezTo>
                <a:cubicBezTo>
                  <a:pt x="949369" y="1108337"/>
                  <a:pt x="934528" y="1110428"/>
                  <a:pt x="919602" y="1112602"/>
                </a:cubicBezTo>
                <a:cubicBezTo>
                  <a:pt x="910781" y="1113772"/>
                  <a:pt x="901918" y="1114608"/>
                  <a:pt x="893055" y="1115737"/>
                </a:cubicBezTo>
                <a:cubicBezTo>
                  <a:pt x="888874" y="1116239"/>
                  <a:pt x="885028" y="1116991"/>
                  <a:pt x="881015" y="1117660"/>
                </a:cubicBezTo>
                <a:cubicBezTo>
                  <a:pt x="880066" y="1117949"/>
                  <a:pt x="879530" y="1118956"/>
                  <a:pt x="879819" y="1119905"/>
                </a:cubicBezTo>
                <a:cubicBezTo>
                  <a:pt x="879840" y="1119964"/>
                  <a:pt x="879861" y="1120027"/>
                  <a:pt x="879886" y="1120085"/>
                </a:cubicBezTo>
                <a:cubicBezTo>
                  <a:pt x="880412" y="1120955"/>
                  <a:pt x="881031" y="1121766"/>
                  <a:pt x="881725" y="1122510"/>
                </a:cubicBezTo>
                <a:cubicBezTo>
                  <a:pt x="888916" y="1129701"/>
                  <a:pt x="896190" y="1136850"/>
                  <a:pt x="903340" y="1144082"/>
                </a:cubicBezTo>
                <a:cubicBezTo>
                  <a:pt x="915882" y="1156625"/>
                  <a:pt x="928047" y="1169167"/>
                  <a:pt x="940422" y="1181709"/>
                </a:cubicBezTo>
                <a:cubicBezTo>
                  <a:pt x="957312" y="1198737"/>
                  <a:pt x="974232" y="1215710"/>
                  <a:pt x="991176" y="1232630"/>
                </a:cubicBezTo>
                <a:lnTo>
                  <a:pt x="1037624" y="1279203"/>
                </a:lnTo>
                <a:cubicBezTo>
                  <a:pt x="1038142" y="1279767"/>
                  <a:pt x="1038753" y="1280248"/>
                  <a:pt x="1039421" y="1280624"/>
                </a:cubicBezTo>
                <a:cubicBezTo>
                  <a:pt x="1039756" y="1280833"/>
                  <a:pt x="1040299" y="1280624"/>
                  <a:pt x="1040759" y="1280624"/>
                </a:cubicBezTo>
                <a:cubicBezTo>
                  <a:pt x="1040952" y="1280474"/>
                  <a:pt x="1041060" y="1280240"/>
                  <a:pt x="1041052" y="1279997"/>
                </a:cubicBezTo>
                <a:cubicBezTo>
                  <a:pt x="1040906" y="1278994"/>
                  <a:pt x="1040697" y="1278003"/>
                  <a:pt x="1040425" y="1277029"/>
                </a:cubicBezTo>
                <a:cubicBezTo>
                  <a:pt x="1036955" y="1265030"/>
                  <a:pt x="1033401" y="1253032"/>
                  <a:pt x="1030015" y="1240991"/>
                </a:cubicBezTo>
                <a:cubicBezTo>
                  <a:pt x="1024496" y="1221634"/>
                  <a:pt x="1019103" y="1202236"/>
                  <a:pt x="1013585" y="1182837"/>
                </a:cubicBezTo>
                <a:cubicBezTo>
                  <a:pt x="1009404" y="1168121"/>
                  <a:pt x="1005223" y="1153573"/>
                  <a:pt x="1001043" y="1138731"/>
                </a:cubicBezTo>
                <a:cubicBezTo>
                  <a:pt x="998032" y="1128196"/>
                  <a:pt x="995064" y="1117618"/>
                  <a:pt x="992012" y="1107083"/>
                </a:cubicBezTo>
                <a:cubicBezTo>
                  <a:pt x="991260" y="1104073"/>
                  <a:pt x="990507" y="1103404"/>
                  <a:pt x="987539" y="1103404"/>
                </a:cubicBezTo>
                <a:close/>
                <a:moveTo>
                  <a:pt x="334722" y="1002482"/>
                </a:moveTo>
                <a:lnTo>
                  <a:pt x="329914" y="1003067"/>
                </a:lnTo>
                <a:lnTo>
                  <a:pt x="297304" y="1007248"/>
                </a:lnTo>
                <a:lnTo>
                  <a:pt x="267036" y="1011011"/>
                </a:lnTo>
                <a:lnTo>
                  <a:pt x="239025" y="1014690"/>
                </a:lnTo>
                <a:cubicBezTo>
                  <a:pt x="236559" y="1015024"/>
                  <a:pt x="233130" y="1014146"/>
                  <a:pt x="232294" y="1016905"/>
                </a:cubicBezTo>
                <a:cubicBezTo>
                  <a:pt x="231584" y="1019038"/>
                  <a:pt x="234886" y="1020292"/>
                  <a:pt x="236182" y="1022131"/>
                </a:cubicBezTo>
                <a:cubicBezTo>
                  <a:pt x="236433" y="1022549"/>
                  <a:pt x="236935" y="1022800"/>
                  <a:pt x="237269" y="1023176"/>
                </a:cubicBezTo>
                <a:cubicBezTo>
                  <a:pt x="247847" y="1033503"/>
                  <a:pt x="258466" y="1043787"/>
                  <a:pt x="269001" y="1054155"/>
                </a:cubicBezTo>
                <a:lnTo>
                  <a:pt x="304955" y="1089482"/>
                </a:lnTo>
                <a:cubicBezTo>
                  <a:pt x="318459" y="1102652"/>
                  <a:pt x="332088" y="1115695"/>
                  <a:pt x="345591" y="1128865"/>
                </a:cubicBezTo>
                <a:cubicBezTo>
                  <a:pt x="357047" y="1140069"/>
                  <a:pt x="368460" y="1151357"/>
                  <a:pt x="379873" y="1162603"/>
                </a:cubicBezTo>
                <a:cubicBezTo>
                  <a:pt x="382967" y="1165655"/>
                  <a:pt x="385935" y="1168790"/>
                  <a:pt x="389029" y="1171800"/>
                </a:cubicBezTo>
                <a:cubicBezTo>
                  <a:pt x="390701" y="1173347"/>
                  <a:pt x="392541" y="1174727"/>
                  <a:pt x="394338" y="1175981"/>
                </a:cubicBezTo>
                <a:cubicBezTo>
                  <a:pt x="394589" y="1176190"/>
                  <a:pt x="395384" y="1175981"/>
                  <a:pt x="395676" y="1175772"/>
                </a:cubicBezTo>
                <a:cubicBezTo>
                  <a:pt x="396010" y="1175413"/>
                  <a:pt x="396164" y="1174919"/>
                  <a:pt x="396094" y="1174434"/>
                </a:cubicBezTo>
                <a:cubicBezTo>
                  <a:pt x="395300" y="1172009"/>
                  <a:pt x="394380" y="1169626"/>
                  <a:pt x="393586" y="1167202"/>
                </a:cubicBezTo>
                <a:lnTo>
                  <a:pt x="384639" y="1139609"/>
                </a:lnTo>
                <a:lnTo>
                  <a:pt x="373728" y="1106163"/>
                </a:lnTo>
                <a:cubicBezTo>
                  <a:pt x="370007" y="1094541"/>
                  <a:pt x="366370" y="1082877"/>
                  <a:pt x="362565" y="1071255"/>
                </a:cubicBezTo>
                <a:cubicBezTo>
                  <a:pt x="359931" y="1062893"/>
                  <a:pt x="357088" y="1054824"/>
                  <a:pt x="354204" y="1046588"/>
                </a:cubicBezTo>
                <a:cubicBezTo>
                  <a:pt x="350023" y="1033294"/>
                  <a:pt x="345550" y="1019957"/>
                  <a:pt x="341160" y="1006621"/>
                </a:cubicBezTo>
                <a:cubicBezTo>
                  <a:pt x="339989" y="1002691"/>
                  <a:pt x="339195" y="1002231"/>
                  <a:pt x="334722" y="1002482"/>
                </a:cubicBezTo>
                <a:close/>
                <a:moveTo>
                  <a:pt x="1010575" y="604772"/>
                </a:moveTo>
                <a:cubicBezTo>
                  <a:pt x="1006394" y="609830"/>
                  <a:pt x="1003217" y="613718"/>
                  <a:pt x="1000039" y="617690"/>
                </a:cubicBezTo>
                <a:cubicBezTo>
                  <a:pt x="987246" y="633577"/>
                  <a:pt x="974537" y="649505"/>
                  <a:pt x="961744" y="665392"/>
                </a:cubicBezTo>
                <a:cubicBezTo>
                  <a:pt x="953383" y="675718"/>
                  <a:pt x="945021" y="685919"/>
                  <a:pt x="936660" y="696245"/>
                </a:cubicBezTo>
                <a:cubicBezTo>
                  <a:pt x="922194" y="714055"/>
                  <a:pt x="907742" y="731894"/>
                  <a:pt x="893306" y="749758"/>
                </a:cubicBezTo>
                <a:cubicBezTo>
                  <a:pt x="891383" y="752141"/>
                  <a:pt x="889627" y="754650"/>
                  <a:pt x="887871" y="757158"/>
                </a:cubicBezTo>
                <a:cubicBezTo>
                  <a:pt x="887290" y="757936"/>
                  <a:pt x="887453" y="759035"/>
                  <a:pt x="888230" y="759616"/>
                </a:cubicBezTo>
                <a:cubicBezTo>
                  <a:pt x="888502" y="759817"/>
                  <a:pt x="888828" y="759938"/>
                  <a:pt x="889167" y="759959"/>
                </a:cubicBezTo>
                <a:cubicBezTo>
                  <a:pt x="890212" y="759959"/>
                  <a:pt x="891215" y="759959"/>
                  <a:pt x="892219" y="760168"/>
                </a:cubicBezTo>
                <a:cubicBezTo>
                  <a:pt x="913929" y="761117"/>
                  <a:pt x="935615" y="762050"/>
                  <a:pt x="957271" y="762969"/>
                </a:cubicBezTo>
                <a:cubicBezTo>
                  <a:pt x="971276" y="763555"/>
                  <a:pt x="985323" y="764015"/>
                  <a:pt x="999329" y="764516"/>
                </a:cubicBezTo>
                <a:cubicBezTo>
                  <a:pt x="1002171" y="764516"/>
                  <a:pt x="1003133" y="763806"/>
                  <a:pt x="1003509" y="761172"/>
                </a:cubicBezTo>
                <a:cubicBezTo>
                  <a:pt x="1003802" y="759165"/>
                  <a:pt x="1003885" y="756991"/>
                  <a:pt x="1004011" y="755068"/>
                </a:cubicBezTo>
                <a:cubicBezTo>
                  <a:pt x="1004262" y="749717"/>
                  <a:pt x="1004429" y="744365"/>
                  <a:pt x="1004722" y="739014"/>
                </a:cubicBezTo>
                <a:cubicBezTo>
                  <a:pt x="1005391" y="727057"/>
                  <a:pt x="1006185" y="715100"/>
                  <a:pt x="1006770" y="703143"/>
                </a:cubicBezTo>
                <a:cubicBezTo>
                  <a:pt x="1007146" y="695242"/>
                  <a:pt x="1007188" y="687340"/>
                  <a:pt x="1007523" y="679439"/>
                </a:cubicBezTo>
                <a:cubicBezTo>
                  <a:pt x="1007732" y="673837"/>
                  <a:pt x="1008108" y="668235"/>
                  <a:pt x="1008401" y="662716"/>
                </a:cubicBezTo>
                <a:cubicBezTo>
                  <a:pt x="1008401" y="660417"/>
                  <a:pt x="1008401" y="658117"/>
                  <a:pt x="1008651" y="655818"/>
                </a:cubicBezTo>
                <a:cubicBezTo>
                  <a:pt x="1009070" y="647666"/>
                  <a:pt x="1009529" y="639555"/>
                  <a:pt x="1010031" y="631403"/>
                </a:cubicBezTo>
                <a:cubicBezTo>
                  <a:pt x="1010324" y="626051"/>
                  <a:pt x="1010658" y="620700"/>
                  <a:pt x="1010951" y="615349"/>
                </a:cubicBezTo>
                <a:cubicBezTo>
                  <a:pt x="1011448" y="611829"/>
                  <a:pt x="1011323" y="608246"/>
                  <a:pt x="1010575" y="604772"/>
                </a:cubicBezTo>
                <a:close/>
                <a:moveTo>
                  <a:pt x="1165261" y="560080"/>
                </a:moveTo>
                <a:lnTo>
                  <a:pt x="1165595" y="560080"/>
                </a:lnTo>
                <a:cubicBezTo>
                  <a:pt x="1165595" y="552429"/>
                  <a:pt x="1165595" y="544778"/>
                  <a:pt x="1165595" y="537128"/>
                </a:cubicBezTo>
                <a:cubicBezTo>
                  <a:pt x="1165595" y="517228"/>
                  <a:pt x="1165846" y="497327"/>
                  <a:pt x="1166139" y="477427"/>
                </a:cubicBezTo>
                <a:cubicBezTo>
                  <a:pt x="1166394" y="474074"/>
                  <a:pt x="1164613" y="470897"/>
                  <a:pt x="1161624" y="469359"/>
                </a:cubicBezTo>
                <a:cubicBezTo>
                  <a:pt x="1145110" y="459241"/>
                  <a:pt x="1128680" y="448957"/>
                  <a:pt x="1112208" y="438714"/>
                </a:cubicBezTo>
                <a:cubicBezTo>
                  <a:pt x="1108989" y="436707"/>
                  <a:pt x="1105644" y="434826"/>
                  <a:pt x="1102383" y="432819"/>
                </a:cubicBezTo>
                <a:cubicBezTo>
                  <a:pt x="1099122" y="430812"/>
                  <a:pt x="1095527" y="428638"/>
                  <a:pt x="1092057" y="426297"/>
                </a:cubicBezTo>
                <a:cubicBezTo>
                  <a:pt x="1085786" y="422367"/>
                  <a:pt x="1079514" y="418479"/>
                  <a:pt x="1073285" y="414633"/>
                </a:cubicBezTo>
                <a:cubicBezTo>
                  <a:pt x="1070651" y="413003"/>
                  <a:pt x="1068059" y="411414"/>
                  <a:pt x="1065384" y="409909"/>
                </a:cubicBezTo>
                <a:cubicBezTo>
                  <a:pt x="1064698" y="409672"/>
                  <a:pt x="1063979" y="409545"/>
                  <a:pt x="1063252" y="409533"/>
                </a:cubicBezTo>
                <a:cubicBezTo>
                  <a:pt x="1063147" y="410463"/>
                  <a:pt x="1063147" y="411403"/>
                  <a:pt x="1063252" y="412334"/>
                </a:cubicBezTo>
                <a:cubicBezTo>
                  <a:pt x="1063561" y="413299"/>
                  <a:pt x="1063954" y="414236"/>
                  <a:pt x="1064422" y="415135"/>
                </a:cubicBezTo>
                <a:cubicBezTo>
                  <a:pt x="1072449" y="433894"/>
                  <a:pt x="1080447" y="452648"/>
                  <a:pt x="1088419" y="471407"/>
                </a:cubicBezTo>
                <a:cubicBezTo>
                  <a:pt x="1095568" y="488130"/>
                  <a:pt x="1102550" y="505313"/>
                  <a:pt x="1109657" y="522244"/>
                </a:cubicBezTo>
                <a:cubicBezTo>
                  <a:pt x="1120389" y="547830"/>
                  <a:pt x="1131188" y="573429"/>
                  <a:pt x="1142058" y="599044"/>
                </a:cubicBezTo>
                <a:cubicBezTo>
                  <a:pt x="1148413" y="614095"/>
                  <a:pt x="1154851" y="629103"/>
                  <a:pt x="1161247" y="644070"/>
                </a:cubicBezTo>
                <a:cubicBezTo>
                  <a:pt x="1161557" y="644773"/>
                  <a:pt x="1161937" y="645446"/>
                  <a:pt x="1162376" y="646077"/>
                </a:cubicBezTo>
                <a:cubicBezTo>
                  <a:pt x="1162376" y="646077"/>
                  <a:pt x="1162878" y="646495"/>
                  <a:pt x="1163003" y="646453"/>
                </a:cubicBezTo>
                <a:cubicBezTo>
                  <a:pt x="1163129" y="646411"/>
                  <a:pt x="1164048" y="646035"/>
                  <a:pt x="1164090" y="645742"/>
                </a:cubicBezTo>
                <a:cubicBezTo>
                  <a:pt x="1164341" y="644488"/>
                  <a:pt x="1164466" y="643217"/>
                  <a:pt x="1164466" y="641938"/>
                </a:cubicBezTo>
                <a:cubicBezTo>
                  <a:pt x="1164466" y="627933"/>
                  <a:pt x="1164717" y="613885"/>
                  <a:pt x="1164843" y="599838"/>
                </a:cubicBezTo>
                <a:cubicBezTo>
                  <a:pt x="1164956" y="586573"/>
                  <a:pt x="1165106" y="573262"/>
                  <a:pt x="1165303" y="559913"/>
                </a:cubicBezTo>
                <a:close/>
                <a:moveTo>
                  <a:pt x="841005" y="973969"/>
                </a:moveTo>
                <a:cubicBezTo>
                  <a:pt x="843012" y="963434"/>
                  <a:pt x="845186" y="953066"/>
                  <a:pt x="846984" y="942489"/>
                </a:cubicBezTo>
                <a:cubicBezTo>
                  <a:pt x="849450" y="928943"/>
                  <a:pt x="851791" y="915398"/>
                  <a:pt x="854216" y="901852"/>
                </a:cubicBezTo>
                <a:cubicBezTo>
                  <a:pt x="857005" y="885548"/>
                  <a:pt x="859902" y="869243"/>
                  <a:pt x="862912" y="852938"/>
                </a:cubicBezTo>
                <a:cubicBezTo>
                  <a:pt x="865044" y="840940"/>
                  <a:pt x="867093" y="828857"/>
                  <a:pt x="869309" y="816859"/>
                </a:cubicBezTo>
                <a:cubicBezTo>
                  <a:pt x="871984" y="802059"/>
                  <a:pt x="874785" y="787259"/>
                  <a:pt x="877419" y="772460"/>
                </a:cubicBezTo>
                <a:cubicBezTo>
                  <a:pt x="878715" y="765018"/>
                  <a:pt x="878255" y="764683"/>
                  <a:pt x="871315" y="766648"/>
                </a:cubicBezTo>
                <a:lnTo>
                  <a:pt x="869852" y="767150"/>
                </a:lnTo>
                <a:cubicBezTo>
                  <a:pt x="856139" y="771109"/>
                  <a:pt x="842439" y="775106"/>
                  <a:pt x="828756" y="779149"/>
                </a:cubicBezTo>
                <a:cubicBezTo>
                  <a:pt x="818722" y="782117"/>
                  <a:pt x="808772" y="785169"/>
                  <a:pt x="798780" y="788221"/>
                </a:cubicBezTo>
                <a:cubicBezTo>
                  <a:pt x="797526" y="788597"/>
                  <a:pt x="796313" y="788973"/>
                  <a:pt x="795143" y="789433"/>
                </a:cubicBezTo>
                <a:cubicBezTo>
                  <a:pt x="792007" y="790562"/>
                  <a:pt x="791380" y="791398"/>
                  <a:pt x="792049" y="794450"/>
                </a:cubicBezTo>
                <a:cubicBezTo>
                  <a:pt x="793262" y="799634"/>
                  <a:pt x="794683" y="804818"/>
                  <a:pt x="796021" y="810002"/>
                </a:cubicBezTo>
                <a:cubicBezTo>
                  <a:pt x="798237" y="818615"/>
                  <a:pt x="800201" y="827269"/>
                  <a:pt x="802668" y="835881"/>
                </a:cubicBezTo>
                <a:cubicBezTo>
                  <a:pt x="806849" y="852353"/>
                  <a:pt x="811448" y="868825"/>
                  <a:pt x="815837" y="885339"/>
                </a:cubicBezTo>
                <a:cubicBezTo>
                  <a:pt x="819015" y="897379"/>
                  <a:pt x="822067" y="909503"/>
                  <a:pt x="825244" y="921543"/>
                </a:cubicBezTo>
                <a:cubicBezTo>
                  <a:pt x="827083" y="928442"/>
                  <a:pt x="829048" y="935298"/>
                  <a:pt x="830930" y="942196"/>
                </a:cubicBezTo>
                <a:cubicBezTo>
                  <a:pt x="833522" y="951770"/>
                  <a:pt x="836072" y="961386"/>
                  <a:pt x="838706" y="970959"/>
                </a:cubicBezTo>
                <a:cubicBezTo>
                  <a:pt x="839082" y="972088"/>
                  <a:pt x="839207" y="973468"/>
                  <a:pt x="841047" y="973802"/>
                </a:cubicBezTo>
                <a:close/>
                <a:moveTo>
                  <a:pt x="556466" y="178716"/>
                </a:moveTo>
                <a:cubicBezTo>
                  <a:pt x="555839" y="176103"/>
                  <a:pt x="554472" y="173723"/>
                  <a:pt x="552536" y="171860"/>
                </a:cubicBezTo>
                <a:cubicBezTo>
                  <a:pt x="545011" y="162537"/>
                  <a:pt x="537360" y="153297"/>
                  <a:pt x="529961" y="143891"/>
                </a:cubicBezTo>
                <a:cubicBezTo>
                  <a:pt x="514617" y="124492"/>
                  <a:pt x="499400" y="105010"/>
                  <a:pt x="483973" y="85361"/>
                </a:cubicBezTo>
                <a:cubicBezTo>
                  <a:pt x="478287" y="78128"/>
                  <a:pt x="472601" y="70979"/>
                  <a:pt x="466748" y="63872"/>
                </a:cubicBezTo>
                <a:cubicBezTo>
                  <a:pt x="464449" y="61029"/>
                  <a:pt x="463362" y="60820"/>
                  <a:pt x="460226" y="62660"/>
                </a:cubicBezTo>
                <a:cubicBezTo>
                  <a:pt x="454917" y="65712"/>
                  <a:pt x="449733" y="68931"/>
                  <a:pt x="444507" y="72108"/>
                </a:cubicBezTo>
                <a:lnTo>
                  <a:pt x="420342" y="86740"/>
                </a:lnTo>
                <a:lnTo>
                  <a:pt x="387733" y="106682"/>
                </a:lnTo>
                <a:cubicBezTo>
                  <a:pt x="380988" y="110808"/>
                  <a:pt x="374285" y="114988"/>
                  <a:pt x="367624" y="119225"/>
                </a:cubicBezTo>
                <a:cubicBezTo>
                  <a:pt x="367050" y="119649"/>
                  <a:pt x="366697" y="120309"/>
                  <a:pt x="366662" y="121022"/>
                </a:cubicBezTo>
                <a:cubicBezTo>
                  <a:pt x="366662" y="121566"/>
                  <a:pt x="367624" y="121984"/>
                  <a:pt x="368209" y="122360"/>
                </a:cubicBezTo>
                <a:cubicBezTo>
                  <a:pt x="368671" y="122596"/>
                  <a:pt x="369163" y="122765"/>
                  <a:pt x="369672" y="122862"/>
                </a:cubicBezTo>
                <a:cubicBezTo>
                  <a:pt x="389182" y="128770"/>
                  <a:pt x="408692" y="134665"/>
                  <a:pt x="428202" y="140546"/>
                </a:cubicBezTo>
                <a:cubicBezTo>
                  <a:pt x="439908" y="144100"/>
                  <a:pt x="451656" y="147528"/>
                  <a:pt x="463362" y="151040"/>
                </a:cubicBezTo>
                <a:cubicBezTo>
                  <a:pt x="484654" y="157394"/>
                  <a:pt x="505892" y="163791"/>
                  <a:pt x="527076" y="170229"/>
                </a:cubicBezTo>
                <a:cubicBezTo>
                  <a:pt x="534141" y="172361"/>
                  <a:pt x="541123" y="174828"/>
                  <a:pt x="548188" y="176918"/>
                </a:cubicBezTo>
                <a:cubicBezTo>
                  <a:pt x="550772" y="178153"/>
                  <a:pt x="553607" y="178769"/>
                  <a:pt x="556466" y="178716"/>
                </a:cubicBezTo>
                <a:close/>
                <a:moveTo>
                  <a:pt x="1137166" y="897045"/>
                </a:moveTo>
                <a:lnTo>
                  <a:pt x="1136330" y="896041"/>
                </a:lnTo>
                <a:cubicBezTo>
                  <a:pt x="1133947" y="896794"/>
                  <a:pt x="1131522" y="897463"/>
                  <a:pt x="1129181" y="898341"/>
                </a:cubicBezTo>
                <a:cubicBezTo>
                  <a:pt x="1113378" y="904152"/>
                  <a:pt x="1097659" y="910047"/>
                  <a:pt x="1081856" y="915816"/>
                </a:cubicBezTo>
                <a:cubicBezTo>
                  <a:pt x="1068185" y="920791"/>
                  <a:pt x="1054514" y="925599"/>
                  <a:pt x="1040843" y="930490"/>
                </a:cubicBezTo>
                <a:lnTo>
                  <a:pt x="1002715" y="944161"/>
                </a:lnTo>
                <a:cubicBezTo>
                  <a:pt x="993559" y="947380"/>
                  <a:pt x="984278" y="950181"/>
                  <a:pt x="975331" y="953860"/>
                </a:cubicBezTo>
                <a:cubicBezTo>
                  <a:pt x="962789" y="958961"/>
                  <a:pt x="963040" y="956452"/>
                  <a:pt x="970900" y="968242"/>
                </a:cubicBezTo>
                <a:cubicBezTo>
                  <a:pt x="980055" y="982038"/>
                  <a:pt x="989295" y="995835"/>
                  <a:pt x="998451" y="1009589"/>
                </a:cubicBezTo>
                <a:lnTo>
                  <a:pt x="1013250" y="1031872"/>
                </a:lnTo>
                <a:cubicBezTo>
                  <a:pt x="1013961" y="1032917"/>
                  <a:pt x="1014755" y="1033921"/>
                  <a:pt x="1015550" y="1034924"/>
                </a:cubicBezTo>
                <a:cubicBezTo>
                  <a:pt x="1017515" y="1037349"/>
                  <a:pt x="1018434" y="1037474"/>
                  <a:pt x="1020399" y="1035259"/>
                </a:cubicBezTo>
                <a:cubicBezTo>
                  <a:pt x="1025960" y="1028988"/>
                  <a:pt x="1031520" y="1022716"/>
                  <a:pt x="1037122" y="1016278"/>
                </a:cubicBezTo>
                <a:cubicBezTo>
                  <a:pt x="1049664" y="1001479"/>
                  <a:pt x="1062206" y="986595"/>
                  <a:pt x="1074498" y="971796"/>
                </a:cubicBezTo>
                <a:cubicBezTo>
                  <a:pt x="1077090" y="968702"/>
                  <a:pt x="1079891" y="965692"/>
                  <a:pt x="1082525" y="962598"/>
                </a:cubicBezTo>
                <a:lnTo>
                  <a:pt x="1105184" y="935758"/>
                </a:lnTo>
                <a:lnTo>
                  <a:pt x="1133362" y="902312"/>
                </a:lnTo>
                <a:cubicBezTo>
                  <a:pt x="1134658" y="900807"/>
                  <a:pt x="1135870" y="898884"/>
                  <a:pt x="1137166" y="897045"/>
                </a:cubicBezTo>
                <a:close/>
                <a:moveTo>
                  <a:pt x="358468" y="125872"/>
                </a:moveTo>
                <a:cubicBezTo>
                  <a:pt x="357471" y="126350"/>
                  <a:pt x="356507" y="126894"/>
                  <a:pt x="355583" y="127502"/>
                </a:cubicBezTo>
                <a:cubicBezTo>
                  <a:pt x="350608" y="131056"/>
                  <a:pt x="345633" y="134568"/>
                  <a:pt x="340700" y="138205"/>
                </a:cubicBezTo>
                <a:lnTo>
                  <a:pt x="269837" y="190171"/>
                </a:lnTo>
                <a:cubicBezTo>
                  <a:pt x="267789" y="191676"/>
                  <a:pt x="267830" y="193098"/>
                  <a:pt x="269837" y="194352"/>
                </a:cubicBezTo>
                <a:lnTo>
                  <a:pt x="271844" y="195397"/>
                </a:lnTo>
                <a:lnTo>
                  <a:pt x="334554" y="225289"/>
                </a:lnTo>
                <a:cubicBezTo>
                  <a:pt x="343752" y="229721"/>
                  <a:pt x="352824" y="234319"/>
                  <a:pt x="361980" y="238751"/>
                </a:cubicBezTo>
                <a:cubicBezTo>
                  <a:pt x="376194" y="245663"/>
                  <a:pt x="390422" y="252519"/>
                  <a:pt x="404665" y="259320"/>
                </a:cubicBezTo>
                <a:cubicBezTo>
                  <a:pt x="409055" y="261410"/>
                  <a:pt x="413444" y="263501"/>
                  <a:pt x="417876" y="265340"/>
                </a:cubicBezTo>
                <a:cubicBezTo>
                  <a:pt x="418419" y="265591"/>
                  <a:pt x="419590" y="265340"/>
                  <a:pt x="419841" y="265340"/>
                </a:cubicBezTo>
                <a:cubicBezTo>
                  <a:pt x="420092" y="265340"/>
                  <a:pt x="419841" y="263961"/>
                  <a:pt x="419841" y="263292"/>
                </a:cubicBezTo>
                <a:cubicBezTo>
                  <a:pt x="419644" y="262825"/>
                  <a:pt x="419406" y="262377"/>
                  <a:pt x="419130" y="261954"/>
                </a:cubicBezTo>
                <a:cubicBezTo>
                  <a:pt x="414615" y="251669"/>
                  <a:pt x="410183" y="241385"/>
                  <a:pt x="405668" y="231100"/>
                </a:cubicBezTo>
                <a:cubicBezTo>
                  <a:pt x="399118" y="216189"/>
                  <a:pt x="392569" y="201278"/>
                  <a:pt x="386019" y="186367"/>
                </a:cubicBezTo>
                <a:cubicBezTo>
                  <a:pt x="380027" y="172431"/>
                  <a:pt x="373992" y="158579"/>
                  <a:pt x="367916" y="144810"/>
                </a:cubicBezTo>
                <a:cubicBezTo>
                  <a:pt x="365450" y="139250"/>
                  <a:pt x="362983" y="133648"/>
                  <a:pt x="360433" y="128088"/>
                </a:cubicBezTo>
                <a:cubicBezTo>
                  <a:pt x="359895" y="127253"/>
                  <a:pt x="359232" y="126506"/>
                  <a:pt x="358468" y="125872"/>
                </a:cubicBezTo>
                <a:close/>
                <a:moveTo>
                  <a:pt x="1012247" y="591644"/>
                </a:moveTo>
                <a:cubicBezTo>
                  <a:pt x="1013125" y="588885"/>
                  <a:pt x="1013752" y="587213"/>
                  <a:pt x="1014128" y="585498"/>
                </a:cubicBezTo>
                <a:cubicBezTo>
                  <a:pt x="1016344" y="575841"/>
                  <a:pt x="1018309" y="566142"/>
                  <a:pt x="1020608" y="556234"/>
                </a:cubicBezTo>
                <a:cubicBezTo>
                  <a:pt x="1022322" y="548499"/>
                  <a:pt x="1023911" y="540765"/>
                  <a:pt x="1025625" y="533072"/>
                </a:cubicBezTo>
                <a:cubicBezTo>
                  <a:pt x="1028552" y="520154"/>
                  <a:pt x="1031562" y="507236"/>
                  <a:pt x="1034530" y="494317"/>
                </a:cubicBezTo>
                <a:cubicBezTo>
                  <a:pt x="1038293" y="477929"/>
                  <a:pt x="1042043" y="461528"/>
                  <a:pt x="1045776" y="445110"/>
                </a:cubicBezTo>
                <a:cubicBezTo>
                  <a:pt x="1048004" y="435440"/>
                  <a:pt x="1050178" y="425683"/>
                  <a:pt x="1052298" y="415846"/>
                </a:cubicBezTo>
                <a:cubicBezTo>
                  <a:pt x="1052699" y="413842"/>
                  <a:pt x="1052992" y="411818"/>
                  <a:pt x="1053176" y="409783"/>
                </a:cubicBezTo>
                <a:cubicBezTo>
                  <a:pt x="1053331" y="408873"/>
                  <a:pt x="1052716" y="408010"/>
                  <a:pt x="1051809" y="407855"/>
                </a:cubicBezTo>
                <a:cubicBezTo>
                  <a:pt x="1051412" y="407788"/>
                  <a:pt x="1051010" y="407865"/>
                  <a:pt x="1050668" y="408069"/>
                </a:cubicBezTo>
                <a:cubicBezTo>
                  <a:pt x="1046696" y="409700"/>
                  <a:pt x="1042724" y="411456"/>
                  <a:pt x="1038836" y="413337"/>
                </a:cubicBezTo>
                <a:lnTo>
                  <a:pt x="985114" y="439216"/>
                </a:lnTo>
                <a:cubicBezTo>
                  <a:pt x="975917" y="443396"/>
                  <a:pt x="966677" y="447912"/>
                  <a:pt x="957480" y="452343"/>
                </a:cubicBezTo>
                <a:cubicBezTo>
                  <a:pt x="953299" y="454433"/>
                  <a:pt x="953006" y="455102"/>
                  <a:pt x="954595" y="459492"/>
                </a:cubicBezTo>
                <a:lnTo>
                  <a:pt x="955766" y="462293"/>
                </a:lnTo>
                <a:cubicBezTo>
                  <a:pt x="965089" y="483824"/>
                  <a:pt x="974370" y="505354"/>
                  <a:pt x="983776" y="526801"/>
                </a:cubicBezTo>
                <a:cubicBezTo>
                  <a:pt x="992138" y="545949"/>
                  <a:pt x="1000750" y="565013"/>
                  <a:pt x="1009237" y="584119"/>
                </a:cubicBezTo>
                <a:cubicBezTo>
                  <a:pt x="1010115" y="586544"/>
                  <a:pt x="1010951" y="588592"/>
                  <a:pt x="1012247" y="591644"/>
                </a:cubicBezTo>
                <a:close/>
                <a:moveTo>
                  <a:pt x="310390" y="271151"/>
                </a:moveTo>
                <a:lnTo>
                  <a:pt x="310390" y="271151"/>
                </a:lnTo>
                <a:cubicBezTo>
                  <a:pt x="325942" y="270817"/>
                  <a:pt x="341494" y="270399"/>
                  <a:pt x="357047" y="270106"/>
                </a:cubicBezTo>
                <a:cubicBezTo>
                  <a:pt x="374104" y="269814"/>
                  <a:pt x="391203" y="269604"/>
                  <a:pt x="408260" y="269354"/>
                </a:cubicBezTo>
                <a:cubicBezTo>
                  <a:pt x="409532" y="269334"/>
                  <a:pt x="410802" y="269250"/>
                  <a:pt x="412065" y="269103"/>
                </a:cubicBezTo>
                <a:cubicBezTo>
                  <a:pt x="412535" y="269033"/>
                  <a:pt x="412948" y="268757"/>
                  <a:pt x="413193" y="268350"/>
                </a:cubicBezTo>
                <a:cubicBezTo>
                  <a:pt x="413284" y="267880"/>
                  <a:pt x="413107" y="267397"/>
                  <a:pt x="412734" y="267096"/>
                </a:cubicBezTo>
                <a:cubicBezTo>
                  <a:pt x="411655" y="266431"/>
                  <a:pt x="410538" y="265831"/>
                  <a:pt x="409389" y="265298"/>
                </a:cubicBezTo>
                <a:cubicBezTo>
                  <a:pt x="397850" y="259822"/>
                  <a:pt x="386312" y="254429"/>
                  <a:pt x="374815" y="248910"/>
                </a:cubicBezTo>
                <a:cubicBezTo>
                  <a:pt x="356879" y="240549"/>
                  <a:pt x="339028" y="231644"/>
                  <a:pt x="321093" y="223031"/>
                </a:cubicBezTo>
                <a:cubicBezTo>
                  <a:pt x="312146" y="218851"/>
                  <a:pt x="303157" y="214670"/>
                  <a:pt x="294211" y="210238"/>
                </a:cubicBezTo>
                <a:cubicBezTo>
                  <a:pt x="287062" y="206810"/>
                  <a:pt x="280038" y="203257"/>
                  <a:pt x="272889" y="199870"/>
                </a:cubicBezTo>
                <a:cubicBezTo>
                  <a:pt x="270350" y="198679"/>
                  <a:pt x="267722" y="197686"/>
                  <a:pt x="265029" y="196902"/>
                </a:cubicBezTo>
                <a:cubicBezTo>
                  <a:pt x="264057" y="196756"/>
                  <a:pt x="263067" y="196996"/>
                  <a:pt x="262270" y="197571"/>
                </a:cubicBezTo>
                <a:cubicBezTo>
                  <a:pt x="261225" y="198309"/>
                  <a:pt x="260307" y="199213"/>
                  <a:pt x="259553" y="200247"/>
                </a:cubicBezTo>
                <a:lnTo>
                  <a:pt x="236600" y="229804"/>
                </a:lnTo>
                <a:lnTo>
                  <a:pt x="214694" y="258275"/>
                </a:lnTo>
                <a:cubicBezTo>
                  <a:pt x="212060" y="261745"/>
                  <a:pt x="209468" y="265215"/>
                  <a:pt x="206959" y="268727"/>
                </a:cubicBezTo>
                <a:cubicBezTo>
                  <a:pt x="205203" y="271277"/>
                  <a:pt x="205789" y="272573"/>
                  <a:pt x="208715" y="272907"/>
                </a:cubicBezTo>
                <a:cubicBezTo>
                  <a:pt x="212520" y="272907"/>
                  <a:pt x="216324" y="273158"/>
                  <a:pt x="220128" y="272907"/>
                </a:cubicBezTo>
                <a:lnTo>
                  <a:pt x="277488" y="271611"/>
                </a:lnTo>
                <a:close/>
                <a:moveTo>
                  <a:pt x="951627" y="450922"/>
                </a:moveTo>
                <a:cubicBezTo>
                  <a:pt x="952663" y="450600"/>
                  <a:pt x="953684" y="450223"/>
                  <a:pt x="954679" y="449793"/>
                </a:cubicBezTo>
                <a:cubicBezTo>
                  <a:pt x="967597" y="443689"/>
                  <a:pt x="980474" y="437627"/>
                  <a:pt x="993350" y="431481"/>
                </a:cubicBezTo>
                <a:cubicBezTo>
                  <a:pt x="1009237" y="423956"/>
                  <a:pt x="1025111" y="416375"/>
                  <a:pt x="1040968" y="408738"/>
                </a:cubicBezTo>
                <a:cubicBezTo>
                  <a:pt x="1043477" y="407526"/>
                  <a:pt x="1045902" y="406104"/>
                  <a:pt x="1048326" y="404558"/>
                </a:cubicBezTo>
                <a:cubicBezTo>
                  <a:pt x="1050751" y="403011"/>
                  <a:pt x="1050918" y="401338"/>
                  <a:pt x="1048535" y="400084"/>
                </a:cubicBezTo>
                <a:cubicBezTo>
                  <a:pt x="1043769" y="397618"/>
                  <a:pt x="1039045" y="395151"/>
                  <a:pt x="1034237" y="392810"/>
                </a:cubicBezTo>
                <a:lnTo>
                  <a:pt x="1000792" y="376338"/>
                </a:lnTo>
                <a:cubicBezTo>
                  <a:pt x="993935" y="372910"/>
                  <a:pt x="987163" y="369314"/>
                  <a:pt x="980306" y="365970"/>
                </a:cubicBezTo>
                <a:cubicBezTo>
                  <a:pt x="965674" y="358737"/>
                  <a:pt x="951041" y="351672"/>
                  <a:pt x="936325" y="344481"/>
                </a:cubicBezTo>
                <a:lnTo>
                  <a:pt x="902880" y="327758"/>
                </a:lnTo>
                <a:cubicBezTo>
                  <a:pt x="902002" y="327340"/>
                  <a:pt x="901040" y="326420"/>
                  <a:pt x="900246" y="327758"/>
                </a:cubicBezTo>
                <a:cubicBezTo>
                  <a:pt x="899974" y="328443"/>
                  <a:pt x="899974" y="329205"/>
                  <a:pt x="900246" y="329890"/>
                </a:cubicBezTo>
                <a:cubicBezTo>
                  <a:pt x="900756" y="331593"/>
                  <a:pt x="901358" y="333267"/>
                  <a:pt x="902043" y="334907"/>
                </a:cubicBezTo>
                <a:cubicBezTo>
                  <a:pt x="907395" y="347449"/>
                  <a:pt x="912788" y="360242"/>
                  <a:pt x="918097" y="372951"/>
                </a:cubicBezTo>
                <a:cubicBezTo>
                  <a:pt x="926208" y="392225"/>
                  <a:pt x="934193" y="411539"/>
                  <a:pt x="942304" y="430771"/>
                </a:cubicBezTo>
                <a:cubicBezTo>
                  <a:pt x="944770" y="436665"/>
                  <a:pt x="947446" y="442435"/>
                  <a:pt x="950122" y="448246"/>
                </a:cubicBezTo>
                <a:cubicBezTo>
                  <a:pt x="950523" y="449283"/>
                  <a:pt x="951029" y="450278"/>
                  <a:pt x="951627" y="451214"/>
                </a:cubicBezTo>
                <a:close/>
                <a:moveTo>
                  <a:pt x="912161" y="1682682"/>
                </a:moveTo>
                <a:lnTo>
                  <a:pt x="913958" y="1682682"/>
                </a:lnTo>
                <a:cubicBezTo>
                  <a:pt x="914209" y="1682682"/>
                  <a:pt x="914586" y="1682682"/>
                  <a:pt x="914669" y="1682682"/>
                </a:cubicBezTo>
                <a:cubicBezTo>
                  <a:pt x="914753" y="1682682"/>
                  <a:pt x="915547" y="1681261"/>
                  <a:pt x="915380" y="1680968"/>
                </a:cubicBezTo>
                <a:cubicBezTo>
                  <a:pt x="914544" y="1679689"/>
                  <a:pt x="913561" y="1678510"/>
                  <a:pt x="912453" y="1677457"/>
                </a:cubicBezTo>
                <a:cubicBezTo>
                  <a:pt x="901303" y="1666307"/>
                  <a:pt x="890158" y="1655161"/>
                  <a:pt x="879008" y="1644011"/>
                </a:cubicBezTo>
                <a:lnTo>
                  <a:pt x="842134" y="1607304"/>
                </a:lnTo>
                <a:cubicBezTo>
                  <a:pt x="835612" y="1600824"/>
                  <a:pt x="829174" y="1594302"/>
                  <a:pt x="822610" y="1587864"/>
                </a:cubicBezTo>
                <a:cubicBezTo>
                  <a:pt x="819893" y="1585188"/>
                  <a:pt x="819056" y="1585188"/>
                  <a:pt x="816214" y="1587864"/>
                </a:cubicBezTo>
                <a:cubicBezTo>
                  <a:pt x="810653" y="1592797"/>
                  <a:pt x="805218" y="1597772"/>
                  <a:pt x="799700" y="1602747"/>
                </a:cubicBezTo>
                <a:cubicBezTo>
                  <a:pt x="793052" y="1608684"/>
                  <a:pt x="786447" y="1614704"/>
                  <a:pt x="779758" y="1620641"/>
                </a:cubicBezTo>
                <a:cubicBezTo>
                  <a:pt x="767604" y="1631511"/>
                  <a:pt x="755414" y="1642351"/>
                  <a:pt x="743177" y="1653167"/>
                </a:cubicBezTo>
                <a:cubicBezTo>
                  <a:pt x="742646" y="1653714"/>
                  <a:pt x="742157" y="1654300"/>
                  <a:pt x="741713" y="1654923"/>
                </a:cubicBezTo>
                <a:cubicBezTo>
                  <a:pt x="741145" y="1655591"/>
                  <a:pt x="741224" y="1656595"/>
                  <a:pt x="741893" y="1657163"/>
                </a:cubicBezTo>
                <a:cubicBezTo>
                  <a:pt x="742027" y="1657276"/>
                  <a:pt x="742177" y="1657368"/>
                  <a:pt x="742340" y="1657431"/>
                </a:cubicBezTo>
                <a:cubicBezTo>
                  <a:pt x="743561" y="1657778"/>
                  <a:pt x="744803" y="1658046"/>
                  <a:pt x="746061" y="1658225"/>
                </a:cubicBezTo>
                <a:lnTo>
                  <a:pt x="785360" y="1664120"/>
                </a:lnTo>
                <a:lnTo>
                  <a:pt x="837619" y="1671938"/>
                </a:lnTo>
                <a:cubicBezTo>
                  <a:pt x="854342" y="1674446"/>
                  <a:pt x="871064" y="1677038"/>
                  <a:pt x="887536" y="1679505"/>
                </a:cubicBezTo>
                <a:cubicBezTo>
                  <a:pt x="895731" y="1680341"/>
                  <a:pt x="904092" y="1681637"/>
                  <a:pt x="912161" y="1682766"/>
                </a:cubicBezTo>
                <a:close/>
                <a:moveTo>
                  <a:pt x="621769" y="1098346"/>
                </a:moveTo>
                <a:cubicBezTo>
                  <a:pt x="622643" y="1101958"/>
                  <a:pt x="624127" y="1105394"/>
                  <a:pt x="626159" y="1108505"/>
                </a:cubicBezTo>
                <a:cubicBezTo>
                  <a:pt x="633517" y="1121883"/>
                  <a:pt x="641000" y="1135261"/>
                  <a:pt x="648316" y="1148723"/>
                </a:cubicBezTo>
                <a:cubicBezTo>
                  <a:pt x="653542" y="1158339"/>
                  <a:pt x="658434" y="1168163"/>
                  <a:pt x="663660" y="1177988"/>
                </a:cubicBezTo>
                <a:cubicBezTo>
                  <a:pt x="670056" y="1189903"/>
                  <a:pt x="676662" y="1201693"/>
                  <a:pt x="683142" y="1213566"/>
                </a:cubicBezTo>
                <a:cubicBezTo>
                  <a:pt x="689622" y="1225439"/>
                  <a:pt x="696645" y="1238148"/>
                  <a:pt x="703334" y="1250481"/>
                </a:cubicBezTo>
                <a:cubicBezTo>
                  <a:pt x="707808" y="1258843"/>
                  <a:pt x="712156" y="1267204"/>
                  <a:pt x="716629" y="1275565"/>
                </a:cubicBezTo>
                <a:cubicBezTo>
                  <a:pt x="718552" y="1279119"/>
                  <a:pt x="720810" y="1282631"/>
                  <a:pt x="722733" y="1286143"/>
                </a:cubicBezTo>
                <a:cubicBezTo>
                  <a:pt x="723059" y="1286511"/>
                  <a:pt x="723540" y="1286699"/>
                  <a:pt x="724029" y="1286644"/>
                </a:cubicBezTo>
                <a:cubicBezTo>
                  <a:pt x="724455" y="1286465"/>
                  <a:pt x="724765" y="1286093"/>
                  <a:pt x="724865" y="1285641"/>
                </a:cubicBezTo>
                <a:cubicBezTo>
                  <a:pt x="724865" y="1283091"/>
                  <a:pt x="724572" y="1280582"/>
                  <a:pt x="724447" y="1278032"/>
                </a:cubicBezTo>
                <a:cubicBezTo>
                  <a:pt x="723486" y="1258383"/>
                  <a:pt x="722608" y="1238775"/>
                  <a:pt x="721604" y="1219126"/>
                </a:cubicBezTo>
                <a:cubicBezTo>
                  <a:pt x="720935" y="1206584"/>
                  <a:pt x="720016" y="1193666"/>
                  <a:pt x="719347" y="1180914"/>
                </a:cubicBezTo>
                <a:cubicBezTo>
                  <a:pt x="718970" y="1173556"/>
                  <a:pt x="718970" y="1166157"/>
                  <a:pt x="718594" y="1158757"/>
                </a:cubicBezTo>
                <a:cubicBezTo>
                  <a:pt x="718218" y="1151357"/>
                  <a:pt x="717674" y="1144500"/>
                  <a:pt x="717340" y="1137351"/>
                </a:cubicBezTo>
                <a:cubicBezTo>
                  <a:pt x="717515" y="1134454"/>
                  <a:pt x="715571" y="1131854"/>
                  <a:pt x="712741" y="1131206"/>
                </a:cubicBezTo>
                <a:cubicBezTo>
                  <a:pt x="706679" y="1129241"/>
                  <a:pt x="700742" y="1127025"/>
                  <a:pt x="694764" y="1124684"/>
                </a:cubicBezTo>
                <a:lnTo>
                  <a:pt x="657514" y="1110846"/>
                </a:lnTo>
                <a:lnTo>
                  <a:pt x="630214" y="1100812"/>
                </a:lnTo>
                <a:cubicBezTo>
                  <a:pt x="627559" y="1099520"/>
                  <a:pt x="624704" y="1098688"/>
                  <a:pt x="621769" y="1098346"/>
                </a:cubicBezTo>
                <a:close/>
                <a:moveTo>
                  <a:pt x="790377" y="1237187"/>
                </a:moveTo>
                <a:cubicBezTo>
                  <a:pt x="789052" y="1238144"/>
                  <a:pt x="787793" y="1239193"/>
                  <a:pt x="786614" y="1240322"/>
                </a:cubicBezTo>
                <a:cubicBezTo>
                  <a:pt x="779925" y="1247346"/>
                  <a:pt x="773361" y="1254453"/>
                  <a:pt x="766672" y="1261477"/>
                </a:cubicBezTo>
                <a:cubicBezTo>
                  <a:pt x="756973" y="1271594"/>
                  <a:pt x="747148" y="1281586"/>
                  <a:pt x="737407" y="1291703"/>
                </a:cubicBezTo>
                <a:cubicBezTo>
                  <a:pt x="736015" y="1293196"/>
                  <a:pt x="734757" y="1294801"/>
                  <a:pt x="733645" y="1296511"/>
                </a:cubicBezTo>
                <a:cubicBezTo>
                  <a:pt x="733147" y="1297263"/>
                  <a:pt x="733356" y="1298275"/>
                  <a:pt x="734109" y="1298768"/>
                </a:cubicBezTo>
                <a:cubicBezTo>
                  <a:pt x="734251" y="1298860"/>
                  <a:pt x="734401" y="1298932"/>
                  <a:pt x="734564" y="1298977"/>
                </a:cubicBezTo>
                <a:cubicBezTo>
                  <a:pt x="738745" y="1300441"/>
                  <a:pt x="742926" y="1301695"/>
                  <a:pt x="746897" y="1303158"/>
                </a:cubicBezTo>
                <a:cubicBezTo>
                  <a:pt x="754924" y="1305750"/>
                  <a:pt x="762868" y="1308509"/>
                  <a:pt x="770936" y="1310892"/>
                </a:cubicBezTo>
                <a:cubicBezTo>
                  <a:pt x="786071" y="1315449"/>
                  <a:pt x="801247" y="1319714"/>
                  <a:pt x="816381" y="1324229"/>
                </a:cubicBezTo>
                <a:cubicBezTo>
                  <a:pt x="825453" y="1326905"/>
                  <a:pt x="834400" y="1329789"/>
                  <a:pt x="843430" y="1332590"/>
                </a:cubicBezTo>
                <a:cubicBezTo>
                  <a:pt x="861210" y="1338163"/>
                  <a:pt x="878979" y="1343657"/>
                  <a:pt x="896734" y="1349062"/>
                </a:cubicBezTo>
                <a:cubicBezTo>
                  <a:pt x="900622" y="1350275"/>
                  <a:pt x="904594" y="1351320"/>
                  <a:pt x="908524" y="1352323"/>
                </a:cubicBezTo>
                <a:cubicBezTo>
                  <a:pt x="909025" y="1352323"/>
                  <a:pt x="909778" y="1351905"/>
                  <a:pt x="910279" y="1351529"/>
                </a:cubicBezTo>
                <a:cubicBezTo>
                  <a:pt x="910781" y="1351153"/>
                  <a:pt x="910279" y="1350484"/>
                  <a:pt x="909820" y="1350191"/>
                </a:cubicBezTo>
                <a:cubicBezTo>
                  <a:pt x="903423" y="1344004"/>
                  <a:pt x="896943" y="1337649"/>
                  <a:pt x="890505" y="1331712"/>
                </a:cubicBezTo>
                <a:cubicBezTo>
                  <a:pt x="881976" y="1323685"/>
                  <a:pt x="873460" y="1315646"/>
                  <a:pt x="864961" y="1307590"/>
                </a:cubicBezTo>
                <a:cubicBezTo>
                  <a:pt x="857184" y="1300232"/>
                  <a:pt x="849534" y="1292748"/>
                  <a:pt x="841800" y="1285390"/>
                </a:cubicBezTo>
                <a:cubicBezTo>
                  <a:pt x="826833" y="1271176"/>
                  <a:pt x="811853" y="1256991"/>
                  <a:pt x="796857" y="1242831"/>
                </a:cubicBezTo>
                <a:cubicBezTo>
                  <a:pt x="794892" y="1240698"/>
                  <a:pt x="792634" y="1239026"/>
                  <a:pt x="790377" y="1237187"/>
                </a:cubicBezTo>
                <a:close/>
                <a:moveTo>
                  <a:pt x="833773" y="33478"/>
                </a:moveTo>
                <a:cubicBezTo>
                  <a:pt x="833104" y="34273"/>
                  <a:pt x="832184" y="34900"/>
                  <a:pt x="831891" y="35736"/>
                </a:cubicBezTo>
                <a:cubicBezTo>
                  <a:pt x="829801" y="41213"/>
                  <a:pt x="827710" y="46689"/>
                  <a:pt x="825871" y="52459"/>
                </a:cubicBezTo>
                <a:cubicBezTo>
                  <a:pt x="820603" y="68387"/>
                  <a:pt x="815377" y="84399"/>
                  <a:pt x="810193" y="100370"/>
                </a:cubicBezTo>
                <a:cubicBezTo>
                  <a:pt x="809700" y="101740"/>
                  <a:pt x="809282" y="103135"/>
                  <a:pt x="808939" y="104550"/>
                </a:cubicBezTo>
                <a:cubicBezTo>
                  <a:pt x="808325" y="106219"/>
                  <a:pt x="809182" y="108069"/>
                  <a:pt x="810850" y="108683"/>
                </a:cubicBezTo>
                <a:cubicBezTo>
                  <a:pt x="810896" y="108700"/>
                  <a:pt x="810942" y="108716"/>
                  <a:pt x="810988" y="108731"/>
                </a:cubicBezTo>
                <a:cubicBezTo>
                  <a:pt x="815168" y="110738"/>
                  <a:pt x="819349" y="112494"/>
                  <a:pt x="823530" y="114375"/>
                </a:cubicBezTo>
                <a:lnTo>
                  <a:pt x="871692" y="135989"/>
                </a:lnTo>
                <a:lnTo>
                  <a:pt x="912286" y="153841"/>
                </a:lnTo>
                <a:lnTo>
                  <a:pt x="964043" y="176709"/>
                </a:lnTo>
                <a:cubicBezTo>
                  <a:pt x="965841" y="177504"/>
                  <a:pt x="967764" y="178047"/>
                  <a:pt x="969645" y="178674"/>
                </a:cubicBezTo>
                <a:cubicBezTo>
                  <a:pt x="970482" y="175789"/>
                  <a:pt x="967681" y="174953"/>
                  <a:pt x="966468" y="173281"/>
                </a:cubicBezTo>
                <a:cubicBezTo>
                  <a:pt x="965176" y="171670"/>
                  <a:pt x="963780" y="170148"/>
                  <a:pt x="962287" y="168724"/>
                </a:cubicBezTo>
                <a:lnTo>
                  <a:pt x="939712" y="144810"/>
                </a:lnTo>
                <a:lnTo>
                  <a:pt x="900915" y="103672"/>
                </a:lnTo>
                <a:cubicBezTo>
                  <a:pt x="896023" y="98488"/>
                  <a:pt x="890923" y="93471"/>
                  <a:pt x="886031" y="88246"/>
                </a:cubicBezTo>
                <a:cubicBezTo>
                  <a:pt x="872820" y="74115"/>
                  <a:pt x="859693" y="59942"/>
                  <a:pt x="846440" y="45811"/>
                </a:cubicBezTo>
                <a:cubicBezTo>
                  <a:pt x="842970" y="42091"/>
                  <a:pt x="839375" y="38495"/>
                  <a:pt x="835779" y="34858"/>
                </a:cubicBezTo>
                <a:cubicBezTo>
                  <a:pt x="835152" y="34342"/>
                  <a:pt x="834479" y="33880"/>
                  <a:pt x="833773" y="33478"/>
                </a:cubicBezTo>
                <a:close/>
                <a:moveTo>
                  <a:pt x="1213464" y="573584"/>
                </a:moveTo>
                <a:lnTo>
                  <a:pt x="1211917" y="573584"/>
                </a:lnTo>
                <a:cubicBezTo>
                  <a:pt x="1210705" y="575799"/>
                  <a:pt x="1209367" y="577764"/>
                  <a:pt x="1208238" y="580189"/>
                </a:cubicBezTo>
                <a:cubicBezTo>
                  <a:pt x="1201131" y="594571"/>
                  <a:pt x="1194149" y="609036"/>
                  <a:pt x="1186959" y="623376"/>
                </a:cubicBezTo>
                <a:cubicBezTo>
                  <a:pt x="1181733" y="633869"/>
                  <a:pt x="1176423" y="644279"/>
                  <a:pt x="1170779" y="654606"/>
                </a:cubicBezTo>
                <a:cubicBezTo>
                  <a:pt x="1168547" y="658067"/>
                  <a:pt x="1168547" y="662515"/>
                  <a:pt x="1170779" y="665977"/>
                </a:cubicBezTo>
                <a:cubicBezTo>
                  <a:pt x="1176172" y="675467"/>
                  <a:pt x="1181315" y="685167"/>
                  <a:pt x="1186499" y="694782"/>
                </a:cubicBezTo>
                <a:cubicBezTo>
                  <a:pt x="1192226" y="705317"/>
                  <a:pt x="1197954" y="715686"/>
                  <a:pt x="1203598" y="726388"/>
                </a:cubicBezTo>
                <a:cubicBezTo>
                  <a:pt x="1211667" y="741397"/>
                  <a:pt x="1219694" y="756489"/>
                  <a:pt x="1227721" y="771498"/>
                </a:cubicBezTo>
                <a:cubicBezTo>
                  <a:pt x="1232905" y="781155"/>
                  <a:pt x="1238089" y="790771"/>
                  <a:pt x="1243398" y="800345"/>
                </a:cubicBezTo>
                <a:cubicBezTo>
                  <a:pt x="1245016" y="803815"/>
                  <a:pt x="1247052" y="807072"/>
                  <a:pt x="1249460" y="810044"/>
                </a:cubicBezTo>
                <a:cubicBezTo>
                  <a:pt x="1249920" y="809124"/>
                  <a:pt x="1250338" y="808664"/>
                  <a:pt x="1250296" y="808330"/>
                </a:cubicBezTo>
                <a:cubicBezTo>
                  <a:pt x="1239176" y="733746"/>
                  <a:pt x="1227135" y="659288"/>
                  <a:pt x="1215429" y="584788"/>
                </a:cubicBezTo>
                <a:cubicBezTo>
                  <a:pt x="1215011" y="580816"/>
                  <a:pt x="1214175" y="577262"/>
                  <a:pt x="1213464" y="573584"/>
                </a:cubicBezTo>
                <a:close/>
                <a:moveTo>
                  <a:pt x="556592" y="82351"/>
                </a:moveTo>
                <a:lnTo>
                  <a:pt x="556884" y="82351"/>
                </a:lnTo>
                <a:lnTo>
                  <a:pt x="556048" y="64039"/>
                </a:lnTo>
                <a:cubicBezTo>
                  <a:pt x="555588" y="55134"/>
                  <a:pt x="555212" y="46229"/>
                  <a:pt x="554710" y="37325"/>
                </a:cubicBezTo>
                <a:cubicBezTo>
                  <a:pt x="554376" y="31722"/>
                  <a:pt x="553832" y="26162"/>
                  <a:pt x="553247" y="20602"/>
                </a:cubicBezTo>
                <a:cubicBezTo>
                  <a:pt x="552996" y="18219"/>
                  <a:pt x="551868" y="17759"/>
                  <a:pt x="549526" y="18888"/>
                </a:cubicBezTo>
                <a:cubicBezTo>
                  <a:pt x="542628" y="22190"/>
                  <a:pt x="535730" y="25451"/>
                  <a:pt x="528623" y="28796"/>
                </a:cubicBezTo>
                <a:cubicBezTo>
                  <a:pt x="510938" y="37325"/>
                  <a:pt x="493338" y="46397"/>
                  <a:pt x="475235" y="54884"/>
                </a:cubicBezTo>
                <a:cubicBezTo>
                  <a:pt x="467292" y="58604"/>
                  <a:pt x="467710" y="58688"/>
                  <a:pt x="472978" y="65419"/>
                </a:cubicBezTo>
                <a:cubicBezTo>
                  <a:pt x="481339" y="76289"/>
                  <a:pt x="489993" y="87075"/>
                  <a:pt x="498522" y="97861"/>
                </a:cubicBezTo>
                <a:lnTo>
                  <a:pt x="540329" y="150663"/>
                </a:lnTo>
                <a:cubicBezTo>
                  <a:pt x="546307" y="158272"/>
                  <a:pt x="552327" y="165881"/>
                  <a:pt x="558389" y="173406"/>
                </a:cubicBezTo>
                <a:cubicBezTo>
                  <a:pt x="558853" y="173952"/>
                  <a:pt x="559556" y="174233"/>
                  <a:pt x="560271" y="174159"/>
                </a:cubicBezTo>
                <a:cubicBezTo>
                  <a:pt x="560869" y="173775"/>
                  <a:pt x="561232" y="173114"/>
                  <a:pt x="561232" y="172403"/>
                </a:cubicBezTo>
                <a:cubicBezTo>
                  <a:pt x="561232" y="166257"/>
                  <a:pt x="561023" y="160154"/>
                  <a:pt x="560731" y="154050"/>
                </a:cubicBezTo>
                <a:cubicBezTo>
                  <a:pt x="559698" y="133425"/>
                  <a:pt x="558628" y="112814"/>
                  <a:pt x="557511" y="92217"/>
                </a:cubicBezTo>
                <a:cubicBezTo>
                  <a:pt x="557261" y="88914"/>
                  <a:pt x="556884" y="85654"/>
                  <a:pt x="556592" y="82351"/>
                </a:cubicBezTo>
                <a:close/>
                <a:moveTo>
                  <a:pt x="1216014" y="1129910"/>
                </a:moveTo>
                <a:lnTo>
                  <a:pt x="1214677" y="1129408"/>
                </a:lnTo>
                <a:cubicBezTo>
                  <a:pt x="1212419" y="1133045"/>
                  <a:pt x="1210078" y="1136641"/>
                  <a:pt x="1207946" y="1140362"/>
                </a:cubicBezTo>
                <a:cubicBezTo>
                  <a:pt x="1202929" y="1149225"/>
                  <a:pt x="1198121" y="1158213"/>
                  <a:pt x="1193062" y="1167076"/>
                </a:cubicBezTo>
                <a:cubicBezTo>
                  <a:pt x="1188882" y="1174393"/>
                  <a:pt x="1184492" y="1181541"/>
                  <a:pt x="1180311" y="1188816"/>
                </a:cubicBezTo>
                <a:cubicBezTo>
                  <a:pt x="1172995" y="1201651"/>
                  <a:pt x="1165762" y="1214569"/>
                  <a:pt x="1158446" y="1227404"/>
                </a:cubicBezTo>
                <a:cubicBezTo>
                  <a:pt x="1154934" y="1233633"/>
                  <a:pt x="1151255" y="1239737"/>
                  <a:pt x="1147702" y="1245924"/>
                </a:cubicBezTo>
                <a:cubicBezTo>
                  <a:pt x="1145319" y="1250105"/>
                  <a:pt x="1143187" y="1254537"/>
                  <a:pt x="1140595" y="1258466"/>
                </a:cubicBezTo>
                <a:cubicBezTo>
                  <a:pt x="1138412" y="1261606"/>
                  <a:pt x="1137869" y="1265603"/>
                  <a:pt x="1139131" y="1269211"/>
                </a:cubicBezTo>
                <a:cubicBezTo>
                  <a:pt x="1144525" y="1287815"/>
                  <a:pt x="1149500" y="1306545"/>
                  <a:pt x="1154642" y="1325190"/>
                </a:cubicBezTo>
                <a:cubicBezTo>
                  <a:pt x="1156072" y="1328757"/>
                  <a:pt x="1156561" y="1332628"/>
                  <a:pt x="1156063" y="1336437"/>
                </a:cubicBezTo>
                <a:cubicBezTo>
                  <a:pt x="1155817" y="1338498"/>
                  <a:pt x="1156523" y="1340563"/>
                  <a:pt x="1157986" y="1342039"/>
                </a:cubicBezTo>
                <a:cubicBezTo>
                  <a:pt x="1161665" y="1347265"/>
                  <a:pt x="1165386" y="1352407"/>
                  <a:pt x="1169149" y="1357549"/>
                </a:cubicBezTo>
                <a:cubicBezTo>
                  <a:pt x="1169609" y="1358155"/>
                  <a:pt x="1170127" y="1358716"/>
                  <a:pt x="1170696" y="1359221"/>
                </a:cubicBezTo>
                <a:cubicBezTo>
                  <a:pt x="1171314" y="1359844"/>
                  <a:pt x="1172322" y="1359844"/>
                  <a:pt x="1172941" y="1359226"/>
                </a:cubicBezTo>
                <a:cubicBezTo>
                  <a:pt x="1173066" y="1359104"/>
                  <a:pt x="1173171" y="1358958"/>
                  <a:pt x="1173246" y="1358803"/>
                </a:cubicBezTo>
                <a:cubicBezTo>
                  <a:pt x="1173756" y="1357633"/>
                  <a:pt x="1174149" y="1356412"/>
                  <a:pt x="1174417" y="1355166"/>
                </a:cubicBezTo>
                <a:cubicBezTo>
                  <a:pt x="1175169" y="1351445"/>
                  <a:pt x="1175713" y="1347641"/>
                  <a:pt x="1176423" y="1343878"/>
                </a:cubicBezTo>
                <a:cubicBezTo>
                  <a:pt x="1179517" y="1327615"/>
                  <a:pt x="1182736" y="1311352"/>
                  <a:pt x="1185788" y="1295048"/>
                </a:cubicBezTo>
                <a:cubicBezTo>
                  <a:pt x="1187628" y="1285014"/>
                  <a:pt x="1189258" y="1274980"/>
                  <a:pt x="1191098" y="1264947"/>
                </a:cubicBezTo>
                <a:cubicBezTo>
                  <a:pt x="1196670" y="1235151"/>
                  <a:pt x="1202247" y="1205342"/>
                  <a:pt x="1207820" y="1175521"/>
                </a:cubicBezTo>
                <a:cubicBezTo>
                  <a:pt x="1208573" y="1171550"/>
                  <a:pt x="1209284" y="1167536"/>
                  <a:pt x="1210036" y="1163523"/>
                </a:cubicBezTo>
                <a:cubicBezTo>
                  <a:pt x="1211416" y="1155997"/>
                  <a:pt x="1212795" y="1148472"/>
                  <a:pt x="1214217" y="1140947"/>
                </a:cubicBezTo>
                <a:cubicBezTo>
                  <a:pt x="1214802" y="1137351"/>
                  <a:pt x="1215387" y="1133631"/>
                  <a:pt x="1216014" y="1129910"/>
                </a:cubicBezTo>
                <a:close/>
                <a:moveTo>
                  <a:pt x="946150" y="1682850"/>
                </a:moveTo>
                <a:lnTo>
                  <a:pt x="946150" y="1683101"/>
                </a:lnTo>
                <a:cubicBezTo>
                  <a:pt x="964461" y="1681470"/>
                  <a:pt x="982731" y="1679840"/>
                  <a:pt x="1001043" y="1678334"/>
                </a:cubicBezTo>
                <a:cubicBezTo>
                  <a:pt x="1011954" y="1677415"/>
                  <a:pt x="1022908" y="1676704"/>
                  <a:pt x="1033861" y="1675910"/>
                </a:cubicBezTo>
                <a:cubicBezTo>
                  <a:pt x="1040216" y="1675450"/>
                  <a:pt x="1046403" y="1675032"/>
                  <a:pt x="1052925" y="1674405"/>
                </a:cubicBezTo>
                <a:cubicBezTo>
                  <a:pt x="1056144" y="1674112"/>
                  <a:pt x="1057106" y="1673067"/>
                  <a:pt x="1057106" y="1670224"/>
                </a:cubicBezTo>
                <a:cubicBezTo>
                  <a:pt x="1056521" y="1660065"/>
                  <a:pt x="1055935" y="1649864"/>
                  <a:pt x="1055266" y="1639705"/>
                </a:cubicBezTo>
                <a:cubicBezTo>
                  <a:pt x="1054597" y="1629546"/>
                  <a:pt x="1053719" y="1620390"/>
                  <a:pt x="1053051" y="1610691"/>
                </a:cubicBezTo>
                <a:cubicBezTo>
                  <a:pt x="1052340" y="1600030"/>
                  <a:pt x="1051755" y="1589327"/>
                  <a:pt x="1051086" y="1578667"/>
                </a:cubicBezTo>
                <a:cubicBezTo>
                  <a:pt x="1051019" y="1577651"/>
                  <a:pt x="1050864" y="1576643"/>
                  <a:pt x="1050626" y="1575656"/>
                </a:cubicBezTo>
                <a:cubicBezTo>
                  <a:pt x="1050208" y="1573775"/>
                  <a:pt x="1048786" y="1573315"/>
                  <a:pt x="1047198" y="1574570"/>
                </a:cubicBezTo>
                <a:cubicBezTo>
                  <a:pt x="1045609" y="1575824"/>
                  <a:pt x="1043310" y="1577872"/>
                  <a:pt x="1041470" y="1579628"/>
                </a:cubicBezTo>
                <a:cubicBezTo>
                  <a:pt x="1023159" y="1596602"/>
                  <a:pt x="1004889" y="1613659"/>
                  <a:pt x="986661" y="1630800"/>
                </a:cubicBezTo>
                <a:cubicBezTo>
                  <a:pt x="979805" y="1637238"/>
                  <a:pt x="973115" y="1643886"/>
                  <a:pt x="966259" y="1650324"/>
                </a:cubicBezTo>
                <a:cubicBezTo>
                  <a:pt x="956184" y="1659730"/>
                  <a:pt x="946024" y="1669012"/>
                  <a:pt x="935907" y="1678334"/>
                </a:cubicBezTo>
                <a:lnTo>
                  <a:pt x="935364" y="1678836"/>
                </a:lnTo>
                <a:cubicBezTo>
                  <a:pt x="934235" y="1680132"/>
                  <a:pt x="931894" y="1681010"/>
                  <a:pt x="932813" y="1683017"/>
                </a:cubicBezTo>
                <a:cubicBezTo>
                  <a:pt x="933148" y="1683728"/>
                  <a:pt x="935573" y="1683644"/>
                  <a:pt x="936994" y="1683602"/>
                </a:cubicBezTo>
                <a:cubicBezTo>
                  <a:pt x="940088" y="1683477"/>
                  <a:pt x="943098" y="1683142"/>
                  <a:pt x="946150" y="1682850"/>
                </a:cubicBezTo>
                <a:close/>
                <a:moveTo>
                  <a:pt x="515997" y="1255707"/>
                </a:moveTo>
                <a:cubicBezTo>
                  <a:pt x="515621" y="1252028"/>
                  <a:pt x="515161" y="1248767"/>
                  <a:pt x="514910" y="1245464"/>
                </a:cubicBezTo>
                <a:cubicBezTo>
                  <a:pt x="513907" y="1231501"/>
                  <a:pt x="512987" y="1217537"/>
                  <a:pt x="511942" y="1203657"/>
                </a:cubicBezTo>
                <a:cubicBezTo>
                  <a:pt x="511440" y="1196801"/>
                  <a:pt x="510771" y="1189945"/>
                  <a:pt x="510311" y="1183088"/>
                </a:cubicBezTo>
                <a:cubicBezTo>
                  <a:pt x="509559" y="1172177"/>
                  <a:pt x="508973" y="1161265"/>
                  <a:pt x="508263" y="1150312"/>
                </a:cubicBezTo>
                <a:cubicBezTo>
                  <a:pt x="508012" y="1146758"/>
                  <a:pt x="507510" y="1143246"/>
                  <a:pt x="507050" y="1139693"/>
                </a:cubicBezTo>
                <a:cubicBezTo>
                  <a:pt x="506908" y="1138384"/>
                  <a:pt x="505738" y="1137435"/>
                  <a:pt x="504429" y="1137577"/>
                </a:cubicBezTo>
                <a:cubicBezTo>
                  <a:pt x="504149" y="1137606"/>
                  <a:pt x="503873" y="1137686"/>
                  <a:pt x="503622" y="1137811"/>
                </a:cubicBezTo>
                <a:cubicBezTo>
                  <a:pt x="501741" y="1138564"/>
                  <a:pt x="499901" y="1139484"/>
                  <a:pt x="498104" y="1140403"/>
                </a:cubicBezTo>
                <a:lnTo>
                  <a:pt x="450903" y="1163899"/>
                </a:lnTo>
                <a:cubicBezTo>
                  <a:pt x="438165" y="1170254"/>
                  <a:pt x="425430" y="1176679"/>
                  <a:pt x="412692" y="1183172"/>
                </a:cubicBezTo>
                <a:cubicBezTo>
                  <a:pt x="406086" y="1186558"/>
                  <a:pt x="406128" y="1187353"/>
                  <a:pt x="412357" y="1191282"/>
                </a:cubicBezTo>
                <a:lnTo>
                  <a:pt x="467543" y="1226902"/>
                </a:lnTo>
                <a:lnTo>
                  <a:pt x="510520" y="1254704"/>
                </a:lnTo>
                <a:cubicBezTo>
                  <a:pt x="511841" y="1255506"/>
                  <a:pt x="513242" y="1256163"/>
                  <a:pt x="514701" y="1256669"/>
                </a:cubicBezTo>
                <a:cubicBezTo>
                  <a:pt x="514994" y="1256711"/>
                  <a:pt x="515704" y="1255874"/>
                  <a:pt x="515997" y="1255707"/>
                </a:cubicBezTo>
                <a:close/>
                <a:moveTo>
                  <a:pt x="916676" y="1350567"/>
                </a:moveTo>
                <a:cubicBezTo>
                  <a:pt x="916760" y="1349175"/>
                  <a:pt x="916760" y="1347779"/>
                  <a:pt x="916676" y="1346387"/>
                </a:cubicBezTo>
                <a:cubicBezTo>
                  <a:pt x="916007" y="1342206"/>
                  <a:pt x="915296" y="1338360"/>
                  <a:pt x="914544" y="1334346"/>
                </a:cubicBezTo>
                <a:cubicBezTo>
                  <a:pt x="911479" y="1318096"/>
                  <a:pt x="908411" y="1301833"/>
                  <a:pt x="905346" y="1285557"/>
                </a:cubicBezTo>
                <a:cubicBezTo>
                  <a:pt x="902282" y="1269282"/>
                  <a:pt x="899159" y="1252781"/>
                  <a:pt x="895981" y="1236058"/>
                </a:cubicBezTo>
                <a:cubicBezTo>
                  <a:pt x="895793" y="1235054"/>
                  <a:pt x="895542" y="1234064"/>
                  <a:pt x="895229" y="1233090"/>
                </a:cubicBezTo>
                <a:cubicBezTo>
                  <a:pt x="894226" y="1229536"/>
                  <a:pt x="893766" y="1228909"/>
                  <a:pt x="889919" y="1228909"/>
                </a:cubicBezTo>
                <a:cubicBezTo>
                  <a:pt x="887118" y="1228909"/>
                  <a:pt x="884317" y="1228909"/>
                  <a:pt x="881558" y="1229243"/>
                </a:cubicBezTo>
                <a:cubicBezTo>
                  <a:pt x="875454" y="1229661"/>
                  <a:pt x="869350" y="1230205"/>
                  <a:pt x="863247" y="1230623"/>
                </a:cubicBezTo>
                <a:cubicBezTo>
                  <a:pt x="860195" y="1230832"/>
                  <a:pt x="857143" y="1230623"/>
                  <a:pt x="854091" y="1230999"/>
                </a:cubicBezTo>
                <a:cubicBezTo>
                  <a:pt x="840378" y="1231961"/>
                  <a:pt x="826665" y="1232922"/>
                  <a:pt x="812953" y="1234009"/>
                </a:cubicBezTo>
                <a:cubicBezTo>
                  <a:pt x="807894" y="1234386"/>
                  <a:pt x="802835" y="1234971"/>
                  <a:pt x="797777" y="1235556"/>
                </a:cubicBezTo>
                <a:cubicBezTo>
                  <a:pt x="797484" y="1235556"/>
                  <a:pt x="796982" y="1236936"/>
                  <a:pt x="797191" y="1237270"/>
                </a:cubicBezTo>
                <a:cubicBezTo>
                  <a:pt x="797898" y="1238311"/>
                  <a:pt x="798726" y="1239269"/>
                  <a:pt x="799658" y="1240113"/>
                </a:cubicBezTo>
                <a:cubicBezTo>
                  <a:pt x="809650" y="1249561"/>
                  <a:pt x="819684" y="1258968"/>
                  <a:pt x="829634" y="1268417"/>
                </a:cubicBezTo>
                <a:cubicBezTo>
                  <a:pt x="835737" y="1274228"/>
                  <a:pt x="841674" y="1280164"/>
                  <a:pt x="847778" y="1285934"/>
                </a:cubicBezTo>
                <a:cubicBezTo>
                  <a:pt x="858313" y="1295884"/>
                  <a:pt x="868974" y="1305708"/>
                  <a:pt x="879509" y="1315700"/>
                </a:cubicBezTo>
                <a:cubicBezTo>
                  <a:pt x="890965" y="1326570"/>
                  <a:pt x="902336" y="1337524"/>
                  <a:pt x="913749" y="1348393"/>
                </a:cubicBezTo>
                <a:cubicBezTo>
                  <a:pt x="914686" y="1349171"/>
                  <a:pt x="915660" y="1349898"/>
                  <a:pt x="916676" y="1350567"/>
                </a:cubicBezTo>
                <a:close/>
                <a:moveTo>
                  <a:pt x="1084531" y="307440"/>
                </a:moveTo>
                <a:cubicBezTo>
                  <a:pt x="1082696" y="309787"/>
                  <a:pt x="1081538" y="312592"/>
                  <a:pt x="1081187" y="315550"/>
                </a:cubicBezTo>
                <a:cubicBezTo>
                  <a:pt x="1075614" y="337234"/>
                  <a:pt x="1070120" y="358946"/>
                  <a:pt x="1064715" y="380686"/>
                </a:cubicBezTo>
                <a:cubicBezTo>
                  <a:pt x="1063210" y="386622"/>
                  <a:pt x="1061955" y="392643"/>
                  <a:pt x="1060534" y="398537"/>
                </a:cubicBezTo>
                <a:cubicBezTo>
                  <a:pt x="1059660" y="400754"/>
                  <a:pt x="1060693" y="403266"/>
                  <a:pt x="1062875" y="404223"/>
                </a:cubicBezTo>
                <a:cubicBezTo>
                  <a:pt x="1064004" y="404808"/>
                  <a:pt x="1065007" y="405603"/>
                  <a:pt x="1066094" y="406272"/>
                </a:cubicBezTo>
                <a:lnTo>
                  <a:pt x="1093311" y="423245"/>
                </a:lnTo>
                <a:cubicBezTo>
                  <a:pt x="1103052" y="429266"/>
                  <a:pt x="1112835" y="435244"/>
                  <a:pt x="1122576" y="441306"/>
                </a:cubicBezTo>
                <a:cubicBezTo>
                  <a:pt x="1128220" y="444776"/>
                  <a:pt x="1133738" y="448413"/>
                  <a:pt x="1139299" y="451925"/>
                </a:cubicBezTo>
                <a:lnTo>
                  <a:pt x="1159408" y="464467"/>
                </a:lnTo>
                <a:cubicBezTo>
                  <a:pt x="1159826" y="464785"/>
                  <a:pt x="1160311" y="465002"/>
                  <a:pt x="1160829" y="465094"/>
                </a:cubicBezTo>
                <a:cubicBezTo>
                  <a:pt x="1161293" y="465144"/>
                  <a:pt x="1161762" y="465011"/>
                  <a:pt x="1162125" y="464718"/>
                </a:cubicBezTo>
                <a:cubicBezTo>
                  <a:pt x="1162439" y="464333"/>
                  <a:pt x="1162548" y="463819"/>
                  <a:pt x="1162418" y="463338"/>
                </a:cubicBezTo>
                <a:cubicBezTo>
                  <a:pt x="1161540" y="461248"/>
                  <a:pt x="1160578" y="459158"/>
                  <a:pt x="1159575" y="457109"/>
                </a:cubicBezTo>
                <a:cubicBezTo>
                  <a:pt x="1149010" y="435650"/>
                  <a:pt x="1138433" y="414187"/>
                  <a:pt x="1127843" y="392726"/>
                </a:cubicBezTo>
                <a:cubicBezTo>
                  <a:pt x="1120862" y="378554"/>
                  <a:pt x="1114047" y="364297"/>
                  <a:pt x="1106940" y="350125"/>
                </a:cubicBezTo>
                <a:cubicBezTo>
                  <a:pt x="1100640" y="337332"/>
                  <a:pt x="1094260" y="324581"/>
                  <a:pt x="1087792" y="311871"/>
                </a:cubicBezTo>
                <a:cubicBezTo>
                  <a:pt x="1086852" y="310292"/>
                  <a:pt x="1085761" y="308807"/>
                  <a:pt x="1084531" y="307440"/>
                </a:cubicBezTo>
                <a:close/>
                <a:moveTo>
                  <a:pt x="1057106" y="395235"/>
                </a:moveTo>
                <a:cubicBezTo>
                  <a:pt x="1058235" y="390260"/>
                  <a:pt x="1059154" y="385786"/>
                  <a:pt x="1060283" y="381397"/>
                </a:cubicBezTo>
                <a:cubicBezTo>
                  <a:pt x="1064493" y="364841"/>
                  <a:pt x="1068674" y="348299"/>
                  <a:pt x="1072825" y="331772"/>
                </a:cubicBezTo>
                <a:cubicBezTo>
                  <a:pt x="1075125" y="322867"/>
                  <a:pt x="1077006" y="313920"/>
                  <a:pt x="1079556" y="305099"/>
                </a:cubicBezTo>
                <a:cubicBezTo>
                  <a:pt x="1081040" y="301172"/>
                  <a:pt x="1079744" y="296737"/>
                  <a:pt x="1076379" y="294229"/>
                </a:cubicBezTo>
                <a:cubicBezTo>
                  <a:pt x="1073912" y="292028"/>
                  <a:pt x="1071609" y="289652"/>
                  <a:pt x="1069481" y="287122"/>
                </a:cubicBezTo>
                <a:cubicBezTo>
                  <a:pt x="1060158" y="276670"/>
                  <a:pt x="1050918" y="266218"/>
                  <a:pt x="1041554" y="255683"/>
                </a:cubicBezTo>
                <a:cubicBezTo>
                  <a:pt x="1029471" y="242221"/>
                  <a:pt x="1017222" y="228884"/>
                  <a:pt x="1005056" y="215464"/>
                </a:cubicBezTo>
                <a:lnTo>
                  <a:pt x="989546" y="198742"/>
                </a:lnTo>
                <a:cubicBezTo>
                  <a:pt x="989253" y="198407"/>
                  <a:pt x="988668" y="198365"/>
                  <a:pt x="988208" y="198198"/>
                </a:cubicBezTo>
                <a:cubicBezTo>
                  <a:pt x="988208" y="198825"/>
                  <a:pt x="987455" y="199578"/>
                  <a:pt x="987623" y="200079"/>
                </a:cubicBezTo>
                <a:cubicBezTo>
                  <a:pt x="991469" y="211158"/>
                  <a:pt x="995357" y="222195"/>
                  <a:pt x="999203" y="233274"/>
                </a:cubicBezTo>
                <a:cubicBezTo>
                  <a:pt x="1003049" y="244353"/>
                  <a:pt x="1007774" y="256184"/>
                  <a:pt x="1011244" y="267890"/>
                </a:cubicBezTo>
                <a:cubicBezTo>
                  <a:pt x="1013919" y="276921"/>
                  <a:pt x="1018309" y="285240"/>
                  <a:pt x="1020525" y="294521"/>
                </a:cubicBezTo>
                <a:cubicBezTo>
                  <a:pt x="1022912" y="302326"/>
                  <a:pt x="1025705" y="310001"/>
                  <a:pt x="1028886" y="317515"/>
                </a:cubicBezTo>
                <a:cubicBezTo>
                  <a:pt x="1034208" y="332399"/>
                  <a:pt x="1039463" y="347296"/>
                  <a:pt x="1044647" y="362207"/>
                </a:cubicBezTo>
                <a:cubicBezTo>
                  <a:pt x="1048243" y="372533"/>
                  <a:pt x="1051629" y="383111"/>
                  <a:pt x="1055183" y="393270"/>
                </a:cubicBezTo>
                <a:cubicBezTo>
                  <a:pt x="1055392" y="393730"/>
                  <a:pt x="1056103" y="394189"/>
                  <a:pt x="1057106" y="395276"/>
                </a:cubicBezTo>
                <a:close/>
                <a:moveTo>
                  <a:pt x="299311" y="416640"/>
                </a:moveTo>
                <a:cubicBezTo>
                  <a:pt x="298412" y="415873"/>
                  <a:pt x="297446" y="415188"/>
                  <a:pt x="296426" y="414591"/>
                </a:cubicBezTo>
                <a:cubicBezTo>
                  <a:pt x="287772" y="410787"/>
                  <a:pt x="279118" y="406982"/>
                  <a:pt x="270422" y="403345"/>
                </a:cubicBezTo>
                <a:cubicBezTo>
                  <a:pt x="257295" y="397827"/>
                  <a:pt x="244084" y="392475"/>
                  <a:pt x="230915" y="386957"/>
                </a:cubicBezTo>
                <a:lnTo>
                  <a:pt x="168873" y="361036"/>
                </a:lnTo>
                <a:cubicBezTo>
                  <a:pt x="166992" y="360242"/>
                  <a:pt x="165152" y="359364"/>
                  <a:pt x="163229" y="358737"/>
                </a:cubicBezTo>
                <a:cubicBezTo>
                  <a:pt x="161306" y="358110"/>
                  <a:pt x="159383" y="358737"/>
                  <a:pt x="158630" y="361329"/>
                </a:cubicBezTo>
                <a:cubicBezTo>
                  <a:pt x="156456" y="368395"/>
                  <a:pt x="154450" y="375460"/>
                  <a:pt x="152108" y="382483"/>
                </a:cubicBezTo>
                <a:cubicBezTo>
                  <a:pt x="147928" y="395569"/>
                  <a:pt x="143454" y="408613"/>
                  <a:pt x="139106" y="421699"/>
                </a:cubicBezTo>
                <a:cubicBezTo>
                  <a:pt x="138646" y="423120"/>
                  <a:pt x="138103" y="424583"/>
                  <a:pt x="137727" y="425879"/>
                </a:cubicBezTo>
                <a:cubicBezTo>
                  <a:pt x="137303" y="427050"/>
                  <a:pt x="137910" y="428346"/>
                  <a:pt x="139082" y="428768"/>
                </a:cubicBezTo>
                <a:cubicBezTo>
                  <a:pt x="139411" y="428889"/>
                  <a:pt x="139763" y="428931"/>
                  <a:pt x="140110" y="428889"/>
                </a:cubicBezTo>
                <a:cubicBezTo>
                  <a:pt x="142158" y="428889"/>
                  <a:pt x="144290" y="428889"/>
                  <a:pt x="146255" y="428638"/>
                </a:cubicBezTo>
                <a:lnTo>
                  <a:pt x="203406" y="424165"/>
                </a:lnTo>
                <a:lnTo>
                  <a:pt x="241534" y="421113"/>
                </a:lnTo>
                <a:lnTo>
                  <a:pt x="288776" y="417643"/>
                </a:lnTo>
                <a:cubicBezTo>
                  <a:pt x="291786" y="417769"/>
                  <a:pt x="294796" y="417142"/>
                  <a:pt x="299311" y="416640"/>
                </a:cubicBezTo>
                <a:close/>
                <a:moveTo>
                  <a:pt x="1054974" y="1126022"/>
                </a:moveTo>
                <a:cubicBezTo>
                  <a:pt x="1054681" y="1135178"/>
                  <a:pt x="1054430" y="1144291"/>
                  <a:pt x="1054054" y="1153447"/>
                </a:cubicBezTo>
                <a:cubicBezTo>
                  <a:pt x="1053260" y="1172804"/>
                  <a:pt x="1052340" y="1192119"/>
                  <a:pt x="1051504" y="1211475"/>
                </a:cubicBezTo>
                <a:cubicBezTo>
                  <a:pt x="1051504" y="1216325"/>
                  <a:pt x="1051253" y="1221133"/>
                  <a:pt x="1051044" y="1225982"/>
                </a:cubicBezTo>
                <a:cubicBezTo>
                  <a:pt x="1050291" y="1242245"/>
                  <a:pt x="1049121" y="1258550"/>
                  <a:pt x="1048870" y="1274855"/>
                </a:cubicBezTo>
                <a:cubicBezTo>
                  <a:pt x="1048619" y="1292665"/>
                  <a:pt x="1045651" y="1287397"/>
                  <a:pt x="1061412" y="1295758"/>
                </a:cubicBezTo>
                <a:cubicBezTo>
                  <a:pt x="1073954" y="1302489"/>
                  <a:pt x="1086789" y="1308844"/>
                  <a:pt x="1099540" y="1315240"/>
                </a:cubicBezTo>
                <a:cubicBezTo>
                  <a:pt x="1101881" y="1316411"/>
                  <a:pt x="1104432" y="1319421"/>
                  <a:pt x="1106940" y="1317247"/>
                </a:cubicBezTo>
                <a:cubicBezTo>
                  <a:pt x="1108779" y="1315533"/>
                  <a:pt x="1106940" y="1312439"/>
                  <a:pt x="1106187" y="1310056"/>
                </a:cubicBezTo>
                <a:cubicBezTo>
                  <a:pt x="1102007" y="1294044"/>
                  <a:pt x="1097533" y="1278032"/>
                  <a:pt x="1093227" y="1262062"/>
                </a:cubicBezTo>
                <a:cubicBezTo>
                  <a:pt x="1088921" y="1246092"/>
                  <a:pt x="1084866" y="1230539"/>
                  <a:pt x="1080685" y="1214778"/>
                </a:cubicBezTo>
                <a:cubicBezTo>
                  <a:pt x="1078553" y="1206918"/>
                  <a:pt x="1076254" y="1199100"/>
                  <a:pt x="1074163" y="1191199"/>
                </a:cubicBezTo>
                <a:cubicBezTo>
                  <a:pt x="1071655" y="1181876"/>
                  <a:pt x="1069314" y="1172469"/>
                  <a:pt x="1066889" y="1163105"/>
                </a:cubicBezTo>
                <a:cubicBezTo>
                  <a:pt x="1064673" y="1154743"/>
                  <a:pt x="1062457" y="1146382"/>
                  <a:pt x="1060200" y="1138020"/>
                </a:cubicBezTo>
                <a:cubicBezTo>
                  <a:pt x="1059619" y="1133610"/>
                  <a:pt x="1057808" y="1129450"/>
                  <a:pt x="1054974" y="1126022"/>
                </a:cubicBezTo>
                <a:close/>
                <a:moveTo>
                  <a:pt x="872737" y="1121841"/>
                </a:moveTo>
                <a:cubicBezTo>
                  <a:pt x="865295" y="1132126"/>
                  <a:pt x="858857" y="1140905"/>
                  <a:pt x="852502" y="1149810"/>
                </a:cubicBezTo>
                <a:cubicBezTo>
                  <a:pt x="844642" y="1160763"/>
                  <a:pt x="836908" y="1171800"/>
                  <a:pt x="829048" y="1182754"/>
                </a:cubicBezTo>
                <a:cubicBezTo>
                  <a:pt x="818764" y="1197023"/>
                  <a:pt x="808467" y="1211254"/>
                  <a:pt x="798153" y="1225439"/>
                </a:cubicBezTo>
                <a:cubicBezTo>
                  <a:pt x="797254" y="1226676"/>
                  <a:pt x="796472" y="1227989"/>
                  <a:pt x="795812" y="1229369"/>
                </a:cubicBezTo>
                <a:cubicBezTo>
                  <a:pt x="795812" y="1229703"/>
                  <a:pt x="796313" y="1230874"/>
                  <a:pt x="796773" y="1230957"/>
                </a:cubicBezTo>
                <a:cubicBezTo>
                  <a:pt x="798023" y="1231125"/>
                  <a:pt x="799286" y="1231125"/>
                  <a:pt x="800536" y="1230957"/>
                </a:cubicBezTo>
                <a:cubicBezTo>
                  <a:pt x="808437" y="1230414"/>
                  <a:pt x="816297" y="1229787"/>
                  <a:pt x="824157" y="1229201"/>
                </a:cubicBezTo>
                <a:lnTo>
                  <a:pt x="879802" y="1225313"/>
                </a:lnTo>
                <a:cubicBezTo>
                  <a:pt x="883398" y="1225063"/>
                  <a:pt x="886909" y="1224728"/>
                  <a:pt x="890463" y="1224352"/>
                </a:cubicBezTo>
                <a:cubicBezTo>
                  <a:pt x="891964" y="1224318"/>
                  <a:pt x="893155" y="1223077"/>
                  <a:pt x="893122" y="1221576"/>
                </a:cubicBezTo>
                <a:cubicBezTo>
                  <a:pt x="893122" y="1221471"/>
                  <a:pt x="893113" y="1221363"/>
                  <a:pt x="893097" y="1221258"/>
                </a:cubicBezTo>
                <a:cubicBezTo>
                  <a:pt x="893013" y="1220246"/>
                  <a:pt x="892858" y="1219239"/>
                  <a:pt x="892637" y="1218248"/>
                </a:cubicBezTo>
                <a:cubicBezTo>
                  <a:pt x="890045" y="1205497"/>
                  <a:pt x="887369" y="1192788"/>
                  <a:pt x="884819" y="1180078"/>
                </a:cubicBezTo>
                <a:cubicBezTo>
                  <a:pt x="882018" y="1166073"/>
                  <a:pt x="879342" y="1152068"/>
                  <a:pt x="876458" y="1138271"/>
                </a:cubicBezTo>
                <a:cubicBezTo>
                  <a:pt x="875538" y="1133547"/>
                  <a:pt x="874284" y="1128488"/>
                  <a:pt x="872737" y="1122050"/>
                </a:cubicBezTo>
                <a:close/>
                <a:moveTo>
                  <a:pt x="605172" y="1320174"/>
                </a:moveTo>
                <a:lnTo>
                  <a:pt x="606217" y="1319296"/>
                </a:lnTo>
                <a:cubicBezTo>
                  <a:pt x="604879" y="1316578"/>
                  <a:pt x="603583" y="1313819"/>
                  <a:pt x="602036" y="1311185"/>
                </a:cubicBezTo>
                <a:cubicBezTo>
                  <a:pt x="589494" y="1287828"/>
                  <a:pt x="576952" y="1264474"/>
                  <a:pt x="564410" y="1241117"/>
                </a:cubicBezTo>
                <a:cubicBezTo>
                  <a:pt x="558557" y="1230121"/>
                  <a:pt x="552871" y="1219001"/>
                  <a:pt x="547018" y="1208005"/>
                </a:cubicBezTo>
                <a:cubicBezTo>
                  <a:pt x="538656" y="1192507"/>
                  <a:pt x="530295" y="1177026"/>
                  <a:pt x="521934" y="1161558"/>
                </a:cubicBezTo>
                <a:cubicBezTo>
                  <a:pt x="519174" y="1156374"/>
                  <a:pt x="516248" y="1151315"/>
                  <a:pt x="513321" y="1146256"/>
                </a:cubicBezTo>
                <a:cubicBezTo>
                  <a:pt x="513004" y="1145914"/>
                  <a:pt x="512527" y="1145755"/>
                  <a:pt x="512067" y="1145838"/>
                </a:cubicBezTo>
                <a:cubicBezTo>
                  <a:pt x="511624" y="1146039"/>
                  <a:pt x="511310" y="1146449"/>
                  <a:pt x="511231" y="1146925"/>
                </a:cubicBezTo>
                <a:cubicBezTo>
                  <a:pt x="511649" y="1153782"/>
                  <a:pt x="512025" y="1160680"/>
                  <a:pt x="512569" y="1167494"/>
                </a:cubicBezTo>
                <a:cubicBezTo>
                  <a:pt x="513907" y="1184761"/>
                  <a:pt x="515370" y="1202027"/>
                  <a:pt x="516750" y="1219293"/>
                </a:cubicBezTo>
                <a:cubicBezTo>
                  <a:pt x="517502" y="1229452"/>
                  <a:pt x="518004" y="1239653"/>
                  <a:pt x="518631" y="1249812"/>
                </a:cubicBezTo>
                <a:cubicBezTo>
                  <a:pt x="518631" y="1252070"/>
                  <a:pt x="518631" y="1254369"/>
                  <a:pt x="519049" y="1256627"/>
                </a:cubicBezTo>
                <a:cubicBezTo>
                  <a:pt x="519254" y="1258947"/>
                  <a:pt x="520521" y="1261046"/>
                  <a:pt x="522477" y="1262313"/>
                </a:cubicBezTo>
                <a:cubicBezTo>
                  <a:pt x="530211" y="1267664"/>
                  <a:pt x="537820" y="1273224"/>
                  <a:pt x="545513" y="1278659"/>
                </a:cubicBezTo>
                <a:cubicBezTo>
                  <a:pt x="558808" y="1288066"/>
                  <a:pt x="572102" y="1297514"/>
                  <a:pt x="585439" y="1306879"/>
                </a:cubicBezTo>
                <a:cubicBezTo>
                  <a:pt x="592128" y="1311603"/>
                  <a:pt x="598691" y="1315951"/>
                  <a:pt x="605172" y="1320383"/>
                </a:cubicBezTo>
                <a:close/>
                <a:moveTo>
                  <a:pt x="816214" y="1014522"/>
                </a:moveTo>
                <a:lnTo>
                  <a:pt x="816214" y="1014062"/>
                </a:lnTo>
                <a:cubicBezTo>
                  <a:pt x="805009" y="1014564"/>
                  <a:pt x="793847" y="1015149"/>
                  <a:pt x="782768" y="1015609"/>
                </a:cubicBezTo>
                <a:cubicBezTo>
                  <a:pt x="763257" y="1016362"/>
                  <a:pt x="743649" y="1017060"/>
                  <a:pt x="723945" y="1017700"/>
                </a:cubicBezTo>
                <a:cubicBezTo>
                  <a:pt x="715584" y="1017992"/>
                  <a:pt x="715584" y="1017950"/>
                  <a:pt x="713619" y="1025810"/>
                </a:cubicBezTo>
                <a:cubicBezTo>
                  <a:pt x="710442" y="1038352"/>
                  <a:pt x="707390" y="1050894"/>
                  <a:pt x="704338" y="1063437"/>
                </a:cubicBezTo>
                <a:cubicBezTo>
                  <a:pt x="703251" y="1067868"/>
                  <a:pt x="702289" y="1072342"/>
                  <a:pt x="701286" y="1076815"/>
                </a:cubicBezTo>
                <a:cubicBezTo>
                  <a:pt x="701077" y="1077735"/>
                  <a:pt x="702248" y="1078947"/>
                  <a:pt x="703125" y="1078738"/>
                </a:cubicBezTo>
                <a:cubicBezTo>
                  <a:pt x="703636" y="1078638"/>
                  <a:pt x="704141" y="1078500"/>
                  <a:pt x="704630" y="1078320"/>
                </a:cubicBezTo>
                <a:lnTo>
                  <a:pt x="749448" y="1061597"/>
                </a:lnTo>
                <a:lnTo>
                  <a:pt x="798529" y="1042575"/>
                </a:lnTo>
                <a:lnTo>
                  <a:pt x="846398" y="1023971"/>
                </a:lnTo>
                <a:cubicBezTo>
                  <a:pt x="853505" y="1021211"/>
                  <a:pt x="860696" y="1018619"/>
                  <a:pt x="867845" y="1015902"/>
                </a:cubicBezTo>
                <a:cubicBezTo>
                  <a:pt x="868740" y="1015572"/>
                  <a:pt x="869564" y="1015074"/>
                  <a:pt x="870270" y="1014439"/>
                </a:cubicBezTo>
                <a:cubicBezTo>
                  <a:pt x="870897" y="1013812"/>
                  <a:pt x="869350" y="1012934"/>
                  <a:pt x="867385" y="1012975"/>
                </a:cubicBezTo>
                <a:cubicBezTo>
                  <a:pt x="863832" y="1012975"/>
                  <a:pt x="860278" y="1012975"/>
                  <a:pt x="856683" y="1012975"/>
                </a:cubicBezTo>
                <a:close/>
                <a:moveTo>
                  <a:pt x="1044856" y="1275984"/>
                </a:moveTo>
                <a:cubicBezTo>
                  <a:pt x="1045860" y="1256083"/>
                  <a:pt x="1046905" y="1237772"/>
                  <a:pt x="1047699" y="1219461"/>
                </a:cubicBezTo>
                <a:cubicBezTo>
                  <a:pt x="1048410" y="1203699"/>
                  <a:pt x="1048870" y="1187896"/>
                  <a:pt x="1049455" y="1172093"/>
                </a:cubicBezTo>
                <a:cubicBezTo>
                  <a:pt x="1049790" y="1163426"/>
                  <a:pt x="1050095" y="1154756"/>
                  <a:pt x="1050375" y="1146089"/>
                </a:cubicBezTo>
                <a:cubicBezTo>
                  <a:pt x="1050709" y="1135679"/>
                  <a:pt x="1051169" y="1125186"/>
                  <a:pt x="1051420" y="1114776"/>
                </a:cubicBezTo>
                <a:cubicBezTo>
                  <a:pt x="1051420" y="1109968"/>
                  <a:pt x="1051002" y="1109466"/>
                  <a:pt x="1046445" y="1108755"/>
                </a:cubicBezTo>
                <a:cubicBezTo>
                  <a:pt x="1043435" y="1108296"/>
                  <a:pt x="1040383" y="1108128"/>
                  <a:pt x="1037331" y="1107794"/>
                </a:cubicBezTo>
                <a:lnTo>
                  <a:pt x="1019856" y="1105662"/>
                </a:lnTo>
                <a:lnTo>
                  <a:pt x="999203" y="1103404"/>
                </a:lnTo>
                <a:cubicBezTo>
                  <a:pt x="996736" y="1103153"/>
                  <a:pt x="995733" y="1104240"/>
                  <a:pt x="996318" y="1106540"/>
                </a:cubicBezTo>
                <a:cubicBezTo>
                  <a:pt x="998158" y="1113939"/>
                  <a:pt x="1000039" y="1121381"/>
                  <a:pt x="1002130" y="1128739"/>
                </a:cubicBezTo>
                <a:cubicBezTo>
                  <a:pt x="1007899" y="1149099"/>
                  <a:pt x="1013836" y="1169376"/>
                  <a:pt x="1019563" y="1189736"/>
                </a:cubicBezTo>
                <a:cubicBezTo>
                  <a:pt x="1025542" y="1210848"/>
                  <a:pt x="1031395" y="1231961"/>
                  <a:pt x="1037331" y="1253073"/>
                </a:cubicBezTo>
                <a:cubicBezTo>
                  <a:pt x="1039045" y="1259219"/>
                  <a:pt x="1040927" y="1265281"/>
                  <a:pt x="1042766" y="1271385"/>
                </a:cubicBezTo>
                <a:cubicBezTo>
                  <a:pt x="1043268" y="1272597"/>
                  <a:pt x="1043811" y="1273684"/>
                  <a:pt x="1044856" y="1276193"/>
                </a:cubicBezTo>
                <a:close/>
                <a:moveTo>
                  <a:pt x="721771" y="1153823"/>
                </a:moveTo>
                <a:lnTo>
                  <a:pt x="722398" y="1153823"/>
                </a:lnTo>
                <a:cubicBezTo>
                  <a:pt x="722398" y="1156625"/>
                  <a:pt x="722398" y="1159426"/>
                  <a:pt x="722398" y="1162185"/>
                </a:cubicBezTo>
                <a:cubicBezTo>
                  <a:pt x="723193" y="1175939"/>
                  <a:pt x="724154" y="1189652"/>
                  <a:pt x="724823" y="1203407"/>
                </a:cubicBezTo>
                <a:cubicBezTo>
                  <a:pt x="726078" y="1229160"/>
                  <a:pt x="727206" y="1254913"/>
                  <a:pt x="728419" y="1280624"/>
                </a:cubicBezTo>
                <a:cubicBezTo>
                  <a:pt x="728419" y="1283927"/>
                  <a:pt x="728962" y="1287230"/>
                  <a:pt x="729297" y="1290532"/>
                </a:cubicBezTo>
                <a:cubicBezTo>
                  <a:pt x="729326" y="1291318"/>
                  <a:pt x="729982" y="1291933"/>
                  <a:pt x="730768" y="1291904"/>
                </a:cubicBezTo>
                <a:cubicBezTo>
                  <a:pt x="731032" y="1291895"/>
                  <a:pt x="731291" y="1291812"/>
                  <a:pt x="731512" y="1291661"/>
                </a:cubicBezTo>
                <a:cubicBezTo>
                  <a:pt x="732641" y="1290616"/>
                  <a:pt x="733770" y="1289571"/>
                  <a:pt x="734815" y="1288484"/>
                </a:cubicBezTo>
                <a:cubicBezTo>
                  <a:pt x="743636" y="1279286"/>
                  <a:pt x="752416" y="1270005"/>
                  <a:pt x="761237" y="1260849"/>
                </a:cubicBezTo>
                <a:cubicBezTo>
                  <a:pt x="769055" y="1252739"/>
                  <a:pt x="776915" y="1244754"/>
                  <a:pt x="784691" y="1236643"/>
                </a:cubicBezTo>
                <a:cubicBezTo>
                  <a:pt x="787701" y="1233549"/>
                  <a:pt x="787659" y="1233131"/>
                  <a:pt x="785151" y="1229494"/>
                </a:cubicBezTo>
                <a:cubicBezTo>
                  <a:pt x="778629" y="1220100"/>
                  <a:pt x="772065" y="1210710"/>
                  <a:pt x="765460" y="1201316"/>
                </a:cubicBezTo>
                <a:cubicBezTo>
                  <a:pt x="762826" y="1197554"/>
                  <a:pt x="760067" y="1193875"/>
                  <a:pt x="757475" y="1190112"/>
                </a:cubicBezTo>
                <a:cubicBezTo>
                  <a:pt x="747065" y="1174978"/>
                  <a:pt x="736571" y="1159802"/>
                  <a:pt x="726328" y="1144668"/>
                </a:cubicBezTo>
                <a:cubicBezTo>
                  <a:pt x="725789" y="1143806"/>
                  <a:pt x="725174" y="1142995"/>
                  <a:pt x="724489" y="1142243"/>
                </a:cubicBezTo>
                <a:cubicBezTo>
                  <a:pt x="724196" y="1141908"/>
                  <a:pt x="723486" y="1141490"/>
                  <a:pt x="723235" y="1141658"/>
                </a:cubicBezTo>
                <a:cubicBezTo>
                  <a:pt x="722984" y="1141825"/>
                  <a:pt x="721855" y="1142577"/>
                  <a:pt x="721855" y="1143121"/>
                </a:cubicBezTo>
                <a:cubicBezTo>
                  <a:pt x="721730" y="1146925"/>
                  <a:pt x="721771" y="1150479"/>
                  <a:pt x="721771" y="1154032"/>
                </a:cubicBezTo>
                <a:close/>
                <a:moveTo>
                  <a:pt x="1143354" y="1301026"/>
                </a:moveTo>
                <a:cubicBezTo>
                  <a:pt x="1143216" y="1299492"/>
                  <a:pt x="1142978" y="1297970"/>
                  <a:pt x="1142643" y="1296469"/>
                </a:cubicBezTo>
                <a:cubicBezTo>
                  <a:pt x="1120736" y="1217341"/>
                  <a:pt x="1098788" y="1138200"/>
                  <a:pt x="1076797" y="1059047"/>
                </a:cubicBezTo>
                <a:cubicBezTo>
                  <a:pt x="1076709" y="1058813"/>
                  <a:pt x="1076601" y="1058587"/>
                  <a:pt x="1076463" y="1058378"/>
                </a:cubicBezTo>
                <a:lnTo>
                  <a:pt x="1075961" y="1057793"/>
                </a:lnTo>
                <a:lnTo>
                  <a:pt x="1074874" y="1057291"/>
                </a:lnTo>
                <a:cubicBezTo>
                  <a:pt x="1074372" y="1058378"/>
                  <a:pt x="1073745" y="1059423"/>
                  <a:pt x="1073327" y="1060552"/>
                </a:cubicBezTo>
                <a:cubicBezTo>
                  <a:pt x="1068758" y="1072454"/>
                  <a:pt x="1064213" y="1084382"/>
                  <a:pt x="1059698" y="1096339"/>
                </a:cubicBezTo>
                <a:cubicBezTo>
                  <a:pt x="1058778" y="1098734"/>
                  <a:pt x="1057900" y="1101117"/>
                  <a:pt x="1057064" y="1103488"/>
                </a:cubicBezTo>
                <a:cubicBezTo>
                  <a:pt x="1055935" y="1106184"/>
                  <a:pt x="1056040" y="1109240"/>
                  <a:pt x="1057357" y="1111849"/>
                </a:cubicBezTo>
                <a:cubicBezTo>
                  <a:pt x="1058778" y="1114817"/>
                  <a:pt x="1060074" y="1117869"/>
                  <a:pt x="1061537" y="1120879"/>
                </a:cubicBezTo>
                <a:cubicBezTo>
                  <a:pt x="1067307" y="1133672"/>
                  <a:pt x="1073089" y="1146465"/>
                  <a:pt x="1078887" y="1159258"/>
                </a:cubicBezTo>
                <a:cubicBezTo>
                  <a:pt x="1087249" y="1177319"/>
                  <a:pt x="1094690" y="1195672"/>
                  <a:pt x="1103177" y="1213607"/>
                </a:cubicBezTo>
                <a:cubicBezTo>
                  <a:pt x="1113378" y="1235305"/>
                  <a:pt x="1122701" y="1257379"/>
                  <a:pt x="1132442" y="1279245"/>
                </a:cubicBezTo>
                <a:cubicBezTo>
                  <a:pt x="1135139" y="1287004"/>
                  <a:pt x="1138805" y="1294391"/>
                  <a:pt x="1143354" y="1301235"/>
                </a:cubicBezTo>
                <a:close/>
                <a:moveTo>
                  <a:pt x="1184367" y="1097551"/>
                </a:moveTo>
                <a:cubicBezTo>
                  <a:pt x="1183907" y="1096966"/>
                  <a:pt x="1183572" y="1096130"/>
                  <a:pt x="1182987" y="1095837"/>
                </a:cubicBezTo>
                <a:cubicBezTo>
                  <a:pt x="1179517" y="1094290"/>
                  <a:pt x="1176005" y="1092785"/>
                  <a:pt x="1172410" y="1091364"/>
                </a:cubicBezTo>
                <a:lnTo>
                  <a:pt x="1091889" y="1059967"/>
                </a:lnTo>
                <a:cubicBezTo>
                  <a:pt x="1089046" y="1058880"/>
                  <a:pt x="1086078" y="1058043"/>
                  <a:pt x="1083152" y="1057166"/>
                </a:cubicBezTo>
                <a:cubicBezTo>
                  <a:pt x="1082349" y="1056944"/>
                  <a:pt x="1081521" y="1057416"/>
                  <a:pt x="1081300" y="1058219"/>
                </a:cubicBezTo>
                <a:cubicBezTo>
                  <a:pt x="1081241" y="1058432"/>
                  <a:pt x="1081233" y="1058658"/>
                  <a:pt x="1081270" y="1058880"/>
                </a:cubicBezTo>
                <a:cubicBezTo>
                  <a:pt x="1081417" y="1059636"/>
                  <a:pt x="1081626" y="1060376"/>
                  <a:pt x="1081897" y="1061095"/>
                </a:cubicBezTo>
                <a:cubicBezTo>
                  <a:pt x="1084113" y="1066530"/>
                  <a:pt x="1086078" y="1071965"/>
                  <a:pt x="1088587" y="1077358"/>
                </a:cubicBezTo>
                <a:cubicBezTo>
                  <a:pt x="1098340" y="1100101"/>
                  <a:pt x="1108098" y="1122832"/>
                  <a:pt x="1117852" y="1145546"/>
                </a:cubicBezTo>
                <a:cubicBezTo>
                  <a:pt x="1119273" y="1148848"/>
                  <a:pt x="1120736" y="1151148"/>
                  <a:pt x="1124332" y="1147260"/>
                </a:cubicBezTo>
                <a:cubicBezTo>
                  <a:pt x="1125828" y="1145893"/>
                  <a:pt x="1127421" y="1144634"/>
                  <a:pt x="1129098" y="1143497"/>
                </a:cubicBezTo>
                <a:lnTo>
                  <a:pt x="1178012" y="1104198"/>
                </a:lnTo>
                <a:cubicBezTo>
                  <a:pt x="1179810" y="1102735"/>
                  <a:pt x="1181524" y="1101230"/>
                  <a:pt x="1183196" y="1099642"/>
                </a:cubicBezTo>
                <a:cubicBezTo>
                  <a:pt x="1183664" y="1099065"/>
                  <a:pt x="1184057" y="1098433"/>
                  <a:pt x="1184367" y="1097760"/>
                </a:cubicBezTo>
                <a:close/>
                <a:moveTo>
                  <a:pt x="687155" y="4130"/>
                </a:moveTo>
                <a:lnTo>
                  <a:pt x="687155" y="4130"/>
                </a:lnTo>
                <a:cubicBezTo>
                  <a:pt x="682974" y="3795"/>
                  <a:pt x="678543" y="3419"/>
                  <a:pt x="674195" y="3210"/>
                </a:cubicBezTo>
                <a:cubicBezTo>
                  <a:pt x="673024" y="3210"/>
                  <a:pt x="671227" y="3210"/>
                  <a:pt x="670809" y="3921"/>
                </a:cubicBezTo>
                <a:cubicBezTo>
                  <a:pt x="669931" y="5259"/>
                  <a:pt x="671561" y="6095"/>
                  <a:pt x="672523" y="6805"/>
                </a:cubicBezTo>
                <a:lnTo>
                  <a:pt x="704338" y="30594"/>
                </a:lnTo>
                <a:cubicBezTo>
                  <a:pt x="714539" y="38203"/>
                  <a:pt x="724823" y="45728"/>
                  <a:pt x="734982" y="53378"/>
                </a:cubicBezTo>
                <a:cubicBezTo>
                  <a:pt x="753934" y="67648"/>
                  <a:pt x="772830" y="81946"/>
                  <a:pt x="791673" y="96273"/>
                </a:cubicBezTo>
                <a:cubicBezTo>
                  <a:pt x="793111" y="97325"/>
                  <a:pt x="794604" y="98302"/>
                  <a:pt x="796146" y="99199"/>
                </a:cubicBezTo>
                <a:cubicBezTo>
                  <a:pt x="796522" y="99408"/>
                  <a:pt x="797442" y="99492"/>
                  <a:pt x="797568" y="99199"/>
                </a:cubicBezTo>
                <a:cubicBezTo>
                  <a:pt x="797860" y="98568"/>
                  <a:pt x="798032" y="97887"/>
                  <a:pt x="798069" y="97192"/>
                </a:cubicBezTo>
                <a:cubicBezTo>
                  <a:pt x="798028" y="96676"/>
                  <a:pt x="797869" y="96176"/>
                  <a:pt x="797609" y="95729"/>
                </a:cubicBezTo>
                <a:cubicBezTo>
                  <a:pt x="793429" y="85444"/>
                  <a:pt x="788955" y="75076"/>
                  <a:pt x="784524" y="64792"/>
                </a:cubicBezTo>
                <a:cubicBezTo>
                  <a:pt x="780343" y="55176"/>
                  <a:pt x="776162" y="45644"/>
                  <a:pt x="771982" y="36070"/>
                </a:cubicBezTo>
                <a:cubicBezTo>
                  <a:pt x="768303" y="27709"/>
                  <a:pt x="764624" y="19348"/>
                  <a:pt x="761070" y="10986"/>
                </a:cubicBezTo>
                <a:cubicBezTo>
                  <a:pt x="760472" y="9084"/>
                  <a:pt x="758716" y="7784"/>
                  <a:pt x="756722" y="7767"/>
                </a:cubicBezTo>
                <a:cubicBezTo>
                  <a:pt x="746563" y="7349"/>
                  <a:pt x="736362" y="6847"/>
                  <a:pt x="726203" y="6304"/>
                </a:cubicBezTo>
                <a:cubicBezTo>
                  <a:pt x="713117" y="5635"/>
                  <a:pt x="700157" y="4882"/>
                  <a:pt x="687155" y="4130"/>
                </a:cubicBezTo>
                <a:close/>
                <a:moveTo>
                  <a:pt x="388444" y="1184510"/>
                </a:moveTo>
                <a:lnTo>
                  <a:pt x="388444" y="1183130"/>
                </a:lnTo>
                <a:cubicBezTo>
                  <a:pt x="375902" y="1177653"/>
                  <a:pt x="363861" y="1172093"/>
                  <a:pt x="351486" y="1166825"/>
                </a:cubicBezTo>
                <a:cubicBezTo>
                  <a:pt x="333217" y="1159049"/>
                  <a:pt x="314821" y="1151566"/>
                  <a:pt x="296510" y="1143873"/>
                </a:cubicBezTo>
                <a:cubicBezTo>
                  <a:pt x="284553" y="1138815"/>
                  <a:pt x="272638" y="1133631"/>
                  <a:pt x="260723" y="1128530"/>
                </a:cubicBezTo>
                <a:cubicBezTo>
                  <a:pt x="259081" y="1127849"/>
                  <a:pt x="257390" y="1127289"/>
                  <a:pt x="255664" y="1126858"/>
                </a:cubicBezTo>
                <a:cubicBezTo>
                  <a:pt x="254746" y="1126628"/>
                  <a:pt x="253815" y="1127184"/>
                  <a:pt x="253584" y="1128104"/>
                </a:cubicBezTo>
                <a:cubicBezTo>
                  <a:pt x="253552" y="1128229"/>
                  <a:pt x="253535" y="1128359"/>
                  <a:pt x="253532" y="1128488"/>
                </a:cubicBezTo>
                <a:cubicBezTo>
                  <a:pt x="253498" y="1130014"/>
                  <a:pt x="253610" y="1131540"/>
                  <a:pt x="253867" y="1133045"/>
                </a:cubicBezTo>
                <a:cubicBezTo>
                  <a:pt x="255915" y="1145086"/>
                  <a:pt x="258047" y="1157126"/>
                  <a:pt x="260096" y="1169167"/>
                </a:cubicBezTo>
                <a:cubicBezTo>
                  <a:pt x="260890" y="1173682"/>
                  <a:pt x="261768" y="1178197"/>
                  <a:pt x="262855" y="1182629"/>
                </a:cubicBezTo>
                <a:cubicBezTo>
                  <a:pt x="263942" y="1187060"/>
                  <a:pt x="264778" y="1187520"/>
                  <a:pt x="269210" y="1187311"/>
                </a:cubicBezTo>
                <a:cubicBezTo>
                  <a:pt x="276317" y="1187018"/>
                  <a:pt x="283466" y="1186600"/>
                  <a:pt x="290573" y="1186517"/>
                </a:cubicBezTo>
                <a:cubicBezTo>
                  <a:pt x="318082" y="1186057"/>
                  <a:pt x="345591" y="1185764"/>
                  <a:pt x="373100" y="1185346"/>
                </a:cubicBezTo>
                <a:cubicBezTo>
                  <a:pt x="378326" y="1185262"/>
                  <a:pt x="383385" y="1184802"/>
                  <a:pt x="388444" y="1184510"/>
                </a:cubicBezTo>
                <a:close/>
                <a:moveTo>
                  <a:pt x="960406" y="961009"/>
                </a:moveTo>
                <a:cubicBezTo>
                  <a:pt x="959587" y="961264"/>
                  <a:pt x="958788" y="961586"/>
                  <a:pt x="958023" y="961971"/>
                </a:cubicBezTo>
                <a:cubicBezTo>
                  <a:pt x="955431" y="963601"/>
                  <a:pt x="952797" y="965190"/>
                  <a:pt x="950331" y="966988"/>
                </a:cubicBezTo>
                <a:cubicBezTo>
                  <a:pt x="934833" y="978138"/>
                  <a:pt x="919364" y="989283"/>
                  <a:pt x="903925" y="1000433"/>
                </a:cubicBezTo>
                <a:cubicBezTo>
                  <a:pt x="900831" y="1002691"/>
                  <a:pt x="897779" y="1005032"/>
                  <a:pt x="894769" y="1007373"/>
                </a:cubicBezTo>
                <a:cubicBezTo>
                  <a:pt x="894226" y="1007791"/>
                  <a:pt x="893640" y="1008669"/>
                  <a:pt x="893766" y="1009213"/>
                </a:cubicBezTo>
                <a:cubicBezTo>
                  <a:pt x="893891" y="1009756"/>
                  <a:pt x="894727" y="1010342"/>
                  <a:pt x="895354" y="1010509"/>
                </a:cubicBezTo>
                <a:lnTo>
                  <a:pt x="917679" y="1015777"/>
                </a:lnTo>
                <a:cubicBezTo>
                  <a:pt x="935029" y="1019957"/>
                  <a:pt x="952421" y="1023929"/>
                  <a:pt x="969771" y="1028068"/>
                </a:cubicBezTo>
                <a:cubicBezTo>
                  <a:pt x="979930" y="1030493"/>
                  <a:pt x="990047" y="1033043"/>
                  <a:pt x="1000248" y="1035468"/>
                </a:cubicBezTo>
                <a:cubicBezTo>
                  <a:pt x="1003008" y="1036091"/>
                  <a:pt x="1005800" y="1036567"/>
                  <a:pt x="1008610" y="1036889"/>
                </a:cubicBezTo>
                <a:cubicBezTo>
                  <a:pt x="1010240" y="1037140"/>
                  <a:pt x="1011118" y="1035969"/>
                  <a:pt x="1010449" y="1034590"/>
                </a:cubicBezTo>
                <a:cubicBezTo>
                  <a:pt x="1009730" y="1032955"/>
                  <a:pt x="1008890" y="1031379"/>
                  <a:pt x="1007941" y="1029866"/>
                </a:cubicBezTo>
                <a:cubicBezTo>
                  <a:pt x="1004011" y="1023929"/>
                  <a:pt x="999956" y="1018034"/>
                  <a:pt x="995984" y="1012098"/>
                </a:cubicBezTo>
                <a:cubicBezTo>
                  <a:pt x="988041" y="1000224"/>
                  <a:pt x="980110" y="988364"/>
                  <a:pt x="972196" y="976520"/>
                </a:cubicBezTo>
                <a:cubicBezTo>
                  <a:pt x="969060" y="971837"/>
                  <a:pt x="965925" y="967197"/>
                  <a:pt x="962706" y="962598"/>
                </a:cubicBezTo>
                <a:cubicBezTo>
                  <a:pt x="962012" y="961975"/>
                  <a:pt x="961238" y="961440"/>
                  <a:pt x="960406" y="961009"/>
                </a:cubicBezTo>
                <a:close/>
                <a:moveTo>
                  <a:pt x="827418" y="1585523"/>
                </a:moveTo>
                <a:cubicBezTo>
                  <a:pt x="827042" y="1588031"/>
                  <a:pt x="828588" y="1589160"/>
                  <a:pt x="829801" y="1590373"/>
                </a:cubicBezTo>
                <a:cubicBezTo>
                  <a:pt x="837702" y="1598316"/>
                  <a:pt x="845688" y="1606176"/>
                  <a:pt x="853631" y="1614077"/>
                </a:cubicBezTo>
                <a:cubicBezTo>
                  <a:pt x="871190" y="1631498"/>
                  <a:pt x="888749" y="1648902"/>
                  <a:pt x="906308" y="1666294"/>
                </a:cubicBezTo>
                <a:cubicBezTo>
                  <a:pt x="910488" y="1670475"/>
                  <a:pt x="915171" y="1674656"/>
                  <a:pt x="919644" y="1678836"/>
                </a:cubicBezTo>
                <a:cubicBezTo>
                  <a:pt x="920204" y="1679300"/>
                  <a:pt x="920932" y="1679513"/>
                  <a:pt x="921651" y="1679422"/>
                </a:cubicBezTo>
                <a:cubicBezTo>
                  <a:pt x="922266" y="1679054"/>
                  <a:pt x="922667" y="1678418"/>
                  <a:pt x="922738" y="1677707"/>
                </a:cubicBezTo>
                <a:cubicBezTo>
                  <a:pt x="923072" y="1672105"/>
                  <a:pt x="923449" y="1666503"/>
                  <a:pt x="923574" y="1660985"/>
                </a:cubicBezTo>
                <a:cubicBezTo>
                  <a:pt x="923992" y="1644262"/>
                  <a:pt x="924285" y="1627539"/>
                  <a:pt x="924661" y="1610523"/>
                </a:cubicBezTo>
                <a:cubicBezTo>
                  <a:pt x="924661" y="1605758"/>
                  <a:pt x="924661" y="1605339"/>
                  <a:pt x="920146" y="1604085"/>
                </a:cubicBezTo>
                <a:cubicBezTo>
                  <a:pt x="918432" y="1603625"/>
                  <a:pt x="916676" y="1603207"/>
                  <a:pt x="914962" y="1602873"/>
                </a:cubicBezTo>
                <a:lnTo>
                  <a:pt x="882143" y="1596142"/>
                </a:lnTo>
                <a:cubicBezTo>
                  <a:pt x="875914" y="1594846"/>
                  <a:pt x="869601" y="1593466"/>
                  <a:pt x="863456" y="1592254"/>
                </a:cubicBezTo>
                <a:cubicBezTo>
                  <a:pt x="852460" y="1590080"/>
                  <a:pt x="841465" y="1588073"/>
                  <a:pt x="830428" y="1585899"/>
                </a:cubicBezTo>
                <a:cubicBezTo>
                  <a:pt x="829341" y="1585732"/>
                  <a:pt x="828379" y="1585648"/>
                  <a:pt x="827418" y="1585523"/>
                </a:cubicBezTo>
                <a:close/>
                <a:moveTo>
                  <a:pt x="1043769" y="1295173"/>
                </a:moveTo>
                <a:cubicBezTo>
                  <a:pt x="1042954" y="1295604"/>
                  <a:pt x="1042172" y="1296093"/>
                  <a:pt x="1041428" y="1296636"/>
                </a:cubicBezTo>
                <a:cubicBezTo>
                  <a:pt x="1033067" y="1303367"/>
                  <a:pt x="1024705" y="1310098"/>
                  <a:pt x="1016637" y="1316954"/>
                </a:cubicBezTo>
                <a:cubicBezTo>
                  <a:pt x="1004513" y="1327043"/>
                  <a:pt x="992430" y="1337177"/>
                  <a:pt x="980390" y="1347348"/>
                </a:cubicBezTo>
                <a:cubicBezTo>
                  <a:pt x="978132" y="1349229"/>
                  <a:pt x="975164" y="1350567"/>
                  <a:pt x="974662" y="1353996"/>
                </a:cubicBezTo>
                <a:cubicBezTo>
                  <a:pt x="976782" y="1355835"/>
                  <a:pt x="979403" y="1357001"/>
                  <a:pt x="982188" y="1357340"/>
                </a:cubicBezTo>
                <a:cubicBezTo>
                  <a:pt x="995649" y="1361103"/>
                  <a:pt x="1009153" y="1364740"/>
                  <a:pt x="1022615" y="1368503"/>
                </a:cubicBezTo>
                <a:cubicBezTo>
                  <a:pt x="1034154" y="1371680"/>
                  <a:pt x="1045651" y="1375024"/>
                  <a:pt x="1057148" y="1378202"/>
                </a:cubicBezTo>
                <a:cubicBezTo>
                  <a:pt x="1059991" y="1378954"/>
                  <a:pt x="1062666" y="1381003"/>
                  <a:pt x="1065844" y="1379372"/>
                </a:cubicBezTo>
                <a:cubicBezTo>
                  <a:pt x="1065467" y="1376655"/>
                  <a:pt x="1065342" y="1373854"/>
                  <a:pt x="1064715" y="1371220"/>
                </a:cubicBezTo>
                <a:cubicBezTo>
                  <a:pt x="1061830" y="1359598"/>
                  <a:pt x="1058778" y="1348059"/>
                  <a:pt x="1055852" y="1336437"/>
                </a:cubicBezTo>
                <a:cubicBezTo>
                  <a:pt x="1052674" y="1323894"/>
                  <a:pt x="1049622" y="1311352"/>
                  <a:pt x="1046445" y="1298810"/>
                </a:cubicBezTo>
                <a:cubicBezTo>
                  <a:pt x="1046223" y="1297836"/>
                  <a:pt x="1045872" y="1296891"/>
                  <a:pt x="1045400" y="1296009"/>
                </a:cubicBezTo>
                <a:cubicBezTo>
                  <a:pt x="1045191" y="1295717"/>
                  <a:pt x="1044522" y="1295466"/>
                  <a:pt x="1043769" y="1295173"/>
                </a:cubicBezTo>
                <a:close/>
                <a:moveTo>
                  <a:pt x="1170863" y="483573"/>
                </a:moveTo>
                <a:cubicBezTo>
                  <a:pt x="1170462" y="484568"/>
                  <a:pt x="1170177" y="485605"/>
                  <a:pt x="1170027" y="486667"/>
                </a:cubicBezTo>
                <a:cubicBezTo>
                  <a:pt x="1170027" y="540598"/>
                  <a:pt x="1168104" y="594529"/>
                  <a:pt x="1168396" y="649254"/>
                </a:cubicBezTo>
                <a:cubicBezTo>
                  <a:pt x="1169441" y="648209"/>
                  <a:pt x="1170110" y="647791"/>
                  <a:pt x="1170403" y="647247"/>
                </a:cubicBezTo>
                <a:cubicBezTo>
                  <a:pt x="1173384" y="641675"/>
                  <a:pt x="1176310" y="636014"/>
                  <a:pt x="1179182" y="630274"/>
                </a:cubicBezTo>
                <a:cubicBezTo>
                  <a:pt x="1187544" y="613927"/>
                  <a:pt x="1195905" y="597581"/>
                  <a:pt x="1204016" y="581234"/>
                </a:cubicBezTo>
                <a:cubicBezTo>
                  <a:pt x="1206315" y="576677"/>
                  <a:pt x="1208197" y="571995"/>
                  <a:pt x="1210663" y="567480"/>
                </a:cubicBezTo>
                <a:cubicBezTo>
                  <a:pt x="1211830" y="565168"/>
                  <a:pt x="1211721" y="562417"/>
                  <a:pt x="1210371" y="560205"/>
                </a:cubicBezTo>
                <a:cubicBezTo>
                  <a:pt x="1207988" y="555397"/>
                  <a:pt x="1205688" y="550590"/>
                  <a:pt x="1203305" y="545782"/>
                </a:cubicBezTo>
                <a:cubicBezTo>
                  <a:pt x="1193982" y="526801"/>
                  <a:pt x="1184701" y="507821"/>
                  <a:pt x="1175294" y="488882"/>
                </a:cubicBezTo>
                <a:cubicBezTo>
                  <a:pt x="1174575" y="486596"/>
                  <a:pt x="1172982" y="484689"/>
                  <a:pt x="1170863" y="483573"/>
                </a:cubicBezTo>
                <a:close/>
                <a:moveTo>
                  <a:pt x="792843" y="1205539"/>
                </a:moveTo>
                <a:lnTo>
                  <a:pt x="792843" y="1210681"/>
                </a:lnTo>
                <a:cubicBezTo>
                  <a:pt x="792843" y="1214862"/>
                  <a:pt x="792843" y="1218833"/>
                  <a:pt x="792843" y="1222889"/>
                </a:cubicBezTo>
                <a:cubicBezTo>
                  <a:pt x="792952" y="1223361"/>
                  <a:pt x="793303" y="1223741"/>
                  <a:pt x="793763" y="1223892"/>
                </a:cubicBezTo>
                <a:cubicBezTo>
                  <a:pt x="794240" y="1223913"/>
                  <a:pt x="794704" y="1223746"/>
                  <a:pt x="795059" y="1223432"/>
                </a:cubicBezTo>
                <a:cubicBezTo>
                  <a:pt x="795410" y="1223081"/>
                  <a:pt x="795720" y="1222688"/>
                  <a:pt x="795979" y="1222262"/>
                </a:cubicBezTo>
                <a:cubicBezTo>
                  <a:pt x="805553" y="1209009"/>
                  <a:pt x="815127" y="1195839"/>
                  <a:pt x="824659" y="1182587"/>
                </a:cubicBezTo>
                <a:cubicBezTo>
                  <a:pt x="838175" y="1163690"/>
                  <a:pt x="851653" y="1144781"/>
                  <a:pt x="865086" y="1125854"/>
                </a:cubicBezTo>
                <a:cubicBezTo>
                  <a:pt x="866340" y="1124099"/>
                  <a:pt x="868556" y="1122761"/>
                  <a:pt x="867929" y="1120085"/>
                </a:cubicBezTo>
                <a:cubicBezTo>
                  <a:pt x="865964" y="1120085"/>
                  <a:pt x="863748" y="1120085"/>
                  <a:pt x="861950" y="1120085"/>
                </a:cubicBezTo>
                <a:cubicBezTo>
                  <a:pt x="858397" y="1120085"/>
                  <a:pt x="854802" y="1120420"/>
                  <a:pt x="851248" y="1120754"/>
                </a:cubicBezTo>
                <a:cubicBezTo>
                  <a:pt x="836281" y="1122217"/>
                  <a:pt x="821314" y="1123681"/>
                  <a:pt x="806347" y="1125227"/>
                </a:cubicBezTo>
                <a:cubicBezTo>
                  <a:pt x="803839" y="1125478"/>
                  <a:pt x="801330" y="1126022"/>
                  <a:pt x="798864" y="1126482"/>
                </a:cubicBezTo>
                <a:cubicBezTo>
                  <a:pt x="797275" y="1126720"/>
                  <a:pt x="796083" y="1128054"/>
                  <a:pt x="796021" y="1129659"/>
                </a:cubicBezTo>
                <a:cubicBezTo>
                  <a:pt x="796021" y="1131457"/>
                  <a:pt x="795728" y="1133254"/>
                  <a:pt x="795686" y="1135010"/>
                </a:cubicBezTo>
                <a:cubicBezTo>
                  <a:pt x="795435" y="1142159"/>
                  <a:pt x="795268" y="1149308"/>
                  <a:pt x="794976" y="1156457"/>
                </a:cubicBezTo>
                <a:cubicBezTo>
                  <a:pt x="794348" y="1173180"/>
                  <a:pt x="793512" y="1190028"/>
                  <a:pt x="792843" y="1205539"/>
                </a:cubicBezTo>
                <a:close/>
                <a:moveTo>
                  <a:pt x="1185537" y="1104491"/>
                </a:moveTo>
                <a:cubicBezTo>
                  <a:pt x="1184617" y="1104746"/>
                  <a:pt x="1183735" y="1105110"/>
                  <a:pt x="1182903" y="1105578"/>
                </a:cubicBezTo>
                <a:cubicBezTo>
                  <a:pt x="1177301" y="1109968"/>
                  <a:pt x="1171657" y="1114358"/>
                  <a:pt x="1166181" y="1118831"/>
                </a:cubicBezTo>
                <a:cubicBezTo>
                  <a:pt x="1160704" y="1123304"/>
                  <a:pt x="1155185" y="1127861"/>
                  <a:pt x="1149458" y="1132335"/>
                </a:cubicBezTo>
                <a:cubicBezTo>
                  <a:pt x="1141096" y="1139024"/>
                  <a:pt x="1132735" y="1145671"/>
                  <a:pt x="1124373" y="1152318"/>
                </a:cubicBezTo>
                <a:cubicBezTo>
                  <a:pt x="1122266" y="1153828"/>
                  <a:pt x="1121041" y="1156290"/>
                  <a:pt x="1121113" y="1158882"/>
                </a:cubicBezTo>
                <a:cubicBezTo>
                  <a:pt x="1121113" y="1173640"/>
                  <a:pt x="1121405" y="1188398"/>
                  <a:pt x="1121656" y="1203114"/>
                </a:cubicBezTo>
                <a:cubicBezTo>
                  <a:pt x="1121685" y="1205154"/>
                  <a:pt x="1121995" y="1207178"/>
                  <a:pt x="1122576" y="1209134"/>
                </a:cubicBezTo>
                <a:cubicBezTo>
                  <a:pt x="1125377" y="1219711"/>
                  <a:pt x="1128303" y="1230038"/>
                  <a:pt x="1131230" y="1240782"/>
                </a:cubicBezTo>
                <a:cubicBezTo>
                  <a:pt x="1131798" y="1242392"/>
                  <a:pt x="1132455" y="1243968"/>
                  <a:pt x="1133195" y="1245506"/>
                </a:cubicBezTo>
                <a:cubicBezTo>
                  <a:pt x="1133947" y="1244796"/>
                  <a:pt x="1134533" y="1244545"/>
                  <a:pt x="1134658" y="1244127"/>
                </a:cubicBezTo>
                <a:cubicBezTo>
                  <a:pt x="1151046" y="1199531"/>
                  <a:pt x="1167393" y="1154839"/>
                  <a:pt x="1183698" y="1110051"/>
                </a:cubicBezTo>
                <a:cubicBezTo>
                  <a:pt x="1184367" y="1108421"/>
                  <a:pt x="1184826" y="1106790"/>
                  <a:pt x="1185537" y="1104491"/>
                </a:cubicBezTo>
                <a:close/>
                <a:moveTo>
                  <a:pt x="790168" y="1175020"/>
                </a:moveTo>
                <a:lnTo>
                  <a:pt x="790795" y="1175020"/>
                </a:lnTo>
                <a:cubicBezTo>
                  <a:pt x="790795" y="1169417"/>
                  <a:pt x="790795" y="1163815"/>
                  <a:pt x="790795" y="1158297"/>
                </a:cubicBezTo>
                <a:cubicBezTo>
                  <a:pt x="791046" y="1148890"/>
                  <a:pt x="791422" y="1139442"/>
                  <a:pt x="791715" y="1129993"/>
                </a:cubicBezTo>
                <a:cubicBezTo>
                  <a:pt x="791949" y="1128605"/>
                  <a:pt x="791012" y="1127289"/>
                  <a:pt x="789624" y="1127054"/>
                </a:cubicBezTo>
                <a:cubicBezTo>
                  <a:pt x="789432" y="1127021"/>
                  <a:pt x="789235" y="1127013"/>
                  <a:pt x="789039" y="1127025"/>
                </a:cubicBezTo>
                <a:cubicBezTo>
                  <a:pt x="787509" y="1126921"/>
                  <a:pt x="785970" y="1126921"/>
                  <a:pt x="784440" y="1127025"/>
                </a:cubicBezTo>
                <a:cubicBezTo>
                  <a:pt x="767968" y="1128476"/>
                  <a:pt x="751484" y="1129964"/>
                  <a:pt x="734982" y="1131498"/>
                </a:cubicBezTo>
                <a:cubicBezTo>
                  <a:pt x="731931" y="1131791"/>
                  <a:pt x="728920" y="1132335"/>
                  <a:pt x="725910" y="1132836"/>
                </a:cubicBezTo>
                <a:cubicBezTo>
                  <a:pt x="724861" y="1132995"/>
                  <a:pt x="724138" y="1133978"/>
                  <a:pt x="724297" y="1135027"/>
                </a:cubicBezTo>
                <a:cubicBezTo>
                  <a:pt x="724338" y="1135290"/>
                  <a:pt x="724430" y="1135537"/>
                  <a:pt x="724572" y="1135763"/>
                </a:cubicBezTo>
                <a:cubicBezTo>
                  <a:pt x="725037" y="1136678"/>
                  <a:pt x="725568" y="1137561"/>
                  <a:pt x="726161" y="1138397"/>
                </a:cubicBezTo>
                <a:cubicBezTo>
                  <a:pt x="736069" y="1152862"/>
                  <a:pt x="745978" y="1167411"/>
                  <a:pt x="756011" y="1181834"/>
                </a:cubicBezTo>
                <a:cubicBezTo>
                  <a:pt x="764749" y="1194376"/>
                  <a:pt x="773612" y="1206918"/>
                  <a:pt x="782433" y="1219461"/>
                </a:cubicBezTo>
                <a:cubicBezTo>
                  <a:pt x="783730" y="1221342"/>
                  <a:pt x="784984" y="1224436"/>
                  <a:pt x="787116" y="1223850"/>
                </a:cubicBezTo>
                <a:cubicBezTo>
                  <a:pt x="790084" y="1223014"/>
                  <a:pt x="788914" y="1219669"/>
                  <a:pt x="788955" y="1217161"/>
                </a:cubicBezTo>
                <a:cubicBezTo>
                  <a:pt x="789415" y="1203072"/>
                  <a:pt x="789833" y="1189025"/>
                  <a:pt x="790168" y="1175020"/>
                </a:cubicBezTo>
                <a:close/>
                <a:moveTo>
                  <a:pt x="1064715" y="1136850"/>
                </a:moveTo>
                <a:cubicBezTo>
                  <a:pt x="1063966" y="1138142"/>
                  <a:pt x="1063966" y="1139739"/>
                  <a:pt x="1064715" y="1141030"/>
                </a:cubicBezTo>
                <a:cubicBezTo>
                  <a:pt x="1067265" y="1150395"/>
                  <a:pt x="1069857" y="1159718"/>
                  <a:pt x="1072365" y="1169083"/>
                </a:cubicBezTo>
                <a:cubicBezTo>
                  <a:pt x="1077717" y="1188787"/>
                  <a:pt x="1083026" y="1208478"/>
                  <a:pt x="1088294" y="1228156"/>
                </a:cubicBezTo>
                <a:cubicBezTo>
                  <a:pt x="1094649" y="1252028"/>
                  <a:pt x="1100836" y="1275942"/>
                  <a:pt x="1107274" y="1299855"/>
                </a:cubicBezTo>
                <a:cubicBezTo>
                  <a:pt x="1108779" y="1305499"/>
                  <a:pt x="1110368" y="1311143"/>
                  <a:pt x="1111790" y="1316829"/>
                </a:cubicBezTo>
                <a:cubicBezTo>
                  <a:pt x="1112329" y="1320174"/>
                  <a:pt x="1114929" y="1322812"/>
                  <a:pt x="1118270" y="1323393"/>
                </a:cubicBezTo>
                <a:cubicBezTo>
                  <a:pt x="1126631" y="1325190"/>
                  <a:pt x="1134993" y="1327281"/>
                  <a:pt x="1143563" y="1329162"/>
                </a:cubicBezTo>
                <a:cubicBezTo>
                  <a:pt x="1145737" y="1329664"/>
                  <a:pt x="1147953" y="1330834"/>
                  <a:pt x="1150085" y="1328953"/>
                </a:cubicBezTo>
                <a:cubicBezTo>
                  <a:pt x="1149750" y="1326980"/>
                  <a:pt x="1149261" y="1325036"/>
                  <a:pt x="1148622" y="1323142"/>
                </a:cubicBezTo>
                <a:cubicBezTo>
                  <a:pt x="1145528" y="1316160"/>
                  <a:pt x="1142183" y="1309304"/>
                  <a:pt x="1139090" y="1302238"/>
                </a:cubicBezTo>
                <a:cubicBezTo>
                  <a:pt x="1132275" y="1286853"/>
                  <a:pt x="1125669" y="1271385"/>
                  <a:pt x="1118813" y="1256000"/>
                </a:cubicBezTo>
                <a:cubicBezTo>
                  <a:pt x="1108905" y="1233926"/>
                  <a:pt x="1098871" y="1211893"/>
                  <a:pt x="1088921" y="1189777"/>
                </a:cubicBezTo>
                <a:cubicBezTo>
                  <a:pt x="1081521" y="1173305"/>
                  <a:pt x="1074163" y="1156750"/>
                  <a:pt x="1066721" y="1140278"/>
                </a:cubicBezTo>
                <a:cubicBezTo>
                  <a:pt x="1066111" y="1139103"/>
                  <a:pt x="1065442" y="1137958"/>
                  <a:pt x="1064715" y="1136850"/>
                </a:cubicBezTo>
                <a:close/>
                <a:moveTo>
                  <a:pt x="1147535" y="1014397"/>
                </a:moveTo>
                <a:cubicBezTo>
                  <a:pt x="1146113" y="1015066"/>
                  <a:pt x="1144901" y="1015526"/>
                  <a:pt x="1143814" y="1016111"/>
                </a:cubicBezTo>
                <a:lnTo>
                  <a:pt x="1124624" y="1027023"/>
                </a:lnTo>
                <a:lnTo>
                  <a:pt x="1088587" y="1047048"/>
                </a:lnTo>
                <a:cubicBezTo>
                  <a:pt x="1087211" y="1047713"/>
                  <a:pt x="1085898" y="1048495"/>
                  <a:pt x="1084657" y="1049389"/>
                </a:cubicBezTo>
                <a:cubicBezTo>
                  <a:pt x="1083833" y="1049950"/>
                  <a:pt x="1083285" y="1050828"/>
                  <a:pt x="1083152" y="1051814"/>
                </a:cubicBezTo>
                <a:cubicBezTo>
                  <a:pt x="1083152" y="1052525"/>
                  <a:pt x="1084239" y="1053528"/>
                  <a:pt x="1085075" y="1053821"/>
                </a:cubicBezTo>
                <a:cubicBezTo>
                  <a:pt x="1094314" y="1057500"/>
                  <a:pt x="1103554" y="1061054"/>
                  <a:pt x="1112835" y="1064649"/>
                </a:cubicBezTo>
                <a:lnTo>
                  <a:pt x="1144190" y="1076815"/>
                </a:lnTo>
                <a:cubicBezTo>
                  <a:pt x="1156983" y="1081790"/>
                  <a:pt x="1169818" y="1086807"/>
                  <a:pt x="1182653" y="1091740"/>
                </a:cubicBezTo>
                <a:cubicBezTo>
                  <a:pt x="1183305" y="1091957"/>
                  <a:pt x="1184020" y="1091849"/>
                  <a:pt x="1184576" y="1091447"/>
                </a:cubicBezTo>
                <a:cubicBezTo>
                  <a:pt x="1184893" y="1090770"/>
                  <a:pt x="1184893" y="1089992"/>
                  <a:pt x="1184576" y="1089315"/>
                </a:cubicBezTo>
                <a:cubicBezTo>
                  <a:pt x="1183405" y="1086514"/>
                  <a:pt x="1182193" y="1083713"/>
                  <a:pt x="1180897" y="1080954"/>
                </a:cubicBezTo>
                <a:cubicBezTo>
                  <a:pt x="1172033" y="1062057"/>
                  <a:pt x="1163158" y="1043160"/>
                  <a:pt x="1154265" y="1024263"/>
                </a:cubicBezTo>
                <a:cubicBezTo>
                  <a:pt x="1153011" y="1021504"/>
                  <a:pt x="1151615" y="1018812"/>
                  <a:pt x="1150085" y="1016195"/>
                </a:cubicBezTo>
                <a:cubicBezTo>
                  <a:pt x="1149374" y="1015609"/>
                  <a:pt x="1148329" y="1015024"/>
                  <a:pt x="1147535" y="1014481"/>
                </a:cubicBezTo>
                <a:close/>
                <a:moveTo>
                  <a:pt x="754088" y="1662950"/>
                </a:moveTo>
                <a:lnTo>
                  <a:pt x="753879" y="1663995"/>
                </a:lnTo>
                <a:cubicBezTo>
                  <a:pt x="755217" y="1664705"/>
                  <a:pt x="756513" y="1665500"/>
                  <a:pt x="758060" y="1666127"/>
                </a:cubicBezTo>
                <a:lnTo>
                  <a:pt x="778964" y="1675241"/>
                </a:lnTo>
                <a:cubicBezTo>
                  <a:pt x="791756" y="1680885"/>
                  <a:pt x="804549" y="1686654"/>
                  <a:pt x="817384" y="1692256"/>
                </a:cubicBezTo>
                <a:cubicBezTo>
                  <a:pt x="828116" y="1696939"/>
                  <a:pt x="838886" y="1701550"/>
                  <a:pt x="849701" y="1706094"/>
                </a:cubicBezTo>
                <a:cubicBezTo>
                  <a:pt x="858397" y="1709732"/>
                  <a:pt x="867135" y="1713202"/>
                  <a:pt x="875830" y="1716839"/>
                </a:cubicBezTo>
                <a:cubicBezTo>
                  <a:pt x="878632" y="1718126"/>
                  <a:pt x="881934" y="1717600"/>
                  <a:pt x="884192" y="1715501"/>
                </a:cubicBezTo>
                <a:cubicBezTo>
                  <a:pt x="890421" y="1710610"/>
                  <a:pt x="896734" y="1705927"/>
                  <a:pt x="903047" y="1701119"/>
                </a:cubicBezTo>
                <a:cubicBezTo>
                  <a:pt x="907228" y="1697858"/>
                  <a:pt x="911408" y="1694597"/>
                  <a:pt x="915589" y="1691169"/>
                </a:cubicBezTo>
                <a:cubicBezTo>
                  <a:pt x="916237" y="1690463"/>
                  <a:pt x="916597" y="1689539"/>
                  <a:pt x="916592" y="1688577"/>
                </a:cubicBezTo>
                <a:cubicBezTo>
                  <a:pt x="916592" y="1688201"/>
                  <a:pt x="915547" y="1687532"/>
                  <a:pt x="914920" y="1687407"/>
                </a:cubicBezTo>
                <a:cubicBezTo>
                  <a:pt x="911659" y="1686780"/>
                  <a:pt x="908398" y="1686153"/>
                  <a:pt x="905137" y="1685693"/>
                </a:cubicBezTo>
                <a:cubicBezTo>
                  <a:pt x="895814" y="1684313"/>
                  <a:pt x="886449" y="1683059"/>
                  <a:pt x="877126" y="1681512"/>
                </a:cubicBezTo>
                <a:cubicBezTo>
                  <a:pt x="863539" y="1679463"/>
                  <a:pt x="849952" y="1677331"/>
                  <a:pt x="836323" y="1675115"/>
                </a:cubicBezTo>
                <a:lnTo>
                  <a:pt x="775075" y="1665918"/>
                </a:lnTo>
                <a:close/>
                <a:moveTo>
                  <a:pt x="924159" y="1506591"/>
                </a:moveTo>
                <a:cubicBezTo>
                  <a:pt x="910321" y="1506215"/>
                  <a:pt x="898866" y="1505839"/>
                  <a:pt x="887453" y="1505588"/>
                </a:cubicBezTo>
                <a:cubicBezTo>
                  <a:pt x="878799" y="1505588"/>
                  <a:pt x="870145" y="1505588"/>
                  <a:pt x="861491" y="1505588"/>
                </a:cubicBezTo>
                <a:cubicBezTo>
                  <a:pt x="859998" y="1505692"/>
                  <a:pt x="858522" y="1505989"/>
                  <a:pt x="857101" y="1506466"/>
                </a:cubicBezTo>
                <a:cubicBezTo>
                  <a:pt x="856382" y="1506783"/>
                  <a:pt x="856060" y="1507624"/>
                  <a:pt x="856378" y="1508343"/>
                </a:cubicBezTo>
                <a:cubicBezTo>
                  <a:pt x="856474" y="1508556"/>
                  <a:pt x="856620" y="1508744"/>
                  <a:pt x="856808" y="1508891"/>
                </a:cubicBezTo>
                <a:lnTo>
                  <a:pt x="857435" y="1509350"/>
                </a:lnTo>
                <a:cubicBezTo>
                  <a:pt x="872570" y="1519664"/>
                  <a:pt x="887704" y="1529961"/>
                  <a:pt x="902838" y="1540246"/>
                </a:cubicBezTo>
                <a:cubicBezTo>
                  <a:pt x="908315" y="1543967"/>
                  <a:pt x="913917" y="1547478"/>
                  <a:pt x="919561" y="1551074"/>
                </a:cubicBezTo>
                <a:cubicBezTo>
                  <a:pt x="921028" y="1552148"/>
                  <a:pt x="923026" y="1552148"/>
                  <a:pt x="924494" y="1551074"/>
                </a:cubicBezTo>
                <a:lnTo>
                  <a:pt x="945105" y="1536609"/>
                </a:lnTo>
                <a:cubicBezTo>
                  <a:pt x="954428" y="1529961"/>
                  <a:pt x="963667" y="1523230"/>
                  <a:pt x="972990" y="1516583"/>
                </a:cubicBezTo>
                <a:cubicBezTo>
                  <a:pt x="976293" y="1514200"/>
                  <a:pt x="979637" y="1511943"/>
                  <a:pt x="982898" y="1509559"/>
                </a:cubicBezTo>
                <a:cubicBezTo>
                  <a:pt x="983358" y="1509225"/>
                  <a:pt x="983442" y="1508263"/>
                  <a:pt x="983484" y="1507595"/>
                </a:cubicBezTo>
                <a:cubicBezTo>
                  <a:pt x="983525" y="1506926"/>
                  <a:pt x="982731" y="1507093"/>
                  <a:pt x="982271" y="1506967"/>
                </a:cubicBezTo>
                <a:cubicBezTo>
                  <a:pt x="981770" y="1506905"/>
                  <a:pt x="981268" y="1506905"/>
                  <a:pt x="980766" y="1506967"/>
                </a:cubicBezTo>
                <a:close/>
                <a:moveTo>
                  <a:pt x="122802" y="1139275"/>
                </a:moveTo>
                <a:cubicBezTo>
                  <a:pt x="123922" y="1140077"/>
                  <a:pt x="125095" y="1140805"/>
                  <a:pt x="126313" y="1141449"/>
                </a:cubicBezTo>
                <a:cubicBezTo>
                  <a:pt x="138354" y="1146340"/>
                  <a:pt x="150352" y="1151315"/>
                  <a:pt x="162477" y="1156039"/>
                </a:cubicBezTo>
                <a:cubicBezTo>
                  <a:pt x="177903" y="1162101"/>
                  <a:pt x="193414" y="1167912"/>
                  <a:pt x="208882" y="1173891"/>
                </a:cubicBezTo>
                <a:cubicBezTo>
                  <a:pt x="217244" y="1177194"/>
                  <a:pt x="225940" y="1180622"/>
                  <a:pt x="234468" y="1183966"/>
                </a:cubicBezTo>
                <a:cubicBezTo>
                  <a:pt x="234904" y="1184175"/>
                  <a:pt x="235412" y="1184175"/>
                  <a:pt x="235848" y="1183966"/>
                </a:cubicBezTo>
                <a:cubicBezTo>
                  <a:pt x="236176" y="1183619"/>
                  <a:pt x="236302" y="1183130"/>
                  <a:pt x="236182" y="1182670"/>
                </a:cubicBezTo>
                <a:cubicBezTo>
                  <a:pt x="234845" y="1180245"/>
                  <a:pt x="233465" y="1177821"/>
                  <a:pt x="232002" y="1175438"/>
                </a:cubicBezTo>
                <a:cubicBezTo>
                  <a:pt x="226650" y="1167076"/>
                  <a:pt x="221215" y="1158715"/>
                  <a:pt x="215906" y="1150353"/>
                </a:cubicBezTo>
                <a:cubicBezTo>
                  <a:pt x="210596" y="1141992"/>
                  <a:pt x="205371" y="1133631"/>
                  <a:pt x="200019" y="1125269"/>
                </a:cubicBezTo>
                <a:cubicBezTo>
                  <a:pt x="198870" y="1123576"/>
                  <a:pt x="197599" y="1121971"/>
                  <a:pt x="196215" y="1120461"/>
                </a:cubicBezTo>
                <a:cubicBezTo>
                  <a:pt x="195186" y="1119262"/>
                  <a:pt x="193568" y="1118743"/>
                  <a:pt x="192034" y="1119124"/>
                </a:cubicBezTo>
                <a:cubicBezTo>
                  <a:pt x="190529" y="1119458"/>
                  <a:pt x="189066" y="1119876"/>
                  <a:pt x="187561" y="1120294"/>
                </a:cubicBezTo>
                <a:lnTo>
                  <a:pt x="127359" y="1137853"/>
                </a:lnTo>
                <a:cubicBezTo>
                  <a:pt x="126146" y="1137853"/>
                  <a:pt x="125017" y="1138397"/>
                  <a:pt x="122802" y="1139275"/>
                </a:cubicBezTo>
                <a:close/>
                <a:moveTo>
                  <a:pt x="1031520" y="1292539"/>
                </a:moveTo>
                <a:lnTo>
                  <a:pt x="1031520" y="1292539"/>
                </a:lnTo>
                <a:lnTo>
                  <a:pt x="1026921" y="1292790"/>
                </a:lnTo>
                <a:cubicBezTo>
                  <a:pt x="1017807" y="1293417"/>
                  <a:pt x="1008651" y="1294170"/>
                  <a:pt x="999496" y="1294588"/>
                </a:cubicBezTo>
                <a:cubicBezTo>
                  <a:pt x="981435" y="1295424"/>
                  <a:pt x="963374" y="1296176"/>
                  <a:pt x="945147" y="1296720"/>
                </a:cubicBezTo>
                <a:cubicBezTo>
                  <a:pt x="934611" y="1297013"/>
                  <a:pt x="936785" y="1298685"/>
                  <a:pt x="940757" y="1305583"/>
                </a:cubicBezTo>
                <a:cubicBezTo>
                  <a:pt x="947321" y="1316745"/>
                  <a:pt x="953842" y="1327992"/>
                  <a:pt x="960490" y="1339029"/>
                </a:cubicBezTo>
                <a:cubicBezTo>
                  <a:pt x="962706" y="1342749"/>
                  <a:pt x="965130" y="1346387"/>
                  <a:pt x="967555" y="1349940"/>
                </a:cubicBezTo>
                <a:cubicBezTo>
                  <a:pt x="968182" y="1350935"/>
                  <a:pt x="969499" y="1351232"/>
                  <a:pt x="970498" y="1350605"/>
                </a:cubicBezTo>
                <a:cubicBezTo>
                  <a:pt x="970645" y="1350513"/>
                  <a:pt x="970778" y="1350400"/>
                  <a:pt x="970900" y="1350275"/>
                </a:cubicBezTo>
                <a:lnTo>
                  <a:pt x="988500" y="1335642"/>
                </a:lnTo>
                <a:lnTo>
                  <a:pt x="1013208" y="1315199"/>
                </a:lnTo>
                <a:cubicBezTo>
                  <a:pt x="1020441" y="1309178"/>
                  <a:pt x="1027716" y="1303242"/>
                  <a:pt x="1034990" y="1297263"/>
                </a:cubicBezTo>
                <a:cubicBezTo>
                  <a:pt x="1035655" y="1296812"/>
                  <a:pt x="1036269" y="1296293"/>
                  <a:pt x="1036829" y="1295717"/>
                </a:cubicBezTo>
                <a:cubicBezTo>
                  <a:pt x="1037289" y="1295131"/>
                  <a:pt x="1037875" y="1294337"/>
                  <a:pt x="1037749" y="1293752"/>
                </a:cubicBezTo>
                <a:cubicBezTo>
                  <a:pt x="1037398" y="1293112"/>
                  <a:pt x="1036758" y="1292677"/>
                  <a:pt x="1036035" y="1292581"/>
                </a:cubicBezTo>
                <a:cubicBezTo>
                  <a:pt x="1034530" y="1292485"/>
                  <a:pt x="1033025" y="1292472"/>
                  <a:pt x="1031520" y="1292539"/>
                </a:cubicBezTo>
                <a:close/>
                <a:moveTo>
                  <a:pt x="1032900" y="197195"/>
                </a:moveTo>
                <a:cubicBezTo>
                  <a:pt x="1031867" y="194965"/>
                  <a:pt x="1030228" y="193069"/>
                  <a:pt x="1028175" y="191718"/>
                </a:cubicBezTo>
                <a:lnTo>
                  <a:pt x="996987" y="165881"/>
                </a:lnTo>
                <a:cubicBezTo>
                  <a:pt x="989378" y="159527"/>
                  <a:pt x="981853" y="153088"/>
                  <a:pt x="974202" y="146775"/>
                </a:cubicBezTo>
                <a:cubicBezTo>
                  <a:pt x="964545" y="138874"/>
                  <a:pt x="954762" y="131140"/>
                  <a:pt x="944938" y="123238"/>
                </a:cubicBezTo>
                <a:cubicBezTo>
                  <a:pt x="936576" y="116340"/>
                  <a:pt x="928215" y="109233"/>
                  <a:pt x="919853" y="102335"/>
                </a:cubicBezTo>
                <a:cubicBezTo>
                  <a:pt x="912370" y="96231"/>
                  <a:pt x="904761" y="90210"/>
                  <a:pt x="897277" y="84065"/>
                </a:cubicBezTo>
                <a:cubicBezTo>
                  <a:pt x="885279" y="74240"/>
                  <a:pt x="873322" y="64332"/>
                  <a:pt x="861282" y="54507"/>
                </a:cubicBezTo>
                <a:cubicBezTo>
                  <a:pt x="860864" y="54131"/>
                  <a:pt x="860027" y="54298"/>
                  <a:pt x="858397" y="54047"/>
                </a:cubicBezTo>
                <a:cubicBezTo>
                  <a:pt x="860404" y="56263"/>
                  <a:pt x="861700" y="57810"/>
                  <a:pt x="863121" y="59273"/>
                </a:cubicBezTo>
                <a:cubicBezTo>
                  <a:pt x="867678" y="64039"/>
                  <a:pt x="872319" y="68722"/>
                  <a:pt x="876917" y="73529"/>
                </a:cubicBezTo>
                <a:lnTo>
                  <a:pt x="894685" y="92259"/>
                </a:lnTo>
                <a:cubicBezTo>
                  <a:pt x="899953" y="97819"/>
                  <a:pt x="905221" y="103338"/>
                  <a:pt x="910447" y="108982"/>
                </a:cubicBezTo>
                <a:lnTo>
                  <a:pt x="943474" y="143974"/>
                </a:lnTo>
                <a:cubicBezTo>
                  <a:pt x="947655" y="148615"/>
                  <a:pt x="952296" y="153172"/>
                  <a:pt x="956644" y="157812"/>
                </a:cubicBezTo>
                <a:cubicBezTo>
                  <a:pt x="963291" y="164836"/>
                  <a:pt x="970105" y="171734"/>
                  <a:pt x="976376" y="179050"/>
                </a:cubicBezTo>
                <a:cubicBezTo>
                  <a:pt x="980135" y="183282"/>
                  <a:pt x="985143" y="186210"/>
                  <a:pt x="990674" y="187412"/>
                </a:cubicBezTo>
                <a:cubicBezTo>
                  <a:pt x="991636" y="187663"/>
                  <a:pt x="992681" y="187746"/>
                  <a:pt x="993685" y="187997"/>
                </a:cubicBezTo>
                <a:lnTo>
                  <a:pt x="1009989" y="192178"/>
                </a:lnTo>
                <a:close/>
                <a:moveTo>
                  <a:pt x="1137417" y="1256669"/>
                </a:moveTo>
                <a:cubicBezTo>
                  <a:pt x="1138182" y="1255766"/>
                  <a:pt x="1138897" y="1254817"/>
                  <a:pt x="1139549" y="1253826"/>
                </a:cubicBezTo>
                <a:cubicBezTo>
                  <a:pt x="1143730" y="1246510"/>
                  <a:pt x="1147618" y="1239110"/>
                  <a:pt x="1151799" y="1231794"/>
                </a:cubicBezTo>
                <a:cubicBezTo>
                  <a:pt x="1159073" y="1219251"/>
                  <a:pt x="1166557" y="1206709"/>
                  <a:pt x="1173748" y="1194167"/>
                </a:cubicBezTo>
                <a:cubicBezTo>
                  <a:pt x="1187544" y="1170086"/>
                  <a:pt x="1201173" y="1145922"/>
                  <a:pt x="1214886" y="1121799"/>
                </a:cubicBezTo>
                <a:cubicBezTo>
                  <a:pt x="1215525" y="1120712"/>
                  <a:pt x="1216086" y="1119583"/>
                  <a:pt x="1216558" y="1118413"/>
                </a:cubicBezTo>
                <a:cubicBezTo>
                  <a:pt x="1217436" y="1116197"/>
                  <a:pt x="1217185" y="1114943"/>
                  <a:pt x="1215304" y="1113772"/>
                </a:cubicBezTo>
                <a:cubicBezTo>
                  <a:pt x="1208167" y="1109341"/>
                  <a:pt x="1200993" y="1104980"/>
                  <a:pt x="1193773" y="1100687"/>
                </a:cubicBezTo>
                <a:cubicBezTo>
                  <a:pt x="1192929" y="1100164"/>
                  <a:pt x="1191821" y="1100419"/>
                  <a:pt x="1191298" y="1101264"/>
                </a:cubicBezTo>
                <a:cubicBezTo>
                  <a:pt x="1191252" y="1101335"/>
                  <a:pt x="1191215" y="1101406"/>
                  <a:pt x="1191181" y="1101481"/>
                </a:cubicBezTo>
                <a:cubicBezTo>
                  <a:pt x="1190659" y="1102346"/>
                  <a:pt x="1190211" y="1103258"/>
                  <a:pt x="1189843" y="1104198"/>
                </a:cubicBezTo>
                <a:cubicBezTo>
                  <a:pt x="1185997" y="1114734"/>
                  <a:pt x="1182193" y="1125102"/>
                  <a:pt x="1178346" y="1135763"/>
                </a:cubicBezTo>
                <a:cubicBezTo>
                  <a:pt x="1175307" y="1144124"/>
                  <a:pt x="1172230" y="1152486"/>
                  <a:pt x="1169107" y="1160847"/>
                </a:cubicBezTo>
                <a:lnTo>
                  <a:pt x="1156565" y="1195254"/>
                </a:lnTo>
                <a:cubicBezTo>
                  <a:pt x="1151966" y="1207796"/>
                  <a:pt x="1147451" y="1220631"/>
                  <a:pt x="1142810" y="1233299"/>
                </a:cubicBezTo>
                <a:cubicBezTo>
                  <a:pt x="1140762" y="1239068"/>
                  <a:pt x="1138630" y="1244712"/>
                  <a:pt x="1136497" y="1250481"/>
                </a:cubicBezTo>
                <a:cubicBezTo>
                  <a:pt x="1136033" y="1252170"/>
                  <a:pt x="1135824" y="1253918"/>
                  <a:pt x="1135870" y="1255665"/>
                </a:cubicBezTo>
                <a:cubicBezTo>
                  <a:pt x="1135870" y="1255665"/>
                  <a:pt x="1136581" y="1256083"/>
                  <a:pt x="1137375" y="1256543"/>
                </a:cubicBezTo>
                <a:close/>
                <a:moveTo>
                  <a:pt x="1055099" y="1569887"/>
                </a:moveTo>
                <a:cubicBezTo>
                  <a:pt x="1054765" y="1570514"/>
                  <a:pt x="1053929" y="1571309"/>
                  <a:pt x="1053929" y="1572061"/>
                </a:cubicBezTo>
                <a:cubicBezTo>
                  <a:pt x="1054263" y="1579670"/>
                  <a:pt x="1054681" y="1587321"/>
                  <a:pt x="1055225" y="1594930"/>
                </a:cubicBezTo>
                <a:cubicBezTo>
                  <a:pt x="1055977" y="1605841"/>
                  <a:pt x="1056939" y="1616711"/>
                  <a:pt x="1057649" y="1627623"/>
                </a:cubicBezTo>
                <a:cubicBezTo>
                  <a:pt x="1058444" y="1639579"/>
                  <a:pt x="1059071" y="1651494"/>
                  <a:pt x="1059740" y="1663451"/>
                </a:cubicBezTo>
                <a:cubicBezTo>
                  <a:pt x="1059752" y="1664212"/>
                  <a:pt x="1059848" y="1664969"/>
                  <a:pt x="1060032" y="1665709"/>
                </a:cubicBezTo>
                <a:cubicBezTo>
                  <a:pt x="1060195" y="1666173"/>
                  <a:pt x="1060522" y="1666557"/>
                  <a:pt x="1060952" y="1666796"/>
                </a:cubicBezTo>
                <a:cubicBezTo>
                  <a:pt x="1061412" y="1666900"/>
                  <a:pt x="1061897" y="1666775"/>
                  <a:pt x="1062248" y="1666461"/>
                </a:cubicBezTo>
                <a:cubicBezTo>
                  <a:pt x="1063034" y="1665470"/>
                  <a:pt x="1063749" y="1664421"/>
                  <a:pt x="1064380" y="1663326"/>
                </a:cubicBezTo>
                <a:cubicBezTo>
                  <a:pt x="1068268" y="1656469"/>
                  <a:pt x="1072115" y="1649571"/>
                  <a:pt x="1076003" y="1642673"/>
                </a:cubicBezTo>
                <a:cubicBezTo>
                  <a:pt x="1079891" y="1635775"/>
                  <a:pt x="1084071" y="1628584"/>
                  <a:pt x="1088085" y="1621477"/>
                </a:cubicBezTo>
                <a:cubicBezTo>
                  <a:pt x="1093980" y="1611067"/>
                  <a:pt x="1099749" y="1600573"/>
                  <a:pt x="1105686" y="1590205"/>
                </a:cubicBezTo>
                <a:cubicBezTo>
                  <a:pt x="1110995" y="1580924"/>
                  <a:pt x="1109030" y="1582262"/>
                  <a:pt x="1101087" y="1580172"/>
                </a:cubicBezTo>
                <a:cubicBezTo>
                  <a:pt x="1090761" y="1577412"/>
                  <a:pt x="1080183" y="1575280"/>
                  <a:pt x="1069815" y="1572939"/>
                </a:cubicBezTo>
                <a:cubicBezTo>
                  <a:pt x="1065049" y="1571643"/>
                  <a:pt x="1060325" y="1570849"/>
                  <a:pt x="1055057" y="1569762"/>
                </a:cubicBezTo>
                <a:close/>
                <a:moveTo>
                  <a:pt x="1088545" y="306018"/>
                </a:moveTo>
                <a:cubicBezTo>
                  <a:pt x="1089924" y="309238"/>
                  <a:pt x="1090802" y="311537"/>
                  <a:pt x="1091889" y="313753"/>
                </a:cubicBezTo>
                <a:cubicBezTo>
                  <a:pt x="1094063" y="318352"/>
                  <a:pt x="1096363" y="322867"/>
                  <a:pt x="1098620" y="327465"/>
                </a:cubicBezTo>
                <a:cubicBezTo>
                  <a:pt x="1100878" y="332064"/>
                  <a:pt x="1102801" y="336161"/>
                  <a:pt x="1105059" y="340467"/>
                </a:cubicBezTo>
                <a:cubicBezTo>
                  <a:pt x="1110452" y="351128"/>
                  <a:pt x="1116012" y="361705"/>
                  <a:pt x="1121280" y="372450"/>
                </a:cubicBezTo>
                <a:cubicBezTo>
                  <a:pt x="1129474" y="388755"/>
                  <a:pt x="1137375" y="405227"/>
                  <a:pt x="1145528" y="421949"/>
                </a:cubicBezTo>
                <a:cubicBezTo>
                  <a:pt x="1147409" y="425837"/>
                  <a:pt x="1149290" y="429725"/>
                  <a:pt x="1151214" y="433572"/>
                </a:cubicBezTo>
                <a:lnTo>
                  <a:pt x="1160997" y="452594"/>
                </a:lnTo>
                <a:cubicBezTo>
                  <a:pt x="1160997" y="452970"/>
                  <a:pt x="1161874" y="453054"/>
                  <a:pt x="1162293" y="453263"/>
                </a:cubicBezTo>
                <a:cubicBezTo>
                  <a:pt x="1162710" y="453472"/>
                  <a:pt x="1162878" y="452427"/>
                  <a:pt x="1162794" y="452050"/>
                </a:cubicBezTo>
                <a:cubicBezTo>
                  <a:pt x="1161247" y="443689"/>
                  <a:pt x="1159700" y="435035"/>
                  <a:pt x="1157986" y="426548"/>
                </a:cubicBezTo>
                <a:cubicBezTo>
                  <a:pt x="1155854" y="416055"/>
                  <a:pt x="1153471" y="405645"/>
                  <a:pt x="1151297" y="395151"/>
                </a:cubicBezTo>
                <a:cubicBezTo>
                  <a:pt x="1148747" y="382609"/>
                  <a:pt x="1146322" y="370067"/>
                  <a:pt x="1143772" y="357525"/>
                </a:cubicBezTo>
                <a:cubicBezTo>
                  <a:pt x="1142936" y="353344"/>
                  <a:pt x="1141723" y="349163"/>
                  <a:pt x="1141054" y="344983"/>
                </a:cubicBezTo>
                <a:cubicBezTo>
                  <a:pt x="1140653" y="341441"/>
                  <a:pt x="1138546" y="338319"/>
                  <a:pt x="1135410" y="336621"/>
                </a:cubicBezTo>
                <a:cubicBezTo>
                  <a:pt x="1130436" y="333611"/>
                  <a:pt x="1125795" y="329974"/>
                  <a:pt x="1120987" y="326713"/>
                </a:cubicBezTo>
                <a:cubicBezTo>
                  <a:pt x="1111509" y="320275"/>
                  <a:pt x="1101994" y="313878"/>
                  <a:pt x="1092433" y="307523"/>
                </a:cubicBezTo>
                <a:cubicBezTo>
                  <a:pt x="1091237" y="306855"/>
                  <a:pt x="1089975" y="306309"/>
                  <a:pt x="1088670" y="305893"/>
                </a:cubicBezTo>
                <a:close/>
                <a:moveTo>
                  <a:pt x="805260" y="101498"/>
                </a:moveTo>
                <a:cubicBezTo>
                  <a:pt x="806347" y="99157"/>
                  <a:pt x="807350" y="97318"/>
                  <a:pt x="807978" y="95645"/>
                </a:cubicBezTo>
                <a:cubicBezTo>
                  <a:pt x="809399" y="91465"/>
                  <a:pt x="810570" y="87284"/>
                  <a:pt x="811907" y="83312"/>
                </a:cubicBezTo>
                <a:cubicBezTo>
                  <a:pt x="817175" y="67342"/>
                  <a:pt x="822526" y="51414"/>
                  <a:pt x="827794" y="35485"/>
                </a:cubicBezTo>
                <a:cubicBezTo>
                  <a:pt x="828200" y="34268"/>
                  <a:pt x="828517" y="33025"/>
                  <a:pt x="828756" y="31764"/>
                </a:cubicBezTo>
                <a:cubicBezTo>
                  <a:pt x="829023" y="30465"/>
                  <a:pt x="828342" y="29156"/>
                  <a:pt x="827125" y="28629"/>
                </a:cubicBezTo>
                <a:cubicBezTo>
                  <a:pt x="825766" y="27960"/>
                  <a:pt x="824370" y="27374"/>
                  <a:pt x="822944" y="26873"/>
                </a:cubicBezTo>
                <a:lnTo>
                  <a:pt x="778378" y="13202"/>
                </a:lnTo>
                <a:cubicBezTo>
                  <a:pt x="774979" y="12199"/>
                  <a:pt x="771551" y="11237"/>
                  <a:pt x="768094" y="10317"/>
                </a:cubicBezTo>
                <a:cubicBezTo>
                  <a:pt x="767329" y="10137"/>
                  <a:pt x="766564" y="10611"/>
                  <a:pt x="766384" y="11375"/>
                </a:cubicBezTo>
                <a:cubicBezTo>
                  <a:pt x="766325" y="11634"/>
                  <a:pt x="766338" y="11905"/>
                  <a:pt x="766421" y="12157"/>
                </a:cubicBezTo>
                <a:cubicBezTo>
                  <a:pt x="767592" y="15543"/>
                  <a:pt x="768679" y="18929"/>
                  <a:pt x="770059" y="22190"/>
                </a:cubicBezTo>
                <a:cubicBezTo>
                  <a:pt x="773696" y="30552"/>
                  <a:pt x="777584" y="38913"/>
                  <a:pt x="781179" y="47275"/>
                </a:cubicBezTo>
                <a:cubicBezTo>
                  <a:pt x="786698" y="60151"/>
                  <a:pt x="792007" y="73070"/>
                  <a:pt x="797484" y="85946"/>
                </a:cubicBezTo>
                <a:cubicBezTo>
                  <a:pt x="799240" y="90127"/>
                  <a:pt x="801163" y="94308"/>
                  <a:pt x="803086" y="98488"/>
                </a:cubicBezTo>
                <a:cubicBezTo>
                  <a:pt x="803743" y="99540"/>
                  <a:pt x="804470" y="100545"/>
                  <a:pt x="805260" y="101498"/>
                </a:cubicBezTo>
                <a:close/>
                <a:moveTo>
                  <a:pt x="838288" y="1044582"/>
                </a:moveTo>
                <a:cubicBezTo>
                  <a:pt x="839826" y="1044824"/>
                  <a:pt x="841373" y="1044979"/>
                  <a:pt x="842928" y="1045041"/>
                </a:cubicBezTo>
                <a:lnTo>
                  <a:pt x="890296" y="1043578"/>
                </a:lnTo>
                <a:cubicBezTo>
                  <a:pt x="898155" y="1043327"/>
                  <a:pt x="906057" y="1043077"/>
                  <a:pt x="913958" y="1042951"/>
                </a:cubicBezTo>
                <a:cubicBezTo>
                  <a:pt x="924118" y="1042951"/>
                  <a:pt x="934277" y="1042951"/>
                  <a:pt x="944478" y="1042491"/>
                </a:cubicBezTo>
                <a:cubicBezTo>
                  <a:pt x="958692" y="1042115"/>
                  <a:pt x="972948" y="1041530"/>
                  <a:pt x="987204" y="1040944"/>
                </a:cubicBezTo>
                <a:cubicBezTo>
                  <a:pt x="991423" y="1041153"/>
                  <a:pt x="995649" y="1040748"/>
                  <a:pt x="999747" y="1039732"/>
                </a:cubicBezTo>
                <a:cubicBezTo>
                  <a:pt x="997752" y="1038892"/>
                  <a:pt x="995716" y="1038168"/>
                  <a:pt x="993643" y="1037558"/>
                </a:cubicBezTo>
                <a:cubicBezTo>
                  <a:pt x="982731" y="1034882"/>
                  <a:pt x="971819" y="1032332"/>
                  <a:pt x="960950" y="1029656"/>
                </a:cubicBezTo>
                <a:cubicBezTo>
                  <a:pt x="954010" y="1027942"/>
                  <a:pt x="947195" y="1025977"/>
                  <a:pt x="940046" y="1024305"/>
                </a:cubicBezTo>
                <a:cubicBezTo>
                  <a:pt x="928884" y="1021671"/>
                  <a:pt x="917721" y="1019205"/>
                  <a:pt x="906600" y="1016613"/>
                </a:cubicBezTo>
                <a:cubicBezTo>
                  <a:pt x="902420" y="1015693"/>
                  <a:pt x="898615" y="1014857"/>
                  <a:pt x="894727" y="1013728"/>
                </a:cubicBezTo>
                <a:cubicBezTo>
                  <a:pt x="890475" y="1012365"/>
                  <a:pt x="885831" y="1013076"/>
                  <a:pt x="882185" y="1015651"/>
                </a:cubicBezTo>
                <a:cubicBezTo>
                  <a:pt x="880513" y="1016780"/>
                  <a:pt x="878715" y="1017741"/>
                  <a:pt x="877001" y="1018870"/>
                </a:cubicBezTo>
                <a:lnTo>
                  <a:pt x="851290" y="1035342"/>
                </a:lnTo>
                <a:cubicBezTo>
                  <a:pt x="848071" y="1037433"/>
                  <a:pt x="844810" y="1039523"/>
                  <a:pt x="841632" y="1041572"/>
                </a:cubicBezTo>
                <a:cubicBezTo>
                  <a:pt x="840466" y="1042516"/>
                  <a:pt x="839350" y="1043524"/>
                  <a:pt x="838288" y="1044582"/>
                </a:cubicBezTo>
                <a:close/>
                <a:moveTo>
                  <a:pt x="1227470" y="931995"/>
                </a:moveTo>
                <a:cubicBezTo>
                  <a:pt x="1225747" y="934909"/>
                  <a:pt x="1224664" y="938162"/>
                  <a:pt x="1224292" y="941527"/>
                </a:cubicBezTo>
                <a:cubicBezTo>
                  <a:pt x="1221366" y="956243"/>
                  <a:pt x="1218481" y="970792"/>
                  <a:pt x="1215471" y="985717"/>
                </a:cubicBezTo>
                <a:cubicBezTo>
                  <a:pt x="1211959" y="1002440"/>
                  <a:pt x="1208322" y="1019539"/>
                  <a:pt x="1204810" y="1036471"/>
                </a:cubicBezTo>
                <a:cubicBezTo>
                  <a:pt x="1202189" y="1049180"/>
                  <a:pt x="1199626" y="1061902"/>
                  <a:pt x="1197118" y="1074641"/>
                </a:cubicBezTo>
                <a:cubicBezTo>
                  <a:pt x="1195947" y="1080368"/>
                  <a:pt x="1195236" y="1086180"/>
                  <a:pt x="1193857" y="1091865"/>
                </a:cubicBezTo>
                <a:cubicBezTo>
                  <a:pt x="1193134" y="1094403"/>
                  <a:pt x="1194354" y="1097091"/>
                  <a:pt x="1196741" y="1098220"/>
                </a:cubicBezTo>
                <a:cubicBezTo>
                  <a:pt x="1201717" y="1101272"/>
                  <a:pt x="1206775" y="1104240"/>
                  <a:pt x="1211876" y="1107125"/>
                </a:cubicBezTo>
                <a:cubicBezTo>
                  <a:pt x="1218189" y="1110720"/>
                  <a:pt x="1218899" y="1110344"/>
                  <a:pt x="1219359" y="1102944"/>
                </a:cubicBezTo>
                <a:cubicBezTo>
                  <a:pt x="1220112" y="1090737"/>
                  <a:pt x="1220739" y="1078529"/>
                  <a:pt x="1221408" y="1066321"/>
                </a:cubicBezTo>
                <a:cubicBezTo>
                  <a:pt x="1221868" y="1057667"/>
                  <a:pt x="1222369" y="1049013"/>
                  <a:pt x="1222787" y="1040359"/>
                </a:cubicBezTo>
                <a:cubicBezTo>
                  <a:pt x="1223414" y="1026646"/>
                  <a:pt x="1223916" y="1012892"/>
                  <a:pt x="1224627" y="999179"/>
                </a:cubicBezTo>
                <a:cubicBezTo>
                  <a:pt x="1225630" y="979321"/>
                  <a:pt x="1226759" y="959504"/>
                  <a:pt x="1227804" y="939646"/>
                </a:cubicBezTo>
                <a:cubicBezTo>
                  <a:pt x="1227930" y="937514"/>
                  <a:pt x="1227637" y="935298"/>
                  <a:pt x="1227470" y="931995"/>
                </a:cubicBezTo>
                <a:close/>
                <a:moveTo>
                  <a:pt x="1201466" y="985425"/>
                </a:moveTo>
                <a:cubicBezTo>
                  <a:pt x="1201466" y="984965"/>
                  <a:pt x="1201466" y="984212"/>
                  <a:pt x="1201466" y="983460"/>
                </a:cubicBezTo>
                <a:cubicBezTo>
                  <a:pt x="1201395" y="982448"/>
                  <a:pt x="1200517" y="981683"/>
                  <a:pt x="1199505" y="981750"/>
                </a:cubicBezTo>
                <a:cubicBezTo>
                  <a:pt x="1199221" y="981771"/>
                  <a:pt x="1198949" y="981854"/>
                  <a:pt x="1198706" y="981996"/>
                </a:cubicBezTo>
                <a:cubicBezTo>
                  <a:pt x="1197770" y="982410"/>
                  <a:pt x="1196863" y="982887"/>
                  <a:pt x="1195989" y="983418"/>
                </a:cubicBezTo>
                <a:lnTo>
                  <a:pt x="1168354" y="1001060"/>
                </a:lnTo>
                <a:lnTo>
                  <a:pt x="1154265" y="1010258"/>
                </a:lnTo>
                <a:cubicBezTo>
                  <a:pt x="1153149" y="1010973"/>
                  <a:pt x="1152752" y="1012415"/>
                  <a:pt x="1153346" y="1013603"/>
                </a:cubicBezTo>
                <a:cubicBezTo>
                  <a:pt x="1153722" y="1014564"/>
                  <a:pt x="1154224" y="1015442"/>
                  <a:pt x="1154684" y="1016362"/>
                </a:cubicBezTo>
                <a:cubicBezTo>
                  <a:pt x="1164939" y="1038269"/>
                  <a:pt x="1175211" y="1060163"/>
                  <a:pt x="1185495" y="1082041"/>
                </a:cubicBezTo>
                <a:cubicBezTo>
                  <a:pt x="1185851" y="1082990"/>
                  <a:pt x="1186327" y="1083889"/>
                  <a:pt x="1186917" y="1084716"/>
                </a:cubicBezTo>
                <a:cubicBezTo>
                  <a:pt x="1187615" y="1085335"/>
                  <a:pt x="1188405" y="1085845"/>
                  <a:pt x="1189258" y="1086221"/>
                </a:cubicBezTo>
                <a:cubicBezTo>
                  <a:pt x="1189685" y="1085653"/>
                  <a:pt x="1190011" y="1085017"/>
                  <a:pt x="1190220" y="1084340"/>
                </a:cubicBezTo>
                <a:cubicBezTo>
                  <a:pt x="1191098" y="1077526"/>
                  <a:pt x="1191975" y="1070711"/>
                  <a:pt x="1192686" y="1063855"/>
                </a:cubicBezTo>
                <a:cubicBezTo>
                  <a:pt x="1193773" y="1053988"/>
                  <a:pt x="1194693" y="1044122"/>
                  <a:pt x="1195822" y="1034255"/>
                </a:cubicBezTo>
                <a:cubicBezTo>
                  <a:pt x="1197619" y="1018034"/>
                  <a:pt x="1199584" y="1001855"/>
                  <a:pt x="1201466" y="985383"/>
                </a:cubicBezTo>
                <a:close/>
                <a:moveTo>
                  <a:pt x="817551" y="1576242"/>
                </a:moveTo>
                <a:cubicBezTo>
                  <a:pt x="818471" y="1573106"/>
                  <a:pt x="819140" y="1571434"/>
                  <a:pt x="819475" y="1569762"/>
                </a:cubicBezTo>
                <a:cubicBezTo>
                  <a:pt x="821063" y="1562015"/>
                  <a:pt x="822598" y="1554264"/>
                  <a:pt x="824073" y="1546517"/>
                </a:cubicBezTo>
                <a:cubicBezTo>
                  <a:pt x="826707" y="1532762"/>
                  <a:pt x="829341" y="1519008"/>
                  <a:pt x="831891" y="1505212"/>
                </a:cubicBezTo>
                <a:cubicBezTo>
                  <a:pt x="832121" y="1503970"/>
                  <a:pt x="832121" y="1502691"/>
                  <a:pt x="831891" y="1501449"/>
                </a:cubicBezTo>
                <a:cubicBezTo>
                  <a:pt x="831699" y="1500755"/>
                  <a:pt x="831185" y="1500199"/>
                  <a:pt x="830512" y="1499944"/>
                </a:cubicBezTo>
                <a:cubicBezTo>
                  <a:pt x="829517" y="1499693"/>
                  <a:pt x="828484" y="1499609"/>
                  <a:pt x="827460" y="1499693"/>
                </a:cubicBezTo>
                <a:cubicBezTo>
                  <a:pt x="814500" y="1500487"/>
                  <a:pt x="801498" y="1501282"/>
                  <a:pt x="788537" y="1502160"/>
                </a:cubicBezTo>
                <a:cubicBezTo>
                  <a:pt x="782935" y="1502536"/>
                  <a:pt x="777375" y="1503038"/>
                  <a:pt x="771814" y="1503581"/>
                </a:cubicBezTo>
                <a:cubicBezTo>
                  <a:pt x="770728" y="1503581"/>
                  <a:pt x="769933" y="1504417"/>
                  <a:pt x="770393" y="1505671"/>
                </a:cubicBezTo>
                <a:cubicBezTo>
                  <a:pt x="770769" y="1506884"/>
                  <a:pt x="771292" y="1508050"/>
                  <a:pt x="771940" y="1509141"/>
                </a:cubicBezTo>
                <a:cubicBezTo>
                  <a:pt x="776622" y="1516123"/>
                  <a:pt x="781388" y="1523063"/>
                  <a:pt x="786112" y="1530045"/>
                </a:cubicBezTo>
                <a:cubicBezTo>
                  <a:pt x="791255" y="1537654"/>
                  <a:pt x="796313" y="1545346"/>
                  <a:pt x="801456" y="1552913"/>
                </a:cubicBezTo>
                <a:cubicBezTo>
                  <a:pt x="806598" y="1560480"/>
                  <a:pt x="811531" y="1567462"/>
                  <a:pt x="817551" y="1576242"/>
                </a:cubicBezTo>
                <a:close/>
                <a:moveTo>
                  <a:pt x="1107274" y="1492628"/>
                </a:moveTo>
                <a:lnTo>
                  <a:pt x="1101003" y="1493380"/>
                </a:lnTo>
                <a:lnTo>
                  <a:pt x="1047867" y="1500153"/>
                </a:lnTo>
                <a:cubicBezTo>
                  <a:pt x="1033443" y="1501951"/>
                  <a:pt x="1018978" y="1503665"/>
                  <a:pt x="1004554" y="1505421"/>
                </a:cubicBezTo>
                <a:cubicBezTo>
                  <a:pt x="1004053" y="1505462"/>
                  <a:pt x="1003559" y="1505575"/>
                  <a:pt x="1003091" y="1505755"/>
                </a:cubicBezTo>
                <a:cubicBezTo>
                  <a:pt x="1002673" y="1506006"/>
                  <a:pt x="1002171" y="1506466"/>
                  <a:pt x="1002130" y="1506842"/>
                </a:cubicBezTo>
                <a:cubicBezTo>
                  <a:pt x="1002234" y="1507319"/>
                  <a:pt x="1002539" y="1507733"/>
                  <a:pt x="1002966" y="1507971"/>
                </a:cubicBezTo>
                <a:cubicBezTo>
                  <a:pt x="1004095" y="1508556"/>
                  <a:pt x="1005265" y="1509058"/>
                  <a:pt x="1006436" y="1509559"/>
                </a:cubicBezTo>
                <a:lnTo>
                  <a:pt x="1066094" y="1534978"/>
                </a:lnTo>
                <a:cubicBezTo>
                  <a:pt x="1073661" y="1538239"/>
                  <a:pt x="1073620" y="1538239"/>
                  <a:pt x="1078971" y="1532344"/>
                </a:cubicBezTo>
                <a:lnTo>
                  <a:pt x="1080016" y="1531257"/>
                </a:lnTo>
                <a:lnTo>
                  <a:pt x="1103637" y="1504166"/>
                </a:lnTo>
                <a:cubicBezTo>
                  <a:pt x="1105978" y="1501491"/>
                  <a:pt x="1108403" y="1498857"/>
                  <a:pt x="1110619" y="1496056"/>
                </a:cubicBezTo>
                <a:cubicBezTo>
                  <a:pt x="1111112" y="1495228"/>
                  <a:pt x="1111305" y="1494250"/>
                  <a:pt x="1111162" y="1493297"/>
                </a:cubicBezTo>
                <a:cubicBezTo>
                  <a:pt x="1111162" y="1492920"/>
                  <a:pt x="1109908" y="1492628"/>
                  <a:pt x="1109197" y="1492502"/>
                </a:cubicBezTo>
                <a:cubicBezTo>
                  <a:pt x="1108558" y="1492435"/>
                  <a:pt x="1107914" y="1492423"/>
                  <a:pt x="1107274" y="1492460"/>
                </a:cubicBezTo>
                <a:close/>
                <a:moveTo>
                  <a:pt x="1012999" y="1046588"/>
                </a:moveTo>
                <a:cubicBezTo>
                  <a:pt x="1012498" y="1046254"/>
                  <a:pt x="1011871" y="1045501"/>
                  <a:pt x="1011411" y="1045585"/>
                </a:cubicBezTo>
                <a:cubicBezTo>
                  <a:pt x="1008401" y="1046128"/>
                  <a:pt x="1005391" y="1046714"/>
                  <a:pt x="1002464" y="1047508"/>
                </a:cubicBezTo>
                <a:cubicBezTo>
                  <a:pt x="986690" y="1051689"/>
                  <a:pt x="970929" y="1055870"/>
                  <a:pt x="955180" y="1060050"/>
                </a:cubicBezTo>
                <a:cubicBezTo>
                  <a:pt x="944394" y="1063019"/>
                  <a:pt x="933608" y="1066154"/>
                  <a:pt x="922822" y="1069206"/>
                </a:cubicBezTo>
                <a:cubicBezTo>
                  <a:pt x="921852" y="1069448"/>
                  <a:pt x="920940" y="1069892"/>
                  <a:pt x="920146" y="1070502"/>
                </a:cubicBezTo>
                <a:cubicBezTo>
                  <a:pt x="919811" y="1071083"/>
                  <a:pt x="919811" y="1071802"/>
                  <a:pt x="920146" y="1072383"/>
                </a:cubicBezTo>
                <a:cubicBezTo>
                  <a:pt x="920932" y="1073023"/>
                  <a:pt x="921843" y="1073491"/>
                  <a:pt x="922822" y="1073763"/>
                </a:cubicBezTo>
                <a:lnTo>
                  <a:pt x="983233" y="1095335"/>
                </a:lnTo>
                <a:cubicBezTo>
                  <a:pt x="990967" y="1098095"/>
                  <a:pt x="991176" y="1098220"/>
                  <a:pt x="994646" y="1090402"/>
                </a:cubicBezTo>
                <a:cubicBezTo>
                  <a:pt x="1000750" y="1076689"/>
                  <a:pt x="1006603" y="1062809"/>
                  <a:pt x="1012498" y="1049013"/>
                </a:cubicBezTo>
                <a:cubicBezTo>
                  <a:pt x="1012749" y="1048223"/>
                  <a:pt x="1012916" y="1047412"/>
                  <a:pt x="1012999" y="1046588"/>
                </a:cubicBezTo>
                <a:close/>
                <a:moveTo>
                  <a:pt x="233339" y="1011429"/>
                </a:moveTo>
                <a:cubicBezTo>
                  <a:pt x="235388" y="1011429"/>
                  <a:pt x="237520" y="1011052"/>
                  <a:pt x="239945" y="1010760"/>
                </a:cubicBezTo>
                <a:lnTo>
                  <a:pt x="272471" y="1006579"/>
                </a:lnTo>
                <a:lnTo>
                  <a:pt x="320215" y="1000559"/>
                </a:lnTo>
                <a:cubicBezTo>
                  <a:pt x="321227" y="1000471"/>
                  <a:pt x="322232" y="1000316"/>
                  <a:pt x="323225" y="1000099"/>
                </a:cubicBezTo>
                <a:cubicBezTo>
                  <a:pt x="323871" y="999802"/>
                  <a:pt x="324475" y="999422"/>
                  <a:pt x="325022" y="998970"/>
                </a:cubicBezTo>
                <a:cubicBezTo>
                  <a:pt x="324604" y="998468"/>
                  <a:pt x="324270" y="997758"/>
                  <a:pt x="323726" y="997549"/>
                </a:cubicBezTo>
                <a:cubicBezTo>
                  <a:pt x="322547" y="997085"/>
                  <a:pt x="321330" y="996721"/>
                  <a:pt x="320089" y="996462"/>
                </a:cubicBezTo>
                <a:lnTo>
                  <a:pt x="275648" y="985383"/>
                </a:lnTo>
                <a:cubicBezTo>
                  <a:pt x="262061" y="981996"/>
                  <a:pt x="248515" y="978485"/>
                  <a:pt x="234928" y="975098"/>
                </a:cubicBezTo>
                <a:cubicBezTo>
                  <a:pt x="229744" y="973844"/>
                  <a:pt x="224518" y="972715"/>
                  <a:pt x="219292" y="971587"/>
                </a:cubicBezTo>
                <a:cubicBezTo>
                  <a:pt x="217745" y="971252"/>
                  <a:pt x="216742" y="972172"/>
                  <a:pt x="217118" y="973719"/>
                </a:cubicBezTo>
                <a:cubicBezTo>
                  <a:pt x="218289" y="978903"/>
                  <a:pt x="219501" y="984129"/>
                  <a:pt x="220881" y="989271"/>
                </a:cubicBezTo>
                <a:cubicBezTo>
                  <a:pt x="222470" y="995417"/>
                  <a:pt x="224184" y="1001562"/>
                  <a:pt x="225981" y="1007666"/>
                </a:cubicBezTo>
                <a:cubicBezTo>
                  <a:pt x="226985" y="1010969"/>
                  <a:pt x="228072" y="1011596"/>
                  <a:pt x="231584" y="1011596"/>
                </a:cubicBezTo>
                <a:close/>
                <a:moveTo>
                  <a:pt x="321134" y="992490"/>
                </a:moveTo>
                <a:lnTo>
                  <a:pt x="321845" y="991194"/>
                </a:lnTo>
                <a:cubicBezTo>
                  <a:pt x="320173" y="990149"/>
                  <a:pt x="318584" y="989020"/>
                  <a:pt x="316828" y="988058"/>
                </a:cubicBezTo>
                <a:cubicBezTo>
                  <a:pt x="307923" y="983167"/>
                  <a:pt x="298935" y="978359"/>
                  <a:pt x="289988" y="973426"/>
                </a:cubicBezTo>
                <a:cubicBezTo>
                  <a:pt x="265656" y="960048"/>
                  <a:pt x="241353" y="946628"/>
                  <a:pt x="217077" y="933166"/>
                </a:cubicBezTo>
                <a:lnTo>
                  <a:pt x="204534" y="926226"/>
                </a:lnTo>
                <a:cubicBezTo>
                  <a:pt x="203406" y="925636"/>
                  <a:pt x="202248" y="925105"/>
                  <a:pt x="201064" y="924637"/>
                </a:cubicBezTo>
                <a:cubicBezTo>
                  <a:pt x="200605" y="924637"/>
                  <a:pt x="199727" y="924345"/>
                  <a:pt x="199643" y="924637"/>
                </a:cubicBezTo>
                <a:cubicBezTo>
                  <a:pt x="199232" y="925206"/>
                  <a:pt x="199053" y="925908"/>
                  <a:pt x="199141" y="926602"/>
                </a:cubicBezTo>
                <a:cubicBezTo>
                  <a:pt x="203740" y="938225"/>
                  <a:pt x="208506" y="949721"/>
                  <a:pt x="212938" y="961427"/>
                </a:cubicBezTo>
                <a:cubicBezTo>
                  <a:pt x="213991" y="964872"/>
                  <a:pt x="216909" y="967414"/>
                  <a:pt x="220463" y="967991"/>
                </a:cubicBezTo>
                <a:cubicBezTo>
                  <a:pt x="229660" y="970040"/>
                  <a:pt x="238816" y="972172"/>
                  <a:pt x="247972" y="974513"/>
                </a:cubicBezTo>
                <a:cubicBezTo>
                  <a:pt x="267789" y="979404"/>
                  <a:pt x="287563" y="984379"/>
                  <a:pt x="307338" y="989313"/>
                </a:cubicBezTo>
                <a:cubicBezTo>
                  <a:pt x="311686" y="990525"/>
                  <a:pt x="316368" y="991445"/>
                  <a:pt x="321009" y="992532"/>
                </a:cubicBezTo>
                <a:close/>
                <a:moveTo>
                  <a:pt x="1051755" y="1295925"/>
                </a:moveTo>
                <a:cubicBezTo>
                  <a:pt x="1051378" y="1296218"/>
                  <a:pt x="1050709" y="1296553"/>
                  <a:pt x="1050709" y="1296887"/>
                </a:cubicBezTo>
                <a:cubicBezTo>
                  <a:pt x="1050668" y="1298154"/>
                  <a:pt x="1050793" y="1299416"/>
                  <a:pt x="1051086" y="1300650"/>
                </a:cubicBezTo>
                <a:cubicBezTo>
                  <a:pt x="1055128" y="1317205"/>
                  <a:pt x="1059225" y="1333773"/>
                  <a:pt x="1063377" y="1350358"/>
                </a:cubicBezTo>
                <a:cubicBezTo>
                  <a:pt x="1065175" y="1357507"/>
                  <a:pt x="1067098" y="1364615"/>
                  <a:pt x="1068979" y="1371764"/>
                </a:cubicBezTo>
                <a:cubicBezTo>
                  <a:pt x="1069314" y="1373018"/>
                  <a:pt x="1069648" y="1374230"/>
                  <a:pt x="1070066" y="1375443"/>
                </a:cubicBezTo>
                <a:cubicBezTo>
                  <a:pt x="1070279" y="1376220"/>
                  <a:pt x="1071086" y="1376680"/>
                  <a:pt x="1071864" y="1376467"/>
                </a:cubicBezTo>
                <a:cubicBezTo>
                  <a:pt x="1072098" y="1376404"/>
                  <a:pt x="1072315" y="1376279"/>
                  <a:pt x="1072491" y="1376111"/>
                </a:cubicBezTo>
                <a:cubicBezTo>
                  <a:pt x="1073164" y="1375371"/>
                  <a:pt x="1073795" y="1374590"/>
                  <a:pt x="1074372" y="1373770"/>
                </a:cubicBezTo>
                <a:lnTo>
                  <a:pt x="1102508" y="1333761"/>
                </a:lnTo>
                <a:cubicBezTo>
                  <a:pt x="1104097" y="1331449"/>
                  <a:pt x="1105644" y="1329108"/>
                  <a:pt x="1107149" y="1326737"/>
                </a:cubicBezTo>
                <a:cubicBezTo>
                  <a:pt x="1108278" y="1325023"/>
                  <a:pt x="1108027" y="1323853"/>
                  <a:pt x="1106438" y="1322891"/>
                </a:cubicBezTo>
                <a:cubicBezTo>
                  <a:pt x="1105769" y="1322515"/>
                  <a:pt x="1105059" y="1322222"/>
                  <a:pt x="1104390" y="1321888"/>
                </a:cubicBezTo>
                <a:cubicBezTo>
                  <a:pt x="1088754" y="1313861"/>
                  <a:pt x="1073118" y="1305792"/>
                  <a:pt x="1057440" y="1297807"/>
                </a:cubicBezTo>
                <a:cubicBezTo>
                  <a:pt x="1056086" y="1297125"/>
                  <a:pt x="1054689" y="1296523"/>
                  <a:pt x="1053260" y="1296009"/>
                </a:cubicBezTo>
                <a:cubicBezTo>
                  <a:pt x="1052725" y="1295888"/>
                  <a:pt x="1052169" y="1295875"/>
                  <a:pt x="1051629" y="1295967"/>
                </a:cubicBezTo>
                <a:close/>
                <a:moveTo>
                  <a:pt x="624403" y="1090151"/>
                </a:moveTo>
                <a:cubicBezTo>
                  <a:pt x="634729" y="1089775"/>
                  <a:pt x="643509" y="1088228"/>
                  <a:pt x="652288" y="1087267"/>
                </a:cubicBezTo>
                <a:cubicBezTo>
                  <a:pt x="663910" y="1086012"/>
                  <a:pt x="675491" y="1084257"/>
                  <a:pt x="687113" y="1083086"/>
                </a:cubicBezTo>
                <a:cubicBezTo>
                  <a:pt x="695767" y="1082124"/>
                  <a:pt x="696645" y="1081539"/>
                  <a:pt x="698694" y="1072885"/>
                </a:cubicBezTo>
                <a:lnTo>
                  <a:pt x="708978" y="1029071"/>
                </a:lnTo>
                <a:cubicBezTo>
                  <a:pt x="709250" y="1027834"/>
                  <a:pt x="709417" y="1026575"/>
                  <a:pt x="709480" y="1025309"/>
                </a:cubicBezTo>
                <a:cubicBezTo>
                  <a:pt x="709447" y="1024824"/>
                  <a:pt x="709204" y="1024380"/>
                  <a:pt x="708811" y="1024096"/>
                </a:cubicBezTo>
                <a:cubicBezTo>
                  <a:pt x="708360" y="1023891"/>
                  <a:pt x="707841" y="1023891"/>
                  <a:pt x="707390" y="1024096"/>
                </a:cubicBezTo>
                <a:cubicBezTo>
                  <a:pt x="706085" y="1024899"/>
                  <a:pt x="704827" y="1025777"/>
                  <a:pt x="703627" y="1026730"/>
                </a:cubicBezTo>
                <a:lnTo>
                  <a:pt x="673693" y="1050267"/>
                </a:lnTo>
                <a:lnTo>
                  <a:pt x="657514" y="1063019"/>
                </a:lnTo>
                <a:cubicBezTo>
                  <a:pt x="651745" y="1067617"/>
                  <a:pt x="645892" y="1072132"/>
                  <a:pt x="640122" y="1076689"/>
                </a:cubicBezTo>
                <a:cubicBezTo>
                  <a:pt x="634470" y="1080674"/>
                  <a:pt x="629206" y="1085180"/>
                  <a:pt x="624403" y="1090151"/>
                </a:cubicBezTo>
                <a:close/>
                <a:moveTo>
                  <a:pt x="830470" y="1581593"/>
                </a:moveTo>
                <a:lnTo>
                  <a:pt x="830679" y="1582680"/>
                </a:lnTo>
                <a:cubicBezTo>
                  <a:pt x="834400" y="1583474"/>
                  <a:pt x="838120" y="1584352"/>
                  <a:pt x="841841" y="1585105"/>
                </a:cubicBezTo>
                <a:lnTo>
                  <a:pt x="870270" y="1590791"/>
                </a:lnTo>
                <a:lnTo>
                  <a:pt x="899535" y="1596435"/>
                </a:lnTo>
                <a:cubicBezTo>
                  <a:pt x="905764" y="1597647"/>
                  <a:pt x="912077" y="1598859"/>
                  <a:pt x="918223" y="1600239"/>
                </a:cubicBezTo>
                <a:cubicBezTo>
                  <a:pt x="924368" y="1601619"/>
                  <a:pt x="924201" y="1599779"/>
                  <a:pt x="923992" y="1594846"/>
                </a:cubicBezTo>
                <a:cubicBezTo>
                  <a:pt x="923992" y="1593341"/>
                  <a:pt x="923992" y="1591794"/>
                  <a:pt x="923658" y="1590289"/>
                </a:cubicBezTo>
                <a:cubicBezTo>
                  <a:pt x="922989" y="1583182"/>
                  <a:pt x="922320" y="1576116"/>
                  <a:pt x="921567" y="1569009"/>
                </a:cubicBezTo>
                <a:cubicBezTo>
                  <a:pt x="921317" y="1566501"/>
                  <a:pt x="920982" y="1563950"/>
                  <a:pt x="920564" y="1561442"/>
                </a:cubicBezTo>
                <a:cubicBezTo>
                  <a:pt x="920468" y="1559782"/>
                  <a:pt x="919046" y="1558515"/>
                  <a:pt x="917387" y="1558612"/>
                </a:cubicBezTo>
                <a:cubicBezTo>
                  <a:pt x="917161" y="1558624"/>
                  <a:pt x="916935" y="1558662"/>
                  <a:pt x="916718" y="1558725"/>
                </a:cubicBezTo>
                <a:cubicBezTo>
                  <a:pt x="913708" y="1559226"/>
                  <a:pt x="910698" y="1559895"/>
                  <a:pt x="907771" y="1560690"/>
                </a:cubicBezTo>
                <a:cubicBezTo>
                  <a:pt x="897696" y="1563365"/>
                  <a:pt x="887662" y="1566208"/>
                  <a:pt x="877545" y="1569051"/>
                </a:cubicBezTo>
                <a:cubicBezTo>
                  <a:pt x="863539" y="1572772"/>
                  <a:pt x="849534" y="1576367"/>
                  <a:pt x="835487" y="1580046"/>
                </a:cubicBezTo>
                <a:cubicBezTo>
                  <a:pt x="833731" y="1580339"/>
                  <a:pt x="831975" y="1581008"/>
                  <a:pt x="830470" y="1581593"/>
                </a:cubicBezTo>
                <a:close/>
                <a:moveTo>
                  <a:pt x="677289" y="1020584"/>
                </a:moveTo>
                <a:lnTo>
                  <a:pt x="677289" y="1020584"/>
                </a:lnTo>
                <a:cubicBezTo>
                  <a:pt x="670432" y="1020835"/>
                  <a:pt x="663534" y="1020919"/>
                  <a:pt x="656720" y="1021295"/>
                </a:cubicBezTo>
                <a:cubicBezTo>
                  <a:pt x="642714" y="1022131"/>
                  <a:pt x="628751" y="1023093"/>
                  <a:pt x="614913" y="1024013"/>
                </a:cubicBezTo>
                <a:cubicBezTo>
                  <a:pt x="611359" y="1024222"/>
                  <a:pt x="607805" y="1024013"/>
                  <a:pt x="604294" y="1024640"/>
                </a:cubicBezTo>
                <a:cubicBezTo>
                  <a:pt x="600782" y="1025267"/>
                  <a:pt x="599110" y="1026688"/>
                  <a:pt x="598650" y="1030660"/>
                </a:cubicBezTo>
                <a:cubicBezTo>
                  <a:pt x="598190" y="1034632"/>
                  <a:pt x="597688" y="1037725"/>
                  <a:pt x="597312" y="1041279"/>
                </a:cubicBezTo>
                <a:cubicBezTo>
                  <a:pt x="596643" y="1047090"/>
                  <a:pt x="595974" y="1052901"/>
                  <a:pt x="595514" y="1058754"/>
                </a:cubicBezTo>
                <a:cubicBezTo>
                  <a:pt x="595180" y="1062559"/>
                  <a:pt x="596517" y="1063562"/>
                  <a:pt x="599904" y="1062266"/>
                </a:cubicBezTo>
                <a:cubicBezTo>
                  <a:pt x="603290" y="1060970"/>
                  <a:pt x="605590" y="1060008"/>
                  <a:pt x="608265" y="1058796"/>
                </a:cubicBezTo>
                <a:lnTo>
                  <a:pt x="641335" y="1044958"/>
                </a:lnTo>
                <a:lnTo>
                  <a:pt x="690583" y="1024054"/>
                </a:lnTo>
                <a:cubicBezTo>
                  <a:pt x="692833" y="1022984"/>
                  <a:pt x="695023" y="1021801"/>
                  <a:pt x="697147" y="1020501"/>
                </a:cubicBezTo>
                <a:cubicBezTo>
                  <a:pt x="694764" y="1018160"/>
                  <a:pt x="692005" y="1019874"/>
                  <a:pt x="689455" y="1019832"/>
                </a:cubicBezTo>
                <a:cubicBezTo>
                  <a:pt x="685399" y="1019790"/>
                  <a:pt x="681469" y="1020334"/>
                  <a:pt x="677289" y="1020584"/>
                </a:cubicBezTo>
                <a:close/>
                <a:moveTo>
                  <a:pt x="927504" y="1552621"/>
                </a:moveTo>
                <a:cubicBezTo>
                  <a:pt x="930790" y="1553963"/>
                  <a:pt x="934285" y="1554715"/>
                  <a:pt x="937830" y="1554837"/>
                </a:cubicBezTo>
                <a:cubicBezTo>
                  <a:pt x="941426" y="1554837"/>
                  <a:pt x="944979" y="1555296"/>
                  <a:pt x="948533" y="1555631"/>
                </a:cubicBezTo>
                <a:cubicBezTo>
                  <a:pt x="957145" y="1556467"/>
                  <a:pt x="965716" y="1557429"/>
                  <a:pt x="974370" y="1558265"/>
                </a:cubicBezTo>
                <a:cubicBezTo>
                  <a:pt x="979428" y="1558725"/>
                  <a:pt x="984487" y="1559101"/>
                  <a:pt x="989587" y="1559435"/>
                </a:cubicBezTo>
                <a:cubicBezTo>
                  <a:pt x="993392" y="1559686"/>
                  <a:pt x="997238" y="1559812"/>
                  <a:pt x="1001043" y="1559812"/>
                </a:cubicBezTo>
                <a:cubicBezTo>
                  <a:pt x="1002506" y="1559812"/>
                  <a:pt x="1003258" y="1558683"/>
                  <a:pt x="1003175" y="1557219"/>
                </a:cubicBezTo>
                <a:cubicBezTo>
                  <a:pt x="1003108" y="1556191"/>
                  <a:pt x="1002953" y="1555171"/>
                  <a:pt x="1002715" y="1554168"/>
                </a:cubicBezTo>
                <a:cubicBezTo>
                  <a:pt x="999245" y="1541124"/>
                  <a:pt x="995691" y="1528122"/>
                  <a:pt x="992263" y="1515036"/>
                </a:cubicBezTo>
                <a:cubicBezTo>
                  <a:pt x="990382" y="1507804"/>
                  <a:pt x="990089" y="1508723"/>
                  <a:pt x="984487" y="1512570"/>
                </a:cubicBezTo>
                <a:cubicBezTo>
                  <a:pt x="975248" y="1518882"/>
                  <a:pt x="966176" y="1525530"/>
                  <a:pt x="957062" y="1532010"/>
                </a:cubicBezTo>
                <a:lnTo>
                  <a:pt x="931559" y="1550238"/>
                </a:lnTo>
                <a:cubicBezTo>
                  <a:pt x="930723" y="1550739"/>
                  <a:pt x="929803" y="1551283"/>
                  <a:pt x="927504" y="1552621"/>
                </a:cubicBezTo>
                <a:close/>
                <a:moveTo>
                  <a:pt x="982480" y="1099683"/>
                </a:moveTo>
                <a:cubicBezTo>
                  <a:pt x="978885" y="1098178"/>
                  <a:pt x="976376" y="1096966"/>
                  <a:pt x="973826" y="1096046"/>
                </a:cubicBezTo>
                <a:cubicBezTo>
                  <a:pt x="960197" y="1091084"/>
                  <a:pt x="946555" y="1086167"/>
                  <a:pt x="932897" y="1081288"/>
                </a:cubicBezTo>
                <a:cubicBezTo>
                  <a:pt x="926668" y="1079072"/>
                  <a:pt x="920355" y="1076815"/>
                  <a:pt x="914209" y="1074683"/>
                </a:cubicBezTo>
                <a:cubicBezTo>
                  <a:pt x="911346" y="1073174"/>
                  <a:pt x="907800" y="1074256"/>
                  <a:pt x="906266" y="1077107"/>
                </a:cubicBezTo>
                <a:cubicBezTo>
                  <a:pt x="901458" y="1083671"/>
                  <a:pt x="896316" y="1089984"/>
                  <a:pt x="891383" y="1096464"/>
                </a:cubicBezTo>
                <a:cubicBezTo>
                  <a:pt x="888164" y="1100645"/>
                  <a:pt x="885070" y="1105076"/>
                  <a:pt x="881934" y="1109424"/>
                </a:cubicBezTo>
                <a:cubicBezTo>
                  <a:pt x="881224" y="1110428"/>
                  <a:pt x="880304" y="1111682"/>
                  <a:pt x="881307" y="1112811"/>
                </a:cubicBezTo>
                <a:cubicBezTo>
                  <a:pt x="882311" y="1113939"/>
                  <a:pt x="883105" y="1113480"/>
                  <a:pt x="884066" y="1113521"/>
                </a:cubicBezTo>
                <a:cubicBezTo>
                  <a:pt x="885091" y="1113551"/>
                  <a:pt x="886115" y="1113450"/>
                  <a:pt x="887118" y="1113229"/>
                </a:cubicBezTo>
                <a:lnTo>
                  <a:pt x="930096" y="1107585"/>
                </a:lnTo>
                <a:cubicBezTo>
                  <a:pt x="944227" y="1105620"/>
                  <a:pt x="958316" y="1103697"/>
                  <a:pt x="972405" y="1101690"/>
                </a:cubicBezTo>
                <a:cubicBezTo>
                  <a:pt x="975373" y="1101105"/>
                  <a:pt x="978300" y="1100436"/>
                  <a:pt x="982480" y="1099683"/>
                </a:cubicBezTo>
                <a:close/>
                <a:moveTo>
                  <a:pt x="1214593" y="887262"/>
                </a:moveTo>
                <a:cubicBezTo>
                  <a:pt x="1214133" y="886635"/>
                  <a:pt x="1213924" y="886007"/>
                  <a:pt x="1213590" y="885924"/>
                </a:cubicBezTo>
                <a:cubicBezTo>
                  <a:pt x="1212846" y="885778"/>
                  <a:pt x="1212076" y="885778"/>
                  <a:pt x="1211332" y="885924"/>
                </a:cubicBezTo>
                <a:lnTo>
                  <a:pt x="1165762" y="890648"/>
                </a:lnTo>
                <a:cubicBezTo>
                  <a:pt x="1160704" y="891150"/>
                  <a:pt x="1155645" y="891860"/>
                  <a:pt x="1150586" y="892320"/>
                </a:cubicBezTo>
                <a:cubicBezTo>
                  <a:pt x="1148492" y="892358"/>
                  <a:pt x="1146669" y="893771"/>
                  <a:pt x="1146113" y="895790"/>
                </a:cubicBezTo>
                <a:cubicBezTo>
                  <a:pt x="1145862" y="896501"/>
                  <a:pt x="1145611" y="897254"/>
                  <a:pt x="1145402" y="897964"/>
                </a:cubicBezTo>
                <a:lnTo>
                  <a:pt x="1132860" y="942071"/>
                </a:lnTo>
                <a:cubicBezTo>
                  <a:pt x="1132530" y="943041"/>
                  <a:pt x="1132363" y="944057"/>
                  <a:pt x="1132359" y="945081"/>
                </a:cubicBezTo>
                <a:cubicBezTo>
                  <a:pt x="1132359" y="945499"/>
                  <a:pt x="1133320" y="946168"/>
                  <a:pt x="1133822" y="946168"/>
                </a:cubicBezTo>
                <a:cubicBezTo>
                  <a:pt x="1134579" y="946042"/>
                  <a:pt x="1135289" y="945708"/>
                  <a:pt x="1135870" y="945206"/>
                </a:cubicBezTo>
                <a:cubicBezTo>
                  <a:pt x="1143312" y="939897"/>
                  <a:pt x="1150796" y="934587"/>
                  <a:pt x="1158195" y="929194"/>
                </a:cubicBezTo>
                <a:cubicBezTo>
                  <a:pt x="1171156" y="919746"/>
                  <a:pt x="1184032" y="910214"/>
                  <a:pt x="1196950" y="900724"/>
                </a:cubicBezTo>
                <a:cubicBezTo>
                  <a:pt x="1201675" y="897254"/>
                  <a:pt x="1206482" y="893909"/>
                  <a:pt x="1211207" y="890439"/>
                </a:cubicBezTo>
                <a:cubicBezTo>
                  <a:pt x="1212348" y="889436"/>
                  <a:pt x="1213435" y="888378"/>
                  <a:pt x="1214468" y="887262"/>
                </a:cubicBezTo>
                <a:close/>
                <a:moveTo>
                  <a:pt x="845269" y="1049055"/>
                </a:moveTo>
                <a:cubicBezTo>
                  <a:pt x="846407" y="1049657"/>
                  <a:pt x="847577" y="1050188"/>
                  <a:pt x="848781" y="1050644"/>
                </a:cubicBezTo>
                <a:lnTo>
                  <a:pt x="867093" y="1056079"/>
                </a:lnTo>
                <a:cubicBezTo>
                  <a:pt x="879300" y="1059716"/>
                  <a:pt x="891508" y="1063353"/>
                  <a:pt x="903674" y="1067074"/>
                </a:cubicBezTo>
                <a:cubicBezTo>
                  <a:pt x="906805" y="1068224"/>
                  <a:pt x="910229" y="1068311"/>
                  <a:pt x="913415" y="1067325"/>
                </a:cubicBezTo>
                <a:cubicBezTo>
                  <a:pt x="915547" y="1066614"/>
                  <a:pt x="917888" y="1066447"/>
                  <a:pt x="920104" y="1065861"/>
                </a:cubicBezTo>
                <a:lnTo>
                  <a:pt x="995357" y="1045669"/>
                </a:lnTo>
                <a:cubicBezTo>
                  <a:pt x="996532" y="1045242"/>
                  <a:pt x="997677" y="1044740"/>
                  <a:pt x="998785" y="1044164"/>
                </a:cubicBezTo>
                <a:cubicBezTo>
                  <a:pt x="997811" y="1043808"/>
                  <a:pt x="996803" y="1043557"/>
                  <a:pt x="995775" y="1043411"/>
                </a:cubicBezTo>
                <a:cubicBezTo>
                  <a:pt x="946150" y="1045292"/>
                  <a:pt x="896483" y="1045794"/>
                  <a:pt x="846858" y="1047968"/>
                </a:cubicBezTo>
                <a:cubicBezTo>
                  <a:pt x="846482" y="1048093"/>
                  <a:pt x="846147" y="1048553"/>
                  <a:pt x="845269" y="1049055"/>
                </a:cubicBezTo>
                <a:close/>
                <a:moveTo>
                  <a:pt x="996778" y="1509769"/>
                </a:moveTo>
                <a:cubicBezTo>
                  <a:pt x="996402" y="1510563"/>
                  <a:pt x="995817" y="1511190"/>
                  <a:pt x="995900" y="1511734"/>
                </a:cubicBezTo>
                <a:cubicBezTo>
                  <a:pt x="996206" y="1514012"/>
                  <a:pt x="996640" y="1516274"/>
                  <a:pt x="997196" y="1518506"/>
                </a:cubicBezTo>
                <a:cubicBezTo>
                  <a:pt x="999997" y="1529083"/>
                  <a:pt x="1002966" y="1539661"/>
                  <a:pt x="1005558" y="1550280"/>
                </a:cubicBezTo>
                <a:cubicBezTo>
                  <a:pt x="1008442" y="1561902"/>
                  <a:pt x="1008401" y="1560104"/>
                  <a:pt x="1018100" y="1556969"/>
                </a:cubicBezTo>
                <a:cubicBezTo>
                  <a:pt x="1032440" y="1552454"/>
                  <a:pt x="1046612" y="1547478"/>
                  <a:pt x="1060869" y="1542754"/>
                </a:cubicBezTo>
                <a:cubicBezTo>
                  <a:pt x="1062583" y="1542211"/>
                  <a:pt x="1065049" y="1542044"/>
                  <a:pt x="1065300" y="1540246"/>
                </a:cubicBezTo>
                <a:cubicBezTo>
                  <a:pt x="1065551" y="1538448"/>
                  <a:pt x="1063084" y="1537905"/>
                  <a:pt x="1061663" y="1537194"/>
                </a:cubicBezTo>
                <a:cubicBezTo>
                  <a:pt x="1058945" y="1535781"/>
                  <a:pt x="1056153" y="1534510"/>
                  <a:pt x="1053301" y="1533390"/>
                </a:cubicBezTo>
                <a:lnTo>
                  <a:pt x="1026545" y="1522060"/>
                </a:lnTo>
                <a:lnTo>
                  <a:pt x="1001252" y="1511315"/>
                </a:lnTo>
                <a:cubicBezTo>
                  <a:pt x="999956" y="1510855"/>
                  <a:pt x="998451" y="1510437"/>
                  <a:pt x="996778" y="1509894"/>
                </a:cubicBezTo>
                <a:close/>
                <a:moveTo>
                  <a:pt x="1157108" y="888014"/>
                </a:moveTo>
                <a:lnTo>
                  <a:pt x="1184283" y="885046"/>
                </a:lnTo>
                <a:lnTo>
                  <a:pt x="1195654" y="883750"/>
                </a:lnTo>
                <a:cubicBezTo>
                  <a:pt x="1203263" y="882914"/>
                  <a:pt x="1210872" y="882036"/>
                  <a:pt x="1218481" y="881367"/>
                </a:cubicBezTo>
                <a:cubicBezTo>
                  <a:pt x="1221337" y="881204"/>
                  <a:pt x="1223874" y="879486"/>
                  <a:pt x="1225087" y="876894"/>
                </a:cubicBezTo>
                <a:cubicBezTo>
                  <a:pt x="1226383" y="874427"/>
                  <a:pt x="1227679" y="871960"/>
                  <a:pt x="1229017" y="869494"/>
                </a:cubicBezTo>
                <a:cubicBezTo>
                  <a:pt x="1234117" y="860087"/>
                  <a:pt x="1239259" y="850722"/>
                  <a:pt x="1244318" y="841274"/>
                </a:cubicBezTo>
                <a:cubicBezTo>
                  <a:pt x="1245530" y="839058"/>
                  <a:pt x="1246617" y="836717"/>
                  <a:pt x="1247621" y="834376"/>
                </a:cubicBezTo>
                <a:cubicBezTo>
                  <a:pt x="1247830" y="833832"/>
                  <a:pt x="1247621" y="833038"/>
                  <a:pt x="1247621" y="832369"/>
                </a:cubicBezTo>
                <a:cubicBezTo>
                  <a:pt x="1246885" y="832402"/>
                  <a:pt x="1246153" y="832528"/>
                  <a:pt x="1245447" y="832745"/>
                </a:cubicBezTo>
                <a:cubicBezTo>
                  <a:pt x="1244326" y="833343"/>
                  <a:pt x="1243239" y="834000"/>
                  <a:pt x="1242186" y="834710"/>
                </a:cubicBezTo>
                <a:lnTo>
                  <a:pt x="1210789" y="853649"/>
                </a:lnTo>
                <a:lnTo>
                  <a:pt x="1161624" y="883206"/>
                </a:lnTo>
                <a:cubicBezTo>
                  <a:pt x="1160118" y="884126"/>
                  <a:pt x="1158572" y="885046"/>
                  <a:pt x="1157108" y="886049"/>
                </a:cubicBezTo>
                <a:cubicBezTo>
                  <a:pt x="1156774" y="886375"/>
                  <a:pt x="1156602" y="886839"/>
                  <a:pt x="1156649" y="887304"/>
                </a:cubicBezTo>
                <a:cubicBezTo>
                  <a:pt x="1156649" y="887638"/>
                  <a:pt x="1157401" y="887805"/>
                  <a:pt x="1157861" y="887972"/>
                </a:cubicBezTo>
                <a:cubicBezTo>
                  <a:pt x="1158321" y="888140"/>
                  <a:pt x="1158070" y="888140"/>
                  <a:pt x="1157108" y="888140"/>
                </a:cubicBezTo>
                <a:close/>
                <a:moveTo>
                  <a:pt x="697691" y="1026605"/>
                </a:moveTo>
                <a:cubicBezTo>
                  <a:pt x="696687" y="1026605"/>
                  <a:pt x="696144" y="1026103"/>
                  <a:pt x="695767" y="1026228"/>
                </a:cubicBezTo>
                <a:lnTo>
                  <a:pt x="678208" y="1033754"/>
                </a:lnTo>
                <a:lnTo>
                  <a:pt x="638701" y="1050476"/>
                </a:lnTo>
                <a:cubicBezTo>
                  <a:pt x="628124" y="1054908"/>
                  <a:pt x="617463" y="1059130"/>
                  <a:pt x="607011" y="1063813"/>
                </a:cubicBezTo>
                <a:cubicBezTo>
                  <a:pt x="603834" y="1065276"/>
                  <a:pt x="599987" y="1065611"/>
                  <a:pt x="597563" y="1068537"/>
                </a:cubicBezTo>
                <a:cubicBezTo>
                  <a:pt x="598022" y="1072718"/>
                  <a:pt x="601743" y="1074599"/>
                  <a:pt x="604126" y="1077484"/>
                </a:cubicBezTo>
                <a:cubicBezTo>
                  <a:pt x="607429" y="1081664"/>
                  <a:pt x="611317" y="1085385"/>
                  <a:pt x="615038" y="1089273"/>
                </a:cubicBezTo>
                <a:cubicBezTo>
                  <a:pt x="615928" y="1090289"/>
                  <a:pt x="617463" y="1090419"/>
                  <a:pt x="618508" y="1089566"/>
                </a:cubicBezTo>
                <a:cubicBezTo>
                  <a:pt x="619762" y="1088688"/>
                  <a:pt x="621016" y="1087852"/>
                  <a:pt x="622229" y="1086890"/>
                </a:cubicBezTo>
                <a:lnTo>
                  <a:pt x="656970" y="1059298"/>
                </a:lnTo>
                <a:cubicBezTo>
                  <a:pt x="660190" y="1056789"/>
                  <a:pt x="663325" y="1054197"/>
                  <a:pt x="666544" y="1051689"/>
                </a:cubicBezTo>
                <a:lnTo>
                  <a:pt x="690667" y="1032834"/>
                </a:lnTo>
                <a:cubicBezTo>
                  <a:pt x="693008" y="1030869"/>
                  <a:pt x="695182" y="1028779"/>
                  <a:pt x="697691" y="1026605"/>
                </a:cubicBezTo>
                <a:close/>
                <a:moveTo>
                  <a:pt x="948198" y="963894"/>
                </a:moveTo>
                <a:lnTo>
                  <a:pt x="947446" y="962891"/>
                </a:lnTo>
                <a:cubicBezTo>
                  <a:pt x="941760" y="964187"/>
                  <a:pt x="936074" y="965357"/>
                  <a:pt x="930430" y="966779"/>
                </a:cubicBezTo>
                <a:cubicBezTo>
                  <a:pt x="920564" y="969245"/>
                  <a:pt x="910739" y="971921"/>
                  <a:pt x="900873" y="974346"/>
                </a:cubicBezTo>
                <a:cubicBezTo>
                  <a:pt x="886533" y="977858"/>
                  <a:pt x="872151" y="981244"/>
                  <a:pt x="857812" y="984714"/>
                </a:cubicBezTo>
                <a:cubicBezTo>
                  <a:pt x="855345" y="985299"/>
                  <a:pt x="852878" y="985968"/>
                  <a:pt x="850454" y="986762"/>
                </a:cubicBezTo>
                <a:cubicBezTo>
                  <a:pt x="849952" y="986762"/>
                  <a:pt x="849492" y="987766"/>
                  <a:pt x="849325" y="988393"/>
                </a:cubicBezTo>
                <a:cubicBezTo>
                  <a:pt x="849158" y="989020"/>
                  <a:pt x="849701" y="989354"/>
                  <a:pt x="850077" y="989564"/>
                </a:cubicBezTo>
                <a:lnTo>
                  <a:pt x="884735" y="1007290"/>
                </a:lnTo>
                <a:cubicBezTo>
                  <a:pt x="886090" y="1007938"/>
                  <a:pt x="887683" y="1007808"/>
                  <a:pt x="888916" y="1006955"/>
                </a:cubicBezTo>
                <a:cubicBezTo>
                  <a:pt x="890630" y="1005826"/>
                  <a:pt x="892302" y="1004656"/>
                  <a:pt x="893933" y="1003485"/>
                </a:cubicBezTo>
                <a:cubicBezTo>
                  <a:pt x="899493" y="999305"/>
                  <a:pt x="905012" y="995124"/>
                  <a:pt x="910656" y="991278"/>
                </a:cubicBezTo>
                <a:cubicBezTo>
                  <a:pt x="921191" y="983711"/>
                  <a:pt x="931810" y="976227"/>
                  <a:pt x="942345" y="968660"/>
                </a:cubicBezTo>
                <a:cubicBezTo>
                  <a:pt x="944436" y="967071"/>
                  <a:pt x="946275" y="965441"/>
                  <a:pt x="948198" y="963769"/>
                </a:cubicBezTo>
                <a:close/>
                <a:moveTo>
                  <a:pt x="876207" y="1009338"/>
                </a:moveTo>
                <a:lnTo>
                  <a:pt x="876708" y="1007833"/>
                </a:lnTo>
                <a:cubicBezTo>
                  <a:pt x="875391" y="1006750"/>
                  <a:pt x="873995" y="1005772"/>
                  <a:pt x="872528" y="1004907"/>
                </a:cubicBezTo>
                <a:cubicBezTo>
                  <a:pt x="863205" y="1000224"/>
                  <a:pt x="853798" y="995709"/>
                  <a:pt x="844517" y="990943"/>
                </a:cubicBezTo>
                <a:cubicBezTo>
                  <a:pt x="841816" y="989476"/>
                  <a:pt x="838656" y="989116"/>
                  <a:pt x="835696" y="989940"/>
                </a:cubicBezTo>
                <a:cubicBezTo>
                  <a:pt x="824073" y="992783"/>
                  <a:pt x="812409" y="995500"/>
                  <a:pt x="800745" y="998301"/>
                </a:cubicBezTo>
                <a:cubicBezTo>
                  <a:pt x="793303" y="1000099"/>
                  <a:pt x="785903" y="1001980"/>
                  <a:pt x="778462" y="1003694"/>
                </a:cubicBezTo>
                <a:cubicBezTo>
                  <a:pt x="766589" y="1006495"/>
                  <a:pt x="754632" y="1009171"/>
                  <a:pt x="742759" y="1012056"/>
                </a:cubicBezTo>
                <a:cubicBezTo>
                  <a:pt x="740961" y="1012474"/>
                  <a:pt x="739205" y="1013143"/>
                  <a:pt x="737449" y="1013728"/>
                </a:cubicBezTo>
                <a:lnTo>
                  <a:pt x="737449" y="1014481"/>
                </a:lnTo>
                <a:close/>
                <a:moveTo>
                  <a:pt x="966301" y="1399900"/>
                </a:moveTo>
                <a:cubicBezTo>
                  <a:pt x="974495" y="1421305"/>
                  <a:pt x="982702" y="1442710"/>
                  <a:pt x="990925" y="1464115"/>
                </a:cubicBezTo>
                <a:cubicBezTo>
                  <a:pt x="991176" y="1464742"/>
                  <a:pt x="991929" y="1465202"/>
                  <a:pt x="992472" y="1465746"/>
                </a:cubicBezTo>
                <a:cubicBezTo>
                  <a:pt x="995608" y="1464575"/>
                  <a:pt x="998396" y="1462635"/>
                  <a:pt x="1000583" y="1460102"/>
                </a:cubicBezTo>
                <a:cubicBezTo>
                  <a:pt x="1006979" y="1454625"/>
                  <a:pt x="1012916" y="1448605"/>
                  <a:pt x="1019647" y="1443379"/>
                </a:cubicBezTo>
                <a:cubicBezTo>
                  <a:pt x="1027256" y="1437777"/>
                  <a:pt x="1024580" y="1436899"/>
                  <a:pt x="1019647" y="1433262"/>
                </a:cubicBezTo>
                <a:lnTo>
                  <a:pt x="1016511" y="1431046"/>
                </a:lnTo>
                <a:cubicBezTo>
                  <a:pt x="1005098" y="1423395"/>
                  <a:pt x="993685" y="1415703"/>
                  <a:pt x="982188" y="1408094"/>
                </a:cubicBezTo>
                <a:cubicBezTo>
                  <a:pt x="977480" y="1404319"/>
                  <a:pt x="972083" y="1401497"/>
                  <a:pt x="966301" y="1399774"/>
                </a:cubicBezTo>
                <a:close/>
                <a:moveTo>
                  <a:pt x="1043895" y="1104867"/>
                </a:moveTo>
                <a:cubicBezTo>
                  <a:pt x="1044397" y="1104867"/>
                  <a:pt x="1046780" y="1105244"/>
                  <a:pt x="1047699" y="1104240"/>
                </a:cubicBezTo>
                <a:cubicBezTo>
                  <a:pt x="1049330" y="1102568"/>
                  <a:pt x="1047365" y="1100603"/>
                  <a:pt x="1046738" y="1098764"/>
                </a:cubicBezTo>
                <a:cubicBezTo>
                  <a:pt x="1046738" y="1098554"/>
                  <a:pt x="1046487" y="1098346"/>
                  <a:pt x="1046361" y="1098095"/>
                </a:cubicBezTo>
                <a:lnTo>
                  <a:pt x="1021026" y="1052107"/>
                </a:lnTo>
                <a:cubicBezTo>
                  <a:pt x="1020399" y="1050978"/>
                  <a:pt x="1019772" y="1049891"/>
                  <a:pt x="1019061" y="1048846"/>
                </a:cubicBezTo>
                <a:cubicBezTo>
                  <a:pt x="1018673" y="1048164"/>
                  <a:pt x="1017803" y="1047930"/>
                  <a:pt x="1017122" y="1048319"/>
                </a:cubicBezTo>
                <a:cubicBezTo>
                  <a:pt x="1016904" y="1048445"/>
                  <a:pt x="1016720" y="1048629"/>
                  <a:pt x="1016595" y="1048846"/>
                </a:cubicBezTo>
                <a:cubicBezTo>
                  <a:pt x="1016093" y="1049724"/>
                  <a:pt x="1015675" y="1050644"/>
                  <a:pt x="1015257" y="1051563"/>
                </a:cubicBezTo>
                <a:cubicBezTo>
                  <a:pt x="1012749" y="1057416"/>
                  <a:pt x="1010282" y="1063269"/>
                  <a:pt x="1007815" y="1069122"/>
                </a:cubicBezTo>
                <a:cubicBezTo>
                  <a:pt x="1004429" y="1077066"/>
                  <a:pt x="1001043" y="1085051"/>
                  <a:pt x="997740" y="1093036"/>
                </a:cubicBezTo>
                <a:cubicBezTo>
                  <a:pt x="995608" y="1098262"/>
                  <a:pt x="996569" y="1099600"/>
                  <a:pt x="1002506" y="1100101"/>
                </a:cubicBezTo>
                <a:lnTo>
                  <a:pt x="1011578" y="1101063"/>
                </a:lnTo>
                <a:close/>
                <a:moveTo>
                  <a:pt x="1132108" y="330392"/>
                </a:moveTo>
                <a:cubicBezTo>
                  <a:pt x="1132108" y="329347"/>
                  <a:pt x="1132108" y="328761"/>
                  <a:pt x="1132108" y="328427"/>
                </a:cubicBezTo>
                <a:cubicBezTo>
                  <a:pt x="1105477" y="291511"/>
                  <a:pt x="1078637" y="254721"/>
                  <a:pt x="1051796" y="217095"/>
                </a:cubicBezTo>
                <a:cubicBezTo>
                  <a:pt x="1051658" y="218051"/>
                  <a:pt x="1051658" y="219023"/>
                  <a:pt x="1051796" y="219980"/>
                </a:cubicBezTo>
                <a:cubicBezTo>
                  <a:pt x="1054096" y="225665"/>
                  <a:pt x="1056479" y="231267"/>
                  <a:pt x="1058862" y="236702"/>
                </a:cubicBezTo>
                <a:cubicBezTo>
                  <a:pt x="1062081" y="244186"/>
                  <a:pt x="1065342" y="251627"/>
                  <a:pt x="1068519" y="259153"/>
                </a:cubicBezTo>
                <a:cubicBezTo>
                  <a:pt x="1073369" y="270650"/>
                  <a:pt x="1078177" y="282147"/>
                  <a:pt x="1082859" y="293727"/>
                </a:cubicBezTo>
                <a:cubicBezTo>
                  <a:pt x="1083854" y="296338"/>
                  <a:pt x="1085635" y="298574"/>
                  <a:pt x="1087960" y="300124"/>
                </a:cubicBezTo>
                <a:cubicBezTo>
                  <a:pt x="1097241" y="306395"/>
                  <a:pt x="1106396" y="312666"/>
                  <a:pt x="1115594" y="319229"/>
                </a:cubicBezTo>
                <a:cubicBezTo>
                  <a:pt x="1118311" y="321111"/>
                  <a:pt x="1121196" y="322783"/>
                  <a:pt x="1123955" y="324581"/>
                </a:cubicBezTo>
                <a:cubicBezTo>
                  <a:pt x="1126715" y="326378"/>
                  <a:pt x="1129265" y="328427"/>
                  <a:pt x="1132108" y="330392"/>
                </a:cubicBezTo>
                <a:close/>
                <a:moveTo>
                  <a:pt x="1053301" y="1102401"/>
                </a:moveTo>
                <a:cubicBezTo>
                  <a:pt x="1053924" y="1101414"/>
                  <a:pt x="1054497" y="1100394"/>
                  <a:pt x="1055016" y="1099349"/>
                </a:cubicBezTo>
                <a:cubicBezTo>
                  <a:pt x="1060618" y="1084340"/>
                  <a:pt x="1066262" y="1069331"/>
                  <a:pt x="1071738" y="1054323"/>
                </a:cubicBezTo>
                <a:cubicBezTo>
                  <a:pt x="1072951" y="1051104"/>
                  <a:pt x="1072073" y="1049640"/>
                  <a:pt x="1068686" y="1048762"/>
                </a:cubicBezTo>
                <a:cubicBezTo>
                  <a:pt x="1067445" y="1048511"/>
                  <a:pt x="1066186" y="1048344"/>
                  <a:pt x="1064924" y="1048261"/>
                </a:cubicBezTo>
                <a:cubicBezTo>
                  <a:pt x="1056562" y="1047424"/>
                  <a:pt x="1048201" y="1046630"/>
                  <a:pt x="1039840" y="1045752"/>
                </a:cubicBezTo>
                <a:lnTo>
                  <a:pt x="1023911" y="1044038"/>
                </a:lnTo>
                <a:cubicBezTo>
                  <a:pt x="1022448" y="1044038"/>
                  <a:pt x="1021695" y="1045083"/>
                  <a:pt x="1022322" y="1046546"/>
                </a:cubicBezTo>
                <a:cubicBezTo>
                  <a:pt x="1022615" y="1047257"/>
                  <a:pt x="1022908" y="1047968"/>
                  <a:pt x="1023242" y="1048637"/>
                </a:cubicBezTo>
                <a:cubicBezTo>
                  <a:pt x="1031353" y="1063353"/>
                  <a:pt x="1039421" y="1077902"/>
                  <a:pt x="1047574" y="1092743"/>
                </a:cubicBezTo>
                <a:cubicBezTo>
                  <a:pt x="1049372" y="1095753"/>
                  <a:pt x="1051169" y="1098764"/>
                  <a:pt x="1053301" y="1102401"/>
                </a:cubicBezTo>
                <a:close/>
                <a:moveTo>
                  <a:pt x="522603" y="1125980"/>
                </a:moveTo>
                <a:cubicBezTo>
                  <a:pt x="525404" y="1125186"/>
                  <a:pt x="526783" y="1124935"/>
                  <a:pt x="527828" y="1124517"/>
                </a:cubicBezTo>
                <a:cubicBezTo>
                  <a:pt x="534016" y="1122134"/>
                  <a:pt x="540371" y="1119625"/>
                  <a:pt x="546349" y="1117368"/>
                </a:cubicBezTo>
                <a:lnTo>
                  <a:pt x="606049" y="1095670"/>
                </a:lnTo>
                <a:cubicBezTo>
                  <a:pt x="607488" y="1095160"/>
                  <a:pt x="608884" y="1094545"/>
                  <a:pt x="610230" y="1093830"/>
                </a:cubicBezTo>
                <a:cubicBezTo>
                  <a:pt x="611288" y="1093366"/>
                  <a:pt x="611769" y="1092133"/>
                  <a:pt x="611305" y="1091075"/>
                </a:cubicBezTo>
                <a:cubicBezTo>
                  <a:pt x="611234" y="1090908"/>
                  <a:pt x="611137" y="1090753"/>
                  <a:pt x="611024" y="1090611"/>
                </a:cubicBezTo>
                <a:cubicBezTo>
                  <a:pt x="605452" y="1084340"/>
                  <a:pt x="599875" y="1078123"/>
                  <a:pt x="594302" y="1071965"/>
                </a:cubicBezTo>
                <a:cubicBezTo>
                  <a:pt x="593302" y="1071071"/>
                  <a:pt x="591789" y="1071071"/>
                  <a:pt x="590790" y="1071965"/>
                </a:cubicBezTo>
                <a:cubicBezTo>
                  <a:pt x="589933" y="1072526"/>
                  <a:pt x="589105" y="1073140"/>
                  <a:pt x="588323" y="1073805"/>
                </a:cubicBezTo>
                <a:cubicBezTo>
                  <a:pt x="578415" y="1081414"/>
                  <a:pt x="568465" y="1088939"/>
                  <a:pt x="558598" y="1096631"/>
                </a:cubicBezTo>
                <a:cubicBezTo>
                  <a:pt x="547311" y="1105411"/>
                  <a:pt x="536148" y="1114274"/>
                  <a:pt x="524944" y="1123095"/>
                </a:cubicBezTo>
                <a:cubicBezTo>
                  <a:pt x="524074" y="1123982"/>
                  <a:pt x="523292" y="1124947"/>
                  <a:pt x="522603" y="1125980"/>
                </a:cubicBezTo>
                <a:close/>
                <a:moveTo>
                  <a:pt x="65526" y="944537"/>
                </a:moveTo>
                <a:cubicBezTo>
                  <a:pt x="66956" y="944215"/>
                  <a:pt x="68355" y="943768"/>
                  <a:pt x="69707" y="943199"/>
                </a:cubicBezTo>
                <a:cubicBezTo>
                  <a:pt x="73887" y="940984"/>
                  <a:pt x="78068" y="938559"/>
                  <a:pt x="82500" y="936427"/>
                </a:cubicBezTo>
                <a:cubicBezTo>
                  <a:pt x="96589" y="929361"/>
                  <a:pt x="110719" y="922380"/>
                  <a:pt x="124808" y="915523"/>
                </a:cubicBezTo>
                <a:cubicBezTo>
                  <a:pt x="125504" y="915197"/>
                  <a:pt x="126151" y="914775"/>
                  <a:pt x="126731" y="914269"/>
                </a:cubicBezTo>
                <a:cubicBezTo>
                  <a:pt x="127602" y="913705"/>
                  <a:pt x="127849" y="912538"/>
                  <a:pt x="127283" y="911664"/>
                </a:cubicBezTo>
                <a:cubicBezTo>
                  <a:pt x="127267" y="911644"/>
                  <a:pt x="127250" y="911619"/>
                  <a:pt x="127233" y="911593"/>
                </a:cubicBezTo>
                <a:cubicBezTo>
                  <a:pt x="126146" y="910172"/>
                  <a:pt x="124976" y="908834"/>
                  <a:pt x="123847" y="907413"/>
                </a:cubicBezTo>
                <a:cubicBezTo>
                  <a:pt x="118579" y="901183"/>
                  <a:pt x="113353" y="894871"/>
                  <a:pt x="108086" y="888809"/>
                </a:cubicBezTo>
                <a:cubicBezTo>
                  <a:pt x="104741" y="884921"/>
                  <a:pt x="103905" y="885004"/>
                  <a:pt x="100518" y="889143"/>
                </a:cubicBezTo>
                <a:cubicBezTo>
                  <a:pt x="100059" y="889728"/>
                  <a:pt x="99515" y="890314"/>
                  <a:pt x="99097" y="890941"/>
                </a:cubicBezTo>
                <a:cubicBezTo>
                  <a:pt x="95334" y="896681"/>
                  <a:pt x="91558" y="902408"/>
                  <a:pt x="87767" y="908123"/>
                </a:cubicBezTo>
                <a:cubicBezTo>
                  <a:pt x="81998" y="916736"/>
                  <a:pt x="76103" y="925348"/>
                  <a:pt x="70334" y="934002"/>
                </a:cubicBezTo>
                <a:cubicBezTo>
                  <a:pt x="68369" y="936970"/>
                  <a:pt x="66613" y="940022"/>
                  <a:pt x="64815" y="943074"/>
                </a:cubicBezTo>
                <a:cubicBezTo>
                  <a:pt x="64690" y="943409"/>
                  <a:pt x="65191" y="943994"/>
                  <a:pt x="65526" y="944537"/>
                </a:cubicBezTo>
                <a:close/>
                <a:moveTo>
                  <a:pt x="1131815" y="1375944"/>
                </a:moveTo>
                <a:cubicBezTo>
                  <a:pt x="1131773" y="1376726"/>
                  <a:pt x="1131773" y="1377504"/>
                  <a:pt x="1131815" y="1378285"/>
                </a:cubicBezTo>
                <a:cubicBezTo>
                  <a:pt x="1132873" y="1385865"/>
                  <a:pt x="1133947" y="1393432"/>
                  <a:pt x="1135034" y="1400987"/>
                </a:cubicBezTo>
                <a:cubicBezTo>
                  <a:pt x="1135369" y="1403495"/>
                  <a:pt x="1135578" y="1406045"/>
                  <a:pt x="1135996" y="1408554"/>
                </a:cubicBezTo>
                <a:cubicBezTo>
                  <a:pt x="1136263" y="1409223"/>
                  <a:pt x="1136732" y="1409791"/>
                  <a:pt x="1137334" y="1410184"/>
                </a:cubicBezTo>
                <a:cubicBezTo>
                  <a:pt x="1137844" y="1410218"/>
                  <a:pt x="1138341" y="1410034"/>
                  <a:pt x="1138713" y="1409683"/>
                </a:cubicBezTo>
                <a:cubicBezTo>
                  <a:pt x="1139650" y="1408846"/>
                  <a:pt x="1140503" y="1407922"/>
                  <a:pt x="1141264" y="1406923"/>
                </a:cubicBezTo>
                <a:cubicBezTo>
                  <a:pt x="1145904" y="1400861"/>
                  <a:pt x="1150545" y="1394757"/>
                  <a:pt x="1155102" y="1388654"/>
                </a:cubicBezTo>
                <a:cubicBezTo>
                  <a:pt x="1159659" y="1382550"/>
                  <a:pt x="1164466" y="1375902"/>
                  <a:pt x="1169191" y="1369590"/>
                </a:cubicBezTo>
                <a:cubicBezTo>
                  <a:pt x="1170629" y="1367997"/>
                  <a:pt x="1170629" y="1365580"/>
                  <a:pt x="1169191" y="1363987"/>
                </a:cubicBezTo>
                <a:cubicBezTo>
                  <a:pt x="1164341" y="1357424"/>
                  <a:pt x="1159491" y="1350860"/>
                  <a:pt x="1154600" y="1344380"/>
                </a:cubicBezTo>
                <a:cubicBezTo>
                  <a:pt x="1153881" y="1343360"/>
                  <a:pt x="1152476" y="1343113"/>
                  <a:pt x="1151456" y="1343832"/>
                </a:cubicBezTo>
                <a:cubicBezTo>
                  <a:pt x="1151159" y="1344037"/>
                  <a:pt x="1150921" y="1344313"/>
                  <a:pt x="1150754" y="1344631"/>
                </a:cubicBezTo>
                <a:cubicBezTo>
                  <a:pt x="1147660" y="1349606"/>
                  <a:pt x="1144441" y="1354455"/>
                  <a:pt x="1141514" y="1359556"/>
                </a:cubicBezTo>
                <a:cubicBezTo>
                  <a:pt x="1139633" y="1363456"/>
                  <a:pt x="1137003" y="1366952"/>
                  <a:pt x="1133780" y="1369840"/>
                </a:cubicBezTo>
                <a:cubicBezTo>
                  <a:pt x="1131949" y="1371291"/>
                  <a:pt x="1131175" y="1373699"/>
                  <a:pt x="1131815" y="1375944"/>
                </a:cubicBezTo>
                <a:close/>
                <a:moveTo>
                  <a:pt x="1035659" y="1568842"/>
                </a:moveTo>
                <a:cubicBezTo>
                  <a:pt x="1035324" y="1568507"/>
                  <a:pt x="1034990" y="1567964"/>
                  <a:pt x="1034614" y="1567964"/>
                </a:cubicBezTo>
                <a:cubicBezTo>
                  <a:pt x="1030433" y="1567755"/>
                  <a:pt x="1026503" y="1567588"/>
                  <a:pt x="1022406" y="1567504"/>
                </a:cubicBezTo>
                <a:lnTo>
                  <a:pt x="1002548" y="1567002"/>
                </a:lnTo>
                <a:cubicBezTo>
                  <a:pt x="991887" y="1566668"/>
                  <a:pt x="981184" y="1566334"/>
                  <a:pt x="970482" y="1565915"/>
                </a:cubicBezTo>
                <a:cubicBezTo>
                  <a:pt x="967396" y="1565828"/>
                  <a:pt x="964432" y="1567132"/>
                  <a:pt x="962413" y="1569469"/>
                </a:cubicBezTo>
                <a:cubicBezTo>
                  <a:pt x="953801" y="1578499"/>
                  <a:pt x="945063" y="1587404"/>
                  <a:pt x="936325" y="1596351"/>
                </a:cubicBezTo>
                <a:cubicBezTo>
                  <a:pt x="935656" y="1597062"/>
                  <a:pt x="934737" y="1597898"/>
                  <a:pt x="935698" y="1598818"/>
                </a:cubicBezTo>
                <a:cubicBezTo>
                  <a:pt x="936660" y="1599737"/>
                  <a:pt x="937161" y="1599068"/>
                  <a:pt x="937830" y="1598818"/>
                </a:cubicBezTo>
                <a:cubicBezTo>
                  <a:pt x="939544" y="1598316"/>
                  <a:pt x="941175" y="1597605"/>
                  <a:pt x="942889" y="1597145"/>
                </a:cubicBezTo>
                <a:lnTo>
                  <a:pt x="991302" y="1583265"/>
                </a:lnTo>
                <a:lnTo>
                  <a:pt x="1029388" y="1572186"/>
                </a:lnTo>
                <a:cubicBezTo>
                  <a:pt x="1031328" y="1571584"/>
                  <a:pt x="1033226" y="1570861"/>
                  <a:pt x="1035074" y="1570012"/>
                </a:cubicBezTo>
                <a:cubicBezTo>
                  <a:pt x="1035199" y="1569929"/>
                  <a:pt x="1035283" y="1569260"/>
                  <a:pt x="1035492" y="1568842"/>
                </a:cubicBezTo>
                <a:close/>
                <a:moveTo>
                  <a:pt x="763913" y="1104784"/>
                </a:moveTo>
                <a:cubicBezTo>
                  <a:pt x="768094" y="1104784"/>
                  <a:pt x="769264" y="1104240"/>
                  <a:pt x="770351" y="1101230"/>
                </a:cubicBezTo>
                <a:cubicBezTo>
                  <a:pt x="772692" y="1094792"/>
                  <a:pt x="774866" y="1088270"/>
                  <a:pt x="777040" y="1081748"/>
                </a:cubicBezTo>
                <a:cubicBezTo>
                  <a:pt x="778462" y="1077567"/>
                  <a:pt x="779800" y="1073387"/>
                  <a:pt x="781221" y="1069206"/>
                </a:cubicBezTo>
                <a:cubicBezTo>
                  <a:pt x="781806" y="1067241"/>
                  <a:pt x="782266" y="1065276"/>
                  <a:pt x="782684" y="1063269"/>
                </a:cubicBezTo>
                <a:cubicBezTo>
                  <a:pt x="782822" y="1062425"/>
                  <a:pt x="782250" y="1061631"/>
                  <a:pt x="781409" y="1061493"/>
                </a:cubicBezTo>
                <a:cubicBezTo>
                  <a:pt x="781208" y="1061459"/>
                  <a:pt x="781000" y="1061467"/>
                  <a:pt x="780803" y="1061513"/>
                </a:cubicBezTo>
                <a:cubicBezTo>
                  <a:pt x="779883" y="1061848"/>
                  <a:pt x="778922" y="1062224"/>
                  <a:pt x="778002" y="1062642"/>
                </a:cubicBezTo>
                <a:lnTo>
                  <a:pt x="736195" y="1083337"/>
                </a:lnTo>
                <a:cubicBezTo>
                  <a:pt x="731178" y="1085803"/>
                  <a:pt x="726161" y="1088312"/>
                  <a:pt x="721186" y="1090904"/>
                </a:cubicBezTo>
                <a:cubicBezTo>
                  <a:pt x="720108" y="1091535"/>
                  <a:pt x="719112" y="1092292"/>
                  <a:pt x="718218" y="1093161"/>
                </a:cubicBezTo>
                <a:cubicBezTo>
                  <a:pt x="718009" y="1093161"/>
                  <a:pt x="718218" y="1094290"/>
                  <a:pt x="718427" y="1094416"/>
                </a:cubicBezTo>
                <a:cubicBezTo>
                  <a:pt x="719313" y="1094926"/>
                  <a:pt x="720271" y="1095289"/>
                  <a:pt x="721270" y="1095503"/>
                </a:cubicBezTo>
                <a:lnTo>
                  <a:pt x="756722" y="1103404"/>
                </a:lnTo>
                <a:close/>
                <a:moveTo>
                  <a:pt x="1027005" y="1413111"/>
                </a:moveTo>
                <a:lnTo>
                  <a:pt x="1026796" y="1413111"/>
                </a:lnTo>
                <a:cubicBezTo>
                  <a:pt x="1026796" y="1407258"/>
                  <a:pt x="1026796" y="1401405"/>
                  <a:pt x="1026796" y="1395552"/>
                </a:cubicBezTo>
                <a:cubicBezTo>
                  <a:pt x="1026796" y="1391622"/>
                  <a:pt x="1025667" y="1390744"/>
                  <a:pt x="1021737" y="1390493"/>
                </a:cubicBezTo>
                <a:cubicBezTo>
                  <a:pt x="1020219" y="1390409"/>
                  <a:pt x="1018698" y="1390409"/>
                  <a:pt x="1017180" y="1390493"/>
                </a:cubicBezTo>
                <a:cubicBezTo>
                  <a:pt x="1013376" y="1390744"/>
                  <a:pt x="1009571" y="1391078"/>
                  <a:pt x="1005767" y="1391287"/>
                </a:cubicBezTo>
                <a:lnTo>
                  <a:pt x="972321" y="1393043"/>
                </a:lnTo>
                <a:cubicBezTo>
                  <a:pt x="972091" y="1392956"/>
                  <a:pt x="971840" y="1392956"/>
                  <a:pt x="971610" y="1393043"/>
                </a:cubicBezTo>
                <a:cubicBezTo>
                  <a:pt x="971234" y="1393294"/>
                  <a:pt x="970691" y="1393587"/>
                  <a:pt x="970607" y="1393963"/>
                </a:cubicBezTo>
                <a:cubicBezTo>
                  <a:pt x="970540" y="1394456"/>
                  <a:pt x="970678" y="1394954"/>
                  <a:pt x="970983" y="1395343"/>
                </a:cubicBezTo>
                <a:cubicBezTo>
                  <a:pt x="971874" y="1396254"/>
                  <a:pt x="972840" y="1397094"/>
                  <a:pt x="973868" y="1397851"/>
                </a:cubicBezTo>
                <a:cubicBezTo>
                  <a:pt x="985616" y="1405836"/>
                  <a:pt x="997447" y="1413780"/>
                  <a:pt x="1009237" y="1421723"/>
                </a:cubicBezTo>
                <a:cubicBezTo>
                  <a:pt x="1014295" y="1425151"/>
                  <a:pt x="1019396" y="1428496"/>
                  <a:pt x="1024496" y="1431840"/>
                </a:cubicBezTo>
                <a:cubicBezTo>
                  <a:pt x="1025220" y="1432380"/>
                  <a:pt x="1026240" y="1432229"/>
                  <a:pt x="1026779" y="1431506"/>
                </a:cubicBezTo>
                <a:cubicBezTo>
                  <a:pt x="1027030" y="1431171"/>
                  <a:pt x="1027139" y="1430749"/>
                  <a:pt x="1027088" y="1430335"/>
                </a:cubicBezTo>
                <a:cubicBezTo>
                  <a:pt x="1026879" y="1424859"/>
                  <a:pt x="1026879" y="1419005"/>
                  <a:pt x="1026879" y="1413152"/>
                </a:cubicBezTo>
                <a:close/>
                <a:moveTo>
                  <a:pt x="1112082" y="1328368"/>
                </a:moveTo>
                <a:cubicBezTo>
                  <a:pt x="1109419" y="1330533"/>
                  <a:pt x="1107182" y="1333167"/>
                  <a:pt x="1105477" y="1336144"/>
                </a:cubicBezTo>
                <a:cubicBezTo>
                  <a:pt x="1096739" y="1348686"/>
                  <a:pt x="1088001" y="1361228"/>
                  <a:pt x="1079347" y="1373770"/>
                </a:cubicBezTo>
                <a:cubicBezTo>
                  <a:pt x="1078135" y="1375526"/>
                  <a:pt x="1076128" y="1377115"/>
                  <a:pt x="1077048" y="1379707"/>
                </a:cubicBezTo>
                <a:lnTo>
                  <a:pt x="1082775" y="1378285"/>
                </a:lnTo>
                <a:lnTo>
                  <a:pt x="1084991" y="1377700"/>
                </a:lnTo>
                <a:cubicBezTo>
                  <a:pt x="1098788" y="1373979"/>
                  <a:pt x="1112584" y="1370342"/>
                  <a:pt x="1126338" y="1366579"/>
                </a:cubicBezTo>
                <a:cubicBezTo>
                  <a:pt x="1133195" y="1364698"/>
                  <a:pt x="1133446" y="1364029"/>
                  <a:pt x="1129934" y="1357884"/>
                </a:cubicBezTo>
                <a:cubicBezTo>
                  <a:pt x="1125753" y="1350358"/>
                  <a:pt x="1121322" y="1342833"/>
                  <a:pt x="1116932" y="1335391"/>
                </a:cubicBezTo>
                <a:cubicBezTo>
                  <a:pt x="1115343" y="1333008"/>
                  <a:pt x="1113629" y="1330834"/>
                  <a:pt x="1112082" y="1328368"/>
                </a:cubicBezTo>
                <a:close/>
                <a:moveTo>
                  <a:pt x="1040467" y="1435603"/>
                </a:moveTo>
                <a:cubicBezTo>
                  <a:pt x="1043728" y="1435227"/>
                  <a:pt x="1047239" y="1434641"/>
                  <a:pt x="1050793" y="1434349"/>
                </a:cubicBezTo>
                <a:cubicBezTo>
                  <a:pt x="1066262" y="1433053"/>
                  <a:pt x="1081730" y="1431882"/>
                  <a:pt x="1097199" y="1430670"/>
                </a:cubicBezTo>
                <a:cubicBezTo>
                  <a:pt x="1098453" y="1430670"/>
                  <a:pt x="1099749" y="1430670"/>
                  <a:pt x="1101003" y="1430670"/>
                </a:cubicBezTo>
                <a:cubicBezTo>
                  <a:pt x="1101668" y="1430419"/>
                  <a:pt x="1102237" y="1429963"/>
                  <a:pt x="1102634" y="1429374"/>
                </a:cubicBezTo>
                <a:cubicBezTo>
                  <a:pt x="1102755" y="1428893"/>
                  <a:pt x="1102650" y="1428383"/>
                  <a:pt x="1102341" y="1427994"/>
                </a:cubicBezTo>
                <a:cubicBezTo>
                  <a:pt x="1101697" y="1427204"/>
                  <a:pt x="1100999" y="1426464"/>
                  <a:pt x="1100251" y="1425778"/>
                </a:cubicBezTo>
                <a:lnTo>
                  <a:pt x="1078553" y="1406505"/>
                </a:lnTo>
                <a:cubicBezTo>
                  <a:pt x="1076463" y="1404666"/>
                  <a:pt x="1074372" y="1402868"/>
                  <a:pt x="1072156" y="1401070"/>
                </a:cubicBezTo>
                <a:cubicBezTo>
                  <a:pt x="1069188" y="1398604"/>
                  <a:pt x="1067976" y="1398687"/>
                  <a:pt x="1065091" y="1401697"/>
                </a:cubicBezTo>
                <a:cubicBezTo>
                  <a:pt x="1064757" y="1402074"/>
                  <a:pt x="1064506" y="1402533"/>
                  <a:pt x="1064171" y="1402910"/>
                </a:cubicBezTo>
                <a:cubicBezTo>
                  <a:pt x="1055475" y="1412220"/>
                  <a:pt x="1046792" y="1421526"/>
                  <a:pt x="1038125" y="1430837"/>
                </a:cubicBezTo>
                <a:cubicBezTo>
                  <a:pt x="1037431" y="1431564"/>
                  <a:pt x="1036880" y="1432417"/>
                  <a:pt x="1036495" y="1433345"/>
                </a:cubicBezTo>
                <a:cubicBezTo>
                  <a:pt x="1036390" y="1434027"/>
                  <a:pt x="1036662" y="1434716"/>
                  <a:pt x="1037206" y="1435143"/>
                </a:cubicBezTo>
                <a:cubicBezTo>
                  <a:pt x="1038201" y="1435423"/>
                  <a:pt x="1039225" y="1435578"/>
                  <a:pt x="1040258" y="1435603"/>
                </a:cubicBezTo>
                <a:close/>
                <a:moveTo>
                  <a:pt x="1111539" y="1487611"/>
                </a:moveTo>
                <a:cubicBezTo>
                  <a:pt x="1110285" y="1486148"/>
                  <a:pt x="1109908" y="1485437"/>
                  <a:pt x="1109281" y="1485102"/>
                </a:cubicBezTo>
                <a:cubicBezTo>
                  <a:pt x="1099958" y="1479417"/>
                  <a:pt x="1090593" y="1473815"/>
                  <a:pt x="1081229" y="1468171"/>
                </a:cubicBezTo>
                <a:cubicBezTo>
                  <a:pt x="1079414" y="1467088"/>
                  <a:pt x="1077085" y="1467439"/>
                  <a:pt x="1075668" y="1469007"/>
                </a:cubicBezTo>
                <a:cubicBezTo>
                  <a:pt x="1069146" y="1474274"/>
                  <a:pt x="1062457" y="1479375"/>
                  <a:pt x="1056103" y="1484810"/>
                </a:cubicBezTo>
                <a:cubicBezTo>
                  <a:pt x="1053331" y="1487469"/>
                  <a:pt x="1049731" y="1489091"/>
                  <a:pt x="1045902" y="1489408"/>
                </a:cubicBezTo>
                <a:cubicBezTo>
                  <a:pt x="1037791" y="1489910"/>
                  <a:pt x="1029680" y="1490914"/>
                  <a:pt x="1021570" y="1491123"/>
                </a:cubicBezTo>
                <a:cubicBezTo>
                  <a:pt x="1013459" y="1491332"/>
                  <a:pt x="1009028" y="1495972"/>
                  <a:pt x="1003551" y="1499986"/>
                </a:cubicBezTo>
                <a:cubicBezTo>
                  <a:pt x="1003551" y="1499986"/>
                  <a:pt x="1003760" y="1501156"/>
                  <a:pt x="1003885" y="1501156"/>
                </a:cubicBezTo>
                <a:cubicBezTo>
                  <a:pt x="1006411" y="1501252"/>
                  <a:pt x="1008936" y="1501186"/>
                  <a:pt x="1011453" y="1500947"/>
                </a:cubicBezTo>
                <a:cubicBezTo>
                  <a:pt x="1023033" y="1499526"/>
                  <a:pt x="1034655" y="1497895"/>
                  <a:pt x="1046236" y="1496432"/>
                </a:cubicBezTo>
                <a:lnTo>
                  <a:pt x="1098495" y="1489785"/>
                </a:lnTo>
                <a:cubicBezTo>
                  <a:pt x="1102132" y="1489283"/>
                  <a:pt x="1106104" y="1488447"/>
                  <a:pt x="1111162" y="1487611"/>
                </a:cubicBezTo>
                <a:close/>
                <a:moveTo>
                  <a:pt x="963542" y="1403997"/>
                </a:moveTo>
                <a:cubicBezTo>
                  <a:pt x="963220" y="1405180"/>
                  <a:pt x="962969" y="1406380"/>
                  <a:pt x="962789" y="1407592"/>
                </a:cubicBezTo>
                <a:cubicBezTo>
                  <a:pt x="962162" y="1414699"/>
                  <a:pt x="961619" y="1421765"/>
                  <a:pt x="961075" y="1428872"/>
                </a:cubicBezTo>
                <a:cubicBezTo>
                  <a:pt x="960030" y="1442585"/>
                  <a:pt x="959026" y="1456256"/>
                  <a:pt x="958023" y="1469968"/>
                </a:cubicBezTo>
                <a:cubicBezTo>
                  <a:pt x="957919" y="1471473"/>
                  <a:pt x="957919" y="1472978"/>
                  <a:pt x="958023" y="1474483"/>
                </a:cubicBezTo>
                <a:cubicBezTo>
                  <a:pt x="958119" y="1475750"/>
                  <a:pt x="959227" y="1476695"/>
                  <a:pt x="960494" y="1476599"/>
                </a:cubicBezTo>
                <a:cubicBezTo>
                  <a:pt x="960561" y="1476595"/>
                  <a:pt x="960632" y="1476586"/>
                  <a:pt x="960699" y="1476574"/>
                </a:cubicBezTo>
                <a:cubicBezTo>
                  <a:pt x="961460" y="1476561"/>
                  <a:pt x="962216" y="1476465"/>
                  <a:pt x="962956" y="1476281"/>
                </a:cubicBezTo>
                <a:cubicBezTo>
                  <a:pt x="970105" y="1474400"/>
                  <a:pt x="977254" y="1472602"/>
                  <a:pt x="984320" y="1470595"/>
                </a:cubicBezTo>
                <a:cubicBezTo>
                  <a:pt x="988082" y="1469508"/>
                  <a:pt x="988500" y="1468296"/>
                  <a:pt x="987121" y="1464283"/>
                </a:cubicBezTo>
                <a:cubicBezTo>
                  <a:pt x="986452" y="1462359"/>
                  <a:pt x="985574" y="1460520"/>
                  <a:pt x="984863" y="1458597"/>
                </a:cubicBezTo>
                <a:cubicBezTo>
                  <a:pt x="981101" y="1448617"/>
                  <a:pt x="977325" y="1438642"/>
                  <a:pt x="973534" y="1428663"/>
                </a:cubicBezTo>
                <a:cubicBezTo>
                  <a:pt x="970745" y="1421526"/>
                  <a:pt x="968057" y="1414407"/>
                  <a:pt x="965465" y="1407300"/>
                </a:cubicBezTo>
                <a:cubicBezTo>
                  <a:pt x="964796" y="1406095"/>
                  <a:pt x="964027" y="1404950"/>
                  <a:pt x="963165" y="1403871"/>
                </a:cubicBezTo>
                <a:close/>
                <a:moveTo>
                  <a:pt x="524818" y="1116406"/>
                </a:moveTo>
                <a:lnTo>
                  <a:pt x="525822" y="1117451"/>
                </a:lnTo>
                <a:lnTo>
                  <a:pt x="536566" y="1109090"/>
                </a:lnTo>
                <a:cubicBezTo>
                  <a:pt x="553678" y="1095850"/>
                  <a:pt x="570777" y="1082597"/>
                  <a:pt x="587863" y="1069331"/>
                </a:cubicBezTo>
                <a:cubicBezTo>
                  <a:pt x="590104" y="1067676"/>
                  <a:pt x="591471" y="1065092"/>
                  <a:pt x="591584" y="1062308"/>
                </a:cubicBezTo>
                <a:cubicBezTo>
                  <a:pt x="592170" y="1055702"/>
                  <a:pt x="593173" y="1049180"/>
                  <a:pt x="593967" y="1042617"/>
                </a:cubicBezTo>
                <a:cubicBezTo>
                  <a:pt x="594260" y="1040342"/>
                  <a:pt x="594427" y="1038051"/>
                  <a:pt x="594469" y="1035760"/>
                </a:cubicBezTo>
                <a:cubicBezTo>
                  <a:pt x="594469" y="1034924"/>
                  <a:pt x="593842" y="1034088"/>
                  <a:pt x="593507" y="1033210"/>
                </a:cubicBezTo>
                <a:cubicBezTo>
                  <a:pt x="592667" y="1033666"/>
                  <a:pt x="591868" y="1034197"/>
                  <a:pt x="591124" y="1034799"/>
                </a:cubicBezTo>
                <a:cubicBezTo>
                  <a:pt x="590037" y="1035886"/>
                  <a:pt x="589159" y="1037140"/>
                  <a:pt x="588198" y="1038311"/>
                </a:cubicBezTo>
                <a:lnTo>
                  <a:pt x="540078" y="1097551"/>
                </a:lnTo>
                <a:close/>
                <a:moveTo>
                  <a:pt x="930138" y="1355710"/>
                </a:moveTo>
                <a:cubicBezTo>
                  <a:pt x="931685" y="1355710"/>
                  <a:pt x="933190" y="1355710"/>
                  <a:pt x="934737" y="1355710"/>
                </a:cubicBezTo>
                <a:cubicBezTo>
                  <a:pt x="942053" y="1355208"/>
                  <a:pt x="949411" y="1354581"/>
                  <a:pt x="956727" y="1354121"/>
                </a:cubicBezTo>
                <a:cubicBezTo>
                  <a:pt x="964043" y="1353661"/>
                  <a:pt x="964545" y="1352490"/>
                  <a:pt x="960908" y="1346512"/>
                </a:cubicBezTo>
                <a:cubicBezTo>
                  <a:pt x="953604" y="1334024"/>
                  <a:pt x="946263" y="1321482"/>
                  <a:pt x="938876" y="1308886"/>
                </a:cubicBezTo>
                <a:cubicBezTo>
                  <a:pt x="937692" y="1306929"/>
                  <a:pt x="936392" y="1305044"/>
                  <a:pt x="934987" y="1303242"/>
                </a:cubicBezTo>
                <a:cubicBezTo>
                  <a:pt x="934381" y="1303083"/>
                  <a:pt x="933737" y="1303208"/>
                  <a:pt x="933232" y="1303576"/>
                </a:cubicBezTo>
                <a:cubicBezTo>
                  <a:pt x="932630" y="1304701"/>
                  <a:pt x="932207" y="1305913"/>
                  <a:pt x="931977" y="1307172"/>
                </a:cubicBezTo>
                <a:cubicBezTo>
                  <a:pt x="929343" y="1320884"/>
                  <a:pt x="926835" y="1334639"/>
                  <a:pt x="924159" y="1348352"/>
                </a:cubicBezTo>
                <a:cubicBezTo>
                  <a:pt x="922863" y="1355793"/>
                  <a:pt x="922822" y="1355793"/>
                  <a:pt x="930138" y="1355710"/>
                </a:cubicBezTo>
                <a:close/>
                <a:moveTo>
                  <a:pt x="758729" y="1108463"/>
                </a:moveTo>
                <a:cubicBezTo>
                  <a:pt x="757642" y="1107957"/>
                  <a:pt x="756526" y="1107526"/>
                  <a:pt x="755384" y="1107167"/>
                </a:cubicBezTo>
                <a:cubicBezTo>
                  <a:pt x="747441" y="1105285"/>
                  <a:pt x="739498" y="1103404"/>
                  <a:pt x="731512" y="1101690"/>
                </a:cubicBezTo>
                <a:cubicBezTo>
                  <a:pt x="725283" y="1100310"/>
                  <a:pt x="718970" y="1099182"/>
                  <a:pt x="712783" y="1097886"/>
                </a:cubicBezTo>
                <a:cubicBezTo>
                  <a:pt x="710764" y="1097363"/>
                  <a:pt x="708623" y="1097973"/>
                  <a:pt x="707181" y="1099474"/>
                </a:cubicBezTo>
                <a:cubicBezTo>
                  <a:pt x="703753" y="1102944"/>
                  <a:pt x="700283" y="1106331"/>
                  <a:pt x="696896" y="1109801"/>
                </a:cubicBezTo>
                <a:cubicBezTo>
                  <a:pt x="695517" y="1111180"/>
                  <a:pt x="695642" y="1112476"/>
                  <a:pt x="697482" y="1113480"/>
                </a:cubicBezTo>
                <a:cubicBezTo>
                  <a:pt x="704338" y="1117355"/>
                  <a:pt x="711307" y="1121143"/>
                  <a:pt x="718385" y="1124851"/>
                </a:cubicBezTo>
                <a:cubicBezTo>
                  <a:pt x="719560" y="1125286"/>
                  <a:pt x="720835" y="1125390"/>
                  <a:pt x="722064" y="1125144"/>
                </a:cubicBezTo>
                <a:lnTo>
                  <a:pt x="746354" y="1122301"/>
                </a:lnTo>
                <a:cubicBezTo>
                  <a:pt x="749364" y="1121925"/>
                  <a:pt x="752416" y="1121507"/>
                  <a:pt x="755468" y="1121214"/>
                </a:cubicBezTo>
                <a:cubicBezTo>
                  <a:pt x="757011" y="1121197"/>
                  <a:pt x="758399" y="1120282"/>
                  <a:pt x="759022" y="1118873"/>
                </a:cubicBezTo>
                <a:cubicBezTo>
                  <a:pt x="759816" y="1117284"/>
                  <a:pt x="760986" y="1115904"/>
                  <a:pt x="761781" y="1114316"/>
                </a:cubicBezTo>
                <a:cubicBezTo>
                  <a:pt x="761781" y="1114023"/>
                  <a:pt x="761279" y="1112811"/>
                  <a:pt x="760903" y="1112769"/>
                </a:cubicBezTo>
                <a:cubicBezTo>
                  <a:pt x="759891" y="1112681"/>
                  <a:pt x="758871" y="1112781"/>
                  <a:pt x="757893" y="1113062"/>
                </a:cubicBezTo>
                <a:lnTo>
                  <a:pt x="740041" y="1117242"/>
                </a:lnTo>
                <a:cubicBezTo>
                  <a:pt x="738553" y="1117568"/>
                  <a:pt x="737044" y="1117790"/>
                  <a:pt x="735526" y="1117911"/>
                </a:cubicBezTo>
                <a:cubicBezTo>
                  <a:pt x="735192" y="1117911"/>
                  <a:pt x="734648" y="1117368"/>
                  <a:pt x="734564" y="1116991"/>
                </a:cubicBezTo>
                <a:cubicBezTo>
                  <a:pt x="734481" y="1116615"/>
                  <a:pt x="734564" y="1115863"/>
                  <a:pt x="735066" y="1115779"/>
                </a:cubicBezTo>
                <a:cubicBezTo>
                  <a:pt x="737198" y="1114985"/>
                  <a:pt x="739247" y="1114232"/>
                  <a:pt x="741588" y="1113647"/>
                </a:cubicBezTo>
                <a:cubicBezTo>
                  <a:pt x="747403" y="1112376"/>
                  <a:pt x="753106" y="1110645"/>
                  <a:pt x="758645" y="1108463"/>
                </a:cubicBezTo>
                <a:close/>
                <a:moveTo>
                  <a:pt x="902043" y="1241911"/>
                </a:moveTo>
                <a:lnTo>
                  <a:pt x="901040" y="1242413"/>
                </a:lnTo>
                <a:cubicBezTo>
                  <a:pt x="901960" y="1247429"/>
                  <a:pt x="902671" y="1252446"/>
                  <a:pt x="903758" y="1257379"/>
                </a:cubicBezTo>
                <a:cubicBezTo>
                  <a:pt x="906224" y="1268584"/>
                  <a:pt x="907646" y="1279913"/>
                  <a:pt x="910321" y="1291076"/>
                </a:cubicBezTo>
                <a:cubicBezTo>
                  <a:pt x="913624" y="1304914"/>
                  <a:pt x="915589" y="1319087"/>
                  <a:pt x="918139" y="1333092"/>
                </a:cubicBezTo>
                <a:cubicBezTo>
                  <a:pt x="918515" y="1335099"/>
                  <a:pt x="918934" y="1337273"/>
                  <a:pt x="919477" y="1339070"/>
                </a:cubicBezTo>
                <a:cubicBezTo>
                  <a:pt x="919765" y="1340254"/>
                  <a:pt x="920246" y="1341387"/>
                  <a:pt x="920898" y="1342415"/>
                </a:cubicBezTo>
                <a:cubicBezTo>
                  <a:pt x="921358" y="1343126"/>
                  <a:pt x="922780" y="1341370"/>
                  <a:pt x="923323" y="1339112"/>
                </a:cubicBezTo>
                <a:cubicBezTo>
                  <a:pt x="923574" y="1338109"/>
                  <a:pt x="923700" y="1337105"/>
                  <a:pt x="923867" y="1336102"/>
                </a:cubicBezTo>
                <a:cubicBezTo>
                  <a:pt x="925121" y="1329329"/>
                  <a:pt x="926333" y="1322598"/>
                  <a:pt x="927588" y="1315826"/>
                </a:cubicBezTo>
                <a:cubicBezTo>
                  <a:pt x="928633" y="1310349"/>
                  <a:pt x="929636" y="1304830"/>
                  <a:pt x="930807" y="1299354"/>
                </a:cubicBezTo>
                <a:cubicBezTo>
                  <a:pt x="931242" y="1297619"/>
                  <a:pt x="931003" y="1295779"/>
                  <a:pt x="930138" y="1294212"/>
                </a:cubicBezTo>
                <a:cubicBezTo>
                  <a:pt x="929343" y="1292623"/>
                  <a:pt x="928675" y="1290992"/>
                  <a:pt x="927797" y="1289404"/>
                </a:cubicBezTo>
                <a:cubicBezTo>
                  <a:pt x="921638" y="1277978"/>
                  <a:pt x="915464" y="1266577"/>
                  <a:pt x="909276" y="1255205"/>
                </a:cubicBezTo>
                <a:cubicBezTo>
                  <a:pt x="906809" y="1250774"/>
                  <a:pt x="904385" y="1246342"/>
                  <a:pt x="901960" y="1241911"/>
                </a:cubicBezTo>
                <a:close/>
                <a:moveTo>
                  <a:pt x="137643" y="923634"/>
                </a:moveTo>
                <a:cubicBezTo>
                  <a:pt x="134215" y="924637"/>
                  <a:pt x="132501" y="925013"/>
                  <a:pt x="130912" y="925599"/>
                </a:cubicBezTo>
                <a:lnTo>
                  <a:pt x="78152" y="945541"/>
                </a:lnTo>
                <a:cubicBezTo>
                  <a:pt x="73177" y="947464"/>
                  <a:pt x="68202" y="949429"/>
                  <a:pt x="63268" y="951477"/>
                </a:cubicBezTo>
                <a:cubicBezTo>
                  <a:pt x="60342" y="952732"/>
                  <a:pt x="59966" y="953860"/>
                  <a:pt x="61471" y="956870"/>
                </a:cubicBezTo>
                <a:cubicBezTo>
                  <a:pt x="64104" y="962055"/>
                  <a:pt x="66822" y="967239"/>
                  <a:pt x="69539" y="972423"/>
                </a:cubicBezTo>
                <a:cubicBezTo>
                  <a:pt x="69938" y="973652"/>
                  <a:pt x="71259" y="974325"/>
                  <a:pt x="72488" y="973928"/>
                </a:cubicBezTo>
                <a:cubicBezTo>
                  <a:pt x="72788" y="973832"/>
                  <a:pt x="73065" y="973673"/>
                  <a:pt x="73302" y="973468"/>
                </a:cubicBezTo>
                <a:cubicBezTo>
                  <a:pt x="76089" y="971599"/>
                  <a:pt x="78765" y="969676"/>
                  <a:pt x="81329" y="967698"/>
                </a:cubicBezTo>
                <a:lnTo>
                  <a:pt x="101940" y="951895"/>
                </a:lnTo>
                <a:cubicBezTo>
                  <a:pt x="112280" y="944065"/>
                  <a:pt x="122593" y="936230"/>
                  <a:pt x="132877" y="928400"/>
                </a:cubicBezTo>
                <a:cubicBezTo>
                  <a:pt x="134563" y="926911"/>
                  <a:pt x="136155" y="925319"/>
                  <a:pt x="137643" y="923634"/>
                </a:cubicBezTo>
                <a:close/>
                <a:moveTo>
                  <a:pt x="154951" y="1068913"/>
                </a:moveTo>
                <a:cubicBezTo>
                  <a:pt x="154491" y="1068119"/>
                  <a:pt x="154073" y="1067199"/>
                  <a:pt x="153488" y="1066363"/>
                </a:cubicBezTo>
                <a:cubicBezTo>
                  <a:pt x="145322" y="1054352"/>
                  <a:pt x="137128" y="1042353"/>
                  <a:pt x="128905" y="1030367"/>
                </a:cubicBezTo>
                <a:cubicBezTo>
                  <a:pt x="125017" y="1024723"/>
                  <a:pt x="121129" y="1019038"/>
                  <a:pt x="117074" y="1013644"/>
                </a:cubicBezTo>
                <a:cubicBezTo>
                  <a:pt x="115235" y="1011052"/>
                  <a:pt x="113604" y="1011136"/>
                  <a:pt x="111639" y="1013644"/>
                </a:cubicBezTo>
                <a:cubicBezTo>
                  <a:pt x="107249" y="1019581"/>
                  <a:pt x="102943" y="1025601"/>
                  <a:pt x="98679" y="1031621"/>
                </a:cubicBezTo>
                <a:cubicBezTo>
                  <a:pt x="97467" y="1033377"/>
                  <a:pt x="97592" y="1034381"/>
                  <a:pt x="99306" y="1035509"/>
                </a:cubicBezTo>
                <a:cubicBezTo>
                  <a:pt x="103487" y="1038185"/>
                  <a:pt x="107417" y="1040735"/>
                  <a:pt x="111472" y="1043369"/>
                </a:cubicBezTo>
                <a:lnTo>
                  <a:pt x="151983" y="1069457"/>
                </a:lnTo>
                <a:cubicBezTo>
                  <a:pt x="152623" y="1069829"/>
                  <a:pt x="153337" y="1070055"/>
                  <a:pt x="154073" y="1070126"/>
                </a:cubicBezTo>
                <a:cubicBezTo>
                  <a:pt x="154073" y="1070126"/>
                  <a:pt x="154700" y="1069540"/>
                  <a:pt x="154951" y="1068997"/>
                </a:cubicBezTo>
                <a:close/>
                <a:moveTo>
                  <a:pt x="1201675" y="535623"/>
                </a:moveTo>
                <a:lnTo>
                  <a:pt x="1202762" y="534996"/>
                </a:lnTo>
                <a:cubicBezTo>
                  <a:pt x="1188297" y="489091"/>
                  <a:pt x="1173802" y="443217"/>
                  <a:pt x="1159282" y="397367"/>
                </a:cubicBezTo>
                <a:cubicBezTo>
                  <a:pt x="1157694" y="392308"/>
                  <a:pt x="1155562" y="387459"/>
                  <a:pt x="1153680" y="382483"/>
                </a:cubicBezTo>
                <a:cubicBezTo>
                  <a:pt x="1153091" y="384073"/>
                  <a:pt x="1152949" y="385793"/>
                  <a:pt x="1153262" y="387459"/>
                </a:cubicBezTo>
                <a:cubicBezTo>
                  <a:pt x="1155311" y="397409"/>
                  <a:pt x="1157443" y="407359"/>
                  <a:pt x="1159450" y="417351"/>
                </a:cubicBezTo>
                <a:cubicBezTo>
                  <a:pt x="1162501" y="432568"/>
                  <a:pt x="1165553" y="447828"/>
                  <a:pt x="1168438" y="463087"/>
                </a:cubicBezTo>
                <a:cubicBezTo>
                  <a:pt x="1170186" y="470997"/>
                  <a:pt x="1172995" y="478636"/>
                  <a:pt x="1176800" y="485789"/>
                </a:cubicBezTo>
                <a:cubicBezTo>
                  <a:pt x="1183530" y="499501"/>
                  <a:pt x="1190345" y="513172"/>
                  <a:pt x="1197118" y="526885"/>
                </a:cubicBezTo>
                <a:close/>
                <a:moveTo>
                  <a:pt x="957940" y="1415076"/>
                </a:moveTo>
                <a:cubicBezTo>
                  <a:pt x="957940" y="1413863"/>
                  <a:pt x="957940" y="1412065"/>
                  <a:pt x="957940" y="1410310"/>
                </a:cubicBezTo>
                <a:cubicBezTo>
                  <a:pt x="957806" y="1409875"/>
                  <a:pt x="957459" y="1409544"/>
                  <a:pt x="957020" y="1409432"/>
                </a:cubicBezTo>
                <a:cubicBezTo>
                  <a:pt x="956535" y="1409452"/>
                  <a:pt x="956092" y="1409720"/>
                  <a:pt x="955849" y="1410142"/>
                </a:cubicBezTo>
                <a:cubicBezTo>
                  <a:pt x="954010" y="1414323"/>
                  <a:pt x="952254" y="1418504"/>
                  <a:pt x="950456" y="1422684"/>
                </a:cubicBezTo>
                <a:cubicBezTo>
                  <a:pt x="944519" y="1436732"/>
                  <a:pt x="938541" y="1450737"/>
                  <a:pt x="932646" y="1464784"/>
                </a:cubicBezTo>
                <a:cubicBezTo>
                  <a:pt x="930096" y="1470888"/>
                  <a:pt x="927671" y="1477034"/>
                  <a:pt x="925288" y="1483179"/>
                </a:cubicBezTo>
                <a:cubicBezTo>
                  <a:pt x="924899" y="1483990"/>
                  <a:pt x="925242" y="1484964"/>
                  <a:pt x="926053" y="1485353"/>
                </a:cubicBezTo>
                <a:cubicBezTo>
                  <a:pt x="926430" y="1485533"/>
                  <a:pt x="926856" y="1485562"/>
                  <a:pt x="927253" y="1485437"/>
                </a:cubicBezTo>
                <a:cubicBezTo>
                  <a:pt x="934653" y="1483555"/>
                  <a:pt x="942011" y="1481674"/>
                  <a:pt x="949369" y="1479667"/>
                </a:cubicBezTo>
                <a:cubicBezTo>
                  <a:pt x="952421" y="1478831"/>
                  <a:pt x="953257" y="1477619"/>
                  <a:pt x="953550" y="1474107"/>
                </a:cubicBezTo>
                <a:cubicBezTo>
                  <a:pt x="954415" y="1461678"/>
                  <a:pt x="955306" y="1449261"/>
                  <a:pt x="956225" y="1436857"/>
                </a:cubicBezTo>
                <a:cubicBezTo>
                  <a:pt x="956685" y="1429792"/>
                  <a:pt x="957396" y="1422726"/>
                  <a:pt x="957940" y="1415076"/>
                </a:cubicBezTo>
                <a:close/>
                <a:moveTo>
                  <a:pt x="805176" y="1120796"/>
                </a:moveTo>
                <a:cubicBezTo>
                  <a:pt x="807388" y="1121527"/>
                  <a:pt x="809759" y="1121640"/>
                  <a:pt x="812033" y="1121130"/>
                </a:cubicBezTo>
                <a:lnTo>
                  <a:pt x="845478" y="1117828"/>
                </a:lnTo>
                <a:cubicBezTo>
                  <a:pt x="852293" y="1117159"/>
                  <a:pt x="859149" y="1116532"/>
                  <a:pt x="865964" y="1115612"/>
                </a:cubicBezTo>
                <a:cubicBezTo>
                  <a:pt x="870145" y="1115068"/>
                  <a:pt x="870688" y="1114358"/>
                  <a:pt x="868974" y="1110051"/>
                </a:cubicBezTo>
                <a:cubicBezTo>
                  <a:pt x="866424" y="1103697"/>
                  <a:pt x="863706" y="1097509"/>
                  <a:pt x="860905" y="1091071"/>
                </a:cubicBezTo>
                <a:cubicBezTo>
                  <a:pt x="860320" y="1089817"/>
                  <a:pt x="860195" y="1087977"/>
                  <a:pt x="857644" y="1087601"/>
                </a:cubicBezTo>
                <a:cubicBezTo>
                  <a:pt x="840587" y="1097342"/>
                  <a:pt x="823948" y="1108505"/>
                  <a:pt x="806682" y="1118915"/>
                </a:cubicBezTo>
                <a:cubicBezTo>
                  <a:pt x="806092" y="1119466"/>
                  <a:pt x="805586" y="1120098"/>
                  <a:pt x="805176" y="1120796"/>
                </a:cubicBezTo>
                <a:close/>
                <a:moveTo>
                  <a:pt x="1121740" y="1439616"/>
                </a:moveTo>
                <a:cubicBezTo>
                  <a:pt x="1121740" y="1438028"/>
                  <a:pt x="1121531" y="1436523"/>
                  <a:pt x="1121280" y="1435018"/>
                </a:cubicBezTo>
                <a:cubicBezTo>
                  <a:pt x="1121280" y="1434725"/>
                  <a:pt x="1120402" y="1434265"/>
                  <a:pt x="1120151" y="1434391"/>
                </a:cubicBezTo>
                <a:cubicBezTo>
                  <a:pt x="1118738" y="1434926"/>
                  <a:pt x="1117404" y="1435640"/>
                  <a:pt x="1116179" y="1436523"/>
                </a:cubicBezTo>
                <a:cubicBezTo>
                  <a:pt x="1110117" y="1441163"/>
                  <a:pt x="1104139" y="1445929"/>
                  <a:pt x="1098202" y="1450695"/>
                </a:cubicBezTo>
                <a:cubicBezTo>
                  <a:pt x="1093603" y="1454332"/>
                  <a:pt x="1089046" y="1457970"/>
                  <a:pt x="1084531" y="1461690"/>
                </a:cubicBezTo>
                <a:cubicBezTo>
                  <a:pt x="1082734" y="1463195"/>
                  <a:pt x="1082817" y="1464826"/>
                  <a:pt x="1084531" y="1465871"/>
                </a:cubicBezTo>
                <a:lnTo>
                  <a:pt x="1112584" y="1482928"/>
                </a:lnTo>
                <a:cubicBezTo>
                  <a:pt x="1113014" y="1483204"/>
                  <a:pt x="1113462" y="1483455"/>
                  <a:pt x="1113922" y="1483681"/>
                </a:cubicBezTo>
                <a:cubicBezTo>
                  <a:pt x="1114862" y="1484312"/>
                  <a:pt x="1116133" y="1484057"/>
                  <a:pt x="1116765" y="1483117"/>
                </a:cubicBezTo>
                <a:cubicBezTo>
                  <a:pt x="1116873" y="1482958"/>
                  <a:pt x="1116957" y="1482778"/>
                  <a:pt x="1117015" y="1482594"/>
                </a:cubicBezTo>
                <a:cubicBezTo>
                  <a:pt x="1117383" y="1481649"/>
                  <a:pt x="1117647" y="1480667"/>
                  <a:pt x="1117810" y="1479667"/>
                </a:cubicBezTo>
                <a:cubicBezTo>
                  <a:pt x="1118479" y="1472602"/>
                  <a:pt x="1119148" y="1465495"/>
                  <a:pt x="1119775" y="1458430"/>
                </a:cubicBezTo>
                <a:lnTo>
                  <a:pt x="1120527" y="1450068"/>
                </a:lnTo>
                <a:cubicBezTo>
                  <a:pt x="1121029" y="1446640"/>
                  <a:pt x="1121405" y="1443128"/>
                  <a:pt x="1121740" y="1439616"/>
                </a:cubicBezTo>
                <a:close/>
                <a:moveTo>
                  <a:pt x="972530" y="1701245"/>
                </a:moveTo>
                <a:cubicBezTo>
                  <a:pt x="970983" y="1700701"/>
                  <a:pt x="970022" y="1700325"/>
                  <a:pt x="969060" y="1700074"/>
                </a:cubicBezTo>
                <a:lnTo>
                  <a:pt x="946150" y="1694096"/>
                </a:lnTo>
                <a:cubicBezTo>
                  <a:pt x="940506" y="1692591"/>
                  <a:pt x="934778" y="1691253"/>
                  <a:pt x="929176" y="1689539"/>
                </a:cubicBezTo>
                <a:cubicBezTo>
                  <a:pt x="926542" y="1688531"/>
                  <a:pt x="923566" y="1689062"/>
                  <a:pt x="921442" y="1690918"/>
                </a:cubicBezTo>
                <a:cubicBezTo>
                  <a:pt x="911450" y="1698862"/>
                  <a:pt x="901333" y="1706596"/>
                  <a:pt x="891299" y="1714456"/>
                </a:cubicBezTo>
                <a:cubicBezTo>
                  <a:pt x="890266" y="1715417"/>
                  <a:pt x="889301" y="1716450"/>
                  <a:pt x="888414" y="1717550"/>
                </a:cubicBezTo>
                <a:lnTo>
                  <a:pt x="931726" y="1709899"/>
                </a:lnTo>
                <a:cubicBezTo>
                  <a:pt x="944269" y="1707683"/>
                  <a:pt x="956811" y="1705509"/>
                  <a:pt x="969353" y="1703252"/>
                </a:cubicBezTo>
                <a:cubicBezTo>
                  <a:pt x="970089" y="1703063"/>
                  <a:pt x="970795" y="1702767"/>
                  <a:pt x="971443" y="1702374"/>
                </a:cubicBezTo>
                <a:cubicBezTo>
                  <a:pt x="971840" y="1702035"/>
                  <a:pt x="972204" y="1701654"/>
                  <a:pt x="972530" y="1701245"/>
                </a:cubicBezTo>
                <a:close/>
                <a:moveTo>
                  <a:pt x="588407" y="1610105"/>
                </a:moveTo>
                <a:lnTo>
                  <a:pt x="589536" y="1609018"/>
                </a:lnTo>
                <a:cubicBezTo>
                  <a:pt x="587863" y="1607555"/>
                  <a:pt x="586317" y="1605925"/>
                  <a:pt x="584561" y="1604629"/>
                </a:cubicBezTo>
                <a:cubicBezTo>
                  <a:pt x="579895" y="1600272"/>
                  <a:pt x="574698" y="1596518"/>
                  <a:pt x="569092" y="1593466"/>
                </a:cubicBezTo>
                <a:cubicBezTo>
                  <a:pt x="564669" y="1591476"/>
                  <a:pt x="560576" y="1588809"/>
                  <a:pt x="556968" y="1585565"/>
                </a:cubicBezTo>
                <a:cubicBezTo>
                  <a:pt x="550572" y="1580088"/>
                  <a:pt x="544426" y="1574570"/>
                  <a:pt x="537820" y="1569093"/>
                </a:cubicBezTo>
                <a:cubicBezTo>
                  <a:pt x="521516" y="1555158"/>
                  <a:pt x="505182" y="1541345"/>
                  <a:pt x="488822" y="1527662"/>
                </a:cubicBezTo>
                <a:cubicBezTo>
                  <a:pt x="488032" y="1527001"/>
                  <a:pt x="487192" y="1526399"/>
                  <a:pt x="486314" y="1525864"/>
                </a:cubicBezTo>
                <a:cubicBezTo>
                  <a:pt x="485394" y="1525279"/>
                  <a:pt x="484809" y="1523732"/>
                  <a:pt x="482886" y="1524735"/>
                </a:cubicBezTo>
                <a:cubicBezTo>
                  <a:pt x="483714" y="1526299"/>
                  <a:pt x="484667" y="1527796"/>
                  <a:pt x="485729" y="1529209"/>
                </a:cubicBezTo>
                <a:cubicBezTo>
                  <a:pt x="498104" y="1543758"/>
                  <a:pt x="510533" y="1558265"/>
                  <a:pt x="523021" y="1572730"/>
                </a:cubicBezTo>
                <a:cubicBezTo>
                  <a:pt x="525567" y="1575937"/>
                  <a:pt x="528757" y="1578570"/>
                  <a:pt x="532385" y="1580464"/>
                </a:cubicBezTo>
                <a:cubicBezTo>
                  <a:pt x="536273" y="1582387"/>
                  <a:pt x="540036" y="1584645"/>
                  <a:pt x="543924" y="1586443"/>
                </a:cubicBezTo>
                <a:cubicBezTo>
                  <a:pt x="549401" y="1589160"/>
                  <a:pt x="555045" y="1591585"/>
                  <a:pt x="560396" y="1594470"/>
                </a:cubicBezTo>
                <a:cubicBezTo>
                  <a:pt x="569803" y="1599570"/>
                  <a:pt x="579084" y="1605089"/>
                  <a:pt x="588407" y="1610105"/>
                </a:cubicBezTo>
                <a:close/>
                <a:moveTo>
                  <a:pt x="102065" y="983836"/>
                </a:moveTo>
                <a:cubicBezTo>
                  <a:pt x="104147" y="983727"/>
                  <a:pt x="106068" y="982682"/>
                  <a:pt x="107291" y="980993"/>
                </a:cubicBezTo>
                <a:cubicBezTo>
                  <a:pt x="120293" y="967698"/>
                  <a:pt x="133421" y="954487"/>
                  <a:pt x="146464" y="941235"/>
                </a:cubicBezTo>
                <a:cubicBezTo>
                  <a:pt x="147168" y="940511"/>
                  <a:pt x="147773" y="939696"/>
                  <a:pt x="148262" y="938810"/>
                </a:cubicBezTo>
                <a:cubicBezTo>
                  <a:pt x="148371" y="938354"/>
                  <a:pt x="148263" y="937877"/>
                  <a:pt x="147969" y="937514"/>
                </a:cubicBezTo>
                <a:cubicBezTo>
                  <a:pt x="147593" y="937179"/>
                  <a:pt x="147089" y="937025"/>
                  <a:pt x="146590" y="937096"/>
                </a:cubicBezTo>
                <a:cubicBezTo>
                  <a:pt x="145852" y="937259"/>
                  <a:pt x="145145" y="937539"/>
                  <a:pt x="144499" y="937932"/>
                </a:cubicBezTo>
                <a:cubicBezTo>
                  <a:pt x="138646" y="941067"/>
                  <a:pt x="132793" y="944161"/>
                  <a:pt x="127066" y="947464"/>
                </a:cubicBezTo>
                <a:cubicBezTo>
                  <a:pt x="119290" y="951895"/>
                  <a:pt x="111639" y="956494"/>
                  <a:pt x="103947" y="960967"/>
                </a:cubicBezTo>
                <a:cubicBezTo>
                  <a:pt x="97132" y="964939"/>
                  <a:pt x="90234" y="968827"/>
                  <a:pt x="83545" y="972966"/>
                </a:cubicBezTo>
                <a:cubicBezTo>
                  <a:pt x="81663" y="974095"/>
                  <a:pt x="78235" y="974555"/>
                  <a:pt x="78486" y="977147"/>
                </a:cubicBezTo>
                <a:cubicBezTo>
                  <a:pt x="78737" y="979739"/>
                  <a:pt x="82207" y="979070"/>
                  <a:pt x="84255" y="979697"/>
                </a:cubicBezTo>
                <a:cubicBezTo>
                  <a:pt x="88436" y="980951"/>
                  <a:pt x="92617" y="981955"/>
                  <a:pt x="96798" y="982958"/>
                </a:cubicBezTo>
                <a:cubicBezTo>
                  <a:pt x="98554" y="983251"/>
                  <a:pt x="100351" y="983502"/>
                  <a:pt x="102065" y="983836"/>
                </a:cubicBezTo>
                <a:close/>
                <a:moveTo>
                  <a:pt x="833062" y="1575280"/>
                </a:moveTo>
                <a:lnTo>
                  <a:pt x="833522" y="1576325"/>
                </a:lnTo>
                <a:lnTo>
                  <a:pt x="836406" y="1575698"/>
                </a:lnTo>
                <a:cubicBezTo>
                  <a:pt x="845228" y="1573273"/>
                  <a:pt x="854007" y="1570765"/>
                  <a:pt x="862870" y="1568466"/>
                </a:cubicBezTo>
                <a:cubicBezTo>
                  <a:pt x="876917" y="1564828"/>
                  <a:pt x="890965" y="1561317"/>
                  <a:pt x="905012" y="1557721"/>
                </a:cubicBezTo>
                <a:cubicBezTo>
                  <a:pt x="906968" y="1557153"/>
                  <a:pt x="908896" y="1556484"/>
                  <a:pt x="910781" y="1555714"/>
                </a:cubicBezTo>
                <a:cubicBezTo>
                  <a:pt x="911199" y="1555714"/>
                  <a:pt x="911826" y="1554962"/>
                  <a:pt x="911785" y="1554711"/>
                </a:cubicBezTo>
                <a:cubicBezTo>
                  <a:pt x="911743" y="1554460"/>
                  <a:pt x="911241" y="1553206"/>
                  <a:pt x="910739" y="1552997"/>
                </a:cubicBezTo>
                <a:cubicBezTo>
                  <a:pt x="902671" y="1549945"/>
                  <a:pt x="894518" y="1547060"/>
                  <a:pt x="886449" y="1544009"/>
                </a:cubicBezTo>
                <a:cubicBezTo>
                  <a:pt x="883335" y="1542746"/>
                  <a:pt x="879781" y="1543273"/>
                  <a:pt x="877168" y="1545388"/>
                </a:cubicBezTo>
                <a:cubicBezTo>
                  <a:pt x="863497" y="1554669"/>
                  <a:pt x="849701" y="1563783"/>
                  <a:pt x="835988" y="1572981"/>
                </a:cubicBezTo>
                <a:cubicBezTo>
                  <a:pt x="834943" y="1573650"/>
                  <a:pt x="834023" y="1574528"/>
                  <a:pt x="833062" y="1575280"/>
                </a:cubicBezTo>
                <a:close/>
                <a:moveTo>
                  <a:pt x="234134" y="1078654"/>
                </a:moveTo>
                <a:lnTo>
                  <a:pt x="234134" y="1078654"/>
                </a:lnTo>
                <a:lnTo>
                  <a:pt x="234134" y="1061054"/>
                </a:lnTo>
                <a:cubicBezTo>
                  <a:pt x="234134" y="1059507"/>
                  <a:pt x="234134" y="1058002"/>
                  <a:pt x="234134" y="1056455"/>
                </a:cubicBezTo>
                <a:cubicBezTo>
                  <a:pt x="234174" y="1054866"/>
                  <a:pt x="233091" y="1053466"/>
                  <a:pt x="231542" y="1053110"/>
                </a:cubicBezTo>
                <a:cubicBezTo>
                  <a:pt x="230569" y="1052809"/>
                  <a:pt x="229577" y="1052571"/>
                  <a:pt x="228573" y="1052400"/>
                </a:cubicBezTo>
                <a:cubicBezTo>
                  <a:pt x="220797" y="1051062"/>
                  <a:pt x="212979" y="1049766"/>
                  <a:pt x="205203" y="1048511"/>
                </a:cubicBezTo>
                <a:cubicBezTo>
                  <a:pt x="204716" y="1048340"/>
                  <a:pt x="204185" y="1048340"/>
                  <a:pt x="203698" y="1048511"/>
                </a:cubicBezTo>
                <a:cubicBezTo>
                  <a:pt x="203155" y="1048888"/>
                  <a:pt x="202444" y="1049557"/>
                  <a:pt x="202486" y="1050058"/>
                </a:cubicBezTo>
                <a:cubicBezTo>
                  <a:pt x="202570" y="1051070"/>
                  <a:pt x="202900" y="1052044"/>
                  <a:pt x="203447" y="1052901"/>
                </a:cubicBezTo>
                <a:lnTo>
                  <a:pt x="229535" y="1097927"/>
                </a:lnTo>
                <a:cubicBezTo>
                  <a:pt x="230153" y="1099035"/>
                  <a:pt x="230852" y="1100097"/>
                  <a:pt x="231625" y="1101105"/>
                </a:cubicBezTo>
                <a:cubicBezTo>
                  <a:pt x="231937" y="1101502"/>
                  <a:pt x="232416" y="1101736"/>
                  <a:pt x="232921" y="1101732"/>
                </a:cubicBezTo>
                <a:cubicBezTo>
                  <a:pt x="233383" y="1101569"/>
                  <a:pt x="233739" y="1101197"/>
                  <a:pt x="233883" y="1100728"/>
                </a:cubicBezTo>
                <a:cubicBezTo>
                  <a:pt x="234100" y="1099738"/>
                  <a:pt x="234212" y="1098730"/>
                  <a:pt x="234217" y="1097718"/>
                </a:cubicBezTo>
                <a:cubicBezTo>
                  <a:pt x="234343" y="1091406"/>
                  <a:pt x="234134" y="1085051"/>
                  <a:pt x="234134" y="1078654"/>
                </a:cubicBezTo>
                <a:close/>
                <a:moveTo>
                  <a:pt x="939670" y="1688285"/>
                </a:moveTo>
                <a:cubicBezTo>
                  <a:pt x="941300" y="1688828"/>
                  <a:pt x="942931" y="1689497"/>
                  <a:pt x="944603" y="1689915"/>
                </a:cubicBezTo>
                <a:cubicBezTo>
                  <a:pt x="956644" y="1693134"/>
                  <a:pt x="968726" y="1696228"/>
                  <a:pt x="980724" y="1699573"/>
                </a:cubicBezTo>
                <a:cubicBezTo>
                  <a:pt x="983229" y="1700095"/>
                  <a:pt x="985829" y="1699819"/>
                  <a:pt x="988166" y="1698778"/>
                </a:cubicBezTo>
                <a:cubicBezTo>
                  <a:pt x="1003802" y="1693205"/>
                  <a:pt x="1019396" y="1687628"/>
                  <a:pt x="1034948" y="1682055"/>
                </a:cubicBezTo>
                <a:cubicBezTo>
                  <a:pt x="1036035" y="1681637"/>
                  <a:pt x="1037498" y="1681554"/>
                  <a:pt x="1037707" y="1679296"/>
                </a:cubicBezTo>
                <a:cubicBezTo>
                  <a:pt x="1004972" y="1682223"/>
                  <a:pt x="972363" y="1684522"/>
                  <a:pt x="939670" y="1688285"/>
                </a:cubicBezTo>
                <a:close/>
                <a:moveTo>
                  <a:pt x="1109323" y="1576074"/>
                </a:moveTo>
                <a:cubicBezTo>
                  <a:pt x="1109348" y="1575615"/>
                  <a:pt x="1109348" y="1575155"/>
                  <a:pt x="1109323" y="1574695"/>
                </a:cubicBezTo>
                <a:cubicBezTo>
                  <a:pt x="1107692" y="1565706"/>
                  <a:pt x="1106146" y="1556676"/>
                  <a:pt x="1104390" y="1547687"/>
                </a:cubicBezTo>
                <a:cubicBezTo>
                  <a:pt x="1103888" y="1545137"/>
                  <a:pt x="1102508" y="1544636"/>
                  <a:pt x="1099791" y="1545890"/>
                </a:cubicBezTo>
                <a:cubicBezTo>
                  <a:pt x="1090593" y="1550071"/>
                  <a:pt x="1081438" y="1554669"/>
                  <a:pt x="1072282" y="1559101"/>
                </a:cubicBezTo>
                <a:cubicBezTo>
                  <a:pt x="1068854" y="1560731"/>
                  <a:pt x="1065467" y="1562487"/>
                  <a:pt x="1062081" y="1564285"/>
                </a:cubicBezTo>
                <a:cubicBezTo>
                  <a:pt x="1061437" y="1564611"/>
                  <a:pt x="1060977" y="1565209"/>
                  <a:pt x="1060827" y="1565915"/>
                </a:cubicBezTo>
                <a:cubicBezTo>
                  <a:pt x="1060827" y="1566417"/>
                  <a:pt x="1061621" y="1567211"/>
                  <a:pt x="1062206" y="1567379"/>
                </a:cubicBezTo>
                <a:cubicBezTo>
                  <a:pt x="1065885" y="1568382"/>
                  <a:pt x="1069606" y="1569302"/>
                  <a:pt x="1073327" y="1570180"/>
                </a:cubicBezTo>
                <a:cubicBezTo>
                  <a:pt x="1080978" y="1572019"/>
                  <a:pt x="1088670" y="1573817"/>
                  <a:pt x="1096321" y="1575573"/>
                </a:cubicBezTo>
                <a:cubicBezTo>
                  <a:pt x="1099791" y="1576367"/>
                  <a:pt x="1103261" y="1577162"/>
                  <a:pt x="1106773" y="1577621"/>
                </a:cubicBezTo>
                <a:cubicBezTo>
                  <a:pt x="1107609" y="1577747"/>
                  <a:pt x="1108654" y="1576534"/>
                  <a:pt x="1109323" y="1576074"/>
                </a:cubicBezTo>
                <a:close/>
                <a:moveTo>
                  <a:pt x="1129307" y="957623"/>
                </a:moveTo>
                <a:cubicBezTo>
                  <a:pt x="1129307" y="959212"/>
                  <a:pt x="1129516" y="960257"/>
                  <a:pt x="1129725" y="961218"/>
                </a:cubicBezTo>
                <a:cubicBezTo>
                  <a:pt x="1130519" y="964688"/>
                  <a:pt x="1131439" y="968158"/>
                  <a:pt x="1132275" y="971628"/>
                </a:cubicBezTo>
                <a:cubicBezTo>
                  <a:pt x="1133655" y="977314"/>
                  <a:pt x="1134993" y="983000"/>
                  <a:pt x="1136456" y="988686"/>
                </a:cubicBezTo>
                <a:cubicBezTo>
                  <a:pt x="1136456" y="989229"/>
                  <a:pt x="1137459" y="989731"/>
                  <a:pt x="1138086" y="989940"/>
                </a:cubicBezTo>
                <a:cubicBezTo>
                  <a:pt x="1138713" y="990149"/>
                  <a:pt x="1139131" y="989647"/>
                  <a:pt x="1139382" y="989271"/>
                </a:cubicBezTo>
                <a:cubicBezTo>
                  <a:pt x="1142476" y="984630"/>
                  <a:pt x="1145570" y="979948"/>
                  <a:pt x="1148622" y="975266"/>
                </a:cubicBezTo>
                <a:cubicBezTo>
                  <a:pt x="1154600" y="966068"/>
                  <a:pt x="1160620" y="956912"/>
                  <a:pt x="1166557" y="947715"/>
                </a:cubicBezTo>
                <a:cubicBezTo>
                  <a:pt x="1168522" y="944621"/>
                  <a:pt x="1167811" y="943534"/>
                  <a:pt x="1164132" y="942865"/>
                </a:cubicBezTo>
                <a:cubicBezTo>
                  <a:pt x="1162100" y="942577"/>
                  <a:pt x="1160031" y="942911"/>
                  <a:pt x="1158195" y="943827"/>
                </a:cubicBezTo>
                <a:cubicBezTo>
                  <a:pt x="1154767" y="945415"/>
                  <a:pt x="1151130" y="946669"/>
                  <a:pt x="1147618" y="948007"/>
                </a:cubicBezTo>
                <a:cubicBezTo>
                  <a:pt x="1142225" y="950307"/>
                  <a:pt x="1136832" y="952648"/>
                  <a:pt x="1131522" y="955115"/>
                </a:cubicBezTo>
                <a:cubicBezTo>
                  <a:pt x="1130519" y="955783"/>
                  <a:pt x="1129892" y="957079"/>
                  <a:pt x="1129307" y="957623"/>
                </a:cubicBezTo>
                <a:close/>
                <a:moveTo>
                  <a:pt x="810152" y="1057416"/>
                </a:moveTo>
                <a:lnTo>
                  <a:pt x="810152" y="1057416"/>
                </a:lnTo>
                <a:cubicBezTo>
                  <a:pt x="805302" y="1057416"/>
                  <a:pt x="800452" y="1057416"/>
                  <a:pt x="795644" y="1057416"/>
                </a:cubicBezTo>
                <a:cubicBezTo>
                  <a:pt x="793341" y="1057258"/>
                  <a:pt x="791347" y="1058997"/>
                  <a:pt x="791188" y="1061300"/>
                </a:cubicBezTo>
                <a:cubicBezTo>
                  <a:pt x="791163" y="1061664"/>
                  <a:pt x="791184" y="1062032"/>
                  <a:pt x="791255" y="1062391"/>
                </a:cubicBezTo>
                <a:cubicBezTo>
                  <a:pt x="791393" y="1064160"/>
                  <a:pt x="791702" y="1065907"/>
                  <a:pt x="792174" y="1067617"/>
                </a:cubicBezTo>
                <a:cubicBezTo>
                  <a:pt x="794767" y="1076648"/>
                  <a:pt x="797400" y="1085636"/>
                  <a:pt x="800076" y="1094666"/>
                </a:cubicBezTo>
                <a:cubicBezTo>
                  <a:pt x="800193" y="1095398"/>
                  <a:pt x="800498" y="1096088"/>
                  <a:pt x="800954" y="1096673"/>
                </a:cubicBezTo>
                <a:cubicBezTo>
                  <a:pt x="801489" y="1097083"/>
                  <a:pt x="802192" y="1097204"/>
                  <a:pt x="802835" y="1097008"/>
                </a:cubicBezTo>
                <a:cubicBezTo>
                  <a:pt x="803630" y="1096389"/>
                  <a:pt x="804294" y="1095620"/>
                  <a:pt x="804800" y="1094750"/>
                </a:cubicBezTo>
                <a:cubicBezTo>
                  <a:pt x="810904" y="1085678"/>
                  <a:pt x="817008" y="1076648"/>
                  <a:pt x="823028" y="1067534"/>
                </a:cubicBezTo>
                <a:cubicBezTo>
                  <a:pt x="824575" y="1065234"/>
                  <a:pt x="825913" y="1062768"/>
                  <a:pt x="827209" y="1060343"/>
                </a:cubicBezTo>
                <a:cubicBezTo>
                  <a:pt x="828170" y="1058629"/>
                  <a:pt x="827209" y="1057375"/>
                  <a:pt x="825328" y="1057333"/>
                </a:cubicBezTo>
                <a:cubicBezTo>
                  <a:pt x="820311" y="1057416"/>
                  <a:pt x="815252" y="1057416"/>
                  <a:pt x="810152" y="1057416"/>
                </a:cubicBezTo>
                <a:close/>
                <a:moveTo>
                  <a:pt x="136598" y="1003067"/>
                </a:moveTo>
                <a:lnTo>
                  <a:pt x="136598" y="1003276"/>
                </a:lnTo>
                <a:cubicBezTo>
                  <a:pt x="143162" y="1002816"/>
                  <a:pt x="149767" y="1002315"/>
                  <a:pt x="156373" y="1001938"/>
                </a:cubicBezTo>
                <a:cubicBezTo>
                  <a:pt x="159009" y="1001846"/>
                  <a:pt x="161280" y="1000053"/>
                  <a:pt x="161975" y="997507"/>
                </a:cubicBezTo>
                <a:cubicBezTo>
                  <a:pt x="162309" y="996545"/>
                  <a:pt x="162393" y="995542"/>
                  <a:pt x="162686" y="994539"/>
                </a:cubicBezTo>
                <a:cubicBezTo>
                  <a:pt x="165110" y="985717"/>
                  <a:pt x="167619" y="976896"/>
                  <a:pt x="169960" y="968033"/>
                </a:cubicBezTo>
                <a:cubicBezTo>
                  <a:pt x="170420" y="966193"/>
                  <a:pt x="172636" y="963852"/>
                  <a:pt x="170838" y="962431"/>
                </a:cubicBezTo>
                <a:cubicBezTo>
                  <a:pt x="169040" y="961009"/>
                  <a:pt x="167075" y="963810"/>
                  <a:pt x="165319" y="964897"/>
                </a:cubicBezTo>
                <a:cubicBezTo>
                  <a:pt x="163694" y="966185"/>
                  <a:pt x="162158" y="967581"/>
                  <a:pt x="160721" y="969078"/>
                </a:cubicBezTo>
                <a:cubicBezTo>
                  <a:pt x="152777" y="975851"/>
                  <a:pt x="144834" y="982582"/>
                  <a:pt x="136974" y="989396"/>
                </a:cubicBezTo>
                <a:cubicBezTo>
                  <a:pt x="132543" y="993243"/>
                  <a:pt x="128278" y="997256"/>
                  <a:pt x="123972" y="1001228"/>
                </a:cubicBezTo>
                <a:cubicBezTo>
                  <a:pt x="123680" y="1001520"/>
                  <a:pt x="123345" y="1002315"/>
                  <a:pt x="123512" y="1002566"/>
                </a:cubicBezTo>
                <a:cubicBezTo>
                  <a:pt x="123680" y="1002816"/>
                  <a:pt x="124599" y="1003778"/>
                  <a:pt x="125143" y="1003736"/>
                </a:cubicBezTo>
                <a:cubicBezTo>
                  <a:pt x="128989" y="1003778"/>
                  <a:pt x="132793" y="1003569"/>
                  <a:pt x="136598" y="1003360"/>
                </a:cubicBezTo>
                <a:close/>
                <a:moveTo>
                  <a:pt x="1142643" y="946210"/>
                </a:moveTo>
                <a:cubicBezTo>
                  <a:pt x="1143772" y="945833"/>
                  <a:pt x="1144984" y="945583"/>
                  <a:pt x="1146113" y="945123"/>
                </a:cubicBezTo>
                <a:cubicBezTo>
                  <a:pt x="1163463" y="937681"/>
                  <a:pt x="1180729" y="930156"/>
                  <a:pt x="1198163" y="922839"/>
                </a:cubicBezTo>
                <a:cubicBezTo>
                  <a:pt x="1201248" y="921661"/>
                  <a:pt x="1203765" y="919340"/>
                  <a:pt x="1205186" y="916359"/>
                </a:cubicBezTo>
                <a:cubicBezTo>
                  <a:pt x="1208866" y="908792"/>
                  <a:pt x="1212754" y="901309"/>
                  <a:pt x="1216516" y="893784"/>
                </a:cubicBezTo>
                <a:cubicBezTo>
                  <a:pt x="1216893" y="892947"/>
                  <a:pt x="1217102" y="891986"/>
                  <a:pt x="1217812" y="889603"/>
                </a:cubicBezTo>
                <a:cubicBezTo>
                  <a:pt x="1191516" y="908123"/>
                  <a:pt x="1166975" y="926811"/>
                  <a:pt x="1142643" y="946210"/>
                </a:cubicBezTo>
                <a:close/>
                <a:moveTo>
                  <a:pt x="826164" y="1573901"/>
                </a:moveTo>
                <a:cubicBezTo>
                  <a:pt x="827305" y="1573508"/>
                  <a:pt x="828421" y="1573048"/>
                  <a:pt x="829508" y="1572521"/>
                </a:cubicBezTo>
                <a:cubicBezTo>
                  <a:pt x="835863" y="1568340"/>
                  <a:pt x="842050" y="1564159"/>
                  <a:pt x="848572" y="1559979"/>
                </a:cubicBezTo>
                <a:lnTo>
                  <a:pt x="873656" y="1542963"/>
                </a:lnTo>
                <a:cubicBezTo>
                  <a:pt x="874100" y="1542708"/>
                  <a:pt x="874522" y="1542416"/>
                  <a:pt x="874911" y="1542085"/>
                </a:cubicBezTo>
                <a:cubicBezTo>
                  <a:pt x="875743" y="1541546"/>
                  <a:pt x="875985" y="1540434"/>
                  <a:pt x="875446" y="1539598"/>
                </a:cubicBezTo>
                <a:cubicBezTo>
                  <a:pt x="875262" y="1539318"/>
                  <a:pt x="875007" y="1539092"/>
                  <a:pt x="874702" y="1538950"/>
                </a:cubicBezTo>
                <a:lnTo>
                  <a:pt x="856516" y="1529334"/>
                </a:lnTo>
                <a:cubicBezTo>
                  <a:pt x="855868" y="1528933"/>
                  <a:pt x="855199" y="1528569"/>
                  <a:pt x="854509" y="1528247"/>
                </a:cubicBezTo>
                <a:cubicBezTo>
                  <a:pt x="853309" y="1527466"/>
                  <a:pt x="851704" y="1527804"/>
                  <a:pt x="850922" y="1529004"/>
                </a:cubicBezTo>
                <a:cubicBezTo>
                  <a:pt x="850838" y="1529138"/>
                  <a:pt x="850763" y="1529276"/>
                  <a:pt x="850704" y="1529418"/>
                </a:cubicBezTo>
                <a:cubicBezTo>
                  <a:pt x="850412" y="1529836"/>
                  <a:pt x="850161" y="1530296"/>
                  <a:pt x="849910" y="1530714"/>
                </a:cubicBezTo>
                <a:cubicBezTo>
                  <a:pt x="843388" y="1542211"/>
                  <a:pt x="836824" y="1553666"/>
                  <a:pt x="830344" y="1565163"/>
                </a:cubicBezTo>
                <a:cubicBezTo>
                  <a:pt x="829132" y="1567462"/>
                  <a:pt x="828045" y="1570096"/>
                  <a:pt x="826164" y="1573901"/>
                </a:cubicBezTo>
                <a:close/>
                <a:moveTo>
                  <a:pt x="898615" y="1070586"/>
                </a:moveTo>
                <a:cubicBezTo>
                  <a:pt x="897152" y="1069708"/>
                  <a:pt x="896358" y="1069122"/>
                  <a:pt x="895438" y="1068662"/>
                </a:cubicBezTo>
                <a:cubicBezTo>
                  <a:pt x="891663" y="1067153"/>
                  <a:pt x="887758" y="1065991"/>
                  <a:pt x="883774" y="1065192"/>
                </a:cubicBezTo>
                <a:cubicBezTo>
                  <a:pt x="871817" y="1061639"/>
                  <a:pt x="859944" y="1057793"/>
                  <a:pt x="848029" y="1054114"/>
                </a:cubicBezTo>
                <a:cubicBezTo>
                  <a:pt x="845353" y="1053277"/>
                  <a:pt x="842636" y="1052650"/>
                  <a:pt x="839918" y="1051981"/>
                </a:cubicBezTo>
                <a:cubicBezTo>
                  <a:pt x="839433" y="1051948"/>
                  <a:pt x="838957" y="1052132"/>
                  <a:pt x="838622" y="1052483"/>
                </a:cubicBezTo>
                <a:cubicBezTo>
                  <a:pt x="838392" y="1052930"/>
                  <a:pt x="838392" y="1053457"/>
                  <a:pt x="838622" y="1053905"/>
                </a:cubicBezTo>
                <a:cubicBezTo>
                  <a:pt x="838961" y="1054582"/>
                  <a:pt x="839383" y="1055213"/>
                  <a:pt x="839876" y="1055786"/>
                </a:cubicBezTo>
                <a:cubicBezTo>
                  <a:pt x="845729" y="1063144"/>
                  <a:pt x="851666" y="1070502"/>
                  <a:pt x="857477" y="1077944"/>
                </a:cubicBezTo>
                <a:cubicBezTo>
                  <a:pt x="858957" y="1080402"/>
                  <a:pt x="861950" y="1081497"/>
                  <a:pt x="864668" y="1080578"/>
                </a:cubicBezTo>
                <a:cubicBezTo>
                  <a:pt x="874534" y="1077902"/>
                  <a:pt x="884401" y="1075477"/>
                  <a:pt x="894267" y="1072801"/>
                </a:cubicBezTo>
                <a:cubicBezTo>
                  <a:pt x="895793" y="1072224"/>
                  <a:pt x="897252" y="1071480"/>
                  <a:pt x="898615" y="1070586"/>
                </a:cubicBezTo>
                <a:close/>
                <a:moveTo>
                  <a:pt x="924452" y="1560146"/>
                </a:moveTo>
                <a:cubicBezTo>
                  <a:pt x="924452" y="1562320"/>
                  <a:pt x="924452" y="1562863"/>
                  <a:pt x="924452" y="1563365"/>
                </a:cubicBezTo>
                <a:cubicBezTo>
                  <a:pt x="925539" y="1573733"/>
                  <a:pt x="926639" y="1584102"/>
                  <a:pt x="927755" y="1594470"/>
                </a:cubicBezTo>
                <a:cubicBezTo>
                  <a:pt x="927746" y="1595235"/>
                  <a:pt x="927951" y="1595987"/>
                  <a:pt x="928340" y="1596644"/>
                </a:cubicBezTo>
                <a:cubicBezTo>
                  <a:pt x="928854" y="1597095"/>
                  <a:pt x="929557" y="1597266"/>
                  <a:pt x="930221" y="1597103"/>
                </a:cubicBezTo>
                <a:cubicBezTo>
                  <a:pt x="930945" y="1596836"/>
                  <a:pt x="931584" y="1596372"/>
                  <a:pt x="932061" y="1595766"/>
                </a:cubicBezTo>
                <a:cubicBezTo>
                  <a:pt x="939335" y="1588324"/>
                  <a:pt x="946581" y="1580841"/>
                  <a:pt x="953801" y="1573315"/>
                </a:cubicBezTo>
                <a:cubicBezTo>
                  <a:pt x="955557" y="1571476"/>
                  <a:pt x="957229" y="1569511"/>
                  <a:pt x="958859" y="1567588"/>
                </a:cubicBezTo>
                <a:cubicBezTo>
                  <a:pt x="960490" y="1565665"/>
                  <a:pt x="959654" y="1564745"/>
                  <a:pt x="957605" y="1564327"/>
                </a:cubicBezTo>
                <a:cubicBezTo>
                  <a:pt x="949871" y="1562696"/>
                  <a:pt x="942178" y="1561066"/>
                  <a:pt x="934444" y="1559519"/>
                </a:cubicBezTo>
                <a:cubicBezTo>
                  <a:pt x="932441" y="1559080"/>
                  <a:pt x="930418" y="1558746"/>
                  <a:pt x="928382" y="1558515"/>
                </a:cubicBezTo>
                <a:cubicBezTo>
                  <a:pt x="925623" y="1558223"/>
                  <a:pt x="924494" y="1559101"/>
                  <a:pt x="924452" y="1560146"/>
                </a:cubicBezTo>
                <a:close/>
                <a:moveTo>
                  <a:pt x="1138337" y="1014857"/>
                </a:moveTo>
                <a:cubicBezTo>
                  <a:pt x="1137919" y="1014230"/>
                  <a:pt x="1137752" y="1013603"/>
                  <a:pt x="1137417" y="1013519"/>
                </a:cubicBezTo>
                <a:cubicBezTo>
                  <a:pt x="1136669" y="1013419"/>
                  <a:pt x="1135908" y="1013419"/>
                  <a:pt x="1135160" y="1013519"/>
                </a:cubicBezTo>
                <a:cubicBezTo>
                  <a:pt x="1123746" y="1014439"/>
                  <a:pt x="1112333" y="1015609"/>
                  <a:pt x="1100878" y="1016153"/>
                </a:cubicBezTo>
                <a:cubicBezTo>
                  <a:pt x="1097299" y="1016032"/>
                  <a:pt x="1094001" y="1018080"/>
                  <a:pt x="1092517" y="1021337"/>
                </a:cubicBezTo>
                <a:cubicBezTo>
                  <a:pt x="1089088" y="1027901"/>
                  <a:pt x="1085535" y="1034381"/>
                  <a:pt x="1082065" y="1040903"/>
                </a:cubicBezTo>
                <a:cubicBezTo>
                  <a:pt x="1081337" y="1042257"/>
                  <a:pt x="1080698" y="1043653"/>
                  <a:pt x="1080142" y="1045083"/>
                </a:cubicBezTo>
                <a:cubicBezTo>
                  <a:pt x="1080037" y="1045543"/>
                  <a:pt x="1080162" y="1046028"/>
                  <a:pt x="1080476" y="1046379"/>
                </a:cubicBezTo>
                <a:cubicBezTo>
                  <a:pt x="1080911" y="1046588"/>
                  <a:pt x="1081421" y="1046588"/>
                  <a:pt x="1081856" y="1046379"/>
                </a:cubicBezTo>
                <a:cubicBezTo>
                  <a:pt x="1086789" y="1043745"/>
                  <a:pt x="1091764" y="1041153"/>
                  <a:pt x="1096655" y="1038394"/>
                </a:cubicBezTo>
                <a:cubicBezTo>
                  <a:pt x="1102216" y="1035300"/>
                  <a:pt x="1107651" y="1031956"/>
                  <a:pt x="1113378" y="1028862"/>
                </a:cubicBezTo>
                <a:cubicBezTo>
                  <a:pt x="1120736" y="1024681"/>
                  <a:pt x="1128178" y="1020877"/>
                  <a:pt x="1135578" y="1016822"/>
                </a:cubicBezTo>
                <a:cubicBezTo>
                  <a:pt x="1136535" y="1016220"/>
                  <a:pt x="1137455" y="1015563"/>
                  <a:pt x="1138337" y="1014857"/>
                </a:cubicBezTo>
                <a:close/>
                <a:moveTo>
                  <a:pt x="1030558" y="1411397"/>
                </a:moveTo>
                <a:lnTo>
                  <a:pt x="1031227" y="1411397"/>
                </a:lnTo>
                <a:cubicBezTo>
                  <a:pt x="1031227" y="1416246"/>
                  <a:pt x="1031227" y="1421096"/>
                  <a:pt x="1031227" y="1425904"/>
                </a:cubicBezTo>
                <a:cubicBezTo>
                  <a:pt x="1031227" y="1427534"/>
                  <a:pt x="1030349" y="1430084"/>
                  <a:pt x="1032607" y="1430461"/>
                </a:cubicBezTo>
                <a:cubicBezTo>
                  <a:pt x="1033485" y="1430461"/>
                  <a:pt x="1034906" y="1428830"/>
                  <a:pt x="1035910" y="1427827"/>
                </a:cubicBezTo>
                <a:cubicBezTo>
                  <a:pt x="1036913" y="1426823"/>
                  <a:pt x="1037875" y="1425486"/>
                  <a:pt x="1038920" y="1424399"/>
                </a:cubicBezTo>
                <a:cubicBezTo>
                  <a:pt x="1044647" y="1418295"/>
                  <a:pt x="1050542" y="1412316"/>
                  <a:pt x="1056103" y="1406045"/>
                </a:cubicBezTo>
                <a:cubicBezTo>
                  <a:pt x="1058774" y="1403696"/>
                  <a:pt x="1060973" y="1400857"/>
                  <a:pt x="1062583" y="1397684"/>
                </a:cubicBezTo>
                <a:cubicBezTo>
                  <a:pt x="1059740" y="1394590"/>
                  <a:pt x="1055684" y="1395301"/>
                  <a:pt x="1052131" y="1394339"/>
                </a:cubicBezTo>
                <a:cubicBezTo>
                  <a:pt x="1046554" y="1392592"/>
                  <a:pt x="1040784" y="1391526"/>
                  <a:pt x="1034948" y="1391162"/>
                </a:cubicBezTo>
                <a:cubicBezTo>
                  <a:pt x="1031227" y="1391162"/>
                  <a:pt x="1030558" y="1391496"/>
                  <a:pt x="1030517" y="1395343"/>
                </a:cubicBezTo>
                <a:cubicBezTo>
                  <a:pt x="1030517" y="1400736"/>
                  <a:pt x="1030558" y="1406087"/>
                  <a:pt x="1030558" y="1411397"/>
                </a:cubicBezTo>
                <a:close/>
                <a:moveTo>
                  <a:pt x="987037" y="1486148"/>
                </a:moveTo>
                <a:cubicBezTo>
                  <a:pt x="995399" y="1486148"/>
                  <a:pt x="1003760" y="1486148"/>
                  <a:pt x="1012121" y="1486148"/>
                </a:cubicBezTo>
                <a:cubicBezTo>
                  <a:pt x="1017682" y="1486148"/>
                  <a:pt x="1023284" y="1485771"/>
                  <a:pt x="1028844" y="1485479"/>
                </a:cubicBezTo>
                <a:cubicBezTo>
                  <a:pt x="1029137" y="1485479"/>
                  <a:pt x="1029471" y="1484852"/>
                  <a:pt x="1029680" y="1484434"/>
                </a:cubicBezTo>
                <a:cubicBezTo>
                  <a:pt x="1029889" y="1484015"/>
                  <a:pt x="1029680" y="1483932"/>
                  <a:pt x="1029262" y="1483848"/>
                </a:cubicBezTo>
                <a:cubicBezTo>
                  <a:pt x="1028117" y="1483313"/>
                  <a:pt x="1026946" y="1482841"/>
                  <a:pt x="1025751" y="1482427"/>
                </a:cubicBezTo>
                <a:cubicBezTo>
                  <a:pt x="1016010" y="1479542"/>
                  <a:pt x="1006310" y="1476616"/>
                  <a:pt x="996486" y="1474065"/>
                </a:cubicBezTo>
                <a:cubicBezTo>
                  <a:pt x="994299" y="1473447"/>
                  <a:pt x="992021" y="1473221"/>
                  <a:pt x="989755" y="1473396"/>
                </a:cubicBezTo>
                <a:cubicBezTo>
                  <a:pt x="986715" y="1473668"/>
                  <a:pt x="983705" y="1474216"/>
                  <a:pt x="980766" y="1475027"/>
                </a:cubicBezTo>
                <a:cubicBezTo>
                  <a:pt x="969478" y="1478079"/>
                  <a:pt x="958232" y="1481214"/>
                  <a:pt x="946944" y="1484392"/>
                </a:cubicBezTo>
                <a:cubicBezTo>
                  <a:pt x="946234" y="1484634"/>
                  <a:pt x="945556" y="1484973"/>
                  <a:pt x="944938" y="1485395"/>
                </a:cubicBezTo>
                <a:cubicBezTo>
                  <a:pt x="944846" y="1485596"/>
                  <a:pt x="944846" y="1485821"/>
                  <a:pt x="944938" y="1486022"/>
                </a:cubicBezTo>
                <a:cubicBezTo>
                  <a:pt x="944938" y="1486022"/>
                  <a:pt x="945147" y="1486607"/>
                  <a:pt x="945272" y="1486607"/>
                </a:cubicBezTo>
                <a:cubicBezTo>
                  <a:pt x="946727" y="1486954"/>
                  <a:pt x="948211" y="1487168"/>
                  <a:pt x="949704" y="1487235"/>
                </a:cubicBezTo>
                <a:close/>
                <a:moveTo>
                  <a:pt x="1048828" y="1381630"/>
                </a:moveTo>
                <a:lnTo>
                  <a:pt x="1049121" y="1380334"/>
                </a:lnTo>
                <a:cubicBezTo>
                  <a:pt x="1047950" y="1379916"/>
                  <a:pt x="1046863" y="1379414"/>
                  <a:pt x="1045693" y="1379080"/>
                </a:cubicBezTo>
                <a:cubicBezTo>
                  <a:pt x="1039338" y="1377240"/>
                  <a:pt x="1033150" y="1375401"/>
                  <a:pt x="1026629" y="1373645"/>
                </a:cubicBezTo>
                <a:cubicBezTo>
                  <a:pt x="1016846" y="1370927"/>
                  <a:pt x="1007021" y="1368335"/>
                  <a:pt x="997364" y="1365576"/>
                </a:cubicBezTo>
                <a:cubicBezTo>
                  <a:pt x="991302" y="1363820"/>
                  <a:pt x="985240" y="1361855"/>
                  <a:pt x="979178" y="1360141"/>
                </a:cubicBezTo>
                <a:cubicBezTo>
                  <a:pt x="978383" y="1359890"/>
                  <a:pt x="977380" y="1360392"/>
                  <a:pt x="976460" y="1360559"/>
                </a:cubicBezTo>
                <a:cubicBezTo>
                  <a:pt x="976544" y="1361287"/>
                  <a:pt x="976757" y="1361997"/>
                  <a:pt x="977087" y="1362650"/>
                </a:cubicBezTo>
                <a:cubicBezTo>
                  <a:pt x="981046" y="1367583"/>
                  <a:pt x="985085" y="1372474"/>
                  <a:pt x="989211" y="1377324"/>
                </a:cubicBezTo>
                <a:cubicBezTo>
                  <a:pt x="991197" y="1379682"/>
                  <a:pt x="994157" y="1380995"/>
                  <a:pt x="997238" y="1380877"/>
                </a:cubicBezTo>
                <a:cubicBezTo>
                  <a:pt x="1013208" y="1381087"/>
                  <a:pt x="1029221" y="1381588"/>
                  <a:pt x="1045191" y="1381923"/>
                </a:cubicBezTo>
                <a:cubicBezTo>
                  <a:pt x="1046412" y="1381860"/>
                  <a:pt x="1047624" y="1381722"/>
                  <a:pt x="1048828" y="1381505"/>
                </a:cubicBezTo>
                <a:close/>
                <a:moveTo>
                  <a:pt x="175604" y="962055"/>
                </a:moveTo>
                <a:cubicBezTo>
                  <a:pt x="174768" y="964061"/>
                  <a:pt x="174182" y="965190"/>
                  <a:pt x="173848" y="966235"/>
                </a:cubicBezTo>
                <a:cubicBezTo>
                  <a:pt x="171423" y="974806"/>
                  <a:pt x="168998" y="983376"/>
                  <a:pt x="166699" y="991988"/>
                </a:cubicBezTo>
                <a:cubicBezTo>
                  <a:pt x="163354" y="1004530"/>
                  <a:pt x="163104" y="1002064"/>
                  <a:pt x="174057" y="1006495"/>
                </a:cubicBezTo>
                <a:cubicBezTo>
                  <a:pt x="178990" y="1008460"/>
                  <a:pt x="184174" y="1009882"/>
                  <a:pt x="189275" y="1011470"/>
                </a:cubicBezTo>
                <a:cubicBezTo>
                  <a:pt x="190115" y="1011629"/>
                  <a:pt x="190922" y="1011073"/>
                  <a:pt x="191080" y="1010233"/>
                </a:cubicBezTo>
                <a:cubicBezTo>
                  <a:pt x="191117" y="1010036"/>
                  <a:pt x="191114" y="1009827"/>
                  <a:pt x="191073" y="1009631"/>
                </a:cubicBezTo>
                <a:cubicBezTo>
                  <a:pt x="191073" y="1008669"/>
                  <a:pt x="190571" y="1007666"/>
                  <a:pt x="190278" y="1006704"/>
                </a:cubicBezTo>
                <a:cubicBezTo>
                  <a:pt x="187895" y="998928"/>
                  <a:pt x="185429" y="991110"/>
                  <a:pt x="183046" y="983334"/>
                </a:cubicBezTo>
                <a:cubicBezTo>
                  <a:pt x="181331" y="977732"/>
                  <a:pt x="179743" y="972088"/>
                  <a:pt x="177987" y="966611"/>
                </a:cubicBezTo>
                <a:cubicBezTo>
                  <a:pt x="177313" y="965031"/>
                  <a:pt x="176516" y="963509"/>
                  <a:pt x="175604" y="962055"/>
                </a:cubicBezTo>
                <a:close/>
                <a:moveTo>
                  <a:pt x="168162" y="1177653"/>
                </a:moveTo>
                <a:lnTo>
                  <a:pt x="167828" y="1179075"/>
                </a:lnTo>
                <a:lnTo>
                  <a:pt x="172636" y="1181165"/>
                </a:lnTo>
                <a:lnTo>
                  <a:pt x="197218" y="1191575"/>
                </a:lnTo>
                <a:cubicBezTo>
                  <a:pt x="207545" y="1195965"/>
                  <a:pt x="217787" y="1200480"/>
                  <a:pt x="228155" y="1204703"/>
                </a:cubicBezTo>
                <a:cubicBezTo>
                  <a:pt x="233256" y="1206793"/>
                  <a:pt x="233925" y="1205497"/>
                  <a:pt x="235681" y="1201400"/>
                </a:cubicBezTo>
                <a:cubicBezTo>
                  <a:pt x="236559" y="1199268"/>
                  <a:pt x="237646" y="1197219"/>
                  <a:pt x="238482" y="1195129"/>
                </a:cubicBezTo>
                <a:cubicBezTo>
                  <a:pt x="239372" y="1193670"/>
                  <a:pt x="238912" y="1191767"/>
                  <a:pt x="237454" y="1190877"/>
                </a:cubicBezTo>
                <a:cubicBezTo>
                  <a:pt x="237079" y="1190647"/>
                  <a:pt x="236660" y="1190501"/>
                  <a:pt x="236224" y="1190446"/>
                </a:cubicBezTo>
                <a:cubicBezTo>
                  <a:pt x="231040" y="1189234"/>
                  <a:pt x="225772" y="1188272"/>
                  <a:pt x="220547" y="1187311"/>
                </a:cubicBezTo>
                <a:cubicBezTo>
                  <a:pt x="214526" y="1186182"/>
                  <a:pt x="208506" y="1185221"/>
                  <a:pt x="202486" y="1184092"/>
                </a:cubicBezTo>
                <a:close/>
                <a:moveTo>
                  <a:pt x="901709" y="1076021"/>
                </a:moveTo>
                <a:cubicBezTo>
                  <a:pt x="901333" y="1075770"/>
                  <a:pt x="900956" y="1075226"/>
                  <a:pt x="900580" y="1075268"/>
                </a:cubicBezTo>
                <a:cubicBezTo>
                  <a:pt x="899564" y="1075335"/>
                  <a:pt x="898553" y="1075502"/>
                  <a:pt x="897570" y="1075770"/>
                </a:cubicBezTo>
                <a:lnTo>
                  <a:pt x="868013" y="1083629"/>
                </a:lnTo>
                <a:lnTo>
                  <a:pt x="865839" y="1084340"/>
                </a:lnTo>
                <a:cubicBezTo>
                  <a:pt x="863456" y="1085343"/>
                  <a:pt x="862703" y="1086765"/>
                  <a:pt x="863748" y="1089190"/>
                </a:cubicBezTo>
                <a:cubicBezTo>
                  <a:pt x="866048" y="1094583"/>
                  <a:pt x="868514" y="1099892"/>
                  <a:pt x="870855" y="1105244"/>
                </a:cubicBezTo>
                <a:cubicBezTo>
                  <a:pt x="874284" y="1113187"/>
                  <a:pt x="874534" y="1113229"/>
                  <a:pt x="880095" y="1106247"/>
                </a:cubicBezTo>
                <a:lnTo>
                  <a:pt x="881015" y="1105035"/>
                </a:lnTo>
                <a:lnTo>
                  <a:pt x="896943" y="1083504"/>
                </a:lnTo>
                <a:cubicBezTo>
                  <a:pt x="898448" y="1081497"/>
                  <a:pt x="900079" y="1079532"/>
                  <a:pt x="901584" y="1077484"/>
                </a:cubicBezTo>
                <a:cubicBezTo>
                  <a:pt x="901960" y="1077149"/>
                  <a:pt x="901793" y="1076522"/>
                  <a:pt x="901834" y="1076021"/>
                </a:cubicBezTo>
                <a:close/>
                <a:moveTo>
                  <a:pt x="147092" y="1089357"/>
                </a:moveTo>
                <a:cubicBezTo>
                  <a:pt x="146946" y="1088889"/>
                  <a:pt x="146720" y="1088450"/>
                  <a:pt x="146423" y="1088061"/>
                </a:cubicBezTo>
                <a:cubicBezTo>
                  <a:pt x="145659" y="1087392"/>
                  <a:pt x="144817" y="1086815"/>
                  <a:pt x="143914" y="1086347"/>
                </a:cubicBezTo>
                <a:lnTo>
                  <a:pt x="116154" y="1071840"/>
                </a:lnTo>
                <a:cubicBezTo>
                  <a:pt x="115224" y="1071413"/>
                  <a:pt x="114259" y="1071062"/>
                  <a:pt x="113270" y="1070795"/>
                </a:cubicBezTo>
                <a:cubicBezTo>
                  <a:pt x="112308" y="1070460"/>
                  <a:pt x="111263" y="1071589"/>
                  <a:pt x="111556" y="1072634"/>
                </a:cubicBezTo>
                <a:cubicBezTo>
                  <a:pt x="112057" y="1074348"/>
                  <a:pt x="112517" y="1076062"/>
                  <a:pt x="113144" y="1077735"/>
                </a:cubicBezTo>
                <a:cubicBezTo>
                  <a:pt x="116322" y="1085803"/>
                  <a:pt x="119499" y="1093872"/>
                  <a:pt x="122760" y="1101899"/>
                </a:cubicBezTo>
                <a:cubicBezTo>
                  <a:pt x="123972" y="1104867"/>
                  <a:pt x="125519" y="1105494"/>
                  <a:pt x="128027" y="1103906"/>
                </a:cubicBezTo>
                <a:cubicBezTo>
                  <a:pt x="134006" y="1100018"/>
                  <a:pt x="139901" y="1095962"/>
                  <a:pt x="145795" y="1091991"/>
                </a:cubicBezTo>
                <a:cubicBezTo>
                  <a:pt x="146193" y="1091669"/>
                  <a:pt x="146520" y="1091272"/>
                  <a:pt x="146757" y="1090820"/>
                </a:cubicBezTo>
                <a:cubicBezTo>
                  <a:pt x="146932" y="1090348"/>
                  <a:pt x="147045" y="1089859"/>
                  <a:pt x="147092" y="1089357"/>
                </a:cubicBezTo>
                <a:close/>
                <a:moveTo>
                  <a:pt x="1150754" y="1336437"/>
                </a:moveTo>
                <a:cubicBezTo>
                  <a:pt x="1150001" y="1335851"/>
                  <a:pt x="1149165" y="1334764"/>
                  <a:pt x="1148162" y="1334472"/>
                </a:cubicBezTo>
                <a:cubicBezTo>
                  <a:pt x="1138588" y="1332047"/>
                  <a:pt x="1128972" y="1329706"/>
                  <a:pt x="1119398" y="1327406"/>
                </a:cubicBezTo>
                <a:cubicBezTo>
                  <a:pt x="1118980" y="1327406"/>
                  <a:pt x="1118102" y="1327657"/>
                  <a:pt x="1118061" y="1327866"/>
                </a:cubicBezTo>
                <a:cubicBezTo>
                  <a:pt x="1117831" y="1328786"/>
                  <a:pt x="1117831" y="1329747"/>
                  <a:pt x="1118061" y="1330667"/>
                </a:cubicBezTo>
                <a:cubicBezTo>
                  <a:pt x="1121865" y="1337231"/>
                  <a:pt x="1125753" y="1343753"/>
                  <a:pt x="1129599" y="1350316"/>
                </a:cubicBezTo>
                <a:cubicBezTo>
                  <a:pt x="1131272" y="1353159"/>
                  <a:pt x="1132860" y="1356044"/>
                  <a:pt x="1134574" y="1358678"/>
                </a:cubicBezTo>
                <a:cubicBezTo>
                  <a:pt x="1135043" y="1359681"/>
                  <a:pt x="1136238" y="1360116"/>
                  <a:pt x="1137242" y="1359648"/>
                </a:cubicBezTo>
                <a:cubicBezTo>
                  <a:pt x="1137668" y="1359447"/>
                  <a:pt x="1138011" y="1359104"/>
                  <a:pt x="1138212" y="1358678"/>
                </a:cubicBezTo>
                <a:cubicBezTo>
                  <a:pt x="1142225" y="1351905"/>
                  <a:pt x="1146168" y="1345103"/>
                  <a:pt x="1150043" y="1338276"/>
                </a:cubicBezTo>
                <a:cubicBezTo>
                  <a:pt x="1150344" y="1337691"/>
                  <a:pt x="1150582" y="1337072"/>
                  <a:pt x="1150754" y="1336437"/>
                </a:cubicBezTo>
                <a:close/>
                <a:moveTo>
                  <a:pt x="89356" y="859585"/>
                </a:moveTo>
                <a:lnTo>
                  <a:pt x="89649" y="857913"/>
                </a:lnTo>
                <a:cubicBezTo>
                  <a:pt x="84674" y="856115"/>
                  <a:pt x="79740" y="854234"/>
                  <a:pt x="74723" y="852562"/>
                </a:cubicBezTo>
                <a:cubicBezTo>
                  <a:pt x="65108" y="849301"/>
                  <a:pt x="55464" y="846124"/>
                  <a:pt x="45793" y="843030"/>
                </a:cubicBezTo>
                <a:cubicBezTo>
                  <a:pt x="43129" y="842131"/>
                  <a:pt x="40404" y="841416"/>
                  <a:pt x="37641" y="840898"/>
                </a:cubicBezTo>
                <a:cubicBezTo>
                  <a:pt x="36692" y="840952"/>
                  <a:pt x="35846" y="841508"/>
                  <a:pt x="35425" y="842361"/>
                </a:cubicBezTo>
                <a:cubicBezTo>
                  <a:pt x="33167" y="856032"/>
                  <a:pt x="32875" y="857035"/>
                  <a:pt x="45918" y="857621"/>
                </a:cubicBezTo>
                <a:cubicBezTo>
                  <a:pt x="49472" y="857621"/>
                  <a:pt x="53026" y="857621"/>
                  <a:pt x="56579" y="857913"/>
                </a:cubicBezTo>
                <a:cubicBezTo>
                  <a:pt x="60133" y="858206"/>
                  <a:pt x="62683" y="858373"/>
                  <a:pt x="65735" y="858498"/>
                </a:cubicBezTo>
                <a:close/>
                <a:moveTo>
                  <a:pt x="50475" y="861467"/>
                </a:moveTo>
                <a:cubicBezTo>
                  <a:pt x="51102" y="863474"/>
                  <a:pt x="52482" y="863515"/>
                  <a:pt x="53653" y="863892"/>
                </a:cubicBezTo>
                <a:lnTo>
                  <a:pt x="83210" y="873883"/>
                </a:lnTo>
                <a:cubicBezTo>
                  <a:pt x="89481" y="875974"/>
                  <a:pt x="95752" y="878064"/>
                  <a:pt x="101982" y="880155"/>
                </a:cubicBezTo>
                <a:cubicBezTo>
                  <a:pt x="103362" y="880744"/>
                  <a:pt x="104959" y="880100"/>
                  <a:pt x="105547" y="878721"/>
                </a:cubicBezTo>
                <a:cubicBezTo>
                  <a:pt x="105592" y="878616"/>
                  <a:pt x="105630" y="878507"/>
                  <a:pt x="105661" y="878399"/>
                </a:cubicBezTo>
                <a:cubicBezTo>
                  <a:pt x="106790" y="875012"/>
                  <a:pt x="107835" y="871626"/>
                  <a:pt x="108754" y="868198"/>
                </a:cubicBezTo>
                <a:cubicBezTo>
                  <a:pt x="109247" y="866902"/>
                  <a:pt x="108596" y="865455"/>
                  <a:pt x="107300" y="864962"/>
                </a:cubicBezTo>
                <a:cubicBezTo>
                  <a:pt x="107096" y="864882"/>
                  <a:pt x="106882" y="864832"/>
                  <a:pt x="106664" y="864811"/>
                </a:cubicBezTo>
                <a:cubicBezTo>
                  <a:pt x="105159" y="864602"/>
                  <a:pt x="103612" y="864519"/>
                  <a:pt x="102107" y="864393"/>
                </a:cubicBezTo>
                <a:cubicBezTo>
                  <a:pt x="90986" y="863641"/>
                  <a:pt x="79824" y="862805"/>
                  <a:pt x="68661" y="862136"/>
                </a:cubicBezTo>
                <a:cubicBezTo>
                  <a:pt x="62725" y="861759"/>
                  <a:pt x="56663" y="861676"/>
                  <a:pt x="50475" y="861467"/>
                </a:cubicBezTo>
                <a:close/>
                <a:moveTo>
                  <a:pt x="1173330" y="969872"/>
                </a:moveTo>
                <a:lnTo>
                  <a:pt x="1173330" y="969872"/>
                </a:lnTo>
                <a:cubicBezTo>
                  <a:pt x="1173330" y="972423"/>
                  <a:pt x="1173330" y="974973"/>
                  <a:pt x="1173330" y="977523"/>
                </a:cubicBezTo>
                <a:cubicBezTo>
                  <a:pt x="1173509" y="978192"/>
                  <a:pt x="1173906" y="978781"/>
                  <a:pt x="1174458" y="979195"/>
                </a:cubicBezTo>
                <a:cubicBezTo>
                  <a:pt x="1174458" y="979195"/>
                  <a:pt x="1175378" y="978903"/>
                  <a:pt x="1175671" y="978568"/>
                </a:cubicBezTo>
                <a:cubicBezTo>
                  <a:pt x="1176369" y="977824"/>
                  <a:pt x="1177013" y="977026"/>
                  <a:pt x="1177594" y="976185"/>
                </a:cubicBezTo>
                <a:cubicBezTo>
                  <a:pt x="1184479" y="966097"/>
                  <a:pt x="1191361" y="956005"/>
                  <a:pt x="1198246" y="945917"/>
                </a:cubicBezTo>
                <a:cubicBezTo>
                  <a:pt x="1199083" y="944621"/>
                  <a:pt x="1199752" y="943241"/>
                  <a:pt x="1200462" y="941736"/>
                </a:cubicBezTo>
                <a:cubicBezTo>
                  <a:pt x="1200747" y="940980"/>
                  <a:pt x="1200362" y="940135"/>
                  <a:pt x="1199605" y="939855"/>
                </a:cubicBezTo>
                <a:cubicBezTo>
                  <a:pt x="1199384" y="939771"/>
                  <a:pt x="1199150" y="939742"/>
                  <a:pt x="1198915" y="939771"/>
                </a:cubicBezTo>
                <a:cubicBezTo>
                  <a:pt x="1191934" y="940984"/>
                  <a:pt x="1184868" y="942154"/>
                  <a:pt x="1178012" y="943618"/>
                </a:cubicBezTo>
                <a:cubicBezTo>
                  <a:pt x="1174918" y="944245"/>
                  <a:pt x="1174124" y="945415"/>
                  <a:pt x="1174040" y="948342"/>
                </a:cubicBezTo>
                <a:cubicBezTo>
                  <a:pt x="1173664" y="955616"/>
                  <a:pt x="1173539" y="962765"/>
                  <a:pt x="1173330" y="969872"/>
                </a:cubicBezTo>
                <a:close/>
                <a:moveTo>
                  <a:pt x="1124917" y="1372014"/>
                </a:moveTo>
                <a:cubicBezTo>
                  <a:pt x="1124541" y="1371596"/>
                  <a:pt x="1124164" y="1370927"/>
                  <a:pt x="1123955" y="1370969"/>
                </a:cubicBezTo>
                <a:cubicBezTo>
                  <a:pt x="1121949" y="1371304"/>
                  <a:pt x="1119775" y="1371722"/>
                  <a:pt x="1118019" y="1372223"/>
                </a:cubicBezTo>
                <a:cubicBezTo>
                  <a:pt x="1110410" y="1374188"/>
                  <a:pt x="1102759" y="1376070"/>
                  <a:pt x="1095234" y="1378202"/>
                </a:cubicBezTo>
                <a:cubicBezTo>
                  <a:pt x="1089130" y="1379874"/>
                  <a:pt x="1083068" y="1381839"/>
                  <a:pt x="1077006" y="1383720"/>
                </a:cubicBezTo>
                <a:cubicBezTo>
                  <a:pt x="1076571" y="1383900"/>
                  <a:pt x="1076249" y="1384272"/>
                  <a:pt x="1076128" y="1384724"/>
                </a:cubicBezTo>
                <a:cubicBezTo>
                  <a:pt x="1076162" y="1385221"/>
                  <a:pt x="1076387" y="1385685"/>
                  <a:pt x="1076755" y="1386020"/>
                </a:cubicBezTo>
                <a:cubicBezTo>
                  <a:pt x="1082148" y="1389364"/>
                  <a:pt x="1087583" y="1392583"/>
                  <a:pt x="1092935" y="1395970"/>
                </a:cubicBezTo>
                <a:cubicBezTo>
                  <a:pt x="1094841" y="1397387"/>
                  <a:pt x="1097512" y="1397136"/>
                  <a:pt x="1099122" y="1395384"/>
                </a:cubicBezTo>
                <a:lnTo>
                  <a:pt x="1123705" y="1373812"/>
                </a:lnTo>
                <a:cubicBezTo>
                  <a:pt x="1124194" y="1373273"/>
                  <a:pt x="1124603" y="1372671"/>
                  <a:pt x="1124917" y="1372014"/>
                </a:cubicBezTo>
                <a:close/>
                <a:moveTo>
                  <a:pt x="1094022" y="1100269"/>
                </a:moveTo>
                <a:cubicBezTo>
                  <a:pt x="1093185" y="1108212"/>
                  <a:pt x="1096363" y="1115277"/>
                  <a:pt x="1098202" y="1122552"/>
                </a:cubicBezTo>
                <a:cubicBezTo>
                  <a:pt x="1103595" y="1142995"/>
                  <a:pt x="1109616" y="1163272"/>
                  <a:pt x="1115385" y="1183590"/>
                </a:cubicBezTo>
                <a:cubicBezTo>
                  <a:pt x="1115765" y="1184376"/>
                  <a:pt x="1116229" y="1185116"/>
                  <a:pt x="1116765" y="1185806"/>
                </a:cubicBezTo>
                <a:cubicBezTo>
                  <a:pt x="1117020" y="1184961"/>
                  <a:pt x="1117204" y="1184092"/>
                  <a:pt x="1117308" y="1183214"/>
                </a:cubicBezTo>
                <a:cubicBezTo>
                  <a:pt x="1117308" y="1175856"/>
                  <a:pt x="1117308" y="1168456"/>
                  <a:pt x="1117517" y="1161098"/>
                </a:cubicBezTo>
                <a:cubicBezTo>
                  <a:pt x="1117651" y="1156503"/>
                  <a:pt x="1116723" y="1151938"/>
                  <a:pt x="1114800" y="1147761"/>
                </a:cubicBezTo>
                <a:cubicBezTo>
                  <a:pt x="1108487" y="1133254"/>
                  <a:pt x="1102258" y="1118747"/>
                  <a:pt x="1095986" y="1104240"/>
                </a:cubicBezTo>
                <a:cubicBezTo>
                  <a:pt x="1095359" y="1102735"/>
                  <a:pt x="1094690" y="1101439"/>
                  <a:pt x="1094022" y="1100101"/>
                </a:cubicBezTo>
                <a:close/>
                <a:moveTo>
                  <a:pt x="1169274" y="969287"/>
                </a:moveTo>
                <a:lnTo>
                  <a:pt x="1169274" y="969287"/>
                </a:lnTo>
                <a:cubicBezTo>
                  <a:pt x="1169274" y="964437"/>
                  <a:pt x="1169274" y="959588"/>
                  <a:pt x="1169274" y="954738"/>
                </a:cubicBezTo>
                <a:cubicBezTo>
                  <a:pt x="1169274" y="954446"/>
                  <a:pt x="1168647" y="954069"/>
                  <a:pt x="1168229" y="953819"/>
                </a:cubicBezTo>
                <a:cubicBezTo>
                  <a:pt x="1168020" y="953706"/>
                  <a:pt x="1167769" y="953706"/>
                  <a:pt x="1167560" y="953819"/>
                </a:cubicBezTo>
                <a:cubicBezTo>
                  <a:pt x="1166783" y="954458"/>
                  <a:pt x="1166080" y="955190"/>
                  <a:pt x="1165470" y="955992"/>
                </a:cubicBezTo>
                <a:cubicBezTo>
                  <a:pt x="1160118" y="964354"/>
                  <a:pt x="1154851" y="972715"/>
                  <a:pt x="1149541" y="981077"/>
                </a:cubicBezTo>
                <a:cubicBezTo>
                  <a:pt x="1147367" y="984505"/>
                  <a:pt x="1145110" y="987933"/>
                  <a:pt x="1142978" y="991403"/>
                </a:cubicBezTo>
                <a:cubicBezTo>
                  <a:pt x="1142748" y="991850"/>
                  <a:pt x="1142748" y="992377"/>
                  <a:pt x="1142978" y="992824"/>
                </a:cubicBezTo>
                <a:cubicBezTo>
                  <a:pt x="1143274" y="993213"/>
                  <a:pt x="1143743" y="993431"/>
                  <a:pt x="1144232" y="993410"/>
                </a:cubicBezTo>
                <a:cubicBezTo>
                  <a:pt x="1151673" y="991528"/>
                  <a:pt x="1159073" y="989647"/>
                  <a:pt x="1166431" y="987682"/>
                </a:cubicBezTo>
                <a:cubicBezTo>
                  <a:pt x="1168229" y="987130"/>
                  <a:pt x="1169375" y="985370"/>
                  <a:pt x="1169149" y="983502"/>
                </a:cubicBezTo>
                <a:close/>
                <a:moveTo>
                  <a:pt x="66906" y="931995"/>
                </a:moveTo>
                <a:cubicBezTo>
                  <a:pt x="67324" y="931744"/>
                  <a:pt x="67909" y="931577"/>
                  <a:pt x="68160" y="931243"/>
                </a:cubicBezTo>
                <a:cubicBezTo>
                  <a:pt x="72926" y="924345"/>
                  <a:pt x="77734" y="917488"/>
                  <a:pt x="82416" y="910339"/>
                </a:cubicBezTo>
                <a:cubicBezTo>
                  <a:pt x="87098" y="903190"/>
                  <a:pt x="91321" y="896710"/>
                  <a:pt x="95711" y="889896"/>
                </a:cubicBezTo>
                <a:cubicBezTo>
                  <a:pt x="96605" y="888608"/>
                  <a:pt x="97309" y="887203"/>
                  <a:pt x="97801" y="885715"/>
                </a:cubicBezTo>
                <a:cubicBezTo>
                  <a:pt x="97941" y="884774"/>
                  <a:pt x="97613" y="883821"/>
                  <a:pt x="96923" y="883165"/>
                </a:cubicBezTo>
                <a:cubicBezTo>
                  <a:pt x="93411" y="881743"/>
                  <a:pt x="89816" y="880489"/>
                  <a:pt x="86179" y="879360"/>
                </a:cubicBezTo>
                <a:cubicBezTo>
                  <a:pt x="84888" y="878971"/>
                  <a:pt x="83522" y="879674"/>
                  <a:pt x="83085" y="880949"/>
                </a:cubicBezTo>
                <a:cubicBezTo>
                  <a:pt x="82583" y="882119"/>
                  <a:pt x="82082" y="883290"/>
                  <a:pt x="81663" y="884502"/>
                </a:cubicBezTo>
                <a:cubicBezTo>
                  <a:pt x="77817" y="895289"/>
                  <a:pt x="73929" y="906075"/>
                  <a:pt x="70208" y="916903"/>
                </a:cubicBezTo>
                <a:cubicBezTo>
                  <a:pt x="68661" y="921460"/>
                  <a:pt x="67407" y="926100"/>
                  <a:pt x="66028" y="930741"/>
                </a:cubicBezTo>
                <a:cubicBezTo>
                  <a:pt x="66033" y="930992"/>
                  <a:pt x="66138" y="931234"/>
                  <a:pt x="66320" y="931410"/>
                </a:cubicBezTo>
                <a:cubicBezTo>
                  <a:pt x="66471" y="931644"/>
                  <a:pt x="66670" y="931845"/>
                  <a:pt x="66906" y="931995"/>
                </a:cubicBezTo>
                <a:close/>
                <a:moveTo>
                  <a:pt x="779632" y="1105035"/>
                </a:moveTo>
                <a:cubicBezTo>
                  <a:pt x="783813" y="1104533"/>
                  <a:pt x="788746" y="1103948"/>
                  <a:pt x="793763" y="1103237"/>
                </a:cubicBezTo>
                <a:cubicBezTo>
                  <a:pt x="796313" y="1102861"/>
                  <a:pt x="797233" y="1101523"/>
                  <a:pt x="796564" y="1099056"/>
                </a:cubicBezTo>
                <a:cubicBezTo>
                  <a:pt x="793930" y="1088730"/>
                  <a:pt x="791171" y="1078445"/>
                  <a:pt x="788412" y="1068119"/>
                </a:cubicBezTo>
                <a:cubicBezTo>
                  <a:pt x="788270" y="1067638"/>
                  <a:pt x="788044" y="1067183"/>
                  <a:pt x="787743" y="1066781"/>
                </a:cubicBezTo>
                <a:cubicBezTo>
                  <a:pt x="787492" y="1066405"/>
                  <a:pt x="787032" y="1065945"/>
                  <a:pt x="786698" y="1065987"/>
                </a:cubicBezTo>
                <a:cubicBezTo>
                  <a:pt x="786200" y="1066045"/>
                  <a:pt x="785766" y="1066342"/>
                  <a:pt x="785527" y="1066781"/>
                </a:cubicBezTo>
                <a:cubicBezTo>
                  <a:pt x="784984" y="1068203"/>
                  <a:pt x="784607" y="1069708"/>
                  <a:pt x="784148" y="1070962"/>
                </a:cubicBezTo>
                <a:cubicBezTo>
                  <a:pt x="780761" y="1081079"/>
                  <a:pt x="777333" y="1091155"/>
                  <a:pt x="773947" y="1101272"/>
                </a:cubicBezTo>
                <a:cubicBezTo>
                  <a:pt x="772860" y="1104533"/>
                  <a:pt x="773361" y="1105118"/>
                  <a:pt x="777124" y="1105035"/>
                </a:cubicBezTo>
                <a:close/>
                <a:moveTo>
                  <a:pt x="175855" y="1054574"/>
                </a:moveTo>
                <a:cubicBezTo>
                  <a:pt x="175230" y="1055201"/>
                  <a:pt x="174682" y="1055903"/>
                  <a:pt x="174224" y="1056664"/>
                </a:cubicBezTo>
                <a:cubicBezTo>
                  <a:pt x="172092" y="1062893"/>
                  <a:pt x="170044" y="1069206"/>
                  <a:pt x="167953" y="1075435"/>
                </a:cubicBezTo>
                <a:cubicBezTo>
                  <a:pt x="166970" y="1078128"/>
                  <a:pt x="167638" y="1081146"/>
                  <a:pt x="169667" y="1083170"/>
                </a:cubicBezTo>
                <a:cubicBezTo>
                  <a:pt x="175729" y="1090026"/>
                  <a:pt x="181750" y="1096924"/>
                  <a:pt x="187812" y="1103739"/>
                </a:cubicBezTo>
                <a:cubicBezTo>
                  <a:pt x="188230" y="1104198"/>
                  <a:pt x="188982" y="1104240"/>
                  <a:pt x="189735" y="1104533"/>
                </a:cubicBezTo>
                <a:cubicBezTo>
                  <a:pt x="189066" y="1099558"/>
                  <a:pt x="179617" y="1063478"/>
                  <a:pt x="177193" y="1057291"/>
                </a:cubicBezTo>
                <a:cubicBezTo>
                  <a:pt x="176795" y="1056363"/>
                  <a:pt x="176349" y="1055456"/>
                  <a:pt x="175855" y="1054574"/>
                </a:cubicBezTo>
                <a:close/>
                <a:moveTo>
                  <a:pt x="199977" y="1062141"/>
                </a:moveTo>
                <a:lnTo>
                  <a:pt x="199977" y="1062141"/>
                </a:lnTo>
                <a:cubicBezTo>
                  <a:pt x="200437" y="1068997"/>
                  <a:pt x="201023" y="1075853"/>
                  <a:pt x="201315" y="1082710"/>
                </a:cubicBezTo>
                <a:cubicBezTo>
                  <a:pt x="201273" y="1085565"/>
                  <a:pt x="202692" y="1088245"/>
                  <a:pt x="205078" y="1089817"/>
                </a:cubicBezTo>
                <a:cubicBezTo>
                  <a:pt x="212241" y="1094666"/>
                  <a:pt x="219432" y="1099503"/>
                  <a:pt x="226650" y="1104324"/>
                </a:cubicBezTo>
                <a:cubicBezTo>
                  <a:pt x="227110" y="1104617"/>
                  <a:pt x="227946" y="1104324"/>
                  <a:pt x="228657" y="1104324"/>
                </a:cubicBezTo>
                <a:cubicBezTo>
                  <a:pt x="228593" y="1103626"/>
                  <a:pt x="228438" y="1102936"/>
                  <a:pt x="228197" y="1102275"/>
                </a:cubicBezTo>
                <a:cubicBezTo>
                  <a:pt x="224017" y="1094792"/>
                  <a:pt x="219376" y="1087350"/>
                  <a:pt x="215028" y="1079867"/>
                </a:cubicBezTo>
                <a:cubicBezTo>
                  <a:pt x="210680" y="1072383"/>
                  <a:pt x="206458" y="1064858"/>
                  <a:pt x="202110" y="1057375"/>
                </a:cubicBezTo>
                <a:cubicBezTo>
                  <a:pt x="201817" y="1056873"/>
                  <a:pt x="200981" y="1056664"/>
                  <a:pt x="200396" y="1056329"/>
                </a:cubicBezTo>
                <a:cubicBezTo>
                  <a:pt x="200049" y="1056940"/>
                  <a:pt x="199809" y="1057605"/>
                  <a:pt x="199685" y="1058294"/>
                </a:cubicBezTo>
                <a:cubicBezTo>
                  <a:pt x="199727" y="1059590"/>
                  <a:pt x="199894" y="1060886"/>
                  <a:pt x="199977" y="1062141"/>
                </a:cubicBezTo>
                <a:close/>
                <a:moveTo>
                  <a:pt x="237604" y="1142326"/>
                </a:moveTo>
                <a:cubicBezTo>
                  <a:pt x="237102" y="1137477"/>
                  <a:pt x="236559" y="1132711"/>
                  <a:pt x="236099" y="1127945"/>
                </a:cubicBezTo>
                <a:cubicBezTo>
                  <a:pt x="235848" y="1125144"/>
                  <a:pt x="235597" y="1122385"/>
                  <a:pt x="235555" y="1119583"/>
                </a:cubicBezTo>
                <a:cubicBezTo>
                  <a:pt x="235578" y="1116189"/>
                  <a:pt x="233837" y="1113024"/>
                  <a:pt x="230956" y="1111222"/>
                </a:cubicBezTo>
                <a:cubicBezTo>
                  <a:pt x="226776" y="1108337"/>
                  <a:pt x="222595" y="1105411"/>
                  <a:pt x="218414" y="1102610"/>
                </a:cubicBezTo>
                <a:cubicBezTo>
                  <a:pt x="215697" y="1100770"/>
                  <a:pt x="212896" y="1099056"/>
                  <a:pt x="210053" y="1097342"/>
                </a:cubicBezTo>
                <a:cubicBezTo>
                  <a:pt x="209802" y="1097342"/>
                  <a:pt x="209175" y="1097342"/>
                  <a:pt x="208799" y="1097718"/>
                </a:cubicBezTo>
                <a:cubicBezTo>
                  <a:pt x="208422" y="1098095"/>
                  <a:pt x="208799" y="1098220"/>
                  <a:pt x="208799" y="1098429"/>
                </a:cubicBezTo>
                <a:cubicBezTo>
                  <a:pt x="209310" y="1099871"/>
                  <a:pt x="209940" y="1101272"/>
                  <a:pt x="210680" y="1102610"/>
                </a:cubicBezTo>
                <a:cubicBezTo>
                  <a:pt x="212561" y="1105620"/>
                  <a:pt x="214861" y="1108421"/>
                  <a:pt x="216575" y="1111473"/>
                </a:cubicBezTo>
                <a:cubicBezTo>
                  <a:pt x="221759" y="1120211"/>
                  <a:pt x="226776" y="1129032"/>
                  <a:pt x="231918" y="1137770"/>
                </a:cubicBezTo>
                <a:cubicBezTo>
                  <a:pt x="233172" y="1139902"/>
                  <a:pt x="234719" y="1141950"/>
                  <a:pt x="236099" y="1143999"/>
                </a:cubicBezTo>
                <a:cubicBezTo>
                  <a:pt x="236513" y="1144091"/>
                  <a:pt x="236948" y="1143982"/>
                  <a:pt x="237269" y="1143706"/>
                </a:cubicBezTo>
                <a:cubicBezTo>
                  <a:pt x="237353" y="1143372"/>
                  <a:pt x="237311" y="1142786"/>
                  <a:pt x="237395" y="1142326"/>
                </a:cubicBezTo>
                <a:close/>
                <a:moveTo>
                  <a:pt x="962329" y="1389406"/>
                </a:moveTo>
                <a:cubicBezTo>
                  <a:pt x="962777" y="1389435"/>
                  <a:pt x="963220" y="1389435"/>
                  <a:pt x="963667" y="1389406"/>
                </a:cubicBezTo>
                <a:lnTo>
                  <a:pt x="981142" y="1384013"/>
                </a:lnTo>
                <a:cubicBezTo>
                  <a:pt x="981351" y="1384013"/>
                  <a:pt x="981686" y="1383720"/>
                  <a:pt x="981686" y="1383553"/>
                </a:cubicBezTo>
                <a:cubicBezTo>
                  <a:pt x="981686" y="1383386"/>
                  <a:pt x="981686" y="1381881"/>
                  <a:pt x="981686" y="1381672"/>
                </a:cubicBezTo>
                <a:cubicBezTo>
                  <a:pt x="980591" y="1381036"/>
                  <a:pt x="979428" y="1380530"/>
                  <a:pt x="978216" y="1380167"/>
                </a:cubicBezTo>
                <a:lnTo>
                  <a:pt x="935907" y="1364740"/>
                </a:lnTo>
                <a:cubicBezTo>
                  <a:pt x="935656" y="1364698"/>
                  <a:pt x="935406" y="1364698"/>
                  <a:pt x="935155" y="1364740"/>
                </a:cubicBezTo>
                <a:cubicBezTo>
                  <a:pt x="934946" y="1364740"/>
                  <a:pt x="934528" y="1364740"/>
                  <a:pt x="934486" y="1364949"/>
                </a:cubicBezTo>
                <a:cubicBezTo>
                  <a:pt x="934444" y="1365158"/>
                  <a:pt x="934151" y="1366036"/>
                  <a:pt x="934486" y="1366203"/>
                </a:cubicBezTo>
                <a:cubicBezTo>
                  <a:pt x="943098" y="1373770"/>
                  <a:pt x="951710" y="1381296"/>
                  <a:pt x="960406" y="1388779"/>
                </a:cubicBezTo>
                <a:cubicBezTo>
                  <a:pt x="960945" y="1389072"/>
                  <a:pt x="961522" y="1389281"/>
                  <a:pt x="962120" y="1389406"/>
                </a:cubicBezTo>
                <a:close/>
                <a:moveTo>
                  <a:pt x="213983" y="978903"/>
                </a:moveTo>
                <a:cubicBezTo>
                  <a:pt x="213408" y="980002"/>
                  <a:pt x="212892" y="981135"/>
                  <a:pt x="212436" y="982289"/>
                </a:cubicBezTo>
                <a:cubicBezTo>
                  <a:pt x="210304" y="990901"/>
                  <a:pt x="208255" y="999555"/>
                  <a:pt x="206123" y="1008168"/>
                </a:cubicBezTo>
                <a:cubicBezTo>
                  <a:pt x="205245" y="1011596"/>
                  <a:pt x="204367" y="1015024"/>
                  <a:pt x="203573" y="1018452"/>
                </a:cubicBezTo>
                <a:cubicBezTo>
                  <a:pt x="203071" y="1020543"/>
                  <a:pt x="204116" y="1021755"/>
                  <a:pt x="205830" y="1021044"/>
                </a:cubicBezTo>
                <a:cubicBezTo>
                  <a:pt x="210722" y="1018996"/>
                  <a:pt x="215571" y="1016864"/>
                  <a:pt x="220379" y="1014606"/>
                </a:cubicBezTo>
                <a:cubicBezTo>
                  <a:pt x="222059" y="1013807"/>
                  <a:pt x="222949" y="1011939"/>
                  <a:pt x="222511" y="1010133"/>
                </a:cubicBezTo>
                <a:cubicBezTo>
                  <a:pt x="222289" y="1008623"/>
                  <a:pt x="221983" y="1007131"/>
                  <a:pt x="221592" y="1005659"/>
                </a:cubicBezTo>
                <a:cubicBezTo>
                  <a:pt x="219543" y="997800"/>
                  <a:pt x="217411" y="989940"/>
                  <a:pt x="215446" y="982080"/>
                </a:cubicBezTo>
                <a:cubicBezTo>
                  <a:pt x="214971" y="980989"/>
                  <a:pt x="214426" y="979927"/>
                  <a:pt x="213816" y="978903"/>
                </a:cubicBezTo>
                <a:close/>
                <a:moveTo>
                  <a:pt x="982815" y="1376070"/>
                </a:moveTo>
                <a:cubicBezTo>
                  <a:pt x="982610" y="1375367"/>
                  <a:pt x="982313" y="1374690"/>
                  <a:pt x="981937" y="1374063"/>
                </a:cubicBezTo>
                <a:cubicBezTo>
                  <a:pt x="978759" y="1370091"/>
                  <a:pt x="975331" y="1366287"/>
                  <a:pt x="972363" y="1362148"/>
                </a:cubicBezTo>
                <a:cubicBezTo>
                  <a:pt x="969604" y="1358339"/>
                  <a:pt x="964905" y="1356454"/>
                  <a:pt x="960281" y="1357298"/>
                </a:cubicBezTo>
                <a:cubicBezTo>
                  <a:pt x="956100" y="1357633"/>
                  <a:pt x="952170" y="1357884"/>
                  <a:pt x="948073" y="1358093"/>
                </a:cubicBezTo>
                <a:cubicBezTo>
                  <a:pt x="943976" y="1358302"/>
                  <a:pt x="939419" y="1358469"/>
                  <a:pt x="935071" y="1358678"/>
                </a:cubicBezTo>
                <a:cubicBezTo>
                  <a:pt x="934653" y="1358841"/>
                  <a:pt x="934339" y="1359200"/>
                  <a:pt x="934235" y="1359640"/>
                </a:cubicBezTo>
                <a:cubicBezTo>
                  <a:pt x="934235" y="1360016"/>
                  <a:pt x="934737" y="1360434"/>
                  <a:pt x="935029" y="1360768"/>
                </a:cubicBezTo>
                <a:cubicBezTo>
                  <a:pt x="935201" y="1360956"/>
                  <a:pt x="935414" y="1361103"/>
                  <a:pt x="935656" y="1361186"/>
                </a:cubicBezTo>
                <a:cubicBezTo>
                  <a:pt x="949620" y="1366120"/>
                  <a:pt x="963542" y="1371053"/>
                  <a:pt x="977463" y="1375819"/>
                </a:cubicBezTo>
                <a:cubicBezTo>
                  <a:pt x="979014" y="1376647"/>
                  <a:pt x="980854" y="1376739"/>
                  <a:pt x="982480" y="1376070"/>
                </a:cubicBezTo>
                <a:close/>
                <a:moveTo>
                  <a:pt x="140486" y="1025852"/>
                </a:moveTo>
                <a:cubicBezTo>
                  <a:pt x="143538" y="1027775"/>
                  <a:pt x="145085" y="1029029"/>
                  <a:pt x="146841" y="1030033"/>
                </a:cubicBezTo>
                <a:cubicBezTo>
                  <a:pt x="154617" y="1033712"/>
                  <a:pt x="162477" y="1037349"/>
                  <a:pt x="170294" y="1040944"/>
                </a:cubicBezTo>
                <a:cubicBezTo>
                  <a:pt x="170970" y="1041266"/>
                  <a:pt x="171688" y="1041492"/>
                  <a:pt x="172427" y="1041613"/>
                </a:cubicBezTo>
                <a:cubicBezTo>
                  <a:pt x="173463" y="1041914"/>
                  <a:pt x="174554" y="1041342"/>
                  <a:pt x="174893" y="1040317"/>
                </a:cubicBezTo>
                <a:cubicBezTo>
                  <a:pt x="175938" y="1036973"/>
                  <a:pt x="176858" y="1033545"/>
                  <a:pt x="177903" y="1030116"/>
                </a:cubicBezTo>
                <a:cubicBezTo>
                  <a:pt x="180119" y="1022842"/>
                  <a:pt x="178698" y="1022466"/>
                  <a:pt x="171590" y="1022800"/>
                </a:cubicBezTo>
                <a:cubicBezTo>
                  <a:pt x="163731" y="1023176"/>
                  <a:pt x="155913" y="1023720"/>
                  <a:pt x="148053" y="1024347"/>
                </a:cubicBezTo>
                <a:cubicBezTo>
                  <a:pt x="145501" y="1024686"/>
                  <a:pt x="142974" y="1025187"/>
                  <a:pt x="140486" y="1025852"/>
                </a:cubicBezTo>
                <a:close/>
                <a:moveTo>
                  <a:pt x="209050" y="1130704"/>
                </a:moveTo>
                <a:lnTo>
                  <a:pt x="207837" y="1131498"/>
                </a:lnTo>
                <a:cubicBezTo>
                  <a:pt x="208422" y="1132544"/>
                  <a:pt x="208966" y="1133631"/>
                  <a:pt x="209593" y="1134634"/>
                </a:cubicBezTo>
                <a:cubicBezTo>
                  <a:pt x="214192" y="1141950"/>
                  <a:pt x="218749" y="1149308"/>
                  <a:pt x="223431" y="1156583"/>
                </a:cubicBezTo>
                <a:cubicBezTo>
                  <a:pt x="228114" y="1163857"/>
                  <a:pt x="232671" y="1170672"/>
                  <a:pt x="237353" y="1177486"/>
                </a:cubicBezTo>
                <a:cubicBezTo>
                  <a:pt x="237750" y="1178092"/>
                  <a:pt x="238427" y="1178452"/>
                  <a:pt x="239151" y="1178448"/>
                </a:cubicBezTo>
                <a:cubicBezTo>
                  <a:pt x="239788" y="1178143"/>
                  <a:pt x="240217" y="1177524"/>
                  <a:pt x="240279" y="1176817"/>
                </a:cubicBezTo>
                <a:cubicBezTo>
                  <a:pt x="240279" y="1171968"/>
                  <a:pt x="239820" y="1167160"/>
                  <a:pt x="239694" y="1162352"/>
                </a:cubicBezTo>
                <a:cubicBezTo>
                  <a:pt x="239470" y="1159053"/>
                  <a:pt x="237841" y="1156010"/>
                  <a:pt x="235221" y="1153991"/>
                </a:cubicBezTo>
                <a:cubicBezTo>
                  <a:pt x="228824" y="1148179"/>
                  <a:pt x="222679" y="1142243"/>
                  <a:pt x="216115" y="1136432"/>
                </a:cubicBezTo>
                <a:cubicBezTo>
                  <a:pt x="213857" y="1134383"/>
                  <a:pt x="211391" y="1132669"/>
                  <a:pt x="209050" y="1130704"/>
                </a:cubicBezTo>
                <a:close/>
                <a:moveTo>
                  <a:pt x="201441" y="1095962"/>
                </a:moveTo>
                <a:cubicBezTo>
                  <a:pt x="199735" y="1100068"/>
                  <a:pt x="198677" y="1104412"/>
                  <a:pt x="198305" y="1108839"/>
                </a:cubicBezTo>
                <a:cubicBezTo>
                  <a:pt x="197428" y="1112376"/>
                  <a:pt x="198724" y="1116101"/>
                  <a:pt x="201608" y="1118329"/>
                </a:cubicBezTo>
                <a:cubicBezTo>
                  <a:pt x="207001" y="1122970"/>
                  <a:pt x="212101" y="1127945"/>
                  <a:pt x="217327" y="1132753"/>
                </a:cubicBezTo>
                <a:cubicBezTo>
                  <a:pt x="220337" y="1135512"/>
                  <a:pt x="223306" y="1138313"/>
                  <a:pt x="226316" y="1141114"/>
                </a:cubicBezTo>
                <a:cubicBezTo>
                  <a:pt x="226985" y="1141699"/>
                  <a:pt x="227863" y="1142745"/>
                  <a:pt x="228824" y="1141699"/>
                </a:cubicBezTo>
                <a:cubicBezTo>
                  <a:pt x="229117" y="1141365"/>
                  <a:pt x="228824" y="1140236"/>
                  <a:pt x="228490" y="1139651"/>
                </a:cubicBezTo>
                <a:cubicBezTo>
                  <a:pt x="221215" y="1127414"/>
                  <a:pt x="213927" y="1115181"/>
                  <a:pt x="206625" y="1102944"/>
                </a:cubicBezTo>
                <a:cubicBezTo>
                  <a:pt x="205316" y="1100331"/>
                  <a:pt x="203562" y="1097969"/>
                  <a:pt x="201441" y="1095962"/>
                </a:cubicBezTo>
                <a:close/>
                <a:moveTo>
                  <a:pt x="1077884" y="1398855"/>
                </a:moveTo>
                <a:lnTo>
                  <a:pt x="1077299" y="1400151"/>
                </a:lnTo>
                <a:cubicBezTo>
                  <a:pt x="1078177" y="1401028"/>
                  <a:pt x="1079013" y="1401990"/>
                  <a:pt x="1079933" y="1402826"/>
                </a:cubicBezTo>
                <a:lnTo>
                  <a:pt x="1101756" y="1422016"/>
                </a:lnTo>
                <a:cubicBezTo>
                  <a:pt x="1102329" y="1422521"/>
                  <a:pt x="1102931" y="1422998"/>
                  <a:pt x="1103554" y="1423437"/>
                </a:cubicBezTo>
                <a:cubicBezTo>
                  <a:pt x="1105100" y="1424566"/>
                  <a:pt x="1106731" y="1423939"/>
                  <a:pt x="1106731" y="1422057"/>
                </a:cubicBezTo>
                <a:cubicBezTo>
                  <a:pt x="1106731" y="1413696"/>
                  <a:pt x="1106731" y="1405753"/>
                  <a:pt x="1106731" y="1397600"/>
                </a:cubicBezTo>
                <a:cubicBezTo>
                  <a:pt x="1106702" y="1396768"/>
                  <a:pt x="1106008" y="1396120"/>
                  <a:pt x="1105176" y="1396150"/>
                </a:cubicBezTo>
                <a:cubicBezTo>
                  <a:pt x="1104958" y="1396154"/>
                  <a:pt x="1104749" y="1396208"/>
                  <a:pt x="1104557" y="1396304"/>
                </a:cubicBezTo>
                <a:cubicBezTo>
                  <a:pt x="1103888" y="1396680"/>
                  <a:pt x="1103177" y="1397015"/>
                  <a:pt x="1102550" y="1397433"/>
                </a:cubicBezTo>
                <a:cubicBezTo>
                  <a:pt x="1095694" y="1402366"/>
                  <a:pt x="1096864" y="1401865"/>
                  <a:pt x="1086914" y="1400443"/>
                </a:cubicBezTo>
                <a:cubicBezTo>
                  <a:pt x="1083821" y="1399983"/>
                  <a:pt x="1080852" y="1399398"/>
                  <a:pt x="1077884" y="1398855"/>
                </a:cubicBezTo>
                <a:close/>
                <a:moveTo>
                  <a:pt x="1099916" y="1524276"/>
                </a:moveTo>
                <a:cubicBezTo>
                  <a:pt x="1099122" y="1524276"/>
                  <a:pt x="1098453" y="1524276"/>
                  <a:pt x="1098160" y="1524610"/>
                </a:cubicBezTo>
                <a:cubicBezTo>
                  <a:pt x="1087320" y="1534978"/>
                  <a:pt x="1076517" y="1545346"/>
                  <a:pt x="1065760" y="1555714"/>
                </a:cubicBezTo>
                <a:cubicBezTo>
                  <a:pt x="1065467" y="1556007"/>
                  <a:pt x="1065760" y="1556676"/>
                  <a:pt x="1065467" y="1557136"/>
                </a:cubicBezTo>
                <a:cubicBezTo>
                  <a:pt x="1066128" y="1557274"/>
                  <a:pt x="1066813" y="1557274"/>
                  <a:pt x="1067474" y="1557136"/>
                </a:cubicBezTo>
                <a:cubicBezTo>
                  <a:pt x="1073243" y="1554460"/>
                  <a:pt x="1078971" y="1551826"/>
                  <a:pt x="1084657" y="1549025"/>
                </a:cubicBezTo>
                <a:cubicBezTo>
                  <a:pt x="1090342" y="1546224"/>
                  <a:pt x="1095109" y="1543799"/>
                  <a:pt x="1100251" y="1540998"/>
                </a:cubicBezTo>
                <a:cubicBezTo>
                  <a:pt x="1101313" y="1540380"/>
                  <a:pt x="1102044" y="1539322"/>
                  <a:pt x="1102258" y="1538114"/>
                </a:cubicBezTo>
                <a:cubicBezTo>
                  <a:pt x="1102366" y="1533435"/>
                  <a:pt x="1101572" y="1528778"/>
                  <a:pt x="1099916" y="1524401"/>
                </a:cubicBezTo>
                <a:close/>
                <a:moveTo>
                  <a:pt x="824742" y="1565832"/>
                </a:moveTo>
                <a:cubicBezTo>
                  <a:pt x="826331" y="1564661"/>
                  <a:pt x="826874" y="1564452"/>
                  <a:pt x="827083" y="1564076"/>
                </a:cubicBezTo>
                <a:cubicBezTo>
                  <a:pt x="833187" y="1553235"/>
                  <a:pt x="839279" y="1542407"/>
                  <a:pt x="845353" y="1531592"/>
                </a:cubicBezTo>
                <a:cubicBezTo>
                  <a:pt x="846106" y="1530254"/>
                  <a:pt x="846816" y="1528916"/>
                  <a:pt x="847443" y="1527411"/>
                </a:cubicBezTo>
                <a:cubicBezTo>
                  <a:pt x="848351" y="1526128"/>
                  <a:pt x="848045" y="1524355"/>
                  <a:pt x="846762" y="1523448"/>
                </a:cubicBezTo>
                <a:cubicBezTo>
                  <a:pt x="846645" y="1523368"/>
                  <a:pt x="846524" y="1523293"/>
                  <a:pt x="846398" y="1523230"/>
                </a:cubicBezTo>
                <a:cubicBezTo>
                  <a:pt x="843781" y="1521696"/>
                  <a:pt x="841089" y="1520304"/>
                  <a:pt x="838330" y="1519050"/>
                </a:cubicBezTo>
                <a:cubicBezTo>
                  <a:pt x="837744" y="1518757"/>
                  <a:pt x="836365" y="1519384"/>
                  <a:pt x="835821" y="1520011"/>
                </a:cubicBezTo>
                <a:cubicBezTo>
                  <a:pt x="835257" y="1520856"/>
                  <a:pt x="834885" y="1521809"/>
                  <a:pt x="834734" y="1522812"/>
                </a:cubicBezTo>
                <a:lnTo>
                  <a:pt x="827794" y="1553624"/>
                </a:lnTo>
                <a:close/>
                <a:moveTo>
                  <a:pt x="1121907" y="1405251"/>
                </a:moveTo>
                <a:lnTo>
                  <a:pt x="1121907" y="1405251"/>
                </a:lnTo>
                <a:cubicBezTo>
                  <a:pt x="1121614" y="1398896"/>
                  <a:pt x="1121363" y="1392709"/>
                  <a:pt x="1121071" y="1386145"/>
                </a:cubicBezTo>
                <a:cubicBezTo>
                  <a:pt x="1121071" y="1384933"/>
                  <a:pt x="1121071" y="1383344"/>
                  <a:pt x="1119524" y="1383093"/>
                </a:cubicBezTo>
                <a:cubicBezTo>
                  <a:pt x="1118729" y="1383093"/>
                  <a:pt x="1117684" y="1383804"/>
                  <a:pt x="1116932" y="1384431"/>
                </a:cubicBezTo>
                <a:cubicBezTo>
                  <a:pt x="1114892" y="1386007"/>
                  <a:pt x="1113662" y="1388415"/>
                  <a:pt x="1113587" y="1390995"/>
                </a:cubicBezTo>
                <a:cubicBezTo>
                  <a:pt x="1113002" y="1400401"/>
                  <a:pt x="1112166" y="1409808"/>
                  <a:pt x="1111539" y="1419215"/>
                </a:cubicBezTo>
                <a:cubicBezTo>
                  <a:pt x="1111539" y="1421597"/>
                  <a:pt x="1110201" y="1424231"/>
                  <a:pt x="1112500" y="1426364"/>
                </a:cubicBezTo>
                <a:cubicBezTo>
                  <a:pt x="1114883" y="1425527"/>
                  <a:pt x="1117308" y="1424859"/>
                  <a:pt x="1119566" y="1423855"/>
                </a:cubicBezTo>
                <a:cubicBezTo>
                  <a:pt x="1121794" y="1422956"/>
                  <a:pt x="1123073" y="1420611"/>
                  <a:pt x="1122618" y="1418253"/>
                </a:cubicBezTo>
                <a:cubicBezTo>
                  <a:pt x="1122450" y="1414030"/>
                  <a:pt x="1122200" y="1409683"/>
                  <a:pt x="1121907" y="1405376"/>
                </a:cubicBezTo>
                <a:close/>
                <a:moveTo>
                  <a:pt x="231416" y="1043411"/>
                </a:moveTo>
                <a:cubicBezTo>
                  <a:pt x="231463" y="1043106"/>
                  <a:pt x="231463" y="1042796"/>
                  <a:pt x="231416" y="1042491"/>
                </a:cubicBezTo>
                <a:cubicBezTo>
                  <a:pt x="229326" y="1034924"/>
                  <a:pt x="227236" y="1027315"/>
                  <a:pt x="225062" y="1019790"/>
                </a:cubicBezTo>
                <a:cubicBezTo>
                  <a:pt x="224677" y="1018410"/>
                  <a:pt x="223248" y="1017604"/>
                  <a:pt x="221869" y="1017988"/>
                </a:cubicBezTo>
                <a:cubicBezTo>
                  <a:pt x="221685" y="1018042"/>
                  <a:pt x="221508" y="1018114"/>
                  <a:pt x="221341" y="1018201"/>
                </a:cubicBezTo>
                <a:cubicBezTo>
                  <a:pt x="216491" y="1020334"/>
                  <a:pt x="211642" y="1022382"/>
                  <a:pt x="206876" y="1024890"/>
                </a:cubicBezTo>
                <a:cubicBezTo>
                  <a:pt x="205078" y="1025768"/>
                  <a:pt x="204869" y="1027190"/>
                  <a:pt x="206458" y="1028402"/>
                </a:cubicBezTo>
                <a:cubicBezTo>
                  <a:pt x="210638" y="1031872"/>
                  <a:pt x="215279" y="1035259"/>
                  <a:pt x="219794" y="1038520"/>
                </a:cubicBezTo>
                <a:cubicBezTo>
                  <a:pt x="222846" y="1040694"/>
                  <a:pt x="226107" y="1042700"/>
                  <a:pt x="229368" y="1044665"/>
                </a:cubicBezTo>
                <a:cubicBezTo>
                  <a:pt x="230114" y="1044975"/>
                  <a:pt x="230970" y="1044619"/>
                  <a:pt x="231280" y="1043875"/>
                </a:cubicBezTo>
                <a:cubicBezTo>
                  <a:pt x="231325" y="1043766"/>
                  <a:pt x="231357" y="1043653"/>
                  <a:pt x="231375" y="1043536"/>
                </a:cubicBezTo>
                <a:close/>
                <a:moveTo>
                  <a:pt x="992556" y="1711237"/>
                </a:moveTo>
                <a:cubicBezTo>
                  <a:pt x="989504" y="1708937"/>
                  <a:pt x="987664" y="1707641"/>
                  <a:pt x="985950" y="1706220"/>
                </a:cubicBezTo>
                <a:cubicBezTo>
                  <a:pt x="983927" y="1704606"/>
                  <a:pt x="981272" y="1704021"/>
                  <a:pt x="978759" y="1704631"/>
                </a:cubicBezTo>
                <a:cubicBezTo>
                  <a:pt x="970398" y="1706262"/>
                  <a:pt x="961744" y="1707892"/>
                  <a:pt x="953215" y="1709439"/>
                </a:cubicBezTo>
                <a:cubicBezTo>
                  <a:pt x="946234" y="1710735"/>
                  <a:pt x="939210" y="1711864"/>
                  <a:pt x="932312" y="1713076"/>
                </a:cubicBezTo>
                <a:cubicBezTo>
                  <a:pt x="928783" y="1713352"/>
                  <a:pt x="925309" y="1714109"/>
                  <a:pt x="921985" y="1715334"/>
                </a:cubicBezTo>
                <a:cubicBezTo>
                  <a:pt x="922868" y="1715718"/>
                  <a:pt x="923796" y="1715986"/>
                  <a:pt x="924745" y="1716128"/>
                </a:cubicBezTo>
                <a:cubicBezTo>
                  <a:pt x="945117" y="1714957"/>
                  <a:pt x="965465" y="1713758"/>
                  <a:pt x="985783" y="1712533"/>
                </a:cubicBezTo>
                <a:cubicBezTo>
                  <a:pt x="987372" y="1712407"/>
                  <a:pt x="989086" y="1711906"/>
                  <a:pt x="992556" y="1711237"/>
                </a:cubicBezTo>
                <a:close/>
                <a:moveTo>
                  <a:pt x="979470" y="1503121"/>
                </a:moveTo>
                <a:cubicBezTo>
                  <a:pt x="974968" y="1497657"/>
                  <a:pt x="967885" y="1495027"/>
                  <a:pt x="960908" y="1496223"/>
                </a:cubicBezTo>
                <a:cubicBezTo>
                  <a:pt x="957634" y="1496637"/>
                  <a:pt x="954340" y="1496859"/>
                  <a:pt x="951041" y="1496892"/>
                </a:cubicBezTo>
                <a:lnTo>
                  <a:pt x="910739" y="1500153"/>
                </a:lnTo>
                <a:cubicBezTo>
                  <a:pt x="908942" y="1500153"/>
                  <a:pt x="907186" y="1500446"/>
                  <a:pt x="905388" y="1500655"/>
                </a:cubicBezTo>
                <a:cubicBezTo>
                  <a:pt x="903281" y="1500579"/>
                  <a:pt x="901191" y="1501056"/>
                  <a:pt x="899326" y="1502034"/>
                </a:cubicBezTo>
                <a:close/>
                <a:moveTo>
                  <a:pt x="63143" y="1008837"/>
                </a:moveTo>
                <a:cubicBezTo>
                  <a:pt x="60844" y="1002816"/>
                  <a:pt x="59213" y="998259"/>
                  <a:pt x="57374" y="993828"/>
                </a:cubicBezTo>
                <a:cubicBezTo>
                  <a:pt x="54586" y="986971"/>
                  <a:pt x="51716" y="980157"/>
                  <a:pt x="48761" y="973384"/>
                </a:cubicBezTo>
                <a:cubicBezTo>
                  <a:pt x="47591" y="970709"/>
                  <a:pt x="47382" y="966486"/>
                  <a:pt x="44037" y="966277"/>
                </a:cubicBezTo>
                <a:cubicBezTo>
                  <a:pt x="40693" y="966068"/>
                  <a:pt x="40274" y="969998"/>
                  <a:pt x="38644" y="972255"/>
                </a:cubicBezTo>
                <a:cubicBezTo>
                  <a:pt x="38390" y="972690"/>
                  <a:pt x="38110" y="973108"/>
                  <a:pt x="37808" y="973510"/>
                </a:cubicBezTo>
                <a:cubicBezTo>
                  <a:pt x="36099" y="975061"/>
                  <a:pt x="35973" y="977707"/>
                  <a:pt x="37526" y="979417"/>
                </a:cubicBezTo>
                <a:cubicBezTo>
                  <a:pt x="37615" y="979513"/>
                  <a:pt x="37710" y="979609"/>
                  <a:pt x="37808" y="979697"/>
                </a:cubicBezTo>
                <a:cubicBezTo>
                  <a:pt x="45208" y="988769"/>
                  <a:pt x="52566" y="997925"/>
                  <a:pt x="59966" y="1006997"/>
                </a:cubicBezTo>
                <a:cubicBezTo>
                  <a:pt x="60551" y="1007541"/>
                  <a:pt x="61303" y="1007750"/>
                  <a:pt x="63143" y="1008837"/>
                </a:cubicBezTo>
                <a:close/>
                <a:moveTo>
                  <a:pt x="686444" y="1087225"/>
                </a:moveTo>
                <a:cubicBezTo>
                  <a:pt x="684149" y="1086681"/>
                  <a:pt x="681758" y="1086681"/>
                  <a:pt x="679463" y="1087225"/>
                </a:cubicBezTo>
                <a:lnTo>
                  <a:pt x="658308" y="1090026"/>
                </a:lnTo>
                <a:cubicBezTo>
                  <a:pt x="651034" y="1090987"/>
                  <a:pt x="643759" y="1092074"/>
                  <a:pt x="636443" y="1093161"/>
                </a:cubicBezTo>
                <a:cubicBezTo>
                  <a:pt x="636038" y="1093354"/>
                  <a:pt x="635778" y="1093759"/>
                  <a:pt x="635774" y="1094207"/>
                </a:cubicBezTo>
                <a:cubicBezTo>
                  <a:pt x="635887" y="1094666"/>
                  <a:pt x="636238" y="1095034"/>
                  <a:pt x="636694" y="1095168"/>
                </a:cubicBezTo>
                <a:cubicBezTo>
                  <a:pt x="645975" y="1096590"/>
                  <a:pt x="655298" y="1097844"/>
                  <a:pt x="664538" y="1099349"/>
                </a:cubicBezTo>
                <a:cubicBezTo>
                  <a:pt x="667025" y="1099930"/>
                  <a:pt x="669642" y="1099462"/>
                  <a:pt x="671770" y="1098053"/>
                </a:cubicBezTo>
                <a:cubicBezTo>
                  <a:pt x="676244" y="1095126"/>
                  <a:pt x="680675" y="1092242"/>
                  <a:pt x="685107" y="1089231"/>
                </a:cubicBezTo>
                <a:cubicBezTo>
                  <a:pt x="685650" y="1088897"/>
                  <a:pt x="685859" y="1088103"/>
                  <a:pt x="686444" y="1087225"/>
                </a:cubicBezTo>
                <a:close/>
                <a:moveTo>
                  <a:pt x="138772" y="918951"/>
                </a:moveTo>
                <a:cubicBezTo>
                  <a:pt x="138899" y="917910"/>
                  <a:pt x="138899" y="916857"/>
                  <a:pt x="138772" y="915816"/>
                </a:cubicBezTo>
                <a:cubicBezTo>
                  <a:pt x="130996" y="901213"/>
                  <a:pt x="123206" y="886647"/>
                  <a:pt x="115402" y="872128"/>
                </a:cubicBezTo>
                <a:cubicBezTo>
                  <a:pt x="115067" y="871542"/>
                  <a:pt x="113980" y="870706"/>
                  <a:pt x="113855" y="870790"/>
                </a:cubicBezTo>
                <a:cubicBezTo>
                  <a:pt x="113051" y="871241"/>
                  <a:pt x="112418" y="871948"/>
                  <a:pt x="112057" y="872796"/>
                </a:cubicBezTo>
                <a:cubicBezTo>
                  <a:pt x="111263" y="874970"/>
                  <a:pt x="110970" y="877270"/>
                  <a:pt x="110092" y="879360"/>
                </a:cubicBezTo>
                <a:cubicBezTo>
                  <a:pt x="108984" y="882027"/>
                  <a:pt x="109632" y="885100"/>
                  <a:pt x="111723" y="887094"/>
                </a:cubicBezTo>
                <a:cubicBezTo>
                  <a:pt x="114315" y="890188"/>
                  <a:pt x="116990" y="893282"/>
                  <a:pt x="119624" y="896376"/>
                </a:cubicBezTo>
                <a:close/>
                <a:moveTo>
                  <a:pt x="674697" y="1646896"/>
                </a:moveTo>
                <a:cubicBezTo>
                  <a:pt x="676536" y="1646310"/>
                  <a:pt x="678459" y="1645767"/>
                  <a:pt x="680341" y="1645098"/>
                </a:cubicBezTo>
                <a:cubicBezTo>
                  <a:pt x="680341" y="1645098"/>
                  <a:pt x="680591" y="1644178"/>
                  <a:pt x="680341" y="1643802"/>
                </a:cubicBezTo>
                <a:cubicBezTo>
                  <a:pt x="680048" y="1643396"/>
                  <a:pt x="679659" y="1643066"/>
                  <a:pt x="679212" y="1642840"/>
                </a:cubicBezTo>
                <a:lnTo>
                  <a:pt x="646686" y="1628082"/>
                </a:lnTo>
                <a:cubicBezTo>
                  <a:pt x="645361" y="1627485"/>
                  <a:pt x="643948" y="1627092"/>
                  <a:pt x="642505" y="1626912"/>
                </a:cubicBezTo>
                <a:cubicBezTo>
                  <a:pt x="637488" y="1626243"/>
                  <a:pt x="632430" y="1625699"/>
                  <a:pt x="627371" y="1625240"/>
                </a:cubicBezTo>
                <a:cubicBezTo>
                  <a:pt x="626911" y="1625240"/>
                  <a:pt x="626368" y="1625950"/>
                  <a:pt x="625824" y="1626368"/>
                </a:cubicBezTo>
                <a:cubicBezTo>
                  <a:pt x="626159" y="1626703"/>
                  <a:pt x="626410" y="1627246"/>
                  <a:pt x="626828" y="1627414"/>
                </a:cubicBezTo>
                <a:cubicBezTo>
                  <a:pt x="641293" y="1633547"/>
                  <a:pt x="655771" y="1639663"/>
                  <a:pt x="670265" y="1645767"/>
                </a:cubicBezTo>
                <a:cubicBezTo>
                  <a:pt x="671707" y="1646269"/>
                  <a:pt x="673192" y="1646645"/>
                  <a:pt x="674697" y="1646896"/>
                </a:cubicBezTo>
                <a:close/>
                <a:moveTo>
                  <a:pt x="1035993" y="1687490"/>
                </a:moveTo>
                <a:cubicBezTo>
                  <a:pt x="1034572" y="1685818"/>
                  <a:pt x="1033318" y="1686612"/>
                  <a:pt x="1032272" y="1686989"/>
                </a:cubicBezTo>
                <a:cubicBezTo>
                  <a:pt x="1020483" y="1691086"/>
                  <a:pt x="1008735" y="1695266"/>
                  <a:pt x="997029" y="1699531"/>
                </a:cubicBezTo>
                <a:cubicBezTo>
                  <a:pt x="994688" y="1700367"/>
                  <a:pt x="992012" y="1700618"/>
                  <a:pt x="990340" y="1702875"/>
                </a:cubicBezTo>
                <a:cubicBezTo>
                  <a:pt x="991009" y="1706220"/>
                  <a:pt x="994019" y="1707432"/>
                  <a:pt x="996277" y="1709272"/>
                </a:cubicBezTo>
                <a:cubicBezTo>
                  <a:pt x="997765" y="1710359"/>
                  <a:pt x="999763" y="1710442"/>
                  <a:pt x="1001335" y="1709481"/>
                </a:cubicBezTo>
                <a:cubicBezTo>
                  <a:pt x="1002464" y="1708895"/>
                  <a:pt x="1003551" y="1708185"/>
                  <a:pt x="1004638" y="1707516"/>
                </a:cubicBezTo>
                <a:cubicBezTo>
                  <a:pt x="1013292" y="1702206"/>
                  <a:pt x="1021946" y="1696897"/>
                  <a:pt x="1030600" y="1691504"/>
                </a:cubicBezTo>
                <a:cubicBezTo>
                  <a:pt x="1032649" y="1690375"/>
                  <a:pt x="1034154" y="1688954"/>
                  <a:pt x="1035993" y="1687616"/>
                </a:cubicBezTo>
                <a:close/>
                <a:moveTo>
                  <a:pt x="1125502" y="962514"/>
                </a:moveTo>
                <a:cubicBezTo>
                  <a:pt x="1120845" y="968915"/>
                  <a:pt x="1116894" y="975796"/>
                  <a:pt x="1113713" y="983042"/>
                </a:cubicBezTo>
                <a:cubicBezTo>
                  <a:pt x="1113148" y="984154"/>
                  <a:pt x="1113587" y="985512"/>
                  <a:pt x="1114699" y="986077"/>
                </a:cubicBezTo>
                <a:cubicBezTo>
                  <a:pt x="1114775" y="986114"/>
                  <a:pt x="1114850" y="986148"/>
                  <a:pt x="1114925" y="986177"/>
                </a:cubicBezTo>
                <a:cubicBezTo>
                  <a:pt x="1119482" y="988309"/>
                  <a:pt x="1124123" y="990358"/>
                  <a:pt x="1128763" y="992281"/>
                </a:cubicBezTo>
                <a:cubicBezTo>
                  <a:pt x="1129240" y="992473"/>
                  <a:pt x="1129758" y="992549"/>
                  <a:pt x="1130268" y="992490"/>
                </a:cubicBezTo>
                <a:cubicBezTo>
                  <a:pt x="1131280" y="992582"/>
                  <a:pt x="1132175" y="991838"/>
                  <a:pt x="1132267" y="990826"/>
                </a:cubicBezTo>
                <a:cubicBezTo>
                  <a:pt x="1132271" y="990797"/>
                  <a:pt x="1132275" y="990763"/>
                  <a:pt x="1132275" y="990734"/>
                </a:cubicBezTo>
                <a:cubicBezTo>
                  <a:pt x="1132296" y="989727"/>
                  <a:pt x="1132212" y="988715"/>
                  <a:pt x="1132024" y="987724"/>
                </a:cubicBezTo>
                <a:cubicBezTo>
                  <a:pt x="1130310" y="980073"/>
                  <a:pt x="1128554" y="972464"/>
                  <a:pt x="1126798" y="964814"/>
                </a:cubicBezTo>
                <a:cubicBezTo>
                  <a:pt x="1126455" y="963999"/>
                  <a:pt x="1126021" y="963229"/>
                  <a:pt x="1125502" y="962514"/>
                </a:cubicBezTo>
                <a:close/>
                <a:moveTo>
                  <a:pt x="49096" y="877646"/>
                </a:moveTo>
                <a:lnTo>
                  <a:pt x="49096" y="872295"/>
                </a:lnTo>
                <a:cubicBezTo>
                  <a:pt x="49096" y="870539"/>
                  <a:pt x="49096" y="868658"/>
                  <a:pt x="47256" y="867738"/>
                </a:cubicBezTo>
                <a:cubicBezTo>
                  <a:pt x="45417" y="866818"/>
                  <a:pt x="43619" y="868072"/>
                  <a:pt x="42365" y="870288"/>
                </a:cubicBezTo>
                <a:cubicBezTo>
                  <a:pt x="42365" y="870539"/>
                  <a:pt x="42114" y="870748"/>
                  <a:pt x="42030" y="870957"/>
                </a:cubicBezTo>
                <a:cubicBezTo>
                  <a:pt x="39982" y="876141"/>
                  <a:pt x="37850" y="881283"/>
                  <a:pt x="36010" y="886551"/>
                </a:cubicBezTo>
                <a:cubicBezTo>
                  <a:pt x="35436" y="888207"/>
                  <a:pt x="35526" y="890021"/>
                  <a:pt x="36261" y="891610"/>
                </a:cubicBezTo>
                <a:cubicBezTo>
                  <a:pt x="38686" y="895456"/>
                  <a:pt x="41570" y="898968"/>
                  <a:pt x="44330" y="902563"/>
                </a:cubicBezTo>
                <a:cubicBezTo>
                  <a:pt x="44723" y="902864"/>
                  <a:pt x="45236" y="902956"/>
                  <a:pt x="45709" y="902814"/>
                </a:cubicBezTo>
                <a:cubicBezTo>
                  <a:pt x="46150" y="902613"/>
                  <a:pt x="46484" y="902233"/>
                  <a:pt x="46629" y="901769"/>
                </a:cubicBezTo>
                <a:cubicBezTo>
                  <a:pt x="47507" y="893491"/>
                  <a:pt x="48343" y="885171"/>
                  <a:pt x="49096" y="877646"/>
                </a:cubicBezTo>
                <a:close/>
                <a:moveTo>
                  <a:pt x="71881" y="834585"/>
                </a:moveTo>
                <a:lnTo>
                  <a:pt x="71379" y="835964"/>
                </a:lnTo>
                <a:lnTo>
                  <a:pt x="107249" y="857704"/>
                </a:lnTo>
                <a:cubicBezTo>
                  <a:pt x="107915" y="858076"/>
                  <a:pt x="108615" y="858386"/>
                  <a:pt x="109340" y="858624"/>
                </a:cubicBezTo>
                <a:cubicBezTo>
                  <a:pt x="110538" y="859192"/>
                  <a:pt x="111970" y="858779"/>
                  <a:pt x="112684" y="857662"/>
                </a:cubicBezTo>
                <a:cubicBezTo>
                  <a:pt x="113317" y="856860"/>
                  <a:pt x="113903" y="856023"/>
                  <a:pt x="114440" y="855154"/>
                </a:cubicBezTo>
                <a:cubicBezTo>
                  <a:pt x="116405" y="851768"/>
                  <a:pt x="116238" y="850764"/>
                  <a:pt x="112684" y="849385"/>
                </a:cubicBezTo>
                <a:cubicBezTo>
                  <a:pt x="105577" y="846596"/>
                  <a:pt x="98428" y="843908"/>
                  <a:pt x="91237" y="841316"/>
                </a:cubicBezTo>
                <a:cubicBezTo>
                  <a:pt x="84799" y="838975"/>
                  <a:pt x="78319" y="836801"/>
                  <a:pt x="71881" y="834585"/>
                </a:cubicBezTo>
                <a:close/>
                <a:moveTo>
                  <a:pt x="269126" y="1225815"/>
                </a:moveTo>
                <a:cubicBezTo>
                  <a:pt x="269169" y="1225313"/>
                  <a:pt x="269169" y="1224812"/>
                  <a:pt x="269126" y="1224310"/>
                </a:cubicBezTo>
                <a:cubicBezTo>
                  <a:pt x="266952" y="1215447"/>
                  <a:pt x="264737" y="1206626"/>
                  <a:pt x="262563" y="1197763"/>
                </a:cubicBezTo>
                <a:cubicBezTo>
                  <a:pt x="262433" y="1197278"/>
                  <a:pt x="262265" y="1196801"/>
                  <a:pt x="262061" y="1196341"/>
                </a:cubicBezTo>
                <a:cubicBezTo>
                  <a:pt x="261392" y="1194543"/>
                  <a:pt x="259971" y="1193916"/>
                  <a:pt x="258549" y="1195045"/>
                </a:cubicBezTo>
                <a:cubicBezTo>
                  <a:pt x="255999" y="1197094"/>
                  <a:pt x="253574" y="1199226"/>
                  <a:pt x="251233" y="1201567"/>
                </a:cubicBezTo>
                <a:cubicBezTo>
                  <a:pt x="248892" y="1203908"/>
                  <a:pt x="249477" y="1204159"/>
                  <a:pt x="251024" y="1206208"/>
                </a:cubicBezTo>
                <a:cubicBezTo>
                  <a:pt x="256166" y="1212771"/>
                  <a:pt x="261392" y="1219251"/>
                  <a:pt x="266618" y="1225773"/>
                </a:cubicBezTo>
                <a:cubicBezTo>
                  <a:pt x="266930" y="1226175"/>
                  <a:pt x="267313" y="1226513"/>
                  <a:pt x="267747" y="1226777"/>
                </a:cubicBezTo>
                <a:cubicBezTo>
                  <a:pt x="267747" y="1226777"/>
                  <a:pt x="268332" y="1226777"/>
                  <a:pt x="268416" y="1226777"/>
                </a:cubicBezTo>
                <a:cubicBezTo>
                  <a:pt x="268681" y="1226480"/>
                  <a:pt x="268919" y="1226158"/>
                  <a:pt x="269126" y="1225815"/>
                </a:cubicBezTo>
                <a:close/>
                <a:moveTo>
                  <a:pt x="150102" y="1120963"/>
                </a:moveTo>
                <a:cubicBezTo>
                  <a:pt x="150102" y="1124893"/>
                  <a:pt x="150771" y="1125771"/>
                  <a:pt x="154282" y="1124893"/>
                </a:cubicBezTo>
                <a:cubicBezTo>
                  <a:pt x="160679" y="1123304"/>
                  <a:pt x="166824" y="1121548"/>
                  <a:pt x="173430" y="1119793"/>
                </a:cubicBezTo>
                <a:cubicBezTo>
                  <a:pt x="176106" y="1119040"/>
                  <a:pt x="178739" y="1118162"/>
                  <a:pt x="181415" y="1117284"/>
                </a:cubicBezTo>
                <a:cubicBezTo>
                  <a:pt x="181415" y="1117284"/>
                  <a:pt x="181875" y="1116908"/>
                  <a:pt x="181833" y="1116741"/>
                </a:cubicBezTo>
                <a:cubicBezTo>
                  <a:pt x="181791" y="1116573"/>
                  <a:pt x="181833" y="1115654"/>
                  <a:pt x="181373" y="1115570"/>
                </a:cubicBezTo>
                <a:cubicBezTo>
                  <a:pt x="179702" y="1114964"/>
                  <a:pt x="177981" y="1114504"/>
                  <a:pt x="176231" y="1114190"/>
                </a:cubicBezTo>
                <a:cubicBezTo>
                  <a:pt x="171214" y="1113396"/>
                  <a:pt x="166114" y="1113020"/>
                  <a:pt x="161139" y="1112016"/>
                </a:cubicBezTo>
                <a:cubicBezTo>
                  <a:pt x="150018" y="1109759"/>
                  <a:pt x="150980" y="1111138"/>
                  <a:pt x="150102" y="1120963"/>
                </a:cubicBezTo>
                <a:close/>
                <a:moveTo>
                  <a:pt x="22883" y="914896"/>
                </a:moveTo>
                <a:cubicBezTo>
                  <a:pt x="22883" y="912346"/>
                  <a:pt x="21796" y="911301"/>
                  <a:pt x="17782" y="912011"/>
                </a:cubicBezTo>
                <a:cubicBezTo>
                  <a:pt x="15065" y="912471"/>
                  <a:pt x="12347" y="913140"/>
                  <a:pt x="9672" y="913851"/>
                </a:cubicBezTo>
                <a:cubicBezTo>
                  <a:pt x="8367" y="914022"/>
                  <a:pt x="7449" y="915222"/>
                  <a:pt x="7622" y="916527"/>
                </a:cubicBezTo>
                <a:cubicBezTo>
                  <a:pt x="7658" y="916803"/>
                  <a:pt x="7744" y="917074"/>
                  <a:pt x="7874" y="917321"/>
                </a:cubicBezTo>
                <a:cubicBezTo>
                  <a:pt x="11219" y="924094"/>
                  <a:pt x="14689" y="930866"/>
                  <a:pt x="18159" y="937556"/>
                </a:cubicBezTo>
                <a:cubicBezTo>
                  <a:pt x="18409" y="938099"/>
                  <a:pt x="19538" y="938684"/>
                  <a:pt x="19873" y="938475"/>
                </a:cubicBezTo>
                <a:cubicBezTo>
                  <a:pt x="20517" y="938087"/>
                  <a:pt x="20948" y="937426"/>
                  <a:pt x="21043" y="936678"/>
                </a:cubicBezTo>
                <a:cubicBezTo>
                  <a:pt x="21670" y="929905"/>
                  <a:pt x="22214" y="923090"/>
                  <a:pt x="22883" y="914896"/>
                </a:cubicBezTo>
                <a:close/>
                <a:moveTo>
                  <a:pt x="182335" y="1110971"/>
                </a:moveTo>
                <a:lnTo>
                  <a:pt x="182586" y="1109550"/>
                </a:lnTo>
                <a:cubicBezTo>
                  <a:pt x="180663" y="1108337"/>
                  <a:pt x="178781" y="1107041"/>
                  <a:pt x="176900" y="1105829"/>
                </a:cubicBezTo>
                <a:cubicBezTo>
                  <a:pt x="172719" y="1103070"/>
                  <a:pt x="168288" y="1100394"/>
                  <a:pt x="163940" y="1097677"/>
                </a:cubicBezTo>
                <a:cubicBezTo>
                  <a:pt x="154324" y="1091656"/>
                  <a:pt x="155286" y="1090987"/>
                  <a:pt x="152652" y="1102484"/>
                </a:cubicBezTo>
                <a:cubicBezTo>
                  <a:pt x="151941" y="1105453"/>
                  <a:pt x="152652" y="1106665"/>
                  <a:pt x="155996" y="1107209"/>
                </a:cubicBezTo>
                <a:cubicBezTo>
                  <a:pt x="163773" y="1108505"/>
                  <a:pt x="171549" y="1109717"/>
                  <a:pt x="179367" y="1110929"/>
                </a:cubicBezTo>
                <a:cubicBezTo>
                  <a:pt x="180353" y="1111026"/>
                  <a:pt x="181346" y="1111042"/>
                  <a:pt x="182335" y="1110971"/>
                </a:cubicBezTo>
                <a:close/>
                <a:moveTo>
                  <a:pt x="37641" y="911468"/>
                </a:moveTo>
                <a:lnTo>
                  <a:pt x="36345" y="911761"/>
                </a:lnTo>
                <a:cubicBezTo>
                  <a:pt x="36554" y="913015"/>
                  <a:pt x="36721" y="914227"/>
                  <a:pt x="37014" y="915440"/>
                </a:cubicBezTo>
                <a:cubicBezTo>
                  <a:pt x="39731" y="927605"/>
                  <a:pt x="42490" y="939813"/>
                  <a:pt x="45375" y="951979"/>
                </a:cubicBezTo>
                <a:cubicBezTo>
                  <a:pt x="45524" y="952723"/>
                  <a:pt x="45839" y="953421"/>
                  <a:pt x="46295" y="954028"/>
                </a:cubicBezTo>
                <a:cubicBezTo>
                  <a:pt x="46761" y="954588"/>
                  <a:pt x="47446" y="954922"/>
                  <a:pt x="48176" y="954947"/>
                </a:cubicBezTo>
                <a:cubicBezTo>
                  <a:pt x="52733" y="953735"/>
                  <a:pt x="54572" y="950767"/>
                  <a:pt x="52858" y="946586"/>
                </a:cubicBezTo>
                <a:cubicBezTo>
                  <a:pt x="49472" y="938225"/>
                  <a:pt x="45918" y="930156"/>
                  <a:pt x="42407" y="921962"/>
                </a:cubicBezTo>
                <a:cubicBezTo>
                  <a:pt x="40693" y="918366"/>
                  <a:pt x="39104" y="914938"/>
                  <a:pt x="37641" y="911468"/>
                </a:cubicBezTo>
                <a:close/>
                <a:moveTo>
                  <a:pt x="1125460" y="1400945"/>
                </a:moveTo>
                <a:cubicBezTo>
                  <a:pt x="1125460" y="1403495"/>
                  <a:pt x="1125460" y="1408052"/>
                  <a:pt x="1125460" y="1412609"/>
                </a:cubicBezTo>
                <a:cubicBezTo>
                  <a:pt x="1125481" y="1414135"/>
                  <a:pt x="1125607" y="1415657"/>
                  <a:pt x="1125837" y="1417166"/>
                </a:cubicBezTo>
                <a:cubicBezTo>
                  <a:pt x="1126129" y="1418922"/>
                  <a:pt x="1127551" y="1419507"/>
                  <a:pt x="1129265" y="1418838"/>
                </a:cubicBezTo>
                <a:cubicBezTo>
                  <a:pt x="1131569" y="1418190"/>
                  <a:pt x="1133036" y="1415937"/>
                  <a:pt x="1132693" y="1413571"/>
                </a:cubicBezTo>
                <a:cubicBezTo>
                  <a:pt x="1131941" y="1405740"/>
                  <a:pt x="1131146" y="1397922"/>
                  <a:pt x="1130310" y="1390117"/>
                </a:cubicBezTo>
                <a:cubicBezTo>
                  <a:pt x="1130068" y="1387312"/>
                  <a:pt x="1129679" y="1384519"/>
                  <a:pt x="1129139" y="1381755"/>
                </a:cubicBezTo>
                <a:cubicBezTo>
                  <a:pt x="1128805" y="1380167"/>
                  <a:pt x="1128889" y="1378118"/>
                  <a:pt x="1126882" y="1377575"/>
                </a:cubicBezTo>
                <a:cubicBezTo>
                  <a:pt x="1125711" y="1377115"/>
                  <a:pt x="1124206" y="1379832"/>
                  <a:pt x="1124164" y="1382383"/>
                </a:cubicBezTo>
                <a:cubicBezTo>
                  <a:pt x="1124123" y="1382897"/>
                  <a:pt x="1124123" y="1383415"/>
                  <a:pt x="1124164" y="1383929"/>
                </a:cubicBezTo>
                <a:cubicBezTo>
                  <a:pt x="1124624" y="1388821"/>
                  <a:pt x="1124875" y="1393879"/>
                  <a:pt x="1125377" y="1400945"/>
                </a:cubicBezTo>
                <a:close/>
                <a:moveTo>
                  <a:pt x="117994" y="1099223"/>
                </a:moveTo>
                <a:cubicBezTo>
                  <a:pt x="117534" y="1097802"/>
                  <a:pt x="117074" y="1096381"/>
                  <a:pt x="116531" y="1095043"/>
                </a:cubicBezTo>
                <a:cubicBezTo>
                  <a:pt x="114357" y="1089357"/>
                  <a:pt x="112099" y="1083671"/>
                  <a:pt x="109883" y="1078027"/>
                </a:cubicBezTo>
                <a:lnTo>
                  <a:pt x="109005" y="1075895"/>
                </a:lnTo>
                <a:cubicBezTo>
                  <a:pt x="106413" y="1070209"/>
                  <a:pt x="105619" y="1070167"/>
                  <a:pt x="101814" y="1075477"/>
                </a:cubicBezTo>
                <a:cubicBezTo>
                  <a:pt x="100769" y="1076940"/>
                  <a:pt x="99682" y="1078362"/>
                  <a:pt x="98679" y="1079658"/>
                </a:cubicBezTo>
                <a:cubicBezTo>
                  <a:pt x="97597" y="1080883"/>
                  <a:pt x="97710" y="1082751"/>
                  <a:pt x="98930" y="1083838"/>
                </a:cubicBezTo>
                <a:cubicBezTo>
                  <a:pt x="104491" y="1089880"/>
                  <a:pt x="110915" y="1095064"/>
                  <a:pt x="117994" y="1099223"/>
                </a:cubicBezTo>
                <a:close/>
                <a:moveTo>
                  <a:pt x="690249" y="1093370"/>
                </a:moveTo>
                <a:cubicBezTo>
                  <a:pt x="686967" y="1093065"/>
                  <a:pt x="683723" y="1094261"/>
                  <a:pt x="681428" y="1096631"/>
                </a:cubicBezTo>
                <a:cubicBezTo>
                  <a:pt x="680466" y="1097509"/>
                  <a:pt x="680842" y="1098178"/>
                  <a:pt x="681888" y="1098931"/>
                </a:cubicBezTo>
                <a:cubicBezTo>
                  <a:pt x="684229" y="1100645"/>
                  <a:pt x="684354" y="1100854"/>
                  <a:pt x="682974" y="1102777"/>
                </a:cubicBezTo>
                <a:cubicBezTo>
                  <a:pt x="681595" y="1104700"/>
                  <a:pt x="681971" y="1105076"/>
                  <a:pt x="683267" y="1105871"/>
                </a:cubicBezTo>
                <a:cubicBezTo>
                  <a:pt x="685240" y="1107004"/>
                  <a:pt x="687281" y="1108024"/>
                  <a:pt x="689371" y="1108923"/>
                </a:cubicBezTo>
                <a:cubicBezTo>
                  <a:pt x="690542" y="1109529"/>
                  <a:pt x="691971" y="1109291"/>
                  <a:pt x="692883" y="1108337"/>
                </a:cubicBezTo>
                <a:cubicBezTo>
                  <a:pt x="696018" y="1105035"/>
                  <a:pt x="699154" y="1101732"/>
                  <a:pt x="702206" y="1098346"/>
                </a:cubicBezTo>
                <a:cubicBezTo>
                  <a:pt x="702758" y="1097752"/>
                  <a:pt x="702724" y="1096828"/>
                  <a:pt x="702130" y="1096276"/>
                </a:cubicBezTo>
                <a:cubicBezTo>
                  <a:pt x="701942" y="1096100"/>
                  <a:pt x="701708" y="1095979"/>
                  <a:pt x="701453" y="1095921"/>
                </a:cubicBezTo>
                <a:cubicBezTo>
                  <a:pt x="697314" y="1094708"/>
                  <a:pt x="693092" y="1093872"/>
                  <a:pt x="690249" y="1093245"/>
                </a:cubicBezTo>
                <a:close/>
                <a:moveTo>
                  <a:pt x="61889" y="916359"/>
                </a:moveTo>
                <a:cubicBezTo>
                  <a:pt x="63394" y="914562"/>
                  <a:pt x="64063" y="914102"/>
                  <a:pt x="64272" y="913475"/>
                </a:cubicBezTo>
                <a:cubicBezTo>
                  <a:pt x="67156" y="906200"/>
                  <a:pt x="69874" y="898842"/>
                  <a:pt x="72633" y="891568"/>
                </a:cubicBezTo>
                <a:cubicBezTo>
                  <a:pt x="73550" y="889118"/>
                  <a:pt x="72926" y="886359"/>
                  <a:pt x="71044" y="884544"/>
                </a:cubicBezTo>
                <a:cubicBezTo>
                  <a:pt x="69205" y="882538"/>
                  <a:pt x="68661" y="879444"/>
                  <a:pt x="65735" y="878399"/>
                </a:cubicBezTo>
                <a:cubicBezTo>
                  <a:pt x="63436" y="880782"/>
                  <a:pt x="63979" y="883834"/>
                  <a:pt x="63770" y="886760"/>
                </a:cubicBezTo>
                <a:cubicBezTo>
                  <a:pt x="63770" y="888307"/>
                  <a:pt x="63770" y="889812"/>
                  <a:pt x="63436" y="891317"/>
                </a:cubicBezTo>
                <a:cubicBezTo>
                  <a:pt x="63018" y="899093"/>
                  <a:pt x="62725" y="906911"/>
                  <a:pt x="61889" y="916359"/>
                </a:cubicBezTo>
                <a:close/>
                <a:moveTo>
                  <a:pt x="196507" y="1064900"/>
                </a:moveTo>
                <a:cubicBezTo>
                  <a:pt x="196507" y="1061973"/>
                  <a:pt x="196215" y="1059423"/>
                  <a:pt x="196089" y="1056915"/>
                </a:cubicBezTo>
                <a:cubicBezTo>
                  <a:pt x="195379" y="1045543"/>
                  <a:pt x="195086" y="1047006"/>
                  <a:pt x="184885" y="1046965"/>
                </a:cubicBezTo>
                <a:cubicBezTo>
                  <a:pt x="182502" y="1046965"/>
                  <a:pt x="181833" y="1048177"/>
                  <a:pt x="183004" y="1050560"/>
                </a:cubicBezTo>
                <a:cubicBezTo>
                  <a:pt x="185512" y="1055828"/>
                  <a:pt x="188104" y="1061012"/>
                  <a:pt x="190780" y="1066154"/>
                </a:cubicBezTo>
                <a:cubicBezTo>
                  <a:pt x="192410" y="1069248"/>
                  <a:pt x="194208" y="1072216"/>
                  <a:pt x="195964" y="1075226"/>
                </a:cubicBezTo>
                <a:cubicBezTo>
                  <a:pt x="198472" y="1071756"/>
                  <a:pt x="195546" y="1068035"/>
                  <a:pt x="196507" y="1064900"/>
                </a:cubicBezTo>
                <a:close/>
                <a:moveTo>
                  <a:pt x="1129516" y="1001353"/>
                </a:moveTo>
                <a:cubicBezTo>
                  <a:pt x="1128613" y="1001140"/>
                  <a:pt x="1127685" y="1001040"/>
                  <a:pt x="1126757" y="1001060"/>
                </a:cubicBezTo>
                <a:cubicBezTo>
                  <a:pt x="1120276" y="1002022"/>
                  <a:pt x="1113796" y="1003067"/>
                  <a:pt x="1107274" y="1004112"/>
                </a:cubicBezTo>
                <a:lnTo>
                  <a:pt x="1105059" y="1004489"/>
                </a:lnTo>
                <a:cubicBezTo>
                  <a:pt x="1102258" y="1005053"/>
                  <a:pt x="1099941" y="1007010"/>
                  <a:pt x="1098913" y="1009673"/>
                </a:cubicBezTo>
                <a:cubicBezTo>
                  <a:pt x="1098382" y="1010484"/>
                  <a:pt x="1098608" y="1011571"/>
                  <a:pt x="1099419" y="1012102"/>
                </a:cubicBezTo>
                <a:cubicBezTo>
                  <a:pt x="1099703" y="1012290"/>
                  <a:pt x="1100038" y="1012390"/>
                  <a:pt x="1100376" y="1012390"/>
                </a:cubicBezTo>
                <a:cubicBezTo>
                  <a:pt x="1106898" y="1011972"/>
                  <a:pt x="1113462" y="1011429"/>
                  <a:pt x="1120026" y="1010885"/>
                </a:cubicBezTo>
                <a:cubicBezTo>
                  <a:pt x="1120527" y="1010831"/>
                  <a:pt x="1121000" y="1010643"/>
                  <a:pt x="1121405" y="1010342"/>
                </a:cubicBezTo>
                <a:cubicBezTo>
                  <a:pt x="1124750" y="1007992"/>
                  <a:pt x="1127522" y="1004919"/>
                  <a:pt x="1129516" y="1001353"/>
                </a:cubicBezTo>
                <a:close/>
                <a:moveTo>
                  <a:pt x="10842" y="908918"/>
                </a:moveTo>
                <a:cubicBezTo>
                  <a:pt x="14836" y="908767"/>
                  <a:pt x="18784" y="908002"/>
                  <a:pt x="22548" y="906660"/>
                </a:cubicBezTo>
                <a:cubicBezTo>
                  <a:pt x="23674" y="906108"/>
                  <a:pt x="24533" y="905130"/>
                  <a:pt x="24931" y="903943"/>
                </a:cubicBezTo>
                <a:cubicBezTo>
                  <a:pt x="27774" y="896877"/>
                  <a:pt x="30492" y="889728"/>
                  <a:pt x="33293" y="882579"/>
                </a:cubicBezTo>
                <a:cubicBezTo>
                  <a:pt x="33550" y="881200"/>
                  <a:pt x="33676" y="879799"/>
                  <a:pt x="33669" y="878399"/>
                </a:cubicBezTo>
                <a:lnTo>
                  <a:pt x="18744" y="896710"/>
                </a:lnTo>
                <a:cubicBezTo>
                  <a:pt x="16361" y="899678"/>
                  <a:pt x="13978" y="902647"/>
                  <a:pt x="11637" y="905657"/>
                </a:cubicBezTo>
                <a:cubicBezTo>
                  <a:pt x="11235" y="906301"/>
                  <a:pt x="10938" y="907007"/>
                  <a:pt x="10759" y="907747"/>
                </a:cubicBezTo>
                <a:cubicBezTo>
                  <a:pt x="10550" y="907956"/>
                  <a:pt x="10675" y="908207"/>
                  <a:pt x="10842" y="908918"/>
                </a:cubicBezTo>
                <a:close/>
                <a:moveTo>
                  <a:pt x="1035324" y="1481172"/>
                </a:moveTo>
                <a:cubicBezTo>
                  <a:pt x="1035868" y="1481172"/>
                  <a:pt x="1036620" y="1480796"/>
                  <a:pt x="1037248" y="1480629"/>
                </a:cubicBezTo>
                <a:cubicBezTo>
                  <a:pt x="1037248" y="1480169"/>
                  <a:pt x="1036955" y="1479584"/>
                  <a:pt x="1036620" y="1479291"/>
                </a:cubicBezTo>
                <a:cubicBezTo>
                  <a:pt x="1033109" y="1476323"/>
                  <a:pt x="1029597" y="1473396"/>
                  <a:pt x="1026001" y="1470554"/>
                </a:cubicBezTo>
                <a:cubicBezTo>
                  <a:pt x="1024622" y="1469429"/>
                  <a:pt x="1023121" y="1468463"/>
                  <a:pt x="1021528" y="1467669"/>
                </a:cubicBezTo>
                <a:cubicBezTo>
                  <a:pt x="1020416" y="1467067"/>
                  <a:pt x="1019149" y="1466816"/>
                  <a:pt x="1017891" y="1466958"/>
                </a:cubicBezTo>
                <a:cubicBezTo>
                  <a:pt x="1013125" y="1467794"/>
                  <a:pt x="1008442" y="1468881"/>
                  <a:pt x="1003718" y="1469926"/>
                </a:cubicBezTo>
                <a:cubicBezTo>
                  <a:pt x="1003296" y="1470081"/>
                  <a:pt x="1003016" y="1470483"/>
                  <a:pt x="1003008" y="1470930"/>
                </a:cubicBezTo>
                <a:cubicBezTo>
                  <a:pt x="1003108" y="1471402"/>
                  <a:pt x="1003438" y="1471791"/>
                  <a:pt x="1003885" y="1471975"/>
                </a:cubicBezTo>
                <a:cubicBezTo>
                  <a:pt x="1014337" y="1475123"/>
                  <a:pt x="1024818" y="1478192"/>
                  <a:pt x="1035324" y="1481172"/>
                </a:cubicBezTo>
                <a:close/>
                <a:moveTo>
                  <a:pt x="88060" y="998886"/>
                </a:moveTo>
                <a:cubicBezTo>
                  <a:pt x="88478" y="998886"/>
                  <a:pt x="88771" y="998886"/>
                  <a:pt x="88938" y="998636"/>
                </a:cubicBezTo>
                <a:cubicBezTo>
                  <a:pt x="92618" y="995947"/>
                  <a:pt x="95873" y="992720"/>
                  <a:pt x="98595" y="989062"/>
                </a:cubicBezTo>
                <a:cubicBezTo>
                  <a:pt x="99044" y="988309"/>
                  <a:pt x="98796" y="987331"/>
                  <a:pt x="98042" y="986884"/>
                </a:cubicBezTo>
                <a:cubicBezTo>
                  <a:pt x="97865" y="986779"/>
                  <a:pt x="97670" y="986708"/>
                  <a:pt x="97467" y="986679"/>
                </a:cubicBezTo>
                <a:cubicBezTo>
                  <a:pt x="93788" y="985634"/>
                  <a:pt x="90108" y="984714"/>
                  <a:pt x="86388" y="983878"/>
                </a:cubicBezTo>
                <a:cubicBezTo>
                  <a:pt x="83339" y="982732"/>
                  <a:pt x="80112" y="982139"/>
                  <a:pt x="76856" y="982122"/>
                </a:cubicBezTo>
                <a:cubicBezTo>
                  <a:pt x="76187" y="985968"/>
                  <a:pt x="79824" y="987640"/>
                  <a:pt x="81036" y="990483"/>
                </a:cubicBezTo>
                <a:cubicBezTo>
                  <a:pt x="81793" y="992101"/>
                  <a:pt x="82659" y="993665"/>
                  <a:pt x="83628" y="995166"/>
                </a:cubicBezTo>
                <a:cubicBezTo>
                  <a:pt x="84307" y="996240"/>
                  <a:pt x="85123" y="997227"/>
                  <a:pt x="86053" y="998092"/>
                </a:cubicBezTo>
                <a:cubicBezTo>
                  <a:pt x="86663" y="998485"/>
                  <a:pt x="87345" y="998757"/>
                  <a:pt x="88060" y="998886"/>
                </a:cubicBezTo>
                <a:close/>
                <a:moveTo>
                  <a:pt x="588156" y="1603500"/>
                </a:moveTo>
                <a:cubicBezTo>
                  <a:pt x="593532" y="1608454"/>
                  <a:pt x="599231" y="1613049"/>
                  <a:pt x="605213" y="1617254"/>
                </a:cubicBezTo>
                <a:cubicBezTo>
                  <a:pt x="607471" y="1618893"/>
                  <a:pt x="610101" y="1619943"/>
                  <a:pt x="612864" y="1620306"/>
                </a:cubicBezTo>
                <a:cubicBezTo>
                  <a:pt x="617630" y="1620808"/>
                  <a:pt x="622396" y="1621477"/>
                  <a:pt x="627204" y="1621979"/>
                </a:cubicBezTo>
                <a:cubicBezTo>
                  <a:pt x="627455" y="1621979"/>
                  <a:pt x="627831" y="1621435"/>
                  <a:pt x="628082" y="1621059"/>
                </a:cubicBezTo>
                <a:cubicBezTo>
                  <a:pt x="628333" y="1620683"/>
                  <a:pt x="628082" y="1620474"/>
                  <a:pt x="628082" y="1620432"/>
                </a:cubicBezTo>
                <a:cubicBezTo>
                  <a:pt x="624904" y="1618843"/>
                  <a:pt x="621769" y="1617296"/>
                  <a:pt x="618550" y="1615791"/>
                </a:cubicBezTo>
                <a:lnTo>
                  <a:pt x="592337" y="1603625"/>
                </a:lnTo>
                <a:cubicBezTo>
                  <a:pt x="591041" y="1603166"/>
                  <a:pt x="589954" y="1602204"/>
                  <a:pt x="588156" y="1603500"/>
                </a:cubicBezTo>
                <a:close/>
                <a:moveTo>
                  <a:pt x="107918" y="1011094"/>
                </a:moveTo>
                <a:cubicBezTo>
                  <a:pt x="106642" y="1011165"/>
                  <a:pt x="105371" y="1011320"/>
                  <a:pt x="104114" y="1011554"/>
                </a:cubicBezTo>
                <a:cubicBezTo>
                  <a:pt x="99431" y="1012725"/>
                  <a:pt x="94791" y="1013979"/>
                  <a:pt x="90108" y="1015233"/>
                </a:cubicBezTo>
                <a:cubicBezTo>
                  <a:pt x="89381" y="1015446"/>
                  <a:pt x="88680" y="1015739"/>
                  <a:pt x="88018" y="1016111"/>
                </a:cubicBezTo>
                <a:cubicBezTo>
                  <a:pt x="87098" y="1016654"/>
                  <a:pt x="86388" y="1017532"/>
                  <a:pt x="86848" y="1018619"/>
                </a:cubicBezTo>
                <a:cubicBezTo>
                  <a:pt x="88496" y="1022863"/>
                  <a:pt x="90984" y="1026730"/>
                  <a:pt x="94164" y="1029991"/>
                </a:cubicBezTo>
                <a:cubicBezTo>
                  <a:pt x="98135" y="1028277"/>
                  <a:pt x="99724" y="1024431"/>
                  <a:pt x="101898" y="1021170"/>
                </a:cubicBezTo>
                <a:cubicBezTo>
                  <a:pt x="104608" y="1018285"/>
                  <a:pt x="106662" y="1014848"/>
                  <a:pt x="107918" y="1011094"/>
                </a:cubicBezTo>
                <a:close/>
                <a:moveTo>
                  <a:pt x="197385" y="1091740"/>
                </a:moveTo>
                <a:cubicBezTo>
                  <a:pt x="197515" y="1087927"/>
                  <a:pt x="196558" y="1084160"/>
                  <a:pt x="194626" y="1080870"/>
                </a:cubicBezTo>
                <a:cubicBezTo>
                  <a:pt x="191825" y="1075435"/>
                  <a:pt x="188982" y="1070000"/>
                  <a:pt x="186265" y="1064607"/>
                </a:cubicBezTo>
                <a:cubicBezTo>
                  <a:pt x="185879" y="1063955"/>
                  <a:pt x="185416" y="1063349"/>
                  <a:pt x="184885" y="1062809"/>
                </a:cubicBezTo>
                <a:cubicBezTo>
                  <a:pt x="184646" y="1062701"/>
                  <a:pt x="184372" y="1062701"/>
                  <a:pt x="184133" y="1062809"/>
                </a:cubicBezTo>
                <a:cubicBezTo>
                  <a:pt x="184133" y="1062809"/>
                  <a:pt x="183631" y="1063144"/>
                  <a:pt x="183673" y="1063311"/>
                </a:cubicBezTo>
                <a:cubicBezTo>
                  <a:pt x="183697" y="1064565"/>
                  <a:pt x="183851" y="1065811"/>
                  <a:pt x="184133" y="1067032"/>
                </a:cubicBezTo>
                <a:cubicBezTo>
                  <a:pt x="186975" y="1077358"/>
                  <a:pt x="189902" y="1087643"/>
                  <a:pt x="192787" y="1097927"/>
                </a:cubicBezTo>
                <a:cubicBezTo>
                  <a:pt x="193044" y="1098922"/>
                  <a:pt x="193365" y="1099901"/>
                  <a:pt x="193748" y="1100854"/>
                </a:cubicBezTo>
                <a:cubicBezTo>
                  <a:pt x="193748" y="1101230"/>
                  <a:pt x="194417" y="1101732"/>
                  <a:pt x="194752" y="1101690"/>
                </a:cubicBezTo>
                <a:cubicBezTo>
                  <a:pt x="195218" y="1101602"/>
                  <a:pt x="195609" y="1101289"/>
                  <a:pt x="195797" y="1100854"/>
                </a:cubicBezTo>
                <a:cubicBezTo>
                  <a:pt x="196507" y="1097551"/>
                  <a:pt x="196926" y="1094290"/>
                  <a:pt x="197385" y="1091740"/>
                </a:cubicBezTo>
                <a:close/>
                <a:moveTo>
                  <a:pt x="1233950" y="871124"/>
                </a:moveTo>
                <a:cubicBezTo>
                  <a:pt x="1235392" y="870238"/>
                  <a:pt x="1236789" y="869272"/>
                  <a:pt x="1238130" y="868240"/>
                </a:cubicBezTo>
                <a:cubicBezTo>
                  <a:pt x="1241057" y="865773"/>
                  <a:pt x="1243691" y="863014"/>
                  <a:pt x="1246701" y="860714"/>
                </a:cubicBezTo>
                <a:cubicBezTo>
                  <a:pt x="1249310" y="859009"/>
                  <a:pt x="1250882" y="856099"/>
                  <a:pt x="1250882" y="852980"/>
                </a:cubicBezTo>
                <a:cubicBezTo>
                  <a:pt x="1250882" y="849719"/>
                  <a:pt x="1251550" y="846416"/>
                  <a:pt x="1251843" y="843155"/>
                </a:cubicBezTo>
                <a:cubicBezTo>
                  <a:pt x="1251843" y="841441"/>
                  <a:pt x="1251843" y="839727"/>
                  <a:pt x="1251843" y="837804"/>
                </a:cubicBezTo>
                <a:cubicBezTo>
                  <a:pt x="1244222" y="847938"/>
                  <a:pt x="1238189" y="859176"/>
                  <a:pt x="1233950" y="871124"/>
                </a:cubicBezTo>
                <a:close/>
                <a:moveTo>
                  <a:pt x="59589" y="886927"/>
                </a:moveTo>
                <a:lnTo>
                  <a:pt x="58377" y="886718"/>
                </a:lnTo>
                <a:cubicBezTo>
                  <a:pt x="56579" y="891401"/>
                  <a:pt x="54782" y="896083"/>
                  <a:pt x="53026" y="900807"/>
                </a:cubicBezTo>
                <a:cubicBezTo>
                  <a:pt x="52148" y="903190"/>
                  <a:pt x="51479" y="905657"/>
                  <a:pt x="50559" y="907998"/>
                </a:cubicBezTo>
                <a:cubicBezTo>
                  <a:pt x="50000" y="909432"/>
                  <a:pt x="50107" y="911042"/>
                  <a:pt x="50852" y="912388"/>
                </a:cubicBezTo>
                <a:cubicBezTo>
                  <a:pt x="51730" y="914269"/>
                  <a:pt x="52524" y="916109"/>
                  <a:pt x="53402" y="917948"/>
                </a:cubicBezTo>
                <a:cubicBezTo>
                  <a:pt x="53949" y="919085"/>
                  <a:pt x="54563" y="920189"/>
                  <a:pt x="55241" y="921251"/>
                </a:cubicBezTo>
                <a:cubicBezTo>
                  <a:pt x="55535" y="921652"/>
                  <a:pt x="55997" y="921899"/>
                  <a:pt x="56496" y="921920"/>
                </a:cubicBezTo>
                <a:cubicBezTo>
                  <a:pt x="56872" y="921920"/>
                  <a:pt x="57332" y="921376"/>
                  <a:pt x="57541" y="920958"/>
                </a:cubicBezTo>
                <a:cubicBezTo>
                  <a:pt x="57876" y="920277"/>
                  <a:pt x="58075" y="919541"/>
                  <a:pt x="58126" y="918784"/>
                </a:cubicBezTo>
                <a:cubicBezTo>
                  <a:pt x="58196" y="912438"/>
                  <a:pt x="58642" y="906100"/>
                  <a:pt x="59464" y="899804"/>
                </a:cubicBezTo>
                <a:cubicBezTo>
                  <a:pt x="59778" y="895519"/>
                  <a:pt x="59820" y="891217"/>
                  <a:pt x="59589" y="886927"/>
                </a:cubicBezTo>
                <a:close/>
                <a:moveTo>
                  <a:pt x="202569" y="1031162"/>
                </a:moveTo>
                <a:cubicBezTo>
                  <a:pt x="201942" y="1031663"/>
                  <a:pt x="201315" y="1031914"/>
                  <a:pt x="201232" y="1032290"/>
                </a:cubicBezTo>
                <a:cubicBezTo>
                  <a:pt x="200688" y="1035008"/>
                  <a:pt x="200103" y="1037725"/>
                  <a:pt x="199768" y="1040652"/>
                </a:cubicBezTo>
                <a:cubicBezTo>
                  <a:pt x="199504" y="1042224"/>
                  <a:pt x="200562" y="1043712"/>
                  <a:pt x="202133" y="1043975"/>
                </a:cubicBezTo>
                <a:cubicBezTo>
                  <a:pt x="202181" y="1043984"/>
                  <a:pt x="202229" y="1043992"/>
                  <a:pt x="202277" y="1043996"/>
                </a:cubicBezTo>
                <a:cubicBezTo>
                  <a:pt x="209509" y="1045292"/>
                  <a:pt x="216784" y="1046463"/>
                  <a:pt x="224100" y="1047634"/>
                </a:cubicBezTo>
                <a:cubicBezTo>
                  <a:pt x="224100" y="1047634"/>
                  <a:pt x="224727" y="1047634"/>
                  <a:pt x="224727" y="1047341"/>
                </a:cubicBezTo>
                <a:cubicBezTo>
                  <a:pt x="224811" y="1046898"/>
                  <a:pt x="224811" y="1046446"/>
                  <a:pt x="224727" y="1046003"/>
                </a:cubicBezTo>
                <a:cubicBezTo>
                  <a:pt x="224727" y="1046003"/>
                  <a:pt x="224393" y="1045627"/>
                  <a:pt x="224184" y="1045501"/>
                </a:cubicBezTo>
                <a:cubicBezTo>
                  <a:pt x="217913" y="1041153"/>
                  <a:pt x="211628" y="1036818"/>
                  <a:pt x="205329" y="1032499"/>
                </a:cubicBezTo>
                <a:cubicBezTo>
                  <a:pt x="204456" y="1031960"/>
                  <a:pt x="203532" y="1031513"/>
                  <a:pt x="202569" y="1031162"/>
                </a:cubicBezTo>
                <a:close/>
                <a:moveTo>
                  <a:pt x="120920" y="1111347"/>
                </a:moveTo>
                <a:cubicBezTo>
                  <a:pt x="120157" y="1110449"/>
                  <a:pt x="119270" y="1109658"/>
                  <a:pt x="118286" y="1109006"/>
                </a:cubicBezTo>
                <a:cubicBezTo>
                  <a:pt x="113520" y="1106665"/>
                  <a:pt x="108671" y="1104449"/>
                  <a:pt x="103821" y="1102359"/>
                </a:cubicBezTo>
                <a:cubicBezTo>
                  <a:pt x="102274" y="1101690"/>
                  <a:pt x="100268" y="1099767"/>
                  <a:pt x="99013" y="1101272"/>
                </a:cubicBezTo>
                <a:cubicBezTo>
                  <a:pt x="97759" y="1102777"/>
                  <a:pt x="100309" y="1104031"/>
                  <a:pt x="101271" y="1105244"/>
                </a:cubicBezTo>
                <a:cubicBezTo>
                  <a:pt x="104825" y="1109424"/>
                  <a:pt x="108504" y="1113605"/>
                  <a:pt x="112224" y="1117786"/>
                </a:cubicBezTo>
                <a:cubicBezTo>
                  <a:pt x="113279" y="1118881"/>
                  <a:pt x="114457" y="1119847"/>
                  <a:pt x="115736" y="1120670"/>
                </a:cubicBezTo>
                <a:cubicBezTo>
                  <a:pt x="116167" y="1120900"/>
                  <a:pt x="116685" y="1120900"/>
                  <a:pt x="117116" y="1120670"/>
                </a:cubicBezTo>
                <a:cubicBezTo>
                  <a:pt x="119125" y="1117919"/>
                  <a:pt x="120431" y="1114717"/>
                  <a:pt x="120920" y="1111347"/>
                </a:cubicBezTo>
                <a:close/>
                <a:moveTo>
                  <a:pt x="1177886" y="939939"/>
                </a:moveTo>
                <a:lnTo>
                  <a:pt x="1200797" y="935758"/>
                </a:lnTo>
                <a:cubicBezTo>
                  <a:pt x="1201303" y="935695"/>
                  <a:pt x="1201779" y="935495"/>
                  <a:pt x="1202176" y="935173"/>
                </a:cubicBezTo>
                <a:cubicBezTo>
                  <a:pt x="1202636" y="934671"/>
                  <a:pt x="1203305" y="933960"/>
                  <a:pt x="1203222" y="933375"/>
                </a:cubicBezTo>
                <a:cubicBezTo>
                  <a:pt x="1203033" y="931941"/>
                  <a:pt x="1202670" y="930536"/>
                  <a:pt x="1202135" y="929194"/>
                </a:cubicBezTo>
                <a:cubicBezTo>
                  <a:pt x="1201762" y="927693"/>
                  <a:pt x="1200241" y="926778"/>
                  <a:pt x="1198740" y="927150"/>
                </a:cubicBezTo>
                <a:cubicBezTo>
                  <a:pt x="1198464" y="927221"/>
                  <a:pt x="1198196" y="927330"/>
                  <a:pt x="1197954" y="927480"/>
                </a:cubicBezTo>
                <a:cubicBezTo>
                  <a:pt x="1191181" y="930365"/>
                  <a:pt x="1184450" y="933291"/>
                  <a:pt x="1177719" y="936343"/>
                </a:cubicBezTo>
                <a:cubicBezTo>
                  <a:pt x="1176875" y="936853"/>
                  <a:pt x="1176147" y="937539"/>
                  <a:pt x="1175587" y="938350"/>
                </a:cubicBezTo>
                <a:cubicBezTo>
                  <a:pt x="1175378" y="938643"/>
                  <a:pt x="1175587" y="939311"/>
                  <a:pt x="1175587" y="939771"/>
                </a:cubicBezTo>
                <a:cubicBezTo>
                  <a:pt x="1175587" y="940231"/>
                  <a:pt x="1175963" y="940148"/>
                  <a:pt x="1176172" y="940189"/>
                </a:cubicBezTo>
                <a:close/>
                <a:moveTo>
                  <a:pt x="29530" y="874803"/>
                </a:moveTo>
                <a:cubicBezTo>
                  <a:pt x="23719" y="879193"/>
                  <a:pt x="17657" y="882287"/>
                  <a:pt x="12306" y="886509"/>
                </a:cubicBezTo>
                <a:cubicBezTo>
                  <a:pt x="11177" y="887429"/>
                  <a:pt x="9672" y="888558"/>
                  <a:pt x="9337" y="889812"/>
                </a:cubicBezTo>
                <a:cubicBezTo>
                  <a:pt x="8334" y="893700"/>
                  <a:pt x="7832" y="897713"/>
                  <a:pt x="7205" y="901685"/>
                </a:cubicBezTo>
                <a:cubicBezTo>
                  <a:pt x="7205" y="901936"/>
                  <a:pt x="7790" y="902354"/>
                  <a:pt x="8167" y="902563"/>
                </a:cubicBezTo>
                <a:cubicBezTo>
                  <a:pt x="8399" y="902697"/>
                  <a:pt x="8686" y="902697"/>
                  <a:pt x="8919" y="902563"/>
                </a:cubicBezTo>
                <a:cubicBezTo>
                  <a:pt x="9533" y="902145"/>
                  <a:pt x="10094" y="901652"/>
                  <a:pt x="10591" y="901100"/>
                </a:cubicBezTo>
                <a:cubicBezTo>
                  <a:pt x="16863" y="893102"/>
                  <a:pt x="23106" y="885088"/>
                  <a:pt x="29321" y="877061"/>
                </a:cubicBezTo>
                <a:cubicBezTo>
                  <a:pt x="29530" y="876643"/>
                  <a:pt x="29279" y="876099"/>
                  <a:pt x="29530" y="874803"/>
                </a:cubicBezTo>
                <a:close/>
                <a:moveTo>
                  <a:pt x="1165470" y="1386020"/>
                </a:moveTo>
                <a:cubicBezTo>
                  <a:pt x="1165470" y="1386020"/>
                  <a:pt x="1165094" y="1385560"/>
                  <a:pt x="1164968" y="1385560"/>
                </a:cubicBezTo>
                <a:cubicBezTo>
                  <a:pt x="1164843" y="1385560"/>
                  <a:pt x="1163839" y="1385560"/>
                  <a:pt x="1163630" y="1386061"/>
                </a:cubicBezTo>
                <a:cubicBezTo>
                  <a:pt x="1159450" y="1392416"/>
                  <a:pt x="1155269" y="1398813"/>
                  <a:pt x="1151088" y="1405209"/>
                </a:cubicBezTo>
                <a:cubicBezTo>
                  <a:pt x="1149826" y="1406902"/>
                  <a:pt x="1150022" y="1409269"/>
                  <a:pt x="1151548" y="1410728"/>
                </a:cubicBezTo>
                <a:cubicBezTo>
                  <a:pt x="1152593" y="1411856"/>
                  <a:pt x="1153513" y="1413111"/>
                  <a:pt x="1154516" y="1414239"/>
                </a:cubicBezTo>
                <a:cubicBezTo>
                  <a:pt x="1155344" y="1414825"/>
                  <a:pt x="1156494" y="1414632"/>
                  <a:pt x="1157079" y="1413800"/>
                </a:cubicBezTo>
                <a:cubicBezTo>
                  <a:pt x="1157104" y="1413767"/>
                  <a:pt x="1157129" y="1413734"/>
                  <a:pt x="1157150" y="1413696"/>
                </a:cubicBezTo>
                <a:cubicBezTo>
                  <a:pt x="1157535" y="1413023"/>
                  <a:pt x="1157869" y="1412325"/>
                  <a:pt x="1158154" y="1411606"/>
                </a:cubicBezTo>
                <a:cubicBezTo>
                  <a:pt x="1160662" y="1403579"/>
                  <a:pt x="1163212" y="1395552"/>
                  <a:pt x="1165679" y="1387525"/>
                </a:cubicBezTo>
                <a:cubicBezTo>
                  <a:pt x="1165691" y="1387015"/>
                  <a:pt x="1165620" y="1386509"/>
                  <a:pt x="1165470" y="1386020"/>
                </a:cubicBezTo>
                <a:close/>
                <a:moveTo>
                  <a:pt x="156122" y="1009505"/>
                </a:moveTo>
                <a:cubicBezTo>
                  <a:pt x="153154" y="1010133"/>
                  <a:pt x="149684" y="1007541"/>
                  <a:pt x="146757" y="1009715"/>
                </a:cubicBezTo>
                <a:cubicBezTo>
                  <a:pt x="144303" y="1011922"/>
                  <a:pt x="142050" y="1014343"/>
                  <a:pt x="140026" y="1016947"/>
                </a:cubicBezTo>
                <a:cubicBezTo>
                  <a:pt x="139846" y="1017135"/>
                  <a:pt x="139717" y="1017365"/>
                  <a:pt x="139650" y="1017616"/>
                </a:cubicBezTo>
                <a:cubicBezTo>
                  <a:pt x="139650" y="1018076"/>
                  <a:pt x="139315" y="1018661"/>
                  <a:pt x="139650" y="1019038"/>
                </a:cubicBezTo>
                <a:cubicBezTo>
                  <a:pt x="139948" y="1019422"/>
                  <a:pt x="140421" y="1019627"/>
                  <a:pt x="140904" y="1019581"/>
                </a:cubicBezTo>
                <a:cubicBezTo>
                  <a:pt x="148346" y="1017909"/>
                  <a:pt x="155759" y="1016195"/>
                  <a:pt x="163145" y="1014439"/>
                </a:cubicBezTo>
                <a:cubicBezTo>
                  <a:pt x="164581" y="1014062"/>
                  <a:pt x="165980" y="1013557"/>
                  <a:pt x="167326" y="1012934"/>
                </a:cubicBezTo>
                <a:cubicBezTo>
                  <a:pt x="167753" y="1012716"/>
                  <a:pt x="168027" y="1012281"/>
                  <a:pt x="168037" y="1011805"/>
                </a:cubicBezTo>
                <a:cubicBezTo>
                  <a:pt x="167830" y="1011341"/>
                  <a:pt x="167434" y="1010994"/>
                  <a:pt x="166950" y="1010843"/>
                </a:cubicBezTo>
                <a:close/>
                <a:moveTo>
                  <a:pt x="821690" y="1097300"/>
                </a:moveTo>
                <a:cubicBezTo>
                  <a:pt x="823484" y="1097957"/>
                  <a:pt x="825482" y="1097689"/>
                  <a:pt x="827042" y="1096590"/>
                </a:cubicBezTo>
                <a:cubicBezTo>
                  <a:pt x="834483" y="1093370"/>
                  <a:pt x="841883" y="1089984"/>
                  <a:pt x="849241" y="1086598"/>
                </a:cubicBezTo>
                <a:cubicBezTo>
                  <a:pt x="850696" y="1085962"/>
                  <a:pt x="852092" y="1085206"/>
                  <a:pt x="853422" y="1084340"/>
                </a:cubicBezTo>
                <a:cubicBezTo>
                  <a:pt x="854216" y="1083755"/>
                  <a:pt x="854843" y="1082751"/>
                  <a:pt x="854007" y="1081790"/>
                </a:cubicBezTo>
                <a:cubicBezTo>
                  <a:pt x="853468" y="1081318"/>
                  <a:pt x="852757" y="1081092"/>
                  <a:pt x="852042" y="1081163"/>
                </a:cubicBezTo>
                <a:cubicBezTo>
                  <a:pt x="851273" y="1081234"/>
                  <a:pt x="850529" y="1081476"/>
                  <a:pt x="849868" y="1081874"/>
                </a:cubicBezTo>
                <a:cubicBezTo>
                  <a:pt x="846666" y="1084027"/>
                  <a:pt x="842715" y="1084754"/>
                  <a:pt x="838957" y="1083880"/>
                </a:cubicBezTo>
                <a:cubicBezTo>
                  <a:pt x="837957" y="1083721"/>
                  <a:pt x="836942" y="1083993"/>
                  <a:pt x="836156" y="1084633"/>
                </a:cubicBezTo>
                <a:cubicBezTo>
                  <a:pt x="830762" y="1088186"/>
                  <a:pt x="825892" y="1092480"/>
                  <a:pt x="821690" y="1097384"/>
                </a:cubicBezTo>
                <a:close/>
                <a:moveTo>
                  <a:pt x="198222" y="940817"/>
                </a:moveTo>
                <a:cubicBezTo>
                  <a:pt x="199350" y="949178"/>
                  <a:pt x="200521" y="957539"/>
                  <a:pt x="201733" y="966277"/>
                </a:cubicBezTo>
                <a:cubicBezTo>
                  <a:pt x="201884" y="967025"/>
                  <a:pt x="202182" y="967736"/>
                  <a:pt x="202611" y="968367"/>
                </a:cubicBezTo>
                <a:cubicBezTo>
                  <a:pt x="202880" y="968794"/>
                  <a:pt x="203297" y="969107"/>
                  <a:pt x="203782" y="969245"/>
                </a:cubicBezTo>
                <a:cubicBezTo>
                  <a:pt x="207001" y="969998"/>
                  <a:pt x="210805" y="966361"/>
                  <a:pt x="209677" y="963434"/>
                </a:cubicBezTo>
                <a:cubicBezTo>
                  <a:pt x="206625" y="955365"/>
                  <a:pt x="203406" y="947338"/>
                  <a:pt x="200228" y="939270"/>
                </a:cubicBezTo>
                <a:cubicBezTo>
                  <a:pt x="200102" y="939040"/>
                  <a:pt x="199914" y="938852"/>
                  <a:pt x="199685" y="938726"/>
                </a:cubicBezTo>
                <a:cubicBezTo>
                  <a:pt x="199454" y="938647"/>
                  <a:pt x="199204" y="938647"/>
                  <a:pt x="198974" y="938726"/>
                </a:cubicBezTo>
                <a:cubicBezTo>
                  <a:pt x="198768" y="938793"/>
                  <a:pt x="198600" y="938944"/>
                  <a:pt x="198514" y="939144"/>
                </a:cubicBezTo>
                <a:cubicBezTo>
                  <a:pt x="198389" y="939521"/>
                  <a:pt x="198347" y="940022"/>
                  <a:pt x="198222" y="940817"/>
                </a:cubicBezTo>
                <a:close/>
                <a:moveTo>
                  <a:pt x="198222" y="993744"/>
                </a:moveTo>
                <a:lnTo>
                  <a:pt x="198556" y="993744"/>
                </a:lnTo>
                <a:cubicBezTo>
                  <a:pt x="198556" y="989187"/>
                  <a:pt x="198556" y="984630"/>
                  <a:pt x="198556" y="980073"/>
                </a:cubicBezTo>
                <a:cubicBezTo>
                  <a:pt x="198556" y="978317"/>
                  <a:pt x="197093" y="977523"/>
                  <a:pt x="195337" y="978067"/>
                </a:cubicBezTo>
                <a:cubicBezTo>
                  <a:pt x="191825" y="979112"/>
                  <a:pt x="190153" y="980700"/>
                  <a:pt x="190696" y="983083"/>
                </a:cubicBezTo>
                <a:cubicBezTo>
                  <a:pt x="192494" y="990985"/>
                  <a:pt x="194501" y="998845"/>
                  <a:pt x="196466" y="1006663"/>
                </a:cubicBezTo>
                <a:cubicBezTo>
                  <a:pt x="196466" y="1006913"/>
                  <a:pt x="197385" y="1007248"/>
                  <a:pt x="197511" y="1007122"/>
                </a:cubicBezTo>
                <a:cubicBezTo>
                  <a:pt x="197908" y="1006817"/>
                  <a:pt x="198165" y="1006366"/>
                  <a:pt x="198222" y="1005868"/>
                </a:cubicBezTo>
                <a:cubicBezTo>
                  <a:pt x="198347" y="1001813"/>
                  <a:pt x="198347" y="997800"/>
                  <a:pt x="198347" y="993744"/>
                </a:cubicBezTo>
                <a:close/>
                <a:moveTo>
                  <a:pt x="1024287" y="1385643"/>
                </a:moveTo>
                <a:lnTo>
                  <a:pt x="1023953" y="1386145"/>
                </a:lnTo>
                <a:cubicBezTo>
                  <a:pt x="1033443" y="1387734"/>
                  <a:pt x="1042933" y="1389364"/>
                  <a:pt x="1052465" y="1390869"/>
                </a:cubicBezTo>
                <a:cubicBezTo>
                  <a:pt x="1055225" y="1391329"/>
                  <a:pt x="1058026" y="1391538"/>
                  <a:pt x="1060827" y="1391747"/>
                </a:cubicBezTo>
                <a:cubicBezTo>
                  <a:pt x="1062700" y="1391843"/>
                  <a:pt x="1064410" y="1390681"/>
                  <a:pt x="1065007" y="1388904"/>
                </a:cubicBezTo>
                <a:cubicBezTo>
                  <a:pt x="1065676" y="1387993"/>
                  <a:pt x="1065480" y="1386710"/>
                  <a:pt x="1064568" y="1386041"/>
                </a:cubicBezTo>
                <a:cubicBezTo>
                  <a:pt x="1064201" y="1385769"/>
                  <a:pt x="1063753" y="1385631"/>
                  <a:pt x="1063293" y="1385643"/>
                </a:cubicBezTo>
                <a:close/>
                <a:moveTo>
                  <a:pt x="89147" y="1052107"/>
                </a:moveTo>
                <a:cubicBezTo>
                  <a:pt x="89147" y="1053507"/>
                  <a:pt x="89259" y="1054904"/>
                  <a:pt x="89481" y="1056288"/>
                </a:cubicBezTo>
                <a:cubicBezTo>
                  <a:pt x="90986" y="1062182"/>
                  <a:pt x="92575" y="1068119"/>
                  <a:pt x="94206" y="1074014"/>
                </a:cubicBezTo>
                <a:cubicBezTo>
                  <a:pt x="94206" y="1074599"/>
                  <a:pt x="95125" y="1075435"/>
                  <a:pt x="95669" y="1075477"/>
                </a:cubicBezTo>
                <a:cubicBezTo>
                  <a:pt x="96395" y="1075356"/>
                  <a:pt x="97042" y="1074950"/>
                  <a:pt x="97467" y="1074348"/>
                </a:cubicBezTo>
                <a:cubicBezTo>
                  <a:pt x="98844" y="1072513"/>
                  <a:pt x="100115" y="1070602"/>
                  <a:pt x="101271" y="1068621"/>
                </a:cubicBezTo>
                <a:cubicBezTo>
                  <a:pt x="103110" y="1065360"/>
                  <a:pt x="103027" y="1064440"/>
                  <a:pt x="100477" y="1061932"/>
                </a:cubicBezTo>
                <a:cubicBezTo>
                  <a:pt x="97926" y="1059423"/>
                  <a:pt x="94665" y="1056162"/>
                  <a:pt x="91697" y="1053361"/>
                </a:cubicBezTo>
                <a:cubicBezTo>
                  <a:pt x="90905" y="1052834"/>
                  <a:pt x="90048" y="1052412"/>
                  <a:pt x="89147" y="1052107"/>
                </a:cubicBezTo>
                <a:close/>
                <a:moveTo>
                  <a:pt x="29028" y="946920"/>
                </a:moveTo>
                <a:cubicBezTo>
                  <a:pt x="28999" y="951778"/>
                  <a:pt x="29703" y="956611"/>
                  <a:pt x="31119" y="961260"/>
                </a:cubicBezTo>
                <a:cubicBezTo>
                  <a:pt x="31704" y="964145"/>
                  <a:pt x="31495" y="967406"/>
                  <a:pt x="34087" y="969622"/>
                </a:cubicBezTo>
                <a:cubicBezTo>
                  <a:pt x="37891" y="968953"/>
                  <a:pt x="38560" y="965441"/>
                  <a:pt x="40442" y="962765"/>
                </a:cubicBezTo>
                <a:cubicBezTo>
                  <a:pt x="41859" y="961511"/>
                  <a:pt x="41990" y="959341"/>
                  <a:pt x="40734" y="957924"/>
                </a:cubicBezTo>
                <a:cubicBezTo>
                  <a:pt x="40549" y="957715"/>
                  <a:pt x="40338" y="957531"/>
                  <a:pt x="40107" y="957372"/>
                </a:cubicBezTo>
                <a:cubicBezTo>
                  <a:pt x="36972" y="954153"/>
                  <a:pt x="33460" y="951185"/>
                  <a:pt x="29028" y="946920"/>
                </a:cubicBezTo>
                <a:close/>
                <a:moveTo>
                  <a:pt x="169876" y="900222"/>
                </a:moveTo>
                <a:cubicBezTo>
                  <a:pt x="170524" y="897889"/>
                  <a:pt x="169417" y="895431"/>
                  <a:pt x="167243" y="894369"/>
                </a:cubicBezTo>
                <a:cubicBezTo>
                  <a:pt x="159425" y="890188"/>
                  <a:pt x="151648" y="886007"/>
                  <a:pt x="143831" y="881827"/>
                </a:cubicBezTo>
                <a:cubicBezTo>
                  <a:pt x="143391" y="881568"/>
                  <a:pt x="142910" y="881384"/>
                  <a:pt x="142409" y="881283"/>
                </a:cubicBezTo>
                <a:cubicBezTo>
                  <a:pt x="141940" y="881329"/>
                  <a:pt x="141485" y="881471"/>
                  <a:pt x="141071" y="881701"/>
                </a:cubicBezTo>
                <a:cubicBezTo>
                  <a:pt x="141163" y="882186"/>
                  <a:pt x="141363" y="882642"/>
                  <a:pt x="141657" y="883039"/>
                </a:cubicBezTo>
                <a:cubicBezTo>
                  <a:pt x="147719" y="887596"/>
                  <a:pt x="153822" y="892195"/>
                  <a:pt x="159926" y="896710"/>
                </a:cubicBezTo>
                <a:cubicBezTo>
                  <a:pt x="162351" y="898495"/>
                  <a:pt x="164818" y="900251"/>
                  <a:pt x="167326" y="901978"/>
                </a:cubicBezTo>
                <a:cubicBezTo>
                  <a:pt x="168079" y="902479"/>
                  <a:pt x="169542" y="901727"/>
                  <a:pt x="169751" y="900807"/>
                </a:cubicBezTo>
                <a:cubicBezTo>
                  <a:pt x="169960" y="899887"/>
                  <a:pt x="169960" y="899762"/>
                  <a:pt x="169876" y="900222"/>
                </a:cubicBezTo>
                <a:close/>
                <a:moveTo>
                  <a:pt x="1109406" y="1000559"/>
                </a:moveTo>
                <a:cubicBezTo>
                  <a:pt x="1113587" y="999890"/>
                  <a:pt x="1117977" y="999179"/>
                  <a:pt x="1122450" y="998385"/>
                </a:cubicBezTo>
                <a:cubicBezTo>
                  <a:pt x="1123441" y="998151"/>
                  <a:pt x="1124403" y="997829"/>
                  <a:pt x="1125335" y="997423"/>
                </a:cubicBezTo>
                <a:cubicBezTo>
                  <a:pt x="1125736" y="997193"/>
                  <a:pt x="1126012" y="996792"/>
                  <a:pt x="1126088" y="996336"/>
                </a:cubicBezTo>
                <a:cubicBezTo>
                  <a:pt x="1126042" y="995847"/>
                  <a:pt x="1125761" y="995408"/>
                  <a:pt x="1125335" y="995166"/>
                </a:cubicBezTo>
                <a:cubicBezTo>
                  <a:pt x="1122827" y="993995"/>
                  <a:pt x="1120151" y="993117"/>
                  <a:pt x="1117726" y="991737"/>
                </a:cubicBezTo>
                <a:cubicBezTo>
                  <a:pt x="1110744" y="987766"/>
                  <a:pt x="1109365" y="989438"/>
                  <a:pt x="1106564" y="996169"/>
                </a:cubicBezTo>
                <a:cubicBezTo>
                  <a:pt x="1106070" y="997047"/>
                  <a:pt x="1105702" y="997988"/>
                  <a:pt x="1105477" y="998970"/>
                </a:cubicBezTo>
                <a:cubicBezTo>
                  <a:pt x="1105477" y="999472"/>
                  <a:pt x="1106146" y="1000266"/>
                  <a:pt x="1106689" y="1000517"/>
                </a:cubicBezTo>
                <a:cubicBezTo>
                  <a:pt x="1107584" y="1000693"/>
                  <a:pt x="1108499" y="1000734"/>
                  <a:pt x="1109406" y="1000642"/>
                </a:cubicBezTo>
                <a:close/>
                <a:moveTo>
                  <a:pt x="130452" y="1008126"/>
                </a:moveTo>
                <a:lnTo>
                  <a:pt x="130452" y="1008628"/>
                </a:lnTo>
                <a:cubicBezTo>
                  <a:pt x="127902" y="1008628"/>
                  <a:pt x="125352" y="1008628"/>
                  <a:pt x="122802" y="1008628"/>
                </a:cubicBezTo>
                <a:cubicBezTo>
                  <a:pt x="121983" y="1008770"/>
                  <a:pt x="121436" y="1009551"/>
                  <a:pt x="121580" y="1010371"/>
                </a:cubicBezTo>
                <a:cubicBezTo>
                  <a:pt x="121615" y="1010567"/>
                  <a:pt x="121689" y="1010760"/>
                  <a:pt x="121798" y="1010927"/>
                </a:cubicBezTo>
                <a:cubicBezTo>
                  <a:pt x="124307" y="1013853"/>
                  <a:pt x="126815" y="1016696"/>
                  <a:pt x="129407" y="1019288"/>
                </a:cubicBezTo>
                <a:cubicBezTo>
                  <a:pt x="130285" y="1020208"/>
                  <a:pt x="131288" y="1019832"/>
                  <a:pt x="132125" y="1019288"/>
                </a:cubicBezTo>
                <a:cubicBezTo>
                  <a:pt x="132952" y="1018678"/>
                  <a:pt x="133697" y="1017959"/>
                  <a:pt x="134340" y="1017156"/>
                </a:cubicBezTo>
                <a:cubicBezTo>
                  <a:pt x="136180" y="1014564"/>
                  <a:pt x="139441" y="1012975"/>
                  <a:pt x="139399" y="1009087"/>
                </a:cubicBezTo>
                <a:close/>
                <a:moveTo>
                  <a:pt x="13393" y="973175"/>
                </a:moveTo>
                <a:cubicBezTo>
                  <a:pt x="14939" y="967406"/>
                  <a:pt x="15901" y="962974"/>
                  <a:pt x="17322" y="958668"/>
                </a:cubicBezTo>
                <a:cubicBezTo>
                  <a:pt x="20207" y="949972"/>
                  <a:pt x="17322" y="950307"/>
                  <a:pt x="10633" y="949512"/>
                </a:cubicBezTo>
                <a:cubicBezTo>
                  <a:pt x="9528" y="949437"/>
                  <a:pt x="8569" y="950269"/>
                  <a:pt x="8493" y="951377"/>
                </a:cubicBezTo>
                <a:cubicBezTo>
                  <a:pt x="8479" y="951578"/>
                  <a:pt x="8496" y="951783"/>
                  <a:pt x="8543" y="951979"/>
                </a:cubicBezTo>
                <a:cubicBezTo>
                  <a:pt x="9786" y="959128"/>
                  <a:pt x="11419" y="966206"/>
                  <a:pt x="13434" y="973175"/>
                </a:cubicBezTo>
                <a:close/>
                <a:moveTo>
                  <a:pt x="831055" y="1075393"/>
                </a:moveTo>
                <a:cubicBezTo>
                  <a:pt x="831055" y="1078027"/>
                  <a:pt x="831055" y="1079282"/>
                  <a:pt x="831055" y="1080536"/>
                </a:cubicBezTo>
                <a:cubicBezTo>
                  <a:pt x="831180" y="1081334"/>
                  <a:pt x="831929" y="1081882"/>
                  <a:pt x="832727" y="1081756"/>
                </a:cubicBezTo>
                <a:cubicBezTo>
                  <a:pt x="832953" y="1081719"/>
                  <a:pt x="833170" y="1081631"/>
                  <a:pt x="833354" y="1081497"/>
                </a:cubicBezTo>
                <a:cubicBezTo>
                  <a:pt x="834901" y="1080619"/>
                  <a:pt x="836365" y="1079741"/>
                  <a:pt x="836699" y="1077693"/>
                </a:cubicBezTo>
                <a:cubicBezTo>
                  <a:pt x="837452" y="1073219"/>
                  <a:pt x="838288" y="1068788"/>
                  <a:pt x="839249" y="1064356"/>
                </a:cubicBezTo>
                <a:cubicBezTo>
                  <a:pt x="839730" y="1062061"/>
                  <a:pt x="838731" y="1059707"/>
                  <a:pt x="836741" y="1058462"/>
                </a:cubicBezTo>
                <a:cubicBezTo>
                  <a:pt x="835946" y="1057864"/>
                  <a:pt x="834822" y="1058023"/>
                  <a:pt x="834224" y="1058817"/>
                </a:cubicBezTo>
                <a:cubicBezTo>
                  <a:pt x="834199" y="1058850"/>
                  <a:pt x="834174" y="1058884"/>
                  <a:pt x="834149" y="1058921"/>
                </a:cubicBezTo>
                <a:cubicBezTo>
                  <a:pt x="833655" y="1059799"/>
                  <a:pt x="833288" y="1060740"/>
                  <a:pt x="833062" y="1061723"/>
                </a:cubicBezTo>
                <a:cubicBezTo>
                  <a:pt x="832268" y="1066698"/>
                  <a:pt x="831599" y="1071714"/>
                  <a:pt x="831055" y="1075393"/>
                </a:cubicBezTo>
                <a:close/>
                <a:moveTo>
                  <a:pt x="26938" y="920707"/>
                </a:moveTo>
                <a:cubicBezTo>
                  <a:pt x="26516" y="923475"/>
                  <a:pt x="26334" y="926272"/>
                  <a:pt x="26395" y="929069"/>
                </a:cubicBezTo>
                <a:cubicBezTo>
                  <a:pt x="26604" y="938810"/>
                  <a:pt x="24639" y="937723"/>
                  <a:pt x="33376" y="945499"/>
                </a:cubicBezTo>
                <a:cubicBezTo>
                  <a:pt x="34338" y="946377"/>
                  <a:pt x="35174" y="947338"/>
                  <a:pt x="36136" y="948175"/>
                </a:cubicBezTo>
                <a:cubicBezTo>
                  <a:pt x="36558" y="948379"/>
                  <a:pt x="37051" y="948379"/>
                  <a:pt x="37473" y="948175"/>
                </a:cubicBezTo>
                <a:cubicBezTo>
                  <a:pt x="37818" y="947836"/>
                  <a:pt x="37974" y="947351"/>
                  <a:pt x="37891" y="946879"/>
                </a:cubicBezTo>
                <a:cubicBezTo>
                  <a:pt x="34770" y="938517"/>
                  <a:pt x="31620" y="930156"/>
                  <a:pt x="28443" y="921794"/>
                </a:cubicBezTo>
                <a:cubicBezTo>
                  <a:pt x="28318" y="921460"/>
                  <a:pt x="27732" y="921209"/>
                  <a:pt x="26938" y="920540"/>
                </a:cubicBezTo>
                <a:close/>
                <a:moveTo>
                  <a:pt x="1050459" y="1480963"/>
                </a:moveTo>
                <a:cubicBezTo>
                  <a:pt x="1052633" y="1476281"/>
                  <a:pt x="1054639" y="1472226"/>
                  <a:pt x="1056437" y="1468129"/>
                </a:cubicBezTo>
                <a:cubicBezTo>
                  <a:pt x="1056847" y="1467301"/>
                  <a:pt x="1056508" y="1466298"/>
                  <a:pt x="1055680" y="1465888"/>
                </a:cubicBezTo>
                <a:cubicBezTo>
                  <a:pt x="1055551" y="1465821"/>
                  <a:pt x="1055409" y="1465775"/>
                  <a:pt x="1055266" y="1465746"/>
                </a:cubicBezTo>
                <a:cubicBezTo>
                  <a:pt x="1054305" y="1465461"/>
                  <a:pt x="1053301" y="1465319"/>
                  <a:pt x="1052298" y="1465328"/>
                </a:cubicBezTo>
                <a:cubicBezTo>
                  <a:pt x="1044564" y="1465620"/>
                  <a:pt x="1040968" y="1464157"/>
                  <a:pt x="1046111" y="1473940"/>
                </a:cubicBezTo>
                <a:cubicBezTo>
                  <a:pt x="1047239" y="1476114"/>
                  <a:pt x="1047448" y="1478790"/>
                  <a:pt x="1050459" y="1480963"/>
                </a:cubicBezTo>
                <a:close/>
                <a:moveTo>
                  <a:pt x="124892" y="1113438"/>
                </a:moveTo>
                <a:cubicBezTo>
                  <a:pt x="122859" y="1116385"/>
                  <a:pt x="121792" y="1119893"/>
                  <a:pt x="121840" y="1123471"/>
                </a:cubicBezTo>
                <a:cubicBezTo>
                  <a:pt x="121840" y="1124266"/>
                  <a:pt x="122927" y="1125520"/>
                  <a:pt x="123554" y="1125562"/>
                </a:cubicBezTo>
                <a:cubicBezTo>
                  <a:pt x="128069" y="1125813"/>
                  <a:pt x="132584" y="1125854"/>
                  <a:pt x="137100" y="1125854"/>
                </a:cubicBezTo>
                <a:cubicBezTo>
                  <a:pt x="137434" y="1125854"/>
                  <a:pt x="137936" y="1125311"/>
                  <a:pt x="138061" y="1124935"/>
                </a:cubicBezTo>
                <a:cubicBezTo>
                  <a:pt x="138195" y="1124475"/>
                  <a:pt x="138102" y="1123977"/>
                  <a:pt x="137810" y="1123597"/>
                </a:cubicBezTo>
                <a:cubicBezTo>
                  <a:pt x="133919" y="1119713"/>
                  <a:pt x="129583" y="1116302"/>
                  <a:pt x="124892" y="1113438"/>
                </a:cubicBezTo>
                <a:close/>
                <a:moveTo>
                  <a:pt x="1054388" y="1440703"/>
                </a:moveTo>
                <a:cubicBezTo>
                  <a:pt x="1054723" y="1441247"/>
                  <a:pt x="1054890" y="1441916"/>
                  <a:pt x="1055183" y="1441999"/>
                </a:cubicBezTo>
                <a:cubicBezTo>
                  <a:pt x="1062332" y="1443923"/>
                  <a:pt x="1069397" y="1445971"/>
                  <a:pt x="1076588" y="1447560"/>
                </a:cubicBezTo>
                <a:cubicBezTo>
                  <a:pt x="1080518" y="1448438"/>
                  <a:pt x="1083068" y="1445929"/>
                  <a:pt x="1085409" y="1442501"/>
                </a:cubicBezTo>
                <a:cubicBezTo>
                  <a:pt x="1075137" y="1441017"/>
                  <a:pt x="1064761" y="1440415"/>
                  <a:pt x="1054388" y="1440703"/>
                </a:cubicBezTo>
                <a:close/>
                <a:moveTo>
                  <a:pt x="104908" y="1003987"/>
                </a:moveTo>
                <a:cubicBezTo>
                  <a:pt x="110385" y="1003652"/>
                  <a:pt x="110887" y="1002858"/>
                  <a:pt x="108504" y="998050"/>
                </a:cubicBezTo>
                <a:cubicBezTo>
                  <a:pt x="107524" y="996002"/>
                  <a:pt x="106436" y="994003"/>
                  <a:pt x="105243" y="992072"/>
                </a:cubicBezTo>
                <a:cubicBezTo>
                  <a:pt x="104771" y="991253"/>
                  <a:pt x="103723" y="990968"/>
                  <a:pt x="102902" y="991441"/>
                </a:cubicBezTo>
                <a:cubicBezTo>
                  <a:pt x="102797" y="991503"/>
                  <a:pt x="102699" y="991574"/>
                  <a:pt x="102609" y="991654"/>
                </a:cubicBezTo>
                <a:cubicBezTo>
                  <a:pt x="102168" y="991909"/>
                  <a:pt x="101761" y="992218"/>
                  <a:pt x="101396" y="992574"/>
                </a:cubicBezTo>
                <a:cubicBezTo>
                  <a:pt x="98595" y="995291"/>
                  <a:pt x="94707" y="997131"/>
                  <a:pt x="93913" y="1001520"/>
                </a:cubicBezTo>
                <a:close/>
                <a:moveTo>
                  <a:pt x="136305" y="1070627"/>
                </a:moveTo>
                <a:cubicBezTo>
                  <a:pt x="135595" y="1069373"/>
                  <a:pt x="135386" y="1068537"/>
                  <a:pt x="134884" y="1068244"/>
                </a:cubicBezTo>
                <a:cubicBezTo>
                  <a:pt x="128947" y="1064816"/>
                  <a:pt x="123011" y="1061472"/>
                  <a:pt x="116990" y="1058169"/>
                </a:cubicBezTo>
                <a:cubicBezTo>
                  <a:pt x="115193" y="1057207"/>
                  <a:pt x="113771" y="1057793"/>
                  <a:pt x="112433" y="1059590"/>
                </a:cubicBezTo>
                <a:cubicBezTo>
                  <a:pt x="110510" y="1062141"/>
                  <a:pt x="110887" y="1063771"/>
                  <a:pt x="113729" y="1064816"/>
                </a:cubicBezTo>
                <a:cubicBezTo>
                  <a:pt x="118830" y="1066321"/>
                  <a:pt x="123972" y="1067743"/>
                  <a:pt x="129156" y="1068997"/>
                </a:cubicBezTo>
                <a:cubicBezTo>
                  <a:pt x="131288" y="1069708"/>
                  <a:pt x="133462" y="1069958"/>
                  <a:pt x="136305" y="1070627"/>
                </a:cubicBezTo>
                <a:close/>
                <a:moveTo>
                  <a:pt x="1065300" y="1548064"/>
                </a:moveTo>
                <a:lnTo>
                  <a:pt x="1064422" y="1547144"/>
                </a:lnTo>
                <a:cubicBezTo>
                  <a:pt x="1060241" y="1548649"/>
                  <a:pt x="1056312" y="1549945"/>
                  <a:pt x="1052423" y="1551743"/>
                </a:cubicBezTo>
                <a:cubicBezTo>
                  <a:pt x="1044062" y="1555464"/>
                  <a:pt x="1045567" y="1555296"/>
                  <a:pt x="1050291" y="1561609"/>
                </a:cubicBezTo>
                <a:cubicBezTo>
                  <a:pt x="1050864" y="1562558"/>
                  <a:pt x="1052097" y="1562868"/>
                  <a:pt x="1053046" y="1562295"/>
                </a:cubicBezTo>
                <a:cubicBezTo>
                  <a:pt x="1053239" y="1562178"/>
                  <a:pt x="1053410" y="1562031"/>
                  <a:pt x="1053552" y="1561860"/>
                </a:cubicBezTo>
                <a:cubicBezTo>
                  <a:pt x="1057482" y="1557303"/>
                  <a:pt x="1061370" y="1552663"/>
                  <a:pt x="1065300" y="1548064"/>
                </a:cubicBezTo>
                <a:close/>
                <a:moveTo>
                  <a:pt x="1035032" y="1446222"/>
                </a:moveTo>
                <a:cubicBezTo>
                  <a:pt x="1035826" y="1448772"/>
                  <a:pt x="1036244" y="1450403"/>
                  <a:pt x="1036871" y="1452117"/>
                </a:cubicBezTo>
                <a:cubicBezTo>
                  <a:pt x="1041052" y="1462819"/>
                  <a:pt x="1040132" y="1461481"/>
                  <a:pt x="1051211" y="1461440"/>
                </a:cubicBezTo>
                <a:cubicBezTo>
                  <a:pt x="1051629" y="1461440"/>
                  <a:pt x="1052465" y="1461063"/>
                  <a:pt x="1052465" y="1460854"/>
                </a:cubicBezTo>
                <a:cubicBezTo>
                  <a:pt x="1052536" y="1460148"/>
                  <a:pt x="1052361" y="1459437"/>
                  <a:pt x="1051964" y="1458848"/>
                </a:cubicBezTo>
                <a:cubicBezTo>
                  <a:pt x="1047114" y="1454667"/>
                  <a:pt x="1042181" y="1450779"/>
                  <a:pt x="1037248" y="1446807"/>
                </a:cubicBezTo>
                <a:cubicBezTo>
                  <a:pt x="1036829" y="1446682"/>
                  <a:pt x="1036328" y="1446724"/>
                  <a:pt x="1035032" y="1446222"/>
                </a:cubicBezTo>
                <a:close/>
                <a:moveTo>
                  <a:pt x="6076" y="924930"/>
                </a:moveTo>
                <a:cubicBezTo>
                  <a:pt x="6076" y="928191"/>
                  <a:pt x="6369" y="931368"/>
                  <a:pt x="6536" y="934587"/>
                </a:cubicBezTo>
                <a:cubicBezTo>
                  <a:pt x="6536" y="936845"/>
                  <a:pt x="6536" y="939144"/>
                  <a:pt x="6912" y="941402"/>
                </a:cubicBezTo>
                <a:cubicBezTo>
                  <a:pt x="6842" y="943480"/>
                  <a:pt x="8468" y="945219"/>
                  <a:pt x="10545" y="945290"/>
                </a:cubicBezTo>
                <a:cubicBezTo>
                  <a:pt x="10630" y="945294"/>
                  <a:pt x="10715" y="945294"/>
                  <a:pt x="10800" y="945290"/>
                </a:cubicBezTo>
                <a:cubicBezTo>
                  <a:pt x="12066" y="945394"/>
                  <a:pt x="13339" y="945394"/>
                  <a:pt x="14605" y="945290"/>
                </a:cubicBezTo>
                <a:cubicBezTo>
                  <a:pt x="15573" y="945340"/>
                  <a:pt x="16401" y="944600"/>
                  <a:pt x="16453" y="943630"/>
                </a:cubicBezTo>
                <a:cubicBezTo>
                  <a:pt x="16472" y="943275"/>
                  <a:pt x="16382" y="942919"/>
                  <a:pt x="16194" y="942614"/>
                </a:cubicBezTo>
                <a:cubicBezTo>
                  <a:pt x="13267" y="936719"/>
                  <a:pt x="10215" y="930866"/>
                  <a:pt x="7205" y="925013"/>
                </a:cubicBezTo>
                <a:cubicBezTo>
                  <a:pt x="7163" y="924972"/>
                  <a:pt x="6787" y="925013"/>
                  <a:pt x="6076" y="924930"/>
                </a:cubicBezTo>
                <a:close/>
                <a:moveTo>
                  <a:pt x="241366" y="1141992"/>
                </a:moveTo>
                <a:cubicBezTo>
                  <a:pt x="244452" y="1137101"/>
                  <a:pt x="246369" y="1131565"/>
                  <a:pt x="246969" y="1125813"/>
                </a:cubicBezTo>
                <a:cubicBezTo>
                  <a:pt x="247146" y="1122397"/>
                  <a:pt x="244638" y="1119433"/>
                  <a:pt x="241241" y="1119040"/>
                </a:cubicBezTo>
                <a:cubicBezTo>
                  <a:pt x="240548" y="1119103"/>
                  <a:pt x="239934" y="1119512"/>
                  <a:pt x="239611" y="1120127"/>
                </a:cubicBezTo>
                <a:cubicBezTo>
                  <a:pt x="239337" y="1121105"/>
                  <a:pt x="239252" y="1122125"/>
                  <a:pt x="239360" y="1123137"/>
                </a:cubicBezTo>
                <a:cubicBezTo>
                  <a:pt x="239987" y="1129450"/>
                  <a:pt x="240698" y="1135721"/>
                  <a:pt x="241366" y="1141992"/>
                </a:cubicBezTo>
                <a:close/>
                <a:moveTo>
                  <a:pt x="145503" y="1123430"/>
                </a:moveTo>
                <a:cubicBezTo>
                  <a:pt x="145837" y="1119667"/>
                  <a:pt x="146214" y="1116699"/>
                  <a:pt x="146339" y="1113689"/>
                </a:cubicBezTo>
                <a:cubicBezTo>
                  <a:pt x="146519" y="1112372"/>
                  <a:pt x="145638" y="1111143"/>
                  <a:pt x="144332" y="1110888"/>
                </a:cubicBezTo>
                <a:cubicBezTo>
                  <a:pt x="139718" y="1109788"/>
                  <a:pt x="134881" y="1110110"/>
                  <a:pt x="130452" y="1111807"/>
                </a:cubicBezTo>
                <a:cubicBezTo>
                  <a:pt x="134951" y="1116310"/>
                  <a:pt x="140009" y="1120215"/>
                  <a:pt x="145503" y="1123430"/>
                </a:cubicBezTo>
                <a:close/>
                <a:moveTo>
                  <a:pt x="202820" y="1000559"/>
                </a:moveTo>
                <a:cubicBezTo>
                  <a:pt x="207210" y="991737"/>
                  <a:pt x="207377" y="983251"/>
                  <a:pt x="210011" y="975475"/>
                </a:cubicBezTo>
                <a:cubicBezTo>
                  <a:pt x="210031" y="975224"/>
                  <a:pt x="210031" y="974973"/>
                  <a:pt x="210011" y="974722"/>
                </a:cubicBezTo>
                <a:cubicBezTo>
                  <a:pt x="210035" y="973823"/>
                  <a:pt x="209326" y="973071"/>
                  <a:pt x="208425" y="973050"/>
                </a:cubicBezTo>
                <a:cubicBezTo>
                  <a:pt x="208284" y="973046"/>
                  <a:pt x="208142" y="973058"/>
                  <a:pt x="208004" y="973092"/>
                </a:cubicBezTo>
                <a:cubicBezTo>
                  <a:pt x="204409" y="974053"/>
                  <a:pt x="202946" y="975349"/>
                  <a:pt x="202904" y="978652"/>
                </a:cubicBezTo>
                <a:cubicBezTo>
                  <a:pt x="202695" y="985383"/>
                  <a:pt x="202820" y="992197"/>
                  <a:pt x="202820" y="1000559"/>
                </a:cubicBezTo>
                <a:close/>
                <a:moveTo>
                  <a:pt x="1030266" y="1462108"/>
                </a:moveTo>
                <a:lnTo>
                  <a:pt x="1032398" y="1461858"/>
                </a:lnTo>
                <a:cubicBezTo>
                  <a:pt x="1034697" y="1461565"/>
                  <a:pt x="1035826" y="1460311"/>
                  <a:pt x="1035115" y="1458304"/>
                </a:cubicBezTo>
                <a:cubicBezTo>
                  <a:pt x="1033819" y="1454500"/>
                  <a:pt x="1032272" y="1450737"/>
                  <a:pt x="1030935" y="1447016"/>
                </a:cubicBezTo>
                <a:cubicBezTo>
                  <a:pt x="1030546" y="1446335"/>
                  <a:pt x="1029676" y="1446101"/>
                  <a:pt x="1028995" y="1446489"/>
                </a:cubicBezTo>
                <a:cubicBezTo>
                  <a:pt x="1028777" y="1446615"/>
                  <a:pt x="1028593" y="1446799"/>
                  <a:pt x="1028468" y="1447016"/>
                </a:cubicBezTo>
                <a:cubicBezTo>
                  <a:pt x="1027339" y="1450110"/>
                  <a:pt x="1026169" y="1453204"/>
                  <a:pt x="1025249" y="1456339"/>
                </a:cubicBezTo>
                <a:cubicBezTo>
                  <a:pt x="1024036" y="1460520"/>
                  <a:pt x="1025249" y="1461858"/>
                  <a:pt x="1029430" y="1461983"/>
                </a:cubicBezTo>
                <a:close/>
                <a:moveTo>
                  <a:pt x="1040717" y="1564201"/>
                </a:moveTo>
                <a:lnTo>
                  <a:pt x="1040717" y="1564201"/>
                </a:lnTo>
                <a:lnTo>
                  <a:pt x="1041470" y="1564201"/>
                </a:lnTo>
                <a:cubicBezTo>
                  <a:pt x="1042891" y="1564201"/>
                  <a:pt x="1044856" y="1564870"/>
                  <a:pt x="1045274" y="1562863"/>
                </a:cubicBezTo>
                <a:cubicBezTo>
                  <a:pt x="1045274" y="1561902"/>
                  <a:pt x="1044438" y="1560606"/>
                  <a:pt x="1043769" y="1559603"/>
                </a:cubicBezTo>
                <a:cubicBezTo>
                  <a:pt x="1042540" y="1557575"/>
                  <a:pt x="1040111" y="1556618"/>
                  <a:pt x="1037833" y="1557261"/>
                </a:cubicBezTo>
                <a:lnTo>
                  <a:pt x="1023786" y="1560564"/>
                </a:lnTo>
                <a:cubicBezTo>
                  <a:pt x="1023255" y="1560723"/>
                  <a:pt x="1022954" y="1561283"/>
                  <a:pt x="1023113" y="1561814"/>
                </a:cubicBezTo>
                <a:cubicBezTo>
                  <a:pt x="1023238" y="1562241"/>
                  <a:pt x="1023631" y="1562533"/>
                  <a:pt x="1024078" y="1562529"/>
                </a:cubicBezTo>
                <a:close/>
                <a:moveTo>
                  <a:pt x="187853" y="1043035"/>
                </a:moveTo>
                <a:cubicBezTo>
                  <a:pt x="194041" y="1043035"/>
                  <a:pt x="194668" y="1042449"/>
                  <a:pt x="193874" y="1037516"/>
                </a:cubicBezTo>
                <a:cubicBezTo>
                  <a:pt x="193752" y="1036751"/>
                  <a:pt x="193570" y="1035994"/>
                  <a:pt x="193330" y="1035259"/>
                </a:cubicBezTo>
                <a:cubicBezTo>
                  <a:pt x="192703" y="1033126"/>
                  <a:pt x="193832" y="1029615"/>
                  <a:pt x="191700" y="1029029"/>
                </a:cubicBezTo>
                <a:cubicBezTo>
                  <a:pt x="188690" y="1028193"/>
                  <a:pt x="188439" y="1032123"/>
                  <a:pt x="186892" y="1033921"/>
                </a:cubicBezTo>
                <a:cubicBezTo>
                  <a:pt x="186136" y="1034937"/>
                  <a:pt x="185465" y="1036015"/>
                  <a:pt x="184885" y="1037140"/>
                </a:cubicBezTo>
                <a:cubicBezTo>
                  <a:pt x="182209" y="1041990"/>
                  <a:pt x="182669" y="1042909"/>
                  <a:pt x="187937" y="1043035"/>
                </a:cubicBezTo>
                <a:close/>
                <a:moveTo>
                  <a:pt x="180663" y="931452"/>
                </a:moveTo>
                <a:cubicBezTo>
                  <a:pt x="180380" y="930427"/>
                  <a:pt x="180031" y="929420"/>
                  <a:pt x="179617" y="928442"/>
                </a:cubicBezTo>
                <a:cubicBezTo>
                  <a:pt x="177485" y="924261"/>
                  <a:pt x="175437" y="919871"/>
                  <a:pt x="173137" y="915565"/>
                </a:cubicBezTo>
                <a:cubicBezTo>
                  <a:pt x="173023" y="915339"/>
                  <a:pt x="172830" y="915160"/>
                  <a:pt x="172594" y="915063"/>
                </a:cubicBezTo>
                <a:cubicBezTo>
                  <a:pt x="172134" y="915063"/>
                  <a:pt x="171340" y="915063"/>
                  <a:pt x="171256" y="915063"/>
                </a:cubicBezTo>
                <a:cubicBezTo>
                  <a:pt x="169937" y="917785"/>
                  <a:pt x="168765" y="920578"/>
                  <a:pt x="167744" y="923425"/>
                </a:cubicBezTo>
                <a:cubicBezTo>
                  <a:pt x="167664" y="924428"/>
                  <a:pt x="168068" y="925406"/>
                  <a:pt x="168831" y="926059"/>
                </a:cubicBezTo>
                <a:cubicBezTo>
                  <a:pt x="170177" y="927196"/>
                  <a:pt x="171684" y="928128"/>
                  <a:pt x="173305" y="928818"/>
                </a:cubicBezTo>
                <a:cubicBezTo>
                  <a:pt x="175604" y="929654"/>
                  <a:pt x="177402" y="931995"/>
                  <a:pt x="180704" y="931452"/>
                </a:cubicBezTo>
                <a:close/>
                <a:moveTo>
                  <a:pt x="165863" y="874343"/>
                </a:moveTo>
                <a:cubicBezTo>
                  <a:pt x="165659" y="872926"/>
                  <a:pt x="165337" y="871526"/>
                  <a:pt x="164901" y="870163"/>
                </a:cubicBezTo>
                <a:cubicBezTo>
                  <a:pt x="160553" y="860911"/>
                  <a:pt x="156164" y="851713"/>
                  <a:pt x="151732" y="842570"/>
                </a:cubicBezTo>
                <a:cubicBezTo>
                  <a:pt x="151481" y="842110"/>
                  <a:pt x="150561" y="841985"/>
                  <a:pt x="149934" y="841692"/>
                </a:cubicBezTo>
                <a:cubicBezTo>
                  <a:pt x="149934" y="842152"/>
                  <a:pt x="149516" y="842695"/>
                  <a:pt x="149642" y="843072"/>
                </a:cubicBezTo>
                <a:cubicBezTo>
                  <a:pt x="152108" y="849510"/>
                  <a:pt x="154826" y="855614"/>
                  <a:pt x="157125" y="862303"/>
                </a:cubicBezTo>
                <a:cubicBezTo>
                  <a:pt x="158764" y="867115"/>
                  <a:pt x="161826" y="871312"/>
                  <a:pt x="165905" y="874343"/>
                </a:cubicBezTo>
                <a:close/>
                <a:moveTo>
                  <a:pt x="170336" y="935005"/>
                </a:moveTo>
                <a:cubicBezTo>
                  <a:pt x="171422" y="938969"/>
                  <a:pt x="172981" y="942786"/>
                  <a:pt x="174977" y="946377"/>
                </a:cubicBezTo>
                <a:cubicBezTo>
                  <a:pt x="175422" y="947134"/>
                  <a:pt x="176395" y="947384"/>
                  <a:pt x="177152" y="946941"/>
                </a:cubicBezTo>
                <a:cubicBezTo>
                  <a:pt x="177310" y="946849"/>
                  <a:pt x="177451" y="946728"/>
                  <a:pt x="177569" y="946586"/>
                </a:cubicBezTo>
                <a:cubicBezTo>
                  <a:pt x="178264" y="945867"/>
                  <a:pt x="178907" y="945098"/>
                  <a:pt x="179492" y="944287"/>
                </a:cubicBezTo>
                <a:cubicBezTo>
                  <a:pt x="183882" y="938099"/>
                  <a:pt x="182502" y="937806"/>
                  <a:pt x="177569" y="935214"/>
                </a:cubicBezTo>
                <a:lnTo>
                  <a:pt x="172218" y="932371"/>
                </a:lnTo>
                <a:cubicBezTo>
                  <a:pt x="171423" y="931995"/>
                  <a:pt x="170085" y="932706"/>
                  <a:pt x="170378" y="935005"/>
                </a:cubicBezTo>
                <a:close/>
                <a:moveTo>
                  <a:pt x="176356" y="912764"/>
                </a:moveTo>
                <a:cubicBezTo>
                  <a:pt x="179408" y="919119"/>
                  <a:pt x="181833" y="924052"/>
                  <a:pt x="184258" y="928985"/>
                </a:cubicBezTo>
                <a:cubicBezTo>
                  <a:pt x="184460" y="929432"/>
                  <a:pt x="184864" y="929759"/>
                  <a:pt x="185345" y="929863"/>
                </a:cubicBezTo>
                <a:cubicBezTo>
                  <a:pt x="185825" y="929901"/>
                  <a:pt x="186288" y="929675"/>
                  <a:pt x="186557" y="929278"/>
                </a:cubicBezTo>
                <a:cubicBezTo>
                  <a:pt x="187613" y="926999"/>
                  <a:pt x="188548" y="924671"/>
                  <a:pt x="189358" y="922296"/>
                </a:cubicBezTo>
                <a:cubicBezTo>
                  <a:pt x="190187" y="920544"/>
                  <a:pt x="189439" y="918450"/>
                  <a:pt x="187685" y="917622"/>
                </a:cubicBezTo>
                <a:cubicBezTo>
                  <a:pt x="187497" y="917530"/>
                  <a:pt x="187302" y="917459"/>
                  <a:pt x="187101" y="917405"/>
                </a:cubicBezTo>
                <a:cubicBezTo>
                  <a:pt x="184174" y="916025"/>
                  <a:pt x="181122" y="914813"/>
                  <a:pt x="176398" y="912764"/>
                </a:cubicBezTo>
                <a:close/>
                <a:moveTo>
                  <a:pt x="51312" y="887680"/>
                </a:moveTo>
                <a:cubicBezTo>
                  <a:pt x="51233" y="888516"/>
                  <a:pt x="51233" y="889352"/>
                  <a:pt x="51312" y="890188"/>
                </a:cubicBezTo>
                <a:cubicBezTo>
                  <a:pt x="51312" y="891108"/>
                  <a:pt x="51646" y="892613"/>
                  <a:pt x="52064" y="892697"/>
                </a:cubicBezTo>
                <a:cubicBezTo>
                  <a:pt x="53318" y="892989"/>
                  <a:pt x="53402" y="891693"/>
                  <a:pt x="53695" y="890773"/>
                </a:cubicBezTo>
                <a:cubicBezTo>
                  <a:pt x="55074" y="886593"/>
                  <a:pt x="56496" y="882412"/>
                  <a:pt x="57875" y="877897"/>
                </a:cubicBezTo>
                <a:cubicBezTo>
                  <a:pt x="58361" y="876195"/>
                  <a:pt x="58725" y="874465"/>
                  <a:pt x="58962" y="872713"/>
                </a:cubicBezTo>
                <a:cubicBezTo>
                  <a:pt x="58986" y="871128"/>
                  <a:pt x="57744" y="869811"/>
                  <a:pt x="56161" y="869745"/>
                </a:cubicBezTo>
                <a:cubicBezTo>
                  <a:pt x="54683" y="869485"/>
                  <a:pt x="53274" y="870472"/>
                  <a:pt x="53013" y="871948"/>
                </a:cubicBezTo>
                <a:cubicBezTo>
                  <a:pt x="53001" y="872023"/>
                  <a:pt x="52990" y="872094"/>
                  <a:pt x="52984" y="872169"/>
                </a:cubicBezTo>
                <a:cubicBezTo>
                  <a:pt x="52399" y="877646"/>
                  <a:pt x="51855" y="883165"/>
                  <a:pt x="51353" y="887638"/>
                </a:cubicBezTo>
                <a:close/>
                <a:moveTo>
                  <a:pt x="132668" y="1075101"/>
                </a:moveTo>
                <a:cubicBezTo>
                  <a:pt x="132877" y="1075644"/>
                  <a:pt x="132877" y="1076021"/>
                  <a:pt x="133044" y="1076104"/>
                </a:cubicBezTo>
                <a:cubicBezTo>
                  <a:pt x="138869" y="1079252"/>
                  <a:pt x="144695" y="1082375"/>
                  <a:pt x="150520" y="1085469"/>
                </a:cubicBezTo>
                <a:cubicBezTo>
                  <a:pt x="151858" y="1086138"/>
                  <a:pt x="153195" y="1085469"/>
                  <a:pt x="154073" y="1083462"/>
                </a:cubicBezTo>
                <a:cubicBezTo>
                  <a:pt x="154951" y="1081455"/>
                  <a:pt x="154073" y="1080661"/>
                  <a:pt x="152401" y="1079992"/>
                </a:cubicBezTo>
                <a:cubicBezTo>
                  <a:pt x="150290" y="1079081"/>
                  <a:pt x="148109" y="1078341"/>
                  <a:pt x="145879" y="1077776"/>
                </a:cubicBezTo>
                <a:cubicBezTo>
                  <a:pt x="141621" y="1076317"/>
                  <a:pt x="137197" y="1075406"/>
                  <a:pt x="132710" y="1075059"/>
                </a:cubicBezTo>
                <a:close/>
                <a:moveTo>
                  <a:pt x="246676" y="1114023"/>
                </a:moveTo>
                <a:cubicBezTo>
                  <a:pt x="246132" y="1109424"/>
                  <a:pt x="245673" y="1104658"/>
                  <a:pt x="245004" y="1099892"/>
                </a:cubicBezTo>
                <a:cubicBezTo>
                  <a:pt x="245004" y="1099098"/>
                  <a:pt x="244000" y="1098387"/>
                  <a:pt x="243499" y="1097635"/>
                </a:cubicBezTo>
                <a:cubicBezTo>
                  <a:pt x="243039" y="1098220"/>
                  <a:pt x="242370" y="1098722"/>
                  <a:pt x="242161" y="1099391"/>
                </a:cubicBezTo>
                <a:cubicBezTo>
                  <a:pt x="241157" y="1102526"/>
                  <a:pt x="240238" y="1105662"/>
                  <a:pt x="239360" y="1108839"/>
                </a:cubicBezTo>
                <a:cubicBezTo>
                  <a:pt x="238635" y="1110858"/>
                  <a:pt x="239556" y="1113099"/>
                  <a:pt x="241492" y="1114023"/>
                </a:cubicBezTo>
                <a:lnTo>
                  <a:pt x="244084" y="1115612"/>
                </a:lnTo>
                <a:cubicBezTo>
                  <a:pt x="244800" y="1116159"/>
                  <a:pt x="245823" y="1116017"/>
                  <a:pt x="246369" y="1115302"/>
                </a:cubicBezTo>
                <a:cubicBezTo>
                  <a:pt x="246646" y="1114939"/>
                  <a:pt x="246758" y="1114475"/>
                  <a:pt x="246676" y="1114023"/>
                </a:cubicBezTo>
                <a:close/>
                <a:moveTo>
                  <a:pt x="21712" y="962264"/>
                </a:moveTo>
                <a:lnTo>
                  <a:pt x="20374" y="962055"/>
                </a:lnTo>
                <a:cubicBezTo>
                  <a:pt x="18953" y="966235"/>
                  <a:pt x="17448" y="970416"/>
                  <a:pt x="16194" y="974806"/>
                </a:cubicBezTo>
                <a:cubicBezTo>
                  <a:pt x="15399" y="977523"/>
                  <a:pt x="16695" y="978986"/>
                  <a:pt x="19789" y="978986"/>
                </a:cubicBezTo>
                <a:lnTo>
                  <a:pt x="21336" y="978986"/>
                </a:lnTo>
                <a:cubicBezTo>
                  <a:pt x="23301" y="978986"/>
                  <a:pt x="24262" y="977941"/>
                  <a:pt x="23970" y="976227"/>
                </a:cubicBezTo>
                <a:cubicBezTo>
                  <a:pt x="23259" y="971628"/>
                  <a:pt x="22465" y="966946"/>
                  <a:pt x="21712" y="962264"/>
                </a:cubicBezTo>
                <a:close/>
                <a:moveTo>
                  <a:pt x="790168" y="1107585"/>
                </a:moveTo>
                <a:cubicBezTo>
                  <a:pt x="788997" y="1107585"/>
                  <a:pt x="786740" y="1107919"/>
                  <a:pt x="784524" y="1108254"/>
                </a:cubicBezTo>
                <a:cubicBezTo>
                  <a:pt x="784189" y="1108254"/>
                  <a:pt x="783771" y="1108964"/>
                  <a:pt x="783771" y="1109341"/>
                </a:cubicBezTo>
                <a:cubicBezTo>
                  <a:pt x="783813" y="1109822"/>
                  <a:pt x="784097" y="1110244"/>
                  <a:pt x="784524" y="1110470"/>
                </a:cubicBezTo>
                <a:cubicBezTo>
                  <a:pt x="788705" y="1111849"/>
                  <a:pt x="793136" y="1113187"/>
                  <a:pt x="797484" y="1114650"/>
                </a:cubicBezTo>
                <a:cubicBezTo>
                  <a:pt x="798847" y="1115018"/>
                  <a:pt x="800256" y="1115173"/>
                  <a:pt x="801665" y="1115110"/>
                </a:cubicBezTo>
                <a:cubicBezTo>
                  <a:pt x="802501" y="1115110"/>
                  <a:pt x="801999" y="1112476"/>
                  <a:pt x="800703" y="1110344"/>
                </a:cubicBezTo>
                <a:cubicBezTo>
                  <a:pt x="799867" y="1108806"/>
                  <a:pt x="798270" y="1107836"/>
                  <a:pt x="796522" y="1107794"/>
                </a:cubicBezTo>
                <a:close/>
                <a:moveTo>
                  <a:pt x="195755" y="951937"/>
                </a:moveTo>
                <a:cubicBezTo>
                  <a:pt x="195408" y="945093"/>
                  <a:pt x="194527" y="938283"/>
                  <a:pt x="193121" y="931577"/>
                </a:cubicBezTo>
                <a:cubicBezTo>
                  <a:pt x="193121" y="931326"/>
                  <a:pt x="193121" y="930992"/>
                  <a:pt x="192703" y="930950"/>
                </a:cubicBezTo>
                <a:cubicBezTo>
                  <a:pt x="192285" y="930908"/>
                  <a:pt x="191616" y="930699"/>
                  <a:pt x="191407" y="930950"/>
                </a:cubicBezTo>
                <a:cubicBezTo>
                  <a:pt x="189530" y="933045"/>
                  <a:pt x="188646" y="935850"/>
                  <a:pt x="188982" y="938643"/>
                </a:cubicBezTo>
                <a:cubicBezTo>
                  <a:pt x="190443" y="943438"/>
                  <a:pt x="192736" y="947936"/>
                  <a:pt x="195755" y="951937"/>
                </a:cubicBezTo>
                <a:close/>
                <a:moveTo>
                  <a:pt x="249226" y="1137142"/>
                </a:moveTo>
                <a:cubicBezTo>
                  <a:pt x="249226" y="1137142"/>
                  <a:pt x="248724" y="1137142"/>
                  <a:pt x="248641" y="1137393"/>
                </a:cubicBezTo>
                <a:cubicBezTo>
                  <a:pt x="246581" y="1142506"/>
                  <a:pt x="245176" y="1147858"/>
                  <a:pt x="244460" y="1153322"/>
                </a:cubicBezTo>
                <a:cubicBezTo>
                  <a:pt x="244084" y="1154952"/>
                  <a:pt x="245673" y="1156248"/>
                  <a:pt x="247888" y="1156583"/>
                </a:cubicBezTo>
                <a:cubicBezTo>
                  <a:pt x="249241" y="1156884"/>
                  <a:pt x="250581" y="1156031"/>
                  <a:pt x="250881" y="1154676"/>
                </a:cubicBezTo>
                <a:cubicBezTo>
                  <a:pt x="250921" y="1154492"/>
                  <a:pt x="250942" y="1154304"/>
                  <a:pt x="250940" y="1154116"/>
                </a:cubicBezTo>
                <a:cubicBezTo>
                  <a:pt x="251003" y="1153364"/>
                  <a:pt x="251003" y="1152611"/>
                  <a:pt x="250940" y="1151858"/>
                </a:cubicBezTo>
                <a:cubicBezTo>
                  <a:pt x="250480" y="1146967"/>
                  <a:pt x="249853" y="1142034"/>
                  <a:pt x="249226" y="1137142"/>
                </a:cubicBezTo>
                <a:close/>
                <a:moveTo>
                  <a:pt x="1210998" y="937890"/>
                </a:moveTo>
                <a:lnTo>
                  <a:pt x="1209911" y="936552"/>
                </a:lnTo>
                <a:cubicBezTo>
                  <a:pt x="1209576" y="936887"/>
                  <a:pt x="1209033" y="937137"/>
                  <a:pt x="1208866" y="937514"/>
                </a:cubicBezTo>
                <a:cubicBezTo>
                  <a:pt x="1208029" y="939629"/>
                  <a:pt x="1207319" y="941795"/>
                  <a:pt x="1206733" y="943994"/>
                </a:cubicBezTo>
                <a:cubicBezTo>
                  <a:pt x="1205103" y="951352"/>
                  <a:pt x="1203640" y="958794"/>
                  <a:pt x="1202135" y="966193"/>
                </a:cubicBezTo>
                <a:cubicBezTo>
                  <a:pt x="1202051" y="966942"/>
                  <a:pt x="1202051" y="967703"/>
                  <a:pt x="1202135" y="968451"/>
                </a:cubicBezTo>
                <a:cubicBezTo>
                  <a:pt x="1202164" y="968706"/>
                  <a:pt x="1202323" y="968923"/>
                  <a:pt x="1202553" y="969036"/>
                </a:cubicBezTo>
                <a:cubicBezTo>
                  <a:pt x="1202766" y="969137"/>
                  <a:pt x="1203008" y="969137"/>
                  <a:pt x="1203222" y="969036"/>
                </a:cubicBezTo>
                <a:cubicBezTo>
                  <a:pt x="1203627" y="968409"/>
                  <a:pt x="1203949" y="967736"/>
                  <a:pt x="1204183" y="967030"/>
                </a:cubicBezTo>
                <a:cubicBezTo>
                  <a:pt x="1206273" y="958668"/>
                  <a:pt x="1208351" y="950307"/>
                  <a:pt x="1210412" y="941945"/>
                </a:cubicBezTo>
                <a:cubicBezTo>
                  <a:pt x="1210663" y="940691"/>
                  <a:pt x="1210747" y="939395"/>
                  <a:pt x="1210998" y="937890"/>
                </a:cubicBezTo>
                <a:close/>
                <a:moveTo>
                  <a:pt x="760401" y="1126022"/>
                </a:moveTo>
                <a:lnTo>
                  <a:pt x="774741" y="1124517"/>
                </a:lnTo>
                <a:cubicBezTo>
                  <a:pt x="779298" y="1124057"/>
                  <a:pt x="783897" y="1123848"/>
                  <a:pt x="788370" y="1123095"/>
                </a:cubicBezTo>
                <a:cubicBezTo>
                  <a:pt x="791071" y="1122497"/>
                  <a:pt x="793705" y="1121628"/>
                  <a:pt x="796230" y="1120503"/>
                </a:cubicBezTo>
                <a:cubicBezTo>
                  <a:pt x="796481" y="1120503"/>
                  <a:pt x="796732" y="1119542"/>
                  <a:pt x="796564" y="1119207"/>
                </a:cubicBezTo>
                <a:cubicBezTo>
                  <a:pt x="796397" y="1118873"/>
                  <a:pt x="795728" y="1118329"/>
                  <a:pt x="795435" y="1118413"/>
                </a:cubicBezTo>
                <a:cubicBezTo>
                  <a:pt x="793688" y="1119274"/>
                  <a:pt x="791869" y="1119989"/>
                  <a:pt x="790001" y="1120545"/>
                </a:cubicBezTo>
                <a:cubicBezTo>
                  <a:pt x="786004" y="1121281"/>
                  <a:pt x="781969" y="1121812"/>
                  <a:pt x="777918" y="1122134"/>
                </a:cubicBezTo>
                <a:cubicBezTo>
                  <a:pt x="771927" y="1122531"/>
                  <a:pt x="766028" y="1123802"/>
                  <a:pt x="760401" y="1125896"/>
                </a:cubicBezTo>
                <a:close/>
                <a:moveTo>
                  <a:pt x="238315" y="1072383"/>
                </a:moveTo>
                <a:lnTo>
                  <a:pt x="238315" y="1097886"/>
                </a:lnTo>
                <a:cubicBezTo>
                  <a:pt x="243875" y="1088939"/>
                  <a:pt x="242495" y="1080787"/>
                  <a:pt x="238315" y="1072383"/>
                </a:cubicBezTo>
                <a:close/>
                <a:moveTo>
                  <a:pt x="39773" y="904821"/>
                </a:moveTo>
                <a:cubicBezTo>
                  <a:pt x="42389" y="913207"/>
                  <a:pt x="45762" y="921334"/>
                  <a:pt x="49848" y="929111"/>
                </a:cubicBezTo>
                <a:cubicBezTo>
                  <a:pt x="48510" y="920206"/>
                  <a:pt x="48134" y="911092"/>
                  <a:pt x="39773" y="904821"/>
                </a:cubicBezTo>
                <a:close/>
                <a:moveTo>
                  <a:pt x="100560" y="1116448"/>
                </a:moveTo>
                <a:cubicBezTo>
                  <a:pt x="100560" y="1116448"/>
                  <a:pt x="100142" y="1116657"/>
                  <a:pt x="100017" y="1116866"/>
                </a:cubicBezTo>
                <a:cubicBezTo>
                  <a:pt x="99937" y="1117083"/>
                  <a:pt x="99937" y="1117318"/>
                  <a:pt x="100017" y="1117535"/>
                </a:cubicBezTo>
                <a:cubicBezTo>
                  <a:pt x="104002" y="1122385"/>
                  <a:pt x="108002" y="1127222"/>
                  <a:pt x="112015" y="1132042"/>
                </a:cubicBezTo>
                <a:cubicBezTo>
                  <a:pt x="112015" y="1132042"/>
                  <a:pt x="112433" y="1132293"/>
                  <a:pt x="112642" y="1132460"/>
                </a:cubicBezTo>
                <a:cubicBezTo>
                  <a:pt x="112852" y="1132627"/>
                  <a:pt x="114649" y="1132460"/>
                  <a:pt x="115025" y="1131373"/>
                </a:cubicBezTo>
                <a:cubicBezTo>
                  <a:pt x="115510" y="1129918"/>
                  <a:pt x="115157" y="1128313"/>
                  <a:pt x="114106" y="1127192"/>
                </a:cubicBezTo>
                <a:cubicBezTo>
                  <a:pt x="110308" y="1123154"/>
                  <a:pt x="106024" y="1119600"/>
                  <a:pt x="101355" y="1116615"/>
                </a:cubicBezTo>
                <a:cubicBezTo>
                  <a:pt x="101355" y="1116615"/>
                  <a:pt x="100811" y="1116490"/>
                  <a:pt x="100560" y="1116448"/>
                </a:cubicBezTo>
                <a:close/>
                <a:moveTo>
                  <a:pt x="244669" y="1177152"/>
                </a:moveTo>
                <a:cubicBezTo>
                  <a:pt x="246884" y="1173301"/>
                  <a:pt x="248598" y="1169187"/>
                  <a:pt x="249770" y="1164902"/>
                </a:cubicBezTo>
                <a:cubicBezTo>
                  <a:pt x="250313" y="1161976"/>
                  <a:pt x="248641" y="1160303"/>
                  <a:pt x="245380" y="1160303"/>
                </a:cubicBezTo>
                <a:cubicBezTo>
                  <a:pt x="244251" y="1160303"/>
                  <a:pt x="243331" y="1160763"/>
                  <a:pt x="243248" y="1161934"/>
                </a:cubicBezTo>
                <a:cubicBezTo>
                  <a:pt x="243150" y="1167043"/>
                  <a:pt x="243627" y="1172147"/>
                  <a:pt x="244669" y="1177152"/>
                </a:cubicBezTo>
                <a:close/>
                <a:moveTo>
                  <a:pt x="951209" y="1491959"/>
                </a:moveTo>
                <a:lnTo>
                  <a:pt x="951209" y="1491248"/>
                </a:lnTo>
                <a:cubicBezTo>
                  <a:pt x="942095" y="1491248"/>
                  <a:pt x="932981" y="1491248"/>
                  <a:pt x="923867" y="1491248"/>
                </a:cubicBezTo>
                <a:cubicBezTo>
                  <a:pt x="922102" y="1491307"/>
                  <a:pt x="920351" y="1491562"/>
                  <a:pt x="918641" y="1492001"/>
                </a:cubicBezTo>
                <a:cubicBezTo>
                  <a:pt x="916617" y="1492193"/>
                  <a:pt x="914698" y="1492979"/>
                  <a:pt x="913122" y="1494258"/>
                </a:cubicBezTo>
                <a:close/>
                <a:moveTo>
                  <a:pt x="1231567" y="941151"/>
                </a:moveTo>
                <a:cubicBezTo>
                  <a:pt x="1232081" y="939788"/>
                  <a:pt x="1232499" y="938392"/>
                  <a:pt x="1232821" y="936970"/>
                </a:cubicBezTo>
                <a:cubicBezTo>
                  <a:pt x="1233323" y="931117"/>
                  <a:pt x="1233866" y="925264"/>
                  <a:pt x="1234242" y="919453"/>
                </a:cubicBezTo>
                <a:cubicBezTo>
                  <a:pt x="1234535" y="914854"/>
                  <a:pt x="1234661" y="910256"/>
                  <a:pt x="1234786" y="905699"/>
                </a:cubicBezTo>
                <a:cubicBezTo>
                  <a:pt x="1234786" y="905155"/>
                  <a:pt x="1234159" y="904612"/>
                  <a:pt x="1233782" y="904026"/>
                </a:cubicBezTo>
                <a:cubicBezTo>
                  <a:pt x="1233360" y="904616"/>
                  <a:pt x="1233022" y="905264"/>
                  <a:pt x="1232779" y="905949"/>
                </a:cubicBezTo>
                <a:cubicBezTo>
                  <a:pt x="1232675" y="906965"/>
                  <a:pt x="1232675" y="907985"/>
                  <a:pt x="1232779" y="909001"/>
                </a:cubicBezTo>
                <a:cubicBezTo>
                  <a:pt x="1232486" y="919453"/>
                  <a:pt x="1232152" y="929445"/>
                  <a:pt x="1231776" y="941151"/>
                </a:cubicBezTo>
                <a:close/>
                <a:moveTo>
                  <a:pt x="99306" y="1053236"/>
                </a:moveTo>
                <a:cubicBezTo>
                  <a:pt x="99306" y="1053236"/>
                  <a:pt x="99306" y="1052734"/>
                  <a:pt x="99306" y="1052567"/>
                </a:cubicBezTo>
                <a:cubicBezTo>
                  <a:pt x="97634" y="1048637"/>
                  <a:pt x="95961" y="1044749"/>
                  <a:pt x="94164" y="1040861"/>
                </a:cubicBezTo>
                <a:cubicBezTo>
                  <a:pt x="93537" y="1039523"/>
                  <a:pt x="92408" y="1039481"/>
                  <a:pt x="91028" y="1040443"/>
                </a:cubicBezTo>
                <a:lnTo>
                  <a:pt x="89858" y="1041362"/>
                </a:lnTo>
                <a:cubicBezTo>
                  <a:pt x="88394" y="1042784"/>
                  <a:pt x="88227" y="1043954"/>
                  <a:pt x="89481" y="1045250"/>
                </a:cubicBezTo>
                <a:lnTo>
                  <a:pt x="98052" y="1053612"/>
                </a:lnTo>
                <a:cubicBezTo>
                  <a:pt x="98277" y="1053716"/>
                  <a:pt x="98538" y="1053716"/>
                  <a:pt x="98763" y="1053612"/>
                </a:cubicBezTo>
                <a:cubicBezTo>
                  <a:pt x="98972" y="1053737"/>
                  <a:pt x="99097" y="1053487"/>
                  <a:pt x="99306" y="1053236"/>
                </a:cubicBezTo>
                <a:close/>
                <a:moveTo>
                  <a:pt x="1006519" y="1387358"/>
                </a:moveTo>
                <a:cubicBezTo>
                  <a:pt x="1005391" y="1385936"/>
                  <a:pt x="1003509" y="1386145"/>
                  <a:pt x="1001879" y="1385894"/>
                </a:cubicBezTo>
                <a:cubicBezTo>
                  <a:pt x="998923" y="1385296"/>
                  <a:pt x="995905" y="1385033"/>
                  <a:pt x="992890" y="1385100"/>
                </a:cubicBezTo>
                <a:cubicBezTo>
                  <a:pt x="989667" y="1385518"/>
                  <a:pt x="986477" y="1386191"/>
                  <a:pt x="983358" y="1387107"/>
                </a:cubicBezTo>
                <a:cubicBezTo>
                  <a:pt x="983107" y="1387107"/>
                  <a:pt x="982982" y="1387859"/>
                  <a:pt x="982898" y="1388277"/>
                </a:cubicBezTo>
                <a:cubicBezTo>
                  <a:pt x="982815" y="1388695"/>
                  <a:pt x="983191" y="1388737"/>
                  <a:pt x="983358" y="1388737"/>
                </a:cubicBezTo>
                <a:cubicBezTo>
                  <a:pt x="984583" y="1388984"/>
                  <a:pt x="985829" y="1389109"/>
                  <a:pt x="987079" y="1389113"/>
                </a:cubicBezTo>
                <a:cubicBezTo>
                  <a:pt x="993726" y="1388612"/>
                  <a:pt x="1000206" y="1387985"/>
                  <a:pt x="1006645" y="1387399"/>
                </a:cubicBezTo>
                <a:close/>
                <a:moveTo>
                  <a:pt x="1082316" y="1395719"/>
                </a:moveTo>
                <a:cubicBezTo>
                  <a:pt x="1080016" y="1392287"/>
                  <a:pt x="1076718" y="1389644"/>
                  <a:pt x="1072867" y="1388152"/>
                </a:cubicBezTo>
                <a:cubicBezTo>
                  <a:pt x="1072027" y="1387725"/>
                  <a:pt x="1071032" y="1387725"/>
                  <a:pt x="1070191" y="1388152"/>
                </a:cubicBezTo>
                <a:cubicBezTo>
                  <a:pt x="1069351" y="1389047"/>
                  <a:pt x="1068837" y="1390192"/>
                  <a:pt x="1068728" y="1391413"/>
                </a:cubicBezTo>
                <a:cubicBezTo>
                  <a:pt x="1068728" y="1392876"/>
                  <a:pt x="1069815" y="1393587"/>
                  <a:pt x="1071153" y="1393796"/>
                </a:cubicBezTo>
                <a:cubicBezTo>
                  <a:pt x="1074999" y="1394548"/>
                  <a:pt x="1078637" y="1395134"/>
                  <a:pt x="1082441" y="1395719"/>
                </a:cubicBezTo>
                <a:close/>
                <a:moveTo>
                  <a:pt x="22841" y="872922"/>
                </a:moveTo>
                <a:cubicBezTo>
                  <a:pt x="23426" y="873215"/>
                  <a:pt x="23719" y="873507"/>
                  <a:pt x="23802" y="873465"/>
                </a:cubicBezTo>
                <a:cubicBezTo>
                  <a:pt x="27983" y="870748"/>
                  <a:pt x="32373" y="868030"/>
                  <a:pt x="36595" y="865104"/>
                </a:cubicBezTo>
                <a:cubicBezTo>
                  <a:pt x="37682" y="864351"/>
                  <a:pt x="37181" y="862846"/>
                  <a:pt x="35801" y="862094"/>
                </a:cubicBezTo>
                <a:cubicBezTo>
                  <a:pt x="34471" y="861308"/>
                  <a:pt x="32789" y="861458"/>
                  <a:pt x="31620" y="862470"/>
                </a:cubicBezTo>
                <a:cubicBezTo>
                  <a:pt x="30834" y="863131"/>
                  <a:pt x="30107" y="863858"/>
                  <a:pt x="29446" y="864644"/>
                </a:cubicBezTo>
                <a:cubicBezTo>
                  <a:pt x="27189" y="867445"/>
                  <a:pt x="25098" y="870163"/>
                  <a:pt x="22841" y="872922"/>
                </a:cubicBezTo>
                <a:close/>
                <a:moveTo>
                  <a:pt x="161557" y="1019790"/>
                </a:moveTo>
                <a:cubicBezTo>
                  <a:pt x="167452" y="1019372"/>
                  <a:pt x="172761" y="1019038"/>
                  <a:pt x="178280" y="1018578"/>
                </a:cubicBezTo>
                <a:cubicBezTo>
                  <a:pt x="179234" y="1018440"/>
                  <a:pt x="180139" y="1018068"/>
                  <a:pt x="180913" y="1017491"/>
                </a:cubicBezTo>
                <a:cubicBezTo>
                  <a:pt x="181206" y="1017491"/>
                  <a:pt x="181331" y="1016529"/>
                  <a:pt x="181248" y="1016111"/>
                </a:cubicBezTo>
                <a:cubicBezTo>
                  <a:pt x="181164" y="1015693"/>
                  <a:pt x="180872" y="1015024"/>
                  <a:pt x="180537" y="1014899"/>
                </a:cubicBezTo>
                <a:cubicBezTo>
                  <a:pt x="179796" y="1014715"/>
                  <a:pt x="179021" y="1014715"/>
                  <a:pt x="178280" y="1014899"/>
                </a:cubicBezTo>
                <a:cubicBezTo>
                  <a:pt x="172594" y="1016111"/>
                  <a:pt x="166950" y="1017407"/>
                  <a:pt x="161264" y="1018745"/>
                </a:cubicBezTo>
                <a:cubicBezTo>
                  <a:pt x="161264" y="1018745"/>
                  <a:pt x="160971" y="1019079"/>
                  <a:pt x="160804" y="1019247"/>
                </a:cubicBezTo>
                <a:close/>
                <a:moveTo>
                  <a:pt x="1149709" y="1420260"/>
                </a:moveTo>
                <a:cubicBezTo>
                  <a:pt x="1146949" y="1419382"/>
                  <a:pt x="1145110" y="1418587"/>
                  <a:pt x="1143187" y="1418169"/>
                </a:cubicBezTo>
                <a:cubicBezTo>
                  <a:pt x="1141410" y="1417831"/>
                  <a:pt x="1139646" y="1418817"/>
                  <a:pt x="1139006" y="1420511"/>
                </a:cubicBezTo>
                <a:cubicBezTo>
                  <a:pt x="1138609" y="1421422"/>
                  <a:pt x="1138312" y="1422375"/>
                  <a:pt x="1138128" y="1423353"/>
                </a:cubicBezTo>
                <a:cubicBezTo>
                  <a:pt x="1137869" y="1424240"/>
                  <a:pt x="1138379" y="1425168"/>
                  <a:pt x="1139269" y="1425427"/>
                </a:cubicBezTo>
                <a:cubicBezTo>
                  <a:pt x="1139637" y="1425532"/>
                  <a:pt x="1140030" y="1425511"/>
                  <a:pt x="1140386" y="1425360"/>
                </a:cubicBezTo>
                <a:cubicBezTo>
                  <a:pt x="1143939" y="1424645"/>
                  <a:pt x="1147192" y="1422868"/>
                  <a:pt x="1149709" y="1420260"/>
                </a:cubicBezTo>
                <a:close/>
                <a:moveTo>
                  <a:pt x="101146" y="1045710"/>
                </a:moveTo>
                <a:cubicBezTo>
                  <a:pt x="102274" y="1049055"/>
                  <a:pt x="103278" y="1052065"/>
                  <a:pt x="104406" y="1055075"/>
                </a:cubicBezTo>
                <a:cubicBezTo>
                  <a:pt x="104864" y="1056233"/>
                  <a:pt x="105468" y="1057329"/>
                  <a:pt x="106204" y="1058336"/>
                </a:cubicBezTo>
                <a:cubicBezTo>
                  <a:pt x="106565" y="1058637"/>
                  <a:pt x="107046" y="1058746"/>
                  <a:pt x="107500" y="1058629"/>
                </a:cubicBezTo>
                <a:cubicBezTo>
                  <a:pt x="109674" y="1057166"/>
                  <a:pt x="111179" y="1054448"/>
                  <a:pt x="109173" y="1052400"/>
                </a:cubicBezTo>
                <a:cubicBezTo>
                  <a:pt x="106996" y="1049632"/>
                  <a:pt x="104261" y="1047353"/>
                  <a:pt x="101146" y="1045710"/>
                </a:cubicBezTo>
                <a:close/>
                <a:moveTo>
                  <a:pt x="133253" y="1129325"/>
                </a:moveTo>
                <a:lnTo>
                  <a:pt x="122676" y="1129325"/>
                </a:lnTo>
                <a:cubicBezTo>
                  <a:pt x="121112" y="1129316"/>
                  <a:pt x="119709" y="1130282"/>
                  <a:pt x="119164" y="1131749"/>
                </a:cubicBezTo>
                <a:cubicBezTo>
                  <a:pt x="118898" y="1132447"/>
                  <a:pt x="118898" y="1133225"/>
                  <a:pt x="119164" y="1133923"/>
                </a:cubicBezTo>
                <a:cubicBezTo>
                  <a:pt x="119594" y="1134504"/>
                  <a:pt x="120283" y="1134830"/>
                  <a:pt x="121004" y="1134801"/>
                </a:cubicBezTo>
                <a:cubicBezTo>
                  <a:pt x="125485" y="1134145"/>
                  <a:pt x="129712" y="1132314"/>
                  <a:pt x="133253" y="1129492"/>
                </a:cubicBezTo>
                <a:close/>
                <a:moveTo>
                  <a:pt x="81496" y="1029907"/>
                </a:moveTo>
                <a:cubicBezTo>
                  <a:pt x="81204" y="1027273"/>
                  <a:pt x="80995" y="1024807"/>
                  <a:pt x="80618" y="1022340"/>
                </a:cubicBezTo>
                <a:cubicBezTo>
                  <a:pt x="80326" y="1020626"/>
                  <a:pt x="78737" y="1020083"/>
                  <a:pt x="77148" y="1021086"/>
                </a:cubicBezTo>
                <a:cubicBezTo>
                  <a:pt x="75560" y="1022089"/>
                  <a:pt x="73971" y="1022926"/>
                  <a:pt x="74723" y="1024389"/>
                </a:cubicBezTo>
                <a:cubicBezTo>
                  <a:pt x="76285" y="1027182"/>
                  <a:pt x="78075" y="1029836"/>
                  <a:pt x="80075" y="1032332"/>
                </a:cubicBezTo>
                <a:cubicBezTo>
                  <a:pt x="80075" y="1032332"/>
                  <a:pt x="81120" y="1032332"/>
                  <a:pt x="81204" y="1031914"/>
                </a:cubicBezTo>
                <a:cubicBezTo>
                  <a:pt x="81371" y="1031258"/>
                  <a:pt x="81469" y="1030585"/>
                  <a:pt x="81496" y="1029907"/>
                </a:cubicBezTo>
                <a:close/>
                <a:moveTo>
                  <a:pt x="990842" y="1496139"/>
                </a:moveTo>
                <a:cubicBezTo>
                  <a:pt x="990173" y="1495554"/>
                  <a:pt x="989504" y="1494425"/>
                  <a:pt x="988835" y="1494425"/>
                </a:cubicBezTo>
                <a:cubicBezTo>
                  <a:pt x="986122" y="1494471"/>
                  <a:pt x="983417" y="1494668"/>
                  <a:pt x="980724" y="1495011"/>
                </a:cubicBezTo>
                <a:cubicBezTo>
                  <a:pt x="980348" y="1495011"/>
                  <a:pt x="979846" y="1495680"/>
                  <a:pt x="979763" y="1496056"/>
                </a:cubicBezTo>
                <a:cubicBezTo>
                  <a:pt x="979796" y="1496541"/>
                  <a:pt x="980039" y="1496984"/>
                  <a:pt x="980432" y="1497268"/>
                </a:cubicBezTo>
                <a:cubicBezTo>
                  <a:pt x="982606" y="1498481"/>
                  <a:pt x="984821" y="1499693"/>
                  <a:pt x="987079" y="1500738"/>
                </a:cubicBezTo>
                <a:cubicBezTo>
                  <a:pt x="988112" y="1501257"/>
                  <a:pt x="989366" y="1500839"/>
                  <a:pt x="989884" y="1499806"/>
                </a:cubicBezTo>
                <a:cubicBezTo>
                  <a:pt x="989955" y="1499664"/>
                  <a:pt x="990010" y="1499513"/>
                  <a:pt x="990047" y="1499359"/>
                </a:cubicBezTo>
                <a:cubicBezTo>
                  <a:pt x="990378" y="1498301"/>
                  <a:pt x="990641" y="1497226"/>
                  <a:pt x="990842" y="1496139"/>
                </a:cubicBezTo>
                <a:close/>
                <a:moveTo>
                  <a:pt x="100978" y="1007248"/>
                </a:moveTo>
                <a:cubicBezTo>
                  <a:pt x="97299" y="1006663"/>
                  <a:pt x="94122" y="1005994"/>
                  <a:pt x="90903" y="1005659"/>
                </a:cubicBezTo>
                <a:cubicBezTo>
                  <a:pt x="88687" y="1005408"/>
                  <a:pt x="87224" y="1006955"/>
                  <a:pt x="87057" y="1009338"/>
                </a:cubicBezTo>
                <a:cubicBezTo>
                  <a:pt x="86872" y="1010266"/>
                  <a:pt x="87475" y="1011169"/>
                  <a:pt x="88403" y="1011353"/>
                </a:cubicBezTo>
                <a:cubicBezTo>
                  <a:pt x="88524" y="1011378"/>
                  <a:pt x="88647" y="1011391"/>
                  <a:pt x="88771" y="1011387"/>
                </a:cubicBezTo>
                <a:cubicBezTo>
                  <a:pt x="93148" y="1011182"/>
                  <a:pt x="97379" y="1009748"/>
                  <a:pt x="100978" y="1007248"/>
                </a:cubicBezTo>
                <a:close/>
                <a:moveTo>
                  <a:pt x="847987" y="1519510"/>
                </a:moveTo>
                <a:cubicBezTo>
                  <a:pt x="847627" y="1516152"/>
                  <a:pt x="846724" y="1512875"/>
                  <a:pt x="845311" y="1509810"/>
                </a:cubicBezTo>
                <a:cubicBezTo>
                  <a:pt x="845014" y="1509008"/>
                  <a:pt x="844124" y="1508602"/>
                  <a:pt x="843321" y="1508899"/>
                </a:cubicBezTo>
                <a:cubicBezTo>
                  <a:pt x="843146" y="1508966"/>
                  <a:pt x="842987" y="1509062"/>
                  <a:pt x="842845" y="1509183"/>
                </a:cubicBezTo>
                <a:cubicBezTo>
                  <a:pt x="841942" y="1510057"/>
                  <a:pt x="841106" y="1510994"/>
                  <a:pt x="840336" y="1511984"/>
                </a:cubicBezTo>
                <a:cubicBezTo>
                  <a:pt x="839124" y="1513573"/>
                  <a:pt x="839291" y="1514869"/>
                  <a:pt x="840796" y="1515789"/>
                </a:cubicBezTo>
                <a:cubicBezTo>
                  <a:pt x="842301" y="1516708"/>
                  <a:pt x="844768" y="1517879"/>
                  <a:pt x="847987" y="1519510"/>
                </a:cubicBezTo>
                <a:close/>
                <a:moveTo>
                  <a:pt x="1125795" y="1442543"/>
                </a:moveTo>
                <a:cubicBezTo>
                  <a:pt x="1124131" y="1449692"/>
                  <a:pt x="1123470" y="1457037"/>
                  <a:pt x="1123830" y="1464366"/>
                </a:cubicBezTo>
                <a:cubicBezTo>
                  <a:pt x="1126882" y="1459600"/>
                  <a:pt x="1126882" y="1459600"/>
                  <a:pt x="1125795" y="1442543"/>
                </a:cubicBezTo>
                <a:close/>
                <a:moveTo>
                  <a:pt x="813245" y="1053737"/>
                </a:moveTo>
                <a:cubicBezTo>
                  <a:pt x="817844" y="1053737"/>
                  <a:pt x="821607" y="1053737"/>
                  <a:pt x="825453" y="1053737"/>
                </a:cubicBezTo>
                <a:cubicBezTo>
                  <a:pt x="828338" y="1053737"/>
                  <a:pt x="829634" y="1052692"/>
                  <a:pt x="829216" y="1051313"/>
                </a:cubicBezTo>
                <a:cubicBezTo>
                  <a:pt x="828798" y="1049933"/>
                  <a:pt x="826874" y="1049598"/>
                  <a:pt x="825411" y="1049807"/>
                </a:cubicBezTo>
                <a:cubicBezTo>
                  <a:pt x="821118" y="1050359"/>
                  <a:pt x="816983" y="1051764"/>
                  <a:pt x="813245" y="1053946"/>
                </a:cubicBezTo>
                <a:close/>
                <a:moveTo>
                  <a:pt x="69665" y="1009087"/>
                </a:moveTo>
                <a:cubicBezTo>
                  <a:pt x="69999" y="1008837"/>
                  <a:pt x="70585" y="1008628"/>
                  <a:pt x="70668" y="1008335"/>
                </a:cubicBezTo>
                <a:cubicBezTo>
                  <a:pt x="71253" y="1005325"/>
                  <a:pt x="71797" y="1002356"/>
                  <a:pt x="72257" y="999346"/>
                </a:cubicBezTo>
                <a:cubicBezTo>
                  <a:pt x="72257" y="997967"/>
                  <a:pt x="71421" y="997047"/>
                  <a:pt x="69916" y="997089"/>
                </a:cubicBezTo>
                <a:cubicBezTo>
                  <a:pt x="69156" y="997089"/>
                  <a:pt x="68399" y="997172"/>
                  <a:pt x="67658" y="997340"/>
                </a:cubicBezTo>
                <a:cubicBezTo>
                  <a:pt x="66493" y="997511"/>
                  <a:pt x="65690" y="998598"/>
                  <a:pt x="65863" y="999764"/>
                </a:cubicBezTo>
                <a:cubicBezTo>
                  <a:pt x="65886" y="999919"/>
                  <a:pt x="65928" y="1000074"/>
                  <a:pt x="65986" y="1000224"/>
                </a:cubicBezTo>
                <a:cubicBezTo>
                  <a:pt x="66780" y="1002900"/>
                  <a:pt x="67616" y="1005534"/>
                  <a:pt x="68536" y="1008168"/>
                </a:cubicBezTo>
                <a:cubicBezTo>
                  <a:pt x="68703" y="1008586"/>
                  <a:pt x="69289" y="1008795"/>
                  <a:pt x="69665" y="1009087"/>
                </a:cubicBezTo>
                <a:close/>
                <a:moveTo>
                  <a:pt x="704045" y="1090862"/>
                </a:moveTo>
                <a:cubicBezTo>
                  <a:pt x="703627" y="1089746"/>
                  <a:pt x="703138" y="1088655"/>
                  <a:pt x="702582" y="1087601"/>
                </a:cubicBezTo>
                <a:cubicBezTo>
                  <a:pt x="700952" y="1084967"/>
                  <a:pt x="699697" y="1084675"/>
                  <a:pt x="696980" y="1086096"/>
                </a:cubicBezTo>
                <a:cubicBezTo>
                  <a:pt x="696315" y="1086464"/>
                  <a:pt x="695696" y="1086915"/>
                  <a:pt x="695140" y="1087434"/>
                </a:cubicBezTo>
                <a:cubicBezTo>
                  <a:pt x="694346" y="1088061"/>
                  <a:pt x="694430" y="1089691"/>
                  <a:pt x="695140" y="1089942"/>
                </a:cubicBezTo>
                <a:cubicBezTo>
                  <a:pt x="697523" y="1090611"/>
                  <a:pt x="699948" y="1091238"/>
                  <a:pt x="702373" y="1091782"/>
                </a:cubicBezTo>
                <a:cubicBezTo>
                  <a:pt x="702875" y="1091949"/>
                  <a:pt x="703334" y="1091406"/>
                  <a:pt x="704045" y="1090862"/>
                </a:cubicBezTo>
                <a:close/>
                <a:moveTo>
                  <a:pt x="71086" y="874594"/>
                </a:moveTo>
                <a:cubicBezTo>
                  <a:pt x="70508" y="874782"/>
                  <a:pt x="69959" y="875050"/>
                  <a:pt x="69456" y="875389"/>
                </a:cubicBezTo>
                <a:cubicBezTo>
                  <a:pt x="69247" y="875389"/>
                  <a:pt x="69456" y="876434"/>
                  <a:pt x="69456" y="876810"/>
                </a:cubicBezTo>
                <a:cubicBezTo>
                  <a:pt x="70668" y="878440"/>
                  <a:pt x="71881" y="880071"/>
                  <a:pt x="73177" y="881618"/>
                </a:cubicBezTo>
                <a:cubicBezTo>
                  <a:pt x="74473" y="883165"/>
                  <a:pt x="76145" y="883332"/>
                  <a:pt x="77148" y="881032"/>
                </a:cubicBezTo>
                <a:cubicBezTo>
                  <a:pt x="78152" y="878733"/>
                  <a:pt x="77984" y="877144"/>
                  <a:pt x="75560" y="876183"/>
                </a:cubicBezTo>
                <a:cubicBezTo>
                  <a:pt x="74264" y="875598"/>
                  <a:pt x="72759" y="875179"/>
                  <a:pt x="71086" y="874594"/>
                </a:cubicBezTo>
                <a:close/>
                <a:moveTo>
                  <a:pt x="59213" y="962389"/>
                </a:moveTo>
                <a:cubicBezTo>
                  <a:pt x="59213" y="965274"/>
                  <a:pt x="59213" y="967239"/>
                  <a:pt x="59213" y="969203"/>
                </a:cubicBezTo>
                <a:cubicBezTo>
                  <a:pt x="59213" y="972172"/>
                  <a:pt x="60133" y="973008"/>
                  <a:pt x="63394" y="973635"/>
                </a:cubicBezTo>
                <a:cubicBezTo>
                  <a:pt x="64523" y="973844"/>
                  <a:pt x="65568" y="972924"/>
                  <a:pt x="65191" y="971963"/>
                </a:cubicBezTo>
                <a:cubicBezTo>
                  <a:pt x="64006" y="968300"/>
                  <a:pt x="61939" y="964981"/>
                  <a:pt x="59171" y="962305"/>
                </a:cubicBezTo>
                <a:close/>
                <a:moveTo>
                  <a:pt x="88102" y="1068412"/>
                </a:moveTo>
                <a:cubicBezTo>
                  <a:pt x="88102" y="1070586"/>
                  <a:pt x="88102" y="1072592"/>
                  <a:pt x="88102" y="1074934"/>
                </a:cubicBezTo>
                <a:cubicBezTo>
                  <a:pt x="88102" y="1077275"/>
                  <a:pt x="88771" y="1080410"/>
                  <a:pt x="89189" y="1083295"/>
                </a:cubicBezTo>
                <a:cubicBezTo>
                  <a:pt x="89189" y="1083629"/>
                  <a:pt x="89774" y="1084215"/>
                  <a:pt x="90067" y="1084173"/>
                </a:cubicBezTo>
                <a:cubicBezTo>
                  <a:pt x="90559" y="1084135"/>
                  <a:pt x="90999" y="1083851"/>
                  <a:pt x="91237" y="1083420"/>
                </a:cubicBezTo>
                <a:cubicBezTo>
                  <a:pt x="91675" y="1082254"/>
                  <a:pt x="91929" y="1081029"/>
                  <a:pt x="91990" y="1079783"/>
                </a:cubicBezTo>
                <a:cubicBezTo>
                  <a:pt x="91791" y="1075669"/>
                  <a:pt x="90428" y="1071698"/>
                  <a:pt x="88060" y="1068328"/>
                </a:cubicBezTo>
                <a:close/>
                <a:moveTo>
                  <a:pt x="1164801" y="997340"/>
                </a:moveTo>
                <a:cubicBezTo>
                  <a:pt x="1165449" y="997365"/>
                  <a:pt x="1166097" y="997294"/>
                  <a:pt x="1166724" y="997131"/>
                </a:cubicBezTo>
                <a:cubicBezTo>
                  <a:pt x="1168564" y="996462"/>
                  <a:pt x="1170612" y="995918"/>
                  <a:pt x="1170905" y="993577"/>
                </a:cubicBezTo>
                <a:cubicBezTo>
                  <a:pt x="1170905" y="992323"/>
                  <a:pt x="1168982" y="991821"/>
                  <a:pt x="1165721" y="992490"/>
                </a:cubicBezTo>
                <a:cubicBezTo>
                  <a:pt x="1164759" y="992490"/>
                  <a:pt x="1163756" y="992824"/>
                  <a:pt x="1162794" y="993075"/>
                </a:cubicBezTo>
                <a:cubicBezTo>
                  <a:pt x="1161833" y="993326"/>
                  <a:pt x="1160244" y="993995"/>
                  <a:pt x="1160704" y="995500"/>
                </a:cubicBezTo>
                <a:cubicBezTo>
                  <a:pt x="1160704" y="996211"/>
                  <a:pt x="1162083" y="996713"/>
                  <a:pt x="1162878" y="997131"/>
                </a:cubicBezTo>
                <a:cubicBezTo>
                  <a:pt x="1163492" y="997285"/>
                  <a:pt x="1164128" y="997340"/>
                  <a:pt x="1164759" y="997298"/>
                </a:cubicBezTo>
                <a:close/>
                <a:moveTo>
                  <a:pt x="55283" y="963894"/>
                </a:moveTo>
                <a:cubicBezTo>
                  <a:pt x="55283" y="961887"/>
                  <a:pt x="55283" y="961135"/>
                  <a:pt x="55283" y="960382"/>
                </a:cubicBezTo>
                <a:cubicBezTo>
                  <a:pt x="55283" y="959630"/>
                  <a:pt x="55283" y="957498"/>
                  <a:pt x="53778" y="957414"/>
                </a:cubicBezTo>
                <a:cubicBezTo>
                  <a:pt x="52544" y="957518"/>
                  <a:pt x="51394" y="958087"/>
                  <a:pt x="50559" y="959003"/>
                </a:cubicBezTo>
                <a:cubicBezTo>
                  <a:pt x="49974" y="959546"/>
                  <a:pt x="49472" y="960967"/>
                  <a:pt x="49806" y="961511"/>
                </a:cubicBezTo>
                <a:cubicBezTo>
                  <a:pt x="50870" y="963183"/>
                  <a:pt x="52072" y="964764"/>
                  <a:pt x="53402" y="966235"/>
                </a:cubicBezTo>
                <a:cubicBezTo>
                  <a:pt x="53611" y="966348"/>
                  <a:pt x="53862" y="966348"/>
                  <a:pt x="54071" y="966235"/>
                </a:cubicBezTo>
                <a:cubicBezTo>
                  <a:pt x="54489" y="966235"/>
                  <a:pt x="55032" y="965775"/>
                  <a:pt x="55116" y="965441"/>
                </a:cubicBezTo>
                <a:cubicBezTo>
                  <a:pt x="55245" y="964881"/>
                  <a:pt x="55287" y="964300"/>
                  <a:pt x="55241" y="963727"/>
                </a:cubicBezTo>
                <a:close/>
                <a:moveTo>
                  <a:pt x="62725" y="983711"/>
                </a:moveTo>
                <a:cubicBezTo>
                  <a:pt x="62619" y="986094"/>
                  <a:pt x="62959" y="988477"/>
                  <a:pt x="63728" y="990734"/>
                </a:cubicBezTo>
                <a:cubicBezTo>
                  <a:pt x="64230" y="992615"/>
                  <a:pt x="65442" y="993201"/>
                  <a:pt x="67909" y="992908"/>
                </a:cubicBezTo>
                <a:cubicBezTo>
                  <a:pt x="69121" y="992908"/>
                  <a:pt x="69832" y="991821"/>
                  <a:pt x="69414" y="990860"/>
                </a:cubicBezTo>
                <a:cubicBezTo>
                  <a:pt x="68066" y="987783"/>
                  <a:pt x="65705" y="985262"/>
                  <a:pt x="62725" y="983711"/>
                </a:cubicBezTo>
                <a:close/>
                <a:moveTo>
                  <a:pt x="251484" y="1175354"/>
                </a:moveTo>
                <a:lnTo>
                  <a:pt x="250397" y="1175354"/>
                </a:lnTo>
                <a:cubicBezTo>
                  <a:pt x="249519" y="1177194"/>
                  <a:pt x="248641" y="1178991"/>
                  <a:pt x="247847" y="1180873"/>
                </a:cubicBezTo>
                <a:cubicBezTo>
                  <a:pt x="247464" y="1181792"/>
                  <a:pt x="247224" y="1182766"/>
                  <a:pt x="247136" y="1183757"/>
                </a:cubicBezTo>
                <a:cubicBezTo>
                  <a:pt x="247136" y="1184844"/>
                  <a:pt x="247512" y="1185889"/>
                  <a:pt x="248766" y="1185680"/>
                </a:cubicBezTo>
                <a:cubicBezTo>
                  <a:pt x="249682" y="1185450"/>
                  <a:pt x="250510" y="1184953"/>
                  <a:pt x="251149" y="1184259"/>
                </a:cubicBezTo>
                <a:cubicBezTo>
                  <a:pt x="251442" y="1184008"/>
                  <a:pt x="251484" y="1183339"/>
                  <a:pt x="251484" y="1182837"/>
                </a:cubicBezTo>
                <a:cubicBezTo>
                  <a:pt x="251442" y="1180371"/>
                  <a:pt x="251400" y="1177862"/>
                  <a:pt x="251400" y="1175354"/>
                </a:cubicBezTo>
                <a:close/>
                <a:moveTo>
                  <a:pt x="86220" y="1026396"/>
                </a:moveTo>
                <a:lnTo>
                  <a:pt x="85175" y="1027148"/>
                </a:lnTo>
                <a:cubicBezTo>
                  <a:pt x="85552" y="1030116"/>
                  <a:pt x="85886" y="1033085"/>
                  <a:pt x="86304" y="1036053"/>
                </a:cubicBezTo>
                <a:cubicBezTo>
                  <a:pt x="86304" y="1036471"/>
                  <a:pt x="86848" y="1037182"/>
                  <a:pt x="87098" y="1037182"/>
                </a:cubicBezTo>
                <a:cubicBezTo>
                  <a:pt x="87820" y="1037165"/>
                  <a:pt x="88526" y="1036964"/>
                  <a:pt x="89147" y="1036596"/>
                </a:cubicBezTo>
                <a:cubicBezTo>
                  <a:pt x="90549" y="1035840"/>
                  <a:pt x="91073" y="1034092"/>
                  <a:pt x="90318" y="1032688"/>
                </a:cubicBezTo>
                <a:cubicBezTo>
                  <a:pt x="90267" y="1032596"/>
                  <a:pt x="90211" y="1032504"/>
                  <a:pt x="90150" y="1032416"/>
                </a:cubicBezTo>
                <a:cubicBezTo>
                  <a:pt x="89022" y="1030451"/>
                  <a:pt x="87558" y="1028444"/>
                  <a:pt x="86220" y="1026396"/>
                </a:cubicBezTo>
                <a:close/>
                <a:moveTo>
                  <a:pt x="187435" y="1023971"/>
                </a:moveTo>
                <a:cubicBezTo>
                  <a:pt x="187184" y="1023553"/>
                  <a:pt x="186934" y="1022800"/>
                  <a:pt x="186683" y="1022800"/>
                </a:cubicBezTo>
                <a:cubicBezTo>
                  <a:pt x="185763" y="1022800"/>
                  <a:pt x="184216" y="1022800"/>
                  <a:pt x="184049" y="1023260"/>
                </a:cubicBezTo>
                <a:cubicBezTo>
                  <a:pt x="182920" y="1026563"/>
                  <a:pt x="182084" y="1029949"/>
                  <a:pt x="181164" y="1033336"/>
                </a:cubicBezTo>
                <a:cubicBezTo>
                  <a:pt x="181164" y="1033336"/>
                  <a:pt x="181164" y="1033837"/>
                  <a:pt x="181499" y="1033963"/>
                </a:cubicBezTo>
                <a:cubicBezTo>
                  <a:pt x="181833" y="1034088"/>
                  <a:pt x="182126" y="1033963"/>
                  <a:pt x="182168" y="1033963"/>
                </a:cubicBezTo>
                <a:cubicBezTo>
                  <a:pt x="183924" y="1030952"/>
                  <a:pt x="185679" y="1027901"/>
                  <a:pt x="187394" y="1024849"/>
                </a:cubicBezTo>
                <a:cubicBezTo>
                  <a:pt x="187466" y="1024560"/>
                  <a:pt x="187480" y="1024263"/>
                  <a:pt x="187435" y="1023971"/>
                </a:cubicBezTo>
                <a:close/>
                <a:moveTo>
                  <a:pt x="75267" y="1005116"/>
                </a:moveTo>
                <a:cubicBezTo>
                  <a:pt x="74682" y="1009296"/>
                  <a:pt x="74180" y="1011847"/>
                  <a:pt x="73929" y="1014564"/>
                </a:cubicBezTo>
                <a:cubicBezTo>
                  <a:pt x="73929" y="1015191"/>
                  <a:pt x="74556" y="1016445"/>
                  <a:pt x="74807" y="1016404"/>
                </a:cubicBezTo>
                <a:cubicBezTo>
                  <a:pt x="75759" y="1016345"/>
                  <a:pt x="76675" y="1016011"/>
                  <a:pt x="77441" y="1015442"/>
                </a:cubicBezTo>
                <a:cubicBezTo>
                  <a:pt x="77991" y="1014924"/>
                  <a:pt x="78295" y="1014192"/>
                  <a:pt x="78277" y="1013435"/>
                </a:cubicBezTo>
                <a:cubicBezTo>
                  <a:pt x="78354" y="1010383"/>
                  <a:pt x="77279" y="1007411"/>
                  <a:pt x="75267" y="1005116"/>
                </a:cubicBezTo>
                <a:close/>
                <a:moveTo>
                  <a:pt x="1130143" y="1440160"/>
                </a:moveTo>
                <a:cubicBezTo>
                  <a:pt x="1130895" y="1436564"/>
                  <a:pt x="1131397" y="1434432"/>
                  <a:pt x="1131773" y="1432258"/>
                </a:cubicBezTo>
                <a:cubicBezTo>
                  <a:pt x="1132003" y="1431042"/>
                  <a:pt x="1132003" y="1429796"/>
                  <a:pt x="1131773" y="1428579"/>
                </a:cubicBezTo>
                <a:cubicBezTo>
                  <a:pt x="1131564" y="1427827"/>
                  <a:pt x="1130603" y="1427241"/>
                  <a:pt x="1129976" y="1426614"/>
                </a:cubicBezTo>
                <a:cubicBezTo>
                  <a:pt x="1129683" y="1427200"/>
                  <a:pt x="1129056" y="1427827"/>
                  <a:pt x="1129098" y="1428454"/>
                </a:cubicBezTo>
                <a:cubicBezTo>
                  <a:pt x="1129349" y="1431882"/>
                  <a:pt x="1129683" y="1435310"/>
                  <a:pt x="1130143" y="1440160"/>
                </a:cubicBezTo>
                <a:close/>
                <a:moveTo>
                  <a:pt x="1073870" y="1653836"/>
                </a:moveTo>
                <a:cubicBezTo>
                  <a:pt x="1077658" y="1651503"/>
                  <a:pt x="1080121" y="1647523"/>
                  <a:pt x="1080518" y="1643091"/>
                </a:cubicBezTo>
                <a:cubicBezTo>
                  <a:pt x="1080267" y="1643091"/>
                  <a:pt x="1079891" y="1643091"/>
                  <a:pt x="1079807" y="1643300"/>
                </a:cubicBezTo>
                <a:cubicBezTo>
                  <a:pt x="1077800" y="1646896"/>
                  <a:pt x="1075835" y="1650324"/>
                  <a:pt x="1073870" y="1653836"/>
                </a:cubicBezTo>
                <a:close/>
                <a:moveTo>
                  <a:pt x="256292" y="1176775"/>
                </a:moveTo>
                <a:cubicBezTo>
                  <a:pt x="255455" y="1179660"/>
                  <a:pt x="254368" y="1182419"/>
                  <a:pt x="256292" y="1184886"/>
                </a:cubicBezTo>
                <a:cubicBezTo>
                  <a:pt x="256628" y="1185208"/>
                  <a:pt x="257082" y="1185375"/>
                  <a:pt x="257546" y="1185346"/>
                </a:cubicBezTo>
                <a:cubicBezTo>
                  <a:pt x="257922" y="1185346"/>
                  <a:pt x="258507" y="1184677"/>
                  <a:pt x="258466" y="1184426"/>
                </a:cubicBezTo>
                <a:cubicBezTo>
                  <a:pt x="257671" y="1181876"/>
                  <a:pt x="256960" y="1179326"/>
                  <a:pt x="256292" y="1176775"/>
                </a:cubicBezTo>
                <a:close/>
                <a:moveTo>
                  <a:pt x="684898" y="1649697"/>
                </a:moveTo>
                <a:cubicBezTo>
                  <a:pt x="688526" y="1651369"/>
                  <a:pt x="692389" y="1652469"/>
                  <a:pt x="696353" y="1652958"/>
                </a:cubicBezTo>
                <a:cubicBezTo>
                  <a:pt x="696608" y="1652899"/>
                  <a:pt x="696821" y="1652732"/>
                  <a:pt x="696938" y="1652498"/>
                </a:cubicBezTo>
                <a:cubicBezTo>
                  <a:pt x="697059" y="1652305"/>
                  <a:pt x="697059" y="1652063"/>
                  <a:pt x="696938" y="1651871"/>
                </a:cubicBezTo>
                <a:cubicBezTo>
                  <a:pt x="693748" y="1648752"/>
                  <a:pt x="688978" y="1647891"/>
                  <a:pt x="684898" y="1649697"/>
                </a:cubicBezTo>
                <a:close/>
                <a:moveTo>
                  <a:pt x="844182" y="1076689"/>
                </a:moveTo>
                <a:cubicBezTo>
                  <a:pt x="845566" y="1075903"/>
                  <a:pt x="846858" y="1074967"/>
                  <a:pt x="848029" y="1073888"/>
                </a:cubicBezTo>
                <a:cubicBezTo>
                  <a:pt x="848739" y="1073052"/>
                  <a:pt x="847276" y="1070962"/>
                  <a:pt x="845938" y="1070544"/>
                </a:cubicBezTo>
                <a:cubicBezTo>
                  <a:pt x="844601" y="1070126"/>
                  <a:pt x="843806" y="1071380"/>
                  <a:pt x="843555" y="1073554"/>
                </a:cubicBezTo>
                <a:cubicBezTo>
                  <a:pt x="843622" y="1074624"/>
                  <a:pt x="843836" y="1075678"/>
                  <a:pt x="844182" y="1076689"/>
                </a:cubicBezTo>
                <a:close/>
                <a:moveTo>
                  <a:pt x="149725" y="859042"/>
                </a:moveTo>
                <a:cubicBezTo>
                  <a:pt x="148931" y="857244"/>
                  <a:pt x="148178" y="855405"/>
                  <a:pt x="147342" y="853649"/>
                </a:cubicBezTo>
                <a:cubicBezTo>
                  <a:pt x="146506" y="851893"/>
                  <a:pt x="145294" y="851809"/>
                  <a:pt x="145127" y="852520"/>
                </a:cubicBezTo>
                <a:cubicBezTo>
                  <a:pt x="144915" y="853185"/>
                  <a:pt x="144915" y="853904"/>
                  <a:pt x="145127" y="854569"/>
                </a:cubicBezTo>
                <a:cubicBezTo>
                  <a:pt x="146046" y="856283"/>
                  <a:pt x="147133" y="857913"/>
                  <a:pt x="148220" y="859544"/>
                </a:cubicBezTo>
                <a:cubicBezTo>
                  <a:pt x="148220" y="859544"/>
                  <a:pt x="148680" y="859544"/>
                  <a:pt x="148931" y="859544"/>
                </a:cubicBezTo>
                <a:cubicBezTo>
                  <a:pt x="149182" y="859544"/>
                  <a:pt x="149349" y="859335"/>
                  <a:pt x="149725" y="859042"/>
                </a:cubicBezTo>
                <a:close/>
                <a:moveTo>
                  <a:pt x="846900" y="1502870"/>
                </a:moveTo>
                <a:cubicBezTo>
                  <a:pt x="844182" y="1501867"/>
                  <a:pt x="842719" y="1501156"/>
                  <a:pt x="841172" y="1500780"/>
                </a:cubicBezTo>
                <a:cubicBezTo>
                  <a:pt x="840587" y="1500780"/>
                  <a:pt x="839793" y="1501073"/>
                  <a:pt x="839207" y="1501449"/>
                </a:cubicBezTo>
                <a:cubicBezTo>
                  <a:pt x="838622" y="1501825"/>
                  <a:pt x="839207" y="1502411"/>
                  <a:pt x="839207" y="1502829"/>
                </a:cubicBezTo>
                <a:cubicBezTo>
                  <a:pt x="839433" y="1503844"/>
                  <a:pt x="840441" y="1504480"/>
                  <a:pt x="841457" y="1504254"/>
                </a:cubicBezTo>
                <a:cubicBezTo>
                  <a:pt x="841457" y="1504250"/>
                  <a:pt x="841461" y="1504250"/>
                  <a:pt x="841465" y="1504250"/>
                </a:cubicBezTo>
                <a:cubicBezTo>
                  <a:pt x="842803" y="1503874"/>
                  <a:pt x="844182" y="1503414"/>
                  <a:pt x="846900" y="1502703"/>
                </a:cubicBezTo>
                <a:close/>
                <a:moveTo>
                  <a:pt x="1060952" y="1470470"/>
                </a:moveTo>
                <a:lnTo>
                  <a:pt x="1066513" y="1463781"/>
                </a:lnTo>
                <a:cubicBezTo>
                  <a:pt x="1066513" y="1463781"/>
                  <a:pt x="1066513" y="1463363"/>
                  <a:pt x="1066513" y="1463154"/>
                </a:cubicBezTo>
                <a:cubicBezTo>
                  <a:pt x="1061914" y="1465704"/>
                  <a:pt x="1061914" y="1465704"/>
                  <a:pt x="1060952" y="1470303"/>
                </a:cubicBezTo>
                <a:close/>
                <a:moveTo>
                  <a:pt x="1231274" y="955825"/>
                </a:moveTo>
                <a:lnTo>
                  <a:pt x="1231650" y="955825"/>
                </a:lnTo>
                <a:lnTo>
                  <a:pt x="1231650" y="947464"/>
                </a:lnTo>
                <a:lnTo>
                  <a:pt x="1231274" y="947464"/>
                </a:lnTo>
                <a:close/>
                <a:moveTo>
                  <a:pt x="54698" y="930908"/>
                </a:moveTo>
                <a:cubicBezTo>
                  <a:pt x="54097" y="933153"/>
                  <a:pt x="54680" y="935545"/>
                  <a:pt x="56245" y="937263"/>
                </a:cubicBezTo>
                <a:cubicBezTo>
                  <a:pt x="56788" y="934713"/>
                  <a:pt x="56997" y="932664"/>
                  <a:pt x="54698" y="930908"/>
                </a:cubicBezTo>
                <a:close/>
                <a:moveTo>
                  <a:pt x="707682" y="1082083"/>
                </a:moveTo>
                <a:cubicBezTo>
                  <a:pt x="706888" y="1082751"/>
                  <a:pt x="705927" y="1083170"/>
                  <a:pt x="705927" y="1083671"/>
                </a:cubicBezTo>
                <a:cubicBezTo>
                  <a:pt x="705793" y="1084608"/>
                  <a:pt x="706052" y="1085561"/>
                  <a:pt x="706637" y="1086305"/>
                </a:cubicBezTo>
                <a:cubicBezTo>
                  <a:pt x="707808" y="1087267"/>
                  <a:pt x="708351" y="1086012"/>
                  <a:pt x="708811" y="1085134"/>
                </a:cubicBezTo>
                <a:cubicBezTo>
                  <a:pt x="709083" y="1084712"/>
                  <a:pt x="709188" y="1084206"/>
                  <a:pt x="709104" y="1083713"/>
                </a:cubicBezTo>
                <a:cubicBezTo>
                  <a:pt x="708694" y="1083119"/>
                  <a:pt x="708218" y="1082572"/>
                  <a:pt x="707682" y="1082083"/>
                </a:cubicBezTo>
                <a:close/>
                <a:moveTo>
                  <a:pt x="1229727" y="1029573"/>
                </a:moveTo>
                <a:cubicBezTo>
                  <a:pt x="1230104" y="1032165"/>
                  <a:pt x="1227888" y="1034841"/>
                  <a:pt x="1230187" y="1037934"/>
                </a:cubicBezTo>
                <a:cubicBezTo>
                  <a:pt x="1230931" y="1035171"/>
                  <a:pt x="1230772" y="1032240"/>
                  <a:pt x="1229727" y="1029573"/>
                </a:cubicBezTo>
                <a:close/>
                <a:moveTo>
                  <a:pt x="29864" y="975224"/>
                </a:moveTo>
                <a:cubicBezTo>
                  <a:pt x="29530" y="974011"/>
                  <a:pt x="29154" y="972590"/>
                  <a:pt x="28694" y="971043"/>
                </a:cubicBezTo>
                <a:cubicBezTo>
                  <a:pt x="28694" y="970792"/>
                  <a:pt x="27900" y="970667"/>
                  <a:pt x="27481" y="970583"/>
                </a:cubicBezTo>
                <a:cubicBezTo>
                  <a:pt x="27063" y="970500"/>
                  <a:pt x="27063" y="971001"/>
                  <a:pt x="27105" y="971168"/>
                </a:cubicBezTo>
                <a:cubicBezTo>
                  <a:pt x="27335" y="972577"/>
                  <a:pt x="27642" y="973974"/>
                  <a:pt x="28025" y="975349"/>
                </a:cubicBezTo>
                <a:cubicBezTo>
                  <a:pt x="28025" y="975558"/>
                  <a:pt x="28778" y="975684"/>
                  <a:pt x="29196" y="975767"/>
                </a:cubicBezTo>
                <a:cubicBezTo>
                  <a:pt x="29614" y="975851"/>
                  <a:pt x="29614" y="975600"/>
                  <a:pt x="29990" y="975140"/>
                </a:cubicBezTo>
                <a:close/>
                <a:moveTo>
                  <a:pt x="997280" y="1493171"/>
                </a:moveTo>
                <a:cubicBezTo>
                  <a:pt x="996540" y="1493652"/>
                  <a:pt x="995875" y="1494246"/>
                  <a:pt x="995315" y="1494927"/>
                </a:cubicBezTo>
                <a:cubicBezTo>
                  <a:pt x="995064" y="1495387"/>
                  <a:pt x="995315" y="1496307"/>
                  <a:pt x="995775" y="1496892"/>
                </a:cubicBezTo>
                <a:cubicBezTo>
                  <a:pt x="996235" y="1497477"/>
                  <a:pt x="996736" y="1496892"/>
                  <a:pt x="997113" y="1496892"/>
                </a:cubicBezTo>
                <a:cubicBezTo>
                  <a:pt x="997740" y="1496503"/>
                  <a:pt x="998279" y="1495989"/>
                  <a:pt x="998701" y="1495387"/>
                </a:cubicBezTo>
                <a:cubicBezTo>
                  <a:pt x="998931" y="1494969"/>
                  <a:pt x="998931" y="1494467"/>
                  <a:pt x="998701" y="1494049"/>
                </a:cubicBezTo>
                <a:cubicBezTo>
                  <a:pt x="998785" y="1493464"/>
                  <a:pt x="998158" y="1493422"/>
                  <a:pt x="997405" y="1493087"/>
                </a:cubicBezTo>
                <a:close/>
                <a:moveTo>
                  <a:pt x="188982" y="1016905"/>
                </a:moveTo>
                <a:cubicBezTo>
                  <a:pt x="188245" y="1016328"/>
                  <a:pt x="187446" y="1015839"/>
                  <a:pt x="186599" y="1015442"/>
                </a:cubicBezTo>
                <a:cubicBezTo>
                  <a:pt x="186390" y="1015442"/>
                  <a:pt x="185470" y="1016445"/>
                  <a:pt x="185429" y="1017031"/>
                </a:cubicBezTo>
                <a:cubicBezTo>
                  <a:pt x="185429" y="1018327"/>
                  <a:pt x="186892" y="1019079"/>
                  <a:pt x="188188" y="1018452"/>
                </a:cubicBezTo>
                <a:cubicBezTo>
                  <a:pt x="188522" y="1018285"/>
                  <a:pt x="188606" y="1017658"/>
                  <a:pt x="188982" y="1016905"/>
                </a:cubicBezTo>
                <a:close/>
                <a:moveTo>
                  <a:pt x="1155478" y="994706"/>
                </a:moveTo>
                <a:lnTo>
                  <a:pt x="1153638" y="995626"/>
                </a:lnTo>
                <a:cubicBezTo>
                  <a:pt x="1153446" y="995759"/>
                  <a:pt x="1153325" y="995977"/>
                  <a:pt x="1153304" y="996211"/>
                </a:cubicBezTo>
                <a:cubicBezTo>
                  <a:pt x="1153638" y="996503"/>
                  <a:pt x="1154057" y="996963"/>
                  <a:pt x="1154349" y="996880"/>
                </a:cubicBezTo>
                <a:cubicBezTo>
                  <a:pt x="1155035" y="996667"/>
                  <a:pt x="1155695" y="996370"/>
                  <a:pt x="1156314" y="996002"/>
                </a:cubicBezTo>
                <a:cubicBezTo>
                  <a:pt x="1156314" y="996002"/>
                  <a:pt x="1156565" y="995584"/>
                  <a:pt x="1156690" y="995417"/>
                </a:cubicBezTo>
                <a:close/>
                <a:moveTo>
                  <a:pt x="253867" y="1191575"/>
                </a:moveTo>
                <a:cubicBezTo>
                  <a:pt x="254076" y="1191993"/>
                  <a:pt x="254118" y="1192578"/>
                  <a:pt x="254452" y="1192788"/>
                </a:cubicBezTo>
                <a:cubicBezTo>
                  <a:pt x="254786" y="1192997"/>
                  <a:pt x="256501" y="1192411"/>
                  <a:pt x="256584" y="1191492"/>
                </a:cubicBezTo>
                <a:cubicBezTo>
                  <a:pt x="256551" y="1191032"/>
                  <a:pt x="256323" y="1190605"/>
                  <a:pt x="255957" y="1190321"/>
                </a:cubicBezTo>
                <a:cubicBezTo>
                  <a:pt x="254786" y="1189861"/>
                  <a:pt x="254159" y="1190530"/>
                  <a:pt x="253867" y="1191575"/>
                </a:cubicBezTo>
                <a:close/>
                <a:moveTo>
                  <a:pt x="69498" y="981328"/>
                </a:moveTo>
                <a:lnTo>
                  <a:pt x="67533" y="979990"/>
                </a:lnTo>
                <a:cubicBezTo>
                  <a:pt x="67533" y="979990"/>
                  <a:pt x="67073" y="980366"/>
                  <a:pt x="67115" y="980450"/>
                </a:cubicBezTo>
                <a:cubicBezTo>
                  <a:pt x="67156" y="980533"/>
                  <a:pt x="67993" y="981871"/>
                  <a:pt x="68452" y="982582"/>
                </a:cubicBezTo>
                <a:close/>
                <a:moveTo>
                  <a:pt x="1147033" y="1412191"/>
                </a:moveTo>
                <a:cubicBezTo>
                  <a:pt x="1146573" y="1412693"/>
                  <a:pt x="1145946" y="1413278"/>
                  <a:pt x="1145988" y="1413362"/>
                </a:cubicBezTo>
                <a:cubicBezTo>
                  <a:pt x="1146418" y="1413905"/>
                  <a:pt x="1146891" y="1414407"/>
                  <a:pt x="1147409" y="1414867"/>
                </a:cubicBezTo>
                <a:lnTo>
                  <a:pt x="1148622" y="1413529"/>
                </a:lnTo>
                <a:close/>
                <a:moveTo>
                  <a:pt x="153990" y="871668"/>
                </a:moveTo>
                <a:lnTo>
                  <a:pt x="156331" y="873047"/>
                </a:lnTo>
                <a:cubicBezTo>
                  <a:pt x="156534" y="872914"/>
                  <a:pt x="156693" y="872725"/>
                  <a:pt x="156791" y="872504"/>
                </a:cubicBezTo>
                <a:cubicBezTo>
                  <a:pt x="156977" y="871576"/>
                  <a:pt x="156375" y="870673"/>
                  <a:pt x="155447" y="870485"/>
                </a:cubicBezTo>
                <a:cubicBezTo>
                  <a:pt x="155366" y="870472"/>
                  <a:pt x="155284" y="870459"/>
                  <a:pt x="155202" y="870455"/>
                </a:cubicBezTo>
                <a:cubicBezTo>
                  <a:pt x="154909" y="870455"/>
                  <a:pt x="154700" y="871041"/>
                  <a:pt x="153990" y="871668"/>
                </a:cubicBezTo>
                <a:close/>
                <a:moveTo>
                  <a:pt x="739999" y="1126942"/>
                </a:moveTo>
                <a:cubicBezTo>
                  <a:pt x="739999" y="1126942"/>
                  <a:pt x="740250" y="1127234"/>
                  <a:pt x="740376" y="1127276"/>
                </a:cubicBezTo>
                <a:cubicBezTo>
                  <a:pt x="740877" y="1127318"/>
                  <a:pt x="741379" y="1127318"/>
                  <a:pt x="741881" y="1127276"/>
                </a:cubicBezTo>
                <a:cubicBezTo>
                  <a:pt x="741881" y="1127276"/>
                  <a:pt x="742131" y="1127025"/>
                  <a:pt x="742215" y="1126900"/>
                </a:cubicBezTo>
                <a:cubicBezTo>
                  <a:pt x="741994" y="1126879"/>
                  <a:pt x="741768" y="1126879"/>
                  <a:pt x="741546" y="1126900"/>
                </a:cubicBezTo>
                <a:close/>
                <a:moveTo>
                  <a:pt x="889501" y="1494843"/>
                </a:moveTo>
                <a:cubicBezTo>
                  <a:pt x="889087" y="1494668"/>
                  <a:pt x="888653" y="1494538"/>
                  <a:pt x="888205" y="1494467"/>
                </a:cubicBezTo>
                <a:cubicBezTo>
                  <a:pt x="887771" y="1494551"/>
                  <a:pt x="887348" y="1494689"/>
                  <a:pt x="886951" y="1494885"/>
                </a:cubicBezTo>
                <a:cubicBezTo>
                  <a:pt x="887365" y="1495061"/>
                  <a:pt x="887800" y="1495174"/>
                  <a:pt x="888247" y="1495220"/>
                </a:cubicBezTo>
                <a:cubicBezTo>
                  <a:pt x="888724" y="1495153"/>
                  <a:pt x="889192" y="1495011"/>
                  <a:pt x="889627" y="1494802"/>
                </a:cubicBezTo>
                <a:close/>
                <a:moveTo>
                  <a:pt x="147342" y="835463"/>
                </a:moveTo>
                <a:cubicBezTo>
                  <a:pt x="147342" y="835463"/>
                  <a:pt x="147008" y="835839"/>
                  <a:pt x="147050" y="836006"/>
                </a:cubicBezTo>
                <a:cubicBezTo>
                  <a:pt x="147092" y="836174"/>
                  <a:pt x="147342" y="836383"/>
                  <a:pt x="147510" y="836550"/>
                </a:cubicBezTo>
                <a:lnTo>
                  <a:pt x="147969" y="835755"/>
                </a:lnTo>
                <a:close/>
                <a:moveTo>
                  <a:pt x="67909" y="1025016"/>
                </a:moveTo>
                <a:lnTo>
                  <a:pt x="68912" y="1025852"/>
                </a:lnTo>
                <a:cubicBezTo>
                  <a:pt x="68912" y="1025852"/>
                  <a:pt x="69163" y="1025309"/>
                  <a:pt x="68912" y="1025225"/>
                </a:cubicBezTo>
                <a:cubicBezTo>
                  <a:pt x="68632" y="1024903"/>
                  <a:pt x="68309" y="1024623"/>
                  <a:pt x="67951" y="1024389"/>
                </a:cubicBezTo>
                <a:close/>
                <a:moveTo>
                  <a:pt x="969687" y="1560522"/>
                </a:moveTo>
                <a:lnTo>
                  <a:pt x="969060" y="1560522"/>
                </a:lnTo>
                <a:lnTo>
                  <a:pt x="969520" y="1560815"/>
                </a:lnTo>
                <a:close/>
                <a:moveTo>
                  <a:pt x="1231316" y="1007248"/>
                </a:moveTo>
                <a:lnTo>
                  <a:pt x="1231316" y="1007875"/>
                </a:lnTo>
                <a:lnTo>
                  <a:pt x="1231567" y="1007373"/>
                </a:lnTo>
                <a:close/>
                <a:moveTo>
                  <a:pt x="778838" y="1316620"/>
                </a:moveTo>
                <a:lnTo>
                  <a:pt x="778378" y="1316620"/>
                </a:lnTo>
                <a:lnTo>
                  <a:pt x="778838" y="1316620"/>
                </a:lnTo>
                <a:close/>
                <a:moveTo>
                  <a:pt x="792802" y="1049055"/>
                </a:moveTo>
                <a:lnTo>
                  <a:pt x="792802" y="1048637"/>
                </a:lnTo>
                <a:lnTo>
                  <a:pt x="792300" y="1048637"/>
                </a:lnTo>
                <a:close/>
                <a:moveTo>
                  <a:pt x="665750" y="1632723"/>
                </a:moveTo>
                <a:lnTo>
                  <a:pt x="664914" y="1632472"/>
                </a:lnTo>
                <a:cubicBezTo>
                  <a:pt x="664914" y="1632472"/>
                  <a:pt x="664914" y="1632890"/>
                  <a:pt x="664914" y="1632890"/>
                </a:cubicBezTo>
                <a:close/>
              </a:path>
            </a:pathLst>
          </a:custGeom>
          <a:gradFill>
            <a:gsLst>
              <a:gs pos="0">
                <a:srgbClr val="01F3CD"/>
              </a:gs>
              <a:gs pos="77000">
                <a:srgbClr val="0064FF"/>
              </a:gs>
              <a:gs pos="100000">
                <a:srgbClr val="0064FF">
                  <a:alpha val="0"/>
                </a:srgbClr>
              </a:gs>
            </a:gsLst>
            <a:lin ang="5400000" scaled="1"/>
          </a:gradFill>
          <a:ln w="174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98" name="图片 39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2847">
            <a:off x="5802794" y="4018685"/>
            <a:ext cx="1339824" cy="760794"/>
          </a:xfrm>
          <a:prstGeom prst="rect">
            <a:avLst/>
          </a:prstGeom>
        </p:spPr>
      </p:pic>
      <p:grpSp>
        <p:nvGrpSpPr>
          <p:cNvPr id="410" name="组合 409"/>
          <p:cNvGrpSpPr/>
          <p:nvPr/>
        </p:nvGrpSpPr>
        <p:grpSpPr>
          <a:xfrm>
            <a:off x="5185335" y="163125"/>
            <a:ext cx="1821329" cy="1200329"/>
            <a:chOff x="2685367" y="2121249"/>
            <a:chExt cx="1821329" cy="1200329"/>
          </a:xfrm>
        </p:grpSpPr>
        <p:sp>
          <p:nvSpPr>
            <p:cNvPr id="402" name="矩形 401"/>
            <p:cNvSpPr/>
            <p:nvPr/>
          </p:nvSpPr>
          <p:spPr>
            <a:xfrm>
              <a:off x="2685367" y="2121249"/>
              <a:ext cx="108653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目</a:t>
              </a:r>
              <a:endParaRPr lang="zh-CN" altLang="en-US" sz="7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3" name="矩形 402"/>
            <p:cNvSpPr/>
            <p:nvPr/>
          </p:nvSpPr>
          <p:spPr>
            <a:xfrm>
              <a:off x="3420163" y="2121249"/>
              <a:ext cx="108653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录</a:t>
              </a:r>
              <a:endParaRPr lang="zh-CN" altLang="en-US" sz="7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pic>
        <p:nvPicPr>
          <p:cNvPr id="411" name="图片 4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868" y="746871"/>
            <a:ext cx="6858000" cy="86383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280782" y="1178788"/>
            <a:ext cx="17365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07FFFD"/>
                </a:solidFill>
                <a:effectLst>
                  <a:glow rad="63500">
                    <a:srgbClr val="07FFFD">
                      <a:alpha val="40000"/>
                    </a:srgbClr>
                  </a:glow>
                </a:effectLst>
                <a:cs typeface="+mn-ea"/>
                <a:sym typeface="+mn-lt"/>
              </a:rPr>
              <a:t>CONTENTS</a:t>
            </a:r>
            <a:endParaRPr lang="zh-CN" altLang="en-US" dirty="0">
              <a:solidFill>
                <a:srgbClr val="07FFFD"/>
              </a:solidFill>
              <a:effectLst>
                <a:glow rad="63500">
                  <a:srgbClr val="07FFFD">
                    <a:alpha val="40000"/>
                  </a:srgbClr>
                </a:glow>
              </a:effectLst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86820" y="1834760"/>
            <a:ext cx="4106235" cy="1075929"/>
            <a:chOff x="1949319" y="2395859"/>
            <a:chExt cx="4106235" cy="1075929"/>
          </a:xfrm>
        </p:grpSpPr>
        <p:grpSp>
          <p:nvGrpSpPr>
            <p:cNvPr id="20" name="组合 19"/>
            <p:cNvGrpSpPr/>
            <p:nvPr/>
          </p:nvGrpSpPr>
          <p:grpSpPr>
            <a:xfrm>
              <a:off x="1949319" y="2395859"/>
              <a:ext cx="1075929" cy="1075929"/>
              <a:chOff x="1949319" y="2365771"/>
              <a:chExt cx="1075929" cy="107592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2066398" y="2482851"/>
                <a:ext cx="841772" cy="841770"/>
              </a:xfrm>
              <a:prstGeom prst="ellipse">
                <a:avLst/>
              </a:prstGeom>
              <a:gradFill>
                <a:gsLst>
                  <a:gs pos="0">
                    <a:srgbClr val="07FFFD"/>
                  </a:gs>
                  <a:gs pos="100000">
                    <a:srgbClr val="042576"/>
                  </a:gs>
                </a:gsLst>
                <a:lin ang="5400000" scaled="1"/>
              </a:gradFill>
              <a:ln>
                <a:noFill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" name="弧形 22"/>
              <p:cNvSpPr/>
              <p:nvPr/>
            </p:nvSpPr>
            <p:spPr>
              <a:xfrm>
                <a:off x="1949319" y="2365771"/>
                <a:ext cx="1075929" cy="1075929"/>
              </a:xfrm>
              <a:prstGeom prst="arc">
                <a:avLst>
                  <a:gd name="adj1" fmla="val 16200000"/>
                  <a:gd name="adj2" fmla="val 11790630"/>
                </a:avLst>
              </a:prstGeom>
              <a:ln>
                <a:solidFill>
                  <a:srgbClr val="07FFFD"/>
                </a:solidFill>
                <a:headEnd type="oval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3136948" y="2515802"/>
              <a:ext cx="2918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800" b="1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添加标题文本</a:t>
              </a:r>
              <a:endParaRPr lang="zh-CN" altLang="en-US" sz="2800" b="1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162348" y="2921123"/>
              <a:ext cx="2194832" cy="327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8" name="Group 27"/>
          <p:cNvGrpSpPr/>
          <p:nvPr/>
        </p:nvGrpSpPr>
        <p:grpSpPr>
          <a:xfrm>
            <a:off x="7744147" y="3608818"/>
            <a:ext cx="4106235" cy="1075929"/>
            <a:chOff x="1949319" y="2395859"/>
            <a:chExt cx="4106235" cy="1075929"/>
          </a:xfrm>
        </p:grpSpPr>
        <p:grpSp>
          <p:nvGrpSpPr>
            <p:cNvPr id="59" name="组合 58"/>
            <p:cNvGrpSpPr/>
            <p:nvPr/>
          </p:nvGrpSpPr>
          <p:grpSpPr>
            <a:xfrm>
              <a:off x="1949319" y="2395859"/>
              <a:ext cx="1075929" cy="1075929"/>
              <a:chOff x="1949319" y="2365771"/>
              <a:chExt cx="1075929" cy="1075929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066398" y="2482851"/>
                <a:ext cx="841772" cy="841770"/>
              </a:xfrm>
              <a:prstGeom prst="ellipse">
                <a:avLst/>
              </a:prstGeom>
              <a:gradFill>
                <a:gsLst>
                  <a:gs pos="0">
                    <a:srgbClr val="07FFFD"/>
                  </a:gs>
                  <a:gs pos="100000">
                    <a:srgbClr val="042576"/>
                  </a:gs>
                </a:gsLst>
                <a:lin ang="5400000" scaled="1"/>
              </a:gradFill>
              <a:ln>
                <a:noFill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3" name="弧形 62"/>
              <p:cNvSpPr/>
              <p:nvPr/>
            </p:nvSpPr>
            <p:spPr>
              <a:xfrm>
                <a:off x="1949319" y="2365771"/>
                <a:ext cx="1075929" cy="1075929"/>
              </a:xfrm>
              <a:prstGeom prst="arc">
                <a:avLst>
                  <a:gd name="adj1" fmla="val 16200000"/>
                  <a:gd name="adj2" fmla="val 11790630"/>
                </a:avLst>
              </a:prstGeom>
              <a:ln>
                <a:solidFill>
                  <a:srgbClr val="07FFFD"/>
                </a:solidFill>
                <a:headEnd type="oval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4" name="椭圆 24"/>
              <p:cNvSpPr/>
              <p:nvPr/>
            </p:nvSpPr>
            <p:spPr>
              <a:xfrm>
                <a:off x="2335040" y="2711628"/>
                <a:ext cx="304484" cy="384214"/>
              </a:xfrm>
              <a:custGeom>
                <a:avLst/>
                <a:gdLst>
                  <a:gd name="connsiteX0" fmla="*/ 244928 w 307235"/>
                  <a:gd name="connsiteY0" fmla="*/ 327554 h 387684"/>
                  <a:gd name="connsiteX1" fmla="*/ 100740 w 307235"/>
                  <a:gd name="connsiteY1" fmla="*/ 355482 h 387684"/>
                  <a:gd name="connsiteX2" fmla="*/ 96813 w 307235"/>
                  <a:gd name="connsiteY2" fmla="*/ 368647 h 387684"/>
                  <a:gd name="connsiteX3" fmla="*/ 250927 w 307235"/>
                  <a:gd name="connsiteY3" fmla="*/ 368647 h 387684"/>
                  <a:gd name="connsiteX4" fmla="*/ 253107 w 307235"/>
                  <a:gd name="connsiteY4" fmla="*/ 307439 h 387684"/>
                  <a:gd name="connsiteX5" fmla="*/ 258350 w 307235"/>
                  <a:gd name="connsiteY5" fmla="*/ 308519 h 387684"/>
                  <a:gd name="connsiteX6" fmla="*/ 262277 w 307235"/>
                  <a:gd name="connsiteY6" fmla="*/ 314907 h 387684"/>
                  <a:gd name="connsiteX7" fmla="*/ 271772 w 307235"/>
                  <a:gd name="connsiteY7" fmla="*/ 376719 h 387684"/>
                  <a:gd name="connsiteX8" fmla="*/ 262277 w 307235"/>
                  <a:gd name="connsiteY8" fmla="*/ 387683 h 387684"/>
                  <a:gd name="connsiteX9" fmla="*/ 261889 w 307235"/>
                  <a:gd name="connsiteY9" fmla="*/ 387683 h 387684"/>
                  <a:gd name="connsiteX10" fmla="*/ 84168 w 307235"/>
                  <a:gd name="connsiteY10" fmla="*/ 387683 h 387684"/>
                  <a:gd name="connsiteX11" fmla="*/ 76529 w 307235"/>
                  <a:gd name="connsiteY11" fmla="*/ 383884 h 387684"/>
                  <a:gd name="connsiteX12" fmla="*/ 75018 w 307235"/>
                  <a:gd name="connsiteY12" fmla="*/ 375510 h 387684"/>
                  <a:gd name="connsiteX13" fmla="*/ 84038 w 307235"/>
                  <a:gd name="connsiteY13" fmla="*/ 344518 h 387684"/>
                  <a:gd name="connsiteX14" fmla="*/ 91375 w 307235"/>
                  <a:gd name="connsiteY14" fmla="*/ 337871 h 387684"/>
                  <a:gd name="connsiteX15" fmla="*/ 103026 w 307235"/>
                  <a:gd name="connsiteY15" fmla="*/ 335618 h 387684"/>
                  <a:gd name="connsiteX16" fmla="*/ 104105 w 307235"/>
                  <a:gd name="connsiteY16" fmla="*/ 341872 h 387684"/>
                  <a:gd name="connsiteX17" fmla="*/ 112132 w 307235"/>
                  <a:gd name="connsiteY17" fmla="*/ 352703 h 387684"/>
                  <a:gd name="connsiteX18" fmla="*/ 113556 w 307235"/>
                  <a:gd name="connsiteY18" fmla="*/ 352703 h 387684"/>
                  <a:gd name="connsiteX19" fmla="*/ 122661 w 307235"/>
                  <a:gd name="connsiteY19" fmla="*/ 344720 h 387684"/>
                  <a:gd name="connsiteX20" fmla="*/ 121815 w 307235"/>
                  <a:gd name="connsiteY20" fmla="*/ 331986 h 387684"/>
                  <a:gd name="connsiteX21" fmla="*/ 163507 w 307235"/>
                  <a:gd name="connsiteY21" fmla="*/ 323926 h 387684"/>
                  <a:gd name="connsiteX22" fmla="*/ 163507 w 307235"/>
                  <a:gd name="connsiteY22" fmla="*/ 331708 h 387684"/>
                  <a:gd name="connsiteX23" fmla="*/ 173052 w 307235"/>
                  <a:gd name="connsiteY23" fmla="*/ 341203 h 387684"/>
                  <a:gd name="connsiteX24" fmla="*/ 182857 w 307235"/>
                  <a:gd name="connsiteY24" fmla="*/ 331708 h 387684"/>
                  <a:gd name="connsiteX25" fmla="*/ 182857 w 307235"/>
                  <a:gd name="connsiteY25" fmla="*/ 320185 h 387684"/>
                  <a:gd name="connsiteX26" fmla="*/ 197663 w 307235"/>
                  <a:gd name="connsiteY26" fmla="*/ 317322 h 387684"/>
                  <a:gd name="connsiteX27" fmla="*/ 197663 w 307235"/>
                  <a:gd name="connsiteY27" fmla="*/ 325180 h 387684"/>
                  <a:gd name="connsiteX28" fmla="*/ 207202 w 307235"/>
                  <a:gd name="connsiteY28" fmla="*/ 334721 h 387684"/>
                  <a:gd name="connsiteX29" fmla="*/ 216611 w 307235"/>
                  <a:gd name="connsiteY29" fmla="*/ 324791 h 387684"/>
                  <a:gd name="connsiteX30" fmla="*/ 216611 w 307235"/>
                  <a:gd name="connsiteY30" fmla="*/ 313659 h 387684"/>
                  <a:gd name="connsiteX31" fmla="*/ 232842 w 307235"/>
                  <a:gd name="connsiteY31" fmla="*/ 310521 h 387684"/>
                  <a:gd name="connsiteX32" fmla="*/ 233019 w 307235"/>
                  <a:gd name="connsiteY32" fmla="*/ 313833 h 387684"/>
                  <a:gd name="connsiteX33" fmla="*/ 242558 w 307235"/>
                  <a:gd name="connsiteY33" fmla="*/ 322853 h 387684"/>
                  <a:gd name="connsiteX34" fmla="*/ 243119 w 307235"/>
                  <a:gd name="connsiteY34" fmla="*/ 322681 h 387684"/>
                  <a:gd name="connsiteX35" fmla="*/ 252657 w 307235"/>
                  <a:gd name="connsiteY35" fmla="*/ 313143 h 387684"/>
                  <a:gd name="connsiteX36" fmla="*/ 115152 w 307235"/>
                  <a:gd name="connsiteY36" fmla="*/ 292700 h 387684"/>
                  <a:gd name="connsiteX37" fmla="*/ 120865 w 307235"/>
                  <a:gd name="connsiteY37" fmla="*/ 317668 h 387684"/>
                  <a:gd name="connsiteX38" fmla="*/ 121815 w 307235"/>
                  <a:gd name="connsiteY38" fmla="*/ 331986 h 387684"/>
                  <a:gd name="connsiteX39" fmla="*/ 103026 w 307235"/>
                  <a:gd name="connsiteY39" fmla="*/ 335618 h 387684"/>
                  <a:gd name="connsiteX40" fmla="*/ 96777 w 307235"/>
                  <a:gd name="connsiteY40" fmla="*/ 299401 h 387684"/>
                  <a:gd name="connsiteX41" fmla="*/ 46021 w 307235"/>
                  <a:gd name="connsiteY41" fmla="*/ 221802 h 387684"/>
                  <a:gd name="connsiteX42" fmla="*/ 46021 w 307235"/>
                  <a:gd name="connsiteY42" fmla="*/ 268859 h 387684"/>
                  <a:gd name="connsiteX43" fmla="*/ 55561 w 307235"/>
                  <a:gd name="connsiteY43" fmla="*/ 285437 h 387684"/>
                  <a:gd name="connsiteX44" fmla="*/ 138528 w 307235"/>
                  <a:gd name="connsiteY44" fmla="*/ 259793 h 387684"/>
                  <a:gd name="connsiteX45" fmla="*/ 151780 w 307235"/>
                  <a:gd name="connsiteY45" fmla="*/ 262383 h 387684"/>
                  <a:gd name="connsiteX46" fmla="*/ 149190 w 307235"/>
                  <a:gd name="connsiteY46" fmla="*/ 275637 h 387684"/>
                  <a:gd name="connsiteX47" fmla="*/ 121218 w 307235"/>
                  <a:gd name="connsiteY47" fmla="*/ 290488 h 387684"/>
                  <a:gd name="connsiteX48" fmla="*/ 115152 w 307235"/>
                  <a:gd name="connsiteY48" fmla="*/ 292700 h 387684"/>
                  <a:gd name="connsiteX49" fmla="*/ 114505 w 307235"/>
                  <a:gd name="connsiteY49" fmla="*/ 289872 h 387684"/>
                  <a:gd name="connsiteX50" fmla="*/ 114505 w 307235"/>
                  <a:gd name="connsiteY50" fmla="*/ 288233 h 387684"/>
                  <a:gd name="connsiteX51" fmla="*/ 113556 w 307235"/>
                  <a:gd name="connsiteY51" fmla="*/ 285385 h 387684"/>
                  <a:gd name="connsiteX52" fmla="*/ 101646 w 307235"/>
                  <a:gd name="connsiteY52" fmla="*/ 278523 h 387684"/>
                  <a:gd name="connsiteX53" fmla="*/ 95259 w 307235"/>
                  <a:gd name="connsiteY53" fmla="*/ 290606 h 387684"/>
                  <a:gd name="connsiteX54" fmla="*/ 96777 w 307235"/>
                  <a:gd name="connsiteY54" fmla="*/ 299401 h 387684"/>
                  <a:gd name="connsiteX55" fmla="*/ 94387 w 307235"/>
                  <a:gd name="connsiteY55" fmla="*/ 300273 h 387684"/>
                  <a:gd name="connsiteX56" fmla="*/ 64108 w 307235"/>
                  <a:gd name="connsiteY56" fmla="*/ 304691 h 387684"/>
                  <a:gd name="connsiteX57" fmla="*/ 51719 w 307235"/>
                  <a:gd name="connsiteY57" fmla="*/ 303828 h 387684"/>
                  <a:gd name="connsiteX58" fmla="*/ 50769 w 307235"/>
                  <a:gd name="connsiteY58" fmla="*/ 303828 h 387684"/>
                  <a:gd name="connsiteX59" fmla="*/ 26984 w 307235"/>
                  <a:gd name="connsiteY59" fmla="*/ 267132 h 387684"/>
                  <a:gd name="connsiteX60" fmla="*/ 26984 w 307235"/>
                  <a:gd name="connsiteY60" fmla="*/ 224594 h 387684"/>
                  <a:gd name="connsiteX61" fmla="*/ 27050 w 307235"/>
                  <a:gd name="connsiteY61" fmla="*/ 224617 h 387684"/>
                  <a:gd name="connsiteX62" fmla="*/ 112889 w 307235"/>
                  <a:gd name="connsiteY62" fmla="*/ 151264 h 387684"/>
                  <a:gd name="connsiteX63" fmla="*/ 180266 w 307235"/>
                  <a:gd name="connsiteY63" fmla="*/ 222050 h 387684"/>
                  <a:gd name="connsiteX64" fmla="*/ 182857 w 307235"/>
                  <a:gd name="connsiteY64" fmla="*/ 228653 h 387684"/>
                  <a:gd name="connsiteX65" fmla="*/ 182857 w 307235"/>
                  <a:gd name="connsiteY65" fmla="*/ 320185 h 387684"/>
                  <a:gd name="connsiteX66" fmla="*/ 163507 w 307235"/>
                  <a:gd name="connsiteY66" fmla="*/ 323926 h 387684"/>
                  <a:gd name="connsiteX67" fmla="*/ 163507 w 307235"/>
                  <a:gd name="connsiteY67" fmla="*/ 232451 h 387684"/>
                  <a:gd name="connsiteX68" fmla="*/ 100292 w 307235"/>
                  <a:gd name="connsiteY68" fmla="*/ 165490 h 387684"/>
                  <a:gd name="connsiteX69" fmla="*/ 108386 w 307235"/>
                  <a:gd name="connsiteY69" fmla="*/ 162124 h 387684"/>
                  <a:gd name="connsiteX70" fmla="*/ 179473 w 307235"/>
                  <a:gd name="connsiteY70" fmla="*/ 150524 h 387684"/>
                  <a:gd name="connsiteX71" fmla="*/ 171790 w 307235"/>
                  <a:gd name="connsiteY71" fmla="*/ 169084 h 387684"/>
                  <a:gd name="connsiteX72" fmla="*/ 190305 w 307235"/>
                  <a:gd name="connsiteY72" fmla="*/ 161401 h 387684"/>
                  <a:gd name="connsiteX73" fmla="*/ 179473 w 307235"/>
                  <a:gd name="connsiteY73" fmla="*/ 150524 h 387684"/>
                  <a:gd name="connsiteX74" fmla="*/ 173630 w 307235"/>
                  <a:gd name="connsiteY74" fmla="*/ 132038 h 387684"/>
                  <a:gd name="connsiteX75" fmla="*/ 190910 w 307235"/>
                  <a:gd name="connsiteY75" fmla="*/ 133733 h 387684"/>
                  <a:gd name="connsiteX76" fmla="*/ 209381 w 307235"/>
                  <a:gd name="connsiteY76" fmla="*/ 161401 h 387684"/>
                  <a:gd name="connsiteX77" fmla="*/ 179473 w 307235"/>
                  <a:gd name="connsiteY77" fmla="*/ 191314 h 387684"/>
                  <a:gd name="connsiteX78" fmla="*/ 151851 w 307235"/>
                  <a:gd name="connsiteY78" fmla="*/ 172840 h 387684"/>
                  <a:gd name="connsiteX79" fmla="*/ 150136 w 307235"/>
                  <a:gd name="connsiteY79" fmla="*/ 155558 h 387684"/>
                  <a:gd name="connsiteX80" fmla="*/ 155246 w 307235"/>
                  <a:gd name="connsiteY80" fmla="*/ 146006 h 387684"/>
                  <a:gd name="connsiteX81" fmla="*/ 159965 w 307235"/>
                  <a:gd name="connsiteY81" fmla="*/ 150542 h 387684"/>
                  <a:gd name="connsiteX82" fmla="*/ 166573 w 307235"/>
                  <a:gd name="connsiteY82" fmla="*/ 153218 h 387684"/>
                  <a:gd name="connsiteX83" fmla="*/ 173225 w 307235"/>
                  <a:gd name="connsiteY83" fmla="*/ 150456 h 387684"/>
                  <a:gd name="connsiteX84" fmla="*/ 173225 w 307235"/>
                  <a:gd name="connsiteY84" fmla="*/ 137034 h 387684"/>
                  <a:gd name="connsiteX85" fmla="*/ 170043 w 307235"/>
                  <a:gd name="connsiteY85" fmla="*/ 133963 h 387684"/>
                  <a:gd name="connsiteX86" fmla="*/ 87287 w 307235"/>
                  <a:gd name="connsiteY86" fmla="*/ 129848 h 387684"/>
                  <a:gd name="connsiteX87" fmla="*/ 87287 w 307235"/>
                  <a:gd name="connsiteY87" fmla="*/ 130150 h 387684"/>
                  <a:gd name="connsiteX88" fmla="*/ 79604 w 307235"/>
                  <a:gd name="connsiteY88" fmla="*/ 148668 h 387684"/>
                  <a:gd name="connsiteX89" fmla="*/ 98119 w 307235"/>
                  <a:gd name="connsiteY89" fmla="*/ 140984 h 387684"/>
                  <a:gd name="connsiteX90" fmla="*/ 87287 w 307235"/>
                  <a:gd name="connsiteY90" fmla="*/ 129848 h 387684"/>
                  <a:gd name="connsiteX91" fmla="*/ 81444 w 307235"/>
                  <a:gd name="connsiteY91" fmla="*/ 111659 h 387684"/>
                  <a:gd name="connsiteX92" fmla="*/ 98724 w 307235"/>
                  <a:gd name="connsiteY92" fmla="*/ 113359 h 387684"/>
                  <a:gd name="connsiteX93" fmla="*/ 117152 w 307235"/>
                  <a:gd name="connsiteY93" fmla="*/ 140984 h 387684"/>
                  <a:gd name="connsiteX94" fmla="*/ 112889 w 307235"/>
                  <a:gd name="connsiteY94" fmla="*/ 151264 h 387684"/>
                  <a:gd name="connsiteX95" fmla="*/ 110682 w 307235"/>
                  <a:gd name="connsiteY95" fmla="*/ 148945 h 387684"/>
                  <a:gd name="connsiteX96" fmla="*/ 97983 w 307235"/>
                  <a:gd name="connsiteY96" fmla="*/ 149118 h 387684"/>
                  <a:gd name="connsiteX97" fmla="*/ 96773 w 307235"/>
                  <a:gd name="connsiteY97" fmla="*/ 161762 h 387684"/>
                  <a:gd name="connsiteX98" fmla="*/ 100292 w 307235"/>
                  <a:gd name="connsiteY98" fmla="*/ 165490 h 387684"/>
                  <a:gd name="connsiteX99" fmla="*/ 87287 w 307235"/>
                  <a:gd name="connsiteY99" fmla="*/ 170897 h 387684"/>
                  <a:gd name="connsiteX100" fmla="*/ 59622 w 307235"/>
                  <a:gd name="connsiteY100" fmla="*/ 152466 h 387684"/>
                  <a:gd name="connsiteX101" fmla="*/ 66139 w 307235"/>
                  <a:gd name="connsiteY101" fmla="*/ 119834 h 387684"/>
                  <a:gd name="connsiteX102" fmla="*/ 81444 w 307235"/>
                  <a:gd name="connsiteY102" fmla="*/ 111659 h 387684"/>
                  <a:gd name="connsiteX103" fmla="*/ 191639 w 307235"/>
                  <a:gd name="connsiteY103" fmla="*/ 85791 h 387684"/>
                  <a:gd name="connsiteX104" fmla="*/ 236249 w 307235"/>
                  <a:gd name="connsiteY104" fmla="*/ 129302 h 387684"/>
                  <a:gd name="connsiteX105" fmla="*/ 239098 w 307235"/>
                  <a:gd name="connsiteY105" fmla="*/ 136080 h 387684"/>
                  <a:gd name="connsiteX106" fmla="*/ 239098 w 307235"/>
                  <a:gd name="connsiteY106" fmla="*/ 182276 h 387684"/>
                  <a:gd name="connsiteX107" fmla="*/ 236638 w 307235"/>
                  <a:gd name="connsiteY107" fmla="*/ 188752 h 387684"/>
                  <a:gd name="connsiteX108" fmla="*/ 216611 w 307235"/>
                  <a:gd name="connsiteY108" fmla="*/ 210468 h 387684"/>
                  <a:gd name="connsiteX109" fmla="*/ 216611 w 307235"/>
                  <a:gd name="connsiteY109" fmla="*/ 313659 h 387684"/>
                  <a:gd name="connsiteX110" fmla="*/ 197663 w 307235"/>
                  <a:gd name="connsiteY110" fmla="*/ 317322 h 387684"/>
                  <a:gd name="connsiteX111" fmla="*/ 197663 w 307235"/>
                  <a:gd name="connsiteY111" fmla="*/ 206755 h 387684"/>
                  <a:gd name="connsiteX112" fmla="*/ 200253 w 307235"/>
                  <a:gd name="connsiteY112" fmla="*/ 200365 h 387684"/>
                  <a:gd name="connsiteX113" fmla="*/ 220150 w 307235"/>
                  <a:gd name="connsiteY113" fmla="*/ 178563 h 387684"/>
                  <a:gd name="connsiteX114" fmla="*/ 220150 w 307235"/>
                  <a:gd name="connsiteY114" fmla="*/ 139966 h 387684"/>
                  <a:gd name="connsiteX115" fmla="*/ 178116 w 307235"/>
                  <a:gd name="connsiteY115" fmla="*/ 99178 h 387684"/>
                  <a:gd name="connsiteX116" fmla="*/ 187721 w 307235"/>
                  <a:gd name="connsiteY116" fmla="*/ 95224 h 387684"/>
                  <a:gd name="connsiteX117" fmla="*/ 172543 w 307235"/>
                  <a:gd name="connsiteY117" fmla="*/ 80343 h 387684"/>
                  <a:gd name="connsiteX118" fmla="*/ 173255 w 307235"/>
                  <a:gd name="connsiteY118" fmla="*/ 80343 h 387684"/>
                  <a:gd name="connsiteX119" fmla="*/ 172543 w 307235"/>
                  <a:gd name="connsiteY119" fmla="*/ 81414 h 387684"/>
                  <a:gd name="connsiteX120" fmla="*/ 160812 w 307235"/>
                  <a:gd name="connsiteY120" fmla="*/ 44690 h 387684"/>
                  <a:gd name="connsiteX121" fmla="*/ 178092 w 307235"/>
                  <a:gd name="connsiteY121" fmla="*/ 46411 h 387684"/>
                  <a:gd name="connsiteX122" fmla="*/ 196520 w 307235"/>
                  <a:gd name="connsiteY122" fmla="*/ 74036 h 387684"/>
                  <a:gd name="connsiteX123" fmla="*/ 191639 w 307235"/>
                  <a:gd name="connsiteY123" fmla="*/ 85791 h 387684"/>
                  <a:gd name="connsiteX124" fmla="*/ 186053 w 307235"/>
                  <a:gd name="connsiteY124" fmla="*/ 80343 h 387684"/>
                  <a:gd name="connsiteX125" fmla="*/ 173255 w 307235"/>
                  <a:gd name="connsiteY125" fmla="*/ 80343 h 387684"/>
                  <a:gd name="connsiteX126" fmla="*/ 177444 w 307235"/>
                  <a:gd name="connsiteY126" fmla="*/ 74036 h 387684"/>
                  <a:gd name="connsiteX127" fmla="*/ 166525 w 307235"/>
                  <a:gd name="connsiteY127" fmla="*/ 63159 h 387684"/>
                  <a:gd name="connsiteX128" fmla="*/ 158972 w 307235"/>
                  <a:gd name="connsiteY128" fmla="*/ 81762 h 387684"/>
                  <a:gd name="connsiteX129" fmla="*/ 170782 w 307235"/>
                  <a:gd name="connsiteY129" fmla="*/ 84066 h 387684"/>
                  <a:gd name="connsiteX130" fmla="*/ 172543 w 307235"/>
                  <a:gd name="connsiteY130" fmla="*/ 81414 h 387684"/>
                  <a:gd name="connsiteX131" fmla="*/ 172543 w 307235"/>
                  <a:gd name="connsiteY131" fmla="*/ 93770 h 387684"/>
                  <a:gd name="connsiteX132" fmla="*/ 178116 w 307235"/>
                  <a:gd name="connsiteY132" fmla="*/ 99178 h 387684"/>
                  <a:gd name="connsiteX133" fmla="*/ 166525 w 307235"/>
                  <a:gd name="connsiteY133" fmla="*/ 103949 h 387684"/>
                  <a:gd name="connsiteX134" fmla="*/ 138947 w 307235"/>
                  <a:gd name="connsiteY134" fmla="*/ 85431 h 387684"/>
                  <a:gd name="connsiteX135" fmla="*/ 145507 w 307235"/>
                  <a:gd name="connsiteY135" fmla="*/ 52842 h 387684"/>
                  <a:gd name="connsiteX136" fmla="*/ 160812 w 307235"/>
                  <a:gd name="connsiteY136" fmla="*/ 44690 h 387684"/>
                  <a:gd name="connsiteX137" fmla="*/ 230732 w 307235"/>
                  <a:gd name="connsiteY137" fmla="*/ 40389 h 387684"/>
                  <a:gd name="connsiteX138" fmla="*/ 230732 w 307235"/>
                  <a:gd name="connsiteY138" fmla="*/ 83331 h 387684"/>
                  <a:gd name="connsiteX139" fmla="*/ 261418 w 307235"/>
                  <a:gd name="connsiteY139" fmla="*/ 119237 h 387684"/>
                  <a:gd name="connsiteX140" fmla="*/ 263706 w 307235"/>
                  <a:gd name="connsiteY140" fmla="*/ 125409 h 387684"/>
                  <a:gd name="connsiteX141" fmla="*/ 263706 w 307235"/>
                  <a:gd name="connsiteY141" fmla="*/ 195065 h 387684"/>
                  <a:gd name="connsiteX142" fmla="*/ 261807 w 307235"/>
                  <a:gd name="connsiteY142" fmla="*/ 200675 h 387684"/>
                  <a:gd name="connsiteX143" fmla="*/ 247391 w 307235"/>
                  <a:gd name="connsiteY143" fmla="*/ 220398 h 387684"/>
                  <a:gd name="connsiteX144" fmla="*/ 248082 w 307235"/>
                  <a:gd name="connsiteY144" fmla="*/ 234683 h 387684"/>
                  <a:gd name="connsiteX145" fmla="*/ 251794 w 307235"/>
                  <a:gd name="connsiteY145" fmla="*/ 227907 h 387684"/>
                  <a:gd name="connsiteX146" fmla="*/ 283991 w 307235"/>
                  <a:gd name="connsiteY146" fmla="*/ 104089 h 387684"/>
                  <a:gd name="connsiteX147" fmla="*/ 230732 w 307235"/>
                  <a:gd name="connsiteY147" fmla="*/ 40389 h 387684"/>
                  <a:gd name="connsiteX148" fmla="*/ 109147 w 307235"/>
                  <a:gd name="connsiteY148" fmla="*/ 23005 h 387684"/>
                  <a:gd name="connsiteX149" fmla="*/ 121393 w 307235"/>
                  <a:gd name="connsiteY149" fmla="*/ 36827 h 387684"/>
                  <a:gd name="connsiteX150" fmla="*/ 123856 w 307235"/>
                  <a:gd name="connsiteY150" fmla="*/ 43214 h 387684"/>
                  <a:gd name="connsiteX151" fmla="*/ 123856 w 307235"/>
                  <a:gd name="connsiteY151" fmla="*/ 89391 h 387684"/>
                  <a:gd name="connsiteX152" fmla="*/ 170043 w 307235"/>
                  <a:gd name="connsiteY152" fmla="*/ 133963 h 387684"/>
                  <a:gd name="connsiteX153" fmla="*/ 158325 w 307235"/>
                  <a:gd name="connsiteY153" fmla="*/ 140250 h 387684"/>
                  <a:gd name="connsiteX154" fmla="*/ 155246 w 307235"/>
                  <a:gd name="connsiteY154" fmla="*/ 146006 h 387684"/>
                  <a:gd name="connsiteX155" fmla="*/ 107658 w 307235"/>
                  <a:gd name="connsiteY155" fmla="*/ 100266 h 387684"/>
                  <a:gd name="connsiteX156" fmla="*/ 104807 w 307235"/>
                  <a:gd name="connsiteY156" fmla="*/ 93404 h 387684"/>
                  <a:gd name="connsiteX157" fmla="*/ 104807 w 307235"/>
                  <a:gd name="connsiteY157" fmla="*/ 46839 h 387684"/>
                  <a:gd name="connsiteX158" fmla="*/ 88321 w 307235"/>
                  <a:gd name="connsiteY158" fmla="*/ 28301 h 387684"/>
                  <a:gd name="connsiteX159" fmla="*/ 98205 w 307235"/>
                  <a:gd name="connsiteY159" fmla="*/ 23962 h 387684"/>
                  <a:gd name="connsiteX160" fmla="*/ 83494 w 307235"/>
                  <a:gd name="connsiteY160" fmla="*/ 10345 h 387684"/>
                  <a:gd name="connsiteX161" fmla="*/ 82779 w 307235"/>
                  <a:gd name="connsiteY161" fmla="*/ 22068 h 387684"/>
                  <a:gd name="connsiteX162" fmla="*/ 88321 w 307235"/>
                  <a:gd name="connsiteY162" fmla="*/ 28301 h 387684"/>
                  <a:gd name="connsiteX163" fmla="*/ 55374 w 307235"/>
                  <a:gd name="connsiteY163" fmla="*/ 42763 h 387684"/>
                  <a:gd name="connsiteX164" fmla="*/ 30125 w 307235"/>
                  <a:gd name="connsiteY164" fmla="*/ 79446 h 387684"/>
                  <a:gd name="connsiteX165" fmla="*/ 30729 w 307235"/>
                  <a:gd name="connsiteY165" fmla="*/ 113627 h 387684"/>
                  <a:gd name="connsiteX166" fmla="*/ 30729 w 307235"/>
                  <a:gd name="connsiteY166" fmla="*/ 156007 h 387684"/>
                  <a:gd name="connsiteX167" fmla="*/ 23565 w 307235"/>
                  <a:gd name="connsiteY167" fmla="*/ 183326 h 387684"/>
                  <a:gd name="connsiteX168" fmla="*/ 19767 w 307235"/>
                  <a:gd name="connsiteY168" fmla="*/ 197611 h 387684"/>
                  <a:gd name="connsiteX169" fmla="*/ 19767 w 307235"/>
                  <a:gd name="connsiteY169" fmla="*/ 204084 h 387684"/>
                  <a:gd name="connsiteX170" fmla="*/ 45879 w 307235"/>
                  <a:gd name="connsiteY170" fmla="*/ 202660 h 387684"/>
                  <a:gd name="connsiteX171" fmla="*/ 57403 w 307235"/>
                  <a:gd name="connsiteY171" fmla="*/ 209609 h 387684"/>
                  <a:gd name="connsiteX172" fmla="*/ 50540 w 307235"/>
                  <a:gd name="connsiteY172" fmla="*/ 221132 h 387684"/>
                  <a:gd name="connsiteX173" fmla="*/ 46021 w 307235"/>
                  <a:gd name="connsiteY173" fmla="*/ 221802 h 387684"/>
                  <a:gd name="connsiteX174" fmla="*/ 46021 w 307235"/>
                  <a:gd name="connsiteY174" fmla="*/ 215240 h 387684"/>
                  <a:gd name="connsiteX175" fmla="*/ 36481 w 307235"/>
                  <a:gd name="connsiteY175" fmla="*/ 205699 h 387684"/>
                  <a:gd name="connsiteX176" fmla="*/ 26984 w 307235"/>
                  <a:gd name="connsiteY176" fmla="*/ 215240 h 387684"/>
                  <a:gd name="connsiteX177" fmla="*/ 26984 w 307235"/>
                  <a:gd name="connsiteY177" fmla="*/ 224594 h 387684"/>
                  <a:gd name="connsiteX178" fmla="*/ 6215 w 307235"/>
                  <a:gd name="connsiteY178" fmla="*/ 217550 h 387684"/>
                  <a:gd name="connsiteX179" fmla="*/ 1554 w 307235"/>
                  <a:gd name="connsiteY179" fmla="*/ 192777 h 387684"/>
                  <a:gd name="connsiteX180" fmla="*/ 5481 w 307235"/>
                  <a:gd name="connsiteY180" fmla="*/ 178276 h 387684"/>
                  <a:gd name="connsiteX181" fmla="*/ 12430 w 307235"/>
                  <a:gd name="connsiteY181" fmla="*/ 151605 h 387684"/>
                  <a:gd name="connsiteX182" fmla="*/ 12430 w 307235"/>
                  <a:gd name="connsiteY182" fmla="*/ 115914 h 387684"/>
                  <a:gd name="connsiteX183" fmla="*/ 12430 w 307235"/>
                  <a:gd name="connsiteY183" fmla="*/ 75519 h 387684"/>
                  <a:gd name="connsiteX184" fmla="*/ 45102 w 307235"/>
                  <a:gd name="connsiteY184" fmla="*/ 27312 h 387684"/>
                  <a:gd name="connsiteX185" fmla="*/ 83600 w 307235"/>
                  <a:gd name="connsiteY185" fmla="*/ 8603 h 387684"/>
                  <a:gd name="connsiteX186" fmla="*/ 86992 w 307235"/>
                  <a:gd name="connsiteY186" fmla="*/ 8799 h 387684"/>
                  <a:gd name="connsiteX187" fmla="*/ 83494 w 307235"/>
                  <a:gd name="connsiteY187" fmla="*/ 10345 h 387684"/>
                  <a:gd name="connsiteX188" fmla="*/ 153951 w 307235"/>
                  <a:gd name="connsiteY188" fmla="*/ 296 h 387684"/>
                  <a:gd name="connsiteX189" fmla="*/ 221884 w 307235"/>
                  <a:gd name="connsiteY189" fmla="*/ 15056 h 387684"/>
                  <a:gd name="connsiteX190" fmla="*/ 228746 w 307235"/>
                  <a:gd name="connsiteY190" fmla="*/ 17990 h 387684"/>
                  <a:gd name="connsiteX191" fmla="*/ 302938 w 307235"/>
                  <a:gd name="connsiteY191" fmla="*/ 99040 h 387684"/>
                  <a:gd name="connsiteX192" fmla="*/ 268755 w 307235"/>
                  <a:gd name="connsiteY192" fmla="*/ 237531 h 387684"/>
                  <a:gd name="connsiteX193" fmla="*/ 255721 w 307235"/>
                  <a:gd name="connsiteY193" fmla="*/ 274285 h 387684"/>
                  <a:gd name="connsiteX194" fmla="*/ 253107 w 307235"/>
                  <a:gd name="connsiteY194" fmla="*/ 307439 h 387684"/>
                  <a:gd name="connsiteX195" fmla="*/ 251013 w 307235"/>
                  <a:gd name="connsiteY195" fmla="*/ 307008 h 387684"/>
                  <a:gd name="connsiteX196" fmla="*/ 232842 w 307235"/>
                  <a:gd name="connsiteY196" fmla="*/ 310521 h 387684"/>
                  <a:gd name="connsiteX197" fmla="*/ 227883 w 307235"/>
                  <a:gd name="connsiteY197" fmla="*/ 217895 h 387684"/>
                  <a:gd name="connsiteX198" fmla="*/ 229782 w 307235"/>
                  <a:gd name="connsiteY198" fmla="*/ 211810 h 387684"/>
                  <a:gd name="connsiteX199" fmla="*/ 244370 w 307235"/>
                  <a:gd name="connsiteY199" fmla="*/ 192087 h 387684"/>
                  <a:gd name="connsiteX200" fmla="*/ 244370 w 307235"/>
                  <a:gd name="connsiteY200" fmla="*/ 129164 h 387684"/>
                  <a:gd name="connsiteX201" fmla="*/ 213684 w 307235"/>
                  <a:gd name="connsiteY201" fmla="*/ 93127 h 387684"/>
                  <a:gd name="connsiteX202" fmla="*/ 211396 w 307235"/>
                  <a:gd name="connsiteY202" fmla="*/ 87042 h 387684"/>
                  <a:gd name="connsiteX203" fmla="*/ 211396 w 307235"/>
                  <a:gd name="connsiteY203" fmla="*/ 31714 h 387684"/>
                  <a:gd name="connsiteX204" fmla="*/ 152138 w 307235"/>
                  <a:gd name="connsiteY204" fmla="*/ 19242 h 387684"/>
                  <a:gd name="connsiteX205" fmla="*/ 109147 w 307235"/>
                  <a:gd name="connsiteY205" fmla="*/ 23005 h 387684"/>
                  <a:gd name="connsiteX206" fmla="*/ 97076 w 307235"/>
                  <a:gd name="connsiteY206" fmla="*/ 9380 h 387684"/>
                  <a:gd name="connsiteX207" fmla="*/ 86992 w 307235"/>
                  <a:gd name="connsiteY207" fmla="*/ 8799 h 387684"/>
                  <a:gd name="connsiteX208" fmla="*/ 93684 w 307235"/>
                  <a:gd name="connsiteY208" fmla="*/ 5842 h 387684"/>
                  <a:gd name="connsiteX209" fmla="*/ 153951 w 307235"/>
                  <a:gd name="connsiteY209" fmla="*/ 296 h 387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</a:cxnLst>
                <a:rect l="l" t="t" r="r" b="b"/>
                <a:pathLst>
                  <a:path w="307235" h="387684">
                    <a:moveTo>
                      <a:pt x="244928" y="327554"/>
                    </a:moveTo>
                    <a:lnTo>
                      <a:pt x="100740" y="355482"/>
                    </a:lnTo>
                    <a:lnTo>
                      <a:pt x="96813" y="368647"/>
                    </a:lnTo>
                    <a:lnTo>
                      <a:pt x="250927" y="368647"/>
                    </a:lnTo>
                    <a:close/>
                    <a:moveTo>
                      <a:pt x="253107" y="307439"/>
                    </a:moveTo>
                    <a:lnTo>
                      <a:pt x="258350" y="308519"/>
                    </a:lnTo>
                    <a:cubicBezTo>
                      <a:pt x="260508" y="309986"/>
                      <a:pt x="261932" y="312317"/>
                      <a:pt x="262277" y="314907"/>
                    </a:cubicBezTo>
                    <a:lnTo>
                      <a:pt x="271772" y="376719"/>
                    </a:lnTo>
                    <a:cubicBezTo>
                      <a:pt x="272678" y="382546"/>
                      <a:pt x="268147" y="387769"/>
                      <a:pt x="262277" y="387683"/>
                    </a:cubicBezTo>
                    <a:lnTo>
                      <a:pt x="261889" y="387683"/>
                    </a:lnTo>
                    <a:lnTo>
                      <a:pt x="84168" y="387683"/>
                    </a:lnTo>
                    <a:cubicBezTo>
                      <a:pt x="81147" y="387683"/>
                      <a:pt x="78341" y="386258"/>
                      <a:pt x="76529" y="383884"/>
                    </a:cubicBezTo>
                    <a:cubicBezTo>
                      <a:pt x="74716" y="381467"/>
                      <a:pt x="74155" y="378359"/>
                      <a:pt x="75018" y="375510"/>
                    </a:cubicBezTo>
                    <a:lnTo>
                      <a:pt x="84038" y="344518"/>
                    </a:lnTo>
                    <a:cubicBezTo>
                      <a:pt x="85074" y="341108"/>
                      <a:pt x="87879" y="338518"/>
                      <a:pt x="91375" y="337871"/>
                    </a:cubicBezTo>
                    <a:lnTo>
                      <a:pt x="103026" y="335618"/>
                    </a:lnTo>
                    <a:lnTo>
                      <a:pt x="104105" y="341872"/>
                    </a:lnTo>
                    <a:cubicBezTo>
                      <a:pt x="103329" y="347050"/>
                      <a:pt x="106910" y="351926"/>
                      <a:pt x="112132" y="352703"/>
                    </a:cubicBezTo>
                    <a:lnTo>
                      <a:pt x="113556" y="352703"/>
                    </a:lnTo>
                    <a:cubicBezTo>
                      <a:pt x="118130" y="352574"/>
                      <a:pt x="121970" y="349208"/>
                      <a:pt x="122661" y="344720"/>
                    </a:cubicBezTo>
                    <a:lnTo>
                      <a:pt x="121815" y="331986"/>
                    </a:lnTo>
                    <a:lnTo>
                      <a:pt x="163507" y="323926"/>
                    </a:lnTo>
                    <a:lnTo>
                      <a:pt x="163507" y="331708"/>
                    </a:lnTo>
                    <a:cubicBezTo>
                      <a:pt x="163507" y="336930"/>
                      <a:pt x="167783" y="341203"/>
                      <a:pt x="173052" y="341203"/>
                    </a:cubicBezTo>
                    <a:cubicBezTo>
                      <a:pt x="178408" y="341375"/>
                      <a:pt x="182857" y="337060"/>
                      <a:pt x="182857" y="331708"/>
                    </a:cubicBezTo>
                    <a:lnTo>
                      <a:pt x="182857" y="320185"/>
                    </a:lnTo>
                    <a:lnTo>
                      <a:pt x="197663" y="317322"/>
                    </a:lnTo>
                    <a:lnTo>
                      <a:pt x="197663" y="325180"/>
                    </a:lnTo>
                    <a:cubicBezTo>
                      <a:pt x="197663" y="330447"/>
                      <a:pt x="201936" y="334721"/>
                      <a:pt x="207202" y="334721"/>
                    </a:cubicBezTo>
                    <a:cubicBezTo>
                      <a:pt x="212597" y="334678"/>
                      <a:pt x="216827" y="330188"/>
                      <a:pt x="216611" y="324791"/>
                    </a:cubicBezTo>
                    <a:lnTo>
                      <a:pt x="216611" y="313659"/>
                    </a:lnTo>
                    <a:lnTo>
                      <a:pt x="232842" y="310521"/>
                    </a:lnTo>
                    <a:lnTo>
                      <a:pt x="233019" y="313833"/>
                    </a:lnTo>
                    <a:cubicBezTo>
                      <a:pt x="233278" y="318883"/>
                      <a:pt x="237465" y="322853"/>
                      <a:pt x="242558" y="322853"/>
                    </a:cubicBezTo>
                    <a:lnTo>
                      <a:pt x="243119" y="322681"/>
                    </a:lnTo>
                    <a:cubicBezTo>
                      <a:pt x="248384" y="322681"/>
                      <a:pt x="252657" y="318408"/>
                      <a:pt x="252657" y="313143"/>
                    </a:cubicBezTo>
                    <a:close/>
                    <a:moveTo>
                      <a:pt x="115152" y="292700"/>
                    </a:moveTo>
                    <a:lnTo>
                      <a:pt x="120865" y="317668"/>
                    </a:lnTo>
                    <a:lnTo>
                      <a:pt x="121815" y="331986"/>
                    </a:lnTo>
                    <a:lnTo>
                      <a:pt x="103026" y="335618"/>
                    </a:lnTo>
                    <a:lnTo>
                      <a:pt x="96777" y="299401"/>
                    </a:lnTo>
                    <a:close/>
                    <a:moveTo>
                      <a:pt x="46021" y="221802"/>
                    </a:moveTo>
                    <a:lnTo>
                      <a:pt x="46021" y="268859"/>
                    </a:lnTo>
                    <a:cubicBezTo>
                      <a:pt x="44380" y="276025"/>
                      <a:pt x="48524" y="283235"/>
                      <a:pt x="55561" y="285437"/>
                    </a:cubicBezTo>
                    <a:cubicBezTo>
                      <a:pt x="92426" y="290790"/>
                      <a:pt x="138053" y="260095"/>
                      <a:pt x="138528" y="259793"/>
                    </a:cubicBezTo>
                    <a:cubicBezTo>
                      <a:pt x="142888" y="256857"/>
                      <a:pt x="148801" y="258023"/>
                      <a:pt x="151780" y="262383"/>
                    </a:cubicBezTo>
                    <a:cubicBezTo>
                      <a:pt x="154715" y="266743"/>
                      <a:pt x="153550" y="272658"/>
                      <a:pt x="149190" y="275637"/>
                    </a:cubicBezTo>
                    <a:cubicBezTo>
                      <a:pt x="148132" y="276068"/>
                      <a:pt x="137103" y="283332"/>
                      <a:pt x="121218" y="290488"/>
                    </a:cubicBezTo>
                    <a:lnTo>
                      <a:pt x="115152" y="292700"/>
                    </a:lnTo>
                    <a:lnTo>
                      <a:pt x="114505" y="289872"/>
                    </a:lnTo>
                    <a:lnTo>
                      <a:pt x="114505" y="288233"/>
                    </a:lnTo>
                    <a:lnTo>
                      <a:pt x="113556" y="285385"/>
                    </a:lnTo>
                    <a:cubicBezTo>
                      <a:pt x="111959" y="280336"/>
                      <a:pt x="106781" y="277358"/>
                      <a:pt x="101646" y="278523"/>
                    </a:cubicBezTo>
                    <a:cubicBezTo>
                      <a:pt x="96467" y="280034"/>
                      <a:pt x="93576" y="285514"/>
                      <a:pt x="95259" y="290606"/>
                    </a:cubicBezTo>
                    <a:lnTo>
                      <a:pt x="96777" y="299401"/>
                    </a:lnTo>
                    <a:lnTo>
                      <a:pt x="94387" y="300273"/>
                    </a:lnTo>
                    <a:cubicBezTo>
                      <a:pt x="84656" y="302929"/>
                      <a:pt x="74350" y="304691"/>
                      <a:pt x="64108" y="304691"/>
                    </a:cubicBezTo>
                    <a:cubicBezTo>
                      <a:pt x="59964" y="304691"/>
                      <a:pt x="55820" y="304389"/>
                      <a:pt x="51719" y="303828"/>
                    </a:cubicBezTo>
                    <a:lnTo>
                      <a:pt x="50769" y="303828"/>
                    </a:lnTo>
                    <a:cubicBezTo>
                      <a:pt x="34754" y="299338"/>
                      <a:pt x="24524" y="283623"/>
                      <a:pt x="26984" y="267132"/>
                    </a:cubicBezTo>
                    <a:lnTo>
                      <a:pt x="26984" y="224594"/>
                    </a:lnTo>
                    <a:lnTo>
                      <a:pt x="27050" y="224617"/>
                    </a:lnTo>
                    <a:close/>
                    <a:moveTo>
                      <a:pt x="112889" y="151264"/>
                    </a:moveTo>
                    <a:lnTo>
                      <a:pt x="180266" y="222050"/>
                    </a:lnTo>
                    <a:cubicBezTo>
                      <a:pt x="181950" y="223863"/>
                      <a:pt x="182857" y="226193"/>
                      <a:pt x="182857" y="228653"/>
                    </a:cubicBezTo>
                    <a:lnTo>
                      <a:pt x="182857" y="320185"/>
                    </a:lnTo>
                    <a:lnTo>
                      <a:pt x="163507" y="323926"/>
                    </a:lnTo>
                    <a:lnTo>
                      <a:pt x="163507" y="232451"/>
                    </a:lnTo>
                    <a:lnTo>
                      <a:pt x="100292" y="165490"/>
                    </a:lnTo>
                    <a:lnTo>
                      <a:pt x="108386" y="162124"/>
                    </a:lnTo>
                    <a:close/>
                    <a:moveTo>
                      <a:pt x="179473" y="150524"/>
                    </a:moveTo>
                    <a:cubicBezTo>
                      <a:pt x="169805" y="150524"/>
                      <a:pt x="164928" y="162221"/>
                      <a:pt x="171790" y="169084"/>
                    </a:cubicBezTo>
                    <a:cubicBezTo>
                      <a:pt x="178609" y="175904"/>
                      <a:pt x="190305" y="171070"/>
                      <a:pt x="190305" y="161401"/>
                    </a:cubicBezTo>
                    <a:cubicBezTo>
                      <a:pt x="190305" y="155401"/>
                      <a:pt x="185472" y="150524"/>
                      <a:pt x="179473" y="150524"/>
                    </a:cubicBezTo>
                    <a:close/>
                    <a:moveTo>
                      <a:pt x="173630" y="132038"/>
                    </a:moveTo>
                    <a:cubicBezTo>
                      <a:pt x="179311" y="130905"/>
                      <a:pt x="185321" y="131423"/>
                      <a:pt x="190910" y="133733"/>
                    </a:cubicBezTo>
                    <a:cubicBezTo>
                      <a:pt x="202088" y="138394"/>
                      <a:pt x="209381" y="149272"/>
                      <a:pt x="209381" y="161401"/>
                    </a:cubicBezTo>
                    <a:cubicBezTo>
                      <a:pt x="209338" y="177890"/>
                      <a:pt x="195959" y="191228"/>
                      <a:pt x="179473" y="191314"/>
                    </a:cubicBezTo>
                    <a:cubicBezTo>
                      <a:pt x="167388" y="191314"/>
                      <a:pt x="156469" y="184019"/>
                      <a:pt x="151851" y="172840"/>
                    </a:cubicBezTo>
                    <a:cubicBezTo>
                      <a:pt x="149521" y="167250"/>
                      <a:pt x="149003" y="161239"/>
                      <a:pt x="150136" y="155558"/>
                    </a:cubicBezTo>
                    <a:lnTo>
                      <a:pt x="155246" y="146006"/>
                    </a:lnTo>
                    <a:lnTo>
                      <a:pt x="159965" y="150542"/>
                    </a:lnTo>
                    <a:cubicBezTo>
                      <a:pt x="161736" y="152268"/>
                      <a:pt x="164111" y="153218"/>
                      <a:pt x="166573" y="153218"/>
                    </a:cubicBezTo>
                    <a:cubicBezTo>
                      <a:pt x="169079" y="153218"/>
                      <a:pt x="171454" y="152225"/>
                      <a:pt x="173225" y="150456"/>
                    </a:cubicBezTo>
                    <a:cubicBezTo>
                      <a:pt x="176940" y="146744"/>
                      <a:pt x="176940" y="140746"/>
                      <a:pt x="173225" y="137034"/>
                    </a:cubicBezTo>
                    <a:lnTo>
                      <a:pt x="170043" y="133963"/>
                    </a:lnTo>
                    <a:close/>
                    <a:moveTo>
                      <a:pt x="87287" y="129848"/>
                    </a:moveTo>
                    <a:lnTo>
                      <a:pt x="87287" y="130150"/>
                    </a:lnTo>
                    <a:cubicBezTo>
                      <a:pt x="77576" y="130150"/>
                      <a:pt x="72742" y="141848"/>
                      <a:pt x="79604" y="148668"/>
                    </a:cubicBezTo>
                    <a:cubicBezTo>
                      <a:pt x="86423" y="155531"/>
                      <a:pt x="98119" y="150696"/>
                      <a:pt x="98119" y="140984"/>
                    </a:cubicBezTo>
                    <a:cubicBezTo>
                      <a:pt x="98292" y="134898"/>
                      <a:pt x="93372" y="129848"/>
                      <a:pt x="87287" y="129848"/>
                    </a:cubicBezTo>
                    <a:close/>
                    <a:moveTo>
                      <a:pt x="81444" y="111659"/>
                    </a:moveTo>
                    <a:cubicBezTo>
                      <a:pt x="87125" y="110532"/>
                      <a:pt x="93135" y="111050"/>
                      <a:pt x="98724" y="113359"/>
                    </a:cubicBezTo>
                    <a:cubicBezTo>
                      <a:pt x="109902" y="117978"/>
                      <a:pt x="117152" y="128898"/>
                      <a:pt x="117152" y="140984"/>
                    </a:cubicBezTo>
                    <a:lnTo>
                      <a:pt x="112889" y="151264"/>
                    </a:lnTo>
                    <a:lnTo>
                      <a:pt x="110682" y="148945"/>
                    </a:lnTo>
                    <a:cubicBezTo>
                      <a:pt x="107010" y="145708"/>
                      <a:pt x="101525" y="145795"/>
                      <a:pt x="97983" y="149118"/>
                    </a:cubicBezTo>
                    <a:cubicBezTo>
                      <a:pt x="94398" y="152398"/>
                      <a:pt x="93880" y="157878"/>
                      <a:pt x="96773" y="161762"/>
                    </a:cubicBezTo>
                    <a:lnTo>
                      <a:pt x="100292" y="165490"/>
                    </a:lnTo>
                    <a:lnTo>
                      <a:pt x="87287" y="170897"/>
                    </a:lnTo>
                    <a:cubicBezTo>
                      <a:pt x="75159" y="170897"/>
                      <a:pt x="64283" y="163646"/>
                      <a:pt x="59622" y="152466"/>
                    </a:cubicBezTo>
                    <a:cubicBezTo>
                      <a:pt x="55004" y="141286"/>
                      <a:pt x="57551" y="128423"/>
                      <a:pt x="66139" y="119834"/>
                    </a:cubicBezTo>
                    <a:cubicBezTo>
                      <a:pt x="70412" y="115560"/>
                      <a:pt x="75763" y="112787"/>
                      <a:pt x="81444" y="111659"/>
                    </a:cubicBezTo>
                    <a:close/>
                    <a:moveTo>
                      <a:pt x="191639" y="85791"/>
                    </a:moveTo>
                    <a:lnTo>
                      <a:pt x="236249" y="129302"/>
                    </a:lnTo>
                    <a:cubicBezTo>
                      <a:pt x="238062" y="131072"/>
                      <a:pt x="239098" y="133533"/>
                      <a:pt x="239098" y="136080"/>
                    </a:cubicBezTo>
                    <a:lnTo>
                      <a:pt x="239098" y="182276"/>
                    </a:lnTo>
                    <a:cubicBezTo>
                      <a:pt x="239141" y="184650"/>
                      <a:pt x="238235" y="186982"/>
                      <a:pt x="236638" y="188752"/>
                    </a:cubicBezTo>
                    <a:lnTo>
                      <a:pt x="216611" y="210468"/>
                    </a:lnTo>
                    <a:lnTo>
                      <a:pt x="216611" y="313659"/>
                    </a:lnTo>
                    <a:lnTo>
                      <a:pt x="197663" y="317322"/>
                    </a:lnTo>
                    <a:lnTo>
                      <a:pt x="197663" y="206755"/>
                    </a:lnTo>
                    <a:cubicBezTo>
                      <a:pt x="197706" y="204381"/>
                      <a:pt x="198613" y="202092"/>
                      <a:pt x="200253" y="200365"/>
                    </a:cubicBezTo>
                    <a:lnTo>
                      <a:pt x="220150" y="178563"/>
                    </a:lnTo>
                    <a:lnTo>
                      <a:pt x="220150" y="139966"/>
                    </a:lnTo>
                    <a:lnTo>
                      <a:pt x="178116" y="99178"/>
                    </a:lnTo>
                    <a:lnTo>
                      <a:pt x="187721" y="95224"/>
                    </a:lnTo>
                    <a:close/>
                    <a:moveTo>
                      <a:pt x="172543" y="80343"/>
                    </a:moveTo>
                    <a:lnTo>
                      <a:pt x="173255" y="80343"/>
                    </a:lnTo>
                    <a:lnTo>
                      <a:pt x="172543" y="81414"/>
                    </a:lnTo>
                    <a:close/>
                    <a:moveTo>
                      <a:pt x="160812" y="44690"/>
                    </a:moveTo>
                    <a:cubicBezTo>
                      <a:pt x="166493" y="43573"/>
                      <a:pt x="172503" y="44101"/>
                      <a:pt x="178092" y="46411"/>
                    </a:cubicBezTo>
                    <a:cubicBezTo>
                      <a:pt x="189226" y="51029"/>
                      <a:pt x="196520" y="61950"/>
                      <a:pt x="196520" y="74036"/>
                    </a:cubicBezTo>
                    <a:lnTo>
                      <a:pt x="191639" y="85791"/>
                    </a:lnTo>
                    <a:lnTo>
                      <a:pt x="186053" y="80343"/>
                    </a:lnTo>
                    <a:lnTo>
                      <a:pt x="173255" y="80343"/>
                    </a:lnTo>
                    <a:lnTo>
                      <a:pt x="177444" y="74036"/>
                    </a:lnTo>
                    <a:cubicBezTo>
                      <a:pt x="177401" y="68036"/>
                      <a:pt x="172524" y="63159"/>
                      <a:pt x="166525" y="63159"/>
                    </a:cubicBezTo>
                    <a:cubicBezTo>
                      <a:pt x="156858" y="63245"/>
                      <a:pt x="152110" y="74943"/>
                      <a:pt x="158972" y="81762"/>
                    </a:cubicBezTo>
                    <a:cubicBezTo>
                      <a:pt x="162404" y="85151"/>
                      <a:pt x="167022" y="85637"/>
                      <a:pt x="170782" y="84066"/>
                    </a:cubicBezTo>
                    <a:lnTo>
                      <a:pt x="172543" y="81414"/>
                    </a:lnTo>
                    <a:lnTo>
                      <a:pt x="172543" y="93770"/>
                    </a:lnTo>
                    <a:lnTo>
                      <a:pt x="178116" y="99178"/>
                    </a:lnTo>
                    <a:lnTo>
                      <a:pt x="166525" y="103949"/>
                    </a:lnTo>
                    <a:cubicBezTo>
                      <a:pt x="154441" y="103906"/>
                      <a:pt x="143565" y="96611"/>
                      <a:pt x="138947" y="85431"/>
                    </a:cubicBezTo>
                    <a:cubicBezTo>
                      <a:pt x="134329" y="74252"/>
                      <a:pt x="136919" y="61389"/>
                      <a:pt x="145507" y="52842"/>
                    </a:cubicBezTo>
                    <a:cubicBezTo>
                      <a:pt x="149780" y="48569"/>
                      <a:pt x="155131" y="45806"/>
                      <a:pt x="160812" y="44690"/>
                    </a:cubicBezTo>
                    <a:close/>
                    <a:moveTo>
                      <a:pt x="230732" y="40389"/>
                    </a:moveTo>
                    <a:lnTo>
                      <a:pt x="230732" y="83331"/>
                    </a:lnTo>
                    <a:lnTo>
                      <a:pt x="261418" y="119237"/>
                    </a:lnTo>
                    <a:cubicBezTo>
                      <a:pt x="262886" y="120964"/>
                      <a:pt x="263706" y="123165"/>
                      <a:pt x="263706" y="125409"/>
                    </a:cubicBezTo>
                    <a:lnTo>
                      <a:pt x="263706" y="195065"/>
                    </a:lnTo>
                    <a:cubicBezTo>
                      <a:pt x="263663" y="197093"/>
                      <a:pt x="263015" y="199035"/>
                      <a:pt x="261807" y="200675"/>
                    </a:cubicBezTo>
                    <a:lnTo>
                      <a:pt x="247391" y="220398"/>
                    </a:lnTo>
                    <a:lnTo>
                      <a:pt x="248082" y="234683"/>
                    </a:lnTo>
                    <a:cubicBezTo>
                      <a:pt x="249204" y="232396"/>
                      <a:pt x="250456" y="230108"/>
                      <a:pt x="251794" y="227907"/>
                    </a:cubicBezTo>
                    <a:cubicBezTo>
                      <a:pt x="276567" y="185829"/>
                      <a:pt x="296075" y="147419"/>
                      <a:pt x="283991" y="104089"/>
                    </a:cubicBezTo>
                    <a:cubicBezTo>
                      <a:pt x="275661" y="76469"/>
                      <a:pt x="256412" y="53466"/>
                      <a:pt x="230732" y="40389"/>
                    </a:cubicBezTo>
                    <a:close/>
                    <a:moveTo>
                      <a:pt x="109147" y="23005"/>
                    </a:moveTo>
                    <a:lnTo>
                      <a:pt x="121393" y="36827"/>
                    </a:lnTo>
                    <a:cubicBezTo>
                      <a:pt x="122948" y="38596"/>
                      <a:pt x="123856" y="40841"/>
                      <a:pt x="123856" y="43214"/>
                    </a:cubicBezTo>
                    <a:lnTo>
                      <a:pt x="123856" y="89391"/>
                    </a:lnTo>
                    <a:lnTo>
                      <a:pt x="170043" y="133963"/>
                    </a:lnTo>
                    <a:lnTo>
                      <a:pt x="158325" y="140250"/>
                    </a:lnTo>
                    <a:lnTo>
                      <a:pt x="155246" y="146006"/>
                    </a:lnTo>
                    <a:lnTo>
                      <a:pt x="107658" y="100266"/>
                    </a:lnTo>
                    <a:cubicBezTo>
                      <a:pt x="105801" y="98453"/>
                      <a:pt x="104764" y="95993"/>
                      <a:pt x="104807" y="93404"/>
                    </a:cubicBezTo>
                    <a:lnTo>
                      <a:pt x="104807" y="46839"/>
                    </a:lnTo>
                    <a:lnTo>
                      <a:pt x="88321" y="28301"/>
                    </a:lnTo>
                    <a:lnTo>
                      <a:pt x="98205" y="23962"/>
                    </a:lnTo>
                    <a:close/>
                    <a:moveTo>
                      <a:pt x="83494" y="10345"/>
                    </a:moveTo>
                    <a:lnTo>
                      <a:pt x="82779" y="22068"/>
                    </a:lnTo>
                    <a:lnTo>
                      <a:pt x="88321" y="28301"/>
                    </a:lnTo>
                    <a:lnTo>
                      <a:pt x="55374" y="42763"/>
                    </a:lnTo>
                    <a:cubicBezTo>
                      <a:pt x="42728" y="51437"/>
                      <a:pt x="33708" y="64471"/>
                      <a:pt x="30125" y="79446"/>
                    </a:cubicBezTo>
                    <a:cubicBezTo>
                      <a:pt x="28485" y="90797"/>
                      <a:pt x="28658" y="102320"/>
                      <a:pt x="30729" y="113627"/>
                    </a:cubicBezTo>
                    <a:cubicBezTo>
                      <a:pt x="33233" y="127653"/>
                      <a:pt x="33233" y="141981"/>
                      <a:pt x="30729" y="156007"/>
                    </a:cubicBezTo>
                    <a:cubicBezTo>
                      <a:pt x="28528" y="165545"/>
                      <a:pt x="26025" y="174177"/>
                      <a:pt x="23565" y="183326"/>
                    </a:cubicBezTo>
                    <a:cubicBezTo>
                      <a:pt x="22313" y="188116"/>
                      <a:pt x="21019" y="192864"/>
                      <a:pt x="19767" y="197611"/>
                    </a:cubicBezTo>
                    <a:cubicBezTo>
                      <a:pt x="18515" y="202401"/>
                      <a:pt x="19206" y="203826"/>
                      <a:pt x="19767" y="204084"/>
                    </a:cubicBezTo>
                    <a:cubicBezTo>
                      <a:pt x="20328" y="204387"/>
                      <a:pt x="24040" y="208184"/>
                      <a:pt x="45879" y="202660"/>
                    </a:cubicBezTo>
                    <a:cubicBezTo>
                      <a:pt x="50971" y="201409"/>
                      <a:pt x="56108" y="204516"/>
                      <a:pt x="57403" y="209609"/>
                    </a:cubicBezTo>
                    <a:cubicBezTo>
                      <a:pt x="58654" y="214701"/>
                      <a:pt x="55590" y="219837"/>
                      <a:pt x="50540" y="221132"/>
                    </a:cubicBezTo>
                    <a:lnTo>
                      <a:pt x="46021" y="221802"/>
                    </a:lnTo>
                    <a:lnTo>
                      <a:pt x="46021" y="215240"/>
                    </a:lnTo>
                    <a:cubicBezTo>
                      <a:pt x="46021" y="209973"/>
                      <a:pt x="41747" y="205699"/>
                      <a:pt x="36481" y="205699"/>
                    </a:cubicBezTo>
                    <a:cubicBezTo>
                      <a:pt x="31215" y="205699"/>
                      <a:pt x="26984" y="209973"/>
                      <a:pt x="26984" y="215240"/>
                    </a:cubicBezTo>
                    <a:lnTo>
                      <a:pt x="26984" y="224594"/>
                    </a:lnTo>
                    <a:lnTo>
                      <a:pt x="6215" y="217550"/>
                    </a:lnTo>
                    <a:cubicBezTo>
                      <a:pt x="172" y="210817"/>
                      <a:pt x="-1640" y="201236"/>
                      <a:pt x="1554" y="192777"/>
                    </a:cubicBezTo>
                    <a:cubicBezTo>
                      <a:pt x="2892" y="187901"/>
                      <a:pt x="4229" y="183240"/>
                      <a:pt x="5481" y="178276"/>
                    </a:cubicBezTo>
                    <a:cubicBezTo>
                      <a:pt x="7941" y="169429"/>
                      <a:pt x="10315" y="160582"/>
                      <a:pt x="12430" y="151605"/>
                    </a:cubicBezTo>
                    <a:cubicBezTo>
                      <a:pt x="14545" y="139823"/>
                      <a:pt x="14545" y="127696"/>
                      <a:pt x="12430" y="115914"/>
                    </a:cubicBezTo>
                    <a:cubicBezTo>
                      <a:pt x="10185" y="102536"/>
                      <a:pt x="10185" y="88898"/>
                      <a:pt x="12430" y="75519"/>
                    </a:cubicBezTo>
                    <a:cubicBezTo>
                      <a:pt x="16832" y="55926"/>
                      <a:pt x="28528" y="38706"/>
                      <a:pt x="45102" y="27312"/>
                    </a:cubicBezTo>
                    <a:close/>
                    <a:moveTo>
                      <a:pt x="83600" y="8603"/>
                    </a:moveTo>
                    <a:lnTo>
                      <a:pt x="86992" y="8799"/>
                    </a:lnTo>
                    <a:lnTo>
                      <a:pt x="83494" y="10345"/>
                    </a:lnTo>
                    <a:close/>
                    <a:moveTo>
                      <a:pt x="153951" y="296"/>
                    </a:moveTo>
                    <a:cubicBezTo>
                      <a:pt x="177257" y="1418"/>
                      <a:pt x="200218" y="6424"/>
                      <a:pt x="221884" y="15056"/>
                    </a:cubicBezTo>
                    <a:cubicBezTo>
                      <a:pt x="224474" y="15056"/>
                      <a:pt x="226934" y="16135"/>
                      <a:pt x="228746" y="17990"/>
                    </a:cubicBezTo>
                    <a:cubicBezTo>
                      <a:pt x="264396" y="32491"/>
                      <a:pt x="291673" y="62227"/>
                      <a:pt x="302938" y="99040"/>
                    </a:cubicBezTo>
                    <a:cubicBezTo>
                      <a:pt x="318173" y="153418"/>
                      <a:pt x="289602" y="202013"/>
                      <a:pt x="268755" y="237531"/>
                    </a:cubicBezTo>
                    <a:cubicBezTo>
                      <a:pt x="262799" y="249205"/>
                      <a:pt x="258429" y="261570"/>
                      <a:pt x="255721" y="274285"/>
                    </a:cubicBezTo>
                    <a:lnTo>
                      <a:pt x="253107" y="307439"/>
                    </a:lnTo>
                    <a:lnTo>
                      <a:pt x="251013" y="307008"/>
                    </a:lnTo>
                    <a:lnTo>
                      <a:pt x="232842" y="310521"/>
                    </a:lnTo>
                    <a:lnTo>
                      <a:pt x="227883" y="217895"/>
                    </a:lnTo>
                    <a:cubicBezTo>
                      <a:pt x="227797" y="215737"/>
                      <a:pt x="228487" y="213579"/>
                      <a:pt x="229782" y="211810"/>
                    </a:cubicBezTo>
                    <a:lnTo>
                      <a:pt x="244370" y="192087"/>
                    </a:lnTo>
                    <a:lnTo>
                      <a:pt x="244370" y="129164"/>
                    </a:lnTo>
                    <a:lnTo>
                      <a:pt x="213684" y="93127"/>
                    </a:lnTo>
                    <a:cubicBezTo>
                      <a:pt x="212216" y="91444"/>
                      <a:pt x="211439" y="89286"/>
                      <a:pt x="211396" y="87042"/>
                    </a:cubicBezTo>
                    <a:lnTo>
                      <a:pt x="211396" y="31714"/>
                    </a:lnTo>
                    <a:cubicBezTo>
                      <a:pt x="192449" y="24464"/>
                      <a:pt x="172423" y="20235"/>
                      <a:pt x="152138" y="19242"/>
                    </a:cubicBezTo>
                    <a:lnTo>
                      <a:pt x="109147" y="23005"/>
                    </a:lnTo>
                    <a:lnTo>
                      <a:pt x="97076" y="9380"/>
                    </a:lnTo>
                    <a:lnTo>
                      <a:pt x="86992" y="8799"/>
                    </a:lnTo>
                    <a:lnTo>
                      <a:pt x="93684" y="5842"/>
                    </a:lnTo>
                    <a:cubicBezTo>
                      <a:pt x="112302" y="1191"/>
                      <a:pt x="132867" y="-805"/>
                      <a:pt x="153951" y="296"/>
                    </a:cubicBezTo>
                    <a:close/>
                  </a:path>
                </a:pathLst>
              </a:custGeom>
              <a:solidFill>
                <a:srgbClr val="0425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60" name="文本框 29"/>
            <p:cNvSpPr txBox="1"/>
            <p:nvPr/>
          </p:nvSpPr>
          <p:spPr>
            <a:xfrm>
              <a:off x="3136948" y="2515802"/>
              <a:ext cx="2918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/>
              </a:pPr>
              <a:r>
                <a:rPr lang="zh-CN" altLang="en-US" sz="2800" b="1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添加标题文本</a:t>
              </a:r>
              <a:endParaRPr lang="zh-CN" altLang="en-US" sz="2800" b="1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3162348" y="2921123"/>
              <a:ext cx="2194832" cy="3270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0190" y="2582959"/>
            <a:ext cx="4119592" cy="1075929"/>
            <a:chOff x="1016473" y="2049824"/>
            <a:chExt cx="4119592" cy="1075929"/>
          </a:xfrm>
        </p:grpSpPr>
        <p:grpSp>
          <p:nvGrpSpPr>
            <p:cNvPr id="36" name="组合 35"/>
            <p:cNvGrpSpPr/>
            <p:nvPr/>
          </p:nvGrpSpPr>
          <p:grpSpPr>
            <a:xfrm>
              <a:off x="4060136" y="2049824"/>
              <a:ext cx="1075929" cy="1075929"/>
              <a:chOff x="1949319" y="2365771"/>
              <a:chExt cx="1075929" cy="1075929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066398" y="2482851"/>
                <a:ext cx="841772" cy="841770"/>
              </a:xfrm>
              <a:prstGeom prst="ellipse">
                <a:avLst/>
              </a:prstGeom>
              <a:gradFill>
                <a:gsLst>
                  <a:gs pos="0">
                    <a:srgbClr val="07FFFD"/>
                  </a:gs>
                  <a:gs pos="100000">
                    <a:srgbClr val="042576"/>
                  </a:gs>
                </a:gsLst>
                <a:lin ang="5400000" scaled="1"/>
              </a:gradFill>
              <a:ln>
                <a:noFill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0" name="弧形 39"/>
              <p:cNvSpPr/>
              <p:nvPr/>
            </p:nvSpPr>
            <p:spPr>
              <a:xfrm>
                <a:off x="1949319" y="2365771"/>
                <a:ext cx="1075929" cy="1075929"/>
              </a:xfrm>
              <a:prstGeom prst="arc">
                <a:avLst>
                  <a:gd name="adj1" fmla="val 16200000"/>
                  <a:gd name="adj2" fmla="val 11790630"/>
                </a:avLst>
              </a:prstGeom>
              <a:ln>
                <a:solidFill>
                  <a:srgbClr val="07FFFD"/>
                </a:solidFill>
                <a:headEnd type="oval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1" name="椭圆 24"/>
              <p:cNvSpPr/>
              <p:nvPr/>
            </p:nvSpPr>
            <p:spPr>
              <a:xfrm>
                <a:off x="2295176" y="2761234"/>
                <a:ext cx="384214" cy="285003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rgbClr val="0425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1016473" y="2169767"/>
              <a:ext cx="2918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defRPr/>
              </a:pPr>
              <a:r>
                <a:rPr lang="zh-CN" altLang="en-US" sz="2800" b="1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添加标题文本</a:t>
              </a:r>
              <a:endParaRPr lang="zh-CN" altLang="en-US" sz="2800" b="1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753604" y="2575088"/>
              <a:ext cx="2194832" cy="327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1" name="Group 42"/>
          <p:cNvGrpSpPr/>
          <p:nvPr/>
        </p:nvGrpSpPr>
        <p:grpSpPr>
          <a:xfrm>
            <a:off x="1079607" y="4756451"/>
            <a:ext cx="4119592" cy="1075929"/>
            <a:chOff x="1016473" y="2049824"/>
            <a:chExt cx="4119592" cy="1075929"/>
          </a:xfrm>
        </p:grpSpPr>
        <p:grpSp>
          <p:nvGrpSpPr>
            <p:cNvPr id="52" name="组合 51"/>
            <p:cNvGrpSpPr/>
            <p:nvPr/>
          </p:nvGrpSpPr>
          <p:grpSpPr>
            <a:xfrm>
              <a:off x="4060136" y="2049824"/>
              <a:ext cx="1075929" cy="1075929"/>
              <a:chOff x="1949319" y="2365771"/>
              <a:chExt cx="1075929" cy="1075929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2066398" y="2482851"/>
                <a:ext cx="841772" cy="841770"/>
              </a:xfrm>
              <a:prstGeom prst="ellipse">
                <a:avLst/>
              </a:prstGeom>
              <a:gradFill>
                <a:gsLst>
                  <a:gs pos="0">
                    <a:srgbClr val="07FFFD"/>
                  </a:gs>
                  <a:gs pos="100000">
                    <a:srgbClr val="042576"/>
                  </a:gs>
                </a:gsLst>
                <a:lin ang="5400000" scaled="1"/>
              </a:gradFill>
              <a:ln>
                <a:noFill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6" name="弧形 55"/>
              <p:cNvSpPr/>
              <p:nvPr/>
            </p:nvSpPr>
            <p:spPr>
              <a:xfrm>
                <a:off x="1949319" y="2365771"/>
                <a:ext cx="1075929" cy="1075929"/>
              </a:xfrm>
              <a:prstGeom prst="arc">
                <a:avLst>
                  <a:gd name="adj1" fmla="val 16200000"/>
                  <a:gd name="adj2" fmla="val 11790630"/>
                </a:avLst>
              </a:prstGeom>
              <a:ln>
                <a:solidFill>
                  <a:srgbClr val="07FFFD"/>
                </a:solidFill>
                <a:headEnd type="oval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7" name="椭圆 24"/>
              <p:cNvSpPr/>
              <p:nvPr/>
            </p:nvSpPr>
            <p:spPr>
              <a:xfrm>
                <a:off x="2296855" y="2711628"/>
                <a:ext cx="380855" cy="384214"/>
              </a:xfrm>
              <a:custGeom>
                <a:avLst/>
                <a:gdLst>
                  <a:gd name="connsiteX0" fmla="*/ 243962 w 394115"/>
                  <a:gd name="connsiteY0" fmla="*/ 301069 h 397591"/>
                  <a:gd name="connsiteX1" fmla="*/ 277468 w 394115"/>
                  <a:gd name="connsiteY1" fmla="*/ 337379 h 397591"/>
                  <a:gd name="connsiteX2" fmla="*/ 276863 w 394115"/>
                  <a:gd name="connsiteY2" fmla="*/ 350846 h 397591"/>
                  <a:gd name="connsiteX3" fmla="*/ 226497 w 394115"/>
                  <a:gd name="connsiteY3" fmla="*/ 397591 h 397591"/>
                  <a:gd name="connsiteX4" fmla="*/ 213550 w 394115"/>
                  <a:gd name="connsiteY4" fmla="*/ 383693 h 397591"/>
                  <a:gd name="connsiteX5" fmla="*/ 256967 w 394115"/>
                  <a:gd name="connsiteY5" fmla="*/ 343292 h 397591"/>
                  <a:gd name="connsiteX6" fmla="*/ 228243 w 394115"/>
                  <a:gd name="connsiteY6" fmla="*/ 312069 h 397591"/>
                  <a:gd name="connsiteX7" fmla="*/ 236096 w 394115"/>
                  <a:gd name="connsiteY7" fmla="*/ 307107 h 397591"/>
                  <a:gd name="connsiteX8" fmla="*/ 105017 w 394115"/>
                  <a:gd name="connsiteY8" fmla="*/ 278181 h 397591"/>
                  <a:gd name="connsiteX9" fmla="*/ 110645 w 394115"/>
                  <a:gd name="connsiteY9" fmla="*/ 283845 h 397591"/>
                  <a:gd name="connsiteX10" fmla="*/ 119010 w 394115"/>
                  <a:gd name="connsiteY10" fmla="*/ 291140 h 397591"/>
                  <a:gd name="connsiteX11" fmla="*/ 81872 w 394115"/>
                  <a:gd name="connsiteY11" fmla="*/ 328056 h 397591"/>
                  <a:gd name="connsiteX12" fmla="*/ 68450 w 394115"/>
                  <a:gd name="connsiteY12" fmla="*/ 314546 h 397591"/>
                  <a:gd name="connsiteX13" fmla="*/ 160551 w 394115"/>
                  <a:gd name="connsiteY13" fmla="*/ 222954 h 397591"/>
                  <a:gd name="connsiteX14" fmla="*/ 174016 w 394115"/>
                  <a:gd name="connsiteY14" fmla="*/ 236464 h 397591"/>
                  <a:gd name="connsiteX15" fmla="*/ 132208 w 394115"/>
                  <a:gd name="connsiteY15" fmla="*/ 278022 h 397591"/>
                  <a:gd name="connsiteX16" fmla="*/ 124195 w 394115"/>
                  <a:gd name="connsiteY16" fmla="*/ 270811 h 397591"/>
                  <a:gd name="connsiteX17" fmla="*/ 122771 w 394115"/>
                  <a:gd name="connsiteY17" fmla="*/ 269473 h 397591"/>
                  <a:gd name="connsiteX18" fmla="*/ 118081 w 394115"/>
                  <a:gd name="connsiteY18" fmla="*/ 265189 h 397591"/>
                  <a:gd name="connsiteX19" fmla="*/ 50755 w 394115"/>
                  <a:gd name="connsiteY19" fmla="*/ 117637 h 397591"/>
                  <a:gd name="connsiteX20" fmla="*/ 57703 w 394115"/>
                  <a:gd name="connsiteY20" fmla="*/ 120788 h 397591"/>
                  <a:gd name="connsiteX21" fmla="*/ 86179 w 394115"/>
                  <a:gd name="connsiteY21" fmla="*/ 152401 h 397591"/>
                  <a:gd name="connsiteX22" fmla="*/ 84579 w 394115"/>
                  <a:gd name="connsiteY22" fmla="*/ 154543 h 397591"/>
                  <a:gd name="connsiteX23" fmla="*/ 79702 w 394115"/>
                  <a:gd name="connsiteY23" fmla="*/ 161748 h 397591"/>
                  <a:gd name="connsiteX24" fmla="*/ 76724 w 394115"/>
                  <a:gd name="connsiteY24" fmla="*/ 169969 h 397591"/>
                  <a:gd name="connsiteX25" fmla="*/ 50366 w 394115"/>
                  <a:gd name="connsiteY25" fmla="*/ 141161 h 397591"/>
                  <a:gd name="connsiteX26" fmla="*/ 13897 w 394115"/>
                  <a:gd name="connsiteY26" fmla="*/ 180309 h 397591"/>
                  <a:gd name="connsiteX27" fmla="*/ 0 w 394115"/>
                  <a:gd name="connsiteY27" fmla="*/ 167188 h 397591"/>
                  <a:gd name="connsiteX28" fmla="*/ 43806 w 394115"/>
                  <a:gd name="connsiteY28" fmla="*/ 120701 h 397591"/>
                  <a:gd name="connsiteX29" fmla="*/ 50755 w 394115"/>
                  <a:gd name="connsiteY29" fmla="*/ 117637 h 397591"/>
                  <a:gd name="connsiteX30" fmla="*/ 254378 w 394115"/>
                  <a:gd name="connsiteY30" fmla="*/ 88114 h 397591"/>
                  <a:gd name="connsiteX31" fmla="*/ 254378 w 394115"/>
                  <a:gd name="connsiteY31" fmla="*/ 88416 h 397591"/>
                  <a:gd name="connsiteX32" fmla="*/ 210399 w 394115"/>
                  <a:gd name="connsiteY32" fmla="*/ 117810 h 397591"/>
                  <a:gd name="connsiteX33" fmla="*/ 220714 w 394115"/>
                  <a:gd name="connsiteY33" fmla="*/ 169691 h 397591"/>
                  <a:gd name="connsiteX34" fmla="*/ 272634 w 394115"/>
                  <a:gd name="connsiteY34" fmla="*/ 180050 h 397591"/>
                  <a:gd name="connsiteX35" fmla="*/ 302025 w 394115"/>
                  <a:gd name="connsiteY35" fmla="*/ 136024 h 397591"/>
                  <a:gd name="connsiteX36" fmla="*/ 254378 w 394115"/>
                  <a:gd name="connsiteY36" fmla="*/ 88114 h 397591"/>
                  <a:gd name="connsiteX37" fmla="*/ 241387 w 394115"/>
                  <a:gd name="connsiteY37" fmla="*/ 70638 h 397591"/>
                  <a:gd name="connsiteX38" fmla="*/ 279928 w 394115"/>
                  <a:gd name="connsiteY38" fmla="*/ 74431 h 397591"/>
                  <a:gd name="connsiteX39" fmla="*/ 321058 w 394115"/>
                  <a:gd name="connsiteY39" fmla="*/ 136024 h 397591"/>
                  <a:gd name="connsiteX40" fmla="*/ 254378 w 394115"/>
                  <a:gd name="connsiteY40" fmla="*/ 202711 h 397591"/>
                  <a:gd name="connsiteX41" fmla="*/ 192790 w 394115"/>
                  <a:gd name="connsiteY41" fmla="*/ 161534 h 397591"/>
                  <a:gd name="connsiteX42" fmla="*/ 207248 w 394115"/>
                  <a:gd name="connsiteY42" fmla="*/ 88890 h 397591"/>
                  <a:gd name="connsiteX43" fmla="*/ 241387 w 394115"/>
                  <a:gd name="connsiteY43" fmla="*/ 70638 h 397591"/>
                  <a:gd name="connsiteX44" fmla="*/ 319303 w 394115"/>
                  <a:gd name="connsiteY44" fmla="*/ 21101 h 397591"/>
                  <a:gd name="connsiteX45" fmla="*/ 331599 w 394115"/>
                  <a:gd name="connsiteY45" fmla="*/ 38131 h 397591"/>
                  <a:gd name="connsiteX46" fmla="*/ 354653 w 394115"/>
                  <a:gd name="connsiteY46" fmla="*/ 64354 h 397591"/>
                  <a:gd name="connsiteX47" fmla="*/ 370560 w 394115"/>
                  <a:gd name="connsiteY47" fmla="*/ 77606 h 397591"/>
                  <a:gd name="connsiteX48" fmla="*/ 368582 w 394115"/>
                  <a:gd name="connsiteY48" fmla="*/ 94592 h 397591"/>
                  <a:gd name="connsiteX49" fmla="*/ 367620 w 394115"/>
                  <a:gd name="connsiteY49" fmla="*/ 99818 h 397591"/>
                  <a:gd name="connsiteX50" fmla="*/ 341791 w 394115"/>
                  <a:gd name="connsiteY50" fmla="*/ 78354 h 397591"/>
                  <a:gd name="connsiteX51" fmla="*/ 300819 w 394115"/>
                  <a:gd name="connsiteY51" fmla="*/ 27763 h 397591"/>
                  <a:gd name="connsiteX52" fmla="*/ 298293 w 394115"/>
                  <a:gd name="connsiteY52" fmla="*/ 23769 h 397591"/>
                  <a:gd name="connsiteX53" fmla="*/ 303893 w 394115"/>
                  <a:gd name="connsiteY53" fmla="*/ 22128 h 397591"/>
                  <a:gd name="connsiteX54" fmla="*/ 359334 w 394115"/>
                  <a:gd name="connsiteY54" fmla="*/ 227 h 397591"/>
                  <a:gd name="connsiteX55" fmla="*/ 381140 w 394115"/>
                  <a:gd name="connsiteY55" fmla="*/ 3268 h 397591"/>
                  <a:gd name="connsiteX56" fmla="*/ 386750 w 394115"/>
                  <a:gd name="connsiteY56" fmla="*/ 7713 h 397591"/>
                  <a:gd name="connsiteX57" fmla="*/ 387786 w 394115"/>
                  <a:gd name="connsiteY57" fmla="*/ 97570 h 397591"/>
                  <a:gd name="connsiteX58" fmla="*/ 280346 w 394115"/>
                  <a:gd name="connsiteY58" fmla="*/ 273140 h 397591"/>
                  <a:gd name="connsiteX59" fmla="*/ 243962 w 394115"/>
                  <a:gd name="connsiteY59" fmla="*/ 301069 h 397591"/>
                  <a:gd name="connsiteX60" fmla="*/ 236683 w 394115"/>
                  <a:gd name="connsiteY60" fmla="*/ 293180 h 397591"/>
                  <a:gd name="connsiteX61" fmla="*/ 222699 w 394115"/>
                  <a:gd name="connsiteY61" fmla="*/ 306043 h 397591"/>
                  <a:gd name="connsiteX62" fmla="*/ 228243 w 394115"/>
                  <a:gd name="connsiteY62" fmla="*/ 312069 h 397591"/>
                  <a:gd name="connsiteX63" fmla="*/ 213213 w 394115"/>
                  <a:gd name="connsiteY63" fmla="*/ 321565 h 397591"/>
                  <a:gd name="connsiteX64" fmla="*/ 186640 w 394115"/>
                  <a:gd name="connsiteY64" fmla="*/ 326831 h 397591"/>
                  <a:gd name="connsiteX65" fmla="*/ 184483 w 394115"/>
                  <a:gd name="connsiteY65" fmla="*/ 326831 h 397591"/>
                  <a:gd name="connsiteX66" fmla="*/ 146836 w 394115"/>
                  <a:gd name="connsiteY66" fmla="*/ 315405 h 397591"/>
                  <a:gd name="connsiteX67" fmla="*/ 119010 w 394115"/>
                  <a:gd name="connsiteY67" fmla="*/ 291140 h 397591"/>
                  <a:gd name="connsiteX68" fmla="*/ 132208 w 394115"/>
                  <a:gd name="connsiteY68" fmla="*/ 278022 h 397591"/>
                  <a:gd name="connsiteX69" fmla="*/ 154323 w 394115"/>
                  <a:gd name="connsiteY69" fmla="*/ 297925 h 397591"/>
                  <a:gd name="connsiteX70" fmla="*/ 184483 w 394115"/>
                  <a:gd name="connsiteY70" fmla="*/ 307755 h 397591"/>
                  <a:gd name="connsiteX71" fmla="*/ 222545 w 394115"/>
                  <a:gd name="connsiteY71" fmla="*/ 292994 h 397591"/>
                  <a:gd name="connsiteX72" fmla="*/ 224099 w 394115"/>
                  <a:gd name="connsiteY72" fmla="*/ 291656 h 397591"/>
                  <a:gd name="connsiteX73" fmla="*/ 367590 w 394115"/>
                  <a:gd name="connsiteY73" fmla="*/ 99979 h 397591"/>
                  <a:gd name="connsiteX74" fmla="*/ 367620 w 394115"/>
                  <a:gd name="connsiteY74" fmla="*/ 99818 h 397591"/>
                  <a:gd name="connsiteX75" fmla="*/ 372805 w 394115"/>
                  <a:gd name="connsiteY75" fmla="*/ 104127 h 397591"/>
                  <a:gd name="connsiteX76" fmla="*/ 383379 w 394115"/>
                  <a:gd name="connsiteY76" fmla="*/ 88286 h 397591"/>
                  <a:gd name="connsiteX77" fmla="*/ 370560 w 394115"/>
                  <a:gd name="connsiteY77" fmla="*/ 77606 h 397591"/>
                  <a:gd name="connsiteX78" fmla="*/ 374375 w 394115"/>
                  <a:gd name="connsiteY78" fmla="*/ 44852 h 397591"/>
                  <a:gd name="connsiteX79" fmla="*/ 371042 w 394115"/>
                  <a:gd name="connsiteY79" fmla="*/ 20488 h 397591"/>
                  <a:gd name="connsiteX80" fmla="*/ 348558 w 394115"/>
                  <a:gd name="connsiteY80" fmla="*/ 19150 h 397591"/>
                  <a:gd name="connsiteX81" fmla="*/ 319303 w 394115"/>
                  <a:gd name="connsiteY81" fmla="*/ 21101 h 397591"/>
                  <a:gd name="connsiteX82" fmla="*/ 316266 w 394115"/>
                  <a:gd name="connsiteY82" fmla="*/ 16894 h 397591"/>
                  <a:gd name="connsiteX83" fmla="*/ 310700 w 394115"/>
                  <a:gd name="connsiteY83" fmla="*/ 7917 h 397591"/>
                  <a:gd name="connsiteX84" fmla="*/ 294300 w 394115"/>
                  <a:gd name="connsiteY84" fmla="*/ 17456 h 397591"/>
                  <a:gd name="connsiteX85" fmla="*/ 298293 w 394115"/>
                  <a:gd name="connsiteY85" fmla="*/ 23769 h 397591"/>
                  <a:gd name="connsiteX86" fmla="*/ 258567 w 394115"/>
                  <a:gd name="connsiteY86" fmla="*/ 35409 h 397591"/>
                  <a:gd name="connsiteX87" fmla="*/ 95152 w 394115"/>
                  <a:gd name="connsiteY87" fmla="*/ 172322 h 397591"/>
                  <a:gd name="connsiteX88" fmla="*/ 112697 w 394115"/>
                  <a:gd name="connsiteY88" fmla="*/ 260271 h 397591"/>
                  <a:gd name="connsiteX89" fmla="*/ 118081 w 394115"/>
                  <a:gd name="connsiteY89" fmla="*/ 265189 h 397591"/>
                  <a:gd name="connsiteX90" fmla="*/ 105017 w 394115"/>
                  <a:gd name="connsiteY90" fmla="*/ 278181 h 397591"/>
                  <a:gd name="connsiteX91" fmla="*/ 89861 w 394115"/>
                  <a:gd name="connsiteY91" fmla="*/ 262928 h 397591"/>
                  <a:gd name="connsiteX92" fmla="*/ 66258 w 394115"/>
                  <a:gd name="connsiteY92" fmla="*/ 198857 h 397591"/>
                  <a:gd name="connsiteX93" fmla="*/ 76724 w 394115"/>
                  <a:gd name="connsiteY93" fmla="*/ 169969 h 397591"/>
                  <a:gd name="connsiteX94" fmla="*/ 80103 w 394115"/>
                  <a:gd name="connsiteY94" fmla="*/ 173662 h 397591"/>
                  <a:gd name="connsiteX95" fmla="*/ 94173 w 394115"/>
                  <a:gd name="connsiteY95" fmla="*/ 161275 h 397591"/>
                  <a:gd name="connsiteX96" fmla="*/ 86179 w 394115"/>
                  <a:gd name="connsiteY96" fmla="*/ 152401 h 397591"/>
                  <a:gd name="connsiteX97" fmla="*/ 96579 w 394115"/>
                  <a:gd name="connsiteY97" fmla="*/ 138472 h 397591"/>
                  <a:gd name="connsiteX98" fmla="*/ 301044 w 394115"/>
                  <a:gd name="connsiteY98" fmla="*/ 3268 h 397591"/>
                  <a:gd name="connsiteX99" fmla="*/ 359334 w 394115"/>
                  <a:gd name="connsiteY99" fmla="*/ 227 h 397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394115" h="397591">
                    <a:moveTo>
                      <a:pt x="243962" y="301069"/>
                    </a:moveTo>
                    <a:lnTo>
                      <a:pt x="277468" y="337379"/>
                    </a:lnTo>
                    <a:cubicBezTo>
                      <a:pt x="281007" y="341264"/>
                      <a:pt x="280748" y="347263"/>
                      <a:pt x="276863" y="350846"/>
                    </a:cubicBezTo>
                    <a:lnTo>
                      <a:pt x="226497" y="397591"/>
                    </a:lnTo>
                    <a:lnTo>
                      <a:pt x="213550" y="383693"/>
                    </a:lnTo>
                    <a:lnTo>
                      <a:pt x="256967" y="343292"/>
                    </a:lnTo>
                    <a:lnTo>
                      <a:pt x="228243" y="312069"/>
                    </a:lnTo>
                    <a:lnTo>
                      <a:pt x="236096" y="307107"/>
                    </a:lnTo>
                    <a:close/>
                    <a:moveTo>
                      <a:pt x="105017" y="278181"/>
                    </a:moveTo>
                    <a:lnTo>
                      <a:pt x="110645" y="283845"/>
                    </a:lnTo>
                    <a:lnTo>
                      <a:pt x="119010" y="291140"/>
                    </a:lnTo>
                    <a:lnTo>
                      <a:pt x="81872" y="328056"/>
                    </a:lnTo>
                    <a:lnTo>
                      <a:pt x="68450" y="314546"/>
                    </a:lnTo>
                    <a:close/>
                    <a:moveTo>
                      <a:pt x="160551" y="222954"/>
                    </a:moveTo>
                    <a:lnTo>
                      <a:pt x="174016" y="236464"/>
                    </a:lnTo>
                    <a:lnTo>
                      <a:pt x="132208" y="278022"/>
                    </a:lnTo>
                    <a:lnTo>
                      <a:pt x="124195" y="270811"/>
                    </a:lnTo>
                    <a:cubicBezTo>
                      <a:pt x="123764" y="270293"/>
                      <a:pt x="123289" y="269861"/>
                      <a:pt x="122771" y="269473"/>
                    </a:cubicBezTo>
                    <a:lnTo>
                      <a:pt x="118081" y="265189"/>
                    </a:lnTo>
                    <a:close/>
                    <a:moveTo>
                      <a:pt x="50755" y="117637"/>
                    </a:moveTo>
                    <a:cubicBezTo>
                      <a:pt x="53431" y="117680"/>
                      <a:pt x="55934" y="118802"/>
                      <a:pt x="57703" y="120788"/>
                    </a:cubicBezTo>
                    <a:lnTo>
                      <a:pt x="86179" y="152401"/>
                    </a:lnTo>
                    <a:lnTo>
                      <a:pt x="84579" y="154543"/>
                    </a:lnTo>
                    <a:cubicBezTo>
                      <a:pt x="81750" y="158569"/>
                      <a:pt x="80107" y="161117"/>
                      <a:pt x="79702" y="161748"/>
                    </a:cubicBezTo>
                    <a:lnTo>
                      <a:pt x="76724" y="169969"/>
                    </a:lnTo>
                    <a:lnTo>
                      <a:pt x="50366" y="141161"/>
                    </a:lnTo>
                    <a:lnTo>
                      <a:pt x="13897" y="180309"/>
                    </a:lnTo>
                    <a:lnTo>
                      <a:pt x="0" y="167188"/>
                    </a:lnTo>
                    <a:lnTo>
                      <a:pt x="43806" y="120701"/>
                    </a:lnTo>
                    <a:cubicBezTo>
                      <a:pt x="45619" y="118759"/>
                      <a:pt x="48122" y="117637"/>
                      <a:pt x="50755" y="117637"/>
                    </a:cubicBezTo>
                    <a:close/>
                    <a:moveTo>
                      <a:pt x="254378" y="88114"/>
                    </a:moveTo>
                    <a:lnTo>
                      <a:pt x="254378" y="88416"/>
                    </a:lnTo>
                    <a:cubicBezTo>
                      <a:pt x="235129" y="88416"/>
                      <a:pt x="217779" y="100026"/>
                      <a:pt x="210399" y="117810"/>
                    </a:cubicBezTo>
                    <a:cubicBezTo>
                      <a:pt x="203019" y="135593"/>
                      <a:pt x="207119" y="156095"/>
                      <a:pt x="220714" y="169691"/>
                    </a:cubicBezTo>
                    <a:cubicBezTo>
                      <a:pt x="234352" y="183331"/>
                      <a:pt x="254809" y="187388"/>
                      <a:pt x="272634" y="180050"/>
                    </a:cubicBezTo>
                    <a:cubicBezTo>
                      <a:pt x="290415" y="172670"/>
                      <a:pt x="302025" y="155275"/>
                      <a:pt x="302025" y="136024"/>
                    </a:cubicBezTo>
                    <a:cubicBezTo>
                      <a:pt x="302198" y="109609"/>
                      <a:pt x="280791" y="88114"/>
                      <a:pt x="254378" y="88114"/>
                    </a:cubicBezTo>
                    <a:close/>
                    <a:moveTo>
                      <a:pt x="241387" y="70638"/>
                    </a:moveTo>
                    <a:cubicBezTo>
                      <a:pt x="254054" y="68118"/>
                      <a:pt x="267455" y="69273"/>
                      <a:pt x="279928" y="74431"/>
                    </a:cubicBezTo>
                    <a:cubicBezTo>
                      <a:pt x="304830" y="84747"/>
                      <a:pt x="321058" y="109048"/>
                      <a:pt x="321058" y="136024"/>
                    </a:cubicBezTo>
                    <a:cubicBezTo>
                      <a:pt x="321058" y="172842"/>
                      <a:pt x="291235" y="202711"/>
                      <a:pt x="254378" y="202711"/>
                    </a:cubicBezTo>
                    <a:cubicBezTo>
                      <a:pt x="227447" y="202711"/>
                      <a:pt x="203105" y="186482"/>
                      <a:pt x="192790" y="161534"/>
                    </a:cubicBezTo>
                    <a:cubicBezTo>
                      <a:pt x="182475" y="136629"/>
                      <a:pt x="188172" y="107968"/>
                      <a:pt x="207248" y="88890"/>
                    </a:cubicBezTo>
                    <a:cubicBezTo>
                      <a:pt x="216787" y="79351"/>
                      <a:pt x="228720" y="73157"/>
                      <a:pt x="241387" y="70638"/>
                    </a:cubicBezTo>
                    <a:close/>
                    <a:moveTo>
                      <a:pt x="319303" y="21101"/>
                    </a:moveTo>
                    <a:lnTo>
                      <a:pt x="331599" y="38131"/>
                    </a:lnTo>
                    <a:cubicBezTo>
                      <a:pt x="338111" y="46445"/>
                      <a:pt x="345909" y="55590"/>
                      <a:pt x="354653" y="64354"/>
                    </a:cubicBezTo>
                    <a:lnTo>
                      <a:pt x="370560" y="77606"/>
                    </a:lnTo>
                    <a:lnTo>
                      <a:pt x="368582" y="94592"/>
                    </a:lnTo>
                    <a:lnTo>
                      <a:pt x="367620" y="99818"/>
                    </a:lnTo>
                    <a:lnTo>
                      <a:pt x="341791" y="78354"/>
                    </a:lnTo>
                    <a:cubicBezTo>
                      <a:pt x="323072" y="59666"/>
                      <a:pt x="308651" y="39577"/>
                      <a:pt x="300819" y="27763"/>
                    </a:cubicBezTo>
                    <a:lnTo>
                      <a:pt x="298293" y="23769"/>
                    </a:lnTo>
                    <a:lnTo>
                      <a:pt x="303893" y="22128"/>
                    </a:lnTo>
                    <a:close/>
                    <a:moveTo>
                      <a:pt x="359334" y="227"/>
                    </a:moveTo>
                    <a:cubicBezTo>
                      <a:pt x="367490" y="614"/>
                      <a:pt x="375120" y="1531"/>
                      <a:pt x="381140" y="3268"/>
                    </a:cubicBezTo>
                    <a:cubicBezTo>
                      <a:pt x="383514" y="3958"/>
                      <a:pt x="385542" y="5555"/>
                      <a:pt x="386750" y="7713"/>
                    </a:cubicBezTo>
                    <a:cubicBezTo>
                      <a:pt x="388390" y="10691"/>
                      <a:pt x="401811" y="37536"/>
                      <a:pt x="387786" y="97570"/>
                    </a:cubicBezTo>
                    <a:cubicBezTo>
                      <a:pt x="386540" y="105878"/>
                      <a:pt x="372110" y="192467"/>
                      <a:pt x="280346" y="273140"/>
                    </a:cubicBezTo>
                    <a:lnTo>
                      <a:pt x="243962" y="301069"/>
                    </a:lnTo>
                    <a:lnTo>
                      <a:pt x="236683" y="293180"/>
                    </a:lnTo>
                    <a:lnTo>
                      <a:pt x="222699" y="306043"/>
                    </a:lnTo>
                    <a:lnTo>
                      <a:pt x="228243" y="312069"/>
                    </a:lnTo>
                    <a:lnTo>
                      <a:pt x="213213" y="321565"/>
                    </a:lnTo>
                    <a:cubicBezTo>
                      <a:pt x="204830" y="324910"/>
                      <a:pt x="195832" y="326723"/>
                      <a:pt x="186640" y="326831"/>
                    </a:cubicBezTo>
                    <a:lnTo>
                      <a:pt x="184483" y="326831"/>
                    </a:lnTo>
                    <a:cubicBezTo>
                      <a:pt x="171752" y="326400"/>
                      <a:pt x="159172" y="322580"/>
                      <a:pt x="146836" y="315405"/>
                    </a:cubicBezTo>
                    <a:lnTo>
                      <a:pt x="119010" y="291140"/>
                    </a:lnTo>
                    <a:lnTo>
                      <a:pt x="132208" y="278022"/>
                    </a:lnTo>
                    <a:lnTo>
                      <a:pt x="154323" y="297925"/>
                    </a:lnTo>
                    <a:cubicBezTo>
                      <a:pt x="164394" y="304086"/>
                      <a:pt x="174471" y="307366"/>
                      <a:pt x="184483" y="307755"/>
                    </a:cubicBezTo>
                    <a:cubicBezTo>
                      <a:pt x="198594" y="307927"/>
                      <a:pt x="212231" y="302619"/>
                      <a:pt x="222545" y="292994"/>
                    </a:cubicBezTo>
                    <a:cubicBezTo>
                      <a:pt x="223020" y="292520"/>
                      <a:pt x="223538" y="292045"/>
                      <a:pt x="224099" y="291656"/>
                    </a:cubicBezTo>
                    <a:cubicBezTo>
                      <a:pt x="336173" y="217223"/>
                      <a:pt x="362638" y="123261"/>
                      <a:pt x="367590" y="99979"/>
                    </a:cubicBezTo>
                    <a:lnTo>
                      <a:pt x="367620" y="99818"/>
                    </a:lnTo>
                    <a:lnTo>
                      <a:pt x="372805" y="104127"/>
                    </a:lnTo>
                    <a:lnTo>
                      <a:pt x="383379" y="88286"/>
                    </a:lnTo>
                    <a:lnTo>
                      <a:pt x="370560" y="77606"/>
                    </a:lnTo>
                    <a:lnTo>
                      <a:pt x="374375" y="44852"/>
                    </a:lnTo>
                    <a:cubicBezTo>
                      <a:pt x="374138" y="32648"/>
                      <a:pt x="372380" y="24675"/>
                      <a:pt x="371042" y="20488"/>
                    </a:cubicBezTo>
                    <a:cubicBezTo>
                      <a:pt x="363619" y="19366"/>
                      <a:pt x="356067" y="18934"/>
                      <a:pt x="348558" y="19150"/>
                    </a:cubicBezTo>
                    <a:lnTo>
                      <a:pt x="319303" y="21101"/>
                    </a:lnTo>
                    <a:lnTo>
                      <a:pt x="316266" y="16894"/>
                    </a:lnTo>
                    <a:cubicBezTo>
                      <a:pt x="312669" y="11454"/>
                      <a:pt x="310700" y="8057"/>
                      <a:pt x="310700" y="7917"/>
                    </a:cubicBezTo>
                    <a:lnTo>
                      <a:pt x="294300" y="17456"/>
                    </a:lnTo>
                    <a:lnTo>
                      <a:pt x="298293" y="23769"/>
                    </a:lnTo>
                    <a:lnTo>
                      <a:pt x="258567" y="35409"/>
                    </a:lnTo>
                    <a:cubicBezTo>
                      <a:pt x="158108" y="75372"/>
                      <a:pt x="95869" y="171000"/>
                      <a:pt x="95152" y="172322"/>
                    </a:cubicBezTo>
                    <a:cubicBezTo>
                      <a:pt x="70068" y="208478"/>
                      <a:pt x="96738" y="243979"/>
                      <a:pt x="112697" y="260271"/>
                    </a:cubicBezTo>
                    <a:lnTo>
                      <a:pt x="118081" y="265189"/>
                    </a:lnTo>
                    <a:lnTo>
                      <a:pt x="105017" y="278181"/>
                    </a:lnTo>
                    <a:lnTo>
                      <a:pt x="89861" y="262928"/>
                    </a:lnTo>
                    <a:cubicBezTo>
                      <a:pt x="76195" y="245841"/>
                      <a:pt x="64713" y="223141"/>
                      <a:pt x="66258" y="198857"/>
                    </a:cubicBezTo>
                    <a:lnTo>
                      <a:pt x="76724" y="169969"/>
                    </a:lnTo>
                    <a:lnTo>
                      <a:pt x="80103" y="173662"/>
                    </a:lnTo>
                    <a:lnTo>
                      <a:pt x="94173" y="161275"/>
                    </a:lnTo>
                    <a:lnTo>
                      <a:pt x="86179" y="152401"/>
                    </a:lnTo>
                    <a:lnTo>
                      <a:pt x="96579" y="138472"/>
                    </a:lnTo>
                    <a:cubicBezTo>
                      <a:pt x="127497" y="99218"/>
                      <a:pt x="199317" y="22560"/>
                      <a:pt x="301044" y="3268"/>
                    </a:cubicBezTo>
                    <a:cubicBezTo>
                      <a:pt x="305673" y="2685"/>
                      <a:pt x="334867" y="-932"/>
                      <a:pt x="359334" y="227"/>
                    </a:cubicBezTo>
                    <a:close/>
                  </a:path>
                </a:pathLst>
              </a:custGeom>
              <a:solidFill>
                <a:srgbClr val="0425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44"/>
            <p:cNvSpPr txBox="1"/>
            <p:nvPr/>
          </p:nvSpPr>
          <p:spPr>
            <a:xfrm>
              <a:off x="1016473" y="2169767"/>
              <a:ext cx="2918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defRPr/>
              </a:pPr>
              <a:r>
                <a:rPr lang="zh-CN" altLang="en-US" sz="2800" b="1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添加标题文本</a:t>
              </a:r>
              <a:endParaRPr lang="zh-CN" altLang="en-US" sz="2800" b="1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753604" y="2575088"/>
              <a:ext cx="2194832" cy="3270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50" name="椭圆 43"/>
          <p:cNvSpPr/>
          <p:nvPr/>
        </p:nvSpPr>
        <p:spPr>
          <a:xfrm>
            <a:off x="7848124" y="2165589"/>
            <a:ext cx="372732" cy="384214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solidFill>
            <a:srgbClr val="042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"/>
            <a:ext cx="12192000" cy="6855791"/>
          </a:xfrm>
          <a:prstGeom prst="rect">
            <a:avLst/>
          </a:prstGeom>
        </p:spPr>
      </p:pic>
      <p:grpSp>
        <p:nvGrpSpPr>
          <p:cNvPr id="415" name="组合 414"/>
          <p:cNvGrpSpPr/>
          <p:nvPr/>
        </p:nvGrpSpPr>
        <p:grpSpPr>
          <a:xfrm>
            <a:off x="3795382" y="4337643"/>
            <a:ext cx="7329839" cy="863833"/>
            <a:chOff x="3795382" y="4337643"/>
            <a:chExt cx="7329839" cy="863833"/>
          </a:xfrm>
        </p:grpSpPr>
        <p:sp>
          <p:nvSpPr>
            <p:cNvPr id="16" name="矩形: 圆角 15"/>
            <p:cNvSpPr/>
            <p:nvPr/>
          </p:nvSpPr>
          <p:spPr>
            <a:xfrm>
              <a:off x="3795382" y="4462908"/>
              <a:ext cx="4978398" cy="34442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7FFFD"/>
                </a:gs>
                <a:gs pos="92000">
                  <a:srgbClr val="002B9B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pic>
          <p:nvPicPr>
            <p:cNvPr id="412" name="图片 4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21" y="4337643"/>
              <a:ext cx="6858000" cy="863833"/>
            </a:xfrm>
            <a:prstGeom prst="rect">
              <a:avLst/>
            </a:prstGeom>
          </p:spPr>
        </p:pic>
      </p:grpSp>
      <p:sp>
        <p:nvSpPr>
          <p:cNvPr id="395" name="图形 29"/>
          <p:cNvSpPr/>
          <p:nvPr/>
        </p:nvSpPr>
        <p:spPr>
          <a:xfrm>
            <a:off x="4190273" y="-1696085"/>
            <a:ext cx="3505948" cy="4768456"/>
          </a:xfrm>
          <a:custGeom>
            <a:avLst/>
            <a:gdLst>
              <a:gd name="connsiteX0" fmla="*/ 1268 w 1266576"/>
              <a:gd name="connsiteY0" fmla="*/ 899678 h 1722677"/>
              <a:gd name="connsiteX1" fmla="*/ 1812 w 1266576"/>
              <a:gd name="connsiteY1" fmla="*/ 874594 h 1722677"/>
              <a:gd name="connsiteX2" fmla="*/ 5240 w 1266576"/>
              <a:gd name="connsiteY2" fmla="*/ 865606 h 1722677"/>
              <a:gd name="connsiteX3" fmla="*/ 42281 w 1266576"/>
              <a:gd name="connsiteY3" fmla="*/ 824886 h 1722677"/>
              <a:gd name="connsiteX4" fmla="*/ 51897 w 1266576"/>
              <a:gd name="connsiteY4" fmla="*/ 822377 h 1722677"/>
              <a:gd name="connsiteX5" fmla="*/ 90443 w 1266576"/>
              <a:gd name="connsiteY5" fmla="*/ 834919 h 1722677"/>
              <a:gd name="connsiteX6" fmla="*/ 124599 w 1266576"/>
              <a:gd name="connsiteY6" fmla="*/ 846165 h 1722677"/>
              <a:gd name="connsiteX7" fmla="*/ 129742 w 1266576"/>
              <a:gd name="connsiteY7" fmla="*/ 849301 h 1722677"/>
              <a:gd name="connsiteX8" fmla="*/ 137643 w 1266576"/>
              <a:gd name="connsiteY8" fmla="*/ 856534 h 1722677"/>
              <a:gd name="connsiteX9" fmla="*/ 140820 w 1266576"/>
              <a:gd name="connsiteY9" fmla="*/ 857997 h 1722677"/>
              <a:gd name="connsiteX10" fmla="*/ 141113 w 1266576"/>
              <a:gd name="connsiteY10" fmla="*/ 853816 h 1722677"/>
              <a:gd name="connsiteX11" fmla="*/ 135762 w 1266576"/>
              <a:gd name="connsiteY11" fmla="*/ 835421 h 1722677"/>
              <a:gd name="connsiteX12" fmla="*/ 125101 w 1266576"/>
              <a:gd name="connsiteY12" fmla="*/ 791607 h 1722677"/>
              <a:gd name="connsiteX13" fmla="*/ 119039 w 1266576"/>
              <a:gd name="connsiteY13" fmla="*/ 749800 h 1722677"/>
              <a:gd name="connsiteX14" fmla="*/ 116823 w 1266576"/>
              <a:gd name="connsiteY14" fmla="*/ 732367 h 1722677"/>
              <a:gd name="connsiteX15" fmla="*/ 112224 w 1266576"/>
              <a:gd name="connsiteY15" fmla="*/ 678017 h 1722677"/>
              <a:gd name="connsiteX16" fmla="*/ 110301 w 1266576"/>
              <a:gd name="connsiteY16" fmla="*/ 642858 h 1722677"/>
              <a:gd name="connsiteX17" fmla="*/ 110050 w 1266576"/>
              <a:gd name="connsiteY17" fmla="*/ 598417 h 1722677"/>
              <a:gd name="connsiteX18" fmla="*/ 113771 w 1266576"/>
              <a:gd name="connsiteY18" fmla="*/ 539009 h 1722677"/>
              <a:gd name="connsiteX19" fmla="*/ 114440 w 1266576"/>
              <a:gd name="connsiteY19" fmla="*/ 531400 h 1722677"/>
              <a:gd name="connsiteX20" fmla="*/ 122551 w 1266576"/>
              <a:gd name="connsiteY20" fmla="*/ 478514 h 1722677"/>
              <a:gd name="connsiteX21" fmla="*/ 129992 w 1266576"/>
              <a:gd name="connsiteY21" fmla="*/ 441766 h 1722677"/>
              <a:gd name="connsiteX22" fmla="*/ 134884 w 1266576"/>
              <a:gd name="connsiteY22" fmla="*/ 422576 h 1722677"/>
              <a:gd name="connsiteX23" fmla="*/ 150352 w 1266576"/>
              <a:gd name="connsiteY23" fmla="*/ 374498 h 1722677"/>
              <a:gd name="connsiteX24" fmla="*/ 165905 w 1266576"/>
              <a:gd name="connsiteY24" fmla="*/ 337165 h 1722677"/>
              <a:gd name="connsiteX25" fmla="*/ 181750 w 1266576"/>
              <a:gd name="connsiteY25" fmla="*/ 306562 h 1722677"/>
              <a:gd name="connsiteX26" fmla="*/ 193288 w 1266576"/>
              <a:gd name="connsiteY26" fmla="*/ 283275 h 1722677"/>
              <a:gd name="connsiteX27" fmla="*/ 207712 w 1266576"/>
              <a:gd name="connsiteY27" fmla="*/ 261703 h 1722677"/>
              <a:gd name="connsiteX28" fmla="*/ 226609 w 1266576"/>
              <a:gd name="connsiteY28" fmla="*/ 237622 h 1722677"/>
              <a:gd name="connsiteX29" fmla="*/ 253072 w 1266576"/>
              <a:gd name="connsiteY29" fmla="*/ 203006 h 1722677"/>
              <a:gd name="connsiteX30" fmla="*/ 268583 w 1266576"/>
              <a:gd name="connsiteY30" fmla="*/ 187370 h 1722677"/>
              <a:gd name="connsiteX31" fmla="*/ 300022 w 1266576"/>
              <a:gd name="connsiteY31" fmla="*/ 164376 h 1722677"/>
              <a:gd name="connsiteX32" fmla="*/ 331544 w 1266576"/>
              <a:gd name="connsiteY32" fmla="*/ 141466 h 1722677"/>
              <a:gd name="connsiteX33" fmla="*/ 347556 w 1266576"/>
              <a:gd name="connsiteY33" fmla="*/ 129635 h 1722677"/>
              <a:gd name="connsiteX34" fmla="*/ 369631 w 1266576"/>
              <a:gd name="connsiteY34" fmla="*/ 114542 h 1722677"/>
              <a:gd name="connsiteX35" fmla="*/ 406253 w 1266576"/>
              <a:gd name="connsiteY35" fmla="*/ 92259 h 1722677"/>
              <a:gd name="connsiteX36" fmla="*/ 447224 w 1266576"/>
              <a:gd name="connsiteY36" fmla="*/ 66840 h 1722677"/>
              <a:gd name="connsiteX37" fmla="*/ 462944 w 1266576"/>
              <a:gd name="connsiteY37" fmla="*/ 57434 h 1722677"/>
              <a:gd name="connsiteX38" fmla="*/ 476615 w 1266576"/>
              <a:gd name="connsiteY38" fmla="*/ 50494 h 1722677"/>
              <a:gd name="connsiteX39" fmla="*/ 509726 w 1266576"/>
              <a:gd name="connsiteY39" fmla="*/ 34607 h 1722677"/>
              <a:gd name="connsiteX40" fmla="*/ 547687 w 1266576"/>
              <a:gd name="connsiteY40" fmla="*/ 16421 h 1722677"/>
              <a:gd name="connsiteX41" fmla="*/ 563824 w 1266576"/>
              <a:gd name="connsiteY41" fmla="*/ 12240 h 1722677"/>
              <a:gd name="connsiteX42" fmla="*/ 572186 w 1266576"/>
              <a:gd name="connsiteY42" fmla="*/ 11195 h 1722677"/>
              <a:gd name="connsiteX43" fmla="*/ 616209 w 1266576"/>
              <a:gd name="connsiteY43" fmla="*/ 5969 h 1722677"/>
              <a:gd name="connsiteX44" fmla="*/ 629085 w 1266576"/>
              <a:gd name="connsiteY44" fmla="*/ 4297 h 1722677"/>
              <a:gd name="connsiteX45" fmla="*/ 660859 w 1266576"/>
              <a:gd name="connsiteY45" fmla="*/ 116 h 1722677"/>
              <a:gd name="connsiteX46" fmla="*/ 676076 w 1266576"/>
              <a:gd name="connsiteY46" fmla="*/ 702 h 1722677"/>
              <a:gd name="connsiteX47" fmla="*/ 690583 w 1266576"/>
              <a:gd name="connsiteY47" fmla="*/ 1496 h 1722677"/>
              <a:gd name="connsiteX48" fmla="*/ 713452 w 1266576"/>
              <a:gd name="connsiteY48" fmla="*/ 2708 h 1722677"/>
              <a:gd name="connsiteX49" fmla="*/ 736404 w 1266576"/>
              <a:gd name="connsiteY49" fmla="*/ 3628 h 1722677"/>
              <a:gd name="connsiteX50" fmla="*/ 752416 w 1266576"/>
              <a:gd name="connsiteY50" fmla="*/ 4297 h 1722677"/>
              <a:gd name="connsiteX51" fmla="*/ 777040 w 1266576"/>
              <a:gd name="connsiteY51" fmla="*/ 9439 h 1722677"/>
              <a:gd name="connsiteX52" fmla="*/ 825955 w 1266576"/>
              <a:gd name="connsiteY52" fmla="*/ 24699 h 1722677"/>
              <a:gd name="connsiteX53" fmla="*/ 839416 w 1266576"/>
              <a:gd name="connsiteY53" fmla="*/ 31597 h 1722677"/>
              <a:gd name="connsiteX54" fmla="*/ 864501 w 1266576"/>
              <a:gd name="connsiteY54" fmla="*/ 50118 h 1722677"/>
              <a:gd name="connsiteX55" fmla="*/ 886742 w 1266576"/>
              <a:gd name="connsiteY55" fmla="*/ 66255 h 1722677"/>
              <a:gd name="connsiteX56" fmla="*/ 911116 w 1266576"/>
              <a:gd name="connsiteY56" fmla="*/ 85863 h 1722677"/>
              <a:gd name="connsiteX57" fmla="*/ 956769 w 1266576"/>
              <a:gd name="connsiteY57" fmla="*/ 125454 h 1722677"/>
              <a:gd name="connsiteX58" fmla="*/ 980683 w 1266576"/>
              <a:gd name="connsiteY58" fmla="*/ 145688 h 1722677"/>
              <a:gd name="connsiteX59" fmla="*/ 1000875 w 1266576"/>
              <a:gd name="connsiteY59" fmla="*/ 163331 h 1722677"/>
              <a:gd name="connsiteX60" fmla="*/ 1027005 w 1266576"/>
              <a:gd name="connsiteY60" fmla="*/ 185698 h 1722677"/>
              <a:gd name="connsiteX61" fmla="*/ 1041554 w 1266576"/>
              <a:gd name="connsiteY61" fmla="*/ 198240 h 1722677"/>
              <a:gd name="connsiteX62" fmla="*/ 1044731 w 1266576"/>
              <a:gd name="connsiteY62" fmla="*/ 201501 h 1722677"/>
              <a:gd name="connsiteX63" fmla="*/ 1059322 w 1266576"/>
              <a:gd name="connsiteY63" fmla="*/ 222070 h 1722677"/>
              <a:gd name="connsiteX64" fmla="*/ 1088587 w 1266576"/>
              <a:gd name="connsiteY64" fmla="*/ 262372 h 1722677"/>
              <a:gd name="connsiteX65" fmla="*/ 1115427 w 1266576"/>
              <a:gd name="connsiteY65" fmla="*/ 299622 h 1722677"/>
              <a:gd name="connsiteX66" fmla="*/ 1139257 w 1266576"/>
              <a:gd name="connsiteY66" fmla="*/ 332399 h 1722677"/>
              <a:gd name="connsiteX67" fmla="*/ 1146573 w 1266576"/>
              <a:gd name="connsiteY67" fmla="*/ 347407 h 1722677"/>
              <a:gd name="connsiteX68" fmla="*/ 1156983 w 1266576"/>
              <a:gd name="connsiteY68" fmla="*/ 380226 h 1722677"/>
              <a:gd name="connsiteX69" fmla="*/ 1170529 w 1266576"/>
              <a:gd name="connsiteY69" fmla="*/ 423287 h 1722677"/>
              <a:gd name="connsiteX70" fmla="*/ 1182569 w 1266576"/>
              <a:gd name="connsiteY70" fmla="*/ 459534 h 1722677"/>
              <a:gd name="connsiteX71" fmla="*/ 1195864 w 1266576"/>
              <a:gd name="connsiteY71" fmla="*/ 501884 h 1722677"/>
              <a:gd name="connsiteX72" fmla="*/ 1203598 w 1266576"/>
              <a:gd name="connsiteY72" fmla="*/ 525882 h 1722677"/>
              <a:gd name="connsiteX73" fmla="*/ 1216140 w 1266576"/>
              <a:gd name="connsiteY73" fmla="*/ 564386 h 1722677"/>
              <a:gd name="connsiteX74" fmla="*/ 1217561 w 1266576"/>
              <a:gd name="connsiteY74" fmla="*/ 570364 h 1722677"/>
              <a:gd name="connsiteX75" fmla="*/ 1230940 w 1266576"/>
              <a:gd name="connsiteY75" fmla="*/ 637256 h 1722677"/>
              <a:gd name="connsiteX76" fmla="*/ 1241057 w 1266576"/>
              <a:gd name="connsiteY76" fmla="*/ 685919 h 1722677"/>
              <a:gd name="connsiteX77" fmla="*/ 1248290 w 1266576"/>
              <a:gd name="connsiteY77" fmla="*/ 722667 h 1722677"/>
              <a:gd name="connsiteX78" fmla="*/ 1255898 w 1266576"/>
              <a:gd name="connsiteY78" fmla="*/ 757785 h 1722677"/>
              <a:gd name="connsiteX79" fmla="*/ 1266058 w 1266576"/>
              <a:gd name="connsiteY79" fmla="*/ 806449 h 1722677"/>
              <a:gd name="connsiteX80" fmla="*/ 1265514 w 1266576"/>
              <a:gd name="connsiteY80" fmla="*/ 818489 h 1722677"/>
              <a:gd name="connsiteX81" fmla="*/ 1254226 w 1266576"/>
              <a:gd name="connsiteY81" fmla="*/ 857453 h 1722677"/>
              <a:gd name="connsiteX82" fmla="*/ 1246325 w 1266576"/>
              <a:gd name="connsiteY82" fmla="*/ 879820 h 1722677"/>
              <a:gd name="connsiteX83" fmla="*/ 1242604 w 1266576"/>
              <a:gd name="connsiteY83" fmla="*/ 890648 h 1722677"/>
              <a:gd name="connsiteX84" fmla="*/ 1238423 w 1266576"/>
              <a:gd name="connsiteY84" fmla="*/ 913767 h 1722677"/>
              <a:gd name="connsiteX85" fmla="*/ 1236709 w 1266576"/>
              <a:gd name="connsiteY85" fmla="*/ 953526 h 1722677"/>
              <a:gd name="connsiteX86" fmla="*/ 1235162 w 1266576"/>
              <a:gd name="connsiteY86" fmla="*/ 993201 h 1722677"/>
              <a:gd name="connsiteX87" fmla="*/ 1228431 w 1266576"/>
              <a:gd name="connsiteY87" fmla="*/ 1068453 h 1722677"/>
              <a:gd name="connsiteX88" fmla="*/ 1225839 w 1266576"/>
              <a:gd name="connsiteY88" fmla="*/ 1088939 h 1722677"/>
              <a:gd name="connsiteX89" fmla="*/ 1215387 w 1266576"/>
              <a:gd name="connsiteY89" fmla="*/ 1151649 h 1722677"/>
              <a:gd name="connsiteX90" fmla="*/ 1209033 w 1266576"/>
              <a:gd name="connsiteY90" fmla="*/ 1186976 h 1722677"/>
              <a:gd name="connsiteX91" fmla="*/ 1204392 w 1266576"/>
              <a:gd name="connsiteY91" fmla="*/ 1210221 h 1722677"/>
              <a:gd name="connsiteX92" fmla="*/ 1199250 w 1266576"/>
              <a:gd name="connsiteY92" fmla="*/ 1239486 h 1722677"/>
              <a:gd name="connsiteX93" fmla="*/ 1194108 w 1266576"/>
              <a:gd name="connsiteY93" fmla="*/ 1266577 h 1722677"/>
              <a:gd name="connsiteX94" fmla="*/ 1187293 w 1266576"/>
              <a:gd name="connsiteY94" fmla="*/ 1303409 h 1722677"/>
              <a:gd name="connsiteX95" fmla="*/ 1175629 w 1266576"/>
              <a:gd name="connsiteY95" fmla="*/ 1365869 h 1722677"/>
              <a:gd name="connsiteX96" fmla="*/ 1173162 w 1266576"/>
              <a:gd name="connsiteY96" fmla="*/ 1376279 h 1722677"/>
              <a:gd name="connsiteX97" fmla="*/ 1157443 w 1266576"/>
              <a:gd name="connsiteY97" fmla="*/ 1429917 h 1722677"/>
              <a:gd name="connsiteX98" fmla="*/ 1132150 w 1266576"/>
              <a:gd name="connsiteY98" fmla="*/ 1519760 h 1722677"/>
              <a:gd name="connsiteX99" fmla="*/ 1116806 w 1266576"/>
              <a:gd name="connsiteY99" fmla="*/ 1573441 h 1722677"/>
              <a:gd name="connsiteX100" fmla="*/ 1107065 w 1266576"/>
              <a:gd name="connsiteY100" fmla="*/ 1597438 h 1722677"/>
              <a:gd name="connsiteX101" fmla="*/ 1083946 w 1266576"/>
              <a:gd name="connsiteY101" fmla="*/ 1645767 h 1722677"/>
              <a:gd name="connsiteX102" fmla="*/ 1074080 w 1266576"/>
              <a:gd name="connsiteY102" fmla="*/ 1661152 h 1722677"/>
              <a:gd name="connsiteX103" fmla="*/ 1066220 w 1266576"/>
              <a:gd name="connsiteY103" fmla="*/ 1670558 h 1722677"/>
              <a:gd name="connsiteX104" fmla="*/ 1054890 w 1266576"/>
              <a:gd name="connsiteY104" fmla="*/ 1680634 h 1722677"/>
              <a:gd name="connsiteX105" fmla="*/ 1004262 w 1266576"/>
              <a:gd name="connsiteY105" fmla="*/ 1712198 h 1722677"/>
              <a:gd name="connsiteX106" fmla="*/ 994228 w 1266576"/>
              <a:gd name="connsiteY106" fmla="*/ 1715543 h 1722677"/>
              <a:gd name="connsiteX107" fmla="*/ 976669 w 1266576"/>
              <a:gd name="connsiteY107" fmla="*/ 1716630 h 1722677"/>
              <a:gd name="connsiteX108" fmla="*/ 923198 w 1266576"/>
              <a:gd name="connsiteY108" fmla="*/ 1720142 h 1722677"/>
              <a:gd name="connsiteX109" fmla="*/ 882729 w 1266576"/>
              <a:gd name="connsiteY109" fmla="*/ 1722608 h 1722677"/>
              <a:gd name="connsiteX110" fmla="*/ 855972 w 1266576"/>
              <a:gd name="connsiteY110" fmla="*/ 1721897 h 1722677"/>
              <a:gd name="connsiteX111" fmla="*/ 847193 w 1266576"/>
              <a:gd name="connsiteY111" fmla="*/ 1719598 h 1722677"/>
              <a:gd name="connsiteX112" fmla="*/ 792342 w 1266576"/>
              <a:gd name="connsiteY112" fmla="*/ 1694263 h 1722677"/>
              <a:gd name="connsiteX113" fmla="*/ 751998 w 1266576"/>
              <a:gd name="connsiteY113" fmla="*/ 1675868 h 1722677"/>
              <a:gd name="connsiteX114" fmla="*/ 730258 w 1266576"/>
              <a:gd name="connsiteY114" fmla="*/ 1666378 h 1722677"/>
              <a:gd name="connsiteX115" fmla="*/ 712114 w 1266576"/>
              <a:gd name="connsiteY115" fmla="*/ 1660358 h 1722677"/>
              <a:gd name="connsiteX116" fmla="*/ 676494 w 1266576"/>
              <a:gd name="connsiteY116" fmla="*/ 1651369 h 1722677"/>
              <a:gd name="connsiteX117" fmla="*/ 671436 w 1266576"/>
              <a:gd name="connsiteY117" fmla="*/ 1649655 h 1722677"/>
              <a:gd name="connsiteX118" fmla="*/ 645223 w 1266576"/>
              <a:gd name="connsiteY118" fmla="*/ 1639036 h 1722677"/>
              <a:gd name="connsiteX119" fmla="*/ 623441 w 1266576"/>
              <a:gd name="connsiteY119" fmla="*/ 1629629 h 1722677"/>
              <a:gd name="connsiteX120" fmla="*/ 611443 w 1266576"/>
              <a:gd name="connsiteY120" fmla="*/ 1624696 h 1722677"/>
              <a:gd name="connsiteX121" fmla="*/ 606509 w 1266576"/>
              <a:gd name="connsiteY121" fmla="*/ 1622606 h 1722677"/>
              <a:gd name="connsiteX122" fmla="*/ 553122 w 1266576"/>
              <a:gd name="connsiteY122" fmla="*/ 1594344 h 1722677"/>
              <a:gd name="connsiteX123" fmla="*/ 528038 w 1266576"/>
              <a:gd name="connsiteY123" fmla="*/ 1581342 h 1722677"/>
              <a:gd name="connsiteX124" fmla="*/ 508346 w 1266576"/>
              <a:gd name="connsiteY124" fmla="*/ 1568215 h 1722677"/>
              <a:gd name="connsiteX125" fmla="*/ 453705 w 1266576"/>
              <a:gd name="connsiteY125" fmla="*/ 1530212 h 1722677"/>
              <a:gd name="connsiteX126" fmla="*/ 423729 w 1266576"/>
              <a:gd name="connsiteY126" fmla="*/ 1509100 h 1722677"/>
              <a:gd name="connsiteX127" fmla="*/ 420677 w 1266576"/>
              <a:gd name="connsiteY127" fmla="*/ 1505713 h 1722677"/>
              <a:gd name="connsiteX128" fmla="*/ 405543 w 1266576"/>
              <a:gd name="connsiteY128" fmla="*/ 1485395 h 1722677"/>
              <a:gd name="connsiteX129" fmla="*/ 384221 w 1266576"/>
              <a:gd name="connsiteY129" fmla="*/ 1455503 h 1722677"/>
              <a:gd name="connsiteX130" fmla="*/ 357256 w 1266576"/>
              <a:gd name="connsiteY130" fmla="*/ 1417459 h 1722677"/>
              <a:gd name="connsiteX131" fmla="*/ 353577 w 1266576"/>
              <a:gd name="connsiteY131" fmla="*/ 1412567 h 1722677"/>
              <a:gd name="connsiteX132" fmla="*/ 341034 w 1266576"/>
              <a:gd name="connsiteY132" fmla="*/ 1391664 h 1722677"/>
              <a:gd name="connsiteX133" fmla="*/ 329412 w 1266576"/>
              <a:gd name="connsiteY133" fmla="*/ 1367625 h 1722677"/>
              <a:gd name="connsiteX134" fmla="*/ 318166 w 1266576"/>
              <a:gd name="connsiteY134" fmla="*/ 1343335 h 1722677"/>
              <a:gd name="connsiteX135" fmla="*/ 309805 w 1266576"/>
              <a:gd name="connsiteY135" fmla="*/ 1326110 h 1722677"/>
              <a:gd name="connsiteX136" fmla="*/ 298349 w 1266576"/>
              <a:gd name="connsiteY136" fmla="*/ 1300273 h 1722677"/>
              <a:gd name="connsiteX137" fmla="*/ 281627 w 1266576"/>
              <a:gd name="connsiteY137" fmla="*/ 1260849 h 1722677"/>
              <a:gd name="connsiteX138" fmla="*/ 273265 w 1266576"/>
              <a:gd name="connsiteY138" fmla="*/ 1241911 h 1722677"/>
              <a:gd name="connsiteX139" fmla="*/ 268499 w 1266576"/>
              <a:gd name="connsiteY139" fmla="*/ 1234135 h 1722677"/>
              <a:gd name="connsiteX140" fmla="*/ 247596 w 1266576"/>
              <a:gd name="connsiteY140" fmla="*/ 1208549 h 1722677"/>
              <a:gd name="connsiteX141" fmla="*/ 241074 w 1266576"/>
              <a:gd name="connsiteY141" fmla="*/ 1207545 h 1722677"/>
              <a:gd name="connsiteX142" fmla="*/ 239151 w 1266576"/>
              <a:gd name="connsiteY142" fmla="*/ 1208800 h 1722677"/>
              <a:gd name="connsiteX143" fmla="*/ 229702 w 1266576"/>
              <a:gd name="connsiteY143" fmla="*/ 1209469 h 1722677"/>
              <a:gd name="connsiteX144" fmla="*/ 223975 w 1266576"/>
              <a:gd name="connsiteY144" fmla="*/ 1207336 h 1722677"/>
              <a:gd name="connsiteX145" fmla="*/ 155286 w 1266576"/>
              <a:gd name="connsiteY145" fmla="*/ 1181374 h 1722677"/>
              <a:gd name="connsiteX146" fmla="*/ 143872 w 1266576"/>
              <a:gd name="connsiteY146" fmla="*/ 1174100 h 1722677"/>
              <a:gd name="connsiteX147" fmla="*/ 127359 w 1266576"/>
              <a:gd name="connsiteY147" fmla="*/ 1156081 h 1722677"/>
              <a:gd name="connsiteX148" fmla="*/ 86680 w 1266576"/>
              <a:gd name="connsiteY148" fmla="*/ 1108337 h 1722677"/>
              <a:gd name="connsiteX149" fmla="*/ 66571 w 1266576"/>
              <a:gd name="connsiteY149" fmla="*/ 1080410 h 1722677"/>
              <a:gd name="connsiteX150" fmla="*/ 52775 w 1266576"/>
              <a:gd name="connsiteY150" fmla="*/ 1060217 h 1722677"/>
              <a:gd name="connsiteX151" fmla="*/ 40734 w 1266576"/>
              <a:gd name="connsiteY151" fmla="*/ 1039816 h 1722677"/>
              <a:gd name="connsiteX152" fmla="*/ 27774 w 1266576"/>
              <a:gd name="connsiteY152" fmla="*/ 1014731 h 1722677"/>
              <a:gd name="connsiteX153" fmla="*/ 12013 w 1266576"/>
              <a:gd name="connsiteY153" fmla="*/ 984129 h 1722677"/>
              <a:gd name="connsiteX154" fmla="*/ 8376 w 1266576"/>
              <a:gd name="connsiteY154" fmla="*/ 969622 h 1722677"/>
              <a:gd name="connsiteX155" fmla="*/ 1687 w 1266576"/>
              <a:gd name="connsiteY155" fmla="*/ 942907 h 1722677"/>
              <a:gd name="connsiteX156" fmla="*/ 14 w 1266576"/>
              <a:gd name="connsiteY156" fmla="*/ 930616 h 1722677"/>
              <a:gd name="connsiteX157" fmla="*/ 1268 w 1266576"/>
              <a:gd name="connsiteY157" fmla="*/ 899678 h 1722677"/>
              <a:gd name="connsiteX158" fmla="*/ 447768 w 1266576"/>
              <a:gd name="connsiteY158" fmla="*/ 1480127 h 1722677"/>
              <a:gd name="connsiteX159" fmla="*/ 449357 w 1266576"/>
              <a:gd name="connsiteY159" fmla="*/ 1481758 h 1722677"/>
              <a:gd name="connsiteX160" fmla="*/ 458387 w 1266576"/>
              <a:gd name="connsiteY160" fmla="*/ 1490997 h 1722677"/>
              <a:gd name="connsiteX161" fmla="*/ 478914 w 1266576"/>
              <a:gd name="connsiteY161" fmla="*/ 1509392 h 1722677"/>
              <a:gd name="connsiteX162" fmla="*/ 514283 w 1266576"/>
              <a:gd name="connsiteY162" fmla="*/ 1542044 h 1722677"/>
              <a:gd name="connsiteX163" fmla="*/ 559644 w 1266576"/>
              <a:gd name="connsiteY163" fmla="*/ 1583140 h 1722677"/>
              <a:gd name="connsiteX164" fmla="*/ 569134 w 1266576"/>
              <a:gd name="connsiteY164" fmla="*/ 1589327 h 1722677"/>
              <a:gd name="connsiteX165" fmla="*/ 605339 w 1266576"/>
              <a:gd name="connsiteY165" fmla="*/ 1604002 h 1722677"/>
              <a:gd name="connsiteX166" fmla="*/ 622062 w 1266576"/>
              <a:gd name="connsiteY166" fmla="*/ 1611109 h 1722677"/>
              <a:gd name="connsiteX167" fmla="*/ 662614 w 1266576"/>
              <a:gd name="connsiteY167" fmla="*/ 1627037 h 1722677"/>
              <a:gd name="connsiteX168" fmla="*/ 702875 w 1266576"/>
              <a:gd name="connsiteY168" fmla="*/ 1643760 h 1722677"/>
              <a:gd name="connsiteX169" fmla="*/ 707390 w 1266576"/>
              <a:gd name="connsiteY169" fmla="*/ 1645014 h 1722677"/>
              <a:gd name="connsiteX170" fmla="*/ 703836 w 1266576"/>
              <a:gd name="connsiteY170" fmla="*/ 1640834 h 1722677"/>
              <a:gd name="connsiteX171" fmla="*/ 665708 w 1266576"/>
              <a:gd name="connsiteY171" fmla="*/ 1616711 h 1722677"/>
              <a:gd name="connsiteX172" fmla="*/ 621602 w 1266576"/>
              <a:gd name="connsiteY172" fmla="*/ 1589077 h 1722677"/>
              <a:gd name="connsiteX173" fmla="*/ 595807 w 1266576"/>
              <a:gd name="connsiteY173" fmla="*/ 1572646 h 1722677"/>
              <a:gd name="connsiteX174" fmla="*/ 549819 w 1266576"/>
              <a:gd name="connsiteY174" fmla="*/ 1543883 h 1722677"/>
              <a:gd name="connsiteX175" fmla="*/ 544175 w 1266576"/>
              <a:gd name="connsiteY175" fmla="*/ 1539995 h 1722677"/>
              <a:gd name="connsiteX176" fmla="*/ 518213 w 1266576"/>
              <a:gd name="connsiteY176" fmla="*/ 1523816 h 1722677"/>
              <a:gd name="connsiteX177" fmla="*/ 492501 w 1266576"/>
              <a:gd name="connsiteY177" fmla="*/ 1507093 h 1722677"/>
              <a:gd name="connsiteX178" fmla="*/ 456171 w 1266576"/>
              <a:gd name="connsiteY178" fmla="*/ 1484392 h 1722677"/>
              <a:gd name="connsiteX179" fmla="*/ 449189 w 1266576"/>
              <a:gd name="connsiteY179" fmla="*/ 1481591 h 1722677"/>
              <a:gd name="connsiteX180" fmla="*/ 447601 w 1266576"/>
              <a:gd name="connsiteY180" fmla="*/ 1479960 h 1722677"/>
              <a:gd name="connsiteX181" fmla="*/ 446096 w 1266576"/>
              <a:gd name="connsiteY181" fmla="*/ 1478413 h 1722677"/>
              <a:gd name="connsiteX182" fmla="*/ 445636 w 1266576"/>
              <a:gd name="connsiteY182" fmla="*/ 1477953 h 1722677"/>
              <a:gd name="connsiteX183" fmla="*/ 445218 w 1266576"/>
              <a:gd name="connsiteY183" fmla="*/ 1477953 h 1722677"/>
              <a:gd name="connsiteX184" fmla="*/ 446179 w 1266576"/>
              <a:gd name="connsiteY184" fmla="*/ 1478330 h 1722677"/>
              <a:gd name="connsiteX185" fmla="*/ 781806 w 1266576"/>
              <a:gd name="connsiteY185" fmla="*/ 1685525 h 1722677"/>
              <a:gd name="connsiteX186" fmla="*/ 781806 w 1266576"/>
              <a:gd name="connsiteY186" fmla="*/ 1685525 h 1722677"/>
              <a:gd name="connsiteX187" fmla="*/ 1089841 w 1266576"/>
              <a:gd name="connsiteY187" fmla="*/ 1452576 h 1722677"/>
              <a:gd name="connsiteX188" fmla="*/ 1091346 w 1266576"/>
              <a:gd name="connsiteY188" fmla="*/ 1451030 h 1722677"/>
              <a:gd name="connsiteX189" fmla="*/ 1094356 w 1266576"/>
              <a:gd name="connsiteY189" fmla="*/ 1447978 h 1722677"/>
              <a:gd name="connsiteX190" fmla="*/ 1098537 w 1266576"/>
              <a:gd name="connsiteY190" fmla="*/ 1446180 h 1722677"/>
              <a:gd name="connsiteX191" fmla="*/ 1119022 w 1266576"/>
              <a:gd name="connsiteY191" fmla="*/ 1429666 h 1722677"/>
              <a:gd name="connsiteX192" fmla="*/ 1119022 w 1266576"/>
              <a:gd name="connsiteY192" fmla="*/ 1429666 h 1722677"/>
              <a:gd name="connsiteX193" fmla="*/ 1111204 w 1266576"/>
              <a:gd name="connsiteY193" fmla="*/ 1432426 h 1722677"/>
              <a:gd name="connsiteX194" fmla="*/ 1094481 w 1266576"/>
              <a:gd name="connsiteY194" fmla="*/ 1447936 h 1722677"/>
              <a:gd name="connsiteX195" fmla="*/ 1091429 w 1266576"/>
              <a:gd name="connsiteY195" fmla="*/ 1451030 h 1722677"/>
              <a:gd name="connsiteX196" fmla="*/ 1089883 w 1266576"/>
              <a:gd name="connsiteY196" fmla="*/ 1452535 h 1722677"/>
              <a:gd name="connsiteX197" fmla="*/ 1092851 w 1266576"/>
              <a:gd name="connsiteY197" fmla="*/ 1521475 h 1722677"/>
              <a:gd name="connsiteX198" fmla="*/ 1094398 w 1266576"/>
              <a:gd name="connsiteY198" fmla="*/ 1519928 h 1722677"/>
              <a:gd name="connsiteX199" fmla="*/ 1102049 w 1266576"/>
              <a:gd name="connsiteY199" fmla="*/ 1512402 h 1722677"/>
              <a:gd name="connsiteX200" fmla="*/ 1102049 w 1266576"/>
              <a:gd name="connsiteY200" fmla="*/ 1512402 h 1722677"/>
              <a:gd name="connsiteX201" fmla="*/ 1094398 w 1266576"/>
              <a:gd name="connsiteY201" fmla="*/ 1519928 h 1722677"/>
              <a:gd name="connsiteX202" fmla="*/ 1092851 w 1266576"/>
              <a:gd name="connsiteY202" fmla="*/ 1521475 h 1722677"/>
              <a:gd name="connsiteX203" fmla="*/ 101438 w 1266576"/>
              <a:gd name="connsiteY203" fmla="*/ 957832 h 1722677"/>
              <a:gd name="connsiteX204" fmla="*/ 99975 w 1266576"/>
              <a:gd name="connsiteY204" fmla="*/ 959379 h 1722677"/>
              <a:gd name="connsiteX205" fmla="*/ 99975 w 1266576"/>
              <a:gd name="connsiteY205" fmla="*/ 959379 h 1722677"/>
              <a:gd name="connsiteX206" fmla="*/ 101480 w 1266576"/>
              <a:gd name="connsiteY206" fmla="*/ 957832 h 1722677"/>
              <a:gd name="connsiteX207" fmla="*/ 103110 w 1266576"/>
              <a:gd name="connsiteY207" fmla="*/ 956160 h 1722677"/>
              <a:gd name="connsiteX208" fmla="*/ 106246 w 1266576"/>
              <a:gd name="connsiteY208" fmla="*/ 954738 h 1722677"/>
              <a:gd name="connsiteX209" fmla="*/ 110427 w 1266576"/>
              <a:gd name="connsiteY209" fmla="*/ 953275 h 1722677"/>
              <a:gd name="connsiteX210" fmla="*/ 136389 w 1266576"/>
              <a:gd name="connsiteY210" fmla="*/ 938810 h 1722677"/>
              <a:gd name="connsiteX211" fmla="*/ 142744 w 1266576"/>
              <a:gd name="connsiteY211" fmla="*/ 934629 h 1722677"/>
              <a:gd name="connsiteX212" fmla="*/ 143538 w 1266576"/>
              <a:gd name="connsiteY212" fmla="*/ 931243 h 1722677"/>
              <a:gd name="connsiteX213" fmla="*/ 139357 w 1266576"/>
              <a:gd name="connsiteY213" fmla="*/ 929111 h 1722677"/>
              <a:gd name="connsiteX214" fmla="*/ 137392 w 1266576"/>
              <a:gd name="connsiteY214" fmla="*/ 930239 h 1722677"/>
              <a:gd name="connsiteX215" fmla="*/ 108796 w 1266576"/>
              <a:gd name="connsiteY215" fmla="*/ 951895 h 1722677"/>
              <a:gd name="connsiteX216" fmla="*/ 106455 w 1266576"/>
              <a:gd name="connsiteY216" fmla="*/ 954822 h 1722677"/>
              <a:gd name="connsiteX217" fmla="*/ 103320 w 1266576"/>
              <a:gd name="connsiteY217" fmla="*/ 956243 h 1722677"/>
              <a:gd name="connsiteX218" fmla="*/ 835403 w 1266576"/>
              <a:gd name="connsiteY218" fmla="*/ 1510814 h 1722677"/>
              <a:gd name="connsiteX219" fmla="*/ 835403 w 1266576"/>
              <a:gd name="connsiteY219" fmla="*/ 1510814 h 1722677"/>
              <a:gd name="connsiteX220" fmla="*/ 1089715 w 1266576"/>
              <a:gd name="connsiteY220" fmla="*/ 1446431 h 1722677"/>
              <a:gd name="connsiteX221" fmla="*/ 1091262 w 1266576"/>
              <a:gd name="connsiteY221" fmla="*/ 1444842 h 1722677"/>
              <a:gd name="connsiteX222" fmla="*/ 1091262 w 1266576"/>
              <a:gd name="connsiteY222" fmla="*/ 1444842 h 1722677"/>
              <a:gd name="connsiteX223" fmla="*/ 1089715 w 1266576"/>
              <a:gd name="connsiteY223" fmla="*/ 1446431 h 1722677"/>
              <a:gd name="connsiteX224" fmla="*/ 1088169 w 1266576"/>
              <a:gd name="connsiteY224" fmla="*/ 1447978 h 1722677"/>
              <a:gd name="connsiteX225" fmla="*/ 1074414 w 1266576"/>
              <a:gd name="connsiteY225" fmla="*/ 1461732 h 1722677"/>
              <a:gd name="connsiteX226" fmla="*/ 1074414 w 1266576"/>
              <a:gd name="connsiteY226" fmla="*/ 1461732 h 1722677"/>
              <a:gd name="connsiteX227" fmla="*/ 1085409 w 1266576"/>
              <a:gd name="connsiteY227" fmla="*/ 1451531 h 1722677"/>
              <a:gd name="connsiteX228" fmla="*/ 1088127 w 1266576"/>
              <a:gd name="connsiteY228" fmla="*/ 1447978 h 1722677"/>
              <a:gd name="connsiteX229" fmla="*/ 67825 w 1266576"/>
              <a:gd name="connsiteY229" fmla="*/ 1074139 h 1722677"/>
              <a:gd name="connsiteX230" fmla="*/ 67825 w 1266576"/>
              <a:gd name="connsiteY230" fmla="*/ 1074139 h 1722677"/>
              <a:gd name="connsiteX231" fmla="*/ 69414 w 1266576"/>
              <a:gd name="connsiteY231" fmla="*/ 1075686 h 1722677"/>
              <a:gd name="connsiteX232" fmla="*/ 97467 w 1266576"/>
              <a:gd name="connsiteY232" fmla="*/ 1108463 h 1722677"/>
              <a:gd name="connsiteX233" fmla="*/ 94624 w 1266576"/>
              <a:gd name="connsiteY233" fmla="*/ 1103237 h 1722677"/>
              <a:gd name="connsiteX234" fmla="*/ 82082 w 1266576"/>
              <a:gd name="connsiteY234" fmla="*/ 1089817 h 1722677"/>
              <a:gd name="connsiteX235" fmla="*/ 69163 w 1266576"/>
              <a:gd name="connsiteY235" fmla="*/ 1075770 h 1722677"/>
              <a:gd name="connsiteX236" fmla="*/ 1034614 w 1266576"/>
              <a:gd name="connsiteY236" fmla="*/ 1025058 h 1722677"/>
              <a:gd name="connsiteX237" fmla="*/ 1036035 w 1266576"/>
              <a:gd name="connsiteY237" fmla="*/ 1023594 h 1722677"/>
              <a:gd name="connsiteX238" fmla="*/ 1037624 w 1266576"/>
              <a:gd name="connsiteY238" fmla="*/ 1021964 h 1722677"/>
              <a:gd name="connsiteX239" fmla="*/ 1049581 w 1266576"/>
              <a:gd name="connsiteY239" fmla="*/ 1013979 h 1722677"/>
              <a:gd name="connsiteX240" fmla="*/ 1079765 w 1266576"/>
              <a:gd name="connsiteY240" fmla="*/ 989354 h 1722677"/>
              <a:gd name="connsiteX241" fmla="*/ 1122534 w 1266576"/>
              <a:gd name="connsiteY241" fmla="*/ 954822 h 1722677"/>
              <a:gd name="connsiteX242" fmla="*/ 1127927 w 1266576"/>
              <a:gd name="connsiteY242" fmla="*/ 946753 h 1722677"/>
              <a:gd name="connsiteX243" fmla="*/ 1138797 w 1266576"/>
              <a:gd name="connsiteY243" fmla="*/ 906995 h 1722677"/>
              <a:gd name="connsiteX244" fmla="*/ 1139382 w 1266576"/>
              <a:gd name="connsiteY244" fmla="*/ 901351 h 1722677"/>
              <a:gd name="connsiteX245" fmla="*/ 1138379 w 1266576"/>
              <a:gd name="connsiteY245" fmla="*/ 901643 h 1722677"/>
              <a:gd name="connsiteX246" fmla="*/ 1115719 w 1266576"/>
              <a:gd name="connsiteY246" fmla="*/ 928358 h 1722677"/>
              <a:gd name="connsiteX247" fmla="*/ 1097324 w 1266576"/>
              <a:gd name="connsiteY247" fmla="*/ 949763 h 1722677"/>
              <a:gd name="connsiteX248" fmla="*/ 1072240 w 1266576"/>
              <a:gd name="connsiteY248" fmla="*/ 979613 h 1722677"/>
              <a:gd name="connsiteX249" fmla="*/ 1059363 w 1266576"/>
              <a:gd name="connsiteY249" fmla="*/ 994748 h 1722677"/>
              <a:gd name="connsiteX250" fmla="*/ 1039631 w 1266576"/>
              <a:gd name="connsiteY250" fmla="*/ 1018034 h 1722677"/>
              <a:gd name="connsiteX251" fmla="*/ 1037707 w 1266576"/>
              <a:gd name="connsiteY251" fmla="*/ 1022215 h 1722677"/>
              <a:gd name="connsiteX252" fmla="*/ 1036119 w 1266576"/>
              <a:gd name="connsiteY252" fmla="*/ 1023845 h 1722677"/>
              <a:gd name="connsiteX253" fmla="*/ 1034614 w 1266576"/>
              <a:gd name="connsiteY253" fmla="*/ 1025225 h 1722677"/>
              <a:gd name="connsiteX254" fmla="*/ 1034614 w 1266576"/>
              <a:gd name="connsiteY254" fmla="*/ 1025434 h 1722677"/>
              <a:gd name="connsiteX255" fmla="*/ 50977 w 1266576"/>
              <a:gd name="connsiteY255" fmla="*/ 1002189 h 1722677"/>
              <a:gd name="connsiteX256" fmla="*/ 50977 w 1266576"/>
              <a:gd name="connsiteY256" fmla="*/ 1002189 h 1722677"/>
              <a:gd name="connsiteX257" fmla="*/ 50977 w 1266576"/>
              <a:gd name="connsiteY257" fmla="*/ 1002189 h 1722677"/>
              <a:gd name="connsiteX258" fmla="*/ 361980 w 1266576"/>
              <a:gd name="connsiteY258" fmla="*/ 1150855 h 1722677"/>
              <a:gd name="connsiteX259" fmla="*/ 360391 w 1266576"/>
              <a:gd name="connsiteY259" fmla="*/ 1149392 h 1722677"/>
              <a:gd name="connsiteX260" fmla="*/ 350901 w 1266576"/>
              <a:gd name="connsiteY260" fmla="*/ 1139442 h 1722677"/>
              <a:gd name="connsiteX261" fmla="*/ 321260 w 1266576"/>
              <a:gd name="connsiteY261" fmla="*/ 1110720 h 1722677"/>
              <a:gd name="connsiteX262" fmla="*/ 282588 w 1266576"/>
              <a:gd name="connsiteY262" fmla="*/ 1072634 h 1722677"/>
              <a:gd name="connsiteX263" fmla="*/ 243122 w 1266576"/>
              <a:gd name="connsiteY263" fmla="*/ 1034297 h 1722677"/>
              <a:gd name="connsiteX264" fmla="*/ 232754 w 1266576"/>
              <a:gd name="connsiteY264" fmla="*/ 1023971 h 1722677"/>
              <a:gd name="connsiteX265" fmla="*/ 231333 w 1266576"/>
              <a:gd name="connsiteY265" fmla="*/ 1023678 h 1722677"/>
              <a:gd name="connsiteX266" fmla="*/ 230664 w 1266576"/>
              <a:gd name="connsiteY266" fmla="*/ 1024807 h 1722677"/>
              <a:gd name="connsiteX267" fmla="*/ 230915 w 1266576"/>
              <a:gd name="connsiteY267" fmla="*/ 1026270 h 1722677"/>
              <a:gd name="connsiteX268" fmla="*/ 237018 w 1266576"/>
              <a:gd name="connsiteY268" fmla="*/ 1047592 h 1722677"/>
              <a:gd name="connsiteX269" fmla="*/ 241826 w 1266576"/>
              <a:gd name="connsiteY269" fmla="*/ 1054323 h 1722677"/>
              <a:gd name="connsiteX270" fmla="*/ 271927 w 1266576"/>
              <a:gd name="connsiteY270" fmla="*/ 1079114 h 1722677"/>
              <a:gd name="connsiteX271" fmla="*/ 319964 w 1266576"/>
              <a:gd name="connsiteY271" fmla="*/ 1118162 h 1722677"/>
              <a:gd name="connsiteX272" fmla="*/ 356336 w 1266576"/>
              <a:gd name="connsiteY272" fmla="*/ 1147427 h 1722677"/>
              <a:gd name="connsiteX273" fmla="*/ 360517 w 1266576"/>
              <a:gd name="connsiteY273" fmla="*/ 1149266 h 1722677"/>
              <a:gd name="connsiteX274" fmla="*/ 362147 w 1266576"/>
              <a:gd name="connsiteY274" fmla="*/ 1150897 h 1722677"/>
              <a:gd name="connsiteX275" fmla="*/ 53945 w 1266576"/>
              <a:gd name="connsiteY275" fmla="*/ 1006872 h 1722677"/>
              <a:gd name="connsiteX276" fmla="*/ 53945 w 1266576"/>
              <a:gd name="connsiteY276" fmla="*/ 1006579 h 1722677"/>
              <a:gd name="connsiteX277" fmla="*/ 54238 w 1266576"/>
              <a:gd name="connsiteY277" fmla="*/ 1006579 h 1722677"/>
              <a:gd name="connsiteX278" fmla="*/ 55827 w 1266576"/>
              <a:gd name="connsiteY278" fmla="*/ 1008084 h 1722677"/>
              <a:gd name="connsiteX279" fmla="*/ 59464 w 1266576"/>
              <a:gd name="connsiteY279" fmla="*/ 1016027 h 1722677"/>
              <a:gd name="connsiteX280" fmla="*/ 61429 w 1266576"/>
              <a:gd name="connsiteY280" fmla="*/ 1016613 h 1722677"/>
              <a:gd name="connsiteX281" fmla="*/ 61680 w 1266576"/>
              <a:gd name="connsiteY281" fmla="*/ 1014690 h 1722677"/>
              <a:gd name="connsiteX282" fmla="*/ 55701 w 1266576"/>
              <a:gd name="connsiteY282" fmla="*/ 1008209 h 1722677"/>
              <a:gd name="connsiteX283" fmla="*/ 243958 w 1266576"/>
              <a:gd name="connsiteY283" fmla="*/ 1201316 h 1722677"/>
              <a:gd name="connsiteX284" fmla="*/ 245505 w 1266576"/>
              <a:gd name="connsiteY284" fmla="*/ 1199728 h 1722677"/>
              <a:gd name="connsiteX285" fmla="*/ 245798 w 1266576"/>
              <a:gd name="connsiteY285" fmla="*/ 1199518 h 1722677"/>
              <a:gd name="connsiteX286" fmla="*/ 245798 w 1266576"/>
              <a:gd name="connsiteY286" fmla="*/ 1199811 h 1722677"/>
              <a:gd name="connsiteX287" fmla="*/ 244126 w 1266576"/>
              <a:gd name="connsiteY287" fmla="*/ 1201316 h 1722677"/>
              <a:gd name="connsiteX288" fmla="*/ 244126 w 1266576"/>
              <a:gd name="connsiteY288" fmla="*/ 1201567 h 1722677"/>
              <a:gd name="connsiteX289" fmla="*/ 369631 w 1266576"/>
              <a:gd name="connsiteY289" fmla="*/ 1158464 h 1722677"/>
              <a:gd name="connsiteX290" fmla="*/ 369380 w 1266576"/>
              <a:gd name="connsiteY290" fmla="*/ 1158255 h 1722677"/>
              <a:gd name="connsiteX291" fmla="*/ 369631 w 1266576"/>
              <a:gd name="connsiteY291" fmla="*/ 1158464 h 1722677"/>
              <a:gd name="connsiteX292" fmla="*/ 369631 w 1266576"/>
              <a:gd name="connsiteY292" fmla="*/ 1158464 h 1722677"/>
              <a:gd name="connsiteX293" fmla="*/ 364990 w 1266576"/>
              <a:gd name="connsiteY293" fmla="*/ 1160053 h 1722677"/>
              <a:gd name="connsiteX294" fmla="*/ 363443 w 1266576"/>
              <a:gd name="connsiteY294" fmla="*/ 1158506 h 1722677"/>
              <a:gd name="connsiteX295" fmla="*/ 359262 w 1266576"/>
              <a:gd name="connsiteY295" fmla="*/ 1153991 h 1722677"/>
              <a:gd name="connsiteX296" fmla="*/ 340867 w 1266576"/>
              <a:gd name="connsiteY296" fmla="*/ 1139024 h 1722677"/>
              <a:gd name="connsiteX297" fmla="*/ 312355 w 1266576"/>
              <a:gd name="connsiteY297" fmla="*/ 1116030 h 1722677"/>
              <a:gd name="connsiteX298" fmla="*/ 288274 w 1266576"/>
              <a:gd name="connsiteY298" fmla="*/ 1095962 h 1722677"/>
              <a:gd name="connsiteX299" fmla="*/ 250230 w 1266576"/>
              <a:gd name="connsiteY299" fmla="*/ 1065276 h 1722677"/>
              <a:gd name="connsiteX300" fmla="*/ 242328 w 1266576"/>
              <a:gd name="connsiteY300" fmla="*/ 1059298 h 1722677"/>
              <a:gd name="connsiteX301" fmla="*/ 240907 w 1266576"/>
              <a:gd name="connsiteY301" fmla="*/ 1059298 h 1722677"/>
              <a:gd name="connsiteX302" fmla="*/ 240321 w 1266576"/>
              <a:gd name="connsiteY302" fmla="*/ 1060510 h 1722677"/>
              <a:gd name="connsiteX303" fmla="*/ 245296 w 1266576"/>
              <a:gd name="connsiteY303" fmla="*/ 1082083 h 1722677"/>
              <a:gd name="connsiteX304" fmla="*/ 249477 w 1266576"/>
              <a:gd name="connsiteY304" fmla="*/ 1087350 h 1722677"/>
              <a:gd name="connsiteX305" fmla="*/ 255999 w 1266576"/>
              <a:gd name="connsiteY305" fmla="*/ 1091280 h 1722677"/>
              <a:gd name="connsiteX306" fmla="*/ 303617 w 1266576"/>
              <a:gd name="connsiteY306" fmla="*/ 1121841 h 1722677"/>
              <a:gd name="connsiteX307" fmla="*/ 353786 w 1266576"/>
              <a:gd name="connsiteY307" fmla="*/ 1154116 h 1722677"/>
              <a:gd name="connsiteX308" fmla="*/ 363401 w 1266576"/>
              <a:gd name="connsiteY308" fmla="*/ 1158506 h 1722677"/>
              <a:gd name="connsiteX309" fmla="*/ 364948 w 1266576"/>
              <a:gd name="connsiteY309" fmla="*/ 1160053 h 1722677"/>
              <a:gd name="connsiteX310" fmla="*/ 365157 w 1266576"/>
              <a:gd name="connsiteY310" fmla="*/ 1160303 h 1722677"/>
              <a:gd name="connsiteX311" fmla="*/ 1075961 w 1266576"/>
              <a:gd name="connsiteY311" fmla="*/ 286578 h 1722677"/>
              <a:gd name="connsiteX312" fmla="*/ 1075961 w 1266576"/>
              <a:gd name="connsiteY312" fmla="*/ 286578 h 1722677"/>
              <a:gd name="connsiteX313" fmla="*/ 1074372 w 1266576"/>
              <a:gd name="connsiteY313" fmla="*/ 285073 h 1722677"/>
              <a:gd name="connsiteX314" fmla="*/ 1073996 w 1266576"/>
              <a:gd name="connsiteY314" fmla="*/ 281352 h 1722677"/>
              <a:gd name="connsiteX315" fmla="*/ 1066094 w 1266576"/>
              <a:gd name="connsiteY315" fmla="*/ 262330 h 1722677"/>
              <a:gd name="connsiteX316" fmla="*/ 1055057 w 1266576"/>
              <a:gd name="connsiteY316" fmla="*/ 236284 h 1722677"/>
              <a:gd name="connsiteX317" fmla="*/ 1043059 w 1266576"/>
              <a:gd name="connsiteY317" fmla="*/ 207354 h 1722677"/>
              <a:gd name="connsiteX318" fmla="*/ 1035324 w 1266576"/>
              <a:gd name="connsiteY318" fmla="*/ 200957 h 1722677"/>
              <a:gd name="connsiteX319" fmla="*/ 1015215 w 1266576"/>
              <a:gd name="connsiteY319" fmla="*/ 196359 h 1722677"/>
              <a:gd name="connsiteX320" fmla="*/ 996653 w 1266576"/>
              <a:gd name="connsiteY320" fmla="*/ 191802 h 1722677"/>
              <a:gd name="connsiteX321" fmla="*/ 991427 w 1266576"/>
              <a:gd name="connsiteY321" fmla="*/ 190840 h 1722677"/>
              <a:gd name="connsiteX322" fmla="*/ 990131 w 1266576"/>
              <a:gd name="connsiteY322" fmla="*/ 191384 h 1722677"/>
              <a:gd name="connsiteX323" fmla="*/ 990131 w 1266576"/>
              <a:gd name="connsiteY323" fmla="*/ 193474 h 1722677"/>
              <a:gd name="connsiteX324" fmla="*/ 991051 w 1266576"/>
              <a:gd name="connsiteY324" fmla="*/ 194686 h 1722677"/>
              <a:gd name="connsiteX325" fmla="*/ 1036788 w 1266576"/>
              <a:gd name="connsiteY325" fmla="*/ 244855 h 1722677"/>
              <a:gd name="connsiteX326" fmla="*/ 1062959 w 1266576"/>
              <a:gd name="connsiteY326" fmla="*/ 273660 h 1722677"/>
              <a:gd name="connsiteX327" fmla="*/ 1074456 w 1266576"/>
              <a:gd name="connsiteY327" fmla="*/ 285031 h 1722677"/>
              <a:gd name="connsiteX328" fmla="*/ 643843 w 1266576"/>
              <a:gd name="connsiteY328" fmla="*/ 1598190 h 1722677"/>
              <a:gd name="connsiteX329" fmla="*/ 644052 w 1266576"/>
              <a:gd name="connsiteY329" fmla="*/ 1598190 h 1722677"/>
              <a:gd name="connsiteX330" fmla="*/ 643843 w 1266576"/>
              <a:gd name="connsiteY330" fmla="*/ 1598190 h 1722677"/>
              <a:gd name="connsiteX331" fmla="*/ 640791 w 1266576"/>
              <a:gd name="connsiteY331" fmla="*/ 1596811 h 1722677"/>
              <a:gd name="connsiteX332" fmla="*/ 639202 w 1266576"/>
              <a:gd name="connsiteY332" fmla="*/ 1595138 h 1722677"/>
              <a:gd name="connsiteX333" fmla="*/ 636192 w 1266576"/>
              <a:gd name="connsiteY333" fmla="*/ 1593717 h 1722677"/>
              <a:gd name="connsiteX334" fmla="*/ 636192 w 1266576"/>
              <a:gd name="connsiteY334" fmla="*/ 1593717 h 1722677"/>
              <a:gd name="connsiteX335" fmla="*/ 639202 w 1266576"/>
              <a:gd name="connsiteY335" fmla="*/ 1595138 h 1722677"/>
              <a:gd name="connsiteX336" fmla="*/ 640791 w 1266576"/>
              <a:gd name="connsiteY336" fmla="*/ 1596769 h 1722677"/>
              <a:gd name="connsiteX337" fmla="*/ 625532 w 1266576"/>
              <a:gd name="connsiteY337" fmla="*/ 1585899 h 1722677"/>
              <a:gd name="connsiteX338" fmla="*/ 627078 w 1266576"/>
              <a:gd name="connsiteY338" fmla="*/ 1587446 h 1722677"/>
              <a:gd name="connsiteX339" fmla="*/ 631635 w 1266576"/>
              <a:gd name="connsiteY339" fmla="*/ 1590456 h 1722677"/>
              <a:gd name="connsiteX340" fmla="*/ 631635 w 1266576"/>
              <a:gd name="connsiteY340" fmla="*/ 1590749 h 1722677"/>
              <a:gd name="connsiteX341" fmla="*/ 631343 w 1266576"/>
              <a:gd name="connsiteY341" fmla="*/ 1590749 h 1722677"/>
              <a:gd name="connsiteX342" fmla="*/ 626786 w 1266576"/>
              <a:gd name="connsiteY342" fmla="*/ 1587697 h 1722677"/>
              <a:gd name="connsiteX343" fmla="*/ 625239 w 1266576"/>
              <a:gd name="connsiteY343" fmla="*/ 1586150 h 1722677"/>
              <a:gd name="connsiteX344" fmla="*/ 622145 w 1266576"/>
              <a:gd name="connsiteY344" fmla="*/ 1584645 h 1722677"/>
              <a:gd name="connsiteX345" fmla="*/ 616710 w 1266576"/>
              <a:gd name="connsiteY345" fmla="*/ 1579461 h 1722677"/>
              <a:gd name="connsiteX346" fmla="*/ 605422 w 1266576"/>
              <a:gd name="connsiteY346" fmla="*/ 1571643 h 1722677"/>
              <a:gd name="connsiteX347" fmla="*/ 586693 w 1266576"/>
              <a:gd name="connsiteY347" fmla="*/ 1558474 h 1722677"/>
              <a:gd name="connsiteX348" fmla="*/ 555881 w 1266576"/>
              <a:gd name="connsiteY348" fmla="*/ 1537319 h 1722677"/>
              <a:gd name="connsiteX349" fmla="*/ 536650 w 1266576"/>
              <a:gd name="connsiteY349" fmla="*/ 1524986 h 1722677"/>
              <a:gd name="connsiteX350" fmla="*/ 497644 w 1266576"/>
              <a:gd name="connsiteY350" fmla="*/ 1504083 h 1722677"/>
              <a:gd name="connsiteX351" fmla="*/ 485896 w 1266576"/>
              <a:gd name="connsiteY351" fmla="*/ 1498731 h 1722677"/>
              <a:gd name="connsiteX352" fmla="*/ 482635 w 1266576"/>
              <a:gd name="connsiteY352" fmla="*/ 1497310 h 1722677"/>
              <a:gd name="connsiteX353" fmla="*/ 482301 w 1266576"/>
              <a:gd name="connsiteY353" fmla="*/ 1496725 h 1722677"/>
              <a:gd name="connsiteX354" fmla="*/ 481799 w 1266576"/>
              <a:gd name="connsiteY354" fmla="*/ 1496725 h 1722677"/>
              <a:gd name="connsiteX355" fmla="*/ 482719 w 1266576"/>
              <a:gd name="connsiteY355" fmla="*/ 1497352 h 1722677"/>
              <a:gd name="connsiteX356" fmla="*/ 485980 w 1266576"/>
              <a:gd name="connsiteY356" fmla="*/ 1498773 h 1722677"/>
              <a:gd name="connsiteX357" fmla="*/ 491038 w 1266576"/>
              <a:gd name="connsiteY357" fmla="*/ 1503205 h 1722677"/>
              <a:gd name="connsiteX358" fmla="*/ 511942 w 1266576"/>
              <a:gd name="connsiteY358" fmla="*/ 1516249 h 1722677"/>
              <a:gd name="connsiteX359" fmla="*/ 557302 w 1266576"/>
              <a:gd name="connsiteY359" fmla="*/ 1544761 h 1722677"/>
              <a:gd name="connsiteX360" fmla="*/ 599360 w 1266576"/>
              <a:gd name="connsiteY360" fmla="*/ 1571309 h 1722677"/>
              <a:gd name="connsiteX361" fmla="*/ 617505 w 1266576"/>
              <a:gd name="connsiteY361" fmla="*/ 1582680 h 1722677"/>
              <a:gd name="connsiteX362" fmla="*/ 622396 w 1266576"/>
              <a:gd name="connsiteY362" fmla="*/ 1584603 h 1722677"/>
              <a:gd name="connsiteX363" fmla="*/ 625532 w 1266576"/>
              <a:gd name="connsiteY363" fmla="*/ 1585899 h 1722677"/>
              <a:gd name="connsiteX364" fmla="*/ 311310 w 1266576"/>
              <a:gd name="connsiteY364" fmla="*/ 950432 h 1722677"/>
              <a:gd name="connsiteX365" fmla="*/ 309846 w 1266576"/>
              <a:gd name="connsiteY365" fmla="*/ 947213 h 1722677"/>
              <a:gd name="connsiteX366" fmla="*/ 307881 w 1266576"/>
              <a:gd name="connsiteY366" fmla="*/ 942238 h 1722677"/>
              <a:gd name="connsiteX367" fmla="*/ 295841 w 1266576"/>
              <a:gd name="connsiteY367" fmla="*/ 920080 h 1722677"/>
              <a:gd name="connsiteX368" fmla="*/ 276317 w 1266576"/>
              <a:gd name="connsiteY368" fmla="*/ 884586 h 1722677"/>
              <a:gd name="connsiteX369" fmla="*/ 254745 w 1266576"/>
              <a:gd name="connsiteY369" fmla="*/ 844953 h 1722677"/>
              <a:gd name="connsiteX370" fmla="*/ 227696 w 1266576"/>
              <a:gd name="connsiteY370" fmla="*/ 796164 h 1722677"/>
              <a:gd name="connsiteX371" fmla="*/ 207712 w 1266576"/>
              <a:gd name="connsiteY371" fmla="*/ 760043 h 1722677"/>
              <a:gd name="connsiteX372" fmla="*/ 172636 w 1266576"/>
              <a:gd name="connsiteY372" fmla="*/ 695618 h 1722677"/>
              <a:gd name="connsiteX373" fmla="*/ 157334 w 1266576"/>
              <a:gd name="connsiteY373" fmla="*/ 667399 h 1722677"/>
              <a:gd name="connsiteX374" fmla="*/ 141155 w 1266576"/>
              <a:gd name="connsiteY374" fmla="*/ 638802 h 1722677"/>
              <a:gd name="connsiteX375" fmla="*/ 117283 w 1266576"/>
              <a:gd name="connsiteY375" fmla="*/ 594320 h 1722677"/>
              <a:gd name="connsiteX376" fmla="*/ 115109 w 1266576"/>
              <a:gd name="connsiteY376" fmla="*/ 591352 h 1722677"/>
              <a:gd name="connsiteX377" fmla="*/ 113688 w 1266576"/>
              <a:gd name="connsiteY377" fmla="*/ 596536 h 1722677"/>
              <a:gd name="connsiteX378" fmla="*/ 114357 w 1266576"/>
              <a:gd name="connsiteY378" fmla="*/ 647791 h 1722677"/>
              <a:gd name="connsiteX379" fmla="*/ 117492 w 1266576"/>
              <a:gd name="connsiteY379" fmla="*/ 657783 h 1722677"/>
              <a:gd name="connsiteX380" fmla="*/ 127693 w 1266576"/>
              <a:gd name="connsiteY380" fmla="*/ 672792 h 1722677"/>
              <a:gd name="connsiteX381" fmla="*/ 151021 w 1266576"/>
              <a:gd name="connsiteY381" fmla="*/ 707784 h 1722677"/>
              <a:gd name="connsiteX382" fmla="*/ 183255 w 1266576"/>
              <a:gd name="connsiteY382" fmla="*/ 757033 h 1722677"/>
              <a:gd name="connsiteX383" fmla="*/ 208339 w 1266576"/>
              <a:gd name="connsiteY383" fmla="*/ 794659 h 1722677"/>
              <a:gd name="connsiteX384" fmla="*/ 229242 w 1266576"/>
              <a:gd name="connsiteY384" fmla="*/ 826683 h 1722677"/>
              <a:gd name="connsiteX385" fmla="*/ 245965 w 1266576"/>
              <a:gd name="connsiteY385" fmla="*/ 852269 h 1722677"/>
              <a:gd name="connsiteX386" fmla="*/ 268123 w 1266576"/>
              <a:gd name="connsiteY386" fmla="*/ 885213 h 1722677"/>
              <a:gd name="connsiteX387" fmla="*/ 302865 w 1266576"/>
              <a:gd name="connsiteY387" fmla="*/ 938308 h 1722677"/>
              <a:gd name="connsiteX388" fmla="*/ 310181 w 1266576"/>
              <a:gd name="connsiteY388" fmla="*/ 946669 h 1722677"/>
              <a:gd name="connsiteX389" fmla="*/ 311644 w 1266576"/>
              <a:gd name="connsiteY389" fmla="*/ 949889 h 1722677"/>
              <a:gd name="connsiteX390" fmla="*/ 313149 w 1266576"/>
              <a:gd name="connsiteY390" fmla="*/ 952857 h 1722677"/>
              <a:gd name="connsiteX391" fmla="*/ 313149 w 1266576"/>
              <a:gd name="connsiteY391" fmla="*/ 952857 h 1722677"/>
              <a:gd name="connsiteX392" fmla="*/ 113771 w 1266576"/>
              <a:gd name="connsiteY392" fmla="*/ 1049557 h 1722677"/>
              <a:gd name="connsiteX393" fmla="*/ 115360 w 1266576"/>
              <a:gd name="connsiteY393" fmla="*/ 1051187 h 1722677"/>
              <a:gd name="connsiteX394" fmla="*/ 119875 w 1266576"/>
              <a:gd name="connsiteY394" fmla="*/ 1054281 h 1722677"/>
              <a:gd name="connsiteX395" fmla="*/ 123136 w 1266576"/>
              <a:gd name="connsiteY395" fmla="*/ 1055660 h 1722677"/>
              <a:gd name="connsiteX396" fmla="*/ 125895 w 1266576"/>
              <a:gd name="connsiteY396" fmla="*/ 1057333 h 1722677"/>
              <a:gd name="connsiteX397" fmla="*/ 126397 w 1266576"/>
              <a:gd name="connsiteY397" fmla="*/ 1057625 h 1722677"/>
              <a:gd name="connsiteX398" fmla="*/ 125812 w 1266576"/>
              <a:gd name="connsiteY398" fmla="*/ 1057416 h 1722677"/>
              <a:gd name="connsiteX399" fmla="*/ 123052 w 1266576"/>
              <a:gd name="connsiteY399" fmla="*/ 1055744 h 1722677"/>
              <a:gd name="connsiteX400" fmla="*/ 119875 w 1266576"/>
              <a:gd name="connsiteY400" fmla="*/ 1054239 h 1722677"/>
              <a:gd name="connsiteX401" fmla="*/ 115276 w 1266576"/>
              <a:gd name="connsiteY401" fmla="*/ 1051271 h 1722677"/>
              <a:gd name="connsiteX402" fmla="*/ 113688 w 1266576"/>
              <a:gd name="connsiteY402" fmla="*/ 1049640 h 1722677"/>
              <a:gd name="connsiteX403" fmla="*/ 113102 w 1266576"/>
              <a:gd name="connsiteY403" fmla="*/ 1049389 h 1722677"/>
              <a:gd name="connsiteX404" fmla="*/ 823154 w 1266576"/>
              <a:gd name="connsiteY404" fmla="*/ 1074139 h 1722677"/>
              <a:gd name="connsiteX405" fmla="*/ 821690 w 1266576"/>
              <a:gd name="connsiteY405" fmla="*/ 1077233 h 1722677"/>
              <a:gd name="connsiteX406" fmla="*/ 819056 w 1266576"/>
              <a:gd name="connsiteY406" fmla="*/ 1079867 h 1722677"/>
              <a:gd name="connsiteX407" fmla="*/ 805260 w 1266576"/>
              <a:gd name="connsiteY407" fmla="*/ 1100770 h 1722677"/>
              <a:gd name="connsiteX408" fmla="*/ 806514 w 1266576"/>
              <a:gd name="connsiteY408" fmla="*/ 1111724 h 1722677"/>
              <a:gd name="connsiteX409" fmla="*/ 808818 w 1266576"/>
              <a:gd name="connsiteY409" fmla="*/ 1111619 h 1722677"/>
              <a:gd name="connsiteX410" fmla="*/ 809065 w 1266576"/>
              <a:gd name="connsiteY410" fmla="*/ 1111264 h 1722677"/>
              <a:gd name="connsiteX411" fmla="*/ 810319 w 1266576"/>
              <a:gd name="connsiteY411" fmla="*/ 1108463 h 1722677"/>
              <a:gd name="connsiteX412" fmla="*/ 819307 w 1266576"/>
              <a:gd name="connsiteY412" fmla="*/ 1085887 h 1722677"/>
              <a:gd name="connsiteX413" fmla="*/ 821565 w 1266576"/>
              <a:gd name="connsiteY413" fmla="*/ 1077107 h 1722677"/>
              <a:gd name="connsiteX414" fmla="*/ 823154 w 1266576"/>
              <a:gd name="connsiteY414" fmla="*/ 1074056 h 1722677"/>
              <a:gd name="connsiteX415" fmla="*/ 823154 w 1266576"/>
              <a:gd name="connsiteY415" fmla="*/ 1074056 h 1722677"/>
              <a:gd name="connsiteX416" fmla="*/ 95460 w 1266576"/>
              <a:gd name="connsiteY416" fmla="*/ 934796 h 1722677"/>
              <a:gd name="connsiteX417" fmla="*/ 98470 w 1266576"/>
              <a:gd name="connsiteY417" fmla="*/ 933208 h 1722677"/>
              <a:gd name="connsiteX418" fmla="*/ 99975 w 1266576"/>
              <a:gd name="connsiteY418" fmla="*/ 932957 h 1722677"/>
              <a:gd name="connsiteX419" fmla="*/ 131247 w 1266576"/>
              <a:gd name="connsiteY419" fmla="*/ 921042 h 1722677"/>
              <a:gd name="connsiteX420" fmla="*/ 132375 w 1266576"/>
              <a:gd name="connsiteY420" fmla="*/ 920122 h 1722677"/>
              <a:gd name="connsiteX421" fmla="*/ 132375 w 1266576"/>
              <a:gd name="connsiteY421" fmla="*/ 918701 h 1722677"/>
              <a:gd name="connsiteX422" fmla="*/ 131288 w 1266576"/>
              <a:gd name="connsiteY422" fmla="*/ 917781 h 1722677"/>
              <a:gd name="connsiteX423" fmla="*/ 127651 w 1266576"/>
              <a:gd name="connsiteY423" fmla="*/ 918408 h 1722677"/>
              <a:gd name="connsiteX424" fmla="*/ 118830 w 1266576"/>
              <a:gd name="connsiteY424" fmla="*/ 922839 h 1722677"/>
              <a:gd name="connsiteX425" fmla="*/ 98595 w 1266576"/>
              <a:gd name="connsiteY425" fmla="*/ 933333 h 1722677"/>
              <a:gd name="connsiteX426" fmla="*/ 95543 w 1266576"/>
              <a:gd name="connsiteY426" fmla="*/ 934838 h 1722677"/>
              <a:gd name="connsiteX427" fmla="*/ 94958 w 1266576"/>
              <a:gd name="connsiteY427" fmla="*/ 934838 h 1722677"/>
              <a:gd name="connsiteX428" fmla="*/ 181164 w 1266576"/>
              <a:gd name="connsiteY428" fmla="*/ 902730 h 1722677"/>
              <a:gd name="connsiteX429" fmla="*/ 181164 w 1266576"/>
              <a:gd name="connsiteY429" fmla="*/ 902730 h 1722677"/>
              <a:gd name="connsiteX430" fmla="*/ 179701 w 1266576"/>
              <a:gd name="connsiteY430" fmla="*/ 899595 h 1722677"/>
              <a:gd name="connsiteX431" fmla="*/ 177652 w 1266576"/>
              <a:gd name="connsiteY431" fmla="*/ 894745 h 1722677"/>
              <a:gd name="connsiteX432" fmla="*/ 174893 w 1266576"/>
              <a:gd name="connsiteY432" fmla="*/ 893533 h 1722677"/>
              <a:gd name="connsiteX433" fmla="*/ 175813 w 1266576"/>
              <a:gd name="connsiteY433" fmla="*/ 896167 h 1722677"/>
              <a:gd name="connsiteX434" fmla="*/ 179785 w 1266576"/>
              <a:gd name="connsiteY434" fmla="*/ 899511 h 1722677"/>
              <a:gd name="connsiteX435" fmla="*/ 1138755 w 1266576"/>
              <a:gd name="connsiteY435" fmla="*/ 1448103 h 1722677"/>
              <a:gd name="connsiteX436" fmla="*/ 1137334 w 1266576"/>
              <a:gd name="connsiteY436" fmla="*/ 1451197 h 1722677"/>
              <a:gd name="connsiteX437" fmla="*/ 1128972 w 1266576"/>
              <a:gd name="connsiteY437" fmla="*/ 1466749 h 1722677"/>
              <a:gd name="connsiteX438" fmla="*/ 1135536 w 1266576"/>
              <a:gd name="connsiteY438" fmla="*/ 1455336 h 1722677"/>
              <a:gd name="connsiteX439" fmla="*/ 1137166 w 1266576"/>
              <a:gd name="connsiteY439" fmla="*/ 1451155 h 1722677"/>
              <a:gd name="connsiteX440" fmla="*/ 1138671 w 1266576"/>
              <a:gd name="connsiteY440" fmla="*/ 1448103 h 1722677"/>
              <a:gd name="connsiteX441" fmla="*/ 129073 w 1266576"/>
              <a:gd name="connsiteY441" fmla="*/ 853482 h 1722677"/>
              <a:gd name="connsiteX442" fmla="*/ 130703 w 1266576"/>
              <a:gd name="connsiteY442" fmla="*/ 855112 h 1722677"/>
              <a:gd name="connsiteX443" fmla="*/ 133504 w 1266576"/>
              <a:gd name="connsiteY443" fmla="*/ 858248 h 1722677"/>
              <a:gd name="connsiteX444" fmla="*/ 134048 w 1266576"/>
              <a:gd name="connsiteY444" fmla="*/ 858498 h 1722677"/>
              <a:gd name="connsiteX445" fmla="*/ 134466 w 1266576"/>
              <a:gd name="connsiteY445" fmla="*/ 858498 h 1722677"/>
              <a:gd name="connsiteX446" fmla="*/ 133421 w 1266576"/>
              <a:gd name="connsiteY446" fmla="*/ 858248 h 1722677"/>
              <a:gd name="connsiteX447" fmla="*/ 130620 w 1266576"/>
              <a:gd name="connsiteY447" fmla="*/ 855112 h 1722677"/>
              <a:gd name="connsiteX448" fmla="*/ 128989 w 1266576"/>
              <a:gd name="connsiteY448" fmla="*/ 853482 h 1722677"/>
              <a:gd name="connsiteX449" fmla="*/ 127777 w 1266576"/>
              <a:gd name="connsiteY449" fmla="*/ 852980 h 1722677"/>
              <a:gd name="connsiteX450" fmla="*/ 58544 w 1266576"/>
              <a:gd name="connsiteY450" fmla="*/ 1025016 h 1722677"/>
              <a:gd name="connsiteX451" fmla="*/ 58544 w 1266576"/>
              <a:gd name="connsiteY451" fmla="*/ 1025643 h 1722677"/>
              <a:gd name="connsiteX452" fmla="*/ 58795 w 1266576"/>
              <a:gd name="connsiteY452" fmla="*/ 1026103 h 1722677"/>
              <a:gd name="connsiteX453" fmla="*/ 58419 w 1266576"/>
              <a:gd name="connsiteY453" fmla="*/ 1025100 h 1722677"/>
              <a:gd name="connsiteX454" fmla="*/ 58419 w 1266576"/>
              <a:gd name="connsiteY454" fmla="*/ 1024389 h 1722677"/>
              <a:gd name="connsiteX455" fmla="*/ 57917 w 1266576"/>
              <a:gd name="connsiteY455" fmla="*/ 1024054 h 1722677"/>
              <a:gd name="connsiteX456" fmla="*/ 297430 w 1266576"/>
              <a:gd name="connsiteY456" fmla="*/ 973050 h 1722677"/>
              <a:gd name="connsiteX457" fmla="*/ 297430 w 1266576"/>
              <a:gd name="connsiteY457" fmla="*/ 973050 h 1722677"/>
              <a:gd name="connsiteX458" fmla="*/ 294336 w 1266576"/>
              <a:gd name="connsiteY458" fmla="*/ 971587 h 1722677"/>
              <a:gd name="connsiteX459" fmla="*/ 288985 w 1266576"/>
              <a:gd name="connsiteY459" fmla="*/ 966402 h 1722677"/>
              <a:gd name="connsiteX460" fmla="*/ 274519 w 1266576"/>
              <a:gd name="connsiteY460" fmla="*/ 956452 h 1722677"/>
              <a:gd name="connsiteX461" fmla="*/ 237478 w 1266576"/>
              <a:gd name="connsiteY461" fmla="*/ 930741 h 1722677"/>
              <a:gd name="connsiteX462" fmla="*/ 194041 w 1266576"/>
              <a:gd name="connsiteY462" fmla="*/ 900765 h 1722677"/>
              <a:gd name="connsiteX463" fmla="*/ 183046 w 1266576"/>
              <a:gd name="connsiteY463" fmla="*/ 894369 h 1722677"/>
              <a:gd name="connsiteX464" fmla="*/ 182711 w 1266576"/>
              <a:gd name="connsiteY464" fmla="*/ 896250 h 1722677"/>
              <a:gd name="connsiteX465" fmla="*/ 193456 w 1266576"/>
              <a:gd name="connsiteY465" fmla="*/ 914729 h 1722677"/>
              <a:gd name="connsiteX466" fmla="*/ 197971 w 1266576"/>
              <a:gd name="connsiteY466" fmla="*/ 918910 h 1722677"/>
              <a:gd name="connsiteX467" fmla="*/ 215864 w 1266576"/>
              <a:gd name="connsiteY467" fmla="*/ 929194 h 1722677"/>
              <a:gd name="connsiteX468" fmla="*/ 261434 w 1266576"/>
              <a:gd name="connsiteY468" fmla="*/ 954278 h 1722677"/>
              <a:gd name="connsiteX469" fmla="*/ 294461 w 1266576"/>
              <a:gd name="connsiteY469" fmla="*/ 971963 h 1722677"/>
              <a:gd name="connsiteX470" fmla="*/ 792467 w 1266576"/>
              <a:gd name="connsiteY470" fmla="*/ 1685525 h 1722677"/>
              <a:gd name="connsiteX471" fmla="*/ 795686 w 1266576"/>
              <a:gd name="connsiteY471" fmla="*/ 1686989 h 1722677"/>
              <a:gd name="connsiteX472" fmla="*/ 802375 w 1266576"/>
              <a:gd name="connsiteY472" fmla="*/ 1691755 h 1722677"/>
              <a:gd name="connsiteX473" fmla="*/ 847067 w 1266576"/>
              <a:gd name="connsiteY473" fmla="*/ 1714957 h 1722677"/>
              <a:gd name="connsiteX474" fmla="*/ 857979 w 1266576"/>
              <a:gd name="connsiteY474" fmla="*/ 1717926 h 1722677"/>
              <a:gd name="connsiteX475" fmla="*/ 865379 w 1266576"/>
              <a:gd name="connsiteY475" fmla="*/ 1717717 h 1722677"/>
              <a:gd name="connsiteX476" fmla="*/ 858899 w 1266576"/>
              <a:gd name="connsiteY476" fmla="*/ 1713536 h 1722677"/>
              <a:gd name="connsiteX477" fmla="*/ 799992 w 1266576"/>
              <a:gd name="connsiteY477" fmla="*/ 1688452 h 1722677"/>
              <a:gd name="connsiteX478" fmla="*/ 795812 w 1266576"/>
              <a:gd name="connsiteY478" fmla="*/ 1687407 h 1722677"/>
              <a:gd name="connsiteX479" fmla="*/ 792593 w 1266576"/>
              <a:gd name="connsiteY479" fmla="*/ 1685943 h 1722677"/>
              <a:gd name="connsiteX480" fmla="*/ 792258 w 1266576"/>
              <a:gd name="connsiteY480" fmla="*/ 1685358 h 1722677"/>
              <a:gd name="connsiteX481" fmla="*/ 791715 w 1266576"/>
              <a:gd name="connsiteY481" fmla="*/ 1685358 h 1722677"/>
              <a:gd name="connsiteX482" fmla="*/ 772609 w 1266576"/>
              <a:gd name="connsiteY482" fmla="*/ 1680885 h 1722677"/>
              <a:gd name="connsiteX483" fmla="*/ 772609 w 1266576"/>
              <a:gd name="connsiteY483" fmla="*/ 1680885 h 1722677"/>
              <a:gd name="connsiteX484" fmla="*/ 769473 w 1266576"/>
              <a:gd name="connsiteY484" fmla="*/ 1679463 h 1722677"/>
              <a:gd name="connsiteX485" fmla="*/ 764247 w 1266576"/>
              <a:gd name="connsiteY485" fmla="*/ 1675283 h 1722677"/>
              <a:gd name="connsiteX486" fmla="*/ 758060 w 1266576"/>
              <a:gd name="connsiteY486" fmla="*/ 1672273 h 1722677"/>
              <a:gd name="connsiteX487" fmla="*/ 719430 w 1266576"/>
              <a:gd name="connsiteY487" fmla="*/ 1653794 h 1722677"/>
              <a:gd name="connsiteX488" fmla="*/ 689622 w 1266576"/>
              <a:gd name="connsiteY488" fmla="*/ 1641753 h 1722677"/>
              <a:gd name="connsiteX489" fmla="*/ 682347 w 1266576"/>
              <a:gd name="connsiteY489" fmla="*/ 1639579 h 1722677"/>
              <a:gd name="connsiteX490" fmla="*/ 678668 w 1266576"/>
              <a:gd name="connsiteY490" fmla="*/ 1637322 h 1722677"/>
              <a:gd name="connsiteX491" fmla="*/ 678208 w 1266576"/>
              <a:gd name="connsiteY491" fmla="*/ 1637698 h 1722677"/>
              <a:gd name="connsiteX492" fmla="*/ 678208 w 1266576"/>
              <a:gd name="connsiteY492" fmla="*/ 1638325 h 1722677"/>
              <a:gd name="connsiteX493" fmla="*/ 682389 w 1266576"/>
              <a:gd name="connsiteY493" fmla="*/ 1639454 h 1722677"/>
              <a:gd name="connsiteX494" fmla="*/ 685859 w 1266576"/>
              <a:gd name="connsiteY494" fmla="*/ 1642297 h 1722677"/>
              <a:gd name="connsiteX495" fmla="*/ 710693 w 1266576"/>
              <a:gd name="connsiteY495" fmla="*/ 1654086 h 1722677"/>
              <a:gd name="connsiteX496" fmla="*/ 748319 w 1266576"/>
              <a:gd name="connsiteY496" fmla="*/ 1670809 h 1722677"/>
              <a:gd name="connsiteX497" fmla="*/ 769515 w 1266576"/>
              <a:gd name="connsiteY497" fmla="*/ 1679422 h 1722677"/>
              <a:gd name="connsiteX498" fmla="*/ 671478 w 1266576"/>
              <a:gd name="connsiteY498" fmla="*/ 1634897 h 1722677"/>
              <a:gd name="connsiteX499" fmla="*/ 671478 w 1266576"/>
              <a:gd name="connsiteY499" fmla="*/ 1634897 h 1722677"/>
              <a:gd name="connsiteX500" fmla="*/ 672648 w 1266576"/>
              <a:gd name="connsiteY500" fmla="*/ 1635399 h 1722677"/>
              <a:gd name="connsiteX501" fmla="*/ 1218523 w 1266576"/>
              <a:gd name="connsiteY501" fmla="*/ 927104 h 1722677"/>
              <a:gd name="connsiteX502" fmla="*/ 1217687 w 1266576"/>
              <a:gd name="connsiteY502" fmla="*/ 928274 h 1722677"/>
              <a:gd name="connsiteX503" fmla="*/ 1217687 w 1266576"/>
              <a:gd name="connsiteY503" fmla="*/ 928985 h 1722677"/>
              <a:gd name="connsiteX504" fmla="*/ 1218356 w 1266576"/>
              <a:gd name="connsiteY504" fmla="*/ 928442 h 1722677"/>
              <a:gd name="connsiteX505" fmla="*/ 1218356 w 1266576"/>
              <a:gd name="connsiteY505" fmla="*/ 927020 h 1722677"/>
              <a:gd name="connsiteX506" fmla="*/ 1218857 w 1266576"/>
              <a:gd name="connsiteY506" fmla="*/ 925766 h 1722677"/>
              <a:gd name="connsiteX507" fmla="*/ 898239 w 1266576"/>
              <a:gd name="connsiteY507" fmla="*/ 79884 h 1722677"/>
              <a:gd name="connsiteX508" fmla="*/ 896609 w 1266576"/>
              <a:gd name="connsiteY508" fmla="*/ 78254 h 1722677"/>
              <a:gd name="connsiteX509" fmla="*/ 885990 w 1266576"/>
              <a:gd name="connsiteY509" fmla="*/ 69098 h 1722677"/>
              <a:gd name="connsiteX510" fmla="*/ 885572 w 1266576"/>
              <a:gd name="connsiteY510" fmla="*/ 68680 h 1722677"/>
              <a:gd name="connsiteX511" fmla="*/ 885153 w 1266576"/>
              <a:gd name="connsiteY511" fmla="*/ 68680 h 1722677"/>
              <a:gd name="connsiteX512" fmla="*/ 886073 w 1266576"/>
              <a:gd name="connsiteY512" fmla="*/ 69098 h 1722677"/>
              <a:gd name="connsiteX513" fmla="*/ 896692 w 1266576"/>
              <a:gd name="connsiteY513" fmla="*/ 78254 h 1722677"/>
              <a:gd name="connsiteX514" fmla="*/ 898281 w 1266576"/>
              <a:gd name="connsiteY514" fmla="*/ 79884 h 1722677"/>
              <a:gd name="connsiteX515" fmla="*/ 901333 w 1266576"/>
              <a:gd name="connsiteY515" fmla="*/ 82978 h 1722677"/>
              <a:gd name="connsiteX516" fmla="*/ 907228 w 1266576"/>
              <a:gd name="connsiteY516" fmla="*/ 87493 h 1722677"/>
              <a:gd name="connsiteX517" fmla="*/ 910321 w 1266576"/>
              <a:gd name="connsiteY517" fmla="*/ 90629 h 1722677"/>
              <a:gd name="connsiteX518" fmla="*/ 910321 w 1266576"/>
              <a:gd name="connsiteY518" fmla="*/ 90629 h 1722677"/>
              <a:gd name="connsiteX519" fmla="*/ 907228 w 1266576"/>
              <a:gd name="connsiteY519" fmla="*/ 87493 h 1722677"/>
              <a:gd name="connsiteX520" fmla="*/ 901166 w 1266576"/>
              <a:gd name="connsiteY520" fmla="*/ 82978 h 1722677"/>
              <a:gd name="connsiteX521" fmla="*/ 898239 w 1266576"/>
              <a:gd name="connsiteY521" fmla="*/ 79884 h 1722677"/>
              <a:gd name="connsiteX522" fmla="*/ 296217 w 1266576"/>
              <a:gd name="connsiteY522" fmla="*/ 1250481 h 1722677"/>
              <a:gd name="connsiteX523" fmla="*/ 297681 w 1266576"/>
              <a:gd name="connsiteY523" fmla="*/ 1253659 h 1722677"/>
              <a:gd name="connsiteX524" fmla="*/ 298517 w 1266576"/>
              <a:gd name="connsiteY524" fmla="*/ 1256543 h 1722677"/>
              <a:gd name="connsiteX525" fmla="*/ 308718 w 1266576"/>
              <a:gd name="connsiteY525" fmla="*/ 1277071 h 1722677"/>
              <a:gd name="connsiteX526" fmla="*/ 347556 w 1266576"/>
              <a:gd name="connsiteY526" fmla="*/ 1354163 h 1722677"/>
              <a:gd name="connsiteX527" fmla="*/ 382047 w 1266576"/>
              <a:gd name="connsiteY527" fmla="*/ 1422350 h 1722677"/>
              <a:gd name="connsiteX528" fmla="*/ 388611 w 1266576"/>
              <a:gd name="connsiteY528" fmla="*/ 1430711 h 1722677"/>
              <a:gd name="connsiteX529" fmla="*/ 414406 w 1266576"/>
              <a:gd name="connsiteY529" fmla="*/ 1452284 h 1722677"/>
              <a:gd name="connsiteX530" fmla="*/ 417959 w 1266576"/>
              <a:gd name="connsiteY530" fmla="*/ 1453622 h 1722677"/>
              <a:gd name="connsiteX531" fmla="*/ 414030 w 1266576"/>
              <a:gd name="connsiteY531" fmla="*/ 1446305 h 1722677"/>
              <a:gd name="connsiteX532" fmla="*/ 408595 w 1266576"/>
              <a:gd name="connsiteY532" fmla="*/ 1437066 h 1722677"/>
              <a:gd name="connsiteX533" fmla="*/ 388569 w 1266576"/>
              <a:gd name="connsiteY533" fmla="*/ 1403620 h 1722677"/>
              <a:gd name="connsiteX534" fmla="*/ 377825 w 1266576"/>
              <a:gd name="connsiteY534" fmla="*/ 1386020 h 1722677"/>
              <a:gd name="connsiteX535" fmla="*/ 356294 w 1266576"/>
              <a:gd name="connsiteY535" fmla="*/ 1349104 h 1722677"/>
              <a:gd name="connsiteX536" fmla="*/ 334931 w 1266576"/>
              <a:gd name="connsiteY536" fmla="*/ 1313819 h 1722677"/>
              <a:gd name="connsiteX537" fmla="*/ 321302 w 1266576"/>
              <a:gd name="connsiteY537" fmla="*/ 1290825 h 1722677"/>
              <a:gd name="connsiteX538" fmla="*/ 311351 w 1266576"/>
              <a:gd name="connsiteY538" fmla="*/ 1274604 h 1722677"/>
              <a:gd name="connsiteX539" fmla="*/ 301318 w 1266576"/>
              <a:gd name="connsiteY539" fmla="*/ 1257463 h 1722677"/>
              <a:gd name="connsiteX540" fmla="*/ 297597 w 1266576"/>
              <a:gd name="connsiteY540" fmla="*/ 1253826 h 1722677"/>
              <a:gd name="connsiteX541" fmla="*/ 296092 w 1266576"/>
              <a:gd name="connsiteY541" fmla="*/ 1250690 h 1722677"/>
              <a:gd name="connsiteX542" fmla="*/ 295507 w 1266576"/>
              <a:gd name="connsiteY542" fmla="*/ 1248684 h 1722677"/>
              <a:gd name="connsiteX543" fmla="*/ 294420 w 1266576"/>
              <a:gd name="connsiteY543" fmla="*/ 1248140 h 1722677"/>
              <a:gd name="connsiteX544" fmla="*/ 294420 w 1266576"/>
              <a:gd name="connsiteY544" fmla="*/ 1249311 h 1722677"/>
              <a:gd name="connsiteX545" fmla="*/ 296175 w 1266576"/>
              <a:gd name="connsiteY545" fmla="*/ 1250272 h 1722677"/>
              <a:gd name="connsiteX546" fmla="*/ 826247 w 1266576"/>
              <a:gd name="connsiteY546" fmla="*/ 1100478 h 1722677"/>
              <a:gd name="connsiteX547" fmla="*/ 820227 w 1266576"/>
              <a:gd name="connsiteY547" fmla="*/ 1103571 h 1722677"/>
              <a:gd name="connsiteX548" fmla="*/ 818095 w 1266576"/>
              <a:gd name="connsiteY548" fmla="*/ 1104115 h 1722677"/>
              <a:gd name="connsiteX549" fmla="*/ 817510 w 1266576"/>
              <a:gd name="connsiteY549" fmla="*/ 1105285 h 1722677"/>
              <a:gd name="connsiteX550" fmla="*/ 818764 w 1266576"/>
              <a:gd name="connsiteY550" fmla="*/ 1105285 h 1722677"/>
              <a:gd name="connsiteX551" fmla="*/ 820102 w 1266576"/>
              <a:gd name="connsiteY551" fmla="*/ 1103613 h 1722677"/>
              <a:gd name="connsiteX552" fmla="*/ 826205 w 1266576"/>
              <a:gd name="connsiteY552" fmla="*/ 1100269 h 1722677"/>
              <a:gd name="connsiteX553" fmla="*/ 242495 w 1266576"/>
              <a:gd name="connsiteY553" fmla="*/ 1196717 h 1722677"/>
              <a:gd name="connsiteX554" fmla="*/ 246091 w 1266576"/>
              <a:gd name="connsiteY554" fmla="*/ 1192997 h 1722677"/>
              <a:gd name="connsiteX555" fmla="*/ 245714 w 1266576"/>
              <a:gd name="connsiteY555" fmla="*/ 1191826 h 1722677"/>
              <a:gd name="connsiteX556" fmla="*/ 244460 w 1266576"/>
              <a:gd name="connsiteY556" fmla="*/ 1192077 h 1722677"/>
              <a:gd name="connsiteX557" fmla="*/ 242579 w 1266576"/>
              <a:gd name="connsiteY557" fmla="*/ 1196759 h 1722677"/>
              <a:gd name="connsiteX558" fmla="*/ 337397 w 1266576"/>
              <a:gd name="connsiteY558" fmla="*/ 1343920 h 1722677"/>
              <a:gd name="connsiteX559" fmla="*/ 334387 w 1266576"/>
              <a:gd name="connsiteY559" fmla="*/ 1337774 h 1722677"/>
              <a:gd name="connsiteX560" fmla="*/ 332297 w 1266576"/>
              <a:gd name="connsiteY560" fmla="*/ 1331336 h 1722677"/>
              <a:gd name="connsiteX561" fmla="*/ 304202 w 1266576"/>
              <a:gd name="connsiteY561" fmla="*/ 1276234 h 1722677"/>
              <a:gd name="connsiteX562" fmla="*/ 286685 w 1266576"/>
              <a:gd name="connsiteY562" fmla="*/ 1241451 h 1722677"/>
              <a:gd name="connsiteX563" fmla="*/ 281961 w 1266576"/>
              <a:gd name="connsiteY563" fmla="*/ 1231041 h 1722677"/>
              <a:gd name="connsiteX564" fmla="*/ 272555 w 1266576"/>
              <a:gd name="connsiteY564" fmla="*/ 1212688 h 1722677"/>
              <a:gd name="connsiteX565" fmla="*/ 270548 w 1266576"/>
              <a:gd name="connsiteY565" fmla="*/ 1209761 h 1722677"/>
              <a:gd name="connsiteX566" fmla="*/ 270046 w 1266576"/>
              <a:gd name="connsiteY566" fmla="*/ 1212437 h 1722677"/>
              <a:gd name="connsiteX567" fmla="*/ 279035 w 1266576"/>
              <a:gd name="connsiteY567" fmla="*/ 1243123 h 1722677"/>
              <a:gd name="connsiteX568" fmla="*/ 285097 w 1266576"/>
              <a:gd name="connsiteY568" fmla="*/ 1253659 h 1722677"/>
              <a:gd name="connsiteX569" fmla="*/ 304871 w 1266576"/>
              <a:gd name="connsiteY569" fmla="*/ 1288108 h 1722677"/>
              <a:gd name="connsiteX570" fmla="*/ 331335 w 1266576"/>
              <a:gd name="connsiteY570" fmla="*/ 1334597 h 1722677"/>
              <a:gd name="connsiteX571" fmla="*/ 334471 w 1266576"/>
              <a:gd name="connsiteY571" fmla="*/ 1337524 h 1722677"/>
              <a:gd name="connsiteX572" fmla="*/ 337523 w 1266576"/>
              <a:gd name="connsiteY572" fmla="*/ 1343711 h 1722677"/>
              <a:gd name="connsiteX573" fmla="*/ 340867 w 1266576"/>
              <a:gd name="connsiteY573" fmla="*/ 1348895 h 1722677"/>
              <a:gd name="connsiteX574" fmla="*/ 337355 w 1266576"/>
              <a:gd name="connsiteY574" fmla="*/ 1343920 h 1722677"/>
              <a:gd name="connsiteX575" fmla="*/ 777333 w 1266576"/>
              <a:gd name="connsiteY575" fmla="*/ 1055870 h 1722677"/>
              <a:gd name="connsiteX576" fmla="*/ 785026 w 1266576"/>
              <a:gd name="connsiteY576" fmla="*/ 1052441 h 1722677"/>
              <a:gd name="connsiteX577" fmla="*/ 777417 w 1266576"/>
              <a:gd name="connsiteY577" fmla="*/ 1055953 h 1722677"/>
              <a:gd name="connsiteX578" fmla="*/ 772609 w 1266576"/>
              <a:gd name="connsiteY578" fmla="*/ 1057375 h 1722677"/>
              <a:gd name="connsiteX579" fmla="*/ 758311 w 1266576"/>
              <a:gd name="connsiteY579" fmla="*/ 1062224 h 1722677"/>
              <a:gd name="connsiteX580" fmla="*/ 757642 w 1266576"/>
              <a:gd name="connsiteY580" fmla="*/ 1063269 h 1722677"/>
              <a:gd name="connsiteX581" fmla="*/ 771731 w 1266576"/>
              <a:gd name="connsiteY581" fmla="*/ 1058503 h 1722677"/>
              <a:gd name="connsiteX582" fmla="*/ 772525 w 1266576"/>
              <a:gd name="connsiteY582" fmla="*/ 1057249 h 1722677"/>
              <a:gd name="connsiteX583" fmla="*/ 777291 w 1266576"/>
              <a:gd name="connsiteY583" fmla="*/ 1055870 h 1722677"/>
              <a:gd name="connsiteX584" fmla="*/ 79991 w 1266576"/>
              <a:gd name="connsiteY584" fmla="*/ 1000726 h 1722677"/>
              <a:gd name="connsiteX585" fmla="*/ 79991 w 1266576"/>
              <a:gd name="connsiteY585" fmla="*/ 1000726 h 1722677"/>
              <a:gd name="connsiteX586" fmla="*/ 81454 w 1266576"/>
              <a:gd name="connsiteY586" fmla="*/ 1006370 h 1722677"/>
              <a:gd name="connsiteX587" fmla="*/ 82625 w 1266576"/>
              <a:gd name="connsiteY587" fmla="*/ 1006830 h 1722677"/>
              <a:gd name="connsiteX588" fmla="*/ 83712 w 1266576"/>
              <a:gd name="connsiteY588" fmla="*/ 1005952 h 1722677"/>
              <a:gd name="connsiteX589" fmla="*/ 83503 w 1266576"/>
              <a:gd name="connsiteY589" fmla="*/ 1003234 h 1722677"/>
              <a:gd name="connsiteX590" fmla="*/ 79991 w 1266576"/>
              <a:gd name="connsiteY590" fmla="*/ 1000726 h 1722677"/>
              <a:gd name="connsiteX591" fmla="*/ 862912 w 1266576"/>
              <a:gd name="connsiteY591" fmla="*/ 1500111 h 1722677"/>
              <a:gd name="connsiteX592" fmla="*/ 852586 w 1266576"/>
              <a:gd name="connsiteY592" fmla="*/ 1499484 h 1722677"/>
              <a:gd name="connsiteX593" fmla="*/ 862828 w 1266576"/>
              <a:gd name="connsiteY593" fmla="*/ 1500027 h 1722677"/>
              <a:gd name="connsiteX594" fmla="*/ 865044 w 1266576"/>
              <a:gd name="connsiteY594" fmla="*/ 1500027 h 1722677"/>
              <a:gd name="connsiteX595" fmla="*/ 865504 w 1266576"/>
              <a:gd name="connsiteY595" fmla="*/ 1499024 h 1722677"/>
              <a:gd name="connsiteX596" fmla="*/ 864793 w 1266576"/>
              <a:gd name="connsiteY596" fmla="*/ 1499024 h 1722677"/>
              <a:gd name="connsiteX597" fmla="*/ 1259786 w 1266576"/>
              <a:gd name="connsiteY597" fmla="*/ 822837 h 1722677"/>
              <a:gd name="connsiteX598" fmla="*/ 1256567 w 1266576"/>
              <a:gd name="connsiteY598" fmla="*/ 829484 h 1722677"/>
              <a:gd name="connsiteX599" fmla="*/ 1257320 w 1266576"/>
              <a:gd name="connsiteY599" fmla="*/ 831491 h 1722677"/>
              <a:gd name="connsiteX600" fmla="*/ 1258825 w 1266576"/>
              <a:gd name="connsiteY600" fmla="*/ 830279 h 1722677"/>
              <a:gd name="connsiteX601" fmla="*/ 1259703 w 1266576"/>
              <a:gd name="connsiteY601" fmla="*/ 822753 h 1722677"/>
              <a:gd name="connsiteX602" fmla="*/ 1239970 w 1266576"/>
              <a:gd name="connsiteY602" fmla="*/ 887304 h 1722677"/>
              <a:gd name="connsiteX603" fmla="*/ 1235079 w 1266576"/>
              <a:gd name="connsiteY603" fmla="*/ 896208 h 1722677"/>
              <a:gd name="connsiteX604" fmla="*/ 1235706 w 1266576"/>
              <a:gd name="connsiteY604" fmla="*/ 897337 h 1722677"/>
              <a:gd name="connsiteX605" fmla="*/ 1236960 w 1266576"/>
              <a:gd name="connsiteY605" fmla="*/ 897045 h 1722677"/>
              <a:gd name="connsiteX606" fmla="*/ 1239845 w 1266576"/>
              <a:gd name="connsiteY606" fmla="*/ 887178 h 1722677"/>
              <a:gd name="connsiteX607" fmla="*/ 1240430 w 1266576"/>
              <a:gd name="connsiteY607" fmla="*/ 886802 h 1722677"/>
              <a:gd name="connsiteX608" fmla="*/ 1240430 w 1266576"/>
              <a:gd name="connsiteY608" fmla="*/ 886300 h 1722677"/>
              <a:gd name="connsiteX609" fmla="*/ 136640 w 1266576"/>
              <a:gd name="connsiteY609" fmla="*/ 821499 h 1722677"/>
              <a:gd name="connsiteX610" fmla="*/ 136640 w 1266576"/>
              <a:gd name="connsiteY610" fmla="*/ 820747 h 1722677"/>
              <a:gd name="connsiteX611" fmla="*/ 136180 w 1266576"/>
              <a:gd name="connsiteY611" fmla="*/ 820370 h 1722677"/>
              <a:gd name="connsiteX612" fmla="*/ 136891 w 1266576"/>
              <a:gd name="connsiteY612" fmla="*/ 821416 h 1722677"/>
              <a:gd name="connsiteX613" fmla="*/ 140570 w 1266576"/>
              <a:gd name="connsiteY613" fmla="*/ 834292 h 1722677"/>
              <a:gd name="connsiteX614" fmla="*/ 142618 w 1266576"/>
              <a:gd name="connsiteY614" fmla="*/ 835505 h 1722677"/>
              <a:gd name="connsiteX615" fmla="*/ 136640 w 1266576"/>
              <a:gd name="connsiteY615" fmla="*/ 821499 h 1722677"/>
              <a:gd name="connsiteX616" fmla="*/ 182628 w 1266576"/>
              <a:gd name="connsiteY616" fmla="*/ 910214 h 1722677"/>
              <a:gd name="connsiteX617" fmla="*/ 182628 w 1266576"/>
              <a:gd name="connsiteY617" fmla="*/ 910214 h 1722677"/>
              <a:gd name="connsiteX618" fmla="*/ 176356 w 1266576"/>
              <a:gd name="connsiteY618" fmla="*/ 902730 h 1722677"/>
              <a:gd name="connsiteX619" fmla="*/ 174392 w 1266576"/>
              <a:gd name="connsiteY619" fmla="*/ 902730 h 1722677"/>
              <a:gd name="connsiteX620" fmla="*/ 173932 w 1266576"/>
              <a:gd name="connsiteY620" fmla="*/ 904068 h 1722677"/>
              <a:gd name="connsiteX621" fmla="*/ 175144 w 1266576"/>
              <a:gd name="connsiteY621" fmla="*/ 906660 h 1722677"/>
              <a:gd name="connsiteX622" fmla="*/ 182711 w 1266576"/>
              <a:gd name="connsiteY622" fmla="*/ 910214 h 1722677"/>
              <a:gd name="connsiteX623" fmla="*/ 35592 w 1266576"/>
              <a:gd name="connsiteY623" fmla="*/ 926937 h 1722677"/>
              <a:gd name="connsiteX624" fmla="*/ 35592 w 1266576"/>
              <a:gd name="connsiteY624" fmla="*/ 927647 h 1722677"/>
              <a:gd name="connsiteX625" fmla="*/ 35968 w 1266576"/>
              <a:gd name="connsiteY625" fmla="*/ 928024 h 1722677"/>
              <a:gd name="connsiteX626" fmla="*/ 35467 w 1266576"/>
              <a:gd name="connsiteY626" fmla="*/ 927062 h 1722677"/>
              <a:gd name="connsiteX627" fmla="*/ 31537 w 1266576"/>
              <a:gd name="connsiteY627" fmla="*/ 906159 h 1722677"/>
              <a:gd name="connsiteX628" fmla="*/ 30910 w 1266576"/>
              <a:gd name="connsiteY628" fmla="*/ 904779 h 1722677"/>
              <a:gd name="connsiteX629" fmla="*/ 29697 w 1266576"/>
              <a:gd name="connsiteY629" fmla="*/ 904319 h 1722677"/>
              <a:gd name="connsiteX630" fmla="*/ 28652 w 1266576"/>
              <a:gd name="connsiteY630" fmla="*/ 905197 h 1722677"/>
              <a:gd name="connsiteX631" fmla="*/ 28192 w 1266576"/>
              <a:gd name="connsiteY631" fmla="*/ 909628 h 1722677"/>
              <a:gd name="connsiteX632" fmla="*/ 35676 w 1266576"/>
              <a:gd name="connsiteY632" fmla="*/ 926978 h 1722677"/>
              <a:gd name="connsiteX633" fmla="*/ 781806 w 1266576"/>
              <a:gd name="connsiteY633" fmla="*/ 1114065 h 1722677"/>
              <a:gd name="connsiteX634" fmla="*/ 782308 w 1266576"/>
              <a:gd name="connsiteY634" fmla="*/ 1114316 h 1722677"/>
              <a:gd name="connsiteX635" fmla="*/ 781723 w 1266576"/>
              <a:gd name="connsiteY635" fmla="*/ 1114107 h 1722677"/>
              <a:gd name="connsiteX636" fmla="*/ 773905 w 1266576"/>
              <a:gd name="connsiteY636" fmla="*/ 1111598 h 1722677"/>
              <a:gd name="connsiteX637" fmla="*/ 767926 w 1266576"/>
              <a:gd name="connsiteY637" fmla="*/ 1113438 h 1722677"/>
              <a:gd name="connsiteX638" fmla="*/ 764038 w 1266576"/>
              <a:gd name="connsiteY638" fmla="*/ 1118078 h 1722677"/>
              <a:gd name="connsiteX639" fmla="*/ 764038 w 1266576"/>
              <a:gd name="connsiteY639" fmla="*/ 1118789 h 1722677"/>
              <a:gd name="connsiteX640" fmla="*/ 765084 w 1266576"/>
              <a:gd name="connsiteY640" fmla="*/ 1119625 h 1722677"/>
              <a:gd name="connsiteX641" fmla="*/ 771104 w 1266576"/>
              <a:gd name="connsiteY641" fmla="*/ 1119207 h 1722677"/>
              <a:gd name="connsiteX642" fmla="*/ 773654 w 1266576"/>
              <a:gd name="connsiteY642" fmla="*/ 1117828 h 1722677"/>
              <a:gd name="connsiteX643" fmla="*/ 781806 w 1266576"/>
              <a:gd name="connsiteY643" fmla="*/ 1114065 h 1722677"/>
              <a:gd name="connsiteX644" fmla="*/ 1099164 w 1266576"/>
              <a:gd name="connsiteY644" fmla="*/ 1434391 h 1722677"/>
              <a:gd name="connsiteX645" fmla="*/ 1071278 w 1266576"/>
              <a:gd name="connsiteY645" fmla="*/ 1437108 h 1722677"/>
              <a:gd name="connsiteX646" fmla="*/ 1086664 w 1266576"/>
              <a:gd name="connsiteY646" fmla="*/ 1438111 h 1722677"/>
              <a:gd name="connsiteX647" fmla="*/ 1099206 w 1266576"/>
              <a:gd name="connsiteY647" fmla="*/ 1434307 h 1722677"/>
              <a:gd name="connsiteX648" fmla="*/ 1111413 w 1266576"/>
              <a:gd name="connsiteY648" fmla="*/ 1507929 h 1722677"/>
              <a:gd name="connsiteX649" fmla="*/ 1107233 w 1266576"/>
              <a:gd name="connsiteY649" fmla="*/ 1512444 h 1722677"/>
              <a:gd name="connsiteX650" fmla="*/ 1106020 w 1266576"/>
              <a:gd name="connsiteY650" fmla="*/ 1528707 h 1722677"/>
              <a:gd name="connsiteX651" fmla="*/ 1107442 w 1266576"/>
              <a:gd name="connsiteY651" fmla="*/ 1526868 h 1722677"/>
              <a:gd name="connsiteX652" fmla="*/ 1111121 w 1266576"/>
              <a:gd name="connsiteY652" fmla="*/ 1512988 h 1722677"/>
              <a:gd name="connsiteX653" fmla="*/ 1111121 w 1266576"/>
              <a:gd name="connsiteY653" fmla="*/ 1507804 h 1722677"/>
              <a:gd name="connsiteX654" fmla="*/ 1112082 w 1266576"/>
              <a:gd name="connsiteY654" fmla="*/ 1506926 h 1722677"/>
              <a:gd name="connsiteX655" fmla="*/ 1112082 w 1266576"/>
              <a:gd name="connsiteY655" fmla="*/ 1506382 h 1722677"/>
              <a:gd name="connsiteX656" fmla="*/ 18744 w 1266576"/>
              <a:gd name="connsiteY656" fmla="*/ 870330 h 1722677"/>
              <a:gd name="connsiteX657" fmla="*/ 28527 w 1266576"/>
              <a:gd name="connsiteY657" fmla="*/ 859794 h 1722677"/>
              <a:gd name="connsiteX658" fmla="*/ 29154 w 1266576"/>
              <a:gd name="connsiteY658" fmla="*/ 848757 h 1722677"/>
              <a:gd name="connsiteX659" fmla="*/ 18827 w 1266576"/>
              <a:gd name="connsiteY659" fmla="*/ 870413 h 1722677"/>
              <a:gd name="connsiteX660" fmla="*/ 182628 w 1266576"/>
              <a:gd name="connsiteY660" fmla="*/ 962305 h 1722677"/>
              <a:gd name="connsiteX661" fmla="*/ 182628 w 1266576"/>
              <a:gd name="connsiteY661" fmla="*/ 962305 h 1722677"/>
              <a:gd name="connsiteX662" fmla="*/ 188062 w 1266576"/>
              <a:gd name="connsiteY662" fmla="*/ 974597 h 1722677"/>
              <a:gd name="connsiteX663" fmla="*/ 190654 w 1266576"/>
              <a:gd name="connsiteY663" fmla="*/ 975391 h 1722677"/>
              <a:gd name="connsiteX664" fmla="*/ 194835 w 1266576"/>
              <a:gd name="connsiteY664" fmla="*/ 972966 h 1722677"/>
              <a:gd name="connsiteX665" fmla="*/ 192243 w 1266576"/>
              <a:gd name="connsiteY665" fmla="*/ 969036 h 1722677"/>
              <a:gd name="connsiteX666" fmla="*/ 182628 w 1266576"/>
              <a:gd name="connsiteY666" fmla="*/ 962431 h 1722677"/>
              <a:gd name="connsiteX667" fmla="*/ 1223080 w 1266576"/>
              <a:gd name="connsiteY667" fmla="*/ 908667 h 1722677"/>
              <a:gd name="connsiteX668" fmla="*/ 1210162 w 1266576"/>
              <a:gd name="connsiteY668" fmla="*/ 919202 h 1722677"/>
              <a:gd name="connsiteX669" fmla="*/ 1209409 w 1266576"/>
              <a:gd name="connsiteY669" fmla="*/ 921167 h 1722677"/>
              <a:gd name="connsiteX670" fmla="*/ 1213590 w 1266576"/>
              <a:gd name="connsiteY670" fmla="*/ 924094 h 1722677"/>
              <a:gd name="connsiteX671" fmla="*/ 1216098 w 1266576"/>
              <a:gd name="connsiteY671" fmla="*/ 922923 h 1722677"/>
              <a:gd name="connsiteX672" fmla="*/ 1222996 w 1266576"/>
              <a:gd name="connsiteY672" fmla="*/ 908583 h 1722677"/>
              <a:gd name="connsiteX673" fmla="*/ 867720 w 1266576"/>
              <a:gd name="connsiteY673" fmla="*/ 1529000 h 1722677"/>
              <a:gd name="connsiteX674" fmla="*/ 867720 w 1266576"/>
              <a:gd name="connsiteY674" fmla="*/ 1529000 h 1722677"/>
              <a:gd name="connsiteX675" fmla="*/ 850997 w 1266576"/>
              <a:gd name="connsiteY675" fmla="*/ 1512570 h 1722677"/>
              <a:gd name="connsiteX676" fmla="*/ 853296 w 1266576"/>
              <a:gd name="connsiteY676" fmla="*/ 1520555 h 1722677"/>
              <a:gd name="connsiteX677" fmla="*/ 856808 w 1266576"/>
              <a:gd name="connsiteY677" fmla="*/ 1524276 h 1722677"/>
              <a:gd name="connsiteX678" fmla="*/ 867636 w 1266576"/>
              <a:gd name="connsiteY678" fmla="*/ 1529125 h 1722677"/>
              <a:gd name="connsiteX679" fmla="*/ 1043853 w 1266576"/>
              <a:gd name="connsiteY679" fmla="*/ 1480127 h 1722677"/>
              <a:gd name="connsiteX680" fmla="*/ 1044062 w 1266576"/>
              <a:gd name="connsiteY680" fmla="*/ 1480336 h 1722677"/>
              <a:gd name="connsiteX681" fmla="*/ 1043811 w 1266576"/>
              <a:gd name="connsiteY681" fmla="*/ 1480086 h 1722677"/>
              <a:gd name="connsiteX682" fmla="*/ 1041136 w 1266576"/>
              <a:gd name="connsiteY682" fmla="*/ 1472142 h 1722677"/>
              <a:gd name="connsiteX683" fmla="*/ 1030182 w 1266576"/>
              <a:gd name="connsiteY683" fmla="*/ 1466206 h 1722677"/>
              <a:gd name="connsiteX684" fmla="*/ 1028886 w 1266576"/>
              <a:gd name="connsiteY684" fmla="*/ 1466833 h 1722677"/>
              <a:gd name="connsiteX685" fmla="*/ 1029388 w 1266576"/>
              <a:gd name="connsiteY685" fmla="*/ 1468798 h 1722677"/>
              <a:gd name="connsiteX686" fmla="*/ 1043769 w 1266576"/>
              <a:gd name="connsiteY686" fmla="*/ 1480253 h 1722677"/>
              <a:gd name="connsiteX687" fmla="*/ 176607 w 1266576"/>
              <a:gd name="connsiteY687" fmla="*/ 1100185 h 1722677"/>
              <a:gd name="connsiteX688" fmla="*/ 176607 w 1266576"/>
              <a:gd name="connsiteY688" fmla="*/ 1100478 h 1722677"/>
              <a:gd name="connsiteX689" fmla="*/ 176273 w 1266576"/>
              <a:gd name="connsiteY689" fmla="*/ 1100269 h 1722677"/>
              <a:gd name="connsiteX690" fmla="*/ 162017 w 1266576"/>
              <a:gd name="connsiteY690" fmla="*/ 1085762 h 1722677"/>
              <a:gd name="connsiteX691" fmla="*/ 160010 w 1266576"/>
              <a:gd name="connsiteY691" fmla="*/ 1084758 h 1722677"/>
              <a:gd name="connsiteX692" fmla="*/ 158087 w 1266576"/>
              <a:gd name="connsiteY692" fmla="*/ 1085511 h 1722677"/>
              <a:gd name="connsiteX693" fmla="*/ 157634 w 1266576"/>
              <a:gd name="connsiteY693" fmla="*/ 1089031 h 1722677"/>
              <a:gd name="connsiteX694" fmla="*/ 158087 w 1266576"/>
              <a:gd name="connsiteY694" fmla="*/ 1089482 h 1722677"/>
              <a:gd name="connsiteX695" fmla="*/ 170002 w 1266576"/>
              <a:gd name="connsiteY695" fmla="*/ 1097467 h 1722677"/>
              <a:gd name="connsiteX696" fmla="*/ 176607 w 1266576"/>
              <a:gd name="connsiteY696" fmla="*/ 1100185 h 1722677"/>
              <a:gd name="connsiteX697" fmla="*/ 110719 w 1266576"/>
              <a:gd name="connsiteY697" fmla="*/ 1100185 h 1722677"/>
              <a:gd name="connsiteX698" fmla="*/ 110719 w 1266576"/>
              <a:gd name="connsiteY698" fmla="*/ 1100185 h 1722677"/>
              <a:gd name="connsiteX699" fmla="*/ 97676 w 1266576"/>
              <a:gd name="connsiteY699" fmla="*/ 1087643 h 1722677"/>
              <a:gd name="connsiteX700" fmla="*/ 92659 w 1266576"/>
              <a:gd name="connsiteY700" fmla="*/ 1088563 h 1722677"/>
              <a:gd name="connsiteX701" fmla="*/ 93411 w 1266576"/>
              <a:gd name="connsiteY701" fmla="*/ 1092743 h 1722677"/>
              <a:gd name="connsiteX702" fmla="*/ 110719 w 1266576"/>
              <a:gd name="connsiteY702" fmla="*/ 1100143 h 1722677"/>
              <a:gd name="connsiteX703" fmla="*/ 149015 w 1266576"/>
              <a:gd name="connsiteY703" fmla="*/ 1095753 h 1722677"/>
              <a:gd name="connsiteX704" fmla="*/ 137810 w 1266576"/>
              <a:gd name="connsiteY704" fmla="*/ 1101774 h 1722677"/>
              <a:gd name="connsiteX705" fmla="*/ 134048 w 1266576"/>
              <a:gd name="connsiteY705" fmla="*/ 1105954 h 1722677"/>
              <a:gd name="connsiteX706" fmla="*/ 139190 w 1266576"/>
              <a:gd name="connsiteY706" fmla="*/ 1106582 h 1722677"/>
              <a:gd name="connsiteX707" fmla="*/ 149015 w 1266576"/>
              <a:gd name="connsiteY707" fmla="*/ 1096381 h 1722677"/>
              <a:gd name="connsiteX708" fmla="*/ 149015 w 1266576"/>
              <a:gd name="connsiteY708" fmla="*/ 1095628 h 1722677"/>
              <a:gd name="connsiteX709" fmla="*/ 149307 w 1266576"/>
              <a:gd name="connsiteY709" fmla="*/ 1095628 h 1722677"/>
              <a:gd name="connsiteX710" fmla="*/ 1144859 w 1266576"/>
              <a:gd name="connsiteY710" fmla="*/ 1008335 h 1722677"/>
              <a:gd name="connsiteX711" fmla="*/ 1142748 w 1266576"/>
              <a:gd name="connsiteY711" fmla="*/ 1003644 h 1722677"/>
              <a:gd name="connsiteX712" fmla="*/ 1143354 w 1266576"/>
              <a:gd name="connsiteY712" fmla="*/ 1002607 h 1722677"/>
              <a:gd name="connsiteX713" fmla="*/ 1141974 w 1266576"/>
              <a:gd name="connsiteY713" fmla="*/ 1000517 h 1722677"/>
              <a:gd name="connsiteX714" fmla="*/ 1134993 w 1266576"/>
              <a:gd name="connsiteY714" fmla="*/ 1002398 h 1722677"/>
              <a:gd name="connsiteX715" fmla="*/ 1131063 w 1266576"/>
              <a:gd name="connsiteY715" fmla="*/ 1008920 h 1722677"/>
              <a:gd name="connsiteX716" fmla="*/ 1137459 w 1266576"/>
              <a:gd name="connsiteY716" fmla="*/ 1009547 h 1722677"/>
              <a:gd name="connsiteX717" fmla="*/ 1144775 w 1266576"/>
              <a:gd name="connsiteY717" fmla="*/ 1008251 h 1722677"/>
              <a:gd name="connsiteX718" fmla="*/ 1150461 w 1266576"/>
              <a:gd name="connsiteY718" fmla="*/ 1007039 h 1722677"/>
              <a:gd name="connsiteX719" fmla="*/ 1155520 w 1266576"/>
              <a:gd name="connsiteY719" fmla="*/ 1003778 h 1722677"/>
              <a:gd name="connsiteX720" fmla="*/ 1158363 w 1266576"/>
              <a:gd name="connsiteY720" fmla="*/ 1001813 h 1722677"/>
              <a:gd name="connsiteX721" fmla="*/ 1154182 w 1266576"/>
              <a:gd name="connsiteY721" fmla="*/ 1002106 h 1722677"/>
              <a:gd name="connsiteX722" fmla="*/ 1144859 w 1266576"/>
              <a:gd name="connsiteY722" fmla="*/ 1008293 h 1722677"/>
              <a:gd name="connsiteX723" fmla="*/ 170462 w 1266576"/>
              <a:gd name="connsiteY723" fmla="*/ 946920 h 1722677"/>
              <a:gd name="connsiteX724" fmla="*/ 170462 w 1266576"/>
              <a:gd name="connsiteY724" fmla="*/ 947213 h 1722677"/>
              <a:gd name="connsiteX725" fmla="*/ 170462 w 1266576"/>
              <a:gd name="connsiteY725" fmla="*/ 947213 h 1722677"/>
              <a:gd name="connsiteX726" fmla="*/ 165905 w 1266576"/>
              <a:gd name="connsiteY726" fmla="*/ 935089 h 1722677"/>
              <a:gd name="connsiteX727" fmla="*/ 159466 w 1266576"/>
              <a:gd name="connsiteY727" fmla="*/ 934211 h 1722677"/>
              <a:gd name="connsiteX728" fmla="*/ 157585 w 1266576"/>
              <a:gd name="connsiteY728" fmla="*/ 936594 h 1722677"/>
              <a:gd name="connsiteX729" fmla="*/ 157957 w 1266576"/>
              <a:gd name="connsiteY729" fmla="*/ 939884 h 1722677"/>
              <a:gd name="connsiteX730" fmla="*/ 158087 w 1266576"/>
              <a:gd name="connsiteY730" fmla="*/ 939980 h 1722677"/>
              <a:gd name="connsiteX731" fmla="*/ 170462 w 1266576"/>
              <a:gd name="connsiteY731" fmla="*/ 946920 h 1722677"/>
              <a:gd name="connsiteX732" fmla="*/ 21838 w 1266576"/>
              <a:gd name="connsiteY732" fmla="*/ 853649 h 1722677"/>
              <a:gd name="connsiteX733" fmla="*/ 9295 w 1266576"/>
              <a:gd name="connsiteY733" fmla="*/ 866860 h 1722677"/>
              <a:gd name="connsiteX734" fmla="*/ 8752 w 1266576"/>
              <a:gd name="connsiteY734" fmla="*/ 879068 h 1722677"/>
              <a:gd name="connsiteX735" fmla="*/ 9964 w 1266576"/>
              <a:gd name="connsiteY735" fmla="*/ 878190 h 1722677"/>
              <a:gd name="connsiteX736" fmla="*/ 21127 w 1266576"/>
              <a:gd name="connsiteY736" fmla="*/ 856492 h 1722677"/>
              <a:gd name="connsiteX737" fmla="*/ 21754 w 1266576"/>
              <a:gd name="connsiteY737" fmla="*/ 853523 h 1722677"/>
              <a:gd name="connsiteX738" fmla="*/ 22130 w 1266576"/>
              <a:gd name="connsiteY738" fmla="*/ 853523 h 1722677"/>
              <a:gd name="connsiteX739" fmla="*/ 1149709 w 1266576"/>
              <a:gd name="connsiteY739" fmla="*/ 1426656 h 1722677"/>
              <a:gd name="connsiteX740" fmla="*/ 1137166 w 1266576"/>
              <a:gd name="connsiteY740" fmla="*/ 1431715 h 1722677"/>
              <a:gd name="connsiteX741" fmla="*/ 1134073 w 1266576"/>
              <a:gd name="connsiteY741" fmla="*/ 1441623 h 1722677"/>
              <a:gd name="connsiteX742" fmla="*/ 1133404 w 1266576"/>
              <a:gd name="connsiteY742" fmla="*/ 1445302 h 1722677"/>
              <a:gd name="connsiteX743" fmla="*/ 1134073 w 1266576"/>
              <a:gd name="connsiteY743" fmla="*/ 1446473 h 1722677"/>
              <a:gd name="connsiteX744" fmla="*/ 1135369 w 1266576"/>
              <a:gd name="connsiteY744" fmla="*/ 1446180 h 1722677"/>
              <a:gd name="connsiteX745" fmla="*/ 1149458 w 1266576"/>
              <a:gd name="connsiteY745" fmla="*/ 1426572 h 1722677"/>
              <a:gd name="connsiteX746" fmla="*/ 1149667 w 1266576"/>
              <a:gd name="connsiteY746" fmla="*/ 1426196 h 1722677"/>
              <a:gd name="connsiteX747" fmla="*/ 1212419 w 1266576"/>
              <a:gd name="connsiteY747" fmla="*/ 911719 h 1722677"/>
              <a:gd name="connsiteX748" fmla="*/ 1223582 w 1266576"/>
              <a:gd name="connsiteY748" fmla="*/ 902772 h 1722677"/>
              <a:gd name="connsiteX749" fmla="*/ 1225714 w 1266576"/>
              <a:gd name="connsiteY749" fmla="*/ 890230 h 1722677"/>
              <a:gd name="connsiteX750" fmla="*/ 1225254 w 1266576"/>
              <a:gd name="connsiteY750" fmla="*/ 889687 h 1722677"/>
              <a:gd name="connsiteX751" fmla="*/ 1223205 w 1266576"/>
              <a:gd name="connsiteY751" fmla="*/ 889687 h 1722677"/>
              <a:gd name="connsiteX752" fmla="*/ 1221282 w 1266576"/>
              <a:gd name="connsiteY752" fmla="*/ 891944 h 1722677"/>
              <a:gd name="connsiteX753" fmla="*/ 1212628 w 1266576"/>
              <a:gd name="connsiteY753" fmla="*/ 910548 h 1722677"/>
              <a:gd name="connsiteX754" fmla="*/ 1212628 w 1266576"/>
              <a:gd name="connsiteY754" fmla="*/ 912053 h 1722677"/>
              <a:gd name="connsiteX755" fmla="*/ 1212210 w 1266576"/>
              <a:gd name="connsiteY755" fmla="*/ 912304 h 1722677"/>
              <a:gd name="connsiteX756" fmla="*/ 195002 w 1266576"/>
              <a:gd name="connsiteY756" fmla="*/ 965441 h 1722677"/>
              <a:gd name="connsiteX757" fmla="*/ 195002 w 1266576"/>
              <a:gd name="connsiteY757" fmla="*/ 965441 h 1722677"/>
              <a:gd name="connsiteX758" fmla="*/ 186892 w 1266576"/>
              <a:gd name="connsiteY758" fmla="*/ 945081 h 1722677"/>
              <a:gd name="connsiteX759" fmla="*/ 184949 w 1266576"/>
              <a:gd name="connsiteY759" fmla="*/ 944366 h 1722677"/>
              <a:gd name="connsiteX760" fmla="*/ 184383 w 1266576"/>
              <a:gd name="connsiteY760" fmla="*/ 944830 h 1722677"/>
              <a:gd name="connsiteX761" fmla="*/ 180537 w 1266576"/>
              <a:gd name="connsiteY761" fmla="*/ 950390 h 1722677"/>
              <a:gd name="connsiteX762" fmla="*/ 181335 w 1266576"/>
              <a:gd name="connsiteY762" fmla="*/ 955591 h 1722677"/>
              <a:gd name="connsiteX763" fmla="*/ 181624 w 1266576"/>
              <a:gd name="connsiteY763" fmla="*/ 955783 h 1722677"/>
              <a:gd name="connsiteX764" fmla="*/ 195002 w 1266576"/>
              <a:gd name="connsiteY764" fmla="*/ 965441 h 1722677"/>
              <a:gd name="connsiteX765" fmla="*/ 1244694 w 1266576"/>
              <a:gd name="connsiteY765" fmla="*/ 869285 h 1722677"/>
              <a:gd name="connsiteX766" fmla="*/ 1240513 w 1266576"/>
              <a:gd name="connsiteY766" fmla="*/ 870999 h 1722677"/>
              <a:gd name="connsiteX767" fmla="*/ 1229644 w 1266576"/>
              <a:gd name="connsiteY767" fmla="*/ 880489 h 1722677"/>
              <a:gd name="connsiteX768" fmla="*/ 1228431 w 1266576"/>
              <a:gd name="connsiteY768" fmla="*/ 887805 h 1722677"/>
              <a:gd name="connsiteX769" fmla="*/ 1229476 w 1266576"/>
              <a:gd name="connsiteY769" fmla="*/ 889812 h 1722677"/>
              <a:gd name="connsiteX770" fmla="*/ 1233657 w 1266576"/>
              <a:gd name="connsiteY770" fmla="*/ 890146 h 1722677"/>
              <a:gd name="connsiteX771" fmla="*/ 1236584 w 1266576"/>
              <a:gd name="connsiteY771" fmla="*/ 884795 h 1722677"/>
              <a:gd name="connsiteX772" fmla="*/ 1244443 w 1266576"/>
              <a:gd name="connsiteY772" fmla="*/ 869201 h 1722677"/>
              <a:gd name="connsiteX773" fmla="*/ 1244652 w 1266576"/>
              <a:gd name="connsiteY773" fmla="*/ 868574 h 1722677"/>
              <a:gd name="connsiteX774" fmla="*/ 1244652 w 1266576"/>
              <a:gd name="connsiteY774" fmla="*/ 868574 h 1722677"/>
              <a:gd name="connsiteX775" fmla="*/ 1244694 w 1266576"/>
              <a:gd name="connsiteY775" fmla="*/ 869285 h 1722677"/>
              <a:gd name="connsiteX776" fmla="*/ 1134240 w 1266576"/>
              <a:gd name="connsiteY776" fmla="*/ 1468045 h 1722677"/>
              <a:gd name="connsiteX777" fmla="*/ 1131982 w 1266576"/>
              <a:gd name="connsiteY777" fmla="*/ 1469968 h 1722677"/>
              <a:gd name="connsiteX778" fmla="*/ 1121363 w 1266576"/>
              <a:gd name="connsiteY778" fmla="*/ 1489325 h 1722677"/>
              <a:gd name="connsiteX779" fmla="*/ 1114716 w 1266576"/>
              <a:gd name="connsiteY779" fmla="*/ 1513615 h 1722677"/>
              <a:gd name="connsiteX780" fmla="*/ 1116806 w 1266576"/>
              <a:gd name="connsiteY780" fmla="*/ 1510855 h 1722677"/>
              <a:gd name="connsiteX781" fmla="*/ 1133278 w 1266576"/>
              <a:gd name="connsiteY781" fmla="*/ 1472351 h 1722677"/>
              <a:gd name="connsiteX782" fmla="*/ 1134114 w 1266576"/>
              <a:gd name="connsiteY782" fmla="*/ 1467920 h 1722677"/>
              <a:gd name="connsiteX783" fmla="*/ 1134533 w 1266576"/>
              <a:gd name="connsiteY783" fmla="*/ 1466749 h 1722677"/>
              <a:gd name="connsiteX784" fmla="*/ 866089 w 1266576"/>
              <a:gd name="connsiteY784" fmla="*/ 1520095 h 1722677"/>
              <a:gd name="connsiteX785" fmla="*/ 864417 w 1266576"/>
              <a:gd name="connsiteY785" fmla="*/ 1518506 h 1722677"/>
              <a:gd name="connsiteX786" fmla="*/ 863790 w 1266576"/>
              <a:gd name="connsiteY786" fmla="*/ 1518130 h 1722677"/>
              <a:gd name="connsiteX787" fmla="*/ 864041 w 1266576"/>
              <a:gd name="connsiteY787" fmla="*/ 1519217 h 1722677"/>
              <a:gd name="connsiteX788" fmla="*/ 866173 w 1266576"/>
              <a:gd name="connsiteY788" fmla="*/ 1520011 h 1722677"/>
              <a:gd name="connsiteX789" fmla="*/ 882269 w 1266576"/>
              <a:gd name="connsiteY789" fmla="*/ 1537946 h 1722677"/>
              <a:gd name="connsiteX790" fmla="*/ 886449 w 1266576"/>
              <a:gd name="connsiteY790" fmla="*/ 1539828 h 1722677"/>
              <a:gd name="connsiteX791" fmla="*/ 904385 w 1266576"/>
              <a:gd name="connsiteY791" fmla="*/ 1546099 h 1722677"/>
              <a:gd name="connsiteX792" fmla="*/ 904385 w 1266576"/>
              <a:gd name="connsiteY792" fmla="*/ 1546099 h 1722677"/>
              <a:gd name="connsiteX793" fmla="*/ 899953 w 1266576"/>
              <a:gd name="connsiteY793" fmla="*/ 1541918 h 1722677"/>
              <a:gd name="connsiteX794" fmla="*/ 869643 w 1266576"/>
              <a:gd name="connsiteY794" fmla="*/ 1521475 h 1722677"/>
              <a:gd name="connsiteX795" fmla="*/ 866089 w 1266576"/>
              <a:gd name="connsiteY795" fmla="*/ 1520095 h 1722677"/>
              <a:gd name="connsiteX796" fmla="*/ 1023827 w 1266576"/>
              <a:gd name="connsiteY796" fmla="*/ 1444842 h 1722677"/>
              <a:gd name="connsiteX797" fmla="*/ 1001293 w 1266576"/>
              <a:gd name="connsiteY797" fmla="*/ 1463990 h 1722677"/>
              <a:gd name="connsiteX798" fmla="*/ 1001043 w 1266576"/>
              <a:gd name="connsiteY798" fmla="*/ 1465871 h 1722677"/>
              <a:gd name="connsiteX799" fmla="*/ 1017264 w 1266576"/>
              <a:gd name="connsiteY799" fmla="*/ 1462694 h 1722677"/>
              <a:gd name="connsiteX800" fmla="*/ 1019814 w 1266576"/>
              <a:gd name="connsiteY800" fmla="*/ 1460102 h 1722677"/>
              <a:gd name="connsiteX801" fmla="*/ 1023744 w 1266576"/>
              <a:gd name="connsiteY801" fmla="*/ 1444717 h 1722677"/>
              <a:gd name="connsiteX802" fmla="*/ 33962 w 1266576"/>
              <a:gd name="connsiteY802" fmla="*/ 1017700 h 1722677"/>
              <a:gd name="connsiteX803" fmla="*/ 33460 w 1266576"/>
              <a:gd name="connsiteY803" fmla="*/ 1015609 h 1722677"/>
              <a:gd name="connsiteX804" fmla="*/ 32373 w 1266576"/>
              <a:gd name="connsiteY804" fmla="*/ 1014940 h 1722677"/>
              <a:gd name="connsiteX805" fmla="*/ 32373 w 1266576"/>
              <a:gd name="connsiteY805" fmla="*/ 1016069 h 1722677"/>
              <a:gd name="connsiteX806" fmla="*/ 33878 w 1266576"/>
              <a:gd name="connsiteY806" fmla="*/ 1017658 h 1722677"/>
              <a:gd name="connsiteX807" fmla="*/ 35132 w 1266576"/>
              <a:gd name="connsiteY807" fmla="*/ 1021253 h 1722677"/>
              <a:gd name="connsiteX808" fmla="*/ 45793 w 1266576"/>
              <a:gd name="connsiteY808" fmla="*/ 1042157 h 1722677"/>
              <a:gd name="connsiteX809" fmla="*/ 49974 w 1266576"/>
              <a:gd name="connsiteY809" fmla="*/ 1048428 h 1722677"/>
              <a:gd name="connsiteX810" fmla="*/ 66697 w 1266576"/>
              <a:gd name="connsiteY810" fmla="*/ 1067283 h 1722677"/>
              <a:gd name="connsiteX811" fmla="*/ 68411 w 1266576"/>
              <a:gd name="connsiteY811" fmla="*/ 1067534 h 1722677"/>
              <a:gd name="connsiteX812" fmla="*/ 66738 w 1266576"/>
              <a:gd name="connsiteY812" fmla="*/ 1064900 h 1722677"/>
              <a:gd name="connsiteX813" fmla="*/ 37181 w 1266576"/>
              <a:gd name="connsiteY813" fmla="*/ 1020543 h 1722677"/>
              <a:gd name="connsiteX814" fmla="*/ 33962 w 1266576"/>
              <a:gd name="connsiteY814" fmla="*/ 1017700 h 1722677"/>
              <a:gd name="connsiteX815" fmla="*/ 1195696 w 1266576"/>
              <a:gd name="connsiteY815" fmla="*/ 956285 h 1722677"/>
              <a:gd name="connsiteX816" fmla="*/ 1175796 w 1266576"/>
              <a:gd name="connsiteY816" fmla="*/ 985257 h 1722677"/>
              <a:gd name="connsiteX817" fmla="*/ 1174918 w 1266576"/>
              <a:gd name="connsiteY817" fmla="*/ 987348 h 1722677"/>
              <a:gd name="connsiteX818" fmla="*/ 1175378 w 1266576"/>
              <a:gd name="connsiteY818" fmla="*/ 989396 h 1722677"/>
              <a:gd name="connsiteX819" fmla="*/ 1177343 w 1266576"/>
              <a:gd name="connsiteY819" fmla="*/ 990065 h 1722677"/>
              <a:gd name="connsiteX820" fmla="*/ 1183321 w 1266576"/>
              <a:gd name="connsiteY820" fmla="*/ 986804 h 1722677"/>
              <a:gd name="connsiteX821" fmla="*/ 1183656 w 1266576"/>
              <a:gd name="connsiteY821" fmla="*/ 984923 h 1722677"/>
              <a:gd name="connsiteX822" fmla="*/ 1183656 w 1266576"/>
              <a:gd name="connsiteY822" fmla="*/ 980742 h 1722677"/>
              <a:gd name="connsiteX823" fmla="*/ 1192728 w 1266576"/>
              <a:gd name="connsiteY823" fmla="*/ 975056 h 1722677"/>
              <a:gd name="connsiteX824" fmla="*/ 1198539 w 1266576"/>
              <a:gd name="connsiteY824" fmla="*/ 962514 h 1722677"/>
              <a:gd name="connsiteX825" fmla="*/ 1198957 w 1266576"/>
              <a:gd name="connsiteY825" fmla="*/ 962055 h 1722677"/>
              <a:gd name="connsiteX826" fmla="*/ 1198957 w 1266576"/>
              <a:gd name="connsiteY826" fmla="*/ 961595 h 1722677"/>
              <a:gd name="connsiteX827" fmla="*/ 1198623 w 1266576"/>
              <a:gd name="connsiteY827" fmla="*/ 962598 h 1722677"/>
              <a:gd name="connsiteX828" fmla="*/ 1195654 w 1266576"/>
              <a:gd name="connsiteY828" fmla="*/ 966779 h 1722677"/>
              <a:gd name="connsiteX829" fmla="*/ 1193648 w 1266576"/>
              <a:gd name="connsiteY829" fmla="*/ 969872 h 1722677"/>
              <a:gd name="connsiteX830" fmla="*/ 1192937 w 1266576"/>
              <a:gd name="connsiteY830" fmla="*/ 969872 h 1722677"/>
              <a:gd name="connsiteX831" fmla="*/ 1192477 w 1266576"/>
              <a:gd name="connsiteY831" fmla="*/ 969329 h 1722677"/>
              <a:gd name="connsiteX832" fmla="*/ 1193272 w 1266576"/>
              <a:gd name="connsiteY832" fmla="*/ 965148 h 1722677"/>
              <a:gd name="connsiteX833" fmla="*/ 1195404 w 1266576"/>
              <a:gd name="connsiteY833" fmla="*/ 956411 h 1722677"/>
              <a:gd name="connsiteX834" fmla="*/ 1195822 w 1266576"/>
              <a:gd name="connsiteY834" fmla="*/ 956201 h 1722677"/>
              <a:gd name="connsiteX835" fmla="*/ 754172 w 1266576"/>
              <a:gd name="connsiteY835" fmla="*/ 1069624 h 1722677"/>
              <a:gd name="connsiteX836" fmla="*/ 751120 w 1266576"/>
              <a:gd name="connsiteY836" fmla="*/ 1069624 h 1722677"/>
              <a:gd name="connsiteX837" fmla="*/ 717298 w 1266576"/>
              <a:gd name="connsiteY837" fmla="*/ 1079365 h 1722677"/>
              <a:gd name="connsiteX838" fmla="*/ 713535 w 1266576"/>
              <a:gd name="connsiteY838" fmla="*/ 1082919 h 1722677"/>
              <a:gd name="connsiteX839" fmla="*/ 712072 w 1266576"/>
              <a:gd name="connsiteY839" fmla="*/ 1088061 h 1722677"/>
              <a:gd name="connsiteX840" fmla="*/ 714037 w 1266576"/>
              <a:gd name="connsiteY840" fmla="*/ 1089775 h 1722677"/>
              <a:gd name="connsiteX841" fmla="*/ 719012 w 1266576"/>
              <a:gd name="connsiteY841" fmla="*/ 1087852 h 1722677"/>
              <a:gd name="connsiteX842" fmla="*/ 751120 w 1266576"/>
              <a:gd name="connsiteY842" fmla="*/ 1071631 h 1722677"/>
              <a:gd name="connsiteX843" fmla="*/ 754088 w 1266576"/>
              <a:gd name="connsiteY843" fmla="*/ 1069373 h 1722677"/>
              <a:gd name="connsiteX844" fmla="*/ 754172 w 1266576"/>
              <a:gd name="connsiteY844" fmla="*/ 1069624 h 1722677"/>
              <a:gd name="connsiteX845" fmla="*/ 696018 w 1266576"/>
              <a:gd name="connsiteY845" fmla="*/ 1120127 h 1722677"/>
              <a:gd name="connsiteX846" fmla="*/ 696018 w 1266576"/>
              <a:gd name="connsiteY846" fmla="*/ 1120127 h 1722677"/>
              <a:gd name="connsiteX847" fmla="*/ 669889 w 1266576"/>
              <a:gd name="connsiteY847" fmla="*/ 1104324 h 1722677"/>
              <a:gd name="connsiteX848" fmla="*/ 666335 w 1266576"/>
              <a:gd name="connsiteY848" fmla="*/ 1102944 h 1722677"/>
              <a:gd name="connsiteX849" fmla="*/ 654337 w 1266576"/>
              <a:gd name="connsiteY849" fmla="*/ 1100728 h 1722677"/>
              <a:gd name="connsiteX850" fmla="*/ 640624 w 1266576"/>
              <a:gd name="connsiteY850" fmla="*/ 1098973 h 1722677"/>
              <a:gd name="connsiteX851" fmla="*/ 644303 w 1266576"/>
              <a:gd name="connsiteY851" fmla="*/ 1101815 h 1722677"/>
              <a:gd name="connsiteX852" fmla="*/ 682222 w 1266576"/>
              <a:gd name="connsiteY852" fmla="*/ 1115988 h 1722677"/>
              <a:gd name="connsiteX853" fmla="*/ 696018 w 1266576"/>
              <a:gd name="connsiteY853" fmla="*/ 1120127 h 1722677"/>
              <a:gd name="connsiteX854" fmla="*/ 1040676 w 1266576"/>
              <a:gd name="connsiteY854" fmla="*/ 1443588 h 1722677"/>
              <a:gd name="connsiteX855" fmla="*/ 1040676 w 1266576"/>
              <a:gd name="connsiteY855" fmla="*/ 1443588 h 1722677"/>
              <a:gd name="connsiteX856" fmla="*/ 1045860 w 1266576"/>
              <a:gd name="connsiteY856" fmla="*/ 1449065 h 1722677"/>
              <a:gd name="connsiteX857" fmla="*/ 1051755 w 1266576"/>
              <a:gd name="connsiteY857" fmla="*/ 1453872 h 1722677"/>
              <a:gd name="connsiteX858" fmla="*/ 1071613 w 1266576"/>
              <a:gd name="connsiteY858" fmla="*/ 1453580 h 1722677"/>
              <a:gd name="connsiteX859" fmla="*/ 1072616 w 1266576"/>
              <a:gd name="connsiteY859" fmla="*/ 1451740 h 1722677"/>
              <a:gd name="connsiteX860" fmla="*/ 1071028 w 1266576"/>
              <a:gd name="connsiteY860" fmla="*/ 1450277 h 1722677"/>
              <a:gd name="connsiteX861" fmla="*/ 1051086 w 1266576"/>
              <a:gd name="connsiteY861" fmla="*/ 1445344 h 1722677"/>
              <a:gd name="connsiteX862" fmla="*/ 1040676 w 1266576"/>
              <a:gd name="connsiteY862" fmla="*/ 1443546 h 1722677"/>
              <a:gd name="connsiteX863" fmla="*/ 153530 w 1266576"/>
              <a:gd name="connsiteY863" fmla="*/ 882663 h 1722677"/>
              <a:gd name="connsiteX864" fmla="*/ 153530 w 1266576"/>
              <a:gd name="connsiteY864" fmla="*/ 882663 h 1722677"/>
              <a:gd name="connsiteX865" fmla="*/ 149725 w 1266576"/>
              <a:gd name="connsiteY865" fmla="*/ 877939 h 1722677"/>
              <a:gd name="connsiteX866" fmla="*/ 126104 w 1266576"/>
              <a:gd name="connsiteY866" fmla="*/ 857370 h 1722677"/>
              <a:gd name="connsiteX867" fmla="*/ 116447 w 1266576"/>
              <a:gd name="connsiteY867" fmla="*/ 860004 h 1722677"/>
              <a:gd name="connsiteX868" fmla="*/ 117271 w 1266576"/>
              <a:gd name="connsiteY868" fmla="*/ 863574 h 1722677"/>
              <a:gd name="connsiteX869" fmla="*/ 117743 w 1266576"/>
              <a:gd name="connsiteY869" fmla="*/ 863808 h 1722677"/>
              <a:gd name="connsiteX870" fmla="*/ 125854 w 1266576"/>
              <a:gd name="connsiteY870" fmla="*/ 867989 h 1722677"/>
              <a:gd name="connsiteX871" fmla="*/ 860069 w 1266576"/>
              <a:gd name="connsiteY871" fmla="*/ 1025225 h 1722677"/>
              <a:gd name="connsiteX872" fmla="*/ 849868 w 1266576"/>
              <a:gd name="connsiteY872" fmla="*/ 1028360 h 1722677"/>
              <a:gd name="connsiteX873" fmla="*/ 834525 w 1266576"/>
              <a:gd name="connsiteY873" fmla="*/ 1035259 h 1722677"/>
              <a:gd name="connsiteX874" fmla="*/ 800285 w 1266576"/>
              <a:gd name="connsiteY874" fmla="*/ 1050351 h 1722677"/>
              <a:gd name="connsiteX875" fmla="*/ 794850 w 1266576"/>
              <a:gd name="connsiteY875" fmla="*/ 1052776 h 1722677"/>
              <a:gd name="connsiteX876" fmla="*/ 798404 w 1266576"/>
              <a:gd name="connsiteY876" fmla="*/ 1053570 h 1722677"/>
              <a:gd name="connsiteX877" fmla="*/ 815377 w 1266576"/>
              <a:gd name="connsiteY877" fmla="*/ 1049389 h 1722677"/>
              <a:gd name="connsiteX878" fmla="*/ 836657 w 1266576"/>
              <a:gd name="connsiteY878" fmla="*/ 1041028 h 1722677"/>
              <a:gd name="connsiteX879" fmla="*/ 850788 w 1266576"/>
              <a:gd name="connsiteY879" fmla="*/ 1031914 h 1722677"/>
              <a:gd name="connsiteX880" fmla="*/ 859944 w 1266576"/>
              <a:gd name="connsiteY880" fmla="*/ 1025141 h 1722677"/>
              <a:gd name="connsiteX881" fmla="*/ 861992 w 1266576"/>
              <a:gd name="connsiteY881" fmla="*/ 1024389 h 1722677"/>
              <a:gd name="connsiteX882" fmla="*/ 862452 w 1266576"/>
              <a:gd name="connsiteY882" fmla="*/ 1023887 h 1722677"/>
              <a:gd name="connsiteX883" fmla="*/ 861616 w 1266576"/>
              <a:gd name="connsiteY883" fmla="*/ 1023887 h 1722677"/>
              <a:gd name="connsiteX884" fmla="*/ 859902 w 1266576"/>
              <a:gd name="connsiteY884" fmla="*/ 1025225 h 1722677"/>
              <a:gd name="connsiteX885" fmla="*/ 64690 w 1266576"/>
              <a:gd name="connsiteY885" fmla="*/ 1028151 h 1722677"/>
              <a:gd name="connsiteX886" fmla="*/ 64690 w 1266576"/>
              <a:gd name="connsiteY886" fmla="*/ 1027859 h 1722677"/>
              <a:gd name="connsiteX887" fmla="*/ 64982 w 1266576"/>
              <a:gd name="connsiteY887" fmla="*/ 1027859 h 1722677"/>
              <a:gd name="connsiteX888" fmla="*/ 66947 w 1266576"/>
              <a:gd name="connsiteY888" fmla="*/ 1035886 h 1722677"/>
              <a:gd name="connsiteX889" fmla="*/ 79489 w 1266576"/>
              <a:gd name="connsiteY889" fmla="*/ 1067743 h 1722677"/>
              <a:gd name="connsiteX890" fmla="*/ 82207 w 1266576"/>
              <a:gd name="connsiteY890" fmla="*/ 1074014 h 1722677"/>
              <a:gd name="connsiteX891" fmla="*/ 84465 w 1266576"/>
              <a:gd name="connsiteY891" fmla="*/ 1075477 h 1722677"/>
              <a:gd name="connsiteX892" fmla="*/ 82876 w 1266576"/>
              <a:gd name="connsiteY892" fmla="*/ 1046714 h 1722677"/>
              <a:gd name="connsiteX893" fmla="*/ 81245 w 1266576"/>
              <a:gd name="connsiteY893" fmla="*/ 1042533 h 1722677"/>
              <a:gd name="connsiteX894" fmla="*/ 64690 w 1266576"/>
              <a:gd name="connsiteY894" fmla="*/ 1028151 h 1722677"/>
              <a:gd name="connsiteX895" fmla="*/ 127400 w 1266576"/>
              <a:gd name="connsiteY895" fmla="*/ 885673 h 1722677"/>
              <a:gd name="connsiteX896" fmla="*/ 127400 w 1266576"/>
              <a:gd name="connsiteY896" fmla="*/ 885673 h 1722677"/>
              <a:gd name="connsiteX897" fmla="*/ 129616 w 1266576"/>
              <a:gd name="connsiteY897" fmla="*/ 891442 h 1722677"/>
              <a:gd name="connsiteX898" fmla="*/ 148764 w 1266576"/>
              <a:gd name="connsiteY898" fmla="*/ 927146 h 1722677"/>
              <a:gd name="connsiteX899" fmla="*/ 150269 w 1266576"/>
              <a:gd name="connsiteY899" fmla="*/ 929821 h 1722677"/>
              <a:gd name="connsiteX900" fmla="*/ 158003 w 1266576"/>
              <a:gd name="connsiteY900" fmla="*/ 930198 h 1722677"/>
              <a:gd name="connsiteX901" fmla="*/ 160052 w 1266576"/>
              <a:gd name="connsiteY901" fmla="*/ 926978 h 1722677"/>
              <a:gd name="connsiteX902" fmla="*/ 160052 w 1266576"/>
              <a:gd name="connsiteY902" fmla="*/ 924135 h 1722677"/>
              <a:gd name="connsiteX903" fmla="*/ 157920 w 1266576"/>
              <a:gd name="connsiteY903" fmla="*/ 921000 h 1722677"/>
              <a:gd name="connsiteX904" fmla="*/ 134633 w 1266576"/>
              <a:gd name="connsiteY904" fmla="*/ 892655 h 1722677"/>
              <a:gd name="connsiteX905" fmla="*/ 127484 w 1266576"/>
              <a:gd name="connsiteY905" fmla="*/ 886007 h 1722677"/>
              <a:gd name="connsiteX906" fmla="*/ 127400 w 1266576"/>
              <a:gd name="connsiteY906" fmla="*/ 878022 h 1722677"/>
              <a:gd name="connsiteX907" fmla="*/ 127400 w 1266576"/>
              <a:gd name="connsiteY907" fmla="*/ 878022 h 1722677"/>
              <a:gd name="connsiteX908" fmla="*/ 130954 w 1266576"/>
              <a:gd name="connsiteY908" fmla="*/ 882956 h 1722677"/>
              <a:gd name="connsiteX909" fmla="*/ 157711 w 1266576"/>
              <a:gd name="connsiteY909" fmla="*/ 915189 h 1722677"/>
              <a:gd name="connsiteX910" fmla="*/ 161891 w 1266576"/>
              <a:gd name="connsiteY910" fmla="*/ 919369 h 1722677"/>
              <a:gd name="connsiteX911" fmla="*/ 163898 w 1266576"/>
              <a:gd name="connsiteY911" fmla="*/ 919369 h 1722677"/>
              <a:gd name="connsiteX912" fmla="*/ 168079 w 1266576"/>
              <a:gd name="connsiteY912" fmla="*/ 909043 h 1722677"/>
              <a:gd name="connsiteX913" fmla="*/ 163605 w 1266576"/>
              <a:gd name="connsiteY913" fmla="*/ 904194 h 1722677"/>
              <a:gd name="connsiteX914" fmla="*/ 157083 w 1266576"/>
              <a:gd name="connsiteY914" fmla="*/ 898926 h 1722677"/>
              <a:gd name="connsiteX915" fmla="*/ 138772 w 1266576"/>
              <a:gd name="connsiteY915" fmla="*/ 885297 h 1722677"/>
              <a:gd name="connsiteX916" fmla="*/ 127484 w 1266576"/>
              <a:gd name="connsiteY916" fmla="*/ 878190 h 1722677"/>
              <a:gd name="connsiteX917" fmla="*/ 92199 w 1266576"/>
              <a:gd name="connsiteY917" fmla="*/ 853314 h 1722677"/>
              <a:gd name="connsiteX918" fmla="*/ 92199 w 1266576"/>
              <a:gd name="connsiteY918" fmla="*/ 853314 h 1722677"/>
              <a:gd name="connsiteX919" fmla="*/ 83419 w 1266576"/>
              <a:gd name="connsiteY919" fmla="*/ 847294 h 1722677"/>
              <a:gd name="connsiteX920" fmla="*/ 54656 w 1266576"/>
              <a:gd name="connsiteY920" fmla="*/ 829861 h 1722677"/>
              <a:gd name="connsiteX921" fmla="*/ 40776 w 1266576"/>
              <a:gd name="connsiteY921" fmla="*/ 831867 h 1722677"/>
              <a:gd name="connsiteX922" fmla="*/ 39815 w 1266576"/>
              <a:gd name="connsiteY922" fmla="*/ 833080 h 1722677"/>
              <a:gd name="connsiteX923" fmla="*/ 39725 w 1266576"/>
              <a:gd name="connsiteY923" fmla="*/ 836153 h 1722677"/>
              <a:gd name="connsiteX924" fmla="*/ 40734 w 1266576"/>
              <a:gd name="connsiteY924" fmla="*/ 836759 h 1722677"/>
              <a:gd name="connsiteX925" fmla="*/ 47089 w 1266576"/>
              <a:gd name="connsiteY925" fmla="*/ 839434 h 1722677"/>
              <a:gd name="connsiteX926" fmla="*/ 86304 w 1266576"/>
              <a:gd name="connsiteY926" fmla="*/ 852269 h 1722677"/>
              <a:gd name="connsiteX927" fmla="*/ 92282 w 1266576"/>
              <a:gd name="connsiteY927" fmla="*/ 853482 h 1722677"/>
              <a:gd name="connsiteX928" fmla="*/ 1221658 w 1266576"/>
              <a:gd name="connsiteY928" fmla="*/ 934922 h 1722677"/>
              <a:gd name="connsiteX929" fmla="*/ 1218607 w 1266576"/>
              <a:gd name="connsiteY929" fmla="*/ 940064 h 1722677"/>
              <a:gd name="connsiteX930" fmla="*/ 1209576 w 1266576"/>
              <a:gd name="connsiteY930" fmla="*/ 965148 h 1722677"/>
              <a:gd name="connsiteX931" fmla="*/ 1203431 w 1266576"/>
              <a:gd name="connsiteY931" fmla="*/ 993368 h 1722677"/>
              <a:gd name="connsiteX932" fmla="*/ 1200630 w 1266576"/>
              <a:gd name="connsiteY932" fmla="*/ 1020668 h 1722677"/>
              <a:gd name="connsiteX933" fmla="*/ 1198497 w 1266576"/>
              <a:gd name="connsiteY933" fmla="*/ 1046505 h 1722677"/>
              <a:gd name="connsiteX934" fmla="*/ 1198079 w 1266576"/>
              <a:gd name="connsiteY934" fmla="*/ 1047090 h 1722677"/>
              <a:gd name="connsiteX935" fmla="*/ 1198079 w 1266576"/>
              <a:gd name="connsiteY935" fmla="*/ 1047675 h 1722677"/>
              <a:gd name="connsiteX936" fmla="*/ 1198414 w 1266576"/>
              <a:gd name="connsiteY936" fmla="*/ 1046421 h 1722677"/>
              <a:gd name="connsiteX937" fmla="*/ 1200630 w 1266576"/>
              <a:gd name="connsiteY937" fmla="*/ 1038478 h 1722677"/>
              <a:gd name="connsiteX938" fmla="*/ 1210454 w 1266576"/>
              <a:gd name="connsiteY938" fmla="*/ 993117 h 1722677"/>
              <a:gd name="connsiteX939" fmla="*/ 1220028 w 1266576"/>
              <a:gd name="connsiteY939" fmla="*/ 945332 h 1722677"/>
              <a:gd name="connsiteX940" fmla="*/ 1221575 w 1266576"/>
              <a:gd name="connsiteY940" fmla="*/ 934796 h 1722677"/>
              <a:gd name="connsiteX941" fmla="*/ 1222578 w 1266576"/>
              <a:gd name="connsiteY941" fmla="*/ 932957 h 1722677"/>
              <a:gd name="connsiteX942" fmla="*/ 1222578 w 1266576"/>
              <a:gd name="connsiteY942" fmla="*/ 932288 h 1722677"/>
              <a:gd name="connsiteX943" fmla="*/ 1221658 w 1266576"/>
              <a:gd name="connsiteY943" fmla="*/ 932790 h 1722677"/>
              <a:gd name="connsiteX944" fmla="*/ 1221658 w 1266576"/>
              <a:gd name="connsiteY944" fmla="*/ 934922 h 1722677"/>
              <a:gd name="connsiteX945" fmla="*/ 150520 w 1266576"/>
              <a:gd name="connsiteY945" fmla="*/ 944036 h 1722677"/>
              <a:gd name="connsiteX946" fmla="*/ 145001 w 1266576"/>
              <a:gd name="connsiteY946" fmla="*/ 947924 h 1722677"/>
              <a:gd name="connsiteX947" fmla="*/ 113395 w 1266576"/>
              <a:gd name="connsiteY947" fmla="*/ 980115 h 1722677"/>
              <a:gd name="connsiteX948" fmla="*/ 110678 w 1266576"/>
              <a:gd name="connsiteY948" fmla="*/ 994288 h 1722677"/>
              <a:gd name="connsiteX949" fmla="*/ 112350 w 1266576"/>
              <a:gd name="connsiteY949" fmla="*/ 997758 h 1722677"/>
              <a:gd name="connsiteX950" fmla="*/ 113562 w 1266576"/>
              <a:gd name="connsiteY950" fmla="*/ 999681 h 1722677"/>
              <a:gd name="connsiteX951" fmla="*/ 117158 w 1266576"/>
              <a:gd name="connsiteY951" fmla="*/ 999472 h 1722677"/>
              <a:gd name="connsiteX952" fmla="*/ 144207 w 1266576"/>
              <a:gd name="connsiteY952" fmla="*/ 956034 h 1722677"/>
              <a:gd name="connsiteX953" fmla="*/ 150436 w 1266576"/>
              <a:gd name="connsiteY953" fmla="*/ 943910 h 1722677"/>
              <a:gd name="connsiteX954" fmla="*/ 151607 w 1266576"/>
              <a:gd name="connsiteY954" fmla="*/ 943283 h 1722677"/>
              <a:gd name="connsiteX955" fmla="*/ 151607 w 1266576"/>
              <a:gd name="connsiteY955" fmla="*/ 942238 h 1722677"/>
              <a:gd name="connsiteX956" fmla="*/ 151063 w 1266576"/>
              <a:gd name="connsiteY956" fmla="*/ 942656 h 1722677"/>
              <a:gd name="connsiteX957" fmla="*/ 150520 w 1266576"/>
              <a:gd name="connsiteY957" fmla="*/ 944036 h 1722677"/>
              <a:gd name="connsiteX958" fmla="*/ 125895 w 1266576"/>
              <a:gd name="connsiteY958" fmla="*/ 992908 h 1722677"/>
              <a:gd name="connsiteX959" fmla="*/ 128027 w 1266576"/>
              <a:gd name="connsiteY959" fmla="*/ 992114 h 1722677"/>
              <a:gd name="connsiteX960" fmla="*/ 139190 w 1266576"/>
              <a:gd name="connsiteY960" fmla="*/ 982791 h 1722677"/>
              <a:gd name="connsiteX961" fmla="*/ 167033 w 1266576"/>
              <a:gd name="connsiteY961" fmla="*/ 958961 h 1722677"/>
              <a:gd name="connsiteX962" fmla="*/ 171799 w 1266576"/>
              <a:gd name="connsiteY962" fmla="*/ 953693 h 1722677"/>
              <a:gd name="connsiteX963" fmla="*/ 158881 w 1266576"/>
              <a:gd name="connsiteY963" fmla="*/ 944788 h 1722677"/>
              <a:gd name="connsiteX964" fmla="*/ 154541 w 1266576"/>
              <a:gd name="connsiteY964" fmla="*/ 945695 h 1722677"/>
              <a:gd name="connsiteX965" fmla="*/ 154324 w 1266576"/>
              <a:gd name="connsiteY965" fmla="*/ 946084 h 1722677"/>
              <a:gd name="connsiteX966" fmla="*/ 152276 w 1266576"/>
              <a:gd name="connsiteY966" fmla="*/ 949303 h 1722677"/>
              <a:gd name="connsiteX967" fmla="*/ 132125 w 1266576"/>
              <a:gd name="connsiteY967" fmla="*/ 980868 h 1722677"/>
              <a:gd name="connsiteX968" fmla="*/ 125979 w 1266576"/>
              <a:gd name="connsiteY968" fmla="*/ 993034 h 1722677"/>
              <a:gd name="connsiteX969" fmla="*/ 125686 w 1266576"/>
              <a:gd name="connsiteY969" fmla="*/ 993034 h 1722677"/>
              <a:gd name="connsiteX970" fmla="*/ 136640 w 1266576"/>
              <a:gd name="connsiteY970" fmla="*/ 1029824 h 1722677"/>
              <a:gd name="connsiteX971" fmla="*/ 136640 w 1266576"/>
              <a:gd name="connsiteY971" fmla="*/ 1029824 h 1722677"/>
              <a:gd name="connsiteX972" fmla="*/ 138103 w 1266576"/>
              <a:gd name="connsiteY972" fmla="*/ 1033294 h 1722677"/>
              <a:gd name="connsiteX973" fmla="*/ 157334 w 1266576"/>
              <a:gd name="connsiteY973" fmla="*/ 1064524 h 1722677"/>
              <a:gd name="connsiteX974" fmla="*/ 163898 w 1266576"/>
              <a:gd name="connsiteY974" fmla="*/ 1072342 h 1722677"/>
              <a:gd name="connsiteX975" fmla="*/ 168079 w 1266576"/>
              <a:gd name="connsiteY975" fmla="*/ 1063395 h 1722677"/>
              <a:gd name="connsiteX976" fmla="*/ 172636 w 1266576"/>
              <a:gd name="connsiteY976" fmla="*/ 1048888 h 1722677"/>
              <a:gd name="connsiteX977" fmla="*/ 171214 w 1266576"/>
              <a:gd name="connsiteY977" fmla="*/ 1045669 h 1722677"/>
              <a:gd name="connsiteX978" fmla="*/ 168539 w 1266576"/>
              <a:gd name="connsiteY978" fmla="*/ 1044164 h 1722677"/>
              <a:gd name="connsiteX979" fmla="*/ 141740 w 1266576"/>
              <a:gd name="connsiteY979" fmla="*/ 1031120 h 1722677"/>
              <a:gd name="connsiteX980" fmla="*/ 136682 w 1266576"/>
              <a:gd name="connsiteY980" fmla="*/ 1029824 h 1722677"/>
              <a:gd name="connsiteX981" fmla="*/ 922613 w 1266576"/>
              <a:gd name="connsiteY981" fmla="*/ 1270214 h 1722677"/>
              <a:gd name="connsiteX982" fmla="*/ 922613 w 1266576"/>
              <a:gd name="connsiteY982" fmla="*/ 1270214 h 1722677"/>
              <a:gd name="connsiteX983" fmla="*/ 912913 w 1266576"/>
              <a:gd name="connsiteY983" fmla="*/ 1238943 h 1722677"/>
              <a:gd name="connsiteX984" fmla="*/ 902671 w 1266576"/>
              <a:gd name="connsiteY984" fmla="*/ 1209469 h 1722677"/>
              <a:gd name="connsiteX985" fmla="*/ 890588 w 1266576"/>
              <a:gd name="connsiteY985" fmla="*/ 1172469 h 1722677"/>
              <a:gd name="connsiteX986" fmla="*/ 885655 w 1266576"/>
              <a:gd name="connsiteY986" fmla="*/ 1159007 h 1722677"/>
              <a:gd name="connsiteX987" fmla="*/ 885112 w 1266576"/>
              <a:gd name="connsiteY987" fmla="*/ 1162770 h 1722677"/>
              <a:gd name="connsiteX988" fmla="*/ 890463 w 1266576"/>
              <a:gd name="connsiteY988" fmla="*/ 1188900 h 1722677"/>
              <a:gd name="connsiteX989" fmla="*/ 897277 w 1266576"/>
              <a:gd name="connsiteY989" fmla="*/ 1223349 h 1722677"/>
              <a:gd name="connsiteX990" fmla="*/ 899201 w 1266576"/>
              <a:gd name="connsiteY990" fmla="*/ 1228282 h 1722677"/>
              <a:gd name="connsiteX991" fmla="*/ 916885 w 1266576"/>
              <a:gd name="connsiteY991" fmla="*/ 1261226 h 1722677"/>
              <a:gd name="connsiteX992" fmla="*/ 922780 w 1266576"/>
              <a:gd name="connsiteY992" fmla="*/ 1270214 h 1722677"/>
              <a:gd name="connsiteX993" fmla="*/ 70835 w 1266576"/>
              <a:gd name="connsiteY993" fmla="*/ 1063395 h 1722677"/>
              <a:gd name="connsiteX994" fmla="*/ 70835 w 1266576"/>
              <a:gd name="connsiteY994" fmla="*/ 1063395 h 1722677"/>
              <a:gd name="connsiteX995" fmla="*/ 68327 w 1266576"/>
              <a:gd name="connsiteY995" fmla="*/ 1056246 h 1722677"/>
              <a:gd name="connsiteX996" fmla="*/ 38769 w 1266576"/>
              <a:gd name="connsiteY996" fmla="*/ 992615 h 1722677"/>
              <a:gd name="connsiteX997" fmla="*/ 33585 w 1266576"/>
              <a:gd name="connsiteY997" fmla="*/ 982456 h 1722677"/>
              <a:gd name="connsiteX998" fmla="*/ 31119 w 1266576"/>
              <a:gd name="connsiteY998" fmla="*/ 981328 h 1722677"/>
              <a:gd name="connsiteX999" fmla="*/ 20792 w 1266576"/>
              <a:gd name="connsiteY999" fmla="*/ 983502 h 1722677"/>
              <a:gd name="connsiteX1000" fmla="*/ 18944 w 1266576"/>
              <a:gd name="connsiteY1000" fmla="*/ 985161 h 1722677"/>
              <a:gd name="connsiteX1001" fmla="*/ 19204 w 1266576"/>
              <a:gd name="connsiteY1001" fmla="*/ 986177 h 1722677"/>
              <a:gd name="connsiteX1002" fmla="*/ 21210 w 1266576"/>
              <a:gd name="connsiteY1002" fmla="*/ 989396 h 1722677"/>
              <a:gd name="connsiteX1003" fmla="*/ 49597 w 1266576"/>
              <a:gd name="connsiteY1003" fmla="*/ 1032792 h 1722677"/>
              <a:gd name="connsiteX1004" fmla="*/ 67365 w 1266576"/>
              <a:gd name="connsiteY1004" fmla="*/ 1059423 h 1722677"/>
              <a:gd name="connsiteX1005" fmla="*/ 70835 w 1266576"/>
              <a:gd name="connsiteY1005" fmla="*/ 1063395 h 1722677"/>
              <a:gd name="connsiteX1006" fmla="*/ 1232069 w 1266576"/>
              <a:gd name="connsiteY1006" fmla="*/ 663761 h 1722677"/>
              <a:gd name="connsiteX1007" fmla="*/ 1232069 w 1266576"/>
              <a:gd name="connsiteY1007" fmla="*/ 658995 h 1722677"/>
              <a:gd name="connsiteX1008" fmla="*/ 1232069 w 1266576"/>
              <a:gd name="connsiteY1008" fmla="*/ 663678 h 1722677"/>
              <a:gd name="connsiteX1009" fmla="*/ 1235329 w 1266576"/>
              <a:gd name="connsiteY1009" fmla="*/ 686379 h 1722677"/>
              <a:gd name="connsiteX1010" fmla="*/ 1246952 w 1266576"/>
              <a:gd name="connsiteY1010" fmla="*/ 763471 h 1722677"/>
              <a:gd name="connsiteX1011" fmla="*/ 1254937 w 1266576"/>
              <a:gd name="connsiteY1011" fmla="*/ 811716 h 1722677"/>
              <a:gd name="connsiteX1012" fmla="*/ 1255982 w 1266576"/>
              <a:gd name="connsiteY1012" fmla="*/ 816984 h 1722677"/>
              <a:gd name="connsiteX1013" fmla="*/ 1257918 w 1266576"/>
              <a:gd name="connsiteY1013" fmla="*/ 818125 h 1722677"/>
              <a:gd name="connsiteX1014" fmla="*/ 1258407 w 1266576"/>
              <a:gd name="connsiteY1014" fmla="*/ 817904 h 1722677"/>
              <a:gd name="connsiteX1015" fmla="*/ 1262588 w 1266576"/>
              <a:gd name="connsiteY1015" fmla="*/ 807912 h 1722677"/>
              <a:gd name="connsiteX1016" fmla="*/ 1258407 w 1266576"/>
              <a:gd name="connsiteY1016" fmla="*/ 785420 h 1722677"/>
              <a:gd name="connsiteX1017" fmla="*/ 1247495 w 1266576"/>
              <a:gd name="connsiteY1017" fmla="*/ 733036 h 1722677"/>
              <a:gd name="connsiteX1018" fmla="*/ 1242311 w 1266576"/>
              <a:gd name="connsiteY1018" fmla="*/ 706781 h 1722677"/>
              <a:gd name="connsiteX1019" fmla="*/ 1236500 w 1266576"/>
              <a:gd name="connsiteY1019" fmla="*/ 679941 h 1722677"/>
              <a:gd name="connsiteX1020" fmla="*/ 1232069 w 1266576"/>
              <a:gd name="connsiteY1020" fmla="*/ 663761 h 1722677"/>
              <a:gd name="connsiteX1021" fmla="*/ 214819 w 1266576"/>
              <a:gd name="connsiteY1021" fmla="*/ 1181458 h 1722677"/>
              <a:gd name="connsiteX1022" fmla="*/ 215990 w 1266576"/>
              <a:gd name="connsiteY1022" fmla="*/ 1182252 h 1722677"/>
              <a:gd name="connsiteX1023" fmla="*/ 217202 w 1266576"/>
              <a:gd name="connsiteY1023" fmla="*/ 1182252 h 1722677"/>
              <a:gd name="connsiteX1024" fmla="*/ 216157 w 1266576"/>
              <a:gd name="connsiteY1024" fmla="*/ 1181667 h 1722677"/>
              <a:gd name="connsiteX1025" fmla="*/ 214735 w 1266576"/>
              <a:gd name="connsiteY1025" fmla="*/ 1181667 h 1722677"/>
              <a:gd name="connsiteX1026" fmla="*/ 205454 w 1266576"/>
              <a:gd name="connsiteY1026" fmla="*/ 1176734 h 1722677"/>
              <a:gd name="connsiteX1027" fmla="*/ 175479 w 1266576"/>
              <a:gd name="connsiteY1027" fmla="*/ 1165237 h 1722677"/>
              <a:gd name="connsiteX1028" fmla="*/ 128655 w 1266576"/>
              <a:gd name="connsiteY1028" fmla="*/ 1146633 h 1722677"/>
              <a:gd name="connsiteX1029" fmla="*/ 123930 w 1266576"/>
              <a:gd name="connsiteY1029" fmla="*/ 1145504 h 1722677"/>
              <a:gd name="connsiteX1030" fmla="*/ 126815 w 1266576"/>
              <a:gd name="connsiteY1030" fmla="*/ 1149475 h 1722677"/>
              <a:gd name="connsiteX1031" fmla="*/ 140653 w 1266576"/>
              <a:gd name="connsiteY1031" fmla="*/ 1164777 h 1722677"/>
              <a:gd name="connsiteX1032" fmla="*/ 152359 w 1266576"/>
              <a:gd name="connsiteY1032" fmla="*/ 1171173 h 1722677"/>
              <a:gd name="connsiteX1033" fmla="*/ 180913 w 1266576"/>
              <a:gd name="connsiteY1033" fmla="*/ 1176357 h 1722677"/>
              <a:gd name="connsiteX1034" fmla="*/ 207210 w 1266576"/>
              <a:gd name="connsiteY1034" fmla="*/ 1181082 h 1722677"/>
              <a:gd name="connsiteX1035" fmla="*/ 214819 w 1266576"/>
              <a:gd name="connsiteY1035" fmla="*/ 1181458 h 1722677"/>
              <a:gd name="connsiteX1036" fmla="*/ 1144984 w 1266576"/>
              <a:gd name="connsiteY1036" fmla="*/ 1455837 h 1722677"/>
              <a:gd name="connsiteX1037" fmla="*/ 1142016 w 1266576"/>
              <a:gd name="connsiteY1037" fmla="*/ 1460018 h 1722677"/>
              <a:gd name="connsiteX1038" fmla="*/ 1112249 w 1266576"/>
              <a:gd name="connsiteY1038" fmla="*/ 1529460 h 1722677"/>
              <a:gd name="connsiteX1039" fmla="*/ 1109741 w 1266576"/>
              <a:gd name="connsiteY1039" fmla="*/ 1553750 h 1722677"/>
              <a:gd name="connsiteX1040" fmla="*/ 1113127 w 1266576"/>
              <a:gd name="connsiteY1040" fmla="*/ 1568466 h 1722677"/>
              <a:gd name="connsiteX1041" fmla="*/ 1115469 w 1266576"/>
              <a:gd name="connsiteY1041" fmla="*/ 1565372 h 1722677"/>
              <a:gd name="connsiteX1042" fmla="*/ 1118353 w 1266576"/>
              <a:gd name="connsiteY1042" fmla="*/ 1554293 h 1722677"/>
              <a:gd name="connsiteX1043" fmla="*/ 1130519 w 1266576"/>
              <a:gd name="connsiteY1043" fmla="*/ 1511775 h 1722677"/>
              <a:gd name="connsiteX1044" fmla="*/ 1144190 w 1266576"/>
              <a:gd name="connsiteY1044" fmla="*/ 1461607 h 1722677"/>
              <a:gd name="connsiteX1045" fmla="*/ 1144859 w 1266576"/>
              <a:gd name="connsiteY1045" fmla="*/ 1455587 h 1722677"/>
              <a:gd name="connsiteX1046" fmla="*/ 1145319 w 1266576"/>
              <a:gd name="connsiteY1046" fmla="*/ 1455169 h 1722677"/>
              <a:gd name="connsiteX1047" fmla="*/ 1145319 w 1266576"/>
              <a:gd name="connsiteY1047" fmla="*/ 1454751 h 1722677"/>
              <a:gd name="connsiteX1048" fmla="*/ 513614 w 1266576"/>
              <a:gd name="connsiteY1048" fmla="*/ 1567462 h 1722677"/>
              <a:gd name="connsiteX1049" fmla="*/ 513614 w 1266576"/>
              <a:gd name="connsiteY1049" fmla="*/ 1567462 h 1722677"/>
              <a:gd name="connsiteX1050" fmla="*/ 509057 w 1266576"/>
              <a:gd name="connsiteY1050" fmla="*/ 1561358 h 1722677"/>
              <a:gd name="connsiteX1051" fmla="*/ 490327 w 1266576"/>
              <a:gd name="connsiteY1051" fmla="*/ 1539243 h 1722677"/>
              <a:gd name="connsiteX1052" fmla="*/ 463696 w 1266576"/>
              <a:gd name="connsiteY1052" fmla="*/ 1507762 h 1722677"/>
              <a:gd name="connsiteX1053" fmla="*/ 456297 w 1266576"/>
              <a:gd name="connsiteY1053" fmla="*/ 1505003 h 1722677"/>
              <a:gd name="connsiteX1054" fmla="*/ 441873 w 1266576"/>
              <a:gd name="connsiteY1054" fmla="*/ 1506549 h 1722677"/>
              <a:gd name="connsiteX1055" fmla="*/ 432090 w 1266576"/>
              <a:gd name="connsiteY1055" fmla="*/ 1508138 h 1722677"/>
              <a:gd name="connsiteX1056" fmla="*/ 431170 w 1266576"/>
              <a:gd name="connsiteY1056" fmla="*/ 1509183 h 1722677"/>
              <a:gd name="connsiteX1057" fmla="*/ 431589 w 1266576"/>
              <a:gd name="connsiteY1057" fmla="*/ 1510521 h 1722677"/>
              <a:gd name="connsiteX1058" fmla="*/ 433261 w 1266576"/>
              <a:gd name="connsiteY1058" fmla="*/ 1512068 h 1722677"/>
              <a:gd name="connsiteX1059" fmla="*/ 478998 w 1266576"/>
              <a:gd name="connsiteY1059" fmla="*/ 1543883 h 1722677"/>
              <a:gd name="connsiteX1060" fmla="*/ 499650 w 1266576"/>
              <a:gd name="connsiteY1060" fmla="*/ 1558307 h 1722677"/>
              <a:gd name="connsiteX1061" fmla="*/ 513614 w 1266576"/>
              <a:gd name="connsiteY1061" fmla="*/ 1567462 h 1722677"/>
              <a:gd name="connsiteX1062" fmla="*/ 299060 w 1266576"/>
              <a:gd name="connsiteY1062" fmla="*/ 1287355 h 1722677"/>
              <a:gd name="connsiteX1063" fmla="*/ 295507 w 1266576"/>
              <a:gd name="connsiteY1063" fmla="*/ 1282129 h 1722677"/>
              <a:gd name="connsiteX1064" fmla="*/ 299186 w 1266576"/>
              <a:gd name="connsiteY1064" fmla="*/ 1287272 h 1722677"/>
              <a:gd name="connsiteX1065" fmla="*/ 301025 w 1266576"/>
              <a:gd name="connsiteY1065" fmla="*/ 1294462 h 1722677"/>
              <a:gd name="connsiteX1066" fmla="*/ 312229 w 1266576"/>
              <a:gd name="connsiteY1066" fmla="*/ 1318710 h 1722677"/>
              <a:gd name="connsiteX1067" fmla="*/ 327489 w 1266576"/>
              <a:gd name="connsiteY1067" fmla="*/ 1352825 h 1722677"/>
              <a:gd name="connsiteX1068" fmla="*/ 342414 w 1266576"/>
              <a:gd name="connsiteY1068" fmla="*/ 1385434 h 1722677"/>
              <a:gd name="connsiteX1069" fmla="*/ 361854 w 1266576"/>
              <a:gd name="connsiteY1069" fmla="*/ 1410017 h 1722677"/>
              <a:gd name="connsiteX1070" fmla="*/ 373351 w 1266576"/>
              <a:gd name="connsiteY1070" fmla="*/ 1418796 h 1722677"/>
              <a:gd name="connsiteX1071" fmla="*/ 374647 w 1266576"/>
              <a:gd name="connsiteY1071" fmla="*/ 1418462 h 1722677"/>
              <a:gd name="connsiteX1072" fmla="*/ 374647 w 1266576"/>
              <a:gd name="connsiteY1072" fmla="*/ 1417793 h 1722677"/>
              <a:gd name="connsiteX1073" fmla="*/ 373728 w 1266576"/>
              <a:gd name="connsiteY1073" fmla="*/ 1415703 h 1722677"/>
              <a:gd name="connsiteX1074" fmla="*/ 353702 w 1266576"/>
              <a:gd name="connsiteY1074" fmla="*/ 1380543 h 1722677"/>
              <a:gd name="connsiteX1075" fmla="*/ 342414 w 1266576"/>
              <a:gd name="connsiteY1075" fmla="*/ 1360643 h 1722677"/>
              <a:gd name="connsiteX1076" fmla="*/ 318710 w 1266576"/>
              <a:gd name="connsiteY1076" fmla="*/ 1319672 h 1722677"/>
              <a:gd name="connsiteX1077" fmla="*/ 301109 w 1266576"/>
              <a:gd name="connsiteY1077" fmla="*/ 1289278 h 1722677"/>
              <a:gd name="connsiteX1078" fmla="*/ 299060 w 1266576"/>
              <a:gd name="connsiteY1078" fmla="*/ 1287355 h 1722677"/>
              <a:gd name="connsiteX1079" fmla="*/ 947070 w 1266576"/>
              <a:gd name="connsiteY1079" fmla="*/ 1383511 h 1722677"/>
              <a:gd name="connsiteX1080" fmla="*/ 947446 w 1266576"/>
              <a:gd name="connsiteY1080" fmla="*/ 1384138 h 1722677"/>
              <a:gd name="connsiteX1081" fmla="*/ 947989 w 1266576"/>
              <a:gd name="connsiteY1081" fmla="*/ 1384138 h 1722677"/>
              <a:gd name="connsiteX1082" fmla="*/ 946986 w 1266576"/>
              <a:gd name="connsiteY1082" fmla="*/ 1383595 h 1722677"/>
              <a:gd name="connsiteX1083" fmla="*/ 930263 w 1266576"/>
              <a:gd name="connsiteY1083" fmla="*/ 1368126 h 1722677"/>
              <a:gd name="connsiteX1084" fmla="*/ 907938 w 1266576"/>
              <a:gd name="connsiteY1084" fmla="*/ 1355584 h 1722677"/>
              <a:gd name="connsiteX1085" fmla="*/ 865671 w 1266576"/>
              <a:gd name="connsiteY1085" fmla="*/ 1342749 h 1722677"/>
              <a:gd name="connsiteX1086" fmla="*/ 811782 w 1266576"/>
              <a:gd name="connsiteY1086" fmla="*/ 1326319 h 1722677"/>
              <a:gd name="connsiteX1087" fmla="*/ 790628 w 1266576"/>
              <a:gd name="connsiteY1087" fmla="*/ 1319881 h 1722677"/>
              <a:gd name="connsiteX1088" fmla="*/ 784607 w 1266576"/>
              <a:gd name="connsiteY1088" fmla="*/ 1319087 h 1722677"/>
              <a:gd name="connsiteX1089" fmla="*/ 784607 w 1266576"/>
              <a:gd name="connsiteY1089" fmla="*/ 1319087 h 1722677"/>
              <a:gd name="connsiteX1090" fmla="*/ 789959 w 1266576"/>
              <a:gd name="connsiteY1090" fmla="*/ 1321888 h 1722677"/>
              <a:gd name="connsiteX1091" fmla="*/ 808354 w 1266576"/>
              <a:gd name="connsiteY1091" fmla="*/ 1329329 h 1722677"/>
              <a:gd name="connsiteX1092" fmla="*/ 878715 w 1266576"/>
              <a:gd name="connsiteY1092" fmla="*/ 1356964 h 1722677"/>
              <a:gd name="connsiteX1093" fmla="*/ 934695 w 1266576"/>
              <a:gd name="connsiteY1093" fmla="*/ 1379414 h 1722677"/>
              <a:gd name="connsiteX1094" fmla="*/ 947237 w 1266576"/>
              <a:gd name="connsiteY1094" fmla="*/ 1383511 h 1722677"/>
              <a:gd name="connsiteX1095" fmla="*/ 363485 w 1266576"/>
              <a:gd name="connsiteY1095" fmla="*/ 1419005 h 1722677"/>
              <a:gd name="connsiteX1096" fmla="*/ 363485 w 1266576"/>
              <a:gd name="connsiteY1096" fmla="*/ 1419005 h 1722677"/>
              <a:gd name="connsiteX1097" fmla="*/ 365283 w 1266576"/>
              <a:gd name="connsiteY1097" fmla="*/ 1423186 h 1722677"/>
              <a:gd name="connsiteX1098" fmla="*/ 374271 w 1266576"/>
              <a:gd name="connsiteY1098" fmla="*/ 1435728 h 1722677"/>
              <a:gd name="connsiteX1099" fmla="*/ 404748 w 1266576"/>
              <a:gd name="connsiteY1099" fmla="*/ 1478706 h 1722677"/>
              <a:gd name="connsiteX1100" fmla="*/ 421471 w 1266576"/>
              <a:gd name="connsiteY1100" fmla="*/ 1501574 h 1722677"/>
              <a:gd name="connsiteX1101" fmla="*/ 429247 w 1266576"/>
              <a:gd name="connsiteY1101" fmla="*/ 1505003 h 1722677"/>
              <a:gd name="connsiteX1102" fmla="*/ 446639 w 1266576"/>
              <a:gd name="connsiteY1102" fmla="*/ 1502787 h 1722677"/>
              <a:gd name="connsiteX1103" fmla="*/ 453997 w 1266576"/>
              <a:gd name="connsiteY1103" fmla="*/ 1500487 h 1722677"/>
              <a:gd name="connsiteX1104" fmla="*/ 449566 w 1266576"/>
              <a:gd name="connsiteY1104" fmla="*/ 1494802 h 1722677"/>
              <a:gd name="connsiteX1105" fmla="*/ 431212 w 1266576"/>
              <a:gd name="connsiteY1105" fmla="*/ 1478580 h 1722677"/>
              <a:gd name="connsiteX1106" fmla="*/ 407424 w 1266576"/>
              <a:gd name="connsiteY1106" fmla="*/ 1457092 h 1722677"/>
              <a:gd name="connsiteX1107" fmla="*/ 378159 w 1266576"/>
              <a:gd name="connsiteY1107" fmla="*/ 1431171 h 1722677"/>
              <a:gd name="connsiteX1108" fmla="*/ 363485 w 1266576"/>
              <a:gd name="connsiteY1108" fmla="*/ 1419005 h 1722677"/>
              <a:gd name="connsiteX1109" fmla="*/ 374104 w 1266576"/>
              <a:gd name="connsiteY1109" fmla="*/ 1172344 h 1722677"/>
              <a:gd name="connsiteX1110" fmla="*/ 374647 w 1266576"/>
              <a:gd name="connsiteY1110" fmla="*/ 1172720 h 1722677"/>
              <a:gd name="connsiteX1111" fmla="*/ 375149 w 1266576"/>
              <a:gd name="connsiteY1111" fmla="*/ 1172720 h 1722677"/>
              <a:gd name="connsiteX1112" fmla="*/ 374020 w 1266576"/>
              <a:gd name="connsiteY1112" fmla="*/ 1172344 h 1722677"/>
              <a:gd name="connsiteX1113" fmla="*/ 367164 w 1266576"/>
              <a:gd name="connsiteY1113" fmla="*/ 1166533 h 1722677"/>
              <a:gd name="connsiteX1114" fmla="*/ 323266 w 1266576"/>
              <a:gd name="connsiteY1114" fmla="*/ 1138647 h 1722677"/>
              <a:gd name="connsiteX1115" fmla="*/ 296343 w 1266576"/>
              <a:gd name="connsiteY1115" fmla="*/ 1121172 h 1722677"/>
              <a:gd name="connsiteX1116" fmla="*/ 255832 w 1266576"/>
              <a:gd name="connsiteY1116" fmla="*/ 1095043 h 1722677"/>
              <a:gd name="connsiteX1117" fmla="*/ 250439 w 1266576"/>
              <a:gd name="connsiteY1117" fmla="*/ 1092158 h 1722677"/>
              <a:gd name="connsiteX1118" fmla="*/ 248348 w 1266576"/>
              <a:gd name="connsiteY1118" fmla="*/ 1092158 h 1722677"/>
              <a:gd name="connsiteX1119" fmla="*/ 247721 w 1266576"/>
              <a:gd name="connsiteY1119" fmla="*/ 1094165 h 1722677"/>
              <a:gd name="connsiteX1120" fmla="*/ 251024 w 1266576"/>
              <a:gd name="connsiteY1120" fmla="*/ 1116114 h 1722677"/>
              <a:gd name="connsiteX1121" fmla="*/ 255832 w 1266576"/>
              <a:gd name="connsiteY1121" fmla="*/ 1122343 h 1722677"/>
              <a:gd name="connsiteX1122" fmla="*/ 274185 w 1266576"/>
              <a:gd name="connsiteY1122" fmla="*/ 1130035 h 1722677"/>
              <a:gd name="connsiteX1123" fmla="*/ 301527 w 1266576"/>
              <a:gd name="connsiteY1123" fmla="*/ 1141825 h 1722677"/>
              <a:gd name="connsiteX1124" fmla="*/ 341620 w 1266576"/>
              <a:gd name="connsiteY1124" fmla="*/ 1158882 h 1722677"/>
              <a:gd name="connsiteX1125" fmla="*/ 374104 w 1266576"/>
              <a:gd name="connsiteY1125" fmla="*/ 1172302 h 1722677"/>
              <a:gd name="connsiteX1126" fmla="*/ 1120444 w 1266576"/>
              <a:gd name="connsiteY1126" fmla="*/ 962473 h 1722677"/>
              <a:gd name="connsiteX1127" fmla="*/ 1118395 w 1266576"/>
              <a:gd name="connsiteY1127" fmla="*/ 963392 h 1722677"/>
              <a:gd name="connsiteX1128" fmla="*/ 1094816 w 1266576"/>
              <a:gd name="connsiteY1128" fmla="*/ 981578 h 1722677"/>
              <a:gd name="connsiteX1129" fmla="*/ 1064548 w 1266576"/>
              <a:gd name="connsiteY1129" fmla="*/ 1006119 h 1722677"/>
              <a:gd name="connsiteX1130" fmla="*/ 1029806 w 1266576"/>
              <a:gd name="connsiteY1130" fmla="*/ 1033586 h 1722677"/>
              <a:gd name="connsiteX1131" fmla="*/ 1024705 w 1266576"/>
              <a:gd name="connsiteY1131" fmla="*/ 1038227 h 1722677"/>
              <a:gd name="connsiteX1132" fmla="*/ 1024162 w 1266576"/>
              <a:gd name="connsiteY1132" fmla="*/ 1039523 h 1722677"/>
              <a:gd name="connsiteX1133" fmla="*/ 1025583 w 1266576"/>
              <a:gd name="connsiteY1133" fmla="*/ 1041028 h 1722677"/>
              <a:gd name="connsiteX1134" fmla="*/ 1042306 w 1266576"/>
              <a:gd name="connsiteY1134" fmla="*/ 1042868 h 1722677"/>
              <a:gd name="connsiteX1135" fmla="*/ 1065049 w 1266576"/>
              <a:gd name="connsiteY1135" fmla="*/ 1045752 h 1722677"/>
              <a:gd name="connsiteX1136" fmla="*/ 1071111 w 1266576"/>
              <a:gd name="connsiteY1136" fmla="*/ 1046212 h 1722677"/>
              <a:gd name="connsiteX1137" fmla="*/ 1076337 w 1266576"/>
              <a:gd name="connsiteY1137" fmla="*/ 1043578 h 1722677"/>
              <a:gd name="connsiteX1138" fmla="*/ 1078428 w 1266576"/>
              <a:gd name="connsiteY1138" fmla="*/ 1040359 h 1722677"/>
              <a:gd name="connsiteX1139" fmla="*/ 1098160 w 1266576"/>
              <a:gd name="connsiteY1139" fmla="*/ 1004112 h 1722677"/>
              <a:gd name="connsiteX1140" fmla="*/ 1112877 w 1266576"/>
              <a:gd name="connsiteY1140" fmla="*/ 977314 h 1722677"/>
              <a:gd name="connsiteX1141" fmla="*/ 1120444 w 1266576"/>
              <a:gd name="connsiteY1141" fmla="*/ 962389 h 1722677"/>
              <a:gd name="connsiteX1142" fmla="*/ 1042264 w 1266576"/>
              <a:gd name="connsiteY1142" fmla="*/ 1572228 h 1722677"/>
              <a:gd name="connsiteX1143" fmla="*/ 1037791 w 1266576"/>
              <a:gd name="connsiteY1143" fmla="*/ 1572897 h 1722677"/>
              <a:gd name="connsiteX1144" fmla="*/ 1016511 w 1266576"/>
              <a:gd name="connsiteY1144" fmla="*/ 1578959 h 1722677"/>
              <a:gd name="connsiteX1145" fmla="*/ 998827 w 1266576"/>
              <a:gd name="connsiteY1145" fmla="*/ 1583767 h 1722677"/>
              <a:gd name="connsiteX1146" fmla="*/ 974035 w 1266576"/>
              <a:gd name="connsiteY1146" fmla="*/ 1591376 h 1722677"/>
              <a:gd name="connsiteX1147" fmla="*/ 933022 w 1266576"/>
              <a:gd name="connsiteY1147" fmla="*/ 1603374 h 1722677"/>
              <a:gd name="connsiteX1148" fmla="*/ 928842 w 1266576"/>
              <a:gd name="connsiteY1148" fmla="*/ 1608099 h 1722677"/>
              <a:gd name="connsiteX1149" fmla="*/ 927629 w 1266576"/>
              <a:gd name="connsiteY1149" fmla="*/ 1633183 h 1722677"/>
              <a:gd name="connsiteX1150" fmla="*/ 926584 w 1266576"/>
              <a:gd name="connsiteY1150" fmla="*/ 1671353 h 1722677"/>
              <a:gd name="connsiteX1151" fmla="*/ 926584 w 1266576"/>
              <a:gd name="connsiteY1151" fmla="*/ 1675910 h 1722677"/>
              <a:gd name="connsiteX1152" fmla="*/ 928173 w 1266576"/>
              <a:gd name="connsiteY1152" fmla="*/ 1678962 h 1722677"/>
              <a:gd name="connsiteX1153" fmla="*/ 930765 w 1266576"/>
              <a:gd name="connsiteY1153" fmla="*/ 1677666 h 1722677"/>
              <a:gd name="connsiteX1154" fmla="*/ 936242 w 1266576"/>
              <a:gd name="connsiteY1154" fmla="*/ 1672356 h 1722677"/>
              <a:gd name="connsiteX1155" fmla="*/ 987413 w 1266576"/>
              <a:gd name="connsiteY1155" fmla="*/ 1624278 h 1722677"/>
              <a:gd name="connsiteX1156" fmla="*/ 1029889 w 1266576"/>
              <a:gd name="connsiteY1156" fmla="*/ 1584687 h 1722677"/>
              <a:gd name="connsiteX1157" fmla="*/ 1041972 w 1266576"/>
              <a:gd name="connsiteY1157" fmla="*/ 1572145 h 1722677"/>
              <a:gd name="connsiteX1158" fmla="*/ 1042223 w 1266576"/>
              <a:gd name="connsiteY1158" fmla="*/ 1572145 h 1722677"/>
              <a:gd name="connsiteX1159" fmla="*/ 320591 w 1266576"/>
              <a:gd name="connsiteY1159" fmla="*/ 982164 h 1722677"/>
              <a:gd name="connsiteX1160" fmla="*/ 320591 w 1266576"/>
              <a:gd name="connsiteY1160" fmla="*/ 982373 h 1722677"/>
              <a:gd name="connsiteX1161" fmla="*/ 320591 w 1266576"/>
              <a:gd name="connsiteY1161" fmla="*/ 982373 h 1722677"/>
              <a:gd name="connsiteX1162" fmla="*/ 308509 w 1266576"/>
              <a:gd name="connsiteY1162" fmla="*/ 969580 h 1722677"/>
              <a:gd name="connsiteX1163" fmla="*/ 262521 w 1266576"/>
              <a:gd name="connsiteY1163" fmla="*/ 923592 h 1722677"/>
              <a:gd name="connsiteX1164" fmla="*/ 229702 w 1266576"/>
              <a:gd name="connsiteY1164" fmla="*/ 890523 h 1722677"/>
              <a:gd name="connsiteX1165" fmla="*/ 191532 w 1266576"/>
              <a:gd name="connsiteY1165" fmla="*/ 851893 h 1722677"/>
              <a:gd name="connsiteX1166" fmla="*/ 153906 w 1266576"/>
              <a:gd name="connsiteY1166" fmla="*/ 814267 h 1722677"/>
              <a:gd name="connsiteX1167" fmla="*/ 137183 w 1266576"/>
              <a:gd name="connsiteY1167" fmla="*/ 797544 h 1722677"/>
              <a:gd name="connsiteX1168" fmla="*/ 134006 w 1266576"/>
              <a:gd name="connsiteY1168" fmla="*/ 795579 h 1722677"/>
              <a:gd name="connsiteX1169" fmla="*/ 133755 w 1266576"/>
              <a:gd name="connsiteY1169" fmla="*/ 795203 h 1722677"/>
              <a:gd name="connsiteX1170" fmla="*/ 134131 w 1266576"/>
              <a:gd name="connsiteY1170" fmla="*/ 795495 h 1722677"/>
              <a:gd name="connsiteX1171" fmla="*/ 137350 w 1266576"/>
              <a:gd name="connsiteY1171" fmla="*/ 803857 h 1722677"/>
              <a:gd name="connsiteX1172" fmla="*/ 155578 w 1266576"/>
              <a:gd name="connsiteY1172" fmla="*/ 841483 h 1722677"/>
              <a:gd name="connsiteX1173" fmla="*/ 173639 w 1266576"/>
              <a:gd name="connsiteY1173" fmla="*/ 879360 h 1722677"/>
              <a:gd name="connsiteX1174" fmla="*/ 179492 w 1266576"/>
              <a:gd name="connsiteY1174" fmla="*/ 886175 h 1722677"/>
              <a:gd name="connsiteX1175" fmla="*/ 203029 w 1266576"/>
              <a:gd name="connsiteY1175" fmla="*/ 902730 h 1722677"/>
              <a:gd name="connsiteX1176" fmla="*/ 247178 w 1266576"/>
              <a:gd name="connsiteY1176" fmla="*/ 932790 h 1722677"/>
              <a:gd name="connsiteX1177" fmla="*/ 310766 w 1266576"/>
              <a:gd name="connsiteY1177" fmla="*/ 976394 h 1722677"/>
              <a:gd name="connsiteX1178" fmla="*/ 320591 w 1266576"/>
              <a:gd name="connsiteY1178" fmla="*/ 982164 h 1722677"/>
              <a:gd name="connsiteX1179" fmla="*/ 738661 w 1266576"/>
              <a:gd name="connsiteY1179" fmla="*/ 1650198 h 1722677"/>
              <a:gd name="connsiteX1180" fmla="*/ 743720 w 1266576"/>
              <a:gd name="connsiteY1180" fmla="*/ 1647063 h 1722677"/>
              <a:gd name="connsiteX1181" fmla="*/ 791506 w 1266576"/>
              <a:gd name="connsiteY1181" fmla="*/ 1604252 h 1722677"/>
              <a:gd name="connsiteX1182" fmla="*/ 813747 w 1266576"/>
              <a:gd name="connsiteY1182" fmla="*/ 1584519 h 1722677"/>
              <a:gd name="connsiteX1183" fmla="*/ 814500 w 1266576"/>
              <a:gd name="connsiteY1183" fmla="*/ 1579168 h 1722677"/>
              <a:gd name="connsiteX1184" fmla="*/ 807978 w 1266576"/>
              <a:gd name="connsiteY1184" fmla="*/ 1568842 h 1722677"/>
              <a:gd name="connsiteX1185" fmla="*/ 779716 w 1266576"/>
              <a:gd name="connsiteY1185" fmla="*/ 1527035 h 1722677"/>
              <a:gd name="connsiteX1186" fmla="*/ 768930 w 1266576"/>
              <a:gd name="connsiteY1186" fmla="*/ 1511274 h 1722677"/>
              <a:gd name="connsiteX1187" fmla="*/ 766589 w 1266576"/>
              <a:gd name="connsiteY1187" fmla="*/ 1510019 h 1722677"/>
              <a:gd name="connsiteX1188" fmla="*/ 765000 w 1266576"/>
              <a:gd name="connsiteY1188" fmla="*/ 1512361 h 1722677"/>
              <a:gd name="connsiteX1189" fmla="*/ 763913 w 1266576"/>
              <a:gd name="connsiteY1189" fmla="*/ 1518381 h 1722677"/>
              <a:gd name="connsiteX1190" fmla="*/ 753796 w 1266576"/>
              <a:gd name="connsiteY1190" fmla="*/ 1569302 h 1722677"/>
              <a:gd name="connsiteX1191" fmla="*/ 740919 w 1266576"/>
              <a:gd name="connsiteY1191" fmla="*/ 1634354 h 1722677"/>
              <a:gd name="connsiteX1192" fmla="*/ 738954 w 1266576"/>
              <a:gd name="connsiteY1192" fmla="*/ 1650198 h 1722677"/>
              <a:gd name="connsiteX1193" fmla="*/ 738703 w 1266576"/>
              <a:gd name="connsiteY1193" fmla="*/ 1650198 h 1722677"/>
              <a:gd name="connsiteX1194" fmla="*/ 789499 w 1266576"/>
              <a:gd name="connsiteY1194" fmla="*/ 99617 h 1722677"/>
              <a:gd name="connsiteX1195" fmla="*/ 789499 w 1266576"/>
              <a:gd name="connsiteY1195" fmla="*/ 99617 h 1722677"/>
              <a:gd name="connsiteX1196" fmla="*/ 787325 w 1266576"/>
              <a:gd name="connsiteY1196" fmla="*/ 97443 h 1722677"/>
              <a:gd name="connsiteX1197" fmla="*/ 771438 w 1266576"/>
              <a:gd name="connsiteY1197" fmla="*/ 85570 h 1722677"/>
              <a:gd name="connsiteX1198" fmla="*/ 716504 w 1266576"/>
              <a:gd name="connsiteY1198" fmla="*/ 44014 h 1722677"/>
              <a:gd name="connsiteX1199" fmla="*/ 667548 w 1266576"/>
              <a:gd name="connsiteY1199" fmla="*/ 7349 h 1722677"/>
              <a:gd name="connsiteX1200" fmla="*/ 653333 w 1266576"/>
              <a:gd name="connsiteY1200" fmla="*/ 3754 h 1722677"/>
              <a:gd name="connsiteX1201" fmla="*/ 635983 w 1266576"/>
              <a:gd name="connsiteY1201" fmla="*/ 6220 h 1722677"/>
              <a:gd name="connsiteX1202" fmla="*/ 613993 w 1266576"/>
              <a:gd name="connsiteY1202" fmla="*/ 8812 h 1722677"/>
              <a:gd name="connsiteX1203" fmla="*/ 581300 w 1266576"/>
              <a:gd name="connsiteY1203" fmla="*/ 12575 h 1722677"/>
              <a:gd name="connsiteX1204" fmla="*/ 567671 w 1266576"/>
              <a:gd name="connsiteY1204" fmla="*/ 14498 h 1722677"/>
              <a:gd name="connsiteX1205" fmla="*/ 566542 w 1266576"/>
              <a:gd name="connsiteY1205" fmla="*/ 15292 h 1722677"/>
              <a:gd name="connsiteX1206" fmla="*/ 567462 w 1266576"/>
              <a:gd name="connsiteY1206" fmla="*/ 17006 h 1722677"/>
              <a:gd name="connsiteX1207" fmla="*/ 570932 w 1266576"/>
              <a:gd name="connsiteY1207" fmla="*/ 18637 h 1722677"/>
              <a:gd name="connsiteX1208" fmla="*/ 606760 w 1266576"/>
              <a:gd name="connsiteY1208" fmla="*/ 31973 h 1722677"/>
              <a:gd name="connsiteX1209" fmla="*/ 648985 w 1266576"/>
              <a:gd name="connsiteY1209" fmla="*/ 48027 h 1722677"/>
              <a:gd name="connsiteX1210" fmla="*/ 673359 w 1266576"/>
              <a:gd name="connsiteY1210" fmla="*/ 57016 h 1722677"/>
              <a:gd name="connsiteX1211" fmla="*/ 716964 w 1266576"/>
              <a:gd name="connsiteY1211" fmla="*/ 73739 h 1722677"/>
              <a:gd name="connsiteX1212" fmla="*/ 758520 w 1266576"/>
              <a:gd name="connsiteY1212" fmla="*/ 89207 h 1722677"/>
              <a:gd name="connsiteX1213" fmla="*/ 774950 w 1266576"/>
              <a:gd name="connsiteY1213" fmla="*/ 95478 h 1722677"/>
              <a:gd name="connsiteX1214" fmla="*/ 789499 w 1266576"/>
              <a:gd name="connsiteY1214" fmla="*/ 99617 h 1722677"/>
              <a:gd name="connsiteX1215" fmla="*/ 302196 w 1266576"/>
              <a:gd name="connsiteY1215" fmla="*/ 412250 h 1722677"/>
              <a:gd name="connsiteX1216" fmla="*/ 302196 w 1266576"/>
              <a:gd name="connsiteY1216" fmla="*/ 412250 h 1722677"/>
              <a:gd name="connsiteX1217" fmla="*/ 295590 w 1266576"/>
              <a:gd name="connsiteY1217" fmla="*/ 402091 h 1722677"/>
              <a:gd name="connsiteX1218" fmla="*/ 268416 w 1266576"/>
              <a:gd name="connsiteY1218" fmla="*/ 367015 h 1722677"/>
              <a:gd name="connsiteX1219" fmla="*/ 247512 w 1266576"/>
              <a:gd name="connsiteY1219" fmla="*/ 339631 h 1722677"/>
              <a:gd name="connsiteX1220" fmla="*/ 225772 w 1266576"/>
              <a:gd name="connsiteY1220" fmla="*/ 311997 h 1722677"/>
              <a:gd name="connsiteX1221" fmla="*/ 204869 w 1266576"/>
              <a:gd name="connsiteY1221" fmla="*/ 284739 h 1722677"/>
              <a:gd name="connsiteX1222" fmla="*/ 201273 w 1266576"/>
              <a:gd name="connsiteY1222" fmla="*/ 280809 h 1722677"/>
              <a:gd name="connsiteX1223" fmla="*/ 199350 w 1266576"/>
              <a:gd name="connsiteY1223" fmla="*/ 280809 h 1722677"/>
              <a:gd name="connsiteX1224" fmla="*/ 196967 w 1266576"/>
              <a:gd name="connsiteY1224" fmla="*/ 284655 h 1722677"/>
              <a:gd name="connsiteX1225" fmla="*/ 180495 w 1266576"/>
              <a:gd name="connsiteY1225" fmla="*/ 316596 h 1722677"/>
              <a:gd name="connsiteX1226" fmla="*/ 168204 w 1266576"/>
              <a:gd name="connsiteY1226" fmla="*/ 340342 h 1722677"/>
              <a:gd name="connsiteX1227" fmla="*/ 163062 w 1266576"/>
              <a:gd name="connsiteY1227" fmla="*/ 351463 h 1722677"/>
              <a:gd name="connsiteX1228" fmla="*/ 163751 w 1266576"/>
              <a:gd name="connsiteY1228" fmla="*/ 354762 h 1722677"/>
              <a:gd name="connsiteX1229" fmla="*/ 164567 w 1266576"/>
              <a:gd name="connsiteY1229" fmla="*/ 355100 h 1722677"/>
              <a:gd name="connsiteX1230" fmla="*/ 177109 w 1266576"/>
              <a:gd name="connsiteY1230" fmla="*/ 360451 h 1722677"/>
              <a:gd name="connsiteX1231" fmla="*/ 230789 w 1266576"/>
              <a:gd name="connsiteY1231" fmla="*/ 382734 h 1722677"/>
              <a:gd name="connsiteX1232" fmla="*/ 294127 w 1266576"/>
              <a:gd name="connsiteY1232" fmla="*/ 409658 h 1722677"/>
              <a:gd name="connsiteX1233" fmla="*/ 302196 w 1266576"/>
              <a:gd name="connsiteY1233" fmla="*/ 412250 h 1722677"/>
              <a:gd name="connsiteX1234" fmla="*/ 879802 w 1266576"/>
              <a:gd name="connsiteY1234" fmla="*/ 1126356 h 1722677"/>
              <a:gd name="connsiteX1235" fmla="*/ 879593 w 1266576"/>
              <a:gd name="connsiteY1235" fmla="*/ 1126105 h 1722677"/>
              <a:gd name="connsiteX1236" fmla="*/ 879928 w 1266576"/>
              <a:gd name="connsiteY1236" fmla="*/ 1126105 h 1722677"/>
              <a:gd name="connsiteX1237" fmla="*/ 880889 w 1266576"/>
              <a:gd name="connsiteY1237" fmla="*/ 1132042 h 1722677"/>
              <a:gd name="connsiteX1238" fmla="*/ 891174 w 1266576"/>
              <a:gd name="connsiteY1238" fmla="*/ 1163272 h 1722677"/>
              <a:gd name="connsiteX1239" fmla="*/ 910614 w 1266576"/>
              <a:gd name="connsiteY1239" fmla="*/ 1222930 h 1722677"/>
              <a:gd name="connsiteX1240" fmla="*/ 926668 w 1266576"/>
              <a:gd name="connsiteY1240" fmla="*/ 1270800 h 1722677"/>
              <a:gd name="connsiteX1241" fmla="*/ 932019 w 1266576"/>
              <a:gd name="connsiteY1241" fmla="*/ 1287522 h 1722677"/>
              <a:gd name="connsiteX1242" fmla="*/ 939962 w 1266576"/>
              <a:gd name="connsiteY1242" fmla="*/ 1293041 h 1722677"/>
              <a:gd name="connsiteX1243" fmla="*/ 946066 w 1266576"/>
              <a:gd name="connsiteY1243" fmla="*/ 1292790 h 1722677"/>
              <a:gd name="connsiteX1244" fmla="*/ 976669 w 1266576"/>
              <a:gd name="connsiteY1244" fmla="*/ 1291285 h 1722677"/>
              <a:gd name="connsiteX1245" fmla="*/ 990424 w 1266576"/>
              <a:gd name="connsiteY1245" fmla="*/ 1290825 h 1722677"/>
              <a:gd name="connsiteX1246" fmla="*/ 1032482 w 1266576"/>
              <a:gd name="connsiteY1246" fmla="*/ 1288609 h 1722677"/>
              <a:gd name="connsiteX1247" fmla="*/ 1038544 w 1266576"/>
              <a:gd name="connsiteY1247" fmla="*/ 1288066 h 1722677"/>
              <a:gd name="connsiteX1248" fmla="*/ 1039551 w 1266576"/>
              <a:gd name="connsiteY1248" fmla="*/ 1285992 h 1722677"/>
              <a:gd name="connsiteX1249" fmla="*/ 1039380 w 1266576"/>
              <a:gd name="connsiteY1249" fmla="*/ 1285641 h 1722677"/>
              <a:gd name="connsiteX1250" fmla="*/ 1037415 w 1266576"/>
              <a:gd name="connsiteY1250" fmla="*/ 1283258 h 1722677"/>
              <a:gd name="connsiteX1251" fmla="*/ 1014755 w 1266576"/>
              <a:gd name="connsiteY1251" fmla="*/ 1260515 h 1722677"/>
              <a:gd name="connsiteX1252" fmla="*/ 965465 w 1266576"/>
              <a:gd name="connsiteY1252" fmla="*/ 1211266 h 1722677"/>
              <a:gd name="connsiteX1253" fmla="*/ 934235 w 1266576"/>
              <a:gd name="connsiteY1253" fmla="*/ 1179786 h 1722677"/>
              <a:gd name="connsiteX1254" fmla="*/ 888247 w 1266576"/>
              <a:gd name="connsiteY1254" fmla="*/ 1133798 h 1722677"/>
              <a:gd name="connsiteX1255" fmla="*/ 879802 w 1266576"/>
              <a:gd name="connsiteY1255" fmla="*/ 1126356 h 1722677"/>
              <a:gd name="connsiteX1256" fmla="*/ 1163296 w 1266576"/>
              <a:gd name="connsiteY1256" fmla="*/ 665183 h 1722677"/>
              <a:gd name="connsiteX1257" fmla="*/ 1160578 w 1266576"/>
              <a:gd name="connsiteY1257" fmla="*/ 666437 h 1722677"/>
              <a:gd name="connsiteX1258" fmla="*/ 1125962 w 1266576"/>
              <a:gd name="connsiteY1258" fmla="*/ 689013 h 1722677"/>
              <a:gd name="connsiteX1259" fmla="*/ 1075794 w 1266576"/>
              <a:gd name="connsiteY1259" fmla="*/ 722458 h 1722677"/>
              <a:gd name="connsiteX1260" fmla="*/ 1023409 w 1266576"/>
              <a:gd name="connsiteY1260" fmla="*/ 756907 h 1722677"/>
              <a:gd name="connsiteX1261" fmla="*/ 1011996 w 1266576"/>
              <a:gd name="connsiteY1261" fmla="*/ 764558 h 1722677"/>
              <a:gd name="connsiteX1262" fmla="*/ 1011327 w 1266576"/>
              <a:gd name="connsiteY1262" fmla="*/ 769449 h 1722677"/>
              <a:gd name="connsiteX1263" fmla="*/ 1016428 w 1266576"/>
              <a:gd name="connsiteY1263" fmla="*/ 774090 h 1722677"/>
              <a:gd name="connsiteX1264" fmla="*/ 1055935 w 1266576"/>
              <a:gd name="connsiteY1264" fmla="*/ 809041 h 1722677"/>
              <a:gd name="connsiteX1265" fmla="*/ 1093562 w 1266576"/>
              <a:gd name="connsiteY1265" fmla="*/ 842486 h 1722677"/>
              <a:gd name="connsiteX1266" fmla="*/ 1136456 w 1266576"/>
              <a:gd name="connsiteY1266" fmla="*/ 880489 h 1722677"/>
              <a:gd name="connsiteX1267" fmla="*/ 1141305 w 1266576"/>
              <a:gd name="connsiteY1267" fmla="*/ 884168 h 1722677"/>
              <a:gd name="connsiteX1268" fmla="*/ 1143814 w 1266576"/>
              <a:gd name="connsiteY1268" fmla="*/ 883762 h 1722677"/>
              <a:gd name="connsiteX1269" fmla="*/ 1144148 w 1266576"/>
              <a:gd name="connsiteY1269" fmla="*/ 882872 h 1722677"/>
              <a:gd name="connsiteX1270" fmla="*/ 1144733 w 1266576"/>
              <a:gd name="connsiteY1270" fmla="*/ 879068 h 1722677"/>
              <a:gd name="connsiteX1271" fmla="*/ 1148538 w 1266576"/>
              <a:gd name="connsiteY1271" fmla="*/ 837260 h 1722677"/>
              <a:gd name="connsiteX1272" fmla="*/ 1151548 w 1266576"/>
              <a:gd name="connsiteY1272" fmla="*/ 800679 h 1722677"/>
              <a:gd name="connsiteX1273" fmla="*/ 1154893 w 1266576"/>
              <a:gd name="connsiteY1273" fmla="*/ 768781 h 1722677"/>
              <a:gd name="connsiteX1274" fmla="*/ 1158070 w 1266576"/>
              <a:gd name="connsiteY1274" fmla="*/ 732199 h 1722677"/>
              <a:gd name="connsiteX1275" fmla="*/ 1162920 w 1266576"/>
              <a:gd name="connsiteY1275" fmla="*/ 678143 h 1722677"/>
              <a:gd name="connsiteX1276" fmla="*/ 1163338 w 1266576"/>
              <a:gd name="connsiteY1276" fmla="*/ 665183 h 1722677"/>
              <a:gd name="connsiteX1277" fmla="*/ 562654 w 1266576"/>
              <a:gd name="connsiteY1277" fmla="*/ 20100 h 1722677"/>
              <a:gd name="connsiteX1278" fmla="*/ 562654 w 1266576"/>
              <a:gd name="connsiteY1278" fmla="*/ 20100 h 1722677"/>
              <a:gd name="connsiteX1279" fmla="*/ 568507 w 1266576"/>
              <a:gd name="connsiteY1279" fmla="*/ 28085 h 1722677"/>
              <a:gd name="connsiteX1280" fmla="*/ 599987 w 1266576"/>
              <a:gd name="connsiteY1280" fmla="*/ 66506 h 1722677"/>
              <a:gd name="connsiteX1281" fmla="*/ 629252 w 1266576"/>
              <a:gd name="connsiteY1281" fmla="*/ 102836 h 1722677"/>
              <a:gd name="connsiteX1282" fmla="*/ 667171 w 1266576"/>
              <a:gd name="connsiteY1282" fmla="*/ 148824 h 1722677"/>
              <a:gd name="connsiteX1283" fmla="*/ 721228 w 1266576"/>
              <a:gd name="connsiteY1283" fmla="*/ 215172 h 1722677"/>
              <a:gd name="connsiteX1284" fmla="*/ 723695 w 1266576"/>
              <a:gd name="connsiteY1284" fmla="*/ 218098 h 1722677"/>
              <a:gd name="connsiteX1285" fmla="*/ 727875 w 1266576"/>
              <a:gd name="connsiteY1285" fmla="*/ 217597 h 1722677"/>
              <a:gd name="connsiteX1286" fmla="*/ 755635 w 1266576"/>
              <a:gd name="connsiteY1286" fmla="*/ 177378 h 1722677"/>
              <a:gd name="connsiteX1287" fmla="*/ 785987 w 1266576"/>
              <a:gd name="connsiteY1287" fmla="*/ 133481 h 1722677"/>
              <a:gd name="connsiteX1288" fmla="*/ 799783 w 1266576"/>
              <a:gd name="connsiteY1288" fmla="*/ 113288 h 1722677"/>
              <a:gd name="connsiteX1289" fmla="*/ 798028 w 1266576"/>
              <a:gd name="connsiteY1289" fmla="*/ 108188 h 1722677"/>
              <a:gd name="connsiteX1290" fmla="*/ 780134 w 1266576"/>
              <a:gd name="connsiteY1290" fmla="*/ 101498 h 1722677"/>
              <a:gd name="connsiteX1291" fmla="*/ 733645 w 1266576"/>
              <a:gd name="connsiteY1291" fmla="*/ 84107 h 1722677"/>
              <a:gd name="connsiteX1292" fmla="*/ 715751 w 1266576"/>
              <a:gd name="connsiteY1292" fmla="*/ 77376 h 1722677"/>
              <a:gd name="connsiteX1293" fmla="*/ 678125 w 1266576"/>
              <a:gd name="connsiteY1293" fmla="*/ 62827 h 1722677"/>
              <a:gd name="connsiteX1294" fmla="*/ 666586 w 1266576"/>
              <a:gd name="connsiteY1294" fmla="*/ 58646 h 1722677"/>
              <a:gd name="connsiteX1295" fmla="*/ 636694 w 1266576"/>
              <a:gd name="connsiteY1295" fmla="*/ 47024 h 1722677"/>
              <a:gd name="connsiteX1296" fmla="*/ 587320 w 1266576"/>
              <a:gd name="connsiteY1296" fmla="*/ 28420 h 1722677"/>
              <a:gd name="connsiteX1297" fmla="*/ 562654 w 1266576"/>
              <a:gd name="connsiteY1297" fmla="*/ 20100 h 1722677"/>
              <a:gd name="connsiteX1298" fmla="*/ 697523 w 1266576"/>
              <a:gd name="connsiteY1298" fmla="*/ 597539 h 1722677"/>
              <a:gd name="connsiteX1299" fmla="*/ 697523 w 1266576"/>
              <a:gd name="connsiteY1299" fmla="*/ 597539 h 1722677"/>
              <a:gd name="connsiteX1300" fmla="*/ 695809 w 1266576"/>
              <a:gd name="connsiteY1300" fmla="*/ 591770 h 1722677"/>
              <a:gd name="connsiteX1301" fmla="*/ 670725 w 1266576"/>
              <a:gd name="connsiteY1301" fmla="*/ 538466 h 1722677"/>
              <a:gd name="connsiteX1302" fmla="*/ 649445 w 1266576"/>
              <a:gd name="connsiteY1302" fmla="*/ 493607 h 1722677"/>
              <a:gd name="connsiteX1303" fmla="*/ 635231 w 1266576"/>
              <a:gd name="connsiteY1303" fmla="*/ 463087 h 1722677"/>
              <a:gd name="connsiteX1304" fmla="*/ 618508 w 1266576"/>
              <a:gd name="connsiteY1304" fmla="*/ 427928 h 1722677"/>
              <a:gd name="connsiteX1305" fmla="*/ 611484 w 1266576"/>
              <a:gd name="connsiteY1305" fmla="*/ 413504 h 1722677"/>
              <a:gd name="connsiteX1306" fmla="*/ 609352 w 1266576"/>
              <a:gd name="connsiteY1306" fmla="*/ 410160 h 1722677"/>
              <a:gd name="connsiteX1307" fmla="*/ 606091 w 1266576"/>
              <a:gd name="connsiteY1307" fmla="*/ 412794 h 1722677"/>
              <a:gd name="connsiteX1308" fmla="*/ 557302 w 1266576"/>
              <a:gd name="connsiteY1308" fmla="*/ 458196 h 1722677"/>
              <a:gd name="connsiteX1309" fmla="*/ 537235 w 1266576"/>
              <a:gd name="connsiteY1309" fmla="*/ 477009 h 1722677"/>
              <a:gd name="connsiteX1310" fmla="*/ 503789 w 1266576"/>
              <a:gd name="connsiteY1310" fmla="*/ 507278 h 1722677"/>
              <a:gd name="connsiteX1311" fmla="*/ 474524 w 1266576"/>
              <a:gd name="connsiteY1311" fmla="*/ 534327 h 1722677"/>
              <a:gd name="connsiteX1312" fmla="*/ 468003 w 1266576"/>
              <a:gd name="connsiteY1312" fmla="*/ 540681 h 1722677"/>
              <a:gd name="connsiteX1313" fmla="*/ 467915 w 1266576"/>
              <a:gd name="connsiteY1313" fmla="*/ 542868 h 1722677"/>
              <a:gd name="connsiteX1314" fmla="*/ 468421 w 1266576"/>
              <a:gd name="connsiteY1314" fmla="*/ 543232 h 1722677"/>
              <a:gd name="connsiteX1315" fmla="*/ 478705 w 1266576"/>
              <a:gd name="connsiteY1315" fmla="*/ 546242 h 1722677"/>
              <a:gd name="connsiteX1316" fmla="*/ 507719 w 1266576"/>
              <a:gd name="connsiteY1316" fmla="*/ 552931 h 1722677"/>
              <a:gd name="connsiteX1317" fmla="*/ 556801 w 1266576"/>
              <a:gd name="connsiteY1317" fmla="*/ 564553 h 1722677"/>
              <a:gd name="connsiteX1318" fmla="*/ 611861 w 1266576"/>
              <a:gd name="connsiteY1318" fmla="*/ 577597 h 1722677"/>
              <a:gd name="connsiteX1319" fmla="*/ 619302 w 1266576"/>
              <a:gd name="connsiteY1319" fmla="*/ 579520 h 1722677"/>
              <a:gd name="connsiteX1320" fmla="*/ 640206 w 1266576"/>
              <a:gd name="connsiteY1320" fmla="*/ 584913 h 1722677"/>
              <a:gd name="connsiteX1321" fmla="*/ 678125 w 1266576"/>
              <a:gd name="connsiteY1321" fmla="*/ 593776 h 1722677"/>
              <a:gd name="connsiteX1322" fmla="*/ 697523 w 1266576"/>
              <a:gd name="connsiteY1322" fmla="*/ 597539 h 1722677"/>
              <a:gd name="connsiteX1323" fmla="*/ 585689 w 1266576"/>
              <a:gd name="connsiteY1323" fmla="*/ 1020668 h 1722677"/>
              <a:gd name="connsiteX1324" fmla="*/ 589494 w 1266576"/>
              <a:gd name="connsiteY1324" fmla="*/ 1020668 h 1722677"/>
              <a:gd name="connsiteX1325" fmla="*/ 591417 w 1266576"/>
              <a:gd name="connsiteY1325" fmla="*/ 1017825 h 1722677"/>
              <a:gd name="connsiteX1326" fmla="*/ 588909 w 1266576"/>
              <a:gd name="connsiteY1326" fmla="*/ 1013979 h 1722677"/>
              <a:gd name="connsiteX1327" fmla="*/ 559309 w 1266576"/>
              <a:gd name="connsiteY1327" fmla="*/ 972172 h 1722677"/>
              <a:gd name="connsiteX1328" fmla="*/ 530044 w 1266576"/>
              <a:gd name="connsiteY1328" fmla="*/ 931870 h 1722677"/>
              <a:gd name="connsiteX1329" fmla="*/ 516833 w 1266576"/>
              <a:gd name="connsiteY1329" fmla="*/ 913140 h 1722677"/>
              <a:gd name="connsiteX1330" fmla="*/ 504291 w 1266576"/>
              <a:gd name="connsiteY1330" fmla="*/ 894829 h 1722677"/>
              <a:gd name="connsiteX1331" fmla="*/ 486356 w 1266576"/>
              <a:gd name="connsiteY1331" fmla="*/ 870037 h 1722677"/>
              <a:gd name="connsiteX1332" fmla="*/ 448353 w 1266576"/>
              <a:gd name="connsiteY1332" fmla="*/ 816357 h 1722677"/>
              <a:gd name="connsiteX1333" fmla="*/ 424105 w 1266576"/>
              <a:gd name="connsiteY1333" fmla="*/ 782911 h 1722677"/>
              <a:gd name="connsiteX1334" fmla="*/ 404456 w 1266576"/>
              <a:gd name="connsiteY1334" fmla="*/ 754692 h 1722677"/>
              <a:gd name="connsiteX1335" fmla="*/ 371763 w 1266576"/>
              <a:gd name="connsiteY1335" fmla="*/ 708704 h 1722677"/>
              <a:gd name="connsiteX1336" fmla="*/ 346678 w 1266576"/>
              <a:gd name="connsiteY1336" fmla="*/ 673837 h 1722677"/>
              <a:gd name="connsiteX1337" fmla="*/ 335098 w 1266576"/>
              <a:gd name="connsiteY1337" fmla="*/ 657699 h 1722677"/>
              <a:gd name="connsiteX1338" fmla="*/ 311351 w 1266576"/>
              <a:gd name="connsiteY1338" fmla="*/ 623919 h 1722677"/>
              <a:gd name="connsiteX1339" fmla="*/ 308258 w 1266576"/>
              <a:gd name="connsiteY1339" fmla="*/ 620533 h 1722677"/>
              <a:gd name="connsiteX1340" fmla="*/ 306920 w 1266576"/>
              <a:gd name="connsiteY1340" fmla="*/ 620533 h 1722677"/>
              <a:gd name="connsiteX1341" fmla="*/ 306585 w 1266576"/>
              <a:gd name="connsiteY1341" fmla="*/ 621160 h 1722677"/>
              <a:gd name="connsiteX1342" fmla="*/ 307045 w 1266576"/>
              <a:gd name="connsiteY1342" fmla="*/ 628769 h 1722677"/>
              <a:gd name="connsiteX1343" fmla="*/ 310892 w 1266576"/>
              <a:gd name="connsiteY1343" fmla="*/ 667607 h 1722677"/>
              <a:gd name="connsiteX1344" fmla="*/ 316076 w 1266576"/>
              <a:gd name="connsiteY1344" fmla="*/ 724005 h 1722677"/>
              <a:gd name="connsiteX1345" fmla="*/ 322598 w 1266576"/>
              <a:gd name="connsiteY1345" fmla="*/ 792527 h 1722677"/>
              <a:gd name="connsiteX1346" fmla="*/ 329914 w 1266576"/>
              <a:gd name="connsiteY1346" fmla="*/ 866358 h 1722677"/>
              <a:gd name="connsiteX1347" fmla="*/ 336645 w 1266576"/>
              <a:gd name="connsiteY1347" fmla="*/ 935674 h 1722677"/>
              <a:gd name="connsiteX1348" fmla="*/ 339279 w 1266576"/>
              <a:gd name="connsiteY1348" fmla="*/ 963100 h 1722677"/>
              <a:gd name="connsiteX1349" fmla="*/ 342080 w 1266576"/>
              <a:gd name="connsiteY1349" fmla="*/ 992824 h 1722677"/>
              <a:gd name="connsiteX1350" fmla="*/ 347682 w 1266576"/>
              <a:gd name="connsiteY1350" fmla="*/ 998343 h 1722677"/>
              <a:gd name="connsiteX1351" fmla="*/ 365951 w 1266576"/>
              <a:gd name="connsiteY1351" fmla="*/ 1000266 h 1722677"/>
              <a:gd name="connsiteX1352" fmla="*/ 379622 w 1266576"/>
              <a:gd name="connsiteY1352" fmla="*/ 1001813 h 1722677"/>
              <a:gd name="connsiteX1353" fmla="*/ 420050 w 1266576"/>
              <a:gd name="connsiteY1353" fmla="*/ 1005283 h 1722677"/>
              <a:gd name="connsiteX1354" fmla="*/ 462651 w 1266576"/>
              <a:gd name="connsiteY1354" fmla="*/ 1009464 h 1722677"/>
              <a:gd name="connsiteX1355" fmla="*/ 496933 w 1266576"/>
              <a:gd name="connsiteY1355" fmla="*/ 1012557 h 1722677"/>
              <a:gd name="connsiteX1356" fmla="*/ 515203 w 1266576"/>
              <a:gd name="connsiteY1356" fmla="*/ 1014271 h 1722677"/>
              <a:gd name="connsiteX1357" fmla="*/ 553289 w 1266576"/>
              <a:gd name="connsiteY1357" fmla="*/ 1017616 h 1722677"/>
              <a:gd name="connsiteX1358" fmla="*/ 585689 w 1266576"/>
              <a:gd name="connsiteY1358" fmla="*/ 1020668 h 1722677"/>
              <a:gd name="connsiteX1359" fmla="*/ 335976 w 1266576"/>
              <a:gd name="connsiteY1359" fmla="*/ 986344 h 1722677"/>
              <a:gd name="connsiteX1360" fmla="*/ 336227 w 1266576"/>
              <a:gd name="connsiteY1360" fmla="*/ 970207 h 1722677"/>
              <a:gd name="connsiteX1361" fmla="*/ 332297 w 1266576"/>
              <a:gd name="connsiteY1361" fmla="*/ 926769 h 1722677"/>
              <a:gd name="connsiteX1362" fmla="*/ 330750 w 1266576"/>
              <a:gd name="connsiteY1362" fmla="*/ 909210 h 1722677"/>
              <a:gd name="connsiteX1363" fmla="*/ 327782 w 1266576"/>
              <a:gd name="connsiteY1363" fmla="*/ 881074 h 1722677"/>
              <a:gd name="connsiteX1364" fmla="*/ 324186 w 1266576"/>
              <a:gd name="connsiteY1364" fmla="*/ 843782 h 1722677"/>
              <a:gd name="connsiteX1365" fmla="*/ 320591 w 1266576"/>
              <a:gd name="connsiteY1365" fmla="*/ 807996 h 1722677"/>
              <a:gd name="connsiteX1366" fmla="*/ 318375 w 1266576"/>
              <a:gd name="connsiteY1366" fmla="*/ 780570 h 1722677"/>
              <a:gd name="connsiteX1367" fmla="*/ 314194 w 1266576"/>
              <a:gd name="connsiteY1367" fmla="*/ 738763 h 1722677"/>
              <a:gd name="connsiteX1368" fmla="*/ 307254 w 1266576"/>
              <a:gd name="connsiteY1368" fmla="*/ 667691 h 1722677"/>
              <a:gd name="connsiteX1369" fmla="*/ 303450 w 1266576"/>
              <a:gd name="connsiteY1369" fmla="*/ 627306 h 1722677"/>
              <a:gd name="connsiteX1370" fmla="*/ 301987 w 1266576"/>
              <a:gd name="connsiteY1370" fmla="*/ 615140 h 1722677"/>
              <a:gd name="connsiteX1371" fmla="*/ 297806 w 1266576"/>
              <a:gd name="connsiteY1371" fmla="*/ 610625 h 1722677"/>
              <a:gd name="connsiteX1372" fmla="*/ 294002 w 1266576"/>
              <a:gd name="connsiteY1372" fmla="*/ 610206 h 1722677"/>
              <a:gd name="connsiteX1373" fmla="*/ 256919 w 1266576"/>
              <a:gd name="connsiteY1373" fmla="*/ 604772 h 1722677"/>
              <a:gd name="connsiteX1374" fmla="*/ 216115 w 1266576"/>
              <a:gd name="connsiteY1374" fmla="*/ 598375 h 1722677"/>
              <a:gd name="connsiteX1375" fmla="*/ 171423 w 1266576"/>
              <a:gd name="connsiteY1375" fmla="*/ 591979 h 1722677"/>
              <a:gd name="connsiteX1376" fmla="*/ 131414 w 1266576"/>
              <a:gd name="connsiteY1376" fmla="*/ 585875 h 1722677"/>
              <a:gd name="connsiteX1377" fmla="*/ 120837 w 1266576"/>
              <a:gd name="connsiteY1377" fmla="*/ 584328 h 1722677"/>
              <a:gd name="connsiteX1378" fmla="*/ 117199 w 1266576"/>
              <a:gd name="connsiteY1378" fmla="*/ 584662 h 1722677"/>
              <a:gd name="connsiteX1379" fmla="*/ 117743 w 1266576"/>
              <a:gd name="connsiteY1379" fmla="*/ 588007 h 1722677"/>
              <a:gd name="connsiteX1380" fmla="*/ 124390 w 1266576"/>
              <a:gd name="connsiteY1380" fmla="*/ 600047 h 1722677"/>
              <a:gd name="connsiteX1381" fmla="*/ 133839 w 1266576"/>
              <a:gd name="connsiteY1381" fmla="*/ 618359 h 1722677"/>
              <a:gd name="connsiteX1382" fmla="*/ 156164 w 1266576"/>
              <a:gd name="connsiteY1382" fmla="*/ 658494 h 1722677"/>
              <a:gd name="connsiteX1383" fmla="*/ 178865 w 1266576"/>
              <a:gd name="connsiteY1383" fmla="*/ 700301 h 1722677"/>
              <a:gd name="connsiteX1384" fmla="*/ 207043 w 1266576"/>
              <a:gd name="connsiteY1384" fmla="*/ 751974 h 1722677"/>
              <a:gd name="connsiteX1385" fmla="*/ 222971 w 1266576"/>
              <a:gd name="connsiteY1385" fmla="*/ 780737 h 1722677"/>
              <a:gd name="connsiteX1386" fmla="*/ 242746 w 1266576"/>
              <a:gd name="connsiteY1386" fmla="*/ 816984 h 1722677"/>
              <a:gd name="connsiteX1387" fmla="*/ 273600 w 1266576"/>
              <a:gd name="connsiteY1387" fmla="*/ 872504 h 1722677"/>
              <a:gd name="connsiteX1388" fmla="*/ 302070 w 1266576"/>
              <a:gd name="connsiteY1388" fmla="*/ 924930 h 1722677"/>
              <a:gd name="connsiteX1389" fmla="*/ 326486 w 1266576"/>
              <a:gd name="connsiteY1389" fmla="*/ 969956 h 1722677"/>
              <a:gd name="connsiteX1390" fmla="*/ 335976 w 1266576"/>
              <a:gd name="connsiteY1390" fmla="*/ 986344 h 1722677"/>
              <a:gd name="connsiteX1391" fmla="*/ 593675 w 1266576"/>
              <a:gd name="connsiteY1391" fmla="*/ 1012181 h 1722677"/>
              <a:gd name="connsiteX1392" fmla="*/ 592546 w 1266576"/>
              <a:gd name="connsiteY1392" fmla="*/ 1000642 h 1722677"/>
              <a:gd name="connsiteX1393" fmla="*/ 586693 w 1266576"/>
              <a:gd name="connsiteY1393" fmla="*/ 958208 h 1722677"/>
              <a:gd name="connsiteX1394" fmla="*/ 583181 w 1266576"/>
              <a:gd name="connsiteY1394" fmla="*/ 930156 h 1722677"/>
              <a:gd name="connsiteX1395" fmla="*/ 576868 w 1266576"/>
              <a:gd name="connsiteY1395" fmla="*/ 886217 h 1722677"/>
              <a:gd name="connsiteX1396" fmla="*/ 569176 w 1266576"/>
              <a:gd name="connsiteY1396" fmla="*/ 827687 h 1722677"/>
              <a:gd name="connsiteX1397" fmla="*/ 566291 w 1266576"/>
              <a:gd name="connsiteY1397" fmla="*/ 806449 h 1722677"/>
              <a:gd name="connsiteX1398" fmla="*/ 560856 w 1266576"/>
              <a:gd name="connsiteY1398" fmla="*/ 765478 h 1722677"/>
              <a:gd name="connsiteX1399" fmla="*/ 556675 w 1266576"/>
              <a:gd name="connsiteY1399" fmla="*/ 735209 h 1722677"/>
              <a:gd name="connsiteX1400" fmla="*/ 550362 w 1266576"/>
              <a:gd name="connsiteY1400" fmla="*/ 726848 h 1722677"/>
              <a:gd name="connsiteX1401" fmla="*/ 525947 w 1266576"/>
              <a:gd name="connsiteY1401" fmla="*/ 715769 h 1722677"/>
              <a:gd name="connsiteX1402" fmla="*/ 483011 w 1266576"/>
              <a:gd name="connsiteY1402" fmla="*/ 695618 h 1722677"/>
              <a:gd name="connsiteX1403" fmla="*/ 433804 w 1266576"/>
              <a:gd name="connsiteY1403" fmla="*/ 672666 h 1722677"/>
              <a:gd name="connsiteX1404" fmla="*/ 408218 w 1266576"/>
              <a:gd name="connsiteY1404" fmla="*/ 660542 h 1722677"/>
              <a:gd name="connsiteX1405" fmla="*/ 351235 w 1266576"/>
              <a:gd name="connsiteY1405" fmla="*/ 634245 h 1722677"/>
              <a:gd name="connsiteX1406" fmla="*/ 315281 w 1266576"/>
              <a:gd name="connsiteY1406" fmla="*/ 617523 h 1722677"/>
              <a:gd name="connsiteX1407" fmla="*/ 312438 w 1266576"/>
              <a:gd name="connsiteY1407" fmla="*/ 616394 h 1722677"/>
              <a:gd name="connsiteX1408" fmla="*/ 311101 w 1266576"/>
              <a:gd name="connsiteY1408" fmla="*/ 616687 h 1722677"/>
              <a:gd name="connsiteX1409" fmla="*/ 311101 w 1266576"/>
              <a:gd name="connsiteY1409" fmla="*/ 617983 h 1722677"/>
              <a:gd name="connsiteX1410" fmla="*/ 319838 w 1266576"/>
              <a:gd name="connsiteY1410" fmla="*/ 630525 h 1722677"/>
              <a:gd name="connsiteX1411" fmla="*/ 349647 w 1266576"/>
              <a:gd name="connsiteY1411" fmla="*/ 672332 h 1722677"/>
              <a:gd name="connsiteX1412" fmla="*/ 366746 w 1266576"/>
              <a:gd name="connsiteY1412" fmla="*/ 696747 h 1722677"/>
              <a:gd name="connsiteX1413" fmla="*/ 401487 w 1266576"/>
              <a:gd name="connsiteY1413" fmla="*/ 745285 h 1722677"/>
              <a:gd name="connsiteX1414" fmla="*/ 417834 w 1266576"/>
              <a:gd name="connsiteY1414" fmla="*/ 768362 h 1722677"/>
              <a:gd name="connsiteX1415" fmla="*/ 436982 w 1266576"/>
              <a:gd name="connsiteY1415" fmla="*/ 795119 h 1722677"/>
              <a:gd name="connsiteX1416" fmla="*/ 454123 w 1266576"/>
              <a:gd name="connsiteY1416" fmla="*/ 819492 h 1722677"/>
              <a:gd name="connsiteX1417" fmla="*/ 469675 w 1266576"/>
              <a:gd name="connsiteY1417" fmla="*/ 841316 h 1722677"/>
              <a:gd name="connsiteX1418" fmla="*/ 485227 w 1266576"/>
              <a:gd name="connsiteY1418" fmla="*/ 863975 h 1722677"/>
              <a:gd name="connsiteX1419" fmla="*/ 498605 w 1266576"/>
              <a:gd name="connsiteY1419" fmla="*/ 882496 h 1722677"/>
              <a:gd name="connsiteX1420" fmla="*/ 519509 w 1266576"/>
              <a:gd name="connsiteY1420" fmla="*/ 911761 h 1722677"/>
              <a:gd name="connsiteX1421" fmla="*/ 546015 w 1266576"/>
              <a:gd name="connsiteY1421" fmla="*/ 949387 h 1722677"/>
              <a:gd name="connsiteX1422" fmla="*/ 569552 w 1266576"/>
              <a:gd name="connsiteY1422" fmla="*/ 982373 h 1722677"/>
              <a:gd name="connsiteX1423" fmla="*/ 583139 w 1266576"/>
              <a:gd name="connsiteY1423" fmla="*/ 1001771 h 1722677"/>
              <a:gd name="connsiteX1424" fmla="*/ 591877 w 1266576"/>
              <a:gd name="connsiteY1424" fmla="*/ 1013352 h 1722677"/>
              <a:gd name="connsiteX1425" fmla="*/ 593173 w 1266576"/>
              <a:gd name="connsiteY1425" fmla="*/ 1013352 h 1722677"/>
              <a:gd name="connsiteX1426" fmla="*/ 593675 w 1266576"/>
              <a:gd name="connsiteY1426" fmla="*/ 1012181 h 1722677"/>
              <a:gd name="connsiteX1427" fmla="*/ 563574 w 1266576"/>
              <a:gd name="connsiteY1427" fmla="*/ 731321 h 1722677"/>
              <a:gd name="connsiteX1428" fmla="*/ 562779 w 1266576"/>
              <a:gd name="connsiteY1428" fmla="*/ 732576 h 1722677"/>
              <a:gd name="connsiteX1429" fmla="*/ 563490 w 1266576"/>
              <a:gd name="connsiteY1429" fmla="*/ 734708 h 1722677"/>
              <a:gd name="connsiteX1430" fmla="*/ 576032 w 1266576"/>
              <a:gd name="connsiteY1430" fmla="*/ 757451 h 1722677"/>
              <a:gd name="connsiteX1431" fmla="*/ 597981 w 1266576"/>
              <a:gd name="connsiteY1431" fmla="*/ 798589 h 1722677"/>
              <a:gd name="connsiteX1432" fmla="*/ 640917 w 1266576"/>
              <a:gd name="connsiteY1432" fmla="*/ 878022 h 1722677"/>
              <a:gd name="connsiteX1433" fmla="*/ 680508 w 1266576"/>
              <a:gd name="connsiteY1433" fmla="*/ 951394 h 1722677"/>
              <a:gd name="connsiteX1434" fmla="*/ 709522 w 1266576"/>
              <a:gd name="connsiteY1434" fmla="*/ 1005241 h 1722677"/>
              <a:gd name="connsiteX1435" fmla="*/ 711905 w 1266576"/>
              <a:gd name="connsiteY1435" fmla="*/ 1009171 h 1722677"/>
              <a:gd name="connsiteX1436" fmla="*/ 713159 w 1266576"/>
              <a:gd name="connsiteY1436" fmla="*/ 1009715 h 1722677"/>
              <a:gd name="connsiteX1437" fmla="*/ 714163 w 1266576"/>
              <a:gd name="connsiteY1437" fmla="*/ 1008753 h 1722677"/>
              <a:gd name="connsiteX1438" fmla="*/ 714706 w 1266576"/>
              <a:gd name="connsiteY1438" fmla="*/ 1007332 h 1722677"/>
              <a:gd name="connsiteX1439" fmla="*/ 729506 w 1266576"/>
              <a:gd name="connsiteY1439" fmla="*/ 962264 h 1722677"/>
              <a:gd name="connsiteX1440" fmla="*/ 740041 w 1266576"/>
              <a:gd name="connsiteY1440" fmla="*/ 930365 h 1722677"/>
              <a:gd name="connsiteX1441" fmla="*/ 750995 w 1266576"/>
              <a:gd name="connsiteY1441" fmla="*/ 897755 h 1722677"/>
              <a:gd name="connsiteX1442" fmla="*/ 766338 w 1266576"/>
              <a:gd name="connsiteY1442" fmla="*/ 850472 h 1722677"/>
              <a:gd name="connsiteX1443" fmla="*/ 784106 w 1266576"/>
              <a:gd name="connsiteY1443" fmla="*/ 796749 h 1722677"/>
              <a:gd name="connsiteX1444" fmla="*/ 785067 w 1266576"/>
              <a:gd name="connsiteY1444" fmla="*/ 792318 h 1722677"/>
              <a:gd name="connsiteX1445" fmla="*/ 783604 w 1266576"/>
              <a:gd name="connsiteY1445" fmla="*/ 789935 h 1722677"/>
              <a:gd name="connsiteX1446" fmla="*/ 780009 w 1266576"/>
              <a:gd name="connsiteY1446" fmla="*/ 788806 h 1722677"/>
              <a:gd name="connsiteX1447" fmla="*/ 730509 w 1266576"/>
              <a:gd name="connsiteY1447" fmla="*/ 775595 h 1722677"/>
              <a:gd name="connsiteX1448" fmla="*/ 695767 w 1266576"/>
              <a:gd name="connsiteY1448" fmla="*/ 766523 h 1722677"/>
              <a:gd name="connsiteX1449" fmla="*/ 663994 w 1266576"/>
              <a:gd name="connsiteY1449" fmla="*/ 758162 h 1722677"/>
              <a:gd name="connsiteX1450" fmla="*/ 638910 w 1266576"/>
              <a:gd name="connsiteY1450" fmla="*/ 751640 h 1722677"/>
              <a:gd name="connsiteX1451" fmla="*/ 605004 w 1266576"/>
              <a:gd name="connsiteY1451" fmla="*/ 742233 h 1722677"/>
              <a:gd name="connsiteX1452" fmla="*/ 565873 w 1266576"/>
              <a:gd name="connsiteY1452" fmla="*/ 732032 h 1722677"/>
              <a:gd name="connsiteX1453" fmla="*/ 406463 w 1266576"/>
              <a:gd name="connsiteY1453" fmla="*/ 1192453 h 1722677"/>
              <a:gd name="connsiteX1454" fmla="*/ 407382 w 1266576"/>
              <a:gd name="connsiteY1454" fmla="*/ 1195965 h 1722677"/>
              <a:gd name="connsiteX1455" fmla="*/ 418085 w 1266576"/>
              <a:gd name="connsiteY1455" fmla="*/ 1221342 h 1722677"/>
              <a:gd name="connsiteX1456" fmla="*/ 430167 w 1266576"/>
              <a:gd name="connsiteY1456" fmla="*/ 1251108 h 1722677"/>
              <a:gd name="connsiteX1457" fmla="*/ 446346 w 1266576"/>
              <a:gd name="connsiteY1457" fmla="*/ 1289905 h 1722677"/>
              <a:gd name="connsiteX1458" fmla="*/ 455126 w 1266576"/>
              <a:gd name="connsiteY1458" fmla="*/ 1311101 h 1722677"/>
              <a:gd name="connsiteX1459" fmla="*/ 465578 w 1266576"/>
              <a:gd name="connsiteY1459" fmla="*/ 1336562 h 1722677"/>
              <a:gd name="connsiteX1460" fmla="*/ 477827 w 1266576"/>
              <a:gd name="connsiteY1460" fmla="*/ 1367081 h 1722677"/>
              <a:gd name="connsiteX1461" fmla="*/ 495930 w 1266576"/>
              <a:gd name="connsiteY1461" fmla="*/ 1410017 h 1722677"/>
              <a:gd name="connsiteX1462" fmla="*/ 514116 w 1266576"/>
              <a:gd name="connsiteY1462" fmla="*/ 1453789 h 1722677"/>
              <a:gd name="connsiteX1463" fmla="*/ 524149 w 1266576"/>
              <a:gd name="connsiteY1463" fmla="*/ 1479417 h 1722677"/>
              <a:gd name="connsiteX1464" fmla="*/ 537904 w 1266576"/>
              <a:gd name="connsiteY1464" fmla="*/ 1511734 h 1722677"/>
              <a:gd name="connsiteX1465" fmla="*/ 540287 w 1266576"/>
              <a:gd name="connsiteY1465" fmla="*/ 1516541 h 1722677"/>
              <a:gd name="connsiteX1466" fmla="*/ 541541 w 1266576"/>
              <a:gd name="connsiteY1466" fmla="*/ 1517210 h 1722677"/>
              <a:gd name="connsiteX1467" fmla="*/ 542712 w 1266576"/>
              <a:gd name="connsiteY1467" fmla="*/ 1516458 h 1722677"/>
              <a:gd name="connsiteX1468" fmla="*/ 551073 w 1266576"/>
              <a:gd name="connsiteY1468" fmla="*/ 1495136 h 1722677"/>
              <a:gd name="connsiteX1469" fmla="*/ 561400 w 1266576"/>
              <a:gd name="connsiteY1469" fmla="*/ 1465537 h 1722677"/>
              <a:gd name="connsiteX1470" fmla="*/ 564828 w 1266576"/>
              <a:gd name="connsiteY1470" fmla="*/ 1457175 h 1722677"/>
              <a:gd name="connsiteX1471" fmla="*/ 567921 w 1266576"/>
              <a:gd name="connsiteY1471" fmla="*/ 1447727 h 1722677"/>
              <a:gd name="connsiteX1472" fmla="*/ 589661 w 1266576"/>
              <a:gd name="connsiteY1472" fmla="*/ 1388904 h 1722677"/>
              <a:gd name="connsiteX1473" fmla="*/ 607931 w 1266576"/>
              <a:gd name="connsiteY1473" fmla="*/ 1337774 h 1722677"/>
              <a:gd name="connsiteX1474" fmla="*/ 609310 w 1266576"/>
              <a:gd name="connsiteY1474" fmla="*/ 1333594 h 1722677"/>
              <a:gd name="connsiteX1475" fmla="*/ 607011 w 1266576"/>
              <a:gd name="connsiteY1475" fmla="*/ 1327072 h 1722677"/>
              <a:gd name="connsiteX1476" fmla="*/ 589870 w 1266576"/>
              <a:gd name="connsiteY1476" fmla="*/ 1315533 h 1722677"/>
              <a:gd name="connsiteX1477" fmla="*/ 549401 w 1266576"/>
              <a:gd name="connsiteY1477" fmla="*/ 1288024 h 1722677"/>
              <a:gd name="connsiteX1478" fmla="*/ 522143 w 1266576"/>
              <a:gd name="connsiteY1478" fmla="*/ 1269713 h 1722677"/>
              <a:gd name="connsiteX1479" fmla="*/ 492878 w 1266576"/>
              <a:gd name="connsiteY1479" fmla="*/ 1250021 h 1722677"/>
              <a:gd name="connsiteX1480" fmla="*/ 468086 w 1266576"/>
              <a:gd name="connsiteY1480" fmla="*/ 1233299 h 1722677"/>
              <a:gd name="connsiteX1481" fmla="*/ 455544 w 1266576"/>
              <a:gd name="connsiteY1481" fmla="*/ 1224728 h 1722677"/>
              <a:gd name="connsiteX1482" fmla="*/ 425777 w 1266576"/>
              <a:gd name="connsiteY1482" fmla="*/ 1204619 h 1722677"/>
              <a:gd name="connsiteX1483" fmla="*/ 406463 w 1266576"/>
              <a:gd name="connsiteY1483" fmla="*/ 1192453 h 1722677"/>
              <a:gd name="connsiteX1484" fmla="*/ 889961 w 1266576"/>
              <a:gd name="connsiteY1484" fmla="*/ 325793 h 1722677"/>
              <a:gd name="connsiteX1485" fmla="*/ 877085 w 1266576"/>
              <a:gd name="connsiteY1485" fmla="*/ 329347 h 1722677"/>
              <a:gd name="connsiteX1486" fmla="*/ 847151 w 1266576"/>
              <a:gd name="connsiteY1486" fmla="*/ 338628 h 1722677"/>
              <a:gd name="connsiteX1487" fmla="*/ 829466 w 1266576"/>
              <a:gd name="connsiteY1487" fmla="*/ 343603 h 1722677"/>
              <a:gd name="connsiteX1488" fmla="*/ 794348 w 1266576"/>
              <a:gd name="connsiteY1488" fmla="*/ 353846 h 1722677"/>
              <a:gd name="connsiteX1489" fmla="*/ 754005 w 1266576"/>
              <a:gd name="connsiteY1489" fmla="*/ 365677 h 1722677"/>
              <a:gd name="connsiteX1490" fmla="*/ 734314 w 1266576"/>
              <a:gd name="connsiteY1490" fmla="*/ 371781 h 1722677"/>
              <a:gd name="connsiteX1491" fmla="*/ 682180 w 1266576"/>
              <a:gd name="connsiteY1491" fmla="*/ 387040 h 1722677"/>
              <a:gd name="connsiteX1492" fmla="*/ 636736 w 1266576"/>
              <a:gd name="connsiteY1492" fmla="*/ 400461 h 1722677"/>
              <a:gd name="connsiteX1493" fmla="*/ 618424 w 1266576"/>
              <a:gd name="connsiteY1493" fmla="*/ 405895 h 1722677"/>
              <a:gd name="connsiteX1494" fmla="*/ 617128 w 1266576"/>
              <a:gd name="connsiteY1494" fmla="*/ 407400 h 1722677"/>
              <a:gd name="connsiteX1495" fmla="*/ 617964 w 1266576"/>
              <a:gd name="connsiteY1495" fmla="*/ 408529 h 1722677"/>
              <a:gd name="connsiteX1496" fmla="*/ 631301 w 1266576"/>
              <a:gd name="connsiteY1496" fmla="*/ 417142 h 1722677"/>
              <a:gd name="connsiteX1497" fmla="*/ 662949 w 1266576"/>
              <a:gd name="connsiteY1497" fmla="*/ 437209 h 1722677"/>
              <a:gd name="connsiteX1498" fmla="*/ 684438 w 1266576"/>
              <a:gd name="connsiteY1498" fmla="*/ 450462 h 1722677"/>
              <a:gd name="connsiteX1499" fmla="*/ 740166 w 1266576"/>
              <a:gd name="connsiteY1499" fmla="*/ 485454 h 1722677"/>
              <a:gd name="connsiteX1500" fmla="*/ 769222 w 1266576"/>
              <a:gd name="connsiteY1500" fmla="*/ 503808 h 1722677"/>
              <a:gd name="connsiteX1501" fmla="*/ 783562 w 1266576"/>
              <a:gd name="connsiteY1501" fmla="*/ 512629 h 1722677"/>
              <a:gd name="connsiteX1502" fmla="*/ 791924 w 1266576"/>
              <a:gd name="connsiteY1502" fmla="*/ 510580 h 1722677"/>
              <a:gd name="connsiteX1503" fmla="*/ 805009 w 1266576"/>
              <a:gd name="connsiteY1503" fmla="*/ 486374 h 1722677"/>
              <a:gd name="connsiteX1504" fmla="*/ 829801 w 1266576"/>
              <a:gd name="connsiteY1504" fmla="*/ 439759 h 1722677"/>
              <a:gd name="connsiteX1505" fmla="*/ 857603 w 1266576"/>
              <a:gd name="connsiteY1505" fmla="*/ 387877 h 1722677"/>
              <a:gd name="connsiteX1506" fmla="*/ 873949 w 1266576"/>
              <a:gd name="connsiteY1506" fmla="*/ 356730 h 1722677"/>
              <a:gd name="connsiteX1507" fmla="*/ 888874 w 1266576"/>
              <a:gd name="connsiteY1507" fmla="*/ 329138 h 1722677"/>
              <a:gd name="connsiteX1508" fmla="*/ 889961 w 1266576"/>
              <a:gd name="connsiteY1508" fmla="*/ 325793 h 1722677"/>
              <a:gd name="connsiteX1509" fmla="*/ 1008066 w 1266576"/>
              <a:gd name="connsiteY1509" fmla="*/ 600925 h 1722677"/>
              <a:gd name="connsiteX1510" fmla="*/ 1006854 w 1266576"/>
              <a:gd name="connsiteY1510" fmla="*/ 598877 h 1722677"/>
              <a:gd name="connsiteX1511" fmla="*/ 1000708 w 1266576"/>
              <a:gd name="connsiteY1511" fmla="*/ 595867 h 1722677"/>
              <a:gd name="connsiteX1512" fmla="*/ 965465 w 1266576"/>
              <a:gd name="connsiteY1512" fmla="*/ 583325 h 1722677"/>
              <a:gd name="connsiteX1513" fmla="*/ 914377 w 1266576"/>
              <a:gd name="connsiteY1513" fmla="*/ 565013 h 1722677"/>
              <a:gd name="connsiteX1514" fmla="*/ 869016 w 1266576"/>
              <a:gd name="connsiteY1514" fmla="*/ 548876 h 1722677"/>
              <a:gd name="connsiteX1515" fmla="*/ 822150 w 1266576"/>
              <a:gd name="connsiteY1515" fmla="*/ 532153 h 1722677"/>
              <a:gd name="connsiteX1516" fmla="*/ 796272 w 1266576"/>
              <a:gd name="connsiteY1516" fmla="*/ 522788 h 1722677"/>
              <a:gd name="connsiteX1517" fmla="*/ 794528 w 1266576"/>
              <a:gd name="connsiteY1517" fmla="*/ 523348 h 1722677"/>
              <a:gd name="connsiteX1518" fmla="*/ 794432 w 1266576"/>
              <a:gd name="connsiteY1518" fmla="*/ 524293 h 1722677"/>
              <a:gd name="connsiteX1519" fmla="*/ 797651 w 1266576"/>
              <a:gd name="connsiteY1519" fmla="*/ 533700 h 1722677"/>
              <a:gd name="connsiteX1520" fmla="*/ 808856 w 1266576"/>
              <a:gd name="connsiteY1520" fmla="*/ 562964 h 1722677"/>
              <a:gd name="connsiteX1521" fmla="*/ 826038 w 1266576"/>
              <a:gd name="connsiteY1521" fmla="*/ 609579 h 1722677"/>
              <a:gd name="connsiteX1522" fmla="*/ 838873 w 1266576"/>
              <a:gd name="connsiteY1522" fmla="*/ 643025 h 1722677"/>
              <a:gd name="connsiteX1523" fmla="*/ 855220 w 1266576"/>
              <a:gd name="connsiteY1523" fmla="*/ 686713 h 1722677"/>
              <a:gd name="connsiteX1524" fmla="*/ 867762 w 1266576"/>
              <a:gd name="connsiteY1524" fmla="*/ 718821 h 1722677"/>
              <a:gd name="connsiteX1525" fmla="*/ 878757 w 1266576"/>
              <a:gd name="connsiteY1525" fmla="*/ 748086 h 1722677"/>
              <a:gd name="connsiteX1526" fmla="*/ 881558 w 1266576"/>
              <a:gd name="connsiteY1526" fmla="*/ 754357 h 1722677"/>
              <a:gd name="connsiteX1527" fmla="*/ 883753 w 1266576"/>
              <a:gd name="connsiteY1527" fmla="*/ 755059 h 1722677"/>
              <a:gd name="connsiteX1528" fmla="*/ 884150 w 1266576"/>
              <a:gd name="connsiteY1528" fmla="*/ 754775 h 1722677"/>
              <a:gd name="connsiteX1529" fmla="*/ 886324 w 1266576"/>
              <a:gd name="connsiteY1529" fmla="*/ 752601 h 1722677"/>
              <a:gd name="connsiteX1530" fmla="*/ 904134 w 1266576"/>
              <a:gd name="connsiteY1530" fmla="*/ 730653 h 1722677"/>
              <a:gd name="connsiteX1531" fmla="*/ 926124 w 1266576"/>
              <a:gd name="connsiteY1531" fmla="*/ 703227 h 1722677"/>
              <a:gd name="connsiteX1532" fmla="*/ 956267 w 1266576"/>
              <a:gd name="connsiteY1532" fmla="*/ 665601 h 1722677"/>
              <a:gd name="connsiteX1533" fmla="*/ 993894 w 1266576"/>
              <a:gd name="connsiteY1533" fmla="*/ 619279 h 1722677"/>
              <a:gd name="connsiteX1534" fmla="*/ 1006436 w 1266576"/>
              <a:gd name="connsiteY1534" fmla="*/ 603810 h 1722677"/>
              <a:gd name="connsiteX1535" fmla="*/ 1008066 w 1266576"/>
              <a:gd name="connsiteY1535" fmla="*/ 600800 h 1722677"/>
              <a:gd name="connsiteX1536" fmla="*/ 459265 w 1266576"/>
              <a:gd name="connsiteY1536" fmla="*/ 410285 h 1722677"/>
              <a:gd name="connsiteX1537" fmla="*/ 459265 w 1266576"/>
              <a:gd name="connsiteY1537" fmla="*/ 410285 h 1722677"/>
              <a:gd name="connsiteX1538" fmla="*/ 488530 w 1266576"/>
              <a:gd name="connsiteY1538" fmla="*/ 409324 h 1722677"/>
              <a:gd name="connsiteX1539" fmla="*/ 506131 w 1266576"/>
              <a:gd name="connsiteY1539" fmla="*/ 408822 h 1722677"/>
              <a:gd name="connsiteX1540" fmla="*/ 577997 w 1266576"/>
              <a:gd name="connsiteY1540" fmla="*/ 405937 h 1722677"/>
              <a:gd name="connsiteX1541" fmla="*/ 600907 w 1266576"/>
              <a:gd name="connsiteY1541" fmla="*/ 404683 h 1722677"/>
              <a:gd name="connsiteX1542" fmla="*/ 601911 w 1266576"/>
              <a:gd name="connsiteY1542" fmla="*/ 403805 h 1722677"/>
              <a:gd name="connsiteX1543" fmla="*/ 601492 w 1266576"/>
              <a:gd name="connsiteY1543" fmla="*/ 402509 h 1722677"/>
              <a:gd name="connsiteX1544" fmla="*/ 590414 w 1266576"/>
              <a:gd name="connsiteY1544" fmla="*/ 394148 h 1722677"/>
              <a:gd name="connsiteX1545" fmla="*/ 541332 w 1266576"/>
              <a:gd name="connsiteY1545" fmla="*/ 357650 h 1722677"/>
              <a:gd name="connsiteX1546" fmla="*/ 515872 w 1266576"/>
              <a:gd name="connsiteY1546" fmla="*/ 339380 h 1722677"/>
              <a:gd name="connsiteX1547" fmla="*/ 501866 w 1266576"/>
              <a:gd name="connsiteY1547" fmla="*/ 328761 h 1722677"/>
              <a:gd name="connsiteX1548" fmla="*/ 466665 w 1266576"/>
              <a:gd name="connsiteY1548" fmla="*/ 303008 h 1722677"/>
              <a:gd name="connsiteX1549" fmla="*/ 432717 w 1266576"/>
              <a:gd name="connsiteY1549" fmla="*/ 278259 h 1722677"/>
              <a:gd name="connsiteX1550" fmla="*/ 421179 w 1266576"/>
              <a:gd name="connsiteY1550" fmla="*/ 279722 h 1722677"/>
              <a:gd name="connsiteX1551" fmla="*/ 386061 w 1266576"/>
              <a:gd name="connsiteY1551" fmla="*/ 324079 h 1722677"/>
              <a:gd name="connsiteX1552" fmla="*/ 353911 w 1266576"/>
              <a:gd name="connsiteY1552" fmla="*/ 364883 h 1722677"/>
              <a:gd name="connsiteX1553" fmla="*/ 346344 w 1266576"/>
              <a:gd name="connsiteY1553" fmla="*/ 374457 h 1722677"/>
              <a:gd name="connsiteX1554" fmla="*/ 320424 w 1266576"/>
              <a:gd name="connsiteY1554" fmla="*/ 407610 h 1722677"/>
              <a:gd name="connsiteX1555" fmla="*/ 316661 w 1266576"/>
              <a:gd name="connsiteY1555" fmla="*/ 414633 h 1722677"/>
              <a:gd name="connsiteX1556" fmla="*/ 324144 w 1266576"/>
              <a:gd name="connsiteY1556" fmla="*/ 415218 h 1722677"/>
              <a:gd name="connsiteX1557" fmla="*/ 389154 w 1266576"/>
              <a:gd name="connsiteY1557" fmla="*/ 412877 h 1722677"/>
              <a:gd name="connsiteX1558" fmla="*/ 547269 w 1266576"/>
              <a:gd name="connsiteY1558" fmla="*/ 1522603 h 1722677"/>
              <a:gd name="connsiteX1559" fmla="*/ 548774 w 1266576"/>
              <a:gd name="connsiteY1559" fmla="*/ 1522603 h 1722677"/>
              <a:gd name="connsiteX1560" fmla="*/ 583766 w 1266576"/>
              <a:gd name="connsiteY1560" fmla="*/ 1518966 h 1722677"/>
              <a:gd name="connsiteX1561" fmla="*/ 601952 w 1266576"/>
              <a:gd name="connsiteY1561" fmla="*/ 1516918 h 1722677"/>
              <a:gd name="connsiteX1562" fmla="*/ 649863 w 1266576"/>
              <a:gd name="connsiteY1562" fmla="*/ 1512068 h 1722677"/>
              <a:gd name="connsiteX1563" fmla="*/ 703125 w 1266576"/>
              <a:gd name="connsiteY1563" fmla="*/ 1506758 h 1722677"/>
              <a:gd name="connsiteX1564" fmla="*/ 744933 w 1266576"/>
              <a:gd name="connsiteY1564" fmla="*/ 1502578 h 1722677"/>
              <a:gd name="connsiteX1565" fmla="*/ 757057 w 1266576"/>
              <a:gd name="connsiteY1565" fmla="*/ 1500822 h 1722677"/>
              <a:gd name="connsiteX1566" fmla="*/ 759005 w 1266576"/>
              <a:gd name="connsiteY1566" fmla="*/ 1498598 h 1722677"/>
              <a:gd name="connsiteX1567" fmla="*/ 758520 w 1266576"/>
              <a:gd name="connsiteY1567" fmla="*/ 1497394 h 1722677"/>
              <a:gd name="connsiteX1568" fmla="*/ 755133 w 1266576"/>
              <a:gd name="connsiteY1568" fmla="*/ 1493213 h 1722677"/>
              <a:gd name="connsiteX1569" fmla="*/ 742591 w 1266576"/>
              <a:gd name="connsiteY1569" fmla="*/ 1478873 h 1722677"/>
              <a:gd name="connsiteX1570" fmla="*/ 698778 w 1266576"/>
              <a:gd name="connsiteY1570" fmla="*/ 1428705 h 1722677"/>
              <a:gd name="connsiteX1571" fmla="*/ 672021 w 1266576"/>
              <a:gd name="connsiteY1571" fmla="*/ 1398311 h 1722677"/>
              <a:gd name="connsiteX1572" fmla="*/ 646937 w 1266576"/>
              <a:gd name="connsiteY1572" fmla="*/ 1369590 h 1722677"/>
              <a:gd name="connsiteX1573" fmla="*/ 626869 w 1266576"/>
              <a:gd name="connsiteY1573" fmla="*/ 1346512 h 1722677"/>
              <a:gd name="connsiteX1574" fmla="*/ 616501 w 1266576"/>
              <a:gd name="connsiteY1574" fmla="*/ 1335266 h 1722677"/>
              <a:gd name="connsiteX1575" fmla="*/ 612655 w 1266576"/>
              <a:gd name="connsiteY1575" fmla="*/ 1336060 h 1722677"/>
              <a:gd name="connsiteX1576" fmla="*/ 610565 w 1266576"/>
              <a:gd name="connsiteY1576" fmla="*/ 1340993 h 1722677"/>
              <a:gd name="connsiteX1577" fmla="*/ 598608 w 1266576"/>
              <a:gd name="connsiteY1577" fmla="*/ 1373227 h 1722677"/>
              <a:gd name="connsiteX1578" fmla="*/ 580464 w 1266576"/>
              <a:gd name="connsiteY1578" fmla="*/ 1424399 h 1722677"/>
              <a:gd name="connsiteX1579" fmla="*/ 563741 w 1266576"/>
              <a:gd name="connsiteY1579" fmla="*/ 1471139 h 1722677"/>
              <a:gd name="connsiteX1580" fmla="*/ 547018 w 1266576"/>
              <a:gd name="connsiteY1580" fmla="*/ 1517127 h 1722677"/>
              <a:gd name="connsiteX1581" fmla="*/ 545973 w 1266576"/>
              <a:gd name="connsiteY1581" fmla="*/ 1520011 h 1722677"/>
              <a:gd name="connsiteX1582" fmla="*/ 546846 w 1266576"/>
              <a:gd name="connsiteY1582" fmla="*/ 1522461 h 1722677"/>
              <a:gd name="connsiteX1583" fmla="*/ 547269 w 1266576"/>
              <a:gd name="connsiteY1583" fmla="*/ 1522603 h 1722677"/>
              <a:gd name="connsiteX1584" fmla="*/ 617630 w 1266576"/>
              <a:gd name="connsiteY1584" fmla="*/ 402718 h 1722677"/>
              <a:gd name="connsiteX1585" fmla="*/ 620473 w 1266576"/>
              <a:gd name="connsiteY1585" fmla="*/ 402007 h 1722677"/>
              <a:gd name="connsiteX1586" fmla="*/ 662907 w 1266576"/>
              <a:gd name="connsiteY1586" fmla="*/ 389465 h 1722677"/>
              <a:gd name="connsiteX1587" fmla="*/ 721437 w 1266576"/>
              <a:gd name="connsiteY1587" fmla="*/ 371990 h 1722677"/>
              <a:gd name="connsiteX1588" fmla="*/ 788914 w 1266576"/>
              <a:gd name="connsiteY1588" fmla="*/ 352257 h 1722677"/>
              <a:gd name="connsiteX1589" fmla="*/ 827794 w 1266576"/>
              <a:gd name="connsiteY1589" fmla="*/ 340802 h 1722677"/>
              <a:gd name="connsiteX1590" fmla="*/ 879091 w 1266576"/>
              <a:gd name="connsiteY1590" fmla="*/ 325501 h 1722677"/>
              <a:gd name="connsiteX1591" fmla="*/ 886408 w 1266576"/>
              <a:gd name="connsiteY1591" fmla="*/ 323368 h 1722677"/>
              <a:gd name="connsiteX1592" fmla="*/ 887745 w 1266576"/>
              <a:gd name="connsiteY1592" fmla="*/ 321780 h 1722677"/>
              <a:gd name="connsiteX1593" fmla="*/ 886658 w 1266576"/>
              <a:gd name="connsiteY1593" fmla="*/ 319982 h 1722677"/>
              <a:gd name="connsiteX1594" fmla="*/ 860236 w 1266576"/>
              <a:gd name="connsiteY1594" fmla="*/ 304597 h 1722677"/>
              <a:gd name="connsiteX1595" fmla="*/ 840336 w 1266576"/>
              <a:gd name="connsiteY1595" fmla="*/ 293225 h 1722677"/>
              <a:gd name="connsiteX1596" fmla="*/ 806096 w 1266576"/>
              <a:gd name="connsiteY1596" fmla="*/ 273033 h 1722677"/>
              <a:gd name="connsiteX1597" fmla="*/ 759899 w 1266576"/>
              <a:gd name="connsiteY1597" fmla="*/ 245984 h 1722677"/>
              <a:gd name="connsiteX1598" fmla="*/ 738996 w 1266576"/>
              <a:gd name="connsiteY1598" fmla="*/ 233441 h 1722677"/>
              <a:gd name="connsiteX1599" fmla="*/ 728920 w 1266576"/>
              <a:gd name="connsiteY1599" fmla="*/ 227965 h 1722677"/>
              <a:gd name="connsiteX1600" fmla="*/ 725492 w 1266576"/>
              <a:gd name="connsiteY1600" fmla="*/ 228675 h 1722677"/>
              <a:gd name="connsiteX1601" fmla="*/ 723276 w 1266576"/>
              <a:gd name="connsiteY1601" fmla="*/ 231769 h 1722677"/>
              <a:gd name="connsiteX1602" fmla="*/ 699864 w 1266576"/>
              <a:gd name="connsiteY1602" fmla="*/ 268518 h 1722677"/>
              <a:gd name="connsiteX1603" fmla="*/ 674780 w 1266576"/>
              <a:gd name="connsiteY1603" fmla="*/ 308610 h 1722677"/>
              <a:gd name="connsiteX1604" fmla="*/ 643843 w 1266576"/>
              <a:gd name="connsiteY1604" fmla="*/ 356898 h 1722677"/>
              <a:gd name="connsiteX1605" fmla="*/ 624319 w 1266576"/>
              <a:gd name="connsiteY1605" fmla="*/ 387960 h 1722677"/>
              <a:gd name="connsiteX1606" fmla="*/ 616794 w 1266576"/>
              <a:gd name="connsiteY1606" fmla="*/ 400502 h 1722677"/>
              <a:gd name="connsiteX1607" fmla="*/ 616794 w 1266576"/>
              <a:gd name="connsiteY1607" fmla="*/ 401966 h 1722677"/>
              <a:gd name="connsiteX1608" fmla="*/ 617630 w 1266576"/>
              <a:gd name="connsiteY1608" fmla="*/ 402718 h 1722677"/>
              <a:gd name="connsiteX1609" fmla="*/ 463822 w 1266576"/>
              <a:gd name="connsiteY1609" fmla="*/ 414340 h 1722677"/>
              <a:gd name="connsiteX1610" fmla="*/ 463822 w 1266576"/>
              <a:gd name="connsiteY1610" fmla="*/ 414048 h 1722677"/>
              <a:gd name="connsiteX1611" fmla="*/ 446221 w 1266576"/>
              <a:gd name="connsiteY1611" fmla="*/ 414884 h 1722677"/>
              <a:gd name="connsiteX1612" fmla="*/ 400233 w 1266576"/>
              <a:gd name="connsiteY1612" fmla="*/ 416556 h 1722677"/>
              <a:gd name="connsiteX1613" fmla="*/ 365115 w 1266576"/>
              <a:gd name="connsiteY1613" fmla="*/ 418229 h 1722677"/>
              <a:gd name="connsiteX1614" fmla="*/ 322305 w 1266576"/>
              <a:gd name="connsiteY1614" fmla="*/ 419817 h 1722677"/>
              <a:gd name="connsiteX1615" fmla="*/ 318542 w 1266576"/>
              <a:gd name="connsiteY1615" fmla="*/ 420277 h 1722677"/>
              <a:gd name="connsiteX1616" fmla="*/ 318082 w 1266576"/>
              <a:gd name="connsiteY1616" fmla="*/ 422075 h 1722677"/>
              <a:gd name="connsiteX1617" fmla="*/ 319546 w 1266576"/>
              <a:gd name="connsiteY1617" fmla="*/ 423747 h 1722677"/>
              <a:gd name="connsiteX1618" fmla="*/ 349647 w 1266576"/>
              <a:gd name="connsiteY1618" fmla="*/ 448539 h 1722677"/>
              <a:gd name="connsiteX1619" fmla="*/ 386061 w 1266576"/>
              <a:gd name="connsiteY1619" fmla="*/ 478807 h 1722677"/>
              <a:gd name="connsiteX1620" fmla="*/ 416036 w 1266576"/>
              <a:gd name="connsiteY1620" fmla="*/ 503891 h 1722677"/>
              <a:gd name="connsiteX1621" fmla="*/ 450945 w 1266576"/>
              <a:gd name="connsiteY1621" fmla="*/ 532445 h 1722677"/>
              <a:gd name="connsiteX1622" fmla="*/ 459307 w 1266576"/>
              <a:gd name="connsiteY1622" fmla="*/ 539218 h 1722677"/>
              <a:gd name="connsiteX1623" fmla="*/ 464031 w 1266576"/>
              <a:gd name="connsiteY1623" fmla="*/ 539218 h 1722677"/>
              <a:gd name="connsiteX1624" fmla="*/ 481046 w 1266576"/>
              <a:gd name="connsiteY1624" fmla="*/ 523791 h 1722677"/>
              <a:gd name="connsiteX1625" fmla="*/ 530880 w 1266576"/>
              <a:gd name="connsiteY1625" fmla="*/ 477511 h 1722677"/>
              <a:gd name="connsiteX1626" fmla="*/ 597312 w 1266576"/>
              <a:gd name="connsiteY1626" fmla="*/ 416096 h 1722677"/>
              <a:gd name="connsiteX1627" fmla="*/ 601492 w 1266576"/>
              <a:gd name="connsiteY1627" fmla="*/ 411916 h 1722677"/>
              <a:gd name="connsiteX1628" fmla="*/ 602245 w 1266576"/>
              <a:gd name="connsiteY1628" fmla="*/ 409993 h 1722677"/>
              <a:gd name="connsiteX1629" fmla="*/ 599695 w 1266576"/>
              <a:gd name="connsiteY1629" fmla="*/ 408780 h 1722677"/>
              <a:gd name="connsiteX1630" fmla="*/ 582136 w 1266576"/>
              <a:gd name="connsiteY1630" fmla="*/ 409574 h 1722677"/>
              <a:gd name="connsiteX1631" fmla="*/ 533180 w 1266576"/>
              <a:gd name="connsiteY1631" fmla="*/ 411289 h 1722677"/>
              <a:gd name="connsiteX1632" fmla="*/ 511022 w 1266576"/>
              <a:gd name="connsiteY1632" fmla="*/ 412167 h 1722677"/>
              <a:gd name="connsiteX1633" fmla="*/ 469215 w 1266576"/>
              <a:gd name="connsiteY1633" fmla="*/ 547370 h 1722677"/>
              <a:gd name="connsiteX1634" fmla="*/ 466999 w 1266576"/>
              <a:gd name="connsiteY1634" fmla="*/ 549795 h 1722677"/>
              <a:gd name="connsiteX1635" fmla="*/ 472350 w 1266576"/>
              <a:gd name="connsiteY1635" fmla="*/ 559913 h 1722677"/>
              <a:gd name="connsiteX1636" fmla="*/ 492125 w 1266576"/>
              <a:gd name="connsiteY1636" fmla="*/ 597873 h 1722677"/>
              <a:gd name="connsiteX1637" fmla="*/ 513029 w 1266576"/>
              <a:gd name="connsiteY1637" fmla="*/ 637799 h 1722677"/>
              <a:gd name="connsiteX1638" fmla="*/ 534810 w 1266576"/>
              <a:gd name="connsiteY1638" fmla="*/ 679899 h 1722677"/>
              <a:gd name="connsiteX1639" fmla="*/ 553916 w 1266576"/>
              <a:gd name="connsiteY1639" fmla="*/ 716480 h 1722677"/>
              <a:gd name="connsiteX1640" fmla="*/ 557386 w 1266576"/>
              <a:gd name="connsiteY1640" fmla="*/ 722417 h 1722677"/>
              <a:gd name="connsiteX1641" fmla="*/ 560647 w 1266576"/>
              <a:gd name="connsiteY1641" fmla="*/ 722835 h 1722677"/>
              <a:gd name="connsiteX1642" fmla="*/ 563657 w 1266576"/>
              <a:gd name="connsiteY1642" fmla="*/ 720452 h 1722677"/>
              <a:gd name="connsiteX1643" fmla="*/ 589578 w 1266576"/>
              <a:gd name="connsiteY1643" fmla="*/ 697834 h 1722677"/>
              <a:gd name="connsiteX1644" fmla="*/ 612321 w 1266576"/>
              <a:gd name="connsiteY1644" fmla="*/ 677390 h 1722677"/>
              <a:gd name="connsiteX1645" fmla="*/ 647438 w 1266576"/>
              <a:gd name="connsiteY1645" fmla="*/ 646662 h 1722677"/>
              <a:gd name="connsiteX1646" fmla="*/ 691754 w 1266576"/>
              <a:gd name="connsiteY1646" fmla="*/ 607865 h 1722677"/>
              <a:gd name="connsiteX1647" fmla="*/ 695684 w 1266576"/>
              <a:gd name="connsiteY1647" fmla="*/ 604228 h 1722677"/>
              <a:gd name="connsiteX1648" fmla="*/ 695960 w 1266576"/>
              <a:gd name="connsiteY1648" fmla="*/ 601820 h 1722677"/>
              <a:gd name="connsiteX1649" fmla="*/ 695015 w 1266576"/>
              <a:gd name="connsiteY1649" fmla="*/ 601218 h 1722677"/>
              <a:gd name="connsiteX1650" fmla="*/ 661569 w 1266576"/>
              <a:gd name="connsiteY1650" fmla="*/ 592857 h 1722677"/>
              <a:gd name="connsiteX1651" fmla="*/ 604168 w 1266576"/>
              <a:gd name="connsiteY1651" fmla="*/ 579478 h 1722677"/>
              <a:gd name="connsiteX1652" fmla="*/ 542545 w 1266576"/>
              <a:gd name="connsiteY1652" fmla="*/ 564344 h 1722677"/>
              <a:gd name="connsiteX1653" fmla="*/ 537319 w 1266576"/>
              <a:gd name="connsiteY1653" fmla="*/ 563132 h 1722677"/>
              <a:gd name="connsiteX1654" fmla="*/ 480043 w 1266576"/>
              <a:gd name="connsiteY1654" fmla="*/ 549335 h 1722677"/>
              <a:gd name="connsiteX1655" fmla="*/ 469215 w 1266576"/>
              <a:gd name="connsiteY1655" fmla="*/ 547370 h 1722677"/>
              <a:gd name="connsiteX1656" fmla="*/ 333551 w 1266576"/>
              <a:gd name="connsiteY1656" fmla="*/ 1189568 h 1722677"/>
              <a:gd name="connsiteX1657" fmla="*/ 333551 w 1266576"/>
              <a:gd name="connsiteY1657" fmla="*/ 1189568 h 1722677"/>
              <a:gd name="connsiteX1658" fmla="*/ 331252 w 1266576"/>
              <a:gd name="connsiteY1658" fmla="*/ 1189568 h 1722677"/>
              <a:gd name="connsiteX1659" fmla="*/ 272345 w 1266576"/>
              <a:gd name="connsiteY1659" fmla="*/ 1190906 h 1722677"/>
              <a:gd name="connsiteX1660" fmla="*/ 269294 w 1266576"/>
              <a:gd name="connsiteY1660" fmla="*/ 1190906 h 1722677"/>
              <a:gd name="connsiteX1661" fmla="*/ 267287 w 1266576"/>
              <a:gd name="connsiteY1661" fmla="*/ 1194042 h 1722677"/>
              <a:gd name="connsiteX1662" fmla="*/ 270213 w 1266576"/>
              <a:gd name="connsiteY1662" fmla="*/ 1199393 h 1722677"/>
              <a:gd name="connsiteX1663" fmla="*/ 307129 w 1266576"/>
              <a:gd name="connsiteY1663" fmla="*/ 1261100 h 1722677"/>
              <a:gd name="connsiteX1664" fmla="*/ 323852 w 1266576"/>
              <a:gd name="connsiteY1664" fmla="*/ 1289487 h 1722677"/>
              <a:gd name="connsiteX1665" fmla="*/ 342498 w 1266576"/>
              <a:gd name="connsiteY1665" fmla="*/ 1320215 h 1722677"/>
              <a:gd name="connsiteX1666" fmla="*/ 375024 w 1266576"/>
              <a:gd name="connsiteY1666" fmla="*/ 1374565 h 1722677"/>
              <a:gd name="connsiteX1667" fmla="*/ 391746 w 1266576"/>
              <a:gd name="connsiteY1667" fmla="*/ 1402952 h 1722677"/>
              <a:gd name="connsiteX1668" fmla="*/ 419924 w 1266576"/>
              <a:gd name="connsiteY1668" fmla="*/ 1449316 h 1722677"/>
              <a:gd name="connsiteX1669" fmla="*/ 421848 w 1266576"/>
              <a:gd name="connsiteY1669" fmla="*/ 1451657 h 1722677"/>
              <a:gd name="connsiteX1670" fmla="*/ 423018 w 1266576"/>
              <a:gd name="connsiteY1670" fmla="*/ 1451364 h 1722677"/>
              <a:gd name="connsiteX1671" fmla="*/ 423394 w 1266576"/>
              <a:gd name="connsiteY1671" fmla="*/ 1448396 h 1722677"/>
              <a:gd name="connsiteX1672" fmla="*/ 420426 w 1266576"/>
              <a:gd name="connsiteY1672" fmla="*/ 1413320 h 1722677"/>
              <a:gd name="connsiteX1673" fmla="*/ 417374 w 1266576"/>
              <a:gd name="connsiteY1673" fmla="*/ 1380585 h 1722677"/>
              <a:gd name="connsiteX1674" fmla="*/ 415158 w 1266576"/>
              <a:gd name="connsiteY1674" fmla="*/ 1354664 h 1722677"/>
              <a:gd name="connsiteX1675" fmla="*/ 412650 w 1266576"/>
              <a:gd name="connsiteY1675" fmla="*/ 1326486 h 1722677"/>
              <a:gd name="connsiteX1676" fmla="*/ 410727 w 1266576"/>
              <a:gd name="connsiteY1676" fmla="*/ 1302824 h 1722677"/>
              <a:gd name="connsiteX1677" fmla="*/ 406546 w 1266576"/>
              <a:gd name="connsiteY1677" fmla="*/ 1260264 h 1722677"/>
              <a:gd name="connsiteX1678" fmla="*/ 401822 w 1266576"/>
              <a:gd name="connsiteY1678" fmla="*/ 1205372 h 1722677"/>
              <a:gd name="connsiteX1679" fmla="*/ 400526 w 1266576"/>
              <a:gd name="connsiteY1679" fmla="*/ 1193164 h 1722677"/>
              <a:gd name="connsiteX1680" fmla="*/ 395049 w 1266576"/>
              <a:gd name="connsiteY1680" fmla="*/ 1188523 h 1722677"/>
              <a:gd name="connsiteX1681" fmla="*/ 391997 w 1266576"/>
              <a:gd name="connsiteY1681" fmla="*/ 1188523 h 1722677"/>
              <a:gd name="connsiteX1682" fmla="*/ 783395 w 1266576"/>
              <a:gd name="connsiteY1682" fmla="*/ 784876 h 1722677"/>
              <a:gd name="connsiteX1683" fmla="*/ 783395 w 1266576"/>
              <a:gd name="connsiteY1683" fmla="*/ 783371 h 1722677"/>
              <a:gd name="connsiteX1684" fmla="*/ 779841 w 1266576"/>
              <a:gd name="connsiteY1684" fmla="*/ 775010 h 1722677"/>
              <a:gd name="connsiteX1685" fmla="*/ 763411 w 1266576"/>
              <a:gd name="connsiteY1685" fmla="*/ 739599 h 1722677"/>
              <a:gd name="connsiteX1686" fmla="*/ 744807 w 1266576"/>
              <a:gd name="connsiteY1686" fmla="*/ 698461 h 1722677"/>
              <a:gd name="connsiteX1687" fmla="*/ 734397 w 1266576"/>
              <a:gd name="connsiteY1687" fmla="*/ 676303 h 1722677"/>
              <a:gd name="connsiteX1688" fmla="*/ 718385 w 1266576"/>
              <a:gd name="connsiteY1688" fmla="*/ 640767 h 1722677"/>
              <a:gd name="connsiteX1689" fmla="*/ 705007 w 1266576"/>
              <a:gd name="connsiteY1689" fmla="*/ 611502 h 1722677"/>
              <a:gd name="connsiteX1690" fmla="*/ 695600 w 1266576"/>
              <a:gd name="connsiteY1690" fmla="*/ 609538 h 1722677"/>
              <a:gd name="connsiteX1691" fmla="*/ 692757 w 1266576"/>
              <a:gd name="connsiteY1691" fmla="*/ 612088 h 1722677"/>
              <a:gd name="connsiteX1692" fmla="*/ 665290 w 1266576"/>
              <a:gd name="connsiteY1692" fmla="*/ 636419 h 1722677"/>
              <a:gd name="connsiteX1693" fmla="*/ 634771 w 1266576"/>
              <a:gd name="connsiteY1693" fmla="*/ 663092 h 1722677"/>
              <a:gd name="connsiteX1694" fmla="*/ 583139 w 1266576"/>
              <a:gd name="connsiteY1694" fmla="*/ 708537 h 1722677"/>
              <a:gd name="connsiteX1695" fmla="*/ 565497 w 1266576"/>
              <a:gd name="connsiteY1695" fmla="*/ 724423 h 1722677"/>
              <a:gd name="connsiteX1696" fmla="*/ 566375 w 1266576"/>
              <a:gd name="connsiteY1696" fmla="*/ 728604 h 1722677"/>
              <a:gd name="connsiteX1697" fmla="*/ 601074 w 1266576"/>
              <a:gd name="connsiteY1697" fmla="*/ 737969 h 1722677"/>
              <a:gd name="connsiteX1698" fmla="*/ 650658 w 1266576"/>
              <a:gd name="connsiteY1698" fmla="*/ 750887 h 1722677"/>
              <a:gd name="connsiteX1699" fmla="*/ 722440 w 1266576"/>
              <a:gd name="connsiteY1699" fmla="*/ 769742 h 1722677"/>
              <a:gd name="connsiteX1700" fmla="*/ 780009 w 1266576"/>
              <a:gd name="connsiteY1700" fmla="*/ 785294 h 1722677"/>
              <a:gd name="connsiteX1701" fmla="*/ 782266 w 1266576"/>
              <a:gd name="connsiteY1701" fmla="*/ 785545 h 1722677"/>
              <a:gd name="connsiteX1702" fmla="*/ 783395 w 1266576"/>
              <a:gd name="connsiteY1702" fmla="*/ 784876 h 1722677"/>
              <a:gd name="connsiteX1703" fmla="*/ 552202 w 1266576"/>
              <a:gd name="connsiteY1703" fmla="*/ 721580 h 1722677"/>
              <a:gd name="connsiteX1704" fmla="*/ 550906 w 1266576"/>
              <a:gd name="connsiteY1704" fmla="*/ 718487 h 1722677"/>
              <a:gd name="connsiteX1705" fmla="*/ 541667 w 1266576"/>
              <a:gd name="connsiteY1705" fmla="*/ 700844 h 1722677"/>
              <a:gd name="connsiteX1706" fmla="*/ 496180 w 1266576"/>
              <a:gd name="connsiteY1706" fmla="*/ 613049 h 1722677"/>
              <a:gd name="connsiteX1707" fmla="*/ 468630 w 1266576"/>
              <a:gd name="connsiteY1707" fmla="*/ 560122 h 1722677"/>
              <a:gd name="connsiteX1708" fmla="*/ 463362 w 1266576"/>
              <a:gd name="connsiteY1708" fmla="*/ 549962 h 1722677"/>
              <a:gd name="connsiteX1709" fmla="*/ 457551 w 1266576"/>
              <a:gd name="connsiteY1709" fmla="*/ 547580 h 1722677"/>
              <a:gd name="connsiteX1710" fmla="*/ 451823 w 1266576"/>
              <a:gd name="connsiteY1710" fmla="*/ 549712 h 1722677"/>
              <a:gd name="connsiteX1711" fmla="*/ 394631 w 1266576"/>
              <a:gd name="connsiteY1711" fmla="*/ 573625 h 1722677"/>
              <a:gd name="connsiteX1712" fmla="*/ 336101 w 1266576"/>
              <a:gd name="connsiteY1712" fmla="*/ 597957 h 1722677"/>
              <a:gd name="connsiteX1713" fmla="*/ 315658 w 1266576"/>
              <a:gd name="connsiteY1713" fmla="*/ 606611 h 1722677"/>
              <a:gd name="connsiteX1714" fmla="*/ 311811 w 1266576"/>
              <a:gd name="connsiteY1714" fmla="*/ 608994 h 1722677"/>
              <a:gd name="connsiteX1715" fmla="*/ 311811 w 1266576"/>
              <a:gd name="connsiteY1715" fmla="*/ 610875 h 1722677"/>
              <a:gd name="connsiteX1716" fmla="*/ 313734 w 1266576"/>
              <a:gd name="connsiteY1716" fmla="*/ 612130 h 1722677"/>
              <a:gd name="connsiteX1717" fmla="*/ 360851 w 1266576"/>
              <a:gd name="connsiteY1717" fmla="*/ 634036 h 1722677"/>
              <a:gd name="connsiteX1718" fmla="*/ 431003 w 1266576"/>
              <a:gd name="connsiteY1718" fmla="*/ 666437 h 1722677"/>
              <a:gd name="connsiteX1719" fmla="*/ 482886 w 1266576"/>
              <a:gd name="connsiteY1719" fmla="*/ 690936 h 1722677"/>
              <a:gd name="connsiteX1720" fmla="*/ 542503 w 1266576"/>
              <a:gd name="connsiteY1720" fmla="*/ 718779 h 1722677"/>
              <a:gd name="connsiteX1721" fmla="*/ 550279 w 1266576"/>
              <a:gd name="connsiteY1721" fmla="*/ 721998 h 1722677"/>
              <a:gd name="connsiteX1722" fmla="*/ 552202 w 1266576"/>
              <a:gd name="connsiteY1722" fmla="*/ 721580 h 1722677"/>
              <a:gd name="connsiteX1723" fmla="*/ 606551 w 1266576"/>
              <a:gd name="connsiteY1723" fmla="*/ 398370 h 1722677"/>
              <a:gd name="connsiteX1724" fmla="*/ 606133 w 1266576"/>
              <a:gd name="connsiteY1724" fmla="*/ 395485 h 1722677"/>
              <a:gd name="connsiteX1725" fmla="*/ 602496 w 1266576"/>
              <a:gd name="connsiteY1725" fmla="*/ 376714 h 1722677"/>
              <a:gd name="connsiteX1726" fmla="*/ 594469 w 1266576"/>
              <a:gd name="connsiteY1726" fmla="*/ 337792 h 1722677"/>
              <a:gd name="connsiteX1727" fmla="*/ 584728 w 1266576"/>
              <a:gd name="connsiteY1727" fmla="*/ 291428 h 1722677"/>
              <a:gd name="connsiteX1728" fmla="*/ 573147 w 1266576"/>
              <a:gd name="connsiteY1728" fmla="*/ 237580 h 1722677"/>
              <a:gd name="connsiteX1729" fmla="*/ 564786 w 1266576"/>
              <a:gd name="connsiteY1729" fmla="*/ 196359 h 1722677"/>
              <a:gd name="connsiteX1730" fmla="*/ 553916 w 1266576"/>
              <a:gd name="connsiteY1730" fmla="*/ 191927 h 1722677"/>
              <a:gd name="connsiteX1731" fmla="*/ 522895 w 1266576"/>
              <a:gd name="connsiteY1731" fmla="*/ 211493 h 1722677"/>
              <a:gd name="connsiteX1732" fmla="*/ 485520 w 1266576"/>
              <a:gd name="connsiteY1732" fmla="*/ 235406 h 1722677"/>
              <a:gd name="connsiteX1733" fmla="*/ 465536 w 1266576"/>
              <a:gd name="connsiteY1733" fmla="*/ 247948 h 1722677"/>
              <a:gd name="connsiteX1734" fmla="*/ 433177 w 1266576"/>
              <a:gd name="connsiteY1734" fmla="*/ 268267 h 1722677"/>
              <a:gd name="connsiteX1735" fmla="*/ 432007 w 1266576"/>
              <a:gd name="connsiteY1735" fmla="*/ 269270 h 1722677"/>
              <a:gd name="connsiteX1736" fmla="*/ 431304 w 1266576"/>
              <a:gd name="connsiteY1736" fmla="*/ 272747 h 1722677"/>
              <a:gd name="connsiteX1737" fmla="*/ 432007 w 1266576"/>
              <a:gd name="connsiteY1737" fmla="*/ 273451 h 1722677"/>
              <a:gd name="connsiteX1738" fmla="*/ 444549 w 1266576"/>
              <a:gd name="connsiteY1738" fmla="*/ 282356 h 1722677"/>
              <a:gd name="connsiteX1739" fmla="*/ 467250 w 1266576"/>
              <a:gd name="connsiteY1739" fmla="*/ 299078 h 1722677"/>
              <a:gd name="connsiteX1740" fmla="*/ 504375 w 1266576"/>
              <a:gd name="connsiteY1740" fmla="*/ 326086 h 1722677"/>
              <a:gd name="connsiteX1741" fmla="*/ 555003 w 1266576"/>
              <a:gd name="connsiteY1741" fmla="*/ 363085 h 1722677"/>
              <a:gd name="connsiteX1742" fmla="*/ 596183 w 1266576"/>
              <a:gd name="connsiteY1742" fmla="*/ 393562 h 1722677"/>
              <a:gd name="connsiteX1743" fmla="*/ 604335 w 1266576"/>
              <a:gd name="connsiteY1743" fmla="*/ 399290 h 1722677"/>
              <a:gd name="connsiteX1744" fmla="*/ 605799 w 1266576"/>
              <a:gd name="connsiteY1744" fmla="*/ 399290 h 1722677"/>
              <a:gd name="connsiteX1745" fmla="*/ 606468 w 1266576"/>
              <a:gd name="connsiteY1745" fmla="*/ 398370 h 1722677"/>
              <a:gd name="connsiteX1746" fmla="*/ 655591 w 1266576"/>
              <a:gd name="connsiteY1746" fmla="*/ 1018243 h 1722677"/>
              <a:gd name="connsiteX1747" fmla="*/ 655591 w 1266576"/>
              <a:gd name="connsiteY1747" fmla="*/ 1018243 h 1722677"/>
              <a:gd name="connsiteX1748" fmla="*/ 660148 w 1266576"/>
              <a:gd name="connsiteY1748" fmla="*/ 1018243 h 1722677"/>
              <a:gd name="connsiteX1749" fmla="*/ 700617 w 1266576"/>
              <a:gd name="connsiteY1749" fmla="*/ 1015568 h 1722677"/>
              <a:gd name="connsiteX1750" fmla="*/ 707432 w 1266576"/>
              <a:gd name="connsiteY1750" fmla="*/ 1014815 h 1722677"/>
              <a:gd name="connsiteX1751" fmla="*/ 709104 w 1266576"/>
              <a:gd name="connsiteY1751" fmla="*/ 1011387 h 1722677"/>
              <a:gd name="connsiteX1752" fmla="*/ 703125 w 1266576"/>
              <a:gd name="connsiteY1752" fmla="*/ 999890 h 1722677"/>
              <a:gd name="connsiteX1753" fmla="*/ 684312 w 1266576"/>
              <a:gd name="connsiteY1753" fmla="*/ 965692 h 1722677"/>
              <a:gd name="connsiteX1754" fmla="*/ 663116 w 1266576"/>
              <a:gd name="connsiteY1754" fmla="*/ 926728 h 1722677"/>
              <a:gd name="connsiteX1755" fmla="*/ 649403 w 1266576"/>
              <a:gd name="connsiteY1755" fmla="*/ 901142 h 1722677"/>
              <a:gd name="connsiteX1756" fmla="*/ 629002 w 1266576"/>
              <a:gd name="connsiteY1756" fmla="*/ 863515 h 1722677"/>
              <a:gd name="connsiteX1757" fmla="*/ 611275 w 1266576"/>
              <a:gd name="connsiteY1757" fmla="*/ 830488 h 1722677"/>
              <a:gd name="connsiteX1758" fmla="*/ 606509 w 1266576"/>
              <a:gd name="connsiteY1758" fmla="*/ 821750 h 1722677"/>
              <a:gd name="connsiteX1759" fmla="*/ 584477 w 1266576"/>
              <a:gd name="connsiteY1759" fmla="*/ 780654 h 1722677"/>
              <a:gd name="connsiteX1760" fmla="*/ 579460 w 1266576"/>
              <a:gd name="connsiteY1760" fmla="*/ 771247 h 1722677"/>
              <a:gd name="connsiteX1761" fmla="*/ 564410 w 1266576"/>
              <a:gd name="connsiteY1761" fmla="*/ 743696 h 1722677"/>
              <a:gd name="connsiteX1762" fmla="*/ 562821 w 1266576"/>
              <a:gd name="connsiteY1762" fmla="*/ 742317 h 1722677"/>
              <a:gd name="connsiteX1763" fmla="*/ 561985 w 1266576"/>
              <a:gd name="connsiteY1763" fmla="*/ 744114 h 1722677"/>
              <a:gd name="connsiteX1764" fmla="*/ 563741 w 1266576"/>
              <a:gd name="connsiteY1764" fmla="*/ 758538 h 1722677"/>
              <a:gd name="connsiteX1765" fmla="*/ 570681 w 1266576"/>
              <a:gd name="connsiteY1765" fmla="*/ 806992 h 1722677"/>
              <a:gd name="connsiteX1766" fmla="*/ 575698 w 1266576"/>
              <a:gd name="connsiteY1766" fmla="*/ 846458 h 1722677"/>
              <a:gd name="connsiteX1767" fmla="*/ 584728 w 1266576"/>
              <a:gd name="connsiteY1767" fmla="*/ 913140 h 1722677"/>
              <a:gd name="connsiteX1768" fmla="*/ 588031 w 1266576"/>
              <a:gd name="connsiteY1768" fmla="*/ 939730 h 1722677"/>
              <a:gd name="connsiteX1769" fmla="*/ 595389 w 1266576"/>
              <a:gd name="connsiteY1769" fmla="*/ 993493 h 1722677"/>
              <a:gd name="connsiteX1770" fmla="*/ 598399 w 1266576"/>
              <a:gd name="connsiteY1770" fmla="*/ 1014648 h 1722677"/>
              <a:gd name="connsiteX1771" fmla="*/ 607555 w 1266576"/>
              <a:gd name="connsiteY1771" fmla="*/ 1021588 h 1722677"/>
              <a:gd name="connsiteX1772" fmla="*/ 608307 w 1266576"/>
              <a:gd name="connsiteY1772" fmla="*/ 1021588 h 1722677"/>
              <a:gd name="connsiteX1773" fmla="*/ 626577 w 1266576"/>
              <a:gd name="connsiteY1773" fmla="*/ 1020375 h 1722677"/>
              <a:gd name="connsiteX1774" fmla="*/ 640331 w 1266576"/>
              <a:gd name="connsiteY1774" fmla="*/ 1019414 h 1722677"/>
              <a:gd name="connsiteX1775" fmla="*/ 567462 w 1266576"/>
              <a:gd name="connsiteY1775" fmla="*/ 190464 h 1722677"/>
              <a:gd name="connsiteX1776" fmla="*/ 567712 w 1266576"/>
              <a:gd name="connsiteY1776" fmla="*/ 192345 h 1722677"/>
              <a:gd name="connsiteX1777" fmla="*/ 574025 w 1266576"/>
              <a:gd name="connsiteY1777" fmla="*/ 222279 h 1722677"/>
              <a:gd name="connsiteX1778" fmla="*/ 580756 w 1266576"/>
              <a:gd name="connsiteY1778" fmla="*/ 253676 h 1722677"/>
              <a:gd name="connsiteX1779" fmla="*/ 591668 w 1266576"/>
              <a:gd name="connsiteY1779" fmla="*/ 306771 h 1722677"/>
              <a:gd name="connsiteX1780" fmla="*/ 598900 w 1266576"/>
              <a:gd name="connsiteY1780" fmla="*/ 339631 h 1722677"/>
              <a:gd name="connsiteX1781" fmla="*/ 610063 w 1266576"/>
              <a:gd name="connsiteY1781" fmla="*/ 394315 h 1722677"/>
              <a:gd name="connsiteX1782" fmla="*/ 611317 w 1266576"/>
              <a:gd name="connsiteY1782" fmla="*/ 397868 h 1722677"/>
              <a:gd name="connsiteX1783" fmla="*/ 613157 w 1266576"/>
              <a:gd name="connsiteY1783" fmla="*/ 398161 h 1722677"/>
              <a:gd name="connsiteX1784" fmla="*/ 615916 w 1266576"/>
              <a:gd name="connsiteY1784" fmla="*/ 394524 h 1722677"/>
              <a:gd name="connsiteX1785" fmla="*/ 634311 w 1266576"/>
              <a:gd name="connsiteY1785" fmla="*/ 365259 h 1722677"/>
              <a:gd name="connsiteX1786" fmla="*/ 656594 w 1266576"/>
              <a:gd name="connsiteY1786" fmla="*/ 330517 h 1722677"/>
              <a:gd name="connsiteX1787" fmla="*/ 672899 w 1266576"/>
              <a:gd name="connsiteY1787" fmla="*/ 303803 h 1722677"/>
              <a:gd name="connsiteX1788" fmla="*/ 716587 w 1266576"/>
              <a:gd name="connsiteY1788" fmla="*/ 234612 h 1722677"/>
              <a:gd name="connsiteX1789" fmla="*/ 720768 w 1266576"/>
              <a:gd name="connsiteY1789" fmla="*/ 228174 h 1722677"/>
              <a:gd name="connsiteX1790" fmla="*/ 718803 w 1266576"/>
              <a:gd name="connsiteY1790" fmla="*/ 223617 h 1722677"/>
              <a:gd name="connsiteX1791" fmla="*/ 714372 w 1266576"/>
              <a:gd name="connsiteY1791" fmla="*/ 222446 h 1722677"/>
              <a:gd name="connsiteX1792" fmla="*/ 661736 w 1266576"/>
              <a:gd name="connsiteY1792" fmla="*/ 209486 h 1722677"/>
              <a:gd name="connsiteX1793" fmla="*/ 624110 w 1266576"/>
              <a:gd name="connsiteY1793" fmla="*/ 199912 h 1722677"/>
              <a:gd name="connsiteX1794" fmla="*/ 590664 w 1266576"/>
              <a:gd name="connsiteY1794" fmla="*/ 191885 h 1722677"/>
              <a:gd name="connsiteX1795" fmla="*/ 570555 w 1266576"/>
              <a:gd name="connsiteY1795" fmla="*/ 187245 h 1722677"/>
              <a:gd name="connsiteX1796" fmla="*/ 567378 w 1266576"/>
              <a:gd name="connsiteY1796" fmla="*/ 190422 h 1722677"/>
              <a:gd name="connsiteX1797" fmla="*/ 755593 w 1266576"/>
              <a:gd name="connsiteY1797" fmla="*/ 1505003 h 1722677"/>
              <a:gd name="connsiteX1798" fmla="*/ 744640 w 1266576"/>
              <a:gd name="connsiteY1798" fmla="*/ 1506173 h 1722677"/>
              <a:gd name="connsiteX1799" fmla="*/ 691378 w 1266576"/>
              <a:gd name="connsiteY1799" fmla="*/ 1511650 h 1722677"/>
              <a:gd name="connsiteX1800" fmla="*/ 658685 w 1266576"/>
              <a:gd name="connsiteY1800" fmla="*/ 1514827 h 1722677"/>
              <a:gd name="connsiteX1801" fmla="*/ 642714 w 1266576"/>
              <a:gd name="connsiteY1801" fmla="*/ 1516541 h 1722677"/>
              <a:gd name="connsiteX1802" fmla="*/ 612321 w 1266576"/>
              <a:gd name="connsiteY1802" fmla="*/ 1519970 h 1722677"/>
              <a:gd name="connsiteX1803" fmla="*/ 565120 w 1266576"/>
              <a:gd name="connsiteY1803" fmla="*/ 1524485 h 1722677"/>
              <a:gd name="connsiteX1804" fmla="*/ 552954 w 1266576"/>
              <a:gd name="connsiteY1804" fmla="*/ 1526115 h 1722677"/>
              <a:gd name="connsiteX1805" fmla="*/ 550739 w 1266576"/>
              <a:gd name="connsiteY1805" fmla="*/ 1527620 h 1722677"/>
              <a:gd name="connsiteX1806" fmla="*/ 551784 w 1266576"/>
              <a:gd name="connsiteY1806" fmla="*/ 1529418 h 1722677"/>
              <a:gd name="connsiteX1807" fmla="*/ 555379 w 1266576"/>
              <a:gd name="connsiteY1807" fmla="*/ 1532261 h 1722677"/>
              <a:gd name="connsiteX1808" fmla="*/ 588825 w 1266576"/>
              <a:gd name="connsiteY1808" fmla="*/ 1555338 h 1722677"/>
              <a:gd name="connsiteX1809" fmla="*/ 637948 w 1266576"/>
              <a:gd name="connsiteY1809" fmla="*/ 1589160 h 1722677"/>
              <a:gd name="connsiteX1810" fmla="*/ 666210 w 1266576"/>
              <a:gd name="connsiteY1810" fmla="*/ 1608809 h 1722677"/>
              <a:gd name="connsiteX1811" fmla="*/ 715918 w 1266576"/>
              <a:gd name="connsiteY1811" fmla="*/ 1643091 h 1722677"/>
              <a:gd name="connsiteX1812" fmla="*/ 731178 w 1266576"/>
              <a:gd name="connsiteY1812" fmla="*/ 1653292 h 1722677"/>
              <a:gd name="connsiteX1813" fmla="*/ 733795 w 1266576"/>
              <a:gd name="connsiteY1813" fmla="*/ 1652803 h 1722677"/>
              <a:gd name="connsiteX1814" fmla="*/ 734104 w 1266576"/>
              <a:gd name="connsiteY1814" fmla="*/ 1651996 h 1722677"/>
              <a:gd name="connsiteX1815" fmla="*/ 738536 w 1266576"/>
              <a:gd name="connsiteY1815" fmla="*/ 1631093 h 1722677"/>
              <a:gd name="connsiteX1816" fmla="*/ 744055 w 1266576"/>
              <a:gd name="connsiteY1816" fmla="*/ 1601828 h 1722677"/>
              <a:gd name="connsiteX1817" fmla="*/ 752416 w 1266576"/>
              <a:gd name="connsiteY1817" fmla="*/ 1560606 h 1722677"/>
              <a:gd name="connsiteX1818" fmla="*/ 761404 w 1266576"/>
              <a:gd name="connsiteY1818" fmla="*/ 1514075 h 1722677"/>
              <a:gd name="connsiteX1819" fmla="*/ 762199 w 1266576"/>
              <a:gd name="connsiteY1819" fmla="*/ 1509559 h 1722677"/>
              <a:gd name="connsiteX1820" fmla="*/ 758478 w 1266576"/>
              <a:gd name="connsiteY1820" fmla="*/ 1505086 h 1722677"/>
              <a:gd name="connsiteX1821" fmla="*/ 304746 w 1266576"/>
              <a:gd name="connsiteY1821" fmla="*/ 511960 h 1722677"/>
              <a:gd name="connsiteX1822" fmla="*/ 304746 w 1266576"/>
              <a:gd name="connsiteY1822" fmla="*/ 511960 h 1722677"/>
              <a:gd name="connsiteX1823" fmla="*/ 306209 w 1266576"/>
              <a:gd name="connsiteY1823" fmla="*/ 472954 h 1722677"/>
              <a:gd name="connsiteX1824" fmla="*/ 307714 w 1266576"/>
              <a:gd name="connsiteY1824" fmla="*/ 428638 h 1722677"/>
              <a:gd name="connsiteX1825" fmla="*/ 299060 w 1266576"/>
              <a:gd name="connsiteY1825" fmla="*/ 420695 h 1722677"/>
              <a:gd name="connsiteX1826" fmla="*/ 215195 w 1266576"/>
              <a:gd name="connsiteY1826" fmla="*/ 427468 h 1722677"/>
              <a:gd name="connsiteX1827" fmla="*/ 177862 w 1266576"/>
              <a:gd name="connsiteY1827" fmla="*/ 430227 h 1722677"/>
              <a:gd name="connsiteX1828" fmla="*/ 145085 w 1266576"/>
              <a:gd name="connsiteY1828" fmla="*/ 432610 h 1722677"/>
              <a:gd name="connsiteX1829" fmla="*/ 141322 w 1266576"/>
              <a:gd name="connsiteY1829" fmla="*/ 432986 h 1722677"/>
              <a:gd name="connsiteX1830" fmla="*/ 139955 w 1266576"/>
              <a:gd name="connsiteY1830" fmla="*/ 435269 h 1722677"/>
              <a:gd name="connsiteX1831" fmla="*/ 140319 w 1266576"/>
              <a:gd name="connsiteY1831" fmla="*/ 435997 h 1722677"/>
              <a:gd name="connsiteX1832" fmla="*/ 142451 w 1266576"/>
              <a:gd name="connsiteY1832" fmla="*/ 438212 h 1722677"/>
              <a:gd name="connsiteX1833" fmla="*/ 180830 w 1266576"/>
              <a:gd name="connsiteY1833" fmla="*/ 478640 h 1722677"/>
              <a:gd name="connsiteX1834" fmla="*/ 214275 w 1266576"/>
              <a:gd name="connsiteY1834" fmla="*/ 513465 h 1722677"/>
              <a:gd name="connsiteX1835" fmla="*/ 224393 w 1266576"/>
              <a:gd name="connsiteY1835" fmla="*/ 523875 h 1722677"/>
              <a:gd name="connsiteX1836" fmla="*/ 252027 w 1266576"/>
              <a:gd name="connsiteY1836" fmla="*/ 553474 h 1722677"/>
              <a:gd name="connsiteX1837" fmla="*/ 273851 w 1266576"/>
              <a:gd name="connsiteY1837" fmla="*/ 575966 h 1722677"/>
              <a:gd name="connsiteX1838" fmla="*/ 296552 w 1266576"/>
              <a:gd name="connsiteY1838" fmla="*/ 599713 h 1722677"/>
              <a:gd name="connsiteX1839" fmla="*/ 299353 w 1266576"/>
              <a:gd name="connsiteY1839" fmla="*/ 602263 h 1722677"/>
              <a:gd name="connsiteX1840" fmla="*/ 301546 w 1266576"/>
              <a:gd name="connsiteY1840" fmla="*/ 601774 h 1722677"/>
              <a:gd name="connsiteX1841" fmla="*/ 301736 w 1266576"/>
              <a:gd name="connsiteY1841" fmla="*/ 601343 h 1722677"/>
              <a:gd name="connsiteX1842" fmla="*/ 302279 w 1266576"/>
              <a:gd name="connsiteY1842" fmla="*/ 596034 h 1722677"/>
              <a:gd name="connsiteX1843" fmla="*/ 302656 w 1266576"/>
              <a:gd name="connsiteY1843" fmla="*/ 577681 h 1722677"/>
              <a:gd name="connsiteX1844" fmla="*/ 304746 w 1266576"/>
              <a:gd name="connsiteY1844" fmla="*/ 511960 h 1722677"/>
              <a:gd name="connsiteX1845" fmla="*/ 420008 w 1266576"/>
              <a:gd name="connsiteY1845" fmla="*/ 273660 h 1722677"/>
              <a:gd name="connsiteX1846" fmla="*/ 414364 w 1266576"/>
              <a:gd name="connsiteY1846" fmla="*/ 273242 h 1722677"/>
              <a:gd name="connsiteX1847" fmla="*/ 376152 w 1266576"/>
              <a:gd name="connsiteY1847" fmla="*/ 274287 h 1722677"/>
              <a:gd name="connsiteX1848" fmla="*/ 294294 w 1266576"/>
              <a:gd name="connsiteY1848" fmla="*/ 275625 h 1722677"/>
              <a:gd name="connsiteX1849" fmla="*/ 249101 w 1266576"/>
              <a:gd name="connsiteY1849" fmla="*/ 276210 h 1722677"/>
              <a:gd name="connsiteX1850" fmla="*/ 226943 w 1266576"/>
              <a:gd name="connsiteY1850" fmla="*/ 276210 h 1722677"/>
              <a:gd name="connsiteX1851" fmla="*/ 207043 w 1266576"/>
              <a:gd name="connsiteY1851" fmla="*/ 277004 h 1722677"/>
              <a:gd name="connsiteX1852" fmla="*/ 205789 w 1266576"/>
              <a:gd name="connsiteY1852" fmla="*/ 280014 h 1722677"/>
              <a:gd name="connsiteX1853" fmla="*/ 208506 w 1266576"/>
              <a:gd name="connsiteY1853" fmla="*/ 283693 h 1722677"/>
              <a:gd name="connsiteX1854" fmla="*/ 246132 w 1266576"/>
              <a:gd name="connsiteY1854" fmla="*/ 332106 h 1722677"/>
              <a:gd name="connsiteX1855" fmla="*/ 269001 w 1266576"/>
              <a:gd name="connsiteY1855" fmla="*/ 361831 h 1722677"/>
              <a:gd name="connsiteX1856" fmla="*/ 288985 w 1266576"/>
              <a:gd name="connsiteY1856" fmla="*/ 387918 h 1722677"/>
              <a:gd name="connsiteX1857" fmla="*/ 307213 w 1266576"/>
              <a:gd name="connsiteY1857" fmla="*/ 411581 h 1722677"/>
              <a:gd name="connsiteX1858" fmla="*/ 312355 w 1266576"/>
              <a:gd name="connsiteY1858" fmla="*/ 412041 h 1722677"/>
              <a:gd name="connsiteX1859" fmla="*/ 316828 w 1266576"/>
              <a:gd name="connsiteY1859" fmla="*/ 406773 h 1722677"/>
              <a:gd name="connsiteX1860" fmla="*/ 335349 w 1266576"/>
              <a:gd name="connsiteY1860" fmla="*/ 382525 h 1722677"/>
              <a:gd name="connsiteX1861" fmla="*/ 370216 w 1266576"/>
              <a:gd name="connsiteY1861" fmla="*/ 338335 h 1722677"/>
              <a:gd name="connsiteX1862" fmla="*/ 414406 w 1266576"/>
              <a:gd name="connsiteY1862" fmla="*/ 282565 h 1722677"/>
              <a:gd name="connsiteX1863" fmla="*/ 420008 w 1266576"/>
              <a:gd name="connsiteY1863" fmla="*/ 273618 h 1722677"/>
              <a:gd name="connsiteX1864" fmla="*/ 1058569 w 1266576"/>
              <a:gd name="connsiteY1864" fmla="*/ 411163 h 1722677"/>
              <a:gd name="connsiteX1865" fmla="*/ 1056353 w 1266576"/>
              <a:gd name="connsiteY1865" fmla="*/ 414340 h 1722677"/>
              <a:gd name="connsiteX1866" fmla="*/ 1051211 w 1266576"/>
              <a:gd name="connsiteY1866" fmla="*/ 437502 h 1722677"/>
              <a:gd name="connsiteX1867" fmla="*/ 1047407 w 1266576"/>
              <a:gd name="connsiteY1867" fmla="*/ 453848 h 1722677"/>
              <a:gd name="connsiteX1868" fmla="*/ 1037875 w 1266576"/>
              <a:gd name="connsiteY1868" fmla="*/ 497871 h 1722677"/>
              <a:gd name="connsiteX1869" fmla="*/ 1029137 w 1266576"/>
              <a:gd name="connsiteY1869" fmla="*/ 536668 h 1722677"/>
              <a:gd name="connsiteX1870" fmla="*/ 1017347 w 1266576"/>
              <a:gd name="connsiteY1870" fmla="*/ 588091 h 1722677"/>
              <a:gd name="connsiteX1871" fmla="*/ 1016428 w 1266576"/>
              <a:gd name="connsiteY1871" fmla="*/ 592564 h 1722677"/>
              <a:gd name="connsiteX1872" fmla="*/ 1020148 w 1266576"/>
              <a:gd name="connsiteY1872" fmla="*/ 599044 h 1722677"/>
              <a:gd name="connsiteX1873" fmla="*/ 1056897 w 1266576"/>
              <a:gd name="connsiteY1873" fmla="*/ 614220 h 1722677"/>
              <a:gd name="connsiteX1874" fmla="*/ 1088837 w 1266576"/>
              <a:gd name="connsiteY1874" fmla="*/ 626762 h 1722677"/>
              <a:gd name="connsiteX1875" fmla="*/ 1117852 w 1266576"/>
              <a:gd name="connsiteY1875" fmla="*/ 638593 h 1722677"/>
              <a:gd name="connsiteX1876" fmla="*/ 1146155 w 1266576"/>
              <a:gd name="connsiteY1876" fmla="*/ 650216 h 1722677"/>
              <a:gd name="connsiteX1877" fmla="*/ 1159115 w 1266576"/>
              <a:gd name="connsiteY1877" fmla="*/ 654815 h 1722677"/>
              <a:gd name="connsiteX1878" fmla="*/ 1160997 w 1266576"/>
              <a:gd name="connsiteY1878" fmla="*/ 653017 h 1722677"/>
              <a:gd name="connsiteX1879" fmla="*/ 1159951 w 1266576"/>
              <a:gd name="connsiteY1879" fmla="*/ 650174 h 1722677"/>
              <a:gd name="connsiteX1880" fmla="*/ 1147702 w 1266576"/>
              <a:gd name="connsiteY1880" fmla="*/ 621327 h 1722677"/>
              <a:gd name="connsiteX1881" fmla="*/ 1131648 w 1266576"/>
              <a:gd name="connsiteY1881" fmla="*/ 583325 h 1722677"/>
              <a:gd name="connsiteX1882" fmla="*/ 1118228 w 1266576"/>
              <a:gd name="connsiteY1882" fmla="*/ 551677 h 1722677"/>
              <a:gd name="connsiteX1883" fmla="*/ 1091513 w 1266576"/>
              <a:gd name="connsiteY1883" fmla="*/ 488213 h 1722677"/>
              <a:gd name="connsiteX1884" fmla="*/ 1070275 w 1266576"/>
              <a:gd name="connsiteY1884" fmla="*/ 438254 h 1722677"/>
              <a:gd name="connsiteX1885" fmla="*/ 1068059 w 1266576"/>
              <a:gd name="connsiteY1885" fmla="*/ 432568 h 1722677"/>
              <a:gd name="connsiteX1886" fmla="*/ 1058569 w 1266576"/>
              <a:gd name="connsiteY1886" fmla="*/ 411163 h 1722677"/>
              <a:gd name="connsiteX1887" fmla="*/ 1139968 w 1266576"/>
              <a:gd name="connsiteY1887" fmla="*/ 888976 h 1722677"/>
              <a:gd name="connsiteX1888" fmla="*/ 1138044 w 1266576"/>
              <a:gd name="connsiteY1888" fmla="*/ 886593 h 1722677"/>
              <a:gd name="connsiteX1889" fmla="*/ 1124164 w 1266576"/>
              <a:gd name="connsiteY1889" fmla="*/ 874552 h 1722677"/>
              <a:gd name="connsiteX1890" fmla="*/ 1086538 w 1266576"/>
              <a:gd name="connsiteY1890" fmla="*/ 841107 h 1722677"/>
              <a:gd name="connsiteX1891" fmla="*/ 1057817 w 1266576"/>
              <a:gd name="connsiteY1891" fmla="*/ 816022 h 1722677"/>
              <a:gd name="connsiteX1892" fmla="*/ 1019563 w 1266576"/>
              <a:gd name="connsiteY1892" fmla="*/ 781866 h 1722677"/>
              <a:gd name="connsiteX1893" fmla="*/ 1009111 w 1266576"/>
              <a:gd name="connsiteY1893" fmla="*/ 772878 h 1722677"/>
              <a:gd name="connsiteX1894" fmla="*/ 1005725 w 1266576"/>
              <a:gd name="connsiteY1894" fmla="*/ 773923 h 1722677"/>
              <a:gd name="connsiteX1895" fmla="*/ 1001001 w 1266576"/>
              <a:gd name="connsiteY1895" fmla="*/ 794032 h 1722677"/>
              <a:gd name="connsiteX1896" fmla="*/ 991093 w 1266576"/>
              <a:gd name="connsiteY1896" fmla="*/ 837260 h 1722677"/>
              <a:gd name="connsiteX1897" fmla="*/ 980014 w 1266576"/>
              <a:gd name="connsiteY1897" fmla="*/ 883248 h 1722677"/>
              <a:gd name="connsiteX1898" fmla="*/ 971192 w 1266576"/>
              <a:gd name="connsiteY1898" fmla="*/ 922756 h 1722677"/>
              <a:gd name="connsiteX1899" fmla="*/ 964754 w 1266576"/>
              <a:gd name="connsiteY1899" fmla="*/ 949512 h 1722677"/>
              <a:gd name="connsiteX1900" fmla="*/ 967555 w 1266576"/>
              <a:gd name="connsiteY1900" fmla="*/ 952606 h 1722677"/>
              <a:gd name="connsiteX1901" fmla="*/ 978509 w 1266576"/>
              <a:gd name="connsiteY1901" fmla="*/ 949178 h 1722677"/>
              <a:gd name="connsiteX1902" fmla="*/ 1022322 w 1266576"/>
              <a:gd name="connsiteY1902" fmla="*/ 933249 h 1722677"/>
              <a:gd name="connsiteX1903" fmla="*/ 1075501 w 1266576"/>
              <a:gd name="connsiteY1903" fmla="*/ 914060 h 1722677"/>
              <a:gd name="connsiteX1904" fmla="*/ 1127384 w 1266576"/>
              <a:gd name="connsiteY1904" fmla="*/ 895539 h 1722677"/>
              <a:gd name="connsiteX1905" fmla="*/ 1138713 w 1266576"/>
              <a:gd name="connsiteY1905" fmla="*/ 891066 h 1722677"/>
              <a:gd name="connsiteX1906" fmla="*/ 1139968 w 1266576"/>
              <a:gd name="connsiteY1906" fmla="*/ 888976 h 1722677"/>
              <a:gd name="connsiteX1907" fmla="*/ 732098 w 1266576"/>
              <a:gd name="connsiteY1907" fmla="*/ 1307046 h 1722677"/>
              <a:gd name="connsiteX1908" fmla="*/ 731554 w 1266576"/>
              <a:gd name="connsiteY1908" fmla="*/ 1309680 h 1722677"/>
              <a:gd name="connsiteX1909" fmla="*/ 734648 w 1266576"/>
              <a:gd name="connsiteY1909" fmla="*/ 1326988 h 1722677"/>
              <a:gd name="connsiteX1910" fmla="*/ 744933 w 1266576"/>
              <a:gd name="connsiteY1910" fmla="*/ 1383386 h 1722677"/>
              <a:gd name="connsiteX1911" fmla="*/ 753545 w 1266576"/>
              <a:gd name="connsiteY1911" fmla="*/ 1428412 h 1722677"/>
              <a:gd name="connsiteX1912" fmla="*/ 763997 w 1266576"/>
              <a:gd name="connsiteY1912" fmla="*/ 1485604 h 1722677"/>
              <a:gd name="connsiteX1913" fmla="*/ 765293 w 1266576"/>
              <a:gd name="connsiteY1913" fmla="*/ 1492335 h 1722677"/>
              <a:gd name="connsiteX1914" fmla="*/ 775577 w 1266576"/>
              <a:gd name="connsiteY1914" fmla="*/ 1499651 h 1722677"/>
              <a:gd name="connsiteX1915" fmla="*/ 796146 w 1266576"/>
              <a:gd name="connsiteY1915" fmla="*/ 1497561 h 1722677"/>
              <a:gd name="connsiteX1916" fmla="*/ 835821 w 1266576"/>
              <a:gd name="connsiteY1916" fmla="*/ 1494384 h 1722677"/>
              <a:gd name="connsiteX1917" fmla="*/ 871608 w 1266576"/>
              <a:gd name="connsiteY1917" fmla="*/ 1491248 h 1722677"/>
              <a:gd name="connsiteX1918" fmla="*/ 911199 w 1266576"/>
              <a:gd name="connsiteY1918" fmla="*/ 1487987 h 1722677"/>
              <a:gd name="connsiteX1919" fmla="*/ 913582 w 1266576"/>
              <a:gd name="connsiteY1919" fmla="*/ 1486566 h 1722677"/>
              <a:gd name="connsiteX1920" fmla="*/ 912830 w 1266576"/>
              <a:gd name="connsiteY1920" fmla="*/ 1484601 h 1722677"/>
              <a:gd name="connsiteX1921" fmla="*/ 910698 w 1266576"/>
              <a:gd name="connsiteY1921" fmla="*/ 1482427 h 1722677"/>
              <a:gd name="connsiteX1922" fmla="*/ 842761 w 1266576"/>
              <a:gd name="connsiteY1922" fmla="*/ 1415117 h 1722677"/>
              <a:gd name="connsiteX1923" fmla="*/ 798069 w 1266576"/>
              <a:gd name="connsiteY1923" fmla="*/ 1371178 h 1722677"/>
              <a:gd name="connsiteX1924" fmla="*/ 736529 w 1266576"/>
              <a:gd name="connsiteY1924" fmla="*/ 1310474 h 1722677"/>
              <a:gd name="connsiteX1925" fmla="*/ 732098 w 1266576"/>
              <a:gd name="connsiteY1925" fmla="*/ 1306963 h 1722677"/>
              <a:gd name="connsiteX1926" fmla="*/ 811071 w 1266576"/>
              <a:gd name="connsiteY1926" fmla="*/ 113790 h 1722677"/>
              <a:gd name="connsiteX1927" fmla="*/ 810026 w 1266576"/>
              <a:gd name="connsiteY1927" fmla="*/ 115420 h 1722677"/>
              <a:gd name="connsiteX1928" fmla="*/ 812576 w 1266576"/>
              <a:gd name="connsiteY1928" fmla="*/ 122611 h 1722677"/>
              <a:gd name="connsiteX1929" fmla="*/ 822694 w 1266576"/>
              <a:gd name="connsiteY1929" fmla="*/ 145730 h 1722677"/>
              <a:gd name="connsiteX1930" fmla="*/ 833856 w 1266576"/>
              <a:gd name="connsiteY1930" fmla="*/ 173365 h 1722677"/>
              <a:gd name="connsiteX1931" fmla="*/ 858480 w 1266576"/>
              <a:gd name="connsiteY1931" fmla="*/ 231895 h 1722677"/>
              <a:gd name="connsiteX1932" fmla="*/ 864166 w 1266576"/>
              <a:gd name="connsiteY1932" fmla="*/ 245273 h 1722677"/>
              <a:gd name="connsiteX1933" fmla="*/ 875287 w 1266576"/>
              <a:gd name="connsiteY1933" fmla="*/ 272155 h 1722677"/>
              <a:gd name="connsiteX1934" fmla="*/ 891383 w 1266576"/>
              <a:gd name="connsiteY1934" fmla="*/ 311035 h 1722677"/>
              <a:gd name="connsiteX1935" fmla="*/ 893891 w 1266576"/>
              <a:gd name="connsiteY1935" fmla="*/ 315718 h 1722677"/>
              <a:gd name="connsiteX1936" fmla="*/ 895731 w 1266576"/>
              <a:gd name="connsiteY1936" fmla="*/ 315969 h 1722677"/>
              <a:gd name="connsiteX1937" fmla="*/ 899493 w 1266576"/>
              <a:gd name="connsiteY1937" fmla="*/ 311203 h 1722677"/>
              <a:gd name="connsiteX1938" fmla="*/ 909694 w 1266576"/>
              <a:gd name="connsiteY1938" fmla="*/ 295065 h 1722677"/>
              <a:gd name="connsiteX1939" fmla="*/ 941008 w 1266576"/>
              <a:gd name="connsiteY1939" fmla="*/ 246109 h 1722677"/>
              <a:gd name="connsiteX1940" fmla="*/ 953550 w 1266576"/>
              <a:gd name="connsiteY1940" fmla="*/ 226042 h 1722677"/>
              <a:gd name="connsiteX1941" fmla="*/ 974202 w 1266576"/>
              <a:gd name="connsiteY1941" fmla="*/ 193850 h 1722677"/>
              <a:gd name="connsiteX1942" fmla="*/ 976460 w 1266576"/>
              <a:gd name="connsiteY1942" fmla="*/ 189669 h 1722677"/>
              <a:gd name="connsiteX1943" fmla="*/ 975816 w 1266576"/>
              <a:gd name="connsiteY1943" fmla="*/ 186482 h 1722677"/>
              <a:gd name="connsiteX1944" fmla="*/ 975624 w 1266576"/>
              <a:gd name="connsiteY1944" fmla="*/ 186367 h 1722677"/>
              <a:gd name="connsiteX1945" fmla="*/ 972238 w 1266576"/>
              <a:gd name="connsiteY1945" fmla="*/ 184611 h 1722677"/>
              <a:gd name="connsiteX1946" fmla="*/ 933064 w 1266576"/>
              <a:gd name="connsiteY1946" fmla="*/ 167219 h 1722677"/>
              <a:gd name="connsiteX1947" fmla="*/ 914168 w 1266576"/>
              <a:gd name="connsiteY1947" fmla="*/ 158858 h 1722677"/>
              <a:gd name="connsiteX1948" fmla="*/ 871566 w 1266576"/>
              <a:gd name="connsiteY1948" fmla="*/ 139752 h 1722677"/>
              <a:gd name="connsiteX1949" fmla="*/ 826958 w 1266576"/>
              <a:gd name="connsiteY1949" fmla="*/ 120270 h 1722677"/>
              <a:gd name="connsiteX1950" fmla="*/ 813622 w 1266576"/>
              <a:gd name="connsiteY1950" fmla="*/ 114500 h 1722677"/>
              <a:gd name="connsiteX1951" fmla="*/ 811071 w 1266576"/>
              <a:gd name="connsiteY1951" fmla="*/ 113790 h 1722677"/>
              <a:gd name="connsiteX1952" fmla="*/ 350357 w 1266576"/>
              <a:gd name="connsiteY1952" fmla="*/ 1002524 h 1722677"/>
              <a:gd name="connsiteX1953" fmla="*/ 349772 w 1266576"/>
              <a:gd name="connsiteY1953" fmla="*/ 1003903 h 1722677"/>
              <a:gd name="connsiteX1954" fmla="*/ 352908 w 1266576"/>
              <a:gd name="connsiteY1954" fmla="*/ 1006997 h 1722677"/>
              <a:gd name="connsiteX1955" fmla="*/ 358468 w 1266576"/>
              <a:gd name="connsiteY1955" fmla="*/ 1011178 h 1722677"/>
              <a:gd name="connsiteX1956" fmla="*/ 386980 w 1266576"/>
              <a:gd name="connsiteY1956" fmla="*/ 1034255 h 1722677"/>
              <a:gd name="connsiteX1957" fmla="*/ 413486 w 1266576"/>
              <a:gd name="connsiteY1957" fmla="*/ 1054950 h 1722677"/>
              <a:gd name="connsiteX1958" fmla="*/ 478705 w 1266576"/>
              <a:gd name="connsiteY1958" fmla="*/ 1106916 h 1722677"/>
              <a:gd name="connsiteX1959" fmla="*/ 504416 w 1266576"/>
              <a:gd name="connsiteY1959" fmla="*/ 1127401 h 1722677"/>
              <a:gd name="connsiteX1960" fmla="*/ 506925 w 1266576"/>
              <a:gd name="connsiteY1960" fmla="*/ 1129157 h 1722677"/>
              <a:gd name="connsiteX1961" fmla="*/ 509642 w 1266576"/>
              <a:gd name="connsiteY1961" fmla="*/ 1128823 h 1722677"/>
              <a:gd name="connsiteX1962" fmla="*/ 511691 w 1266576"/>
              <a:gd name="connsiteY1962" fmla="*/ 1126607 h 1722677"/>
              <a:gd name="connsiteX1963" fmla="*/ 526031 w 1266576"/>
              <a:gd name="connsiteY1963" fmla="*/ 1108714 h 1722677"/>
              <a:gd name="connsiteX1964" fmla="*/ 544342 w 1266576"/>
              <a:gd name="connsiteY1964" fmla="*/ 1086180 h 1722677"/>
              <a:gd name="connsiteX1965" fmla="*/ 557261 w 1266576"/>
              <a:gd name="connsiteY1965" fmla="*/ 1070084 h 1722677"/>
              <a:gd name="connsiteX1966" fmla="*/ 588198 w 1266576"/>
              <a:gd name="connsiteY1966" fmla="*/ 1032123 h 1722677"/>
              <a:gd name="connsiteX1967" fmla="*/ 591751 w 1266576"/>
              <a:gd name="connsiteY1967" fmla="*/ 1026396 h 1722677"/>
              <a:gd name="connsiteX1968" fmla="*/ 584770 w 1266576"/>
              <a:gd name="connsiteY1968" fmla="*/ 1024389 h 1722677"/>
              <a:gd name="connsiteX1969" fmla="*/ 538364 w 1266576"/>
              <a:gd name="connsiteY1969" fmla="*/ 1019790 h 1722677"/>
              <a:gd name="connsiteX1970" fmla="*/ 501030 w 1266576"/>
              <a:gd name="connsiteY1970" fmla="*/ 1016487 h 1722677"/>
              <a:gd name="connsiteX1971" fmla="*/ 492000 w 1266576"/>
              <a:gd name="connsiteY1971" fmla="*/ 1015149 h 1722677"/>
              <a:gd name="connsiteX1972" fmla="*/ 464533 w 1266576"/>
              <a:gd name="connsiteY1972" fmla="*/ 1013310 h 1722677"/>
              <a:gd name="connsiteX1973" fmla="*/ 451572 w 1266576"/>
              <a:gd name="connsiteY1973" fmla="*/ 1012098 h 1722677"/>
              <a:gd name="connsiteX1974" fmla="*/ 415785 w 1266576"/>
              <a:gd name="connsiteY1974" fmla="*/ 1008628 h 1722677"/>
              <a:gd name="connsiteX1975" fmla="*/ 370090 w 1266576"/>
              <a:gd name="connsiteY1975" fmla="*/ 1004447 h 1722677"/>
              <a:gd name="connsiteX1976" fmla="*/ 307631 w 1266576"/>
              <a:gd name="connsiteY1976" fmla="*/ 550046 h 1722677"/>
              <a:gd name="connsiteX1977" fmla="*/ 307380 w 1266576"/>
              <a:gd name="connsiteY1977" fmla="*/ 550046 h 1722677"/>
              <a:gd name="connsiteX1978" fmla="*/ 306167 w 1266576"/>
              <a:gd name="connsiteY1978" fmla="*/ 591352 h 1722677"/>
              <a:gd name="connsiteX1979" fmla="*/ 305666 w 1266576"/>
              <a:gd name="connsiteY1979" fmla="*/ 602012 h 1722677"/>
              <a:gd name="connsiteX1980" fmla="*/ 309846 w 1266576"/>
              <a:gd name="connsiteY1980" fmla="*/ 604897 h 1722677"/>
              <a:gd name="connsiteX1981" fmla="*/ 313442 w 1266576"/>
              <a:gd name="connsiteY1981" fmla="*/ 603643 h 1722677"/>
              <a:gd name="connsiteX1982" fmla="*/ 349521 w 1266576"/>
              <a:gd name="connsiteY1982" fmla="*/ 588885 h 1722677"/>
              <a:gd name="connsiteX1983" fmla="*/ 408678 w 1266576"/>
              <a:gd name="connsiteY1983" fmla="*/ 563801 h 1722677"/>
              <a:gd name="connsiteX1984" fmla="*/ 436271 w 1266576"/>
              <a:gd name="connsiteY1984" fmla="*/ 552555 h 1722677"/>
              <a:gd name="connsiteX1985" fmla="*/ 454541 w 1266576"/>
              <a:gd name="connsiteY1985" fmla="*/ 544737 h 1722677"/>
              <a:gd name="connsiteX1986" fmla="*/ 455210 w 1266576"/>
              <a:gd name="connsiteY1986" fmla="*/ 540556 h 1722677"/>
              <a:gd name="connsiteX1987" fmla="*/ 451029 w 1266576"/>
              <a:gd name="connsiteY1987" fmla="*/ 537086 h 1722677"/>
              <a:gd name="connsiteX1988" fmla="*/ 423311 w 1266576"/>
              <a:gd name="connsiteY1988" fmla="*/ 514217 h 1722677"/>
              <a:gd name="connsiteX1989" fmla="*/ 391537 w 1266576"/>
              <a:gd name="connsiteY1989" fmla="*/ 487879 h 1722677"/>
              <a:gd name="connsiteX1990" fmla="*/ 322765 w 1266576"/>
              <a:gd name="connsiteY1990" fmla="*/ 430729 h 1722677"/>
              <a:gd name="connsiteX1991" fmla="*/ 314905 w 1266576"/>
              <a:gd name="connsiteY1991" fmla="*/ 424667 h 1722677"/>
              <a:gd name="connsiteX1992" fmla="*/ 311853 w 1266576"/>
              <a:gd name="connsiteY1992" fmla="*/ 426088 h 1722677"/>
              <a:gd name="connsiteX1993" fmla="*/ 310348 w 1266576"/>
              <a:gd name="connsiteY1993" fmla="*/ 455855 h 1722677"/>
              <a:gd name="connsiteX1994" fmla="*/ 308801 w 1266576"/>
              <a:gd name="connsiteY1994" fmla="*/ 504769 h 1722677"/>
              <a:gd name="connsiteX1995" fmla="*/ 307631 w 1266576"/>
              <a:gd name="connsiteY1995" fmla="*/ 550046 h 1722677"/>
              <a:gd name="connsiteX1996" fmla="*/ 406713 w 1266576"/>
              <a:gd name="connsiteY1996" fmla="*/ 1203741 h 1722677"/>
              <a:gd name="connsiteX1997" fmla="*/ 405543 w 1266576"/>
              <a:gd name="connsiteY1997" fmla="*/ 1203741 h 1722677"/>
              <a:gd name="connsiteX1998" fmla="*/ 405543 w 1266576"/>
              <a:gd name="connsiteY1998" fmla="*/ 1209803 h 1722677"/>
              <a:gd name="connsiteX1999" fmla="*/ 406839 w 1266576"/>
              <a:gd name="connsiteY1999" fmla="*/ 1221216 h 1722677"/>
              <a:gd name="connsiteX2000" fmla="*/ 411396 w 1266576"/>
              <a:gd name="connsiteY2000" fmla="*/ 1273015 h 1722677"/>
              <a:gd name="connsiteX2001" fmla="*/ 414699 w 1266576"/>
              <a:gd name="connsiteY2001" fmla="*/ 1311896 h 1722677"/>
              <a:gd name="connsiteX2002" fmla="*/ 419966 w 1266576"/>
              <a:gd name="connsiteY2002" fmla="*/ 1367541 h 1722677"/>
              <a:gd name="connsiteX2003" fmla="*/ 421722 w 1266576"/>
              <a:gd name="connsiteY2003" fmla="*/ 1385811 h 1722677"/>
              <a:gd name="connsiteX2004" fmla="*/ 423562 w 1266576"/>
              <a:gd name="connsiteY2004" fmla="*/ 1410895 h 1722677"/>
              <a:gd name="connsiteX2005" fmla="*/ 427742 w 1266576"/>
              <a:gd name="connsiteY2005" fmla="*/ 1451280 h 1722677"/>
              <a:gd name="connsiteX2006" fmla="*/ 429624 w 1266576"/>
              <a:gd name="connsiteY2006" fmla="*/ 1462359 h 1722677"/>
              <a:gd name="connsiteX2007" fmla="*/ 439239 w 1266576"/>
              <a:gd name="connsiteY2007" fmla="*/ 1468505 h 1722677"/>
              <a:gd name="connsiteX2008" fmla="*/ 480461 w 1266576"/>
              <a:gd name="connsiteY2008" fmla="*/ 1490328 h 1722677"/>
              <a:gd name="connsiteX2009" fmla="*/ 518924 w 1266576"/>
              <a:gd name="connsiteY2009" fmla="*/ 1510855 h 1722677"/>
              <a:gd name="connsiteX2010" fmla="*/ 535186 w 1266576"/>
              <a:gd name="connsiteY2010" fmla="*/ 1519217 h 1722677"/>
              <a:gd name="connsiteX2011" fmla="*/ 536566 w 1266576"/>
              <a:gd name="connsiteY2011" fmla="*/ 1519008 h 1722677"/>
              <a:gd name="connsiteX2012" fmla="*/ 536984 w 1266576"/>
              <a:gd name="connsiteY2012" fmla="*/ 1517670 h 1722677"/>
              <a:gd name="connsiteX2013" fmla="*/ 536232 w 1266576"/>
              <a:gd name="connsiteY2013" fmla="*/ 1515496 h 1722677"/>
              <a:gd name="connsiteX2014" fmla="*/ 523146 w 1266576"/>
              <a:gd name="connsiteY2014" fmla="*/ 1483681 h 1722677"/>
              <a:gd name="connsiteX2015" fmla="*/ 513280 w 1266576"/>
              <a:gd name="connsiteY2015" fmla="*/ 1460478 h 1722677"/>
              <a:gd name="connsiteX2016" fmla="*/ 504667 w 1266576"/>
              <a:gd name="connsiteY2016" fmla="*/ 1439198 h 1722677"/>
              <a:gd name="connsiteX2017" fmla="*/ 491582 w 1266576"/>
              <a:gd name="connsiteY2017" fmla="*/ 1408219 h 1722677"/>
              <a:gd name="connsiteX2018" fmla="*/ 471682 w 1266576"/>
              <a:gd name="connsiteY2018" fmla="*/ 1358511 h 1722677"/>
              <a:gd name="connsiteX2019" fmla="*/ 452618 w 1266576"/>
              <a:gd name="connsiteY2019" fmla="*/ 1313443 h 1722677"/>
              <a:gd name="connsiteX2020" fmla="*/ 428035 w 1266576"/>
              <a:gd name="connsiteY2020" fmla="*/ 1254118 h 1722677"/>
              <a:gd name="connsiteX2021" fmla="*/ 410978 w 1266576"/>
              <a:gd name="connsiteY2021" fmla="*/ 1212311 h 1722677"/>
              <a:gd name="connsiteX2022" fmla="*/ 406713 w 1266576"/>
              <a:gd name="connsiteY2022" fmla="*/ 1203741 h 1722677"/>
              <a:gd name="connsiteX2023" fmla="*/ 114691 w 1266576"/>
              <a:gd name="connsiteY2023" fmla="*/ 575883 h 1722677"/>
              <a:gd name="connsiteX2024" fmla="*/ 118161 w 1266576"/>
              <a:gd name="connsiteY2024" fmla="*/ 580356 h 1722677"/>
              <a:gd name="connsiteX2025" fmla="*/ 148429 w 1266576"/>
              <a:gd name="connsiteY2025" fmla="*/ 584997 h 1722677"/>
              <a:gd name="connsiteX2026" fmla="*/ 189275 w 1266576"/>
              <a:gd name="connsiteY2026" fmla="*/ 590808 h 1722677"/>
              <a:gd name="connsiteX2027" fmla="*/ 224100 w 1266576"/>
              <a:gd name="connsiteY2027" fmla="*/ 595950 h 1722677"/>
              <a:gd name="connsiteX2028" fmla="*/ 259720 w 1266576"/>
              <a:gd name="connsiteY2028" fmla="*/ 601009 h 1722677"/>
              <a:gd name="connsiteX2029" fmla="*/ 293165 w 1266576"/>
              <a:gd name="connsiteY2029" fmla="*/ 606068 h 1722677"/>
              <a:gd name="connsiteX2030" fmla="*/ 294670 w 1266576"/>
              <a:gd name="connsiteY2030" fmla="*/ 606068 h 1722677"/>
              <a:gd name="connsiteX2031" fmla="*/ 295799 w 1266576"/>
              <a:gd name="connsiteY2031" fmla="*/ 605273 h 1722677"/>
              <a:gd name="connsiteX2032" fmla="*/ 295799 w 1266576"/>
              <a:gd name="connsiteY2032" fmla="*/ 603852 h 1722677"/>
              <a:gd name="connsiteX2033" fmla="*/ 285473 w 1266576"/>
              <a:gd name="connsiteY2033" fmla="*/ 592606 h 1722677"/>
              <a:gd name="connsiteX2034" fmla="*/ 258591 w 1266576"/>
              <a:gd name="connsiteY2034" fmla="*/ 564344 h 1722677"/>
              <a:gd name="connsiteX2035" fmla="*/ 243791 w 1266576"/>
              <a:gd name="connsiteY2035" fmla="*/ 548876 h 1722677"/>
              <a:gd name="connsiteX2036" fmla="*/ 221383 w 1266576"/>
              <a:gd name="connsiteY2036" fmla="*/ 525840 h 1722677"/>
              <a:gd name="connsiteX2037" fmla="*/ 190989 w 1266576"/>
              <a:gd name="connsiteY2037" fmla="*/ 493565 h 1722677"/>
              <a:gd name="connsiteX2038" fmla="*/ 176482 w 1266576"/>
              <a:gd name="connsiteY2038" fmla="*/ 477804 h 1722677"/>
              <a:gd name="connsiteX2039" fmla="*/ 154659 w 1266576"/>
              <a:gd name="connsiteY2039" fmla="*/ 455311 h 1722677"/>
              <a:gd name="connsiteX2040" fmla="*/ 137936 w 1266576"/>
              <a:gd name="connsiteY2040" fmla="*/ 438589 h 1722677"/>
              <a:gd name="connsiteX2041" fmla="*/ 135339 w 1266576"/>
              <a:gd name="connsiteY2041" fmla="*/ 438747 h 1722677"/>
              <a:gd name="connsiteX2042" fmla="*/ 134926 w 1266576"/>
              <a:gd name="connsiteY2042" fmla="*/ 439550 h 1722677"/>
              <a:gd name="connsiteX2043" fmla="*/ 134549 w 1266576"/>
              <a:gd name="connsiteY2043" fmla="*/ 441055 h 1722677"/>
              <a:gd name="connsiteX2044" fmla="*/ 130578 w 1266576"/>
              <a:gd name="connsiteY2044" fmla="*/ 469818 h 1722677"/>
              <a:gd name="connsiteX2045" fmla="*/ 122676 w 1266576"/>
              <a:gd name="connsiteY2045" fmla="*/ 521241 h 1722677"/>
              <a:gd name="connsiteX2046" fmla="*/ 118495 w 1266576"/>
              <a:gd name="connsiteY2046" fmla="*/ 548499 h 1722677"/>
              <a:gd name="connsiteX2047" fmla="*/ 114691 w 1266576"/>
              <a:gd name="connsiteY2047" fmla="*/ 575883 h 1722677"/>
              <a:gd name="connsiteX2048" fmla="*/ 981435 w 1266576"/>
              <a:gd name="connsiteY2048" fmla="*/ 192220 h 1722677"/>
              <a:gd name="connsiteX2049" fmla="*/ 974662 w 1266576"/>
              <a:gd name="connsiteY2049" fmla="*/ 200581 h 1722677"/>
              <a:gd name="connsiteX2050" fmla="*/ 958817 w 1266576"/>
              <a:gd name="connsiteY2050" fmla="*/ 225665 h 1722677"/>
              <a:gd name="connsiteX2051" fmla="*/ 940088 w 1266576"/>
              <a:gd name="connsiteY2051" fmla="*/ 254512 h 1722677"/>
              <a:gd name="connsiteX2052" fmla="*/ 914293 w 1266576"/>
              <a:gd name="connsiteY2052" fmla="*/ 295190 h 1722677"/>
              <a:gd name="connsiteX2053" fmla="*/ 900079 w 1266576"/>
              <a:gd name="connsiteY2053" fmla="*/ 317850 h 1722677"/>
              <a:gd name="connsiteX2054" fmla="*/ 901458 w 1266576"/>
              <a:gd name="connsiteY2054" fmla="*/ 323870 h 1722677"/>
              <a:gd name="connsiteX2055" fmla="*/ 910321 w 1266576"/>
              <a:gd name="connsiteY2055" fmla="*/ 328343 h 1722677"/>
              <a:gd name="connsiteX2056" fmla="*/ 923490 w 1266576"/>
              <a:gd name="connsiteY2056" fmla="*/ 334405 h 1722677"/>
              <a:gd name="connsiteX2057" fmla="*/ 965047 w 1266576"/>
              <a:gd name="connsiteY2057" fmla="*/ 355309 h 1722677"/>
              <a:gd name="connsiteX2058" fmla="*/ 1043853 w 1266576"/>
              <a:gd name="connsiteY2058" fmla="*/ 394357 h 1722677"/>
              <a:gd name="connsiteX2059" fmla="*/ 1050250 w 1266576"/>
              <a:gd name="connsiteY2059" fmla="*/ 396865 h 1722677"/>
              <a:gd name="connsiteX2060" fmla="*/ 1052591 w 1266576"/>
              <a:gd name="connsiteY2060" fmla="*/ 394273 h 1722677"/>
              <a:gd name="connsiteX2061" fmla="*/ 1051169 w 1266576"/>
              <a:gd name="connsiteY2061" fmla="*/ 390092 h 1722677"/>
              <a:gd name="connsiteX2062" fmla="*/ 1038084 w 1266576"/>
              <a:gd name="connsiteY2062" fmla="*/ 353386 h 1722677"/>
              <a:gd name="connsiteX2063" fmla="*/ 1025542 w 1266576"/>
              <a:gd name="connsiteY2063" fmla="*/ 317348 h 1722677"/>
              <a:gd name="connsiteX2064" fmla="*/ 1022113 w 1266576"/>
              <a:gd name="connsiteY2064" fmla="*/ 306437 h 1722677"/>
              <a:gd name="connsiteX2065" fmla="*/ 1010616 w 1266576"/>
              <a:gd name="connsiteY2065" fmla="*/ 274830 h 1722677"/>
              <a:gd name="connsiteX2066" fmla="*/ 997614 w 1266576"/>
              <a:gd name="connsiteY2066" fmla="*/ 236493 h 1722677"/>
              <a:gd name="connsiteX2067" fmla="*/ 984821 w 1266576"/>
              <a:gd name="connsiteY2067" fmla="*/ 199703 h 1722677"/>
              <a:gd name="connsiteX2068" fmla="*/ 981435 w 1266576"/>
              <a:gd name="connsiteY2068" fmla="*/ 192220 h 1722677"/>
              <a:gd name="connsiteX2069" fmla="*/ 889460 w 1266576"/>
              <a:gd name="connsiteY2069" fmla="*/ 317056 h 1722677"/>
              <a:gd name="connsiteX2070" fmla="*/ 889460 w 1266576"/>
              <a:gd name="connsiteY2070" fmla="*/ 313167 h 1722677"/>
              <a:gd name="connsiteX2071" fmla="*/ 873782 w 1266576"/>
              <a:gd name="connsiteY2071" fmla="*/ 276628 h 1722677"/>
              <a:gd name="connsiteX2072" fmla="*/ 860529 w 1266576"/>
              <a:gd name="connsiteY2072" fmla="*/ 245733 h 1722677"/>
              <a:gd name="connsiteX2073" fmla="*/ 846524 w 1266576"/>
              <a:gd name="connsiteY2073" fmla="*/ 211827 h 1722677"/>
              <a:gd name="connsiteX2074" fmla="*/ 828965 w 1266576"/>
              <a:gd name="connsiteY2074" fmla="*/ 170271 h 1722677"/>
              <a:gd name="connsiteX2075" fmla="*/ 808563 w 1266576"/>
              <a:gd name="connsiteY2075" fmla="*/ 120771 h 1722677"/>
              <a:gd name="connsiteX2076" fmla="*/ 804967 w 1266576"/>
              <a:gd name="connsiteY2076" fmla="*/ 115044 h 1722677"/>
              <a:gd name="connsiteX2077" fmla="*/ 800369 w 1266576"/>
              <a:gd name="connsiteY2077" fmla="*/ 119643 h 1722677"/>
              <a:gd name="connsiteX2078" fmla="*/ 795394 w 1266576"/>
              <a:gd name="connsiteY2078" fmla="*/ 126457 h 1722677"/>
              <a:gd name="connsiteX2079" fmla="*/ 773779 w 1266576"/>
              <a:gd name="connsiteY2079" fmla="*/ 157938 h 1722677"/>
              <a:gd name="connsiteX2080" fmla="*/ 736822 w 1266576"/>
              <a:gd name="connsiteY2080" fmla="*/ 211409 h 1722677"/>
              <a:gd name="connsiteX2081" fmla="*/ 730091 w 1266576"/>
              <a:gd name="connsiteY2081" fmla="*/ 222363 h 1722677"/>
              <a:gd name="connsiteX2082" fmla="*/ 740919 w 1266576"/>
              <a:gd name="connsiteY2082" fmla="*/ 230348 h 1722677"/>
              <a:gd name="connsiteX2083" fmla="*/ 800410 w 1266576"/>
              <a:gd name="connsiteY2083" fmla="*/ 265048 h 1722677"/>
              <a:gd name="connsiteX2084" fmla="*/ 831975 w 1266576"/>
              <a:gd name="connsiteY2084" fmla="*/ 283777 h 1722677"/>
              <a:gd name="connsiteX2085" fmla="*/ 861700 w 1266576"/>
              <a:gd name="connsiteY2085" fmla="*/ 301085 h 1722677"/>
              <a:gd name="connsiteX2086" fmla="*/ 1008944 w 1266576"/>
              <a:gd name="connsiteY2086" fmla="*/ 592982 h 1722677"/>
              <a:gd name="connsiteX2087" fmla="*/ 1007732 w 1266576"/>
              <a:gd name="connsiteY2087" fmla="*/ 589930 h 1722677"/>
              <a:gd name="connsiteX2088" fmla="*/ 993099 w 1266576"/>
              <a:gd name="connsiteY2088" fmla="*/ 556484 h 1722677"/>
              <a:gd name="connsiteX2089" fmla="*/ 981184 w 1266576"/>
              <a:gd name="connsiteY2089" fmla="*/ 529143 h 1722677"/>
              <a:gd name="connsiteX2090" fmla="*/ 963458 w 1266576"/>
              <a:gd name="connsiteY2090" fmla="*/ 488506 h 1722677"/>
              <a:gd name="connsiteX2091" fmla="*/ 951710 w 1266576"/>
              <a:gd name="connsiteY2091" fmla="*/ 461917 h 1722677"/>
              <a:gd name="connsiteX2092" fmla="*/ 944060 w 1266576"/>
              <a:gd name="connsiteY2092" fmla="*/ 458781 h 1722677"/>
              <a:gd name="connsiteX2093" fmla="*/ 932019 w 1266576"/>
              <a:gd name="connsiteY2093" fmla="*/ 463673 h 1722677"/>
              <a:gd name="connsiteX2094" fmla="*/ 914251 w 1266576"/>
              <a:gd name="connsiteY2094" fmla="*/ 470696 h 1722677"/>
              <a:gd name="connsiteX2095" fmla="*/ 865379 w 1266576"/>
              <a:gd name="connsiteY2095" fmla="*/ 490680 h 1722677"/>
              <a:gd name="connsiteX2096" fmla="*/ 809232 w 1266576"/>
              <a:gd name="connsiteY2096" fmla="*/ 512963 h 1722677"/>
              <a:gd name="connsiteX2097" fmla="*/ 798571 w 1266576"/>
              <a:gd name="connsiteY2097" fmla="*/ 517144 h 1722677"/>
              <a:gd name="connsiteX2098" fmla="*/ 797777 w 1266576"/>
              <a:gd name="connsiteY2098" fmla="*/ 518315 h 1722677"/>
              <a:gd name="connsiteX2099" fmla="*/ 798446 w 1266576"/>
              <a:gd name="connsiteY2099" fmla="*/ 519443 h 1722677"/>
              <a:gd name="connsiteX2100" fmla="*/ 799783 w 1266576"/>
              <a:gd name="connsiteY2100" fmla="*/ 520154 h 1722677"/>
              <a:gd name="connsiteX2101" fmla="*/ 824282 w 1266576"/>
              <a:gd name="connsiteY2101" fmla="*/ 528934 h 1722677"/>
              <a:gd name="connsiteX2102" fmla="*/ 856725 w 1266576"/>
              <a:gd name="connsiteY2102" fmla="*/ 540389 h 1722677"/>
              <a:gd name="connsiteX2103" fmla="*/ 893348 w 1266576"/>
              <a:gd name="connsiteY2103" fmla="*/ 553725 h 1722677"/>
              <a:gd name="connsiteX2104" fmla="*/ 933691 w 1266576"/>
              <a:gd name="connsiteY2104" fmla="*/ 568149 h 1722677"/>
              <a:gd name="connsiteX2105" fmla="*/ 965966 w 1266576"/>
              <a:gd name="connsiteY2105" fmla="*/ 579980 h 1722677"/>
              <a:gd name="connsiteX2106" fmla="*/ 1002882 w 1266576"/>
              <a:gd name="connsiteY2106" fmla="*/ 592522 h 1722677"/>
              <a:gd name="connsiteX2107" fmla="*/ 1007063 w 1266576"/>
              <a:gd name="connsiteY2107" fmla="*/ 593985 h 1722677"/>
              <a:gd name="connsiteX2108" fmla="*/ 1008819 w 1266576"/>
              <a:gd name="connsiteY2108" fmla="*/ 593024 h 1722677"/>
              <a:gd name="connsiteX2109" fmla="*/ 718385 w 1266576"/>
              <a:gd name="connsiteY2109" fmla="*/ 218809 h 1722677"/>
              <a:gd name="connsiteX2110" fmla="*/ 715250 w 1266576"/>
              <a:gd name="connsiteY2110" fmla="*/ 213750 h 1722677"/>
              <a:gd name="connsiteX2111" fmla="*/ 688744 w 1266576"/>
              <a:gd name="connsiteY2111" fmla="*/ 181057 h 1722677"/>
              <a:gd name="connsiteX2112" fmla="*/ 663116 w 1266576"/>
              <a:gd name="connsiteY2112" fmla="*/ 149660 h 1722677"/>
              <a:gd name="connsiteX2113" fmla="*/ 638534 w 1266576"/>
              <a:gd name="connsiteY2113" fmla="*/ 119350 h 1722677"/>
              <a:gd name="connsiteX2114" fmla="*/ 611275 w 1266576"/>
              <a:gd name="connsiteY2114" fmla="*/ 86281 h 1722677"/>
              <a:gd name="connsiteX2115" fmla="*/ 589034 w 1266576"/>
              <a:gd name="connsiteY2115" fmla="*/ 59022 h 1722677"/>
              <a:gd name="connsiteX2116" fmla="*/ 562905 w 1266576"/>
              <a:gd name="connsiteY2116" fmla="*/ 27082 h 1722677"/>
              <a:gd name="connsiteX2117" fmla="*/ 560187 w 1266576"/>
              <a:gd name="connsiteY2117" fmla="*/ 24490 h 1722677"/>
              <a:gd name="connsiteX2118" fmla="*/ 557587 w 1266576"/>
              <a:gd name="connsiteY2118" fmla="*/ 25052 h 1722677"/>
              <a:gd name="connsiteX2119" fmla="*/ 557302 w 1266576"/>
              <a:gd name="connsiteY2119" fmla="*/ 25828 h 1722677"/>
              <a:gd name="connsiteX2120" fmla="*/ 557302 w 1266576"/>
              <a:gd name="connsiteY2120" fmla="*/ 28085 h 1722677"/>
              <a:gd name="connsiteX2121" fmla="*/ 558515 w 1266576"/>
              <a:gd name="connsiteY2121" fmla="*/ 49449 h 1722677"/>
              <a:gd name="connsiteX2122" fmla="*/ 561274 w 1266576"/>
              <a:gd name="connsiteY2122" fmla="*/ 94517 h 1722677"/>
              <a:gd name="connsiteX2123" fmla="*/ 564660 w 1266576"/>
              <a:gd name="connsiteY2123" fmla="*/ 160990 h 1722677"/>
              <a:gd name="connsiteX2124" fmla="*/ 565873 w 1266576"/>
              <a:gd name="connsiteY2124" fmla="*/ 179301 h 1722677"/>
              <a:gd name="connsiteX2125" fmla="*/ 568465 w 1266576"/>
              <a:gd name="connsiteY2125" fmla="*/ 182646 h 1722677"/>
              <a:gd name="connsiteX2126" fmla="*/ 571433 w 1266576"/>
              <a:gd name="connsiteY2126" fmla="*/ 183482 h 1722677"/>
              <a:gd name="connsiteX2127" fmla="*/ 618926 w 1266576"/>
              <a:gd name="connsiteY2127" fmla="*/ 195397 h 1722677"/>
              <a:gd name="connsiteX2128" fmla="*/ 673735 w 1266576"/>
              <a:gd name="connsiteY2128" fmla="*/ 208733 h 1722677"/>
              <a:gd name="connsiteX2129" fmla="*/ 713117 w 1266576"/>
              <a:gd name="connsiteY2129" fmla="*/ 218307 h 1722677"/>
              <a:gd name="connsiteX2130" fmla="*/ 718385 w 1266576"/>
              <a:gd name="connsiteY2130" fmla="*/ 218809 h 1722677"/>
              <a:gd name="connsiteX2131" fmla="*/ 618048 w 1266576"/>
              <a:gd name="connsiteY2131" fmla="*/ 1104282 h 1722677"/>
              <a:gd name="connsiteX2132" fmla="*/ 617714 w 1266576"/>
              <a:gd name="connsiteY2132" fmla="*/ 1110093 h 1722677"/>
              <a:gd name="connsiteX2133" fmla="*/ 617212 w 1266576"/>
              <a:gd name="connsiteY2133" fmla="*/ 1153698 h 1722677"/>
              <a:gd name="connsiteX2134" fmla="*/ 616125 w 1266576"/>
              <a:gd name="connsiteY2134" fmla="*/ 1224059 h 1722677"/>
              <a:gd name="connsiteX2135" fmla="*/ 615372 w 1266576"/>
              <a:gd name="connsiteY2135" fmla="*/ 1283718 h 1722677"/>
              <a:gd name="connsiteX2136" fmla="*/ 614787 w 1266576"/>
              <a:gd name="connsiteY2136" fmla="*/ 1318919 h 1722677"/>
              <a:gd name="connsiteX2137" fmla="*/ 615205 w 1266576"/>
              <a:gd name="connsiteY2137" fmla="*/ 1322724 h 1722677"/>
              <a:gd name="connsiteX2138" fmla="*/ 617676 w 1266576"/>
              <a:gd name="connsiteY2138" fmla="*/ 1324839 h 1722677"/>
              <a:gd name="connsiteX2139" fmla="*/ 617881 w 1266576"/>
              <a:gd name="connsiteY2139" fmla="*/ 1324814 h 1722677"/>
              <a:gd name="connsiteX2140" fmla="*/ 624654 w 1266576"/>
              <a:gd name="connsiteY2140" fmla="*/ 1323602 h 1722677"/>
              <a:gd name="connsiteX2141" fmla="*/ 642422 w 1266576"/>
              <a:gd name="connsiteY2141" fmla="*/ 1319045 h 1722677"/>
              <a:gd name="connsiteX2142" fmla="*/ 673484 w 1266576"/>
              <a:gd name="connsiteY2142" fmla="*/ 1311018 h 1722677"/>
              <a:gd name="connsiteX2143" fmla="*/ 694388 w 1266576"/>
              <a:gd name="connsiteY2143" fmla="*/ 1305583 h 1722677"/>
              <a:gd name="connsiteX2144" fmla="*/ 719472 w 1266576"/>
              <a:gd name="connsiteY2144" fmla="*/ 1299186 h 1722677"/>
              <a:gd name="connsiteX2145" fmla="*/ 721646 w 1266576"/>
              <a:gd name="connsiteY2145" fmla="*/ 1298392 h 1722677"/>
              <a:gd name="connsiteX2146" fmla="*/ 722900 w 1266576"/>
              <a:gd name="connsiteY2146" fmla="*/ 1295215 h 1722677"/>
              <a:gd name="connsiteX2147" fmla="*/ 721646 w 1266576"/>
              <a:gd name="connsiteY2147" fmla="*/ 1292414 h 1722677"/>
              <a:gd name="connsiteX2148" fmla="*/ 690583 w 1266576"/>
              <a:gd name="connsiteY2148" fmla="*/ 1235305 h 1722677"/>
              <a:gd name="connsiteX2149" fmla="*/ 666921 w 1266576"/>
              <a:gd name="connsiteY2149" fmla="*/ 1191575 h 1722677"/>
              <a:gd name="connsiteX2150" fmla="*/ 645139 w 1266576"/>
              <a:gd name="connsiteY2150" fmla="*/ 1151190 h 1722677"/>
              <a:gd name="connsiteX2151" fmla="*/ 621476 w 1266576"/>
              <a:gd name="connsiteY2151" fmla="*/ 1107459 h 1722677"/>
              <a:gd name="connsiteX2152" fmla="*/ 618257 w 1266576"/>
              <a:gd name="connsiteY2152" fmla="*/ 1104282 h 1722677"/>
              <a:gd name="connsiteX2153" fmla="*/ 720601 w 1266576"/>
              <a:gd name="connsiteY2153" fmla="*/ 1013394 h 1722677"/>
              <a:gd name="connsiteX2154" fmla="*/ 741504 w 1266576"/>
              <a:gd name="connsiteY2154" fmla="*/ 1008418 h 1722677"/>
              <a:gd name="connsiteX2155" fmla="*/ 782433 w 1266576"/>
              <a:gd name="connsiteY2155" fmla="*/ 998803 h 1722677"/>
              <a:gd name="connsiteX2156" fmla="*/ 833062 w 1266576"/>
              <a:gd name="connsiteY2156" fmla="*/ 986930 h 1722677"/>
              <a:gd name="connsiteX2157" fmla="*/ 835946 w 1266576"/>
              <a:gd name="connsiteY2157" fmla="*/ 985968 h 1722677"/>
              <a:gd name="connsiteX2158" fmla="*/ 837410 w 1266576"/>
              <a:gd name="connsiteY2158" fmla="*/ 983543 h 1722677"/>
              <a:gd name="connsiteX2159" fmla="*/ 836992 w 1266576"/>
              <a:gd name="connsiteY2159" fmla="*/ 980575 h 1722677"/>
              <a:gd name="connsiteX2160" fmla="*/ 823739 w 1266576"/>
              <a:gd name="connsiteY2160" fmla="*/ 930407 h 1722677"/>
              <a:gd name="connsiteX2161" fmla="*/ 819809 w 1266576"/>
              <a:gd name="connsiteY2161" fmla="*/ 915649 h 1722677"/>
              <a:gd name="connsiteX2162" fmla="*/ 812200 w 1266576"/>
              <a:gd name="connsiteY2162" fmla="*/ 886049 h 1722677"/>
              <a:gd name="connsiteX2163" fmla="*/ 799073 w 1266576"/>
              <a:gd name="connsiteY2163" fmla="*/ 837260 h 1722677"/>
              <a:gd name="connsiteX2164" fmla="*/ 790460 w 1266576"/>
              <a:gd name="connsiteY2164" fmla="*/ 802393 h 1722677"/>
              <a:gd name="connsiteX2165" fmla="*/ 789290 w 1266576"/>
              <a:gd name="connsiteY2165" fmla="*/ 800470 h 1722677"/>
              <a:gd name="connsiteX2166" fmla="*/ 787450 w 1266576"/>
              <a:gd name="connsiteY2166" fmla="*/ 800470 h 1722677"/>
              <a:gd name="connsiteX2167" fmla="*/ 786112 w 1266576"/>
              <a:gd name="connsiteY2167" fmla="*/ 803146 h 1722677"/>
              <a:gd name="connsiteX2168" fmla="*/ 768721 w 1266576"/>
              <a:gd name="connsiteY2168" fmla="*/ 855363 h 1722677"/>
              <a:gd name="connsiteX2169" fmla="*/ 750702 w 1266576"/>
              <a:gd name="connsiteY2169" fmla="*/ 910632 h 1722677"/>
              <a:gd name="connsiteX2170" fmla="*/ 732976 w 1266576"/>
              <a:gd name="connsiteY2170" fmla="*/ 964354 h 1722677"/>
              <a:gd name="connsiteX2171" fmla="*/ 723276 w 1266576"/>
              <a:gd name="connsiteY2171" fmla="*/ 994162 h 1722677"/>
              <a:gd name="connsiteX2172" fmla="*/ 718051 w 1266576"/>
              <a:gd name="connsiteY2172" fmla="*/ 1010133 h 1722677"/>
              <a:gd name="connsiteX2173" fmla="*/ 720810 w 1266576"/>
              <a:gd name="connsiteY2173" fmla="*/ 1013394 h 1722677"/>
              <a:gd name="connsiteX2174" fmla="*/ 1007564 w 1266576"/>
              <a:gd name="connsiteY2174" fmla="*/ 752434 h 1722677"/>
              <a:gd name="connsiteX2175" fmla="*/ 1007564 w 1266576"/>
              <a:gd name="connsiteY2175" fmla="*/ 752434 h 1722677"/>
              <a:gd name="connsiteX2176" fmla="*/ 1007564 w 1266576"/>
              <a:gd name="connsiteY2176" fmla="*/ 760085 h 1722677"/>
              <a:gd name="connsiteX2177" fmla="*/ 1009270 w 1266576"/>
              <a:gd name="connsiteY2177" fmla="*/ 761548 h 1722677"/>
              <a:gd name="connsiteX2178" fmla="*/ 1009780 w 1266576"/>
              <a:gd name="connsiteY2178" fmla="*/ 761423 h 1722677"/>
              <a:gd name="connsiteX2179" fmla="*/ 1011745 w 1266576"/>
              <a:gd name="connsiteY2179" fmla="*/ 760336 h 1722677"/>
              <a:gd name="connsiteX2180" fmla="*/ 1061914 w 1266576"/>
              <a:gd name="connsiteY2180" fmla="*/ 727141 h 1722677"/>
              <a:gd name="connsiteX2181" fmla="*/ 1102717 w 1266576"/>
              <a:gd name="connsiteY2181" fmla="*/ 700092 h 1722677"/>
              <a:gd name="connsiteX2182" fmla="*/ 1157652 w 1266576"/>
              <a:gd name="connsiteY2182" fmla="*/ 663845 h 1722677"/>
              <a:gd name="connsiteX2183" fmla="*/ 1159533 w 1266576"/>
              <a:gd name="connsiteY2183" fmla="*/ 662549 h 1722677"/>
              <a:gd name="connsiteX2184" fmla="*/ 1159838 w 1266576"/>
              <a:gd name="connsiteY2184" fmla="*/ 660262 h 1722677"/>
              <a:gd name="connsiteX2185" fmla="*/ 1159533 w 1266576"/>
              <a:gd name="connsiteY2185" fmla="*/ 659957 h 1722677"/>
              <a:gd name="connsiteX2186" fmla="*/ 1155353 w 1266576"/>
              <a:gd name="connsiteY2186" fmla="*/ 657908 h 1722677"/>
              <a:gd name="connsiteX2187" fmla="*/ 1118437 w 1266576"/>
              <a:gd name="connsiteY2187" fmla="*/ 643109 h 1722677"/>
              <a:gd name="connsiteX2188" fmla="*/ 1103721 w 1266576"/>
              <a:gd name="connsiteY2188" fmla="*/ 636963 h 1722677"/>
              <a:gd name="connsiteX2189" fmla="*/ 1076086 w 1266576"/>
              <a:gd name="connsiteY2189" fmla="*/ 625717 h 1722677"/>
              <a:gd name="connsiteX2190" fmla="*/ 1049790 w 1266576"/>
              <a:gd name="connsiteY2190" fmla="*/ 615307 h 1722677"/>
              <a:gd name="connsiteX2191" fmla="*/ 1025667 w 1266576"/>
              <a:gd name="connsiteY2191" fmla="*/ 605482 h 1722677"/>
              <a:gd name="connsiteX2192" fmla="*/ 1014170 w 1266576"/>
              <a:gd name="connsiteY2192" fmla="*/ 612631 h 1722677"/>
              <a:gd name="connsiteX2193" fmla="*/ 1011996 w 1266576"/>
              <a:gd name="connsiteY2193" fmla="*/ 653100 h 1722677"/>
              <a:gd name="connsiteX2194" fmla="*/ 1010115 w 1266576"/>
              <a:gd name="connsiteY2194" fmla="*/ 700468 h 1722677"/>
              <a:gd name="connsiteX2195" fmla="*/ 1007564 w 1266576"/>
              <a:gd name="connsiteY2195" fmla="*/ 752434 h 1722677"/>
              <a:gd name="connsiteX2196" fmla="*/ 556801 w 1266576"/>
              <a:gd name="connsiteY2196" fmla="*/ 184862 h 1722677"/>
              <a:gd name="connsiteX2197" fmla="*/ 556048 w 1266576"/>
              <a:gd name="connsiteY2197" fmla="*/ 183649 h 1722677"/>
              <a:gd name="connsiteX2198" fmla="*/ 548188 w 1266576"/>
              <a:gd name="connsiteY2198" fmla="*/ 180723 h 1722677"/>
              <a:gd name="connsiteX2199" fmla="*/ 495512 w 1266576"/>
              <a:gd name="connsiteY2199" fmla="*/ 165003 h 1722677"/>
              <a:gd name="connsiteX2200" fmla="*/ 420259 w 1266576"/>
              <a:gd name="connsiteY2200" fmla="*/ 142344 h 1722677"/>
              <a:gd name="connsiteX2201" fmla="*/ 399063 w 1266576"/>
              <a:gd name="connsiteY2201" fmla="*/ 135864 h 1722677"/>
              <a:gd name="connsiteX2202" fmla="*/ 369087 w 1266576"/>
              <a:gd name="connsiteY2202" fmla="*/ 126875 h 1722677"/>
              <a:gd name="connsiteX2203" fmla="*/ 366829 w 1266576"/>
              <a:gd name="connsiteY2203" fmla="*/ 126374 h 1722677"/>
              <a:gd name="connsiteX2204" fmla="*/ 365202 w 1266576"/>
              <a:gd name="connsiteY2204" fmla="*/ 127554 h 1722677"/>
              <a:gd name="connsiteX2205" fmla="*/ 365283 w 1266576"/>
              <a:gd name="connsiteY2205" fmla="*/ 128297 h 1722677"/>
              <a:gd name="connsiteX2206" fmla="*/ 371763 w 1266576"/>
              <a:gd name="connsiteY2206" fmla="*/ 143807 h 1722677"/>
              <a:gd name="connsiteX2207" fmla="*/ 384514 w 1266576"/>
              <a:gd name="connsiteY2207" fmla="*/ 172403 h 1722677"/>
              <a:gd name="connsiteX2208" fmla="*/ 398185 w 1266576"/>
              <a:gd name="connsiteY2208" fmla="*/ 203967 h 1722677"/>
              <a:gd name="connsiteX2209" fmla="*/ 419506 w 1266576"/>
              <a:gd name="connsiteY2209" fmla="*/ 252213 h 1722677"/>
              <a:gd name="connsiteX2210" fmla="*/ 425401 w 1266576"/>
              <a:gd name="connsiteY2210" fmla="*/ 265466 h 1722677"/>
              <a:gd name="connsiteX2211" fmla="*/ 428252 w 1266576"/>
              <a:gd name="connsiteY2211" fmla="*/ 267152 h 1722677"/>
              <a:gd name="connsiteX2212" fmla="*/ 429122 w 1266576"/>
              <a:gd name="connsiteY2212" fmla="*/ 266720 h 1722677"/>
              <a:gd name="connsiteX2213" fmla="*/ 433763 w 1266576"/>
              <a:gd name="connsiteY2213" fmla="*/ 264002 h 1722677"/>
              <a:gd name="connsiteX2214" fmla="*/ 467208 w 1266576"/>
              <a:gd name="connsiteY2214" fmla="*/ 242848 h 1722677"/>
              <a:gd name="connsiteX2215" fmla="*/ 515746 w 1266576"/>
              <a:gd name="connsiteY2215" fmla="*/ 212329 h 1722677"/>
              <a:gd name="connsiteX2216" fmla="*/ 537611 w 1266576"/>
              <a:gd name="connsiteY2216" fmla="*/ 198365 h 1722677"/>
              <a:gd name="connsiteX2217" fmla="*/ 552453 w 1266576"/>
              <a:gd name="connsiteY2217" fmla="*/ 188917 h 1722677"/>
              <a:gd name="connsiteX2218" fmla="*/ 556090 w 1266576"/>
              <a:gd name="connsiteY2218" fmla="*/ 186199 h 1722677"/>
              <a:gd name="connsiteX2219" fmla="*/ 556801 w 1266576"/>
              <a:gd name="connsiteY2219" fmla="*/ 184862 h 1722677"/>
              <a:gd name="connsiteX2220" fmla="*/ 739999 w 1266576"/>
              <a:gd name="connsiteY2220" fmla="*/ 1306377 h 1722677"/>
              <a:gd name="connsiteX2221" fmla="*/ 739456 w 1266576"/>
              <a:gd name="connsiteY2221" fmla="*/ 1306921 h 1722677"/>
              <a:gd name="connsiteX2222" fmla="*/ 739456 w 1266576"/>
              <a:gd name="connsiteY2222" fmla="*/ 1307632 h 1722677"/>
              <a:gd name="connsiteX2223" fmla="*/ 741964 w 1266576"/>
              <a:gd name="connsiteY2223" fmla="*/ 1310516 h 1722677"/>
              <a:gd name="connsiteX2224" fmla="*/ 766296 w 1266576"/>
              <a:gd name="connsiteY2224" fmla="*/ 1334848 h 1722677"/>
              <a:gd name="connsiteX2225" fmla="*/ 816464 w 1266576"/>
              <a:gd name="connsiteY2225" fmla="*/ 1384055 h 1722677"/>
              <a:gd name="connsiteX2226" fmla="*/ 855554 w 1266576"/>
              <a:gd name="connsiteY2226" fmla="*/ 1422768 h 1722677"/>
              <a:gd name="connsiteX2227" fmla="*/ 910530 w 1266576"/>
              <a:gd name="connsiteY2227" fmla="*/ 1477117 h 1722677"/>
              <a:gd name="connsiteX2228" fmla="*/ 917930 w 1266576"/>
              <a:gd name="connsiteY2228" fmla="*/ 1483765 h 1722677"/>
              <a:gd name="connsiteX2229" fmla="*/ 920702 w 1266576"/>
              <a:gd name="connsiteY2229" fmla="*/ 1483560 h 1722677"/>
              <a:gd name="connsiteX2230" fmla="*/ 921066 w 1266576"/>
              <a:gd name="connsiteY2230" fmla="*/ 1482928 h 1722677"/>
              <a:gd name="connsiteX2231" fmla="*/ 922905 w 1266576"/>
              <a:gd name="connsiteY2231" fmla="*/ 1478748 h 1722677"/>
              <a:gd name="connsiteX2232" fmla="*/ 946861 w 1266576"/>
              <a:gd name="connsiteY2232" fmla="*/ 1421639 h 1722677"/>
              <a:gd name="connsiteX2233" fmla="*/ 957187 w 1266576"/>
              <a:gd name="connsiteY2233" fmla="*/ 1396973 h 1722677"/>
              <a:gd name="connsiteX2234" fmla="*/ 955013 w 1266576"/>
              <a:gd name="connsiteY2234" fmla="*/ 1391413 h 1722677"/>
              <a:gd name="connsiteX2235" fmla="*/ 952254 w 1266576"/>
              <a:gd name="connsiteY2235" fmla="*/ 1390159 h 1722677"/>
              <a:gd name="connsiteX2236" fmla="*/ 907228 w 1266576"/>
              <a:gd name="connsiteY2236" fmla="*/ 1372432 h 1722677"/>
              <a:gd name="connsiteX2237" fmla="*/ 866048 w 1266576"/>
              <a:gd name="connsiteY2237" fmla="*/ 1356086 h 1722677"/>
              <a:gd name="connsiteX2238" fmla="*/ 821983 w 1266576"/>
              <a:gd name="connsiteY2238" fmla="*/ 1338611 h 1722677"/>
              <a:gd name="connsiteX2239" fmla="*/ 780803 w 1266576"/>
              <a:gd name="connsiteY2239" fmla="*/ 1322222 h 1722677"/>
              <a:gd name="connsiteX2240" fmla="*/ 741044 w 1266576"/>
              <a:gd name="connsiteY2240" fmla="*/ 1306461 h 1722677"/>
              <a:gd name="connsiteX2241" fmla="*/ 739999 w 1266576"/>
              <a:gd name="connsiteY2241" fmla="*/ 1306377 h 1722677"/>
              <a:gd name="connsiteX2242" fmla="*/ 844517 w 1266576"/>
              <a:gd name="connsiteY2242" fmla="*/ 979613 h 1722677"/>
              <a:gd name="connsiteX2243" fmla="*/ 847193 w 1266576"/>
              <a:gd name="connsiteY2243" fmla="*/ 983376 h 1722677"/>
              <a:gd name="connsiteX2244" fmla="*/ 851624 w 1266576"/>
              <a:gd name="connsiteY2244" fmla="*/ 982373 h 1722677"/>
              <a:gd name="connsiteX2245" fmla="*/ 899911 w 1266576"/>
              <a:gd name="connsiteY2245" fmla="*/ 970500 h 1722677"/>
              <a:gd name="connsiteX2246" fmla="*/ 951877 w 1266576"/>
              <a:gd name="connsiteY2246" fmla="*/ 957623 h 1722677"/>
              <a:gd name="connsiteX2247" fmla="*/ 956309 w 1266576"/>
              <a:gd name="connsiteY2247" fmla="*/ 949262 h 1722677"/>
              <a:gd name="connsiteX2248" fmla="*/ 931225 w 1266576"/>
              <a:gd name="connsiteY2248" fmla="*/ 887680 h 1722677"/>
              <a:gd name="connsiteX2249" fmla="*/ 903047 w 1266576"/>
              <a:gd name="connsiteY2249" fmla="*/ 819492 h 1722677"/>
              <a:gd name="connsiteX2250" fmla="*/ 897277 w 1266576"/>
              <a:gd name="connsiteY2250" fmla="*/ 805362 h 1722677"/>
              <a:gd name="connsiteX2251" fmla="*/ 886575 w 1266576"/>
              <a:gd name="connsiteY2251" fmla="*/ 778396 h 1722677"/>
              <a:gd name="connsiteX2252" fmla="*/ 883774 w 1266576"/>
              <a:gd name="connsiteY2252" fmla="*/ 773003 h 1722677"/>
              <a:gd name="connsiteX2253" fmla="*/ 882394 w 1266576"/>
              <a:gd name="connsiteY2253" fmla="*/ 772585 h 1722677"/>
              <a:gd name="connsiteX2254" fmla="*/ 881934 w 1266576"/>
              <a:gd name="connsiteY2254" fmla="*/ 773087 h 1722677"/>
              <a:gd name="connsiteX2255" fmla="*/ 880889 w 1266576"/>
              <a:gd name="connsiteY2255" fmla="*/ 776724 h 1722677"/>
              <a:gd name="connsiteX2256" fmla="*/ 875120 w 1266576"/>
              <a:gd name="connsiteY2256" fmla="*/ 807536 h 1722677"/>
              <a:gd name="connsiteX2257" fmla="*/ 869810 w 1266576"/>
              <a:gd name="connsiteY2257" fmla="*/ 836132 h 1722677"/>
              <a:gd name="connsiteX2258" fmla="*/ 861449 w 1266576"/>
              <a:gd name="connsiteY2258" fmla="*/ 885882 h 1722677"/>
              <a:gd name="connsiteX2259" fmla="*/ 853087 w 1266576"/>
              <a:gd name="connsiteY2259" fmla="*/ 930992 h 1722677"/>
              <a:gd name="connsiteX2260" fmla="*/ 846733 w 1266576"/>
              <a:gd name="connsiteY2260" fmla="*/ 965566 h 1722677"/>
              <a:gd name="connsiteX2261" fmla="*/ 844099 w 1266576"/>
              <a:gd name="connsiteY2261" fmla="*/ 979613 h 1722677"/>
              <a:gd name="connsiteX2262" fmla="*/ 610397 w 1266576"/>
              <a:gd name="connsiteY2262" fmla="*/ 1318251 h 1722677"/>
              <a:gd name="connsiteX2263" fmla="*/ 612028 w 1266576"/>
              <a:gd name="connsiteY2263" fmla="*/ 1317832 h 1722677"/>
              <a:gd name="connsiteX2264" fmla="*/ 612028 w 1266576"/>
              <a:gd name="connsiteY2264" fmla="*/ 1300315 h 1722677"/>
              <a:gd name="connsiteX2265" fmla="*/ 613324 w 1266576"/>
              <a:gd name="connsiteY2265" fmla="*/ 1251359 h 1722677"/>
              <a:gd name="connsiteX2266" fmla="*/ 613324 w 1266576"/>
              <a:gd name="connsiteY2266" fmla="*/ 1249854 h 1722677"/>
              <a:gd name="connsiteX2267" fmla="*/ 613324 w 1266576"/>
              <a:gd name="connsiteY2267" fmla="*/ 1220589 h 1722677"/>
              <a:gd name="connsiteX2268" fmla="*/ 613658 w 1266576"/>
              <a:gd name="connsiteY2268" fmla="*/ 1164735 h 1722677"/>
              <a:gd name="connsiteX2269" fmla="*/ 614745 w 1266576"/>
              <a:gd name="connsiteY2269" fmla="*/ 1105829 h 1722677"/>
              <a:gd name="connsiteX2270" fmla="*/ 614745 w 1266576"/>
              <a:gd name="connsiteY2270" fmla="*/ 1100478 h 1722677"/>
              <a:gd name="connsiteX2271" fmla="*/ 614369 w 1266576"/>
              <a:gd name="connsiteY2271" fmla="*/ 1098262 h 1722677"/>
              <a:gd name="connsiteX2272" fmla="*/ 612028 w 1266576"/>
              <a:gd name="connsiteY2272" fmla="*/ 1096799 h 1722677"/>
              <a:gd name="connsiteX2273" fmla="*/ 609143 w 1266576"/>
              <a:gd name="connsiteY2273" fmla="*/ 1097635 h 1722677"/>
              <a:gd name="connsiteX2274" fmla="*/ 572520 w 1266576"/>
              <a:gd name="connsiteY2274" fmla="*/ 1111013 h 1722677"/>
              <a:gd name="connsiteX2275" fmla="*/ 520888 w 1266576"/>
              <a:gd name="connsiteY2275" fmla="*/ 1130077 h 1722677"/>
              <a:gd name="connsiteX2276" fmla="*/ 516122 w 1266576"/>
              <a:gd name="connsiteY2276" fmla="*/ 1142285 h 1722677"/>
              <a:gd name="connsiteX2277" fmla="*/ 534225 w 1266576"/>
              <a:gd name="connsiteY2277" fmla="*/ 1175939 h 1722677"/>
              <a:gd name="connsiteX2278" fmla="*/ 559644 w 1266576"/>
              <a:gd name="connsiteY2278" fmla="*/ 1223892 h 1722677"/>
              <a:gd name="connsiteX2279" fmla="*/ 601785 w 1266576"/>
              <a:gd name="connsiteY2279" fmla="*/ 1302865 h 1722677"/>
              <a:gd name="connsiteX2280" fmla="*/ 609979 w 1266576"/>
              <a:gd name="connsiteY2280" fmla="*/ 1318418 h 1722677"/>
              <a:gd name="connsiteX2281" fmla="*/ 791798 w 1266576"/>
              <a:gd name="connsiteY2281" fmla="*/ 658786 h 1722677"/>
              <a:gd name="connsiteX2282" fmla="*/ 791380 w 1266576"/>
              <a:gd name="connsiteY2282" fmla="*/ 658786 h 1722677"/>
              <a:gd name="connsiteX2283" fmla="*/ 791380 w 1266576"/>
              <a:gd name="connsiteY2283" fmla="*/ 716940 h 1722677"/>
              <a:gd name="connsiteX2284" fmla="*/ 790920 w 1266576"/>
              <a:gd name="connsiteY2284" fmla="*/ 767401 h 1722677"/>
              <a:gd name="connsiteX2285" fmla="*/ 790920 w 1266576"/>
              <a:gd name="connsiteY2285" fmla="*/ 782702 h 1722677"/>
              <a:gd name="connsiteX2286" fmla="*/ 793124 w 1266576"/>
              <a:gd name="connsiteY2286" fmla="*/ 785633 h 1722677"/>
              <a:gd name="connsiteX2287" fmla="*/ 794474 w 1266576"/>
              <a:gd name="connsiteY2287" fmla="*/ 785462 h 1722677"/>
              <a:gd name="connsiteX2288" fmla="*/ 797359 w 1266576"/>
              <a:gd name="connsiteY2288" fmla="*/ 784542 h 1722677"/>
              <a:gd name="connsiteX2289" fmla="*/ 820854 w 1266576"/>
              <a:gd name="connsiteY2289" fmla="*/ 777769 h 1722677"/>
              <a:gd name="connsiteX2290" fmla="*/ 872904 w 1266576"/>
              <a:gd name="connsiteY2290" fmla="*/ 762175 h 1722677"/>
              <a:gd name="connsiteX2291" fmla="*/ 876499 w 1266576"/>
              <a:gd name="connsiteY2291" fmla="*/ 760921 h 1722677"/>
              <a:gd name="connsiteX2292" fmla="*/ 878213 w 1266576"/>
              <a:gd name="connsiteY2292" fmla="*/ 757158 h 1722677"/>
              <a:gd name="connsiteX2293" fmla="*/ 876625 w 1266576"/>
              <a:gd name="connsiteY2293" fmla="*/ 752058 h 1722677"/>
              <a:gd name="connsiteX2294" fmla="*/ 867051 w 1266576"/>
              <a:gd name="connsiteY2294" fmla="*/ 726221 h 1722677"/>
              <a:gd name="connsiteX2295" fmla="*/ 846858 w 1266576"/>
              <a:gd name="connsiteY2295" fmla="*/ 673377 h 1722677"/>
              <a:gd name="connsiteX2296" fmla="*/ 814081 w 1266576"/>
              <a:gd name="connsiteY2296" fmla="*/ 586042 h 1722677"/>
              <a:gd name="connsiteX2297" fmla="*/ 795394 w 1266576"/>
              <a:gd name="connsiteY2297" fmla="*/ 536710 h 1722677"/>
              <a:gd name="connsiteX2298" fmla="*/ 794432 w 1266576"/>
              <a:gd name="connsiteY2298" fmla="*/ 534619 h 1722677"/>
              <a:gd name="connsiteX2299" fmla="*/ 793345 w 1266576"/>
              <a:gd name="connsiteY2299" fmla="*/ 533825 h 1722677"/>
              <a:gd name="connsiteX2300" fmla="*/ 792425 w 1266576"/>
              <a:gd name="connsiteY2300" fmla="*/ 534787 h 1722677"/>
              <a:gd name="connsiteX2301" fmla="*/ 792091 w 1266576"/>
              <a:gd name="connsiteY2301" fmla="*/ 540138 h 1722677"/>
              <a:gd name="connsiteX2302" fmla="*/ 792091 w 1266576"/>
              <a:gd name="connsiteY2302" fmla="*/ 586126 h 1722677"/>
              <a:gd name="connsiteX2303" fmla="*/ 947362 w 1266576"/>
              <a:gd name="connsiteY2303" fmla="*/ 451256 h 1722677"/>
              <a:gd name="connsiteX2304" fmla="*/ 946568 w 1266576"/>
              <a:gd name="connsiteY2304" fmla="*/ 448999 h 1722677"/>
              <a:gd name="connsiteX2305" fmla="*/ 944352 w 1266576"/>
              <a:gd name="connsiteY2305" fmla="*/ 444149 h 1722677"/>
              <a:gd name="connsiteX2306" fmla="*/ 918139 w 1266576"/>
              <a:gd name="connsiteY2306" fmla="*/ 382149 h 1722677"/>
              <a:gd name="connsiteX2307" fmla="*/ 917219 w 1266576"/>
              <a:gd name="connsiteY2307" fmla="*/ 380059 h 1722677"/>
              <a:gd name="connsiteX2308" fmla="*/ 898573 w 1266576"/>
              <a:gd name="connsiteY2308" fmla="*/ 334823 h 1722677"/>
              <a:gd name="connsiteX2309" fmla="*/ 895438 w 1266576"/>
              <a:gd name="connsiteY2309" fmla="*/ 329598 h 1722677"/>
              <a:gd name="connsiteX2310" fmla="*/ 893515 w 1266576"/>
              <a:gd name="connsiteY2310" fmla="*/ 329598 h 1722677"/>
              <a:gd name="connsiteX2311" fmla="*/ 892344 w 1266576"/>
              <a:gd name="connsiteY2311" fmla="*/ 331479 h 1722677"/>
              <a:gd name="connsiteX2312" fmla="*/ 881851 w 1266576"/>
              <a:gd name="connsiteY2312" fmla="*/ 350877 h 1722677"/>
              <a:gd name="connsiteX2313" fmla="*/ 868054 w 1266576"/>
              <a:gd name="connsiteY2313" fmla="*/ 376463 h 1722677"/>
              <a:gd name="connsiteX2314" fmla="*/ 847151 w 1266576"/>
              <a:gd name="connsiteY2314" fmla="*/ 415595 h 1722677"/>
              <a:gd name="connsiteX2315" fmla="*/ 824408 w 1266576"/>
              <a:gd name="connsiteY2315" fmla="*/ 458071 h 1722677"/>
              <a:gd name="connsiteX2316" fmla="*/ 798111 w 1266576"/>
              <a:gd name="connsiteY2316" fmla="*/ 507361 h 1722677"/>
              <a:gd name="connsiteX2317" fmla="*/ 796355 w 1266576"/>
              <a:gd name="connsiteY2317" fmla="*/ 512253 h 1722677"/>
              <a:gd name="connsiteX2318" fmla="*/ 801916 w 1266576"/>
              <a:gd name="connsiteY2318" fmla="*/ 511751 h 1722677"/>
              <a:gd name="connsiteX2319" fmla="*/ 872988 w 1266576"/>
              <a:gd name="connsiteY2319" fmla="*/ 483280 h 1722677"/>
              <a:gd name="connsiteX2320" fmla="*/ 925497 w 1266576"/>
              <a:gd name="connsiteY2320" fmla="*/ 462377 h 1722677"/>
              <a:gd name="connsiteX2321" fmla="*/ 941802 w 1266576"/>
              <a:gd name="connsiteY2321" fmla="*/ 455771 h 1722677"/>
              <a:gd name="connsiteX2322" fmla="*/ 945983 w 1266576"/>
              <a:gd name="connsiteY2322" fmla="*/ 453555 h 1722677"/>
              <a:gd name="connsiteX2323" fmla="*/ 946944 w 1266576"/>
              <a:gd name="connsiteY2323" fmla="*/ 451423 h 1722677"/>
              <a:gd name="connsiteX2324" fmla="*/ 325649 w 1266576"/>
              <a:gd name="connsiteY2324" fmla="*/ 981077 h 1722677"/>
              <a:gd name="connsiteX2325" fmla="*/ 324437 w 1266576"/>
              <a:gd name="connsiteY2325" fmla="*/ 976687 h 1722677"/>
              <a:gd name="connsiteX2326" fmla="*/ 318333 w 1266576"/>
              <a:gd name="connsiteY2326" fmla="*/ 967949 h 1722677"/>
              <a:gd name="connsiteX2327" fmla="*/ 289403 w 1266576"/>
              <a:gd name="connsiteY2327" fmla="*/ 923843 h 1722677"/>
              <a:gd name="connsiteX2328" fmla="*/ 264569 w 1266576"/>
              <a:gd name="connsiteY2328" fmla="*/ 886217 h 1722677"/>
              <a:gd name="connsiteX2329" fmla="*/ 227445 w 1266576"/>
              <a:gd name="connsiteY2329" fmla="*/ 830112 h 1722677"/>
              <a:gd name="connsiteX2330" fmla="*/ 219083 w 1266576"/>
              <a:gd name="connsiteY2330" fmla="*/ 817569 h 1722677"/>
              <a:gd name="connsiteX2331" fmla="*/ 192076 w 1266576"/>
              <a:gd name="connsiteY2331" fmla="*/ 775762 h 1722677"/>
              <a:gd name="connsiteX2332" fmla="*/ 179534 w 1266576"/>
              <a:gd name="connsiteY2332" fmla="*/ 757451 h 1722677"/>
              <a:gd name="connsiteX2333" fmla="*/ 159466 w 1266576"/>
              <a:gd name="connsiteY2333" fmla="*/ 726723 h 1722677"/>
              <a:gd name="connsiteX2334" fmla="*/ 139901 w 1266576"/>
              <a:gd name="connsiteY2334" fmla="*/ 697458 h 1722677"/>
              <a:gd name="connsiteX2335" fmla="*/ 121171 w 1266576"/>
              <a:gd name="connsiteY2335" fmla="*/ 668653 h 1722677"/>
              <a:gd name="connsiteX2336" fmla="*/ 117827 w 1266576"/>
              <a:gd name="connsiteY2336" fmla="*/ 663552 h 1722677"/>
              <a:gd name="connsiteX2337" fmla="*/ 115987 w 1266576"/>
              <a:gd name="connsiteY2337" fmla="*/ 662591 h 1722677"/>
              <a:gd name="connsiteX2338" fmla="*/ 115360 w 1266576"/>
              <a:gd name="connsiteY2338" fmla="*/ 664639 h 1722677"/>
              <a:gd name="connsiteX2339" fmla="*/ 115360 w 1266576"/>
              <a:gd name="connsiteY2339" fmla="*/ 667691 h 1722677"/>
              <a:gd name="connsiteX2340" fmla="*/ 117618 w 1266576"/>
              <a:gd name="connsiteY2340" fmla="*/ 693611 h 1722677"/>
              <a:gd name="connsiteX2341" fmla="*/ 123136 w 1266576"/>
              <a:gd name="connsiteY2341" fmla="*/ 750720 h 1722677"/>
              <a:gd name="connsiteX2342" fmla="*/ 125686 w 1266576"/>
              <a:gd name="connsiteY2342" fmla="*/ 775804 h 1722677"/>
              <a:gd name="connsiteX2343" fmla="*/ 130787 w 1266576"/>
              <a:gd name="connsiteY2343" fmla="*/ 785671 h 1722677"/>
              <a:gd name="connsiteX2344" fmla="*/ 133504 w 1266576"/>
              <a:gd name="connsiteY2344" fmla="*/ 788388 h 1722677"/>
              <a:gd name="connsiteX2345" fmla="*/ 171131 w 1266576"/>
              <a:gd name="connsiteY2345" fmla="*/ 826349 h 1722677"/>
              <a:gd name="connsiteX2346" fmla="*/ 204994 w 1266576"/>
              <a:gd name="connsiteY2346" fmla="*/ 860631 h 1722677"/>
              <a:gd name="connsiteX2347" fmla="*/ 228950 w 1266576"/>
              <a:gd name="connsiteY2347" fmla="*/ 884252 h 1722677"/>
              <a:gd name="connsiteX2348" fmla="*/ 252111 w 1266576"/>
              <a:gd name="connsiteY2348" fmla="*/ 907538 h 1722677"/>
              <a:gd name="connsiteX2349" fmla="*/ 261392 w 1266576"/>
              <a:gd name="connsiteY2349" fmla="*/ 916652 h 1722677"/>
              <a:gd name="connsiteX2350" fmla="*/ 282296 w 1266576"/>
              <a:gd name="connsiteY2350" fmla="*/ 938057 h 1722677"/>
              <a:gd name="connsiteX2351" fmla="*/ 310892 w 1266576"/>
              <a:gd name="connsiteY2351" fmla="*/ 966653 h 1722677"/>
              <a:gd name="connsiteX2352" fmla="*/ 325649 w 1266576"/>
              <a:gd name="connsiteY2352" fmla="*/ 981077 h 1722677"/>
              <a:gd name="connsiteX2353" fmla="*/ 617672 w 1266576"/>
              <a:gd name="connsiteY2353" fmla="*/ 413588 h 1722677"/>
              <a:gd name="connsiteX2354" fmla="*/ 616878 w 1266576"/>
              <a:gd name="connsiteY2354" fmla="*/ 415009 h 1722677"/>
              <a:gd name="connsiteX2355" fmla="*/ 622103 w 1266576"/>
              <a:gd name="connsiteY2355" fmla="*/ 426005 h 1722677"/>
              <a:gd name="connsiteX2356" fmla="*/ 638826 w 1266576"/>
              <a:gd name="connsiteY2356" fmla="*/ 462084 h 1722677"/>
              <a:gd name="connsiteX2357" fmla="*/ 649738 w 1266576"/>
              <a:gd name="connsiteY2357" fmla="*/ 485621 h 1722677"/>
              <a:gd name="connsiteX2358" fmla="*/ 662280 w 1266576"/>
              <a:gd name="connsiteY2358" fmla="*/ 511793 h 1722677"/>
              <a:gd name="connsiteX2359" fmla="*/ 675658 w 1266576"/>
              <a:gd name="connsiteY2359" fmla="*/ 540096 h 1722677"/>
              <a:gd name="connsiteX2360" fmla="*/ 693761 w 1266576"/>
              <a:gd name="connsiteY2360" fmla="*/ 578893 h 1722677"/>
              <a:gd name="connsiteX2361" fmla="*/ 701495 w 1266576"/>
              <a:gd name="connsiteY2361" fmla="*/ 594654 h 1722677"/>
              <a:gd name="connsiteX2362" fmla="*/ 705145 w 1266576"/>
              <a:gd name="connsiteY2362" fmla="*/ 595862 h 1722677"/>
              <a:gd name="connsiteX2363" fmla="*/ 705425 w 1266576"/>
              <a:gd name="connsiteY2363" fmla="*/ 595699 h 1722677"/>
              <a:gd name="connsiteX2364" fmla="*/ 707850 w 1266576"/>
              <a:gd name="connsiteY2364" fmla="*/ 593902 h 1722677"/>
              <a:gd name="connsiteX2365" fmla="*/ 742884 w 1266576"/>
              <a:gd name="connsiteY2365" fmla="*/ 560832 h 1722677"/>
              <a:gd name="connsiteX2366" fmla="*/ 779967 w 1266576"/>
              <a:gd name="connsiteY2366" fmla="*/ 525505 h 1722677"/>
              <a:gd name="connsiteX2367" fmla="*/ 784816 w 1266576"/>
              <a:gd name="connsiteY2367" fmla="*/ 520614 h 1722677"/>
              <a:gd name="connsiteX2368" fmla="*/ 784570 w 1266576"/>
              <a:gd name="connsiteY2368" fmla="*/ 517432 h 1722677"/>
              <a:gd name="connsiteX2369" fmla="*/ 784357 w 1266576"/>
              <a:gd name="connsiteY2369" fmla="*/ 517269 h 1722677"/>
              <a:gd name="connsiteX2370" fmla="*/ 768846 w 1266576"/>
              <a:gd name="connsiteY2370" fmla="*/ 507528 h 1722677"/>
              <a:gd name="connsiteX2371" fmla="*/ 733728 w 1266576"/>
              <a:gd name="connsiteY2371" fmla="*/ 485872 h 1722677"/>
              <a:gd name="connsiteX2372" fmla="*/ 698778 w 1266576"/>
              <a:gd name="connsiteY2372" fmla="*/ 463965 h 1722677"/>
              <a:gd name="connsiteX2373" fmla="*/ 671603 w 1266576"/>
              <a:gd name="connsiteY2373" fmla="*/ 446866 h 1722677"/>
              <a:gd name="connsiteX2374" fmla="*/ 638617 w 1266576"/>
              <a:gd name="connsiteY2374" fmla="*/ 425963 h 1722677"/>
              <a:gd name="connsiteX2375" fmla="*/ 621058 w 1266576"/>
              <a:gd name="connsiteY2375" fmla="*/ 415135 h 1722677"/>
              <a:gd name="connsiteX2376" fmla="*/ 617672 w 1266576"/>
              <a:gd name="connsiteY2376" fmla="*/ 413588 h 1722677"/>
              <a:gd name="connsiteX2377" fmla="*/ 761446 w 1266576"/>
              <a:gd name="connsiteY2377" fmla="*/ 1490788 h 1722677"/>
              <a:gd name="connsiteX2378" fmla="*/ 760694 w 1266576"/>
              <a:gd name="connsiteY2378" fmla="*/ 1486607 h 1722677"/>
              <a:gd name="connsiteX2379" fmla="*/ 758729 w 1266576"/>
              <a:gd name="connsiteY2379" fmla="*/ 1477619 h 1722677"/>
              <a:gd name="connsiteX2380" fmla="*/ 749239 w 1266576"/>
              <a:gd name="connsiteY2380" fmla="*/ 1424190 h 1722677"/>
              <a:gd name="connsiteX2381" fmla="*/ 738034 w 1266576"/>
              <a:gd name="connsiteY2381" fmla="*/ 1363360 h 1722677"/>
              <a:gd name="connsiteX2382" fmla="*/ 728001 w 1266576"/>
              <a:gd name="connsiteY2382" fmla="*/ 1309973 h 1722677"/>
              <a:gd name="connsiteX2383" fmla="*/ 718636 w 1266576"/>
              <a:gd name="connsiteY2383" fmla="*/ 1303576 h 1722677"/>
              <a:gd name="connsiteX2384" fmla="*/ 668969 w 1266576"/>
              <a:gd name="connsiteY2384" fmla="*/ 1316118 h 1722677"/>
              <a:gd name="connsiteX2385" fmla="*/ 634896 w 1266576"/>
              <a:gd name="connsiteY2385" fmla="*/ 1324480 h 1722677"/>
              <a:gd name="connsiteX2386" fmla="*/ 619637 w 1266576"/>
              <a:gd name="connsiteY2386" fmla="*/ 1329288 h 1722677"/>
              <a:gd name="connsiteX2387" fmla="*/ 618625 w 1266576"/>
              <a:gd name="connsiteY2387" fmla="*/ 1331424 h 1722677"/>
              <a:gd name="connsiteX2388" fmla="*/ 618842 w 1266576"/>
              <a:gd name="connsiteY2388" fmla="*/ 1331838 h 1722677"/>
              <a:gd name="connsiteX2389" fmla="*/ 621184 w 1266576"/>
              <a:gd name="connsiteY2389" fmla="*/ 1334806 h 1722677"/>
              <a:gd name="connsiteX2390" fmla="*/ 646268 w 1266576"/>
              <a:gd name="connsiteY2390" fmla="*/ 1363569 h 1722677"/>
              <a:gd name="connsiteX2391" fmla="*/ 667464 w 1266576"/>
              <a:gd name="connsiteY2391" fmla="*/ 1387692 h 1722677"/>
              <a:gd name="connsiteX2392" fmla="*/ 692172 w 1266576"/>
              <a:gd name="connsiteY2392" fmla="*/ 1415870 h 1722677"/>
              <a:gd name="connsiteX2393" fmla="*/ 724949 w 1266576"/>
              <a:gd name="connsiteY2393" fmla="*/ 1453204 h 1722677"/>
              <a:gd name="connsiteX2394" fmla="*/ 754214 w 1266576"/>
              <a:gd name="connsiteY2394" fmla="*/ 1486649 h 1722677"/>
              <a:gd name="connsiteX2395" fmla="*/ 758812 w 1266576"/>
              <a:gd name="connsiteY2395" fmla="*/ 1491750 h 1722677"/>
              <a:gd name="connsiteX2396" fmla="*/ 760819 w 1266576"/>
              <a:gd name="connsiteY2396" fmla="*/ 1492293 h 1722677"/>
              <a:gd name="connsiteX2397" fmla="*/ 761446 w 1266576"/>
              <a:gd name="connsiteY2397" fmla="*/ 1490914 h 1722677"/>
              <a:gd name="connsiteX2398" fmla="*/ 1148245 w 1266576"/>
              <a:gd name="connsiteY2398" fmla="*/ 880907 h 1722677"/>
              <a:gd name="connsiteX2399" fmla="*/ 1147994 w 1266576"/>
              <a:gd name="connsiteY2399" fmla="*/ 880907 h 1722677"/>
              <a:gd name="connsiteX2400" fmla="*/ 1147994 w 1266576"/>
              <a:gd name="connsiteY2400" fmla="*/ 882412 h 1722677"/>
              <a:gd name="connsiteX2401" fmla="*/ 1151632 w 1266576"/>
              <a:gd name="connsiteY2401" fmla="*/ 884711 h 1722677"/>
              <a:gd name="connsiteX2402" fmla="*/ 1157610 w 1266576"/>
              <a:gd name="connsiteY2402" fmla="*/ 881325 h 1722677"/>
              <a:gd name="connsiteX2403" fmla="*/ 1202135 w 1266576"/>
              <a:gd name="connsiteY2403" fmla="*/ 854485 h 1722677"/>
              <a:gd name="connsiteX2404" fmla="*/ 1246032 w 1266576"/>
              <a:gd name="connsiteY2404" fmla="*/ 828105 h 1722677"/>
              <a:gd name="connsiteX2405" fmla="*/ 1249209 w 1266576"/>
              <a:gd name="connsiteY2405" fmla="*/ 817528 h 1722677"/>
              <a:gd name="connsiteX2406" fmla="*/ 1248122 w 1266576"/>
              <a:gd name="connsiteY2406" fmla="*/ 815521 h 1722677"/>
              <a:gd name="connsiteX2407" fmla="*/ 1218857 w 1266576"/>
              <a:gd name="connsiteY2407" fmla="*/ 761757 h 1722677"/>
              <a:gd name="connsiteX2408" fmla="*/ 1200421 w 1266576"/>
              <a:gd name="connsiteY2408" fmla="*/ 727392 h 1722677"/>
              <a:gd name="connsiteX2409" fmla="*/ 1178597 w 1266576"/>
              <a:gd name="connsiteY2409" fmla="*/ 687090 h 1722677"/>
              <a:gd name="connsiteX2410" fmla="*/ 1169023 w 1266576"/>
              <a:gd name="connsiteY2410" fmla="*/ 669656 h 1722677"/>
              <a:gd name="connsiteX2411" fmla="*/ 1167268 w 1266576"/>
              <a:gd name="connsiteY2411" fmla="*/ 668778 h 1722677"/>
              <a:gd name="connsiteX2412" fmla="*/ 1166640 w 1266576"/>
              <a:gd name="connsiteY2412" fmla="*/ 669991 h 1722677"/>
              <a:gd name="connsiteX2413" fmla="*/ 1165177 w 1266576"/>
              <a:gd name="connsiteY2413" fmla="*/ 687508 h 1722677"/>
              <a:gd name="connsiteX2414" fmla="*/ 1162042 w 1266576"/>
              <a:gd name="connsiteY2414" fmla="*/ 724800 h 1722677"/>
              <a:gd name="connsiteX2415" fmla="*/ 1160286 w 1266576"/>
              <a:gd name="connsiteY2415" fmla="*/ 740017 h 1722677"/>
              <a:gd name="connsiteX2416" fmla="*/ 1158739 w 1266576"/>
              <a:gd name="connsiteY2416" fmla="*/ 762133 h 1722677"/>
              <a:gd name="connsiteX2417" fmla="*/ 1155812 w 1266576"/>
              <a:gd name="connsiteY2417" fmla="*/ 791774 h 1722677"/>
              <a:gd name="connsiteX2418" fmla="*/ 1151632 w 1266576"/>
              <a:gd name="connsiteY2418" fmla="*/ 841316 h 1722677"/>
              <a:gd name="connsiteX2419" fmla="*/ 960532 w 1266576"/>
              <a:gd name="connsiteY2419" fmla="*/ 948885 h 1722677"/>
              <a:gd name="connsiteX2420" fmla="*/ 962246 w 1266576"/>
              <a:gd name="connsiteY2420" fmla="*/ 943492 h 1722677"/>
              <a:gd name="connsiteX2421" fmla="*/ 971192 w 1266576"/>
              <a:gd name="connsiteY2421" fmla="*/ 906367 h 1722677"/>
              <a:gd name="connsiteX2422" fmla="*/ 983734 w 1266576"/>
              <a:gd name="connsiteY2422" fmla="*/ 849761 h 1722677"/>
              <a:gd name="connsiteX2423" fmla="*/ 994521 w 1266576"/>
              <a:gd name="connsiteY2423" fmla="*/ 804400 h 1722677"/>
              <a:gd name="connsiteX2424" fmla="*/ 1000248 w 1266576"/>
              <a:gd name="connsiteY2424" fmla="*/ 779818 h 1722677"/>
              <a:gd name="connsiteX2425" fmla="*/ 1001753 w 1266576"/>
              <a:gd name="connsiteY2425" fmla="*/ 771456 h 1722677"/>
              <a:gd name="connsiteX2426" fmla="*/ 999274 w 1266576"/>
              <a:gd name="connsiteY2426" fmla="*/ 768291 h 1722677"/>
              <a:gd name="connsiteX2427" fmla="*/ 999161 w 1266576"/>
              <a:gd name="connsiteY2427" fmla="*/ 768279 h 1722677"/>
              <a:gd name="connsiteX2428" fmla="*/ 996109 w 1266576"/>
              <a:gd name="connsiteY2428" fmla="*/ 768028 h 1722677"/>
              <a:gd name="connsiteX2429" fmla="*/ 958483 w 1266576"/>
              <a:gd name="connsiteY2429" fmla="*/ 766439 h 1722677"/>
              <a:gd name="connsiteX2430" fmla="*/ 893515 w 1266576"/>
              <a:gd name="connsiteY2430" fmla="*/ 764098 h 1722677"/>
              <a:gd name="connsiteX2431" fmla="*/ 887411 w 1266576"/>
              <a:gd name="connsiteY2431" fmla="*/ 764307 h 1722677"/>
              <a:gd name="connsiteX2432" fmla="*/ 885546 w 1266576"/>
              <a:gd name="connsiteY2432" fmla="*/ 766289 h 1722677"/>
              <a:gd name="connsiteX2433" fmla="*/ 885739 w 1266576"/>
              <a:gd name="connsiteY2433" fmla="*/ 767066 h 1722677"/>
              <a:gd name="connsiteX2434" fmla="*/ 888373 w 1266576"/>
              <a:gd name="connsiteY2434" fmla="*/ 774215 h 1722677"/>
              <a:gd name="connsiteX2435" fmla="*/ 896483 w 1266576"/>
              <a:gd name="connsiteY2435" fmla="*/ 793990 h 1722677"/>
              <a:gd name="connsiteX2436" fmla="*/ 913206 w 1266576"/>
              <a:gd name="connsiteY2436" fmla="*/ 835045 h 1722677"/>
              <a:gd name="connsiteX2437" fmla="*/ 934611 w 1266576"/>
              <a:gd name="connsiteY2437" fmla="*/ 887345 h 1722677"/>
              <a:gd name="connsiteX2438" fmla="*/ 949662 w 1266576"/>
              <a:gd name="connsiteY2438" fmla="*/ 924135 h 1722677"/>
              <a:gd name="connsiteX2439" fmla="*/ 956016 w 1266576"/>
              <a:gd name="connsiteY2439" fmla="*/ 939688 h 1722677"/>
              <a:gd name="connsiteX2440" fmla="*/ 960532 w 1266576"/>
              <a:gd name="connsiteY2440" fmla="*/ 949011 h 1722677"/>
              <a:gd name="connsiteX2441" fmla="*/ 784942 w 1266576"/>
              <a:gd name="connsiteY2441" fmla="*/ 776389 h 1722677"/>
              <a:gd name="connsiteX2442" fmla="*/ 786363 w 1266576"/>
              <a:gd name="connsiteY2442" fmla="*/ 776389 h 1722677"/>
              <a:gd name="connsiteX2443" fmla="*/ 787032 w 1266576"/>
              <a:gd name="connsiteY2443" fmla="*/ 772752 h 1722677"/>
              <a:gd name="connsiteX2444" fmla="*/ 787032 w 1266576"/>
              <a:gd name="connsiteY2444" fmla="*/ 726764 h 1722677"/>
              <a:gd name="connsiteX2445" fmla="*/ 787492 w 1266576"/>
              <a:gd name="connsiteY2445" fmla="*/ 679397 h 1722677"/>
              <a:gd name="connsiteX2446" fmla="*/ 787492 w 1266576"/>
              <a:gd name="connsiteY2446" fmla="*/ 607447 h 1722677"/>
              <a:gd name="connsiteX2447" fmla="*/ 787492 w 1266576"/>
              <a:gd name="connsiteY2447" fmla="*/ 589094 h 1722677"/>
              <a:gd name="connsiteX2448" fmla="*/ 787492 w 1266576"/>
              <a:gd name="connsiteY2448" fmla="*/ 529352 h 1722677"/>
              <a:gd name="connsiteX2449" fmla="*/ 787492 w 1266576"/>
              <a:gd name="connsiteY2449" fmla="*/ 527052 h 1722677"/>
              <a:gd name="connsiteX2450" fmla="*/ 785899 w 1266576"/>
              <a:gd name="connsiteY2450" fmla="*/ 525731 h 1722677"/>
              <a:gd name="connsiteX2451" fmla="*/ 785235 w 1266576"/>
              <a:gd name="connsiteY2451" fmla="*/ 525965 h 1722677"/>
              <a:gd name="connsiteX2452" fmla="*/ 781054 w 1266576"/>
              <a:gd name="connsiteY2452" fmla="*/ 529268 h 1722677"/>
              <a:gd name="connsiteX2453" fmla="*/ 748737 w 1266576"/>
              <a:gd name="connsiteY2453" fmla="*/ 559662 h 1722677"/>
              <a:gd name="connsiteX2454" fmla="*/ 726705 w 1266576"/>
              <a:gd name="connsiteY2454" fmla="*/ 580900 h 1722677"/>
              <a:gd name="connsiteX2455" fmla="*/ 707724 w 1266576"/>
              <a:gd name="connsiteY2455" fmla="*/ 598668 h 1722677"/>
              <a:gd name="connsiteX2456" fmla="*/ 706177 w 1266576"/>
              <a:gd name="connsiteY2456" fmla="*/ 605399 h 1722677"/>
              <a:gd name="connsiteX2457" fmla="*/ 716211 w 1266576"/>
              <a:gd name="connsiteY2457" fmla="*/ 627724 h 1722677"/>
              <a:gd name="connsiteX2458" fmla="*/ 733352 w 1266576"/>
              <a:gd name="connsiteY2458" fmla="*/ 664430 h 1722677"/>
              <a:gd name="connsiteX2459" fmla="*/ 754256 w 1266576"/>
              <a:gd name="connsiteY2459" fmla="*/ 710418 h 1722677"/>
              <a:gd name="connsiteX2460" fmla="*/ 776706 w 1266576"/>
              <a:gd name="connsiteY2460" fmla="*/ 759081 h 1722677"/>
              <a:gd name="connsiteX2461" fmla="*/ 784775 w 1266576"/>
              <a:gd name="connsiteY2461" fmla="*/ 776515 h 1722677"/>
              <a:gd name="connsiteX2462" fmla="*/ 347013 w 1266576"/>
              <a:gd name="connsiteY2462" fmla="*/ 1007248 h 1722677"/>
              <a:gd name="connsiteX2463" fmla="*/ 346428 w 1266576"/>
              <a:gd name="connsiteY2463" fmla="*/ 1009338 h 1722677"/>
              <a:gd name="connsiteX2464" fmla="*/ 350023 w 1266576"/>
              <a:gd name="connsiteY2464" fmla="*/ 1021044 h 1722677"/>
              <a:gd name="connsiteX2465" fmla="*/ 367206 w 1266576"/>
              <a:gd name="connsiteY2465" fmla="*/ 1074975 h 1722677"/>
              <a:gd name="connsiteX2466" fmla="*/ 388569 w 1266576"/>
              <a:gd name="connsiteY2466" fmla="*/ 1140403 h 1722677"/>
              <a:gd name="connsiteX2467" fmla="*/ 400066 w 1266576"/>
              <a:gd name="connsiteY2467" fmla="*/ 1176023 h 1722677"/>
              <a:gd name="connsiteX2468" fmla="*/ 402533 w 1266576"/>
              <a:gd name="connsiteY2468" fmla="*/ 1181583 h 1722677"/>
              <a:gd name="connsiteX2469" fmla="*/ 404456 w 1266576"/>
              <a:gd name="connsiteY2469" fmla="*/ 1182419 h 1722677"/>
              <a:gd name="connsiteX2470" fmla="*/ 407340 w 1266576"/>
              <a:gd name="connsiteY2470" fmla="*/ 1181500 h 1722677"/>
              <a:gd name="connsiteX2471" fmla="*/ 453328 w 1266576"/>
              <a:gd name="connsiteY2471" fmla="*/ 1158673 h 1722677"/>
              <a:gd name="connsiteX2472" fmla="*/ 497226 w 1266576"/>
              <a:gd name="connsiteY2472" fmla="*/ 1136850 h 1722677"/>
              <a:gd name="connsiteX2473" fmla="*/ 501908 w 1266576"/>
              <a:gd name="connsiteY2473" fmla="*/ 1134300 h 1722677"/>
              <a:gd name="connsiteX2474" fmla="*/ 502840 w 1266576"/>
              <a:gd name="connsiteY2474" fmla="*/ 1131122 h 1722677"/>
              <a:gd name="connsiteX2475" fmla="*/ 502243 w 1266576"/>
              <a:gd name="connsiteY2475" fmla="*/ 1130411 h 1722677"/>
              <a:gd name="connsiteX2476" fmla="*/ 494550 w 1266576"/>
              <a:gd name="connsiteY2476" fmla="*/ 1124182 h 1722677"/>
              <a:gd name="connsiteX2477" fmla="*/ 466038 w 1266576"/>
              <a:gd name="connsiteY2477" fmla="*/ 1100979 h 1722677"/>
              <a:gd name="connsiteX2478" fmla="*/ 409013 w 1266576"/>
              <a:gd name="connsiteY2478" fmla="*/ 1055911 h 1722677"/>
              <a:gd name="connsiteX2479" fmla="*/ 401780 w 1266576"/>
              <a:gd name="connsiteY2479" fmla="*/ 1050309 h 1722677"/>
              <a:gd name="connsiteX2480" fmla="*/ 382089 w 1266576"/>
              <a:gd name="connsiteY2480" fmla="*/ 1034464 h 1722677"/>
              <a:gd name="connsiteX2481" fmla="*/ 363527 w 1266576"/>
              <a:gd name="connsiteY2481" fmla="*/ 1019790 h 1722677"/>
              <a:gd name="connsiteX2482" fmla="*/ 349479 w 1266576"/>
              <a:gd name="connsiteY2482" fmla="*/ 1008042 h 1722677"/>
              <a:gd name="connsiteX2483" fmla="*/ 347013 w 1266576"/>
              <a:gd name="connsiteY2483" fmla="*/ 1007248 h 1722677"/>
              <a:gd name="connsiteX2484" fmla="*/ 987372 w 1266576"/>
              <a:gd name="connsiteY2484" fmla="*/ 1103404 h 1722677"/>
              <a:gd name="connsiteX2485" fmla="*/ 985490 w 1266576"/>
              <a:gd name="connsiteY2485" fmla="*/ 1103404 h 1722677"/>
              <a:gd name="connsiteX2486" fmla="*/ 964252 w 1266576"/>
              <a:gd name="connsiteY2486" fmla="*/ 1106247 h 1722677"/>
              <a:gd name="connsiteX2487" fmla="*/ 919602 w 1266576"/>
              <a:gd name="connsiteY2487" fmla="*/ 1112602 h 1722677"/>
              <a:gd name="connsiteX2488" fmla="*/ 893055 w 1266576"/>
              <a:gd name="connsiteY2488" fmla="*/ 1115737 h 1722677"/>
              <a:gd name="connsiteX2489" fmla="*/ 881015 w 1266576"/>
              <a:gd name="connsiteY2489" fmla="*/ 1117660 h 1722677"/>
              <a:gd name="connsiteX2490" fmla="*/ 879819 w 1266576"/>
              <a:gd name="connsiteY2490" fmla="*/ 1119905 h 1722677"/>
              <a:gd name="connsiteX2491" fmla="*/ 879886 w 1266576"/>
              <a:gd name="connsiteY2491" fmla="*/ 1120085 h 1722677"/>
              <a:gd name="connsiteX2492" fmla="*/ 881725 w 1266576"/>
              <a:gd name="connsiteY2492" fmla="*/ 1122510 h 1722677"/>
              <a:gd name="connsiteX2493" fmla="*/ 903340 w 1266576"/>
              <a:gd name="connsiteY2493" fmla="*/ 1144082 h 1722677"/>
              <a:gd name="connsiteX2494" fmla="*/ 940422 w 1266576"/>
              <a:gd name="connsiteY2494" fmla="*/ 1181709 h 1722677"/>
              <a:gd name="connsiteX2495" fmla="*/ 991176 w 1266576"/>
              <a:gd name="connsiteY2495" fmla="*/ 1232630 h 1722677"/>
              <a:gd name="connsiteX2496" fmla="*/ 1037624 w 1266576"/>
              <a:gd name="connsiteY2496" fmla="*/ 1279203 h 1722677"/>
              <a:gd name="connsiteX2497" fmla="*/ 1039421 w 1266576"/>
              <a:gd name="connsiteY2497" fmla="*/ 1280624 h 1722677"/>
              <a:gd name="connsiteX2498" fmla="*/ 1040759 w 1266576"/>
              <a:gd name="connsiteY2498" fmla="*/ 1280624 h 1722677"/>
              <a:gd name="connsiteX2499" fmla="*/ 1041052 w 1266576"/>
              <a:gd name="connsiteY2499" fmla="*/ 1279997 h 1722677"/>
              <a:gd name="connsiteX2500" fmla="*/ 1040425 w 1266576"/>
              <a:gd name="connsiteY2500" fmla="*/ 1277029 h 1722677"/>
              <a:gd name="connsiteX2501" fmla="*/ 1030015 w 1266576"/>
              <a:gd name="connsiteY2501" fmla="*/ 1240991 h 1722677"/>
              <a:gd name="connsiteX2502" fmla="*/ 1013585 w 1266576"/>
              <a:gd name="connsiteY2502" fmla="*/ 1182837 h 1722677"/>
              <a:gd name="connsiteX2503" fmla="*/ 1001043 w 1266576"/>
              <a:gd name="connsiteY2503" fmla="*/ 1138731 h 1722677"/>
              <a:gd name="connsiteX2504" fmla="*/ 992012 w 1266576"/>
              <a:gd name="connsiteY2504" fmla="*/ 1107083 h 1722677"/>
              <a:gd name="connsiteX2505" fmla="*/ 987539 w 1266576"/>
              <a:gd name="connsiteY2505" fmla="*/ 1103404 h 1722677"/>
              <a:gd name="connsiteX2506" fmla="*/ 334722 w 1266576"/>
              <a:gd name="connsiteY2506" fmla="*/ 1002482 h 1722677"/>
              <a:gd name="connsiteX2507" fmla="*/ 329914 w 1266576"/>
              <a:gd name="connsiteY2507" fmla="*/ 1003067 h 1722677"/>
              <a:gd name="connsiteX2508" fmla="*/ 297304 w 1266576"/>
              <a:gd name="connsiteY2508" fmla="*/ 1007248 h 1722677"/>
              <a:gd name="connsiteX2509" fmla="*/ 267036 w 1266576"/>
              <a:gd name="connsiteY2509" fmla="*/ 1011011 h 1722677"/>
              <a:gd name="connsiteX2510" fmla="*/ 239025 w 1266576"/>
              <a:gd name="connsiteY2510" fmla="*/ 1014690 h 1722677"/>
              <a:gd name="connsiteX2511" fmla="*/ 232294 w 1266576"/>
              <a:gd name="connsiteY2511" fmla="*/ 1016905 h 1722677"/>
              <a:gd name="connsiteX2512" fmla="*/ 236182 w 1266576"/>
              <a:gd name="connsiteY2512" fmla="*/ 1022131 h 1722677"/>
              <a:gd name="connsiteX2513" fmla="*/ 237269 w 1266576"/>
              <a:gd name="connsiteY2513" fmla="*/ 1023176 h 1722677"/>
              <a:gd name="connsiteX2514" fmla="*/ 269001 w 1266576"/>
              <a:gd name="connsiteY2514" fmla="*/ 1054155 h 1722677"/>
              <a:gd name="connsiteX2515" fmla="*/ 304955 w 1266576"/>
              <a:gd name="connsiteY2515" fmla="*/ 1089482 h 1722677"/>
              <a:gd name="connsiteX2516" fmla="*/ 345591 w 1266576"/>
              <a:gd name="connsiteY2516" fmla="*/ 1128865 h 1722677"/>
              <a:gd name="connsiteX2517" fmla="*/ 379873 w 1266576"/>
              <a:gd name="connsiteY2517" fmla="*/ 1162603 h 1722677"/>
              <a:gd name="connsiteX2518" fmla="*/ 389029 w 1266576"/>
              <a:gd name="connsiteY2518" fmla="*/ 1171800 h 1722677"/>
              <a:gd name="connsiteX2519" fmla="*/ 394338 w 1266576"/>
              <a:gd name="connsiteY2519" fmla="*/ 1175981 h 1722677"/>
              <a:gd name="connsiteX2520" fmla="*/ 395676 w 1266576"/>
              <a:gd name="connsiteY2520" fmla="*/ 1175772 h 1722677"/>
              <a:gd name="connsiteX2521" fmla="*/ 396094 w 1266576"/>
              <a:gd name="connsiteY2521" fmla="*/ 1174434 h 1722677"/>
              <a:gd name="connsiteX2522" fmla="*/ 393586 w 1266576"/>
              <a:gd name="connsiteY2522" fmla="*/ 1167202 h 1722677"/>
              <a:gd name="connsiteX2523" fmla="*/ 384639 w 1266576"/>
              <a:gd name="connsiteY2523" fmla="*/ 1139609 h 1722677"/>
              <a:gd name="connsiteX2524" fmla="*/ 373728 w 1266576"/>
              <a:gd name="connsiteY2524" fmla="*/ 1106163 h 1722677"/>
              <a:gd name="connsiteX2525" fmla="*/ 362565 w 1266576"/>
              <a:gd name="connsiteY2525" fmla="*/ 1071255 h 1722677"/>
              <a:gd name="connsiteX2526" fmla="*/ 354204 w 1266576"/>
              <a:gd name="connsiteY2526" fmla="*/ 1046588 h 1722677"/>
              <a:gd name="connsiteX2527" fmla="*/ 341160 w 1266576"/>
              <a:gd name="connsiteY2527" fmla="*/ 1006621 h 1722677"/>
              <a:gd name="connsiteX2528" fmla="*/ 334722 w 1266576"/>
              <a:gd name="connsiteY2528" fmla="*/ 1002482 h 1722677"/>
              <a:gd name="connsiteX2529" fmla="*/ 1010575 w 1266576"/>
              <a:gd name="connsiteY2529" fmla="*/ 604772 h 1722677"/>
              <a:gd name="connsiteX2530" fmla="*/ 1000039 w 1266576"/>
              <a:gd name="connsiteY2530" fmla="*/ 617690 h 1722677"/>
              <a:gd name="connsiteX2531" fmla="*/ 961744 w 1266576"/>
              <a:gd name="connsiteY2531" fmla="*/ 665392 h 1722677"/>
              <a:gd name="connsiteX2532" fmla="*/ 936660 w 1266576"/>
              <a:gd name="connsiteY2532" fmla="*/ 696245 h 1722677"/>
              <a:gd name="connsiteX2533" fmla="*/ 893306 w 1266576"/>
              <a:gd name="connsiteY2533" fmla="*/ 749758 h 1722677"/>
              <a:gd name="connsiteX2534" fmla="*/ 887871 w 1266576"/>
              <a:gd name="connsiteY2534" fmla="*/ 757158 h 1722677"/>
              <a:gd name="connsiteX2535" fmla="*/ 888230 w 1266576"/>
              <a:gd name="connsiteY2535" fmla="*/ 759616 h 1722677"/>
              <a:gd name="connsiteX2536" fmla="*/ 889167 w 1266576"/>
              <a:gd name="connsiteY2536" fmla="*/ 759959 h 1722677"/>
              <a:gd name="connsiteX2537" fmla="*/ 892219 w 1266576"/>
              <a:gd name="connsiteY2537" fmla="*/ 760168 h 1722677"/>
              <a:gd name="connsiteX2538" fmla="*/ 957271 w 1266576"/>
              <a:gd name="connsiteY2538" fmla="*/ 762969 h 1722677"/>
              <a:gd name="connsiteX2539" fmla="*/ 999329 w 1266576"/>
              <a:gd name="connsiteY2539" fmla="*/ 764516 h 1722677"/>
              <a:gd name="connsiteX2540" fmla="*/ 1003509 w 1266576"/>
              <a:gd name="connsiteY2540" fmla="*/ 761172 h 1722677"/>
              <a:gd name="connsiteX2541" fmla="*/ 1004011 w 1266576"/>
              <a:gd name="connsiteY2541" fmla="*/ 755068 h 1722677"/>
              <a:gd name="connsiteX2542" fmla="*/ 1004722 w 1266576"/>
              <a:gd name="connsiteY2542" fmla="*/ 739014 h 1722677"/>
              <a:gd name="connsiteX2543" fmla="*/ 1006770 w 1266576"/>
              <a:gd name="connsiteY2543" fmla="*/ 703143 h 1722677"/>
              <a:gd name="connsiteX2544" fmla="*/ 1007523 w 1266576"/>
              <a:gd name="connsiteY2544" fmla="*/ 679439 h 1722677"/>
              <a:gd name="connsiteX2545" fmla="*/ 1008401 w 1266576"/>
              <a:gd name="connsiteY2545" fmla="*/ 662716 h 1722677"/>
              <a:gd name="connsiteX2546" fmla="*/ 1008651 w 1266576"/>
              <a:gd name="connsiteY2546" fmla="*/ 655818 h 1722677"/>
              <a:gd name="connsiteX2547" fmla="*/ 1010031 w 1266576"/>
              <a:gd name="connsiteY2547" fmla="*/ 631403 h 1722677"/>
              <a:gd name="connsiteX2548" fmla="*/ 1010951 w 1266576"/>
              <a:gd name="connsiteY2548" fmla="*/ 615349 h 1722677"/>
              <a:gd name="connsiteX2549" fmla="*/ 1010575 w 1266576"/>
              <a:gd name="connsiteY2549" fmla="*/ 604772 h 1722677"/>
              <a:gd name="connsiteX2550" fmla="*/ 1165261 w 1266576"/>
              <a:gd name="connsiteY2550" fmla="*/ 560080 h 1722677"/>
              <a:gd name="connsiteX2551" fmla="*/ 1165595 w 1266576"/>
              <a:gd name="connsiteY2551" fmla="*/ 560080 h 1722677"/>
              <a:gd name="connsiteX2552" fmla="*/ 1165595 w 1266576"/>
              <a:gd name="connsiteY2552" fmla="*/ 537128 h 1722677"/>
              <a:gd name="connsiteX2553" fmla="*/ 1166139 w 1266576"/>
              <a:gd name="connsiteY2553" fmla="*/ 477427 h 1722677"/>
              <a:gd name="connsiteX2554" fmla="*/ 1161624 w 1266576"/>
              <a:gd name="connsiteY2554" fmla="*/ 469359 h 1722677"/>
              <a:gd name="connsiteX2555" fmla="*/ 1112208 w 1266576"/>
              <a:gd name="connsiteY2555" fmla="*/ 438714 h 1722677"/>
              <a:gd name="connsiteX2556" fmla="*/ 1102383 w 1266576"/>
              <a:gd name="connsiteY2556" fmla="*/ 432819 h 1722677"/>
              <a:gd name="connsiteX2557" fmla="*/ 1092057 w 1266576"/>
              <a:gd name="connsiteY2557" fmla="*/ 426297 h 1722677"/>
              <a:gd name="connsiteX2558" fmla="*/ 1073285 w 1266576"/>
              <a:gd name="connsiteY2558" fmla="*/ 414633 h 1722677"/>
              <a:gd name="connsiteX2559" fmla="*/ 1065384 w 1266576"/>
              <a:gd name="connsiteY2559" fmla="*/ 409909 h 1722677"/>
              <a:gd name="connsiteX2560" fmla="*/ 1063252 w 1266576"/>
              <a:gd name="connsiteY2560" fmla="*/ 409533 h 1722677"/>
              <a:gd name="connsiteX2561" fmla="*/ 1063252 w 1266576"/>
              <a:gd name="connsiteY2561" fmla="*/ 412334 h 1722677"/>
              <a:gd name="connsiteX2562" fmla="*/ 1064422 w 1266576"/>
              <a:gd name="connsiteY2562" fmla="*/ 415135 h 1722677"/>
              <a:gd name="connsiteX2563" fmla="*/ 1088419 w 1266576"/>
              <a:gd name="connsiteY2563" fmla="*/ 471407 h 1722677"/>
              <a:gd name="connsiteX2564" fmla="*/ 1109657 w 1266576"/>
              <a:gd name="connsiteY2564" fmla="*/ 522244 h 1722677"/>
              <a:gd name="connsiteX2565" fmla="*/ 1142058 w 1266576"/>
              <a:gd name="connsiteY2565" fmla="*/ 599044 h 1722677"/>
              <a:gd name="connsiteX2566" fmla="*/ 1161247 w 1266576"/>
              <a:gd name="connsiteY2566" fmla="*/ 644070 h 1722677"/>
              <a:gd name="connsiteX2567" fmla="*/ 1162376 w 1266576"/>
              <a:gd name="connsiteY2567" fmla="*/ 646077 h 1722677"/>
              <a:gd name="connsiteX2568" fmla="*/ 1163003 w 1266576"/>
              <a:gd name="connsiteY2568" fmla="*/ 646453 h 1722677"/>
              <a:gd name="connsiteX2569" fmla="*/ 1164090 w 1266576"/>
              <a:gd name="connsiteY2569" fmla="*/ 645742 h 1722677"/>
              <a:gd name="connsiteX2570" fmla="*/ 1164466 w 1266576"/>
              <a:gd name="connsiteY2570" fmla="*/ 641938 h 1722677"/>
              <a:gd name="connsiteX2571" fmla="*/ 1164843 w 1266576"/>
              <a:gd name="connsiteY2571" fmla="*/ 599838 h 1722677"/>
              <a:gd name="connsiteX2572" fmla="*/ 1165303 w 1266576"/>
              <a:gd name="connsiteY2572" fmla="*/ 559913 h 1722677"/>
              <a:gd name="connsiteX2573" fmla="*/ 841005 w 1266576"/>
              <a:gd name="connsiteY2573" fmla="*/ 973969 h 1722677"/>
              <a:gd name="connsiteX2574" fmla="*/ 846984 w 1266576"/>
              <a:gd name="connsiteY2574" fmla="*/ 942489 h 1722677"/>
              <a:gd name="connsiteX2575" fmla="*/ 854216 w 1266576"/>
              <a:gd name="connsiteY2575" fmla="*/ 901852 h 1722677"/>
              <a:gd name="connsiteX2576" fmla="*/ 862912 w 1266576"/>
              <a:gd name="connsiteY2576" fmla="*/ 852938 h 1722677"/>
              <a:gd name="connsiteX2577" fmla="*/ 869309 w 1266576"/>
              <a:gd name="connsiteY2577" fmla="*/ 816859 h 1722677"/>
              <a:gd name="connsiteX2578" fmla="*/ 877419 w 1266576"/>
              <a:gd name="connsiteY2578" fmla="*/ 772460 h 1722677"/>
              <a:gd name="connsiteX2579" fmla="*/ 871315 w 1266576"/>
              <a:gd name="connsiteY2579" fmla="*/ 766648 h 1722677"/>
              <a:gd name="connsiteX2580" fmla="*/ 869852 w 1266576"/>
              <a:gd name="connsiteY2580" fmla="*/ 767150 h 1722677"/>
              <a:gd name="connsiteX2581" fmla="*/ 828756 w 1266576"/>
              <a:gd name="connsiteY2581" fmla="*/ 779149 h 1722677"/>
              <a:gd name="connsiteX2582" fmla="*/ 798780 w 1266576"/>
              <a:gd name="connsiteY2582" fmla="*/ 788221 h 1722677"/>
              <a:gd name="connsiteX2583" fmla="*/ 795143 w 1266576"/>
              <a:gd name="connsiteY2583" fmla="*/ 789433 h 1722677"/>
              <a:gd name="connsiteX2584" fmla="*/ 792049 w 1266576"/>
              <a:gd name="connsiteY2584" fmla="*/ 794450 h 1722677"/>
              <a:gd name="connsiteX2585" fmla="*/ 796021 w 1266576"/>
              <a:gd name="connsiteY2585" fmla="*/ 810002 h 1722677"/>
              <a:gd name="connsiteX2586" fmla="*/ 802668 w 1266576"/>
              <a:gd name="connsiteY2586" fmla="*/ 835881 h 1722677"/>
              <a:gd name="connsiteX2587" fmla="*/ 815837 w 1266576"/>
              <a:gd name="connsiteY2587" fmla="*/ 885339 h 1722677"/>
              <a:gd name="connsiteX2588" fmla="*/ 825244 w 1266576"/>
              <a:gd name="connsiteY2588" fmla="*/ 921543 h 1722677"/>
              <a:gd name="connsiteX2589" fmla="*/ 830930 w 1266576"/>
              <a:gd name="connsiteY2589" fmla="*/ 942196 h 1722677"/>
              <a:gd name="connsiteX2590" fmla="*/ 838706 w 1266576"/>
              <a:gd name="connsiteY2590" fmla="*/ 970959 h 1722677"/>
              <a:gd name="connsiteX2591" fmla="*/ 841047 w 1266576"/>
              <a:gd name="connsiteY2591" fmla="*/ 973802 h 1722677"/>
              <a:gd name="connsiteX2592" fmla="*/ 556466 w 1266576"/>
              <a:gd name="connsiteY2592" fmla="*/ 178716 h 1722677"/>
              <a:gd name="connsiteX2593" fmla="*/ 552536 w 1266576"/>
              <a:gd name="connsiteY2593" fmla="*/ 171860 h 1722677"/>
              <a:gd name="connsiteX2594" fmla="*/ 529961 w 1266576"/>
              <a:gd name="connsiteY2594" fmla="*/ 143891 h 1722677"/>
              <a:gd name="connsiteX2595" fmla="*/ 483973 w 1266576"/>
              <a:gd name="connsiteY2595" fmla="*/ 85361 h 1722677"/>
              <a:gd name="connsiteX2596" fmla="*/ 466748 w 1266576"/>
              <a:gd name="connsiteY2596" fmla="*/ 63872 h 1722677"/>
              <a:gd name="connsiteX2597" fmla="*/ 460226 w 1266576"/>
              <a:gd name="connsiteY2597" fmla="*/ 62660 h 1722677"/>
              <a:gd name="connsiteX2598" fmla="*/ 444507 w 1266576"/>
              <a:gd name="connsiteY2598" fmla="*/ 72108 h 1722677"/>
              <a:gd name="connsiteX2599" fmla="*/ 420342 w 1266576"/>
              <a:gd name="connsiteY2599" fmla="*/ 86740 h 1722677"/>
              <a:gd name="connsiteX2600" fmla="*/ 387733 w 1266576"/>
              <a:gd name="connsiteY2600" fmla="*/ 106682 h 1722677"/>
              <a:gd name="connsiteX2601" fmla="*/ 367624 w 1266576"/>
              <a:gd name="connsiteY2601" fmla="*/ 119225 h 1722677"/>
              <a:gd name="connsiteX2602" fmla="*/ 366662 w 1266576"/>
              <a:gd name="connsiteY2602" fmla="*/ 121022 h 1722677"/>
              <a:gd name="connsiteX2603" fmla="*/ 368209 w 1266576"/>
              <a:gd name="connsiteY2603" fmla="*/ 122360 h 1722677"/>
              <a:gd name="connsiteX2604" fmla="*/ 369672 w 1266576"/>
              <a:gd name="connsiteY2604" fmla="*/ 122862 h 1722677"/>
              <a:gd name="connsiteX2605" fmla="*/ 428202 w 1266576"/>
              <a:gd name="connsiteY2605" fmla="*/ 140546 h 1722677"/>
              <a:gd name="connsiteX2606" fmla="*/ 463362 w 1266576"/>
              <a:gd name="connsiteY2606" fmla="*/ 151040 h 1722677"/>
              <a:gd name="connsiteX2607" fmla="*/ 527076 w 1266576"/>
              <a:gd name="connsiteY2607" fmla="*/ 170229 h 1722677"/>
              <a:gd name="connsiteX2608" fmla="*/ 548188 w 1266576"/>
              <a:gd name="connsiteY2608" fmla="*/ 176918 h 1722677"/>
              <a:gd name="connsiteX2609" fmla="*/ 556466 w 1266576"/>
              <a:gd name="connsiteY2609" fmla="*/ 178716 h 1722677"/>
              <a:gd name="connsiteX2610" fmla="*/ 1137166 w 1266576"/>
              <a:gd name="connsiteY2610" fmla="*/ 897045 h 1722677"/>
              <a:gd name="connsiteX2611" fmla="*/ 1136330 w 1266576"/>
              <a:gd name="connsiteY2611" fmla="*/ 896041 h 1722677"/>
              <a:gd name="connsiteX2612" fmla="*/ 1129181 w 1266576"/>
              <a:gd name="connsiteY2612" fmla="*/ 898341 h 1722677"/>
              <a:gd name="connsiteX2613" fmla="*/ 1081856 w 1266576"/>
              <a:gd name="connsiteY2613" fmla="*/ 915816 h 1722677"/>
              <a:gd name="connsiteX2614" fmla="*/ 1040843 w 1266576"/>
              <a:gd name="connsiteY2614" fmla="*/ 930490 h 1722677"/>
              <a:gd name="connsiteX2615" fmla="*/ 1002715 w 1266576"/>
              <a:gd name="connsiteY2615" fmla="*/ 944161 h 1722677"/>
              <a:gd name="connsiteX2616" fmla="*/ 975331 w 1266576"/>
              <a:gd name="connsiteY2616" fmla="*/ 953860 h 1722677"/>
              <a:gd name="connsiteX2617" fmla="*/ 970900 w 1266576"/>
              <a:gd name="connsiteY2617" fmla="*/ 968242 h 1722677"/>
              <a:gd name="connsiteX2618" fmla="*/ 998451 w 1266576"/>
              <a:gd name="connsiteY2618" fmla="*/ 1009589 h 1722677"/>
              <a:gd name="connsiteX2619" fmla="*/ 1013250 w 1266576"/>
              <a:gd name="connsiteY2619" fmla="*/ 1031872 h 1722677"/>
              <a:gd name="connsiteX2620" fmla="*/ 1015550 w 1266576"/>
              <a:gd name="connsiteY2620" fmla="*/ 1034924 h 1722677"/>
              <a:gd name="connsiteX2621" fmla="*/ 1020399 w 1266576"/>
              <a:gd name="connsiteY2621" fmla="*/ 1035259 h 1722677"/>
              <a:gd name="connsiteX2622" fmla="*/ 1037122 w 1266576"/>
              <a:gd name="connsiteY2622" fmla="*/ 1016278 h 1722677"/>
              <a:gd name="connsiteX2623" fmla="*/ 1074498 w 1266576"/>
              <a:gd name="connsiteY2623" fmla="*/ 971796 h 1722677"/>
              <a:gd name="connsiteX2624" fmla="*/ 1082525 w 1266576"/>
              <a:gd name="connsiteY2624" fmla="*/ 962598 h 1722677"/>
              <a:gd name="connsiteX2625" fmla="*/ 1105184 w 1266576"/>
              <a:gd name="connsiteY2625" fmla="*/ 935758 h 1722677"/>
              <a:gd name="connsiteX2626" fmla="*/ 1133362 w 1266576"/>
              <a:gd name="connsiteY2626" fmla="*/ 902312 h 1722677"/>
              <a:gd name="connsiteX2627" fmla="*/ 1137166 w 1266576"/>
              <a:gd name="connsiteY2627" fmla="*/ 897045 h 1722677"/>
              <a:gd name="connsiteX2628" fmla="*/ 358468 w 1266576"/>
              <a:gd name="connsiteY2628" fmla="*/ 125872 h 1722677"/>
              <a:gd name="connsiteX2629" fmla="*/ 355583 w 1266576"/>
              <a:gd name="connsiteY2629" fmla="*/ 127502 h 1722677"/>
              <a:gd name="connsiteX2630" fmla="*/ 340700 w 1266576"/>
              <a:gd name="connsiteY2630" fmla="*/ 138205 h 1722677"/>
              <a:gd name="connsiteX2631" fmla="*/ 269837 w 1266576"/>
              <a:gd name="connsiteY2631" fmla="*/ 190171 h 1722677"/>
              <a:gd name="connsiteX2632" fmla="*/ 269837 w 1266576"/>
              <a:gd name="connsiteY2632" fmla="*/ 194352 h 1722677"/>
              <a:gd name="connsiteX2633" fmla="*/ 271844 w 1266576"/>
              <a:gd name="connsiteY2633" fmla="*/ 195397 h 1722677"/>
              <a:gd name="connsiteX2634" fmla="*/ 334554 w 1266576"/>
              <a:gd name="connsiteY2634" fmla="*/ 225289 h 1722677"/>
              <a:gd name="connsiteX2635" fmla="*/ 361980 w 1266576"/>
              <a:gd name="connsiteY2635" fmla="*/ 238751 h 1722677"/>
              <a:gd name="connsiteX2636" fmla="*/ 404665 w 1266576"/>
              <a:gd name="connsiteY2636" fmla="*/ 259320 h 1722677"/>
              <a:gd name="connsiteX2637" fmla="*/ 417876 w 1266576"/>
              <a:gd name="connsiteY2637" fmla="*/ 265340 h 1722677"/>
              <a:gd name="connsiteX2638" fmla="*/ 419841 w 1266576"/>
              <a:gd name="connsiteY2638" fmla="*/ 265340 h 1722677"/>
              <a:gd name="connsiteX2639" fmla="*/ 419841 w 1266576"/>
              <a:gd name="connsiteY2639" fmla="*/ 263292 h 1722677"/>
              <a:gd name="connsiteX2640" fmla="*/ 419130 w 1266576"/>
              <a:gd name="connsiteY2640" fmla="*/ 261954 h 1722677"/>
              <a:gd name="connsiteX2641" fmla="*/ 405668 w 1266576"/>
              <a:gd name="connsiteY2641" fmla="*/ 231100 h 1722677"/>
              <a:gd name="connsiteX2642" fmla="*/ 386019 w 1266576"/>
              <a:gd name="connsiteY2642" fmla="*/ 186367 h 1722677"/>
              <a:gd name="connsiteX2643" fmla="*/ 367916 w 1266576"/>
              <a:gd name="connsiteY2643" fmla="*/ 144810 h 1722677"/>
              <a:gd name="connsiteX2644" fmla="*/ 360433 w 1266576"/>
              <a:gd name="connsiteY2644" fmla="*/ 128088 h 1722677"/>
              <a:gd name="connsiteX2645" fmla="*/ 358468 w 1266576"/>
              <a:gd name="connsiteY2645" fmla="*/ 125872 h 1722677"/>
              <a:gd name="connsiteX2646" fmla="*/ 1012247 w 1266576"/>
              <a:gd name="connsiteY2646" fmla="*/ 591644 h 1722677"/>
              <a:gd name="connsiteX2647" fmla="*/ 1014128 w 1266576"/>
              <a:gd name="connsiteY2647" fmla="*/ 585498 h 1722677"/>
              <a:gd name="connsiteX2648" fmla="*/ 1020608 w 1266576"/>
              <a:gd name="connsiteY2648" fmla="*/ 556234 h 1722677"/>
              <a:gd name="connsiteX2649" fmla="*/ 1025625 w 1266576"/>
              <a:gd name="connsiteY2649" fmla="*/ 533072 h 1722677"/>
              <a:gd name="connsiteX2650" fmla="*/ 1034530 w 1266576"/>
              <a:gd name="connsiteY2650" fmla="*/ 494317 h 1722677"/>
              <a:gd name="connsiteX2651" fmla="*/ 1045776 w 1266576"/>
              <a:gd name="connsiteY2651" fmla="*/ 445110 h 1722677"/>
              <a:gd name="connsiteX2652" fmla="*/ 1052298 w 1266576"/>
              <a:gd name="connsiteY2652" fmla="*/ 415846 h 1722677"/>
              <a:gd name="connsiteX2653" fmla="*/ 1053176 w 1266576"/>
              <a:gd name="connsiteY2653" fmla="*/ 409783 h 1722677"/>
              <a:gd name="connsiteX2654" fmla="*/ 1051809 w 1266576"/>
              <a:gd name="connsiteY2654" fmla="*/ 407855 h 1722677"/>
              <a:gd name="connsiteX2655" fmla="*/ 1050668 w 1266576"/>
              <a:gd name="connsiteY2655" fmla="*/ 408069 h 1722677"/>
              <a:gd name="connsiteX2656" fmla="*/ 1038836 w 1266576"/>
              <a:gd name="connsiteY2656" fmla="*/ 413337 h 1722677"/>
              <a:gd name="connsiteX2657" fmla="*/ 985114 w 1266576"/>
              <a:gd name="connsiteY2657" fmla="*/ 439216 h 1722677"/>
              <a:gd name="connsiteX2658" fmla="*/ 957480 w 1266576"/>
              <a:gd name="connsiteY2658" fmla="*/ 452343 h 1722677"/>
              <a:gd name="connsiteX2659" fmla="*/ 954595 w 1266576"/>
              <a:gd name="connsiteY2659" fmla="*/ 459492 h 1722677"/>
              <a:gd name="connsiteX2660" fmla="*/ 955766 w 1266576"/>
              <a:gd name="connsiteY2660" fmla="*/ 462293 h 1722677"/>
              <a:gd name="connsiteX2661" fmla="*/ 983776 w 1266576"/>
              <a:gd name="connsiteY2661" fmla="*/ 526801 h 1722677"/>
              <a:gd name="connsiteX2662" fmla="*/ 1009237 w 1266576"/>
              <a:gd name="connsiteY2662" fmla="*/ 584119 h 1722677"/>
              <a:gd name="connsiteX2663" fmla="*/ 1012247 w 1266576"/>
              <a:gd name="connsiteY2663" fmla="*/ 591644 h 1722677"/>
              <a:gd name="connsiteX2664" fmla="*/ 310390 w 1266576"/>
              <a:gd name="connsiteY2664" fmla="*/ 271151 h 1722677"/>
              <a:gd name="connsiteX2665" fmla="*/ 310390 w 1266576"/>
              <a:gd name="connsiteY2665" fmla="*/ 271151 h 1722677"/>
              <a:gd name="connsiteX2666" fmla="*/ 357047 w 1266576"/>
              <a:gd name="connsiteY2666" fmla="*/ 270106 h 1722677"/>
              <a:gd name="connsiteX2667" fmla="*/ 408260 w 1266576"/>
              <a:gd name="connsiteY2667" fmla="*/ 269354 h 1722677"/>
              <a:gd name="connsiteX2668" fmla="*/ 412065 w 1266576"/>
              <a:gd name="connsiteY2668" fmla="*/ 269103 h 1722677"/>
              <a:gd name="connsiteX2669" fmla="*/ 413193 w 1266576"/>
              <a:gd name="connsiteY2669" fmla="*/ 268350 h 1722677"/>
              <a:gd name="connsiteX2670" fmla="*/ 412734 w 1266576"/>
              <a:gd name="connsiteY2670" fmla="*/ 267096 h 1722677"/>
              <a:gd name="connsiteX2671" fmla="*/ 409389 w 1266576"/>
              <a:gd name="connsiteY2671" fmla="*/ 265298 h 1722677"/>
              <a:gd name="connsiteX2672" fmla="*/ 374815 w 1266576"/>
              <a:gd name="connsiteY2672" fmla="*/ 248910 h 1722677"/>
              <a:gd name="connsiteX2673" fmla="*/ 321093 w 1266576"/>
              <a:gd name="connsiteY2673" fmla="*/ 223031 h 1722677"/>
              <a:gd name="connsiteX2674" fmla="*/ 294211 w 1266576"/>
              <a:gd name="connsiteY2674" fmla="*/ 210238 h 1722677"/>
              <a:gd name="connsiteX2675" fmla="*/ 272889 w 1266576"/>
              <a:gd name="connsiteY2675" fmla="*/ 199870 h 1722677"/>
              <a:gd name="connsiteX2676" fmla="*/ 265029 w 1266576"/>
              <a:gd name="connsiteY2676" fmla="*/ 196902 h 1722677"/>
              <a:gd name="connsiteX2677" fmla="*/ 262270 w 1266576"/>
              <a:gd name="connsiteY2677" fmla="*/ 197571 h 1722677"/>
              <a:gd name="connsiteX2678" fmla="*/ 259553 w 1266576"/>
              <a:gd name="connsiteY2678" fmla="*/ 200247 h 1722677"/>
              <a:gd name="connsiteX2679" fmla="*/ 236600 w 1266576"/>
              <a:gd name="connsiteY2679" fmla="*/ 229804 h 1722677"/>
              <a:gd name="connsiteX2680" fmla="*/ 214694 w 1266576"/>
              <a:gd name="connsiteY2680" fmla="*/ 258275 h 1722677"/>
              <a:gd name="connsiteX2681" fmla="*/ 206959 w 1266576"/>
              <a:gd name="connsiteY2681" fmla="*/ 268727 h 1722677"/>
              <a:gd name="connsiteX2682" fmla="*/ 208715 w 1266576"/>
              <a:gd name="connsiteY2682" fmla="*/ 272907 h 1722677"/>
              <a:gd name="connsiteX2683" fmla="*/ 220128 w 1266576"/>
              <a:gd name="connsiteY2683" fmla="*/ 272907 h 1722677"/>
              <a:gd name="connsiteX2684" fmla="*/ 277488 w 1266576"/>
              <a:gd name="connsiteY2684" fmla="*/ 271611 h 1722677"/>
              <a:gd name="connsiteX2685" fmla="*/ 951627 w 1266576"/>
              <a:gd name="connsiteY2685" fmla="*/ 450922 h 1722677"/>
              <a:gd name="connsiteX2686" fmla="*/ 954679 w 1266576"/>
              <a:gd name="connsiteY2686" fmla="*/ 449793 h 1722677"/>
              <a:gd name="connsiteX2687" fmla="*/ 993350 w 1266576"/>
              <a:gd name="connsiteY2687" fmla="*/ 431481 h 1722677"/>
              <a:gd name="connsiteX2688" fmla="*/ 1040968 w 1266576"/>
              <a:gd name="connsiteY2688" fmla="*/ 408738 h 1722677"/>
              <a:gd name="connsiteX2689" fmla="*/ 1048326 w 1266576"/>
              <a:gd name="connsiteY2689" fmla="*/ 404558 h 1722677"/>
              <a:gd name="connsiteX2690" fmla="*/ 1048535 w 1266576"/>
              <a:gd name="connsiteY2690" fmla="*/ 400084 h 1722677"/>
              <a:gd name="connsiteX2691" fmla="*/ 1034237 w 1266576"/>
              <a:gd name="connsiteY2691" fmla="*/ 392810 h 1722677"/>
              <a:gd name="connsiteX2692" fmla="*/ 1000792 w 1266576"/>
              <a:gd name="connsiteY2692" fmla="*/ 376338 h 1722677"/>
              <a:gd name="connsiteX2693" fmla="*/ 980306 w 1266576"/>
              <a:gd name="connsiteY2693" fmla="*/ 365970 h 1722677"/>
              <a:gd name="connsiteX2694" fmla="*/ 936325 w 1266576"/>
              <a:gd name="connsiteY2694" fmla="*/ 344481 h 1722677"/>
              <a:gd name="connsiteX2695" fmla="*/ 902880 w 1266576"/>
              <a:gd name="connsiteY2695" fmla="*/ 327758 h 1722677"/>
              <a:gd name="connsiteX2696" fmla="*/ 900246 w 1266576"/>
              <a:gd name="connsiteY2696" fmla="*/ 327758 h 1722677"/>
              <a:gd name="connsiteX2697" fmla="*/ 900246 w 1266576"/>
              <a:gd name="connsiteY2697" fmla="*/ 329890 h 1722677"/>
              <a:gd name="connsiteX2698" fmla="*/ 902043 w 1266576"/>
              <a:gd name="connsiteY2698" fmla="*/ 334907 h 1722677"/>
              <a:gd name="connsiteX2699" fmla="*/ 918097 w 1266576"/>
              <a:gd name="connsiteY2699" fmla="*/ 372951 h 1722677"/>
              <a:gd name="connsiteX2700" fmla="*/ 942304 w 1266576"/>
              <a:gd name="connsiteY2700" fmla="*/ 430771 h 1722677"/>
              <a:gd name="connsiteX2701" fmla="*/ 950122 w 1266576"/>
              <a:gd name="connsiteY2701" fmla="*/ 448246 h 1722677"/>
              <a:gd name="connsiteX2702" fmla="*/ 951627 w 1266576"/>
              <a:gd name="connsiteY2702" fmla="*/ 451214 h 1722677"/>
              <a:gd name="connsiteX2703" fmla="*/ 912161 w 1266576"/>
              <a:gd name="connsiteY2703" fmla="*/ 1682682 h 1722677"/>
              <a:gd name="connsiteX2704" fmla="*/ 913958 w 1266576"/>
              <a:gd name="connsiteY2704" fmla="*/ 1682682 h 1722677"/>
              <a:gd name="connsiteX2705" fmla="*/ 914669 w 1266576"/>
              <a:gd name="connsiteY2705" fmla="*/ 1682682 h 1722677"/>
              <a:gd name="connsiteX2706" fmla="*/ 915380 w 1266576"/>
              <a:gd name="connsiteY2706" fmla="*/ 1680968 h 1722677"/>
              <a:gd name="connsiteX2707" fmla="*/ 912453 w 1266576"/>
              <a:gd name="connsiteY2707" fmla="*/ 1677457 h 1722677"/>
              <a:gd name="connsiteX2708" fmla="*/ 879008 w 1266576"/>
              <a:gd name="connsiteY2708" fmla="*/ 1644011 h 1722677"/>
              <a:gd name="connsiteX2709" fmla="*/ 842134 w 1266576"/>
              <a:gd name="connsiteY2709" fmla="*/ 1607304 h 1722677"/>
              <a:gd name="connsiteX2710" fmla="*/ 822610 w 1266576"/>
              <a:gd name="connsiteY2710" fmla="*/ 1587864 h 1722677"/>
              <a:gd name="connsiteX2711" fmla="*/ 816214 w 1266576"/>
              <a:gd name="connsiteY2711" fmla="*/ 1587864 h 1722677"/>
              <a:gd name="connsiteX2712" fmla="*/ 799700 w 1266576"/>
              <a:gd name="connsiteY2712" fmla="*/ 1602747 h 1722677"/>
              <a:gd name="connsiteX2713" fmla="*/ 779758 w 1266576"/>
              <a:gd name="connsiteY2713" fmla="*/ 1620641 h 1722677"/>
              <a:gd name="connsiteX2714" fmla="*/ 743177 w 1266576"/>
              <a:gd name="connsiteY2714" fmla="*/ 1653167 h 1722677"/>
              <a:gd name="connsiteX2715" fmla="*/ 741713 w 1266576"/>
              <a:gd name="connsiteY2715" fmla="*/ 1654923 h 1722677"/>
              <a:gd name="connsiteX2716" fmla="*/ 741893 w 1266576"/>
              <a:gd name="connsiteY2716" fmla="*/ 1657163 h 1722677"/>
              <a:gd name="connsiteX2717" fmla="*/ 742340 w 1266576"/>
              <a:gd name="connsiteY2717" fmla="*/ 1657431 h 1722677"/>
              <a:gd name="connsiteX2718" fmla="*/ 746061 w 1266576"/>
              <a:gd name="connsiteY2718" fmla="*/ 1658225 h 1722677"/>
              <a:gd name="connsiteX2719" fmla="*/ 785360 w 1266576"/>
              <a:gd name="connsiteY2719" fmla="*/ 1664120 h 1722677"/>
              <a:gd name="connsiteX2720" fmla="*/ 837619 w 1266576"/>
              <a:gd name="connsiteY2720" fmla="*/ 1671938 h 1722677"/>
              <a:gd name="connsiteX2721" fmla="*/ 887536 w 1266576"/>
              <a:gd name="connsiteY2721" fmla="*/ 1679505 h 1722677"/>
              <a:gd name="connsiteX2722" fmla="*/ 912161 w 1266576"/>
              <a:gd name="connsiteY2722" fmla="*/ 1682766 h 1722677"/>
              <a:gd name="connsiteX2723" fmla="*/ 621769 w 1266576"/>
              <a:gd name="connsiteY2723" fmla="*/ 1098346 h 1722677"/>
              <a:gd name="connsiteX2724" fmla="*/ 626159 w 1266576"/>
              <a:gd name="connsiteY2724" fmla="*/ 1108505 h 1722677"/>
              <a:gd name="connsiteX2725" fmla="*/ 648316 w 1266576"/>
              <a:gd name="connsiteY2725" fmla="*/ 1148723 h 1722677"/>
              <a:gd name="connsiteX2726" fmla="*/ 663660 w 1266576"/>
              <a:gd name="connsiteY2726" fmla="*/ 1177988 h 1722677"/>
              <a:gd name="connsiteX2727" fmla="*/ 683142 w 1266576"/>
              <a:gd name="connsiteY2727" fmla="*/ 1213566 h 1722677"/>
              <a:gd name="connsiteX2728" fmla="*/ 703334 w 1266576"/>
              <a:gd name="connsiteY2728" fmla="*/ 1250481 h 1722677"/>
              <a:gd name="connsiteX2729" fmla="*/ 716629 w 1266576"/>
              <a:gd name="connsiteY2729" fmla="*/ 1275565 h 1722677"/>
              <a:gd name="connsiteX2730" fmla="*/ 722733 w 1266576"/>
              <a:gd name="connsiteY2730" fmla="*/ 1286143 h 1722677"/>
              <a:gd name="connsiteX2731" fmla="*/ 724029 w 1266576"/>
              <a:gd name="connsiteY2731" fmla="*/ 1286644 h 1722677"/>
              <a:gd name="connsiteX2732" fmla="*/ 724865 w 1266576"/>
              <a:gd name="connsiteY2732" fmla="*/ 1285641 h 1722677"/>
              <a:gd name="connsiteX2733" fmla="*/ 724447 w 1266576"/>
              <a:gd name="connsiteY2733" fmla="*/ 1278032 h 1722677"/>
              <a:gd name="connsiteX2734" fmla="*/ 721604 w 1266576"/>
              <a:gd name="connsiteY2734" fmla="*/ 1219126 h 1722677"/>
              <a:gd name="connsiteX2735" fmla="*/ 719347 w 1266576"/>
              <a:gd name="connsiteY2735" fmla="*/ 1180914 h 1722677"/>
              <a:gd name="connsiteX2736" fmla="*/ 718594 w 1266576"/>
              <a:gd name="connsiteY2736" fmla="*/ 1158757 h 1722677"/>
              <a:gd name="connsiteX2737" fmla="*/ 717340 w 1266576"/>
              <a:gd name="connsiteY2737" fmla="*/ 1137351 h 1722677"/>
              <a:gd name="connsiteX2738" fmla="*/ 712741 w 1266576"/>
              <a:gd name="connsiteY2738" fmla="*/ 1131206 h 1722677"/>
              <a:gd name="connsiteX2739" fmla="*/ 694764 w 1266576"/>
              <a:gd name="connsiteY2739" fmla="*/ 1124684 h 1722677"/>
              <a:gd name="connsiteX2740" fmla="*/ 657514 w 1266576"/>
              <a:gd name="connsiteY2740" fmla="*/ 1110846 h 1722677"/>
              <a:gd name="connsiteX2741" fmla="*/ 630214 w 1266576"/>
              <a:gd name="connsiteY2741" fmla="*/ 1100812 h 1722677"/>
              <a:gd name="connsiteX2742" fmla="*/ 621769 w 1266576"/>
              <a:gd name="connsiteY2742" fmla="*/ 1098346 h 1722677"/>
              <a:gd name="connsiteX2743" fmla="*/ 790377 w 1266576"/>
              <a:gd name="connsiteY2743" fmla="*/ 1237187 h 1722677"/>
              <a:gd name="connsiteX2744" fmla="*/ 786614 w 1266576"/>
              <a:gd name="connsiteY2744" fmla="*/ 1240322 h 1722677"/>
              <a:gd name="connsiteX2745" fmla="*/ 766672 w 1266576"/>
              <a:gd name="connsiteY2745" fmla="*/ 1261477 h 1722677"/>
              <a:gd name="connsiteX2746" fmla="*/ 737407 w 1266576"/>
              <a:gd name="connsiteY2746" fmla="*/ 1291703 h 1722677"/>
              <a:gd name="connsiteX2747" fmla="*/ 733645 w 1266576"/>
              <a:gd name="connsiteY2747" fmla="*/ 1296511 h 1722677"/>
              <a:gd name="connsiteX2748" fmla="*/ 734109 w 1266576"/>
              <a:gd name="connsiteY2748" fmla="*/ 1298768 h 1722677"/>
              <a:gd name="connsiteX2749" fmla="*/ 734564 w 1266576"/>
              <a:gd name="connsiteY2749" fmla="*/ 1298977 h 1722677"/>
              <a:gd name="connsiteX2750" fmla="*/ 746897 w 1266576"/>
              <a:gd name="connsiteY2750" fmla="*/ 1303158 h 1722677"/>
              <a:gd name="connsiteX2751" fmla="*/ 770936 w 1266576"/>
              <a:gd name="connsiteY2751" fmla="*/ 1310892 h 1722677"/>
              <a:gd name="connsiteX2752" fmla="*/ 816381 w 1266576"/>
              <a:gd name="connsiteY2752" fmla="*/ 1324229 h 1722677"/>
              <a:gd name="connsiteX2753" fmla="*/ 843430 w 1266576"/>
              <a:gd name="connsiteY2753" fmla="*/ 1332590 h 1722677"/>
              <a:gd name="connsiteX2754" fmla="*/ 896734 w 1266576"/>
              <a:gd name="connsiteY2754" fmla="*/ 1349062 h 1722677"/>
              <a:gd name="connsiteX2755" fmla="*/ 908524 w 1266576"/>
              <a:gd name="connsiteY2755" fmla="*/ 1352323 h 1722677"/>
              <a:gd name="connsiteX2756" fmla="*/ 910279 w 1266576"/>
              <a:gd name="connsiteY2756" fmla="*/ 1351529 h 1722677"/>
              <a:gd name="connsiteX2757" fmla="*/ 909820 w 1266576"/>
              <a:gd name="connsiteY2757" fmla="*/ 1350191 h 1722677"/>
              <a:gd name="connsiteX2758" fmla="*/ 890505 w 1266576"/>
              <a:gd name="connsiteY2758" fmla="*/ 1331712 h 1722677"/>
              <a:gd name="connsiteX2759" fmla="*/ 864961 w 1266576"/>
              <a:gd name="connsiteY2759" fmla="*/ 1307590 h 1722677"/>
              <a:gd name="connsiteX2760" fmla="*/ 841800 w 1266576"/>
              <a:gd name="connsiteY2760" fmla="*/ 1285390 h 1722677"/>
              <a:gd name="connsiteX2761" fmla="*/ 796857 w 1266576"/>
              <a:gd name="connsiteY2761" fmla="*/ 1242831 h 1722677"/>
              <a:gd name="connsiteX2762" fmla="*/ 790377 w 1266576"/>
              <a:gd name="connsiteY2762" fmla="*/ 1237187 h 1722677"/>
              <a:gd name="connsiteX2763" fmla="*/ 833773 w 1266576"/>
              <a:gd name="connsiteY2763" fmla="*/ 33478 h 1722677"/>
              <a:gd name="connsiteX2764" fmla="*/ 831891 w 1266576"/>
              <a:gd name="connsiteY2764" fmla="*/ 35736 h 1722677"/>
              <a:gd name="connsiteX2765" fmla="*/ 825871 w 1266576"/>
              <a:gd name="connsiteY2765" fmla="*/ 52459 h 1722677"/>
              <a:gd name="connsiteX2766" fmla="*/ 810193 w 1266576"/>
              <a:gd name="connsiteY2766" fmla="*/ 100370 h 1722677"/>
              <a:gd name="connsiteX2767" fmla="*/ 808939 w 1266576"/>
              <a:gd name="connsiteY2767" fmla="*/ 104550 h 1722677"/>
              <a:gd name="connsiteX2768" fmla="*/ 810850 w 1266576"/>
              <a:gd name="connsiteY2768" fmla="*/ 108683 h 1722677"/>
              <a:gd name="connsiteX2769" fmla="*/ 810988 w 1266576"/>
              <a:gd name="connsiteY2769" fmla="*/ 108731 h 1722677"/>
              <a:gd name="connsiteX2770" fmla="*/ 823530 w 1266576"/>
              <a:gd name="connsiteY2770" fmla="*/ 114375 h 1722677"/>
              <a:gd name="connsiteX2771" fmla="*/ 871692 w 1266576"/>
              <a:gd name="connsiteY2771" fmla="*/ 135989 h 1722677"/>
              <a:gd name="connsiteX2772" fmla="*/ 912286 w 1266576"/>
              <a:gd name="connsiteY2772" fmla="*/ 153841 h 1722677"/>
              <a:gd name="connsiteX2773" fmla="*/ 964043 w 1266576"/>
              <a:gd name="connsiteY2773" fmla="*/ 176709 h 1722677"/>
              <a:gd name="connsiteX2774" fmla="*/ 969645 w 1266576"/>
              <a:gd name="connsiteY2774" fmla="*/ 178674 h 1722677"/>
              <a:gd name="connsiteX2775" fmla="*/ 966468 w 1266576"/>
              <a:gd name="connsiteY2775" fmla="*/ 173281 h 1722677"/>
              <a:gd name="connsiteX2776" fmla="*/ 962287 w 1266576"/>
              <a:gd name="connsiteY2776" fmla="*/ 168724 h 1722677"/>
              <a:gd name="connsiteX2777" fmla="*/ 939712 w 1266576"/>
              <a:gd name="connsiteY2777" fmla="*/ 144810 h 1722677"/>
              <a:gd name="connsiteX2778" fmla="*/ 900915 w 1266576"/>
              <a:gd name="connsiteY2778" fmla="*/ 103672 h 1722677"/>
              <a:gd name="connsiteX2779" fmla="*/ 886031 w 1266576"/>
              <a:gd name="connsiteY2779" fmla="*/ 88246 h 1722677"/>
              <a:gd name="connsiteX2780" fmla="*/ 846440 w 1266576"/>
              <a:gd name="connsiteY2780" fmla="*/ 45811 h 1722677"/>
              <a:gd name="connsiteX2781" fmla="*/ 835779 w 1266576"/>
              <a:gd name="connsiteY2781" fmla="*/ 34858 h 1722677"/>
              <a:gd name="connsiteX2782" fmla="*/ 833773 w 1266576"/>
              <a:gd name="connsiteY2782" fmla="*/ 33478 h 1722677"/>
              <a:gd name="connsiteX2783" fmla="*/ 1213464 w 1266576"/>
              <a:gd name="connsiteY2783" fmla="*/ 573584 h 1722677"/>
              <a:gd name="connsiteX2784" fmla="*/ 1211917 w 1266576"/>
              <a:gd name="connsiteY2784" fmla="*/ 573584 h 1722677"/>
              <a:gd name="connsiteX2785" fmla="*/ 1208238 w 1266576"/>
              <a:gd name="connsiteY2785" fmla="*/ 580189 h 1722677"/>
              <a:gd name="connsiteX2786" fmla="*/ 1186959 w 1266576"/>
              <a:gd name="connsiteY2786" fmla="*/ 623376 h 1722677"/>
              <a:gd name="connsiteX2787" fmla="*/ 1170779 w 1266576"/>
              <a:gd name="connsiteY2787" fmla="*/ 654606 h 1722677"/>
              <a:gd name="connsiteX2788" fmla="*/ 1170779 w 1266576"/>
              <a:gd name="connsiteY2788" fmla="*/ 665977 h 1722677"/>
              <a:gd name="connsiteX2789" fmla="*/ 1186499 w 1266576"/>
              <a:gd name="connsiteY2789" fmla="*/ 694782 h 1722677"/>
              <a:gd name="connsiteX2790" fmla="*/ 1203598 w 1266576"/>
              <a:gd name="connsiteY2790" fmla="*/ 726388 h 1722677"/>
              <a:gd name="connsiteX2791" fmla="*/ 1227721 w 1266576"/>
              <a:gd name="connsiteY2791" fmla="*/ 771498 h 1722677"/>
              <a:gd name="connsiteX2792" fmla="*/ 1243398 w 1266576"/>
              <a:gd name="connsiteY2792" fmla="*/ 800345 h 1722677"/>
              <a:gd name="connsiteX2793" fmla="*/ 1249460 w 1266576"/>
              <a:gd name="connsiteY2793" fmla="*/ 810044 h 1722677"/>
              <a:gd name="connsiteX2794" fmla="*/ 1250296 w 1266576"/>
              <a:gd name="connsiteY2794" fmla="*/ 808330 h 1722677"/>
              <a:gd name="connsiteX2795" fmla="*/ 1215429 w 1266576"/>
              <a:gd name="connsiteY2795" fmla="*/ 584788 h 1722677"/>
              <a:gd name="connsiteX2796" fmla="*/ 1213464 w 1266576"/>
              <a:gd name="connsiteY2796" fmla="*/ 573584 h 1722677"/>
              <a:gd name="connsiteX2797" fmla="*/ 556592 w 1266576"/>
              <a:gd name="connsiteY2797" fmla="*/ 82351 h 1722677"/>
              <a:gd name="connsiteX2798" fmla="*/ 556884 w 1266576"/>
              <a:gd name="connsiteY2798" fmla="*/ 82351 h 1722677"/>
              <a:gd name="connsiteX2799" fmla="*/ 556048 w 1266576"/>
              <a:gd name="connsiteY2799" fmla="*/ 64039 h 1722677"/>
              <a:gd name="connsiteX2800" fmla="*/ 554710 w 1266576"/>
              <a:gd name="connsiteY2800" fmla="*/ 37325 h 1722677"/>
              <a:gd name="connsiteX2801" fmla="*/ 553247 w 1266576"/>
              <a:gd name="connsiteY2801" fmla="*/ 20602 h 1722677"/>
              <a:gd name="connsiteX2802" fmla="*/ 549526 w 1266576"/>
              <a:gd name="connsiteY2802" fmla="*/ 18888 h 1722677"/>
              <a:gd name="connsiteX2803" fmla="*/ 528623 w 1266576"/>
              <a:gd name="connsiteY2803" fmla="*/ 28796 h 1722677"/>
              <a:gd name="connsiteX2804" fmla="*/ 475235 w 1266576"/>
              <a:gd name="connsiteY2804" fmla="*/ 54884 h 1722677"/>
              <a:gd name="connsiteX2805" fmla="*/ 472978 w 1266576"/>
              <a:gd name="connsiteY2805" fmla="*/ 65419 h 1722677"/>
              <a:gd name="connsiteX2806" fmla="*/ 498522 w 1266576"/>
              <a:gd name="connsiteY2806" fmla="*/ 97861 h 1722677"/>
              <a:gd name="connsiteX2807" fmla="*/ 540329 w 1266576"/>
              <a:gd name="connsiteY2807" fmla="*/ 150663 h 1722677"/>
              <a:gd name="connsiteX2808" fmla="*/ 558389 w 1266576"/>
              <a:gd name="connsiteY2808" fmla="*/ 173406 h 1722677"/>
              <a:gd name="connsiteX2809" fmla="*/ 560271 w 1266576"/>
              <a:gd name="connsiteY2809" fmla="*/ 174159 h 1722677"/>
              <a:gd name="connsiteX2810" fmla="*/ 561232 w 1266576"/>
              <a:gd name="connsiteY2810" fmla="*/ 172403 h 1722677"/>
              <a:gd name="connsiteX2811" fmla="*/ 560731 w 1266576"/>
              <a:gd name="connsiteY2811" fmla="*/ 154050 h 1722677"/>
              <a:gd name="connsiteX2812" fmla="*/ 557511 w 1266576"/>
              <a:gd name="connsiteY2812" fmla="*/ 92217 h 1722677"/>
              <a:gd name="connsiteX2813" fmla="*/ 556592 w 1266576"/>
              <a:gd name="connsiteY2813" fmla="*/ 82351 h 1722677"/>
              <a:gd name="connsiteX2814" fmla="*/ 1216014 w 1266576"/>
              <a:gd name="connsiteY2814" fmla="*/ 1129910 h 1722677"/>
              <a:gd name="connsiteX2815" fmla="*/ 1214677 w 1266576"/>
              <a:gd name="connsiteY2815" fmla="*/ 1129408 h 1722677"/>
              <a:gd name="connsiteX2816" fmla="*/ 1207946 w 1266576"/>
              <a:gd name="connsiteY2816" fmla="*/ 1140362 h 1722677"/>
              <a:gd name="connsiteX2817" fmla="*/ 1193062 w 1266576"/>
              <a:gd name="connsiteY2817" fmla="*/ 1167076 h 1722677"/>
              <a:gd name="connsiteX2818" fmla="*/ 1180311 w 1266576"/>
              <a:gd name="connsiteY2818" fmla="*/ 1188816 h 1722677"/>
              <a:gd name="connsiteX2819" fmla="*/ 1158446 w 1266576"/>
              <a:gd name="connsiteY2819" fmla="*/ 1227404 h 1722677"/>
              <a:gd name="connsiteX2820" fmla="*/ 1147702 w 1266576"/>
              <a:gd name="connsiteY2820" fmla="*/ 1245924 h 1722677"/>
              <a:gd name="connsiteX2821" fmla="*/ 1140595 w 1266576"/>
              <a:gd name="connsiteY2821" fmla="*/ 1258466 h 1722677"/>
              <a:gd name="connsiteX2822" fmla="*/ 1139131 w 1266576"/>
              <a:gd name="connsiteY2822" fmla="*/ 1269211 h 1722677"/>
              <a:gd name="connsiteX2823" fmla="*/ 1154642 w 1266576"/>
              <a:gd name="connsiteY2823" fmla="*/ 1325190 h 1722677"/>
              <a:gd name="connsiteX2824" fmla="*/ 1156063 w 1266576"/>
              <a:gd name="connsiteY2824" fmla="*/ 1336437 h 1722677"/>
              <a:gd name="connsiteX2825" fmla="*/ 1157986 w 1266576"/>
              <a:gd name="connsiteY2825" fmla="*/ 1342039 h 1722677"/>
              <a:gd name="connsiteX2826" fmla="*/ 1169149 w 1266576"/>
              <a:gd name="connsiteY2826" fmla="*/ 1357549 h 1722677"/>
              <a:gd name="connsiteX2827" fmla="*/ 1170696 w 1266576"/>
              <a:gd name="connsiteY2827" fmla="*/ 1359221 h 1722677"/>
              <a:gd name="connsiteX2828" fmla="*/ 1172941 w 1266576"/>
              <a:gd name="connsiteY2828" fmla="*/ 1359226 h 1722677"/>
              <a:gd name="connsiteX2829" fmla="*/ 1173246 w 1266576"/>
              <a:gd name="connsiteY2829" fmla="*/ 1358803 h 1722677"/>
              <a:gd name="connsiteX2830" fmla="*/ 1174417 w 1266576"/>
              <a:gd name="connsiteY2830" fmla="*/ 1355166 h 1722677"/>
              <a:gd name="connsiteX2831" fmla="*/ 1176423 w 1266576"/>
              <a:gd name="connsiteY2831" fmla="*/ 1343878 h 1722677"/>
              <a:gd name="connsiteX2832" fmla="*/ 1185788 w 1266576"/>
              <a:gd name="connsiteY2832" fmla="*/ 1295048 h 1722677"/>
              <a:gd name="connsiteX2833" fmla="*/ 1191098 w 1266576"/>
              <a:gd name="connsiteY2833" fmla="*/ 1264947 h 1722677"/>
              <a:gd name="connsiteX2834" fmla="*/ 1207820 w 1266576"/>
              <a:gd name="connsiteY2834" fmla="*/ 1175521 h 1722677"/>
              <a:gd name="connsiteX2835" fmla="*/ 1210036 w 1266576"/>
              <a:gd name="connsiteY2835" fmla="*/ 1163523 h 1722677"/>
              <a:gd name="connsiteX2836" fmla="*/ 1214217 w 1266576"/>
              <a:gd name="connsiteY2836" fmla="*/ 1140947 h 1722677"/>
              <a:gd name="connsiteX2837" fmla="*/ 1216014 w 1266576"/>
              <a:gd name="connsiteY2837" fmla="*/ 1129910 h 1722677"/>
              <a:gd name="connsiteX2838" fmla="*/ 946150 w 1266576"/>
              <a:gd name="connsiteY2838" fmla="*/ 1682850 h 1722677"/>
              <a:gd name="connsiteX2839" fmla="*/ 946150 w 1266576"/>
              <a:gd name="connsiteY2839" fmla="*/ 1683101 h 1722677"/>
              <a:gd name="connsiteX2840" fmla="*/ 1001043 w 1266576"/>
              <a:gd name="connsiteY2840" fmla="*/ 1678334 h 1722677"/>
              <a:gd name="connsiteX2841" fmla="*/ 1033861 w 1266576"/>
              <a:gd name="connsiteY2841" fmla="*/ 1675910 h 1722677"/>
              <a:gd name="connsiteX2842" fmla="*/ 1052925 w 1266576"/>
              <a:gd name="connsiteY2842" fmla="*/ 1674405 h 1722677"/>
              <a:gd name="connsiteX2843" fmla="*/ 1057106 w 1266576"/>
              <a:gd name="connsiteY2843" fmla="*/ 1670224 h 1722677"/>
              <a:gd name="connsiteX2844" fmla="*/ 1055266 w 1266576"/>
              <a:gd name="connsiteY2844" fmla="*/ 1639705 h 1722677"/>
              <a:gd name="connsiteX2845" fmla="*/ 1053051 w 1266576"/>
              <a:gd name="connsiteY2845" fmla="*/ 1610691 h 1722677"/>
              <a:gd name="connsiteX2846" fmla="*/ 1051086 w 1266576"/>
              <a:gd name="connsiteY2846" fmla="*/ 1578667 h 1722677"/>
              <a:gd name="connsiteX2847" fmla="*/ 1050626 w 1266576"/>
              <a:gd name="connsiteY2847" fmla="*/ 1575656 h 1722677"/>
              <a:gd name="connsiteX2848" fmla="*/ 1047198 w 1266576"/>
              <a:gd name="connsiteY2848" fmla="*/ 1574570 h 1722677"/>
              <a:gd name="connsiteX2849" fmla="*/ 1041470 w 1266576"/>
              <a:gd name="connsiteY2849" fmla="*/ 1579628 h 1722677"/>
              <a:gd name="connsiteX2850" fmla="*/ 986661 w 1266576"/>
              <a:gd name="connsiteY2850" fmla="*/ 1630800 h 1722677"/>
              <a:gd name="connsiteX2851" fmla="*/ 966259 w 1266576"/>
              <a:gd name="connsiteY2851" fmla="*/ 1650324 h 1722677"/>
              <a:gd name="connsiteX2852" fmla="*/ 935907 w 1266576"/>
              <a:gd name="connsiteY2852" fmla="*/ 1678334 h 1722677"/>
              <a:gd name="connsiteX2853" fmla="*/ 935364 w 1266576"/>
              <a:gd name="connsiteY2853" fmla="*/ 1678836 h 1722677"/>
              <a:gd name="connsiteX2854" fmla="*/ 932813 w 1266576"/>
              <a:gd name="connsiteY2854" fmla="*/ 1683017 h 1722677"/>
              <a:gd name="connsiteX2855" fmla="*/ 936994 w 1266576"/>
              <a:gd name="connsiteY2855" fmla="*/ 1683602 h 1722677"/>
              <a:gd name="connsiteX2856" fmla="*/ 946150 w 1266576"/>
              <a:gd name="connsiteY2856" fmla="*/ 1682850 h 1722677"/>
              <a:gd name="connsiteX2857" fmla="*/ 515997 w 1266576"/>
              <a:gd name="connsiteY2857" fmla="*/ 1255707 h 1722677"/>
              <a:gd name="connsiteX2858" fmla="*/ 514910 w 1266576"/>
              <a:gd name="connsiteY2858" fmla="*/ 1245464 h 1722677"/>
              <a:gd name="connsiteX2859" fmla="*/ 511942 w 1266576"/>
              <a:gd name="connsiteY2859" fmla="*/ 1203657 h 1722677"/>
              <a:gd name="connsiteX2860" fmla="*/ 510311 w 1266576"/>
              <a:gd name="connsiteY2860" fmla="*/ 1183088 h 1722677"/>
              <a:gd name="connsiteX2861" fmla="*/ 508263 w 1266576"/>
              <a:gd name="connsiteY2861" fmla="*/ 1150312 h 1722677"/>
              <a:gd name="connsiteX2862" fmla="*/ 507050 w 1266576"/>
              <a:gd name="connsiteY2862" fmla="*/ 1139693 h 1722677"/>
              <a:gd name="connsiteX2863" fmla="*/ 504429 w 1266576"/>
              <a:gd name="connsiteY2863" fmla="*/ 1137577 h 1722677"/>
              <a:gd name="connsiteX2864" fmla="*/ 503622 w 1266576"/>
              <a:gd name="connsiteY2864" fmla="*/ 1137811 h 1722677"/>
              <a:gd name="connsiteX2865" fmla="*/ 498104 w 1266576"/>
              <a:gd name="connsiteY2865" fmla="*/ 1140403 h 1722677"/>
              <a:gd name="connsiteX2866" fmla="*/ 450903 w 1266576"/>
              <a:gd name="connsiteY2866" fmla="*/ 1163899 h 1722677"/>
              <a:gd name="connsiteX2867" fmla="*/ 412692 w 1266576"/>
              <a:gd name="connsiteY2867" fmla="*/ 1183172 h 1722677"/>
              <a:gd name="connsiteX2868" fmla="*/ 412357 w 1266576"/>
              <a:gd name="connsiteY2868" fmla="*/ 1191282 h 1722677"/>
              <a:gd name="connsiteX2869" fmla="*/ 467543 w 1266576"/>
              <a:gd name="connsiteY2869" fmla="*/ 1226902 h 1722677"/>
              <a:gd name="connsiteX2870" fmla="*/ 510520 w 1266576"/>
              <a:gd name="connsiteY2870" fmla="*/ 1254704 h 1722677"/>
              <a:gd name="connsiteX2871" fmla="*/ 514701 w 1266576"/>
              <a:gd name="connsiteY2871" fmla="*/ 1256669 h 1722677"/>
              <a:gd name="connsiteX2872" fmla="*/ 515997 w 1266576"/>
              <a:gd name="connsiteY2872" fmla="*/ 1255707 h 1722677"/>
              <a:gd name="connsiteX2873" fmla="*/ 916676 w 1266576"/>
              <a:gd name="connsiteY2873" fmla="*/ 1350567 h 1722677"/>
              <a:gd name="connsiteX2874" fmla="*/ 916676 w 1266576"/>
              <a:gd name="connsiteY2874" fmla="*/ 1346387 h 1722677"/>
              <a:gd name="connsiteX2875" fmla="*/ 914544 w 1266576"/>
              <a:gd name="connsiteY2875" fmla="*/ 1334346 h 1722677"/>
              <a:gd name="connsiteX2876" fmla="*/ 905346 w 1266576"/>
              <a:gd name="connsiteY2876" fmla="*/ 1285557 h 1722677"/>
              <a:gd name="connsiteX2877" fmla="*/ 895981 w 1266576"/>
              <a:gd name="connsiteY2877" fmla="*/ 1236058 h 1722677"/>
              <a:gd name="connsiteX2878" fmla="*/ 895229 w 1266576"/>
              <a:gd name="connsiteY2878" fmla="*/ 1233090 h 1722677"/>
              <a:gd name="connsiteX2879" fmla="*/ 889919 w 1266576"/>
              <a:gd name="connsiteY2879" fmla="*/ 1228909 h 1722677"/>
              <a:gd name="connsiteX2880" fmla="*/ 881558 w 1266576"/>
              <a:gd name="connsiteY2880" fmla="*/ 1229243 h 1722677"/>
              <a:gd name="connsiteX2881" fmla="*/ 863247 w 1266576"/>
              <a:gd name="connsiteY2881" fmla="*/ 1230623 h 1722677"/>
              <a:gd name="connsiteX2882" fmla="*/ 854091 w 1266576"/>
              <a:gd name="connsiteY2882" fmla="*/ 1230999 h 1722677"/>
              <a:gd name="connsiteX2883" fmla="*/ 812953 w 1266576"/>
              <a:gd name="connsiteY2883" fmla="*/ 1234009 h 1722677"/>
              <a:gd name="connsiteX2884" fmla="*/ 797777 w 1266576"/>
              <a:gd name="connsiteY2884" fmla="*/ 1235556 h 1722677"/>
              <a:gd name="connsiteX2885" fmla="*/ 797191 w 1266576"/>
              <a:gd name="connsiteY2885" fmla="*/ 1237270 h 1722677"/>
              <a:gd name="connsiteX2886" fmla="*/ 799658 w 1266576"/>
              <a:gd name="connsiteY2886" fmla="*/ 1240113 h 1722677"/>
              <a:gd name="connsiteX2887" fmla="*/ 829634 w 1266576"/>
              <a:gd name="connsiteY2887" fmla="*/ 1268417 h 1722677"/>
              <a:gd name="connsiteX2888" fmla="*/ 847778 w 1266576"/>
              <a:gd name="connsiteY2888" fmla="*/ 1285934 h 1722677"/>
              <a:gd name="connsiteX2889" fmla="*/ 879509 w 1266576"/>
              <a:gd name="connsiteY2889" fmla="*/ 1315700 h 1722677"/>
              <a:gd name="connsiteX2890" fmla="*/ 913749 w 1266576"/>
              <a:gd name="connsiteY2890" fmla="*/ 1348393 h 1722677"/>
              <a:gd name="connsiteX2891" fmla="*/ 916676 w 1266576"/>
              <a:gd name="connsiteY2891" fmla="*/ 1350567 h 1722677"/>
              <a:gd name="connsiteX2892" fmla="*/ 1084531 w 1266576"/>
              <a:gd name="connsiteY2892" fmla="*/ 307440 h 1722677"/>
              <a:gd name="connsiteX2893" fmla="*/ 1081187 w 1266576"/>
              <a:gd name="connsiteY2893" fmla="*/ 315550 h 1722677"/>
              <a:gd name="connsiteX2894" fmla="*/ 1064715 w 1266576"/>
              <a:gd name="connsiteY2894" fmla="*/ 380686 h 1722677"/>
              <a:gd name="connsiteX2895" fmla="*/ 1060534 w 1266576"/>
              <a:gd name="connsiteY2895" fmla="*/ 398537 h 1722677"/>
              <a:gd name="connsiteX2896" fmla="*/ 1062875 w 1266576"/>
              <a:gd name="connsiteY2896" fmla="*/ 404223 h 1722677"/>
              <a:gd name="connsiteX2897" fmla="*/ 1066094 w 1266576"/>
              <a:gd name="connsiteY2897" fmla="*/ 406272 h 1722677"/>
              <a:gd name="connsiteX2898" fmla="*/ 1093311 w 1266576"/>
              <a:gd name="connsiteY2898" fmla="*/ 423245 h 1722677"/>
              <a:gd name="connsiteX2899" fmla="*/ 1122576 w 1266576"/>
              <a:gd name="connsiteY2899" fmla="*/ 441306 h 1722677"/>
              <a:gd name="connsiteX2900" fmla="*/ 1139299 w 1266576"/>
              <a:gd name="connsiteY2900" fmla="*/ 451925 h 1722677"/>
              <a:gd name="connsiteX2901" fmla="*/ 1159408 w 1266576"/>
              <a:gd name="connsiteY2901" fmla="*/ 464467 h 1722677"/>
              <a:gd name="connsiteX2902" fmla="*/ 1160829 w 1266576"/>
              <a:gd name="connsiteY2902" fmla="*/ 465094 h 1722677"/>
              <a:gd name="connsiteX2903" fmla="*/ 1162125 w 1266576"/>
              <a:gd name="connsiteY2903" fmla="*/ 464718 h 1722677"/>
              <a:gd name="connsiteX2904" fmla="*/ 1162418 w 1266576"/>
              <a:gd name="connsiteY2904" fmla="*/ 463338 h 1722677"/>
              <a:gd name="connsiteX2905" fmla="*/ 1159575 w 1266576"/>
              <a:gd name="connsiteY2905" fmla="*/ 457109 h 1722677"/>
              <a:gd name="connsiteX2906" fmla="*/ 1127843 w 1266576"/>
              <a:gd name="connsiteY2906" fmla="*/ 392726 h 1722677"/>
              <a:gd name="connsiteX2907" fmla="*/ 1106940 w 1266576"/>
              <a:gd name="connsiteY2907" fmla="*/ 350125 h 1722677"/>
              <a:gd name="connsiteX2908" fmla="*/ 1087792 w 1266576"/>
              <a:gd name="connsiteY2908" fmla="*/ 311871 h 1722677"/>
              <a:gd name="connsiteX2909" fmla="*/ 1084531 w 1266576"/>
              <a:gd name="connsiteY2909" fmla="*/ 307440 h 1722677"/>
              <a:gd name="connsiteX2910" fmla="*/ 1057106 w 1266576"/>
              <a:gd name="connsiteY2910" fmla="*/ 395235 h 1722677"/>
              <a:gd name="connsiteX2911" fmla="*/ 1060283 w 1266576"/>
              <a:gd name="connsiteY2911" fmla="*/ 381397 h 1722677"/>
              <a:gd name="connsiteX2912" fmla="*/ 1072825 w 1266576"/>
              <a:gd name="connsiteY2912" fmla="*/ 331772 h 1722677"/>
              <a:gd name="connsiteX2913" fmla="*/ 1079556 w 1266576"/>
              <a:gd name="connsiteY2913" fmla="*/ 305099 h 1722677"/>
              <a:gd name="connsiteX2914" fmla="*/ 1076379 w 1266576"/>
              <a:gd name="connsiteY2914" fmla="*/ 294229 h 1722677"/>
              <a:gd name="connsiteX2915" fmla="*/ 1069481 w 1266576"/>
              <a:gd name="connsiteY2915" fmla="*/ 287122 h 1722677"/>
              <a:gd name="connsiteX2916" fmla="*/ 1041554 w 1266576"/>
              <a:gd name="connsiteY2916" fmla="*/ 255683 h 1722677"/>
              <a:gd name="connsiteX2917" fmla="*/ 1005056 w 1266576"/>
              <a:gd name="connsiteY2917" fmla="*/ 215464 h 1722677"/>
              <a:gd name="connsiteX2918" fmla="*/ 989546 w 1266576"/>
              <a:gd name="connsiteY2918" fmla="*/ 198742 h 1722677"/>
              <a:gd name="connsiteX2919" fmla="*/ 988208 w 1266576"/>
              <a:gd name="connsiteY2919" fmla="*/ 198198 h 1722677"/>
              <a:gd name="connsiteX2920" fmla="*/ 987623 w 1266576"/>
              <a:gd name="connsiteY2920" fmla="*/ 200079 h 1722677"/>
              <a:gd name="connsiteX2921" fmla="*/ 999203 w 1266576"/>
              <a:gd name="connsiteY2921" fmla="*/ 233274 h 1722677"/>
              <a:gd name="connsiteX2922" fmla="*/ 1011244 w 1266576"/>
              <a:gd name="connsiteY2922" fmla="*/ 267890 h 1722677"/>
              <a:gd name="connsiteX2923" fmla="*/ 1020525 w 1266576"/>
              <a:gd name="connsiteY2923" fmla="*/ 294521 h 1722677"/>
              <a:gd name="connsiteX2924" fmla="*/ 1028886 w 1266576"/>
              <a:gd name="connsiteY2924" fmla="*/ 317515 h 1722677"/>
              <a:gd name="connsiteX2925" fmla="*/ 1044647 w 1266576"/>
              <a:gd name="connsiteY2925" fmla="*/ 362207 h 1722677"/>
              <a:gd name="connsiteX2926" fmla="*/ 1055183 w 1266576"/>
              <a:gd name="connsiteY2926" fmla="*/ 393270 h 1722677"/>
              <a:gd name="connsiteX2927" fmla="*/ 1057106 w 1266576"/>
              <a:gd name="connsiteY2927" fmla="*/ 395276 h 1722677"/>
              <a:gd name="connsiteX2928" fmla="*/ 299311 w 1266576"/>
              <a:gd name="connsiteY2928" fmla="*/ 416640 h 1722677"/>
              <a:gd name="connsiteX2929" fmla="*/ 296426 w 1266576"/>
              <a:gd name="connsiteY2929" fmla="*/ 414591 h 1722677"/>
              <a:gd name="connsiteX2930" fmla="*/ 270422 w 1266576"/>
              <a:gd name="connsiteY2930" fmla="*/ 403345 h 1722677"/>
              <a:gd name="connsiteX2931" fmla="*/ 230915 w 1266576"/>
              <a:gd name="connsiteY2931" fmla="*/ 386957 h 1722677"/>
              <a:gd name="connsiteX2932" fmla="*/ 168873 w 1266576"/>
              <a:gd name="connsiteY2932" fmla="*/ 361036 h 1722677"/>
              <a:gd name="connsiteX2933" fmla="*/ 163229 w 1266576"/>
              <a:gd name="connsiteY2933" fmla="*/ 358737 h 1722677"/>
              <a:gd name="connsiteX2934" fmla="*/ 158630 w 1266576"/>
              <a:gd name="connsiteY2934" fmla="*/ 361329 h 1722677"/>
              <a:gd name="connsiteX2935" fmla="*/ 152108 w 1266576"/>
              <a:gd name="connsiteY2935" fmla="*/ 382483 h 1722677"/>
              <a:gd name="connsiteX2936" fmla="*/ 139106 w 1266576"/>
              <a:gd name="connsiteY2936" fmla="*/ 421699 h 1722677"/>
              <a:gd name="connsiteX2937" fmla="*/ 137727 w 1266576"/>
              <a:gd name="connsiteY2937" fmla="*/ 425879 h 1722677"/>
              <a:gd name="connsiteX2938" fmla="*/ 139082 w 1266576"/>
              <a:gd name="connsiteY2938" fmla="*/ 428768 h 1722677"/>
              <a:gd name="connsiteX2939" fmla="*/ 140110 w 1266576"/>
              <a:gd name="connsiteY2939" fmla="*/ 428889 h 1722677"/>
              <a:gd name="connsiteX2940" fmla="*/ 146255 w 1266576"/>
              <a:gd name="connsiteY2940" fmla="*/ 428638 h 1722677"/>
              <a:gd name="connsiteX2941" fmla="*/ 203406 w 1266576"/>
              <a:gd name="connsiteY2941" fmla="*/ 424165 h 1722677"/>
              <a:gd name="connsiteX2942" fmla="*/ 241534 w 1266576"/>
              <a:gd name="connsiteY2942" fmla="*/ 421113 h 1722677"/>
              <a:gd name="connsiteX2943" fmla="*/ 288776 w 1266576"/>
              <a:gd name="connsiteY2943" fmla="*/ 417643 h 1722677"/>
              <a:gd name="connsiteX2944" fmla="*/ 299311 w 1266576"/>
              <a:gd name="connsiteY2944" fmla="*/ 416640 h 1722677"/>
              <a:gd name="connsiteX2945" fmla="*/ 1054974 w 1266576"/>
              <a:gd name="connsiteY2945" fmla="*/ 1126022 h 1722677"/>
              <a:gd name="connsiteX2946" fmla="*/ 1054054 w 1266576"/>
              <a:gd name="connsiteY2946" fmla="*/ 1153447 h 1722677"/>
              <a:gd name="connsiteX2947" fmla="*/ 1051504 w 1266576"/>
              <a:gd name="connsiteY2947" fmla="*/ 1211475 h 1722677"/>
              <a:gd name="connsiteX2948" fmla="*/ 1051044 w 1266576"/>
              <a:gd name="connsiteY2948" fmla="*/ 1225982 h 1722677"/>
              <a:gd name="connsiteX2949" fmla="*/ 1048870 w 1266576"/>
              <a:gd name="connsiteY2949" fmla="*/ 1274855 h 1722677"/>
              <a:gd name="connsiteX2950" fmla="*/ 1061412 w 1266576"/>
              <a:gd name="connsiteY2950" fmla="*/ 1295758 h 1722677"/>
              <a:gd name="connsiteX2951" fmla="*/ 1099540 w 1266576"/>
              <a:gd name="connsiteY2951" fmla="*/ 1315240 h 1722677"/>
              <a:gd name="connsiteX2952" fmla="*/ 1106940 w 1266576"/>
              <a:gd name="connsiteY2952" fmla="*/ 1317247 h 1722677"/>
              <a:gd name="connsiteX2953" fmla="*/ 1106187 w 1266576"/>
              <a:gd name="connsiteY2953" fmla="*/ 1310056 h 1722677"/>
              <a:gd name="connsiteX2954" fmla="*/ 1093227 w 1266576"/>
              <a:gd name="connsiteY2954" fmla="*/ 1262062 h 1722677"/>
              <a:gd name="connsiteX2955" fmla="*/ 1080685 w 1266576"/>
              <a:gd name="connsiteY2955" fmla="*/ 1214778 h 1722677"/>
              <a:gd name="connsiteX2956" fmla="*/ 1074163 w 1266576"/>
              <a:gd name="connsiteY2956" fmla="*/ 1191199 h 1722677"/>
              <a:gd name="connsiteX2957" fmla="*/ 1066889 w 1266576"/>
              <a:gd name="connsiteY2957" fmla="*/ 1163105 h 1722677"/>
              <a:gd name="connsiteX2958" fmla="*/ 1060200 w 1266576"/>
              <a:gd name="connsiteY2958" fmla="*/ 1138020 h 1722677"/>
              <a:gd name="connsiteX2959" fmla="*/ 1054974 w 1266576"/>
              <a:gd name="connsiteY2959" fmla="*/ 1126022 h 1722677"/>
              <a:gd name="connsiteX2960" fmla="*/ 872737 w 1266576"/>
              <a:gd name="connsiteY2960" fmla="*/ 1121841 h 1722677"/>
              <a:gd name="connsiteX2961" fmla="*/ 852502 w 1266576"/>
              <a:gd name="connsiteY2961" fmla="*/ 1149810 h 1722677"/>
              <a:gd name="connsiteX2962" fmla="*/ 829048 w 1266576"/>
              <a:gd name="connsiteY2962" fmla="*/ 1182754 h 1722677"/>
              <a:gd name="connsiteX2963" fmla="*/ 798153 w 1266576"/>
              <a:gd name="connsiteY2963" fmla="*/ 1225439 h 1722677"/>
              <a:gd name="connsiteX2964" fmla="*/ 795812 w 1266576"/>
              <a:gd name="connsiteY2964" fmla="*/ 1229369 h 1722677"/>
              <a:gd name="connsiteX2965" fmla="*/ 796773 w 1266576"/>
              <a:gd name="connsiteY2965" fmla="*/ 1230957 h 1722677"/>
              <a:gd name="connsiteX2966" fmla="*/ 800536 w 1266576"/>
              <a:gd name="connsiteY2966" fmla="*/ 1230957 h 1722677"/>
              <a:gd name="connsiteX2967" fmla="*/ 824157 w 1266576"/>
              <a:gd name="connsiteY2967" fmla="*/ 1229201 h 1722677"/>
              <a:gd name="connsiteX2968" fmla="*/ 879802 w 1266576"/>
              <a:gd name="connsiteY2968" fmla="*/ 1225313 h 1722677"/>
              <a:gd name="connsiteX2969" fmla="*/ 890463 w 1266576"/>
              <a:gd name="connsiteY2969" fmla="*/ 1224352 h 1722677"/>
              <a:gd name="connsiteX2970" fmla="*/ 893122 w 1266576"/>
              <a:gd name="connsiteY2970" fmla="*/ 1221576 h 1722677"/>
              <a:gd name="connsiteX2971" fmla="*/ 893097 w 1266576"/>
              <a:gd name="connsiteY2971" fmla="*/ 1221258 h 1722677"/>
              <a:gd name="connsiteX2972" fmla="*/ 892637 w 1266576"/>
              <a:gd name="connsiteY2972" fmla="*/ 1218248 h 1722677"/>
              <a:gd name="connsiteX2973" fmla="*/ 884819 w 1266576"/>
              <a:gd name="connsiteY2973" fmla="*/ 1180078 h 1722677"/>
              <a:gd name="connsiteX2974" fmla="*/ 876458 w 1266576"/>
              <a:gd name="connsiteY2974" fmla="*/ 1138271 h 1722677"/>
              <a:gd name="connsiteX2975" fmla="*/ 872737 w 1266576"/>
              <a:gd name="connsiteY2975" fmla="*/ 1122050 h 1722677"/>
              <a:gd name="connsiteX2976" fmla="*/ 605172 w 1266576"/>
              <a:gd name="connsiteY2976" fmla="*/ 1320174 h 1722677"/>
              <a:gd name="connsiteX2977" fmla="*/ 606217 w 1266576"/>
              <a:gd name="connsiteY2977" fmla="*/ 1319296 h 1722677"/>
              <a:gd name="connsiteX2978" fmla="*/ 602036 w 1266576"/>
              <a:gd name="connsiteY2978" fmla="*/ 1311185 h 1722677"/>
              <a:gd name="connsiteX2979" fmla="*/ 564410 w 1266576"/>
              <a:gd name="connsiteY2979" fmla="*/ 1241117 h 1722677"/>
              <a:gd name="connsiteX2980" fmla="*/ 547018 w 1266576"/>
              <a:gd name="connsiteY2980" fmla="*/ 1208005 h 1722677"/>
              <a:gd name="connsiteX2981" fmla="*/ 521934 w 1266576"/>
              <a:gd name="connsiteY2981" fmla="*/ 1161558 h 1722677"/>
              <a:gd name="connsiteX2982" fmla="*/ 513321 w 1266576"/>
              <a:gd name="connsiteY2982" fmla="*/ 1146256 h 1722677"/>
              <a:gd name="connsiteX2983" fmla="*/ 512067 w 1266576"/>
              <a:gd name="connsiteY2983" fmla="*/ 1145838 h 1722677"/>
              <a:gd name="connsiteX2984" fmla="*/ 511231 w 1266576"/>
              <a:gd name="connsiteY2984" fmla="*/ 1146925 h 1722677"/>
              <a:gd name="connsiteX2985" fmla="*/ 512569 w 1266576"/>
              <a:gd name="connsiteY2985" fmla="*/ 1167494 h 1722677"/>
              <a:gd name="connsiteX2986" fmla="*/ 516750 w 1266576"/>
              <a:gd name="connsiteY2986" fmla="*/ 1219293 h 1722677"/>
              <a:gd name="connsiteX2987" fmla="*/ 518631 w 1266576"/>
              <a:gd name="connsiteY2987" fmla="*/ 1249812 h 1722677"/>
              <a:gd name="connsiteX2988" fmla="*/ 519049 w 1266576"/>
              <a:gd name="connsiteY2988" fmla="*/ 1256627 h 1722677"/>
              <a:gd name="connsiteX2989" fmla="*/ 522477 w 1266576"/>
              <a:gd name="connsiteY2989" fmla="*/ 1262313 h 1722677"/>
              <a:gd name="connsiteX2990" fmla="*/ 545513 w 1266576"/>
              <a:gd name="connsiteY2990" fmla="*/ 1278659 h 1722677"/>
              <a:gd name="connsiteX2991" fmla="*/ 585439 w 1266576"/>
              <a:gd name="connsiteY2991" fmla="*/ 1306879 h 1722677"/>
              <a:gd name="connsiteX2992" fmla="*/ 605172 w 1266576"/>
              <a:gd name="connsiteY2992" fmla="*/ 1320383 h 1722677"/>
              <a:gd name="connsiteX2993" fmla="*/ 816214 w 1266576"/>
              <a:gd name="connsiteY2993" fmla="*/ 1014522 h 1722677"/>
              <a:gd name="connsiteX2994" fmla="*/ 816214 w 1266576"/>
              <a:gd name="connsiteY2994" fmla="*/ 1014062 h 1722677"/>
              <a:gd name="connsiteX2995" fmla="*/ 782768 w 1266576"/>
              <a:gd name="connsiteY2995" fmla="*/ 1015609 h 1722677"/>
              <a:gd name="connsiteX2996" fmla="*/ 723945 w 1266576"/>
              <a:gd name="connsiteY2996" fmla="*/ 1017700 h 1722677"/>
              <a:gd name="connsiteX2997" fmla="*/ 713619 w 1266576"/>
              <a:gd name="connsiteY2997" fmla="*/ 1025810 h 1722677"/>
              <a:gd name="connsiteX2998" fmla="*/ 704338 w 1266576"/>
              <a:gd name="connsiteY2998" fmla="*/ 1063437 h 1722677"/>
              <a:gd name="connsiteX2999" fmla="*/ 701286 w 1266576"/>
              <a:gd name="connsiteY2999" fmla="*/ 1076815 h 1722677"/>
              <a:gd name="connsiteX3000" fmla="*/ 703125 w 1266576"/>
              <a:gd name="connsiteY3000" fmla="*/ 1078738 h 1722677"/>
              <a:gd name="connsiteX3001" fmla="*/ 704630 w 1266576"/>
              <a:gd name="connsiteY3001" fmla="*/ 1078320 h 1722677"/>
              <a:gd name="connsiteX3002" fmla="*/ 749448 w 1266576"/>
              <a:gd name="connsiteY3002" fmla="*/ 1061597 h 1722677"/>
              <a:gd name="connsiteX3003" fmla="*/ 798529 w 1266576"/>
              <a:gd name="connsiteY3003" fmla="*/ 1042575 h 1722677"/>
              <a:gd name="connsiteX3004" fmla="*/ 846398 w 1266576"/>
              <a:gd name="connsiteY3004" fmla="*/ 1023971 h 1722677"/>
              <a:gd name="connsiteX3005" fmla="*/ 867845 w 1266576"/>
              <a:gd name="connsiteY3005" fmla="*/ 1015902 h 1722677"/>
              <a:gd name="connsiteX3006" fmla="*/ 870270 w 1266576"/>
              <a:gd name="connsiteY3006" fmla="*/ 1014439 h 1722677"/>
              <a:gd name="connsiteX3007" fmla="*/ 867385 w 1266576"/>
              <a:gd name="connsiteY3007" fmla="*/ 1012975 h 1722677"/>
              <a:gd name="connsiteX3008" fmla="*/ 856683 w 1266576"/>
              <a:gd name="connsiteY3008" fmla="*/ 1012975 h 1722677"/>
              <a:gd name="connsiteX3009" fmla="*/ 1044856 w 1266576"/>
              <a:gd name="connsiteY3009" fmla="*/ 1275984 h 1722677"/>
              <a:gd name="connsiteX3010" fmla="*/ 1047699 w 1266576"/>
              <a:gd name="connsiteY3010" fmla="*/ 1219461 h 1722677"/>
              <a:gd name="connsiteX3011" fmla="*/ 1049455 w 1266576"/>
              <a:gd name="connsiteY3011" fmla="*/ 1172093 h 1722677"/>
              <a:gd name="connsiteX3012" fmla="*/ 1050375 w 1266576"/>
              <a:gd name="connsiteY3012" fmla="*/ 1146089 h 1722677"/>
              <a:gd name="connsiteX3013" fmla="*/ 1051420 w 1266576"/>
              <a:gd name="connsiteY3013" fmla="*/ 1114776 h 1722677"/>
              <a:gd name="connsiteX3014" fmla="*/ 1046445 w 1266576"/>
              <a:gd name="connsiteY3014" fmla="*/ 1108755 h 1722677"/>
              <a:gd name="connsiteX3015" fmla="*/ 1037331 w 1266576"/>
              <a:gd name="connsiteY3015" fmla="*/ 1107794 h 1722677"/>
              <a:gd name="connsiteX3016" fmla="*/ 1019856 w 1266576"/>
              <a:gd name="connsiteY3016" fmla="*/ 1105662 h 1722677"/>
              <a:gd name="connsiteX3017" fmla="*/ 999203 w 1266576"/>
              <a:gd name="connsiteY3017" fmla="*/ 1103404 h 1722677"/>
              <a:gd name="connsiteX3018" fmla="*/ 996318 w 1266576"/>
              <a:gd name="connsiteY3018" fmla="*/ 1106540 h 1722677"/>
              <a:gd name="connsiteX3019" fmla="*/ 1002130 w 1266576"/>
              <a:gd name="connsiteY3019" fmla="*/ 1128739 h 1722677"/>
              <a:gd name="connsiteX3020" fmla="*/ 1019563 w 1266576"/>
              <a:gd name="connsiteY3020" fmla="*/ 1189736 h 1722677"/>
              <a:gd name="connsiteX3021" fmla="*/ 1037331 w 1266576"/>
              <a:gd name="connsiteY3021" fmla="*/ 1253073 h 1722677"/>
              <a:gd name="connsiteX3022" fmla="*/ 1042766 w 1266576"/>
              <a:gd name="connsiteY3022" fmla="*/ 1271385 h 1722677"/>
              <a:gd name="connsiteX3023" fmla="*/ 1044856 w 1266576"/>
              <a:gd name="connsiteY3023" fmla="*/ 1276193 h 1722677"/>
              <a:gd name="connsiteX3024" fmla="*/ 721771 w 1266576"/>
              <a:gd name="connsiteY3024" fmla="*/ 1153823 h 1722677"/>
              <a:gd name="connsiteX3025" fmla="*/ 722398 w 1266576"/>
              <a:gd name="connsiteY3025" fmla="*/ 1153823 h 1722677"/>
              <a:gd name="connsiteX3026" fmla="*/ 722398 w 1266576"/>
              <a:gd name="connsiteY3026" fmla="*/ 1162185 h 1722677"/>
              <a:gd name="connsiteX3027" fmla="*/ 724823 w 1266576"/>
              <a:gd name="connsiteY3027" fmla="*/ 1203407 h 1722677"/>
              <a:gd name="connsiteX3028" fmla="*/ 728419 w 1266576"/>
              <a:gd name="connsiteY3028" fmla="*/ 1280624 h 1722677"/>
              <a:gd name="connsiteX3029" fmla="*/ 729297 w 1266576"/>
              <a:gd name="connsiteY3029" fmla="*/ 1290532 h 1722677"/>
              <a:gd name="connsiteX3030" fmla="*/ 730768 w 1266576"/>
              <a:gd name="connsiteY3030" fmla="*/ 1291904 h 1722677"/>
              <a:gd name="connsiteX3031" fmla="*/ 731512 w 1266576"/>
              <a:gd name="connsiteY3031" fmla="*/ 1291661 h 1722677"/>
              <a:gd name="connsiteX3032" fmla="*/ 734815 w 1266576"/>
              <a:gd name="connsiteY3032" fmla="*/ 1288484 h 1722677"/>
              <a:gd name="connsiteX3033" fmla="*/ 761237 w 1266576"/>
              <a:gd name="connsiteY3033" fmla="*/ 1260849 h 1722677"/>
              <a:gd name="connsiteX3034" fmla="*/ 784691 w 1266576"/>
              <a:gd name="connsiteY3034" fmla="*/ 1236643 h 1722677"/>
              <a:gd name="connsiteX3035" fmla="*/ 785151 w 1266576"/>
              <a:gd name="connsiteY3035" fmla="*/ 1229494 h 1722677"/>
              <a:gd name="connsiteX3036" fmla="*/ 765460 w 1266576"/>
              <a:gd name="connsiteY3036" fmla="*/ 1201316 h 1722677"/>
              <a:gd name="connsiteX3037" fmla="*/ 757475 w 1266576"/>
              <a:gd name="connsiteY3037" fmla="*/ 1190112 h 1722677"/>
              <a:gd name="connsiteX3038" fmla="*/ 726328 w 1266576"/>
              <a:gd name="connsiteY3038" fmla="*/ 1144668 h 1722677"/>
              <a:gd name="connsiteX3039" fmla="*/ 724489 w 1266576"/>
              <a:gd name="connsiteY3039" fmla="*/ 1142243 h 1722677"/>
              <a:gd name="connsiteX3040" fmla="*/ 723235 w 1266576"/>
              <a:gd name="connsiteY3040" fmla="*/ 1141658 h 1722677"/>
              <a:gd name="connsiteX3041" fmla="*/ 721855 w 1266576"/>
              <a:gd name="connsiteY3041" fmla="*/ 1143121 h 1722677"/>
              <a:gd name="connsiteX3042" fmla="*/ 721771 w 1266576"/>
              <a:gd name="connsiteY3042" fmla="*/ 1154032 h 1722677"/>
              <a:gd name="connsiteX3043" fmla="*/ 1143354 w 1266576"/>
              <a:gd name="connsiteY3043" fmla="*/ 1301026 h 1722677"/>
              <a:gd name="connsiteX3044" fmla="*/ 1142643 w 1266576"/>
              <a:gd name="connsiteY3044" fmla="*/ 1296469 h 1722677"/>
              <a:gd name="connsiteX3045" fmla="*/ 1076797 w 1266576"/>
              <a:gd name="connsiteY3045" fmla="*/ 1059047 h 1722677"/>
              <a:gd name="connsiteX3046" fmla="*/ 1076463 w 1266576"/>
              <a:gd name="connsiteY3046" fmla="*/ 1058378 h 1722677"/>
              <a:gd name="connsiteX3047" fmla="*/ 1075961 w 1266576"/>
              <a:gd name="connsiteY3047" fmla="*/ 1057793 h 1722677"/>
              <a:gd name="connsiteX3048" fmla="*/ 1074874 w 1266576"/>
              <a:gd name="connsiteY3048" fmla="*/ 1057291 h 1722677"/>
              <a:gd name="connsiteX3049" fmla="*/ 1073327 w 1266576"/>
              <a:gd name="connsiteY3049" fmla="*/ 1060552 h 1722677"/>
              <a:gd name="connsiteX3050" fmla="*/ 1059698 w 1266576"/>
              <a:gd name="connsiteY3050" fmla="*/ 1096339 h 1722677"/>
              <a:gd name="connsiteX3051" fmla="*/ 1057064 w 1266576"/>
              <a:gd name="connsiteY3051" fmla="*/ 1103488 h 1722677"/>
              <a:gd name="connsiteX3052" fmla="*/ 1057357 w 1266576"/>
              <a:gd name="connsiteY3052" fmla="*/ 1111849 h 1722677"/>
              <a:gd name="connsiteX3053" fmla="*/ 1061537 w 1266576"/>
              <a:gd name="connsiteY3053" fmla="*/ 1120879 h 1722677"/>
              <a:gd name="connsiteX3054" fmla="*/ 1078887 w 1266576"/>
              <a:gd name="connsiteY3054" fmla="*/ 1159258 h 1722677"/>
              <a:gd name="connsiteX3055" fmla="*/ 1103177 w 1266576"/>
              <a:gd name="connsiteY3055" fmla="*/ 1213607 h 1722677"/>
              <a:gd name="connsiteX3056" fmla="*/ 1132442 w 1266576"/>
              <a:gd name="connsiteY3056" fmla="*/ 1279245 h 1722677"/>
              <a:gd name="connsiteX3057" fmla="*/ 1143354 w 1266576"/>
              <a:gd name="connsiteY3057" fmla="*/ 1301235 h 1722677"/>
              <a:gd name="connsiteX3058" fmla="*/ 1184367 w 1266576"/>
              <a:gd name="connsiteY3058" fmla="*/ 1097551 h 1722677"/>
              <a:gd name="connsiteX3059" fmla="*/ 1182987 w 1266576"/>
              <a:gd name="connsiteY3059" fmla="*/ 1095837 h 1722677"/>
              <a:gd name="connsiteX3060" fmla="*/ 1172410 w 1266576"/>
              <a:gd name="connsiteY3060" fmla="*/ 1091364 h 1722677"/>
              <a:gd name="connsiteX3061" fmla="*/ 1091889 w 1266576"/>
              <a:gd name="connsiteY3061" fmla="*/ 1059967 h 1722677"/>
              <a:gd name="connsiteX3062" fmla="*/ 1083152 w 1266576"/>
              <a:gd name="connsiteY3062" fmla="*/ 1057166 h 1722677"/>
              <a:gd name="connsiteX3063" fmla="*/ 1081300 w 1266576"/>
              <a:gd name="connsiteY3063" fmla="*/ 1058219 h 1722677"/>
              <a:gd name="connsiteX3064" fmla="*/ 1081270 w 1266576"/>
              <a:gd name="connsiteY3064" fmla="*/ 1058880 h 1722677"/>
              <a:gd name="connsiteX3065" fmla="*/ 1081897 w 1266576"/>
              <a:gd name="connsiteY3065" fmla="*/ 1061095 h 1722677"/>
              <a:gd name="connsiteX3066" fmla="*/ 1088587 w 1266576"/>
              <a:gd name="connsiteY3066" fmla="*/ 1077358 h 1722677"/>
              <a:gd name="connsiteX3067" fmla="*/ 1117852 w 1266576"/>
              <a:gd name="connsiteY3067" fmla="*/ 1145546 h 1722677"/>
              <a:gd name="connsiteX3068" fmla="*/ 1124332 w 1266576"/>
              <a:gd name="connsiteY3068" fmla="*/ 1147260 h 1722677"/>
              <a:gd name="connsiteX3069" fmla="*/ 1129098 w 1266576"/>
              <a:gd name="connsiteY3069" fmla="*/ 1143497 h 1722677"/>
              <a:gd name="connsiteX3070" fmla="*/ 1178012 w 1266576"/>
              <a:gd name="connsiteY3070" fmla="*/ 1104198 h 1722677"/>
              <a:gd name="connsiteX3071" fmla="*/ 1183196 w 1266576"/>
              <a:gd name="connsiteY3071" fmla="*/ 1099642 h 1722677"/>
              <a:gd name="connsiteX3072" fmla="*/ 1184367 w 1266576"/>
              <a:gd name="connsiteY3072" fmla="*/ 1097760 h 1722677"/>
              <a:gd name="connsiteX3073" fmla="*/ 687155 w 1266576"/>
              <a:gd name="connsiteY3073" fmla="*/ 4130 h 1722677"/>
              <a:gd name="connsiteX3074" fmla="*/ 687155 w 1266576"/>
              <a:gd name="connsiteY3074" fmla="*/ 4130 h 1722677"/>
              <a:gd name="connsiteX3075" fmla="*/ 674195 w 1266576"/>
              <a:gd name="connsiteY3075" fmla="*/ 3210 h 1722677"/>
              <a:gd name="connsiteX3076" fmla="*/ 670809 w 1266576"/>
              <a:gd name="connsiteY3076" fmla="*/ 3921 h 1722677"/>
              <a:gd name="connsiteX3077" fmla="*/ 672523 w 1266576"/>
              <a:gd name="connsiteY3077" fmla="*/ 6805 h 1722677"/>
              <a:gd name="connsiteX3078" fmla="*/ 704338 w 1266576"/>
              <a:gd name="connsiteY3078" fmla="*/ 30594 h 1722677"/>
              <a:gd name="connsiteX3079" fmla="*/ 734982 w 1266576"/>
              <a:gd name="connsiteY3079" fmla="*/ 53378 h 1722677"/>
              <a:gd name="connsiteX3080" fmla="*/ 791673 w 1266576"/>
              <a:gd name="connsiteY3080" fmla="*/ 96273 h 1722677"/>
              <a:gd name="connsiteX3081" fmla="*/ 796146 w 1266576"/>
              <a:gd name="connsiteY3081" fmla="*/ 99199 h 1722677"/>
              <a:gd name="connsiteX3082" fmla="*/ 797568 w 1266576"/>
              <a:gd name="connsiteY3082" fmla="*/ 99199 h 1722677"/>
              <a:gd name="connsiteX3083" fmla="*/ 798069 w 1266576"/>
              <a:gd name="connsiteY3083" fmla="*/ 97192 h 1722677"/>
              <a:gd name="connsiteX3084" fmla="*/ 797609 w 1266576"/>
              <a:gd name="connsiteY3084" fmla="*/ 95729 h 1722677"/>
              <a:gd name="connsiteX3085" fmla="*/ 784524 w 1266576"/>
              <a:gd name="connsiteY3085" fmla="*/ 64792 h 1722677"/>
              <a:gd name="connsiteX3086" fmla="*/ 771982 w 1266576"/>
              <a:gd name="connsiteY3086" fmla="*/ 36070 h 1722677"/>
              <a:gd name="connsiteX3087" fmla="*/ 761070 w 1266576"/>
              <a:gd name="connsiteY3087" fmla="*/ 10986 h 1722677"/>
              <a:gd name="connsiteX3088" fmla="*/ 756722 w 1266576"/>
              <a:gd name="connsiteY3088" fmla="*/ 7767 h 1722677"/>
              <a:gd name="connsiteX3089" fmla="*/ 726203 w 1266576"/>
              <a:gd name="connsiteY3089" fmla="*/ 6304 h 1722677"/>
              <a:gd name="connsiteX3090" fmla="*/ 687155 w 1266576"/>
              <a:gd name="connsiteY3090" fmla="*/ 4130 h 1722677"/>
              <a:gd name="connsiteX3091" fmla="*/ 388444 w 1266576"/>
              <a:gd name="connsiteY3091" fmla="*/ 1184510 h 1722677"/>
              <a:gd name="connsiteX3092" fmla="*/ 388444 w 1266576"/>
              <a:gd name="connsiteY3092" fmla="*/ 1183130 h 1722677"/>
              <a:gd name="connsiteX3093" fmla="*/ 351486 w 1266576"/>
              <a:gd name="connsiteY3093" fmla="*/ 1166825 h 1722677"/>
              <a:gd name="connsiteX3094" fmla="*/ 296510 w 1266576"/>
              <a:gd name="connsiteY3094" fmla="*/ 1143873 h 1722677"/>
              <a:gd name="connsiteX3095" fmla="*/ 260723 w 1266576"/>
              <a:gd name="connsiteY3095" fmla="*/ 1128530 h 1722677"/>
              <a:gd name="connsiteX3096" fmla="*/ 255664 w 1266576"/>
              <a:gd name="connsiteY3096" fmla="*/ 1126858 h 1722677"/>
              <a:gd name="connsiteX3097" fmla="*/ 253584 w 1266576"/>
              <a:gd name="connsiteY3097" fmla="*/ 1128104 h 1722677"/>
              <a:gd name="connsiteX3098" fmla="*/ 253532 w 1266576"/>
              <a:gd name="connsiteY3098" fmla="*/ 1128488 h 1722677"/>
              <a:gd name="connsiteX3099" fmla="*/ 253867 w 1266576"/>
              <a:gd name="connsiteY3099" fmla="*/ 1133045 h 1722677"/>
              <a:gd name="connsiteX3100" fmla="*/ 260096 w 1266576"/>
              <a:gd name="connsiteY3100" fmla="*/ 1169167 h 1722677"/>
              <a:gd name="connsiteX3101" fmla="*/ 262855 w 1266576"/>
              <a:gd name="connsiteY3101" fmla="*/ 1182629 h 1722677"/>
              <a:gd name="connsiteX3102" fmla="*/ 269210 w 1266576"/>
              <a:gd name="connsiteY3102" fmla="*/ 1187311 h 1722677"/>
              <a:gd name="connsiteX3103" fmla="*/ 290573 w 1266576"/>
              <a:gd name="connsiteY3103" fmla="*/ 1186517 h 1722677"/>
              <a:gd name="connsiteX3104" fmla="*/ 373100 w 1266576"/>
              <a:gd name="connsiteY3104" fmla="*/ 1185346 h 1722677"/>
              <a:gd name="connsiteX3105" fmla="*/ 388444 w 1266576"/>
              <a:gd name="connsiteY3105" fmla="*/ 1184510 h 1722677"/>
              <a:gd name="connsiteX3106" fmla="*/ 960406 w 1266576"/>
              <a:gd name="connsiteY3106" fmla="*/ 961009 h 1722677"/>
              <a:gd name="connsiteX3107" fmla="*/ 958023 w 1266576"/>
              <a:gd name="connsiteY3107" fmla="*/ 961971 h 1722677"/>
              <a:gd name="connsiteX3108" fmla="*/ 950331 w 1266576"/>
              <a:gd name="connsiteY3108" fmla="*/ 966988 h 1722677"/>
              <a:gd name="connsiteX3109" fmla="*/ 903925 w 1266576"/>
              <a:gd name="connsiteY3109" fmla="*/ 1000433 h 1722677"/>
              <a:gd name="connsiteX3110" fmla="*/ 894769 w 1266576"/>
              <a:gd name="connsiteY3110" fmla="*/ 1007373 h 1722677"/>
              <a:gd name="connsiteX3111" fmla="*/ 893766 w 1266576"/>
              <a:gd name="connsiteY3111" fmla="*/ 1009213 h 1722677"/>
              <a:gd name="connsiteX3112" fmla="*/ 895354 w 1266576"/>
              <a:gd name="connsiteY3112" fmla="*/ 1010509 h 1722677"/>
              <a:gd name="connsiteX3113" fmla="*/ 917679 w 1266576"/>
              <a:gd name="connsiteY3113" fmla="*/ 1015777 h 1722677"/>
              <a:gd name="connsiteX3114" fmla="*/ 969771 w 1266576"/>
              <a:gd name="connsiteY3114" fmla="*/ 1028068 h 1722677"/>
              <a:gd name="connsiteX3115" fmla="*/ 1000248 w 1266576"/>
              <a:gd name="connsiteY3115" fmla="*/ 1035468 h 1722677"/>
              <a:gd name="connsiteX3116" fmla="*/ 1008610 w 1266576"/>
              <a:gd name="connsiteY3116" fmla="*/ 1036889 h 1722677"/>
              <a:gd name="connsiteX3117" fmla="*/ 1010449 w 1266576"/>
              <a:gd name="connsiteY3117" fmla="*/ 1034590 h 1722677"/>
              <a:gd name="connsiteX3118" fmla="*/ 1007941 w 1266576"/>
              <a:gd name="connsiteY3118" fmla="*/ 1029866 h 1722677"/>
              <a:gd name="connsiteX3119" fmla="*/ 995984 w 1266576"/>
              <a:gd name="connsiteY3119" fmla="*/ 1012098 h 1722677"/>
              <a:gd name="connsiteX3120" fmla="*/ 972196 w 1266576"/>
              <a:gd name="connsiteY3120" fmla="*/ 976520 h 1722677"/>
              <a:gd name="connsiteX3121" fmla="*/ 962706 w 1266576"/>
              <a:gd name="connsiteY3121" fmla="*/ 962598 h 1722677"/>
              <a:gd name="connsiteX3122" fmla="*/ 960406 w 1266576"/>
              <a:gd name="connsiteY3122" fmla="*/ 961009 h 1722677"/>
              <a:gd name="connsiteX3123" fmla="*/ 827418 w 1266576"/>
              <a:gd name="connsiteY3123" fmla="*/ 1585523 h 1722677"/>
              <a:gd name="connsiteX3124" fmla="*/ 829801 w 1266576"/>
              <a:gd name="connsiteY3124" fmla="*/ 1590373 h 1722677"/>
              <a:gd name="connsiteX3125" fmla="*/ 853631 w 1266576"/>
              <a:gd name="connsiteY3125" fmla="*/ 1614077 h 1722677"/>
              <a:gd name="connsiteX3126" fmla="*/ 906308 w 1266576"/>
              <a:gd name="connsiteY3126" fmla="*/ 1666294 h 1722677"/>
              <a:gd name="connsiteX3127" fmla="*/ 919644 w 1266576"/>
              <a:gd name="connsiteY3127" fmla="*/ 1678836 h 1722677"/>
              <a:gd name="connsiteX3128" fmla="*/ 921651 w 1266576"/>
              <a:gd name="connsiteY3128" fmla="*/ 1679422 h 1722677"/>
              <a:gd name="connsiteX3129" fmla="*/ 922738 w 1266576"/>
              <a:gd name="connsiteY3129" fmla="*/ 1677707 h 1722677"/>
              <a:gd name="connsiteX3130" fmla="*/ 923574 w 1266576"/>
              <a:gd name="connsiteY3130" fmla="*/ 1660985 h 1722677"/>
              <a:gd name="connsiteX3131" fmla="*/ 924661 w 1266576"/>
              <a:gd name="connsiteY3131" fmla="*/ 1610523 h 1722677"/>
              <a:gd name="connsiteX3132" fmla="*/ 920146 w 1266576"/>
              <a:gd name="connsiteY3132" fmla="*/ 1604085 h 1722677"/>
              <a:gd name="connsiteX3133" fmla="*/ 914962 w 1266576"/>
              <a:gd name="connsiteY3133" fmla="*/ 1602873 h 1722677"/>
              <a:gd name="connsiteX3134" fmla="*/ 882143 w 1266576"/>
              <a:gd name="connsiteY3134" fmla="*/ 1596142 h 1722677"/>
              <a:gd name="connsiteX3135" fmla="*/ 863456 w 1266576"/>
              <a:gd name="connsiteY3135" fmla="*/ 1592254 h 1722677"/>
              <a:gd name="connsiteX3136" fmla="*/ 830428 w 1266576"/>
              <a:gd name="connsiteY3136" fmla="*/ 1585899 h 1722677"/>
              <a:gd name="connsiteX3137" fmla="*/ 827418 w 1266576"/>
              <a:gd name="connsiteY3137" fmla="*/ 1585523 h 1722677"/>
              <a:gd name="connsiteX3138" fmla="*/ 1043769 w 1266576"/>
              <a:gd name="connsiteY3138" fmla="*/ 1295173 h 1722677"/>
              <a:gd name="connsiteX3139" fmla="*/ 1041428 w 1266576"/>
              <a:gd name="connsiteY3139" fmla="*/ 1296636 h 1722677"/>
              <a:gd name="connsiteX3140" fmla="*/ 1016637 w 1266576"/>
              <a:gd name="connsiteY3140" fmla="*/ 1316954 h 1722677"/>
              <a:gd name="connsiteX3141" fmla="*/ 980390 w 1266576"/>
              <a:gd name="connsiteY3141" fmla="*/ 1347348 h 1722677"/>
              <a:gd name="connsiteX3142" fmla="*/ 974662 w 1266576"/>
              <a:gd name="connsiteY3142" fmla="*/ 1353996 h 1722677"/>
              <a:gd name="connsiteX3143" fmla="*/ 982188 w 1266576"/>
              <a:gd name="connsiteY3143" fmla="*/ 1357340 h 1722677"/>
              <a:gd name="connsiteX3144" fmla="*/ 1022615 w 1266576"/>
              <a:gd name="connsiteY3144" fmla="*/ 1368503 h 1722677"/>
              <a:gd name="connsiteX3145" fmla="*/ 1057148 w 1266576"/>
              <a:gd name="connsiteY3145" fmla="*/ 1378202 h 1722677"/>
              <a:gd name="connsiteX3146" fmla="*/ 1065844 w 1266576"/>
              <a:gd name="connsiteY3146" fmla="*/ 1379372 h 1722677"/>
              <a:gd name="connsiteX3147" fmla="*/ 1064715 w 1266576"/>
              <a:gd name="connsiteY3147" fmla="*/ 1371220 h 1722677"/>
              <a:gd name="connsiteX3148" fmla="*/ 1055852 w 1266576"/>
              <a:gd name="connsiteY3148" fmla="*/ 1336437 h 1722677"/>
              <a:gd name="connsiteX3149" fmla="*/ 1046445 w 1266576"/>
              <a:gd name="connsiteY3149" fmla="*/ 1298810 h 1722677"/>
              <a:gd name="connsiteX3150" fmla="*/ 1045400 w 1266576"/>
              <a:gd name="connsiteY3150" fmla="*/ 1296009 h 1722677"/>
              <a:gd name="connsiteX3151" fmla="*/ 1043769 w 1266576"/>
              <a:gd name="connsiteY3151" fmla="*/ 1295173 h 1722677"/>
              <a:gd name="connsiteX3152" fmla="*/ 1170863 w 1266576"/>
              <a:gd name="connsiteY3152" fmla="*/ 483573 h 1722677"/>
              <a:gd name="connsiteX3153" fmla="*/ 1170027 w 1266576"/>
              <a:gd name="connsiteY3153" fmla="*/ 486667 h 1722677"/>
              <a:gd name="connsiteX3154" fmla="*/ 1168396 w 1266576"/>
              <a:gd name="connsiteY3154" fmla="*/ 649254 h 1722677"/>
              <a:gd name="connsiteX3155" fmla="*/ 1170403 w 1266576"/>
              <a:gd name="connsiteY3155" fmla="*/ 647247 h 1722677"/>
              <a:gd name="connsiteX3156" fmla="*/ 1179182 w 1266576"/>
              <a:gd name="connsiteY3156" fmla="*/ 630274 h 1722677"/>
              <a:gd name="connsiteX3157" fmla="*/ 1204016 w 1266576"/>
              <a:gd name="connsiteY3157" fmla="*/ 581234 h 1722677"/>
              <a:gd name="connsiteX3158" fmla="*/ 1210663 w 1266576"/>
              <a:gd name="connsiteY3158" fmla="*/ 567480 h 1722677"/>
              <a:gd name="connsiteX3159" fmla="*/ 1210371 w 1266576"/>
              <a:gd name="connsiteY3159" fmla="*/ 560205 h 1722677"/>
              <a:gd name="connsiteX3160" fmla="*/ 1203305 w 1266576"/>
              <a:gd name="connsiteY3160" fmla="*/ 545782 h 1722677"/>
              <a:gd name="connsiteX3161" fmla="*/ 1175294 w 1266576"/>
              <a:gd name="connsiteY3161" fmla="*/ 488882 h 1722677"/>
              <a:gd name="connsiteX3162" fmla="*/ 1170863 w 1266576"/>
              <a:gd name="connsiteY3162" fmla="*/ 483573 h 1722677"/>
              <a:gd name="connsiteX3163" fmla="*/ 792843 w 1266576"/>
              <a:gd name="connsiteY3163" fmla="*/ 1205539 h 1722677"/>
              <a:gd name="connsiteX3164" fmla="*/ 792843 w 1266576"/>
              <a:gd name="connsiteY3164" fmla="*/ 1210681 h 1722677"/>
              <a:gd name="connsiteX3165" fmla="*/ 792843 w 1266576"/>
              <a:gd name="connsiteY3165" fmla="*/ 1222889 h 1722677"/>
              <a:gd name="connsiteX3166" fmla="*/ 793763 w 1266576"/>
              <a:gd name="connsiteY3166" fmla="*/ 1223892 h 1722677"/>
              <a:gd name="connsiteX3167" fmla="*/ 795059 w 1266576"/>
              <a:gd name="connsiteY3167" fmla="*/ 1223432 h 1722677"/>
              <a:gd name="connsiteX3168" fmla="*/ 795979 w 1266576"/>
              <a:gd name="connsiteY3168" fmla="*/ 1222262 h 1722677"/>
              <a:gd name="connsiteX3169" fmla="*/ 824659 w 1266576"/>
              <a:gd name="connsiteY3169" fmla="*/ 1182587 h 1722677"/>
              <a:gd name="connsiteX3170" fmla="*/ 865086 w 1266576"/>
              <a:gd name="connsiteY3170" fmla="*/ 1125854 h 1722677"/>
              <a:gd name="connsiteX3171" fmla="*/ 867929 w 1266576"/>
              <a:gd name="connsiteY3171" fmla="*/ 1120085 h 1722677"/>
              <a:gd name="connsiteX3172" fmla="*/ 861950 w 1266576"/>
              <a:gd name="connsiteY3172" fmla="*/ 1120085 h 1722677"/>
              <a:gd name="connsiteX3173" fmla="*/ 851248 w 1266576"/>
              <a:gd name="connsiteY3173" fmla="*/ 1120754 h 1722677"/>
              <a:gd name="connsiteX3174" fmla="*/ 806347 w 1266576"/>
              <a:gd name="connsiteY3174" fmla="*/ 1125227 h 1722677"/>
              <a:gd name="connsiteX3175" fmla="*/ 798864 w 1266576"/>
              <a:gd name="connsiteY3175" fmla="*/ 1126482 h 1722677"/>
              <a:gd name="connsiteX3176" fmla="*/ 796021 w 1266576"/>
              <a:gd name="connsiteY3176" fmla="*/ 1129659 h 1722677"/>
              <a:gd name="connsiteX3177" fmla="*/ 795686 w 1266576"/>
              <a:gd name="connsiteY3177" fmla="*/ 1135010 h 1722677"/>
              <a:gd name="connsiteX3178" fmla="*/ 794976 w 1266576"/>
              <a:gd name="connsiteY3178" fmla="*/ 1156457 h 1722677"/>
              <a:gd name="connsiteX3179" fmla="*/ 792843 w 1266576"/>
              <a:gd name="connsiteY3179" fmla="*/ 1205539 h 1722677"/>
              <a:gd name="connsiteX3180" fmla="*/ 1185537 w 1266576"/>
              <a:gd name="connsiteY3180" fmla="*/ 1104491 h 1722677"/>
              <a:gd name="connsiteX3181" fmla="*/ 1182903 w 1266576"/>
              <a:gd name="connsiteY3181" fmla="*/ 1105578 h 1722677"/>
              <a:gd name="connsiteX3182" fmla="*/ 1166181 w 1266576"/>
              <a:gd name="connsiteY3182" fmla="*/ 1118831 h 1722677"/>
              <a:gd name="connsiteX3183" fmla="*/ 1149458 w 1266576"/>
              <a:gd name="connsiteY3183" fmla="*/ 1132335 h 1722677"/>
              <a:gd name="connsiteX3184" fmla="*/ 1124373 w 1266576"/>
              <a:gd name="connsiteY3184" fmla="*/ 1152318 h 1722677"/>
              <a:gd name="connsiteX3185" fmla="*/ 1121113 w 1266576"/>
              <a:gd name="connsiteY3185" fmla="*/ 1158882 h 1722677"/>
              <a:gd name="connsiteX3186" fmla="*/ 1121656 w 1266576"/>
              <a:gd name="connsiteY3186" fmla="*/ 1203114 h 1722677"/>
              <a:gd name="connsiteX3187" fmla="*/ 1122576 w 1266576"/>
              <a:gd name="connsiteY3187" fmla="*/ 1209134 h 1722677"/>
              <a:gd name="connsiteX3188" fmla="*/ 1131230 w 1266576"/>
              <a:gd name="connsiteY3188" fmla="*/ 1240782 h 1722677"/>
              <a:gd name="connsiteX3189" fmla="*/ 1133195 w 1266576"/>
              <a:gd name="connsiteY3189" fmla="*/ 1245506 h 1722677"/>
              <a:gd name="connsiteX3190" fmla="*/ 1134658 w 1266576"/>
              <a:gd name="connsiteY3190" fmla="*/ 1244127 h 1722677"/>
              <a:gd name="connsiteX3191" fmla="*/ 1183698 w 1266576"/>
              <a:gd name="connsiteY3191" fmla="*/ 1110051 h 1722677"/>
              <a:gd name="connsiteX3192" fmla="*/ 1185537 w 1266576"/>
              <a:gd name="connsiteY3192" fmla="*/ 1104491 h 1722677"/>
              <a:gd name="connsiteX3193" fmla="*/ 790168 w 1266576"/>
              <a:gd name="connsiteY3193" fmla="*/ 1175020 h 1722677"/>
              <a:gd name="connsiteX3194" fmla="*/ 790795 w 1266576"/>
              <a:gd name="connsiteY3194" fmla="*/ 1175020 h 1722677"/>
              <a:gd name="connsiteX3195" fmla="*/ 790795 w 1266576"/>
              <a:gd name="connsiteY3195" fmla="*/ 1158297 h 1722677"/>
              <a:gd name="connsiteX3196" fmla="*/ 791715 w 1266576"/>
              <a:gd name="connsiteY3196" fmla="*/ 1129993 h 1722677"/>
              <a:gd name="connsiteX3197" fmla="*/ 789624 w 1266576"/>
              <a:gd name="connsiteY3197" fmla="*/ 1127054 h 1722677"/>
              <a:gd name="connsiteX3198" fmla="*/ 789039 w 1266576"/>
              <a:gd name="connsiteY3198" fmla="*/ 1127025 h 1722677"/>
              <a:gd name="connsiteX3199" fmla="*/ 784440 w 1266576"/>
              <a:gd name="connsiteY3199" fmla="*/ 1127025 h 1722677"/>
              <a:gd name="connsiteX3200" fmla="*/ 734982 w 1266576"/>
              <a:gd name="connsiteY3200" fmla="*/ 1131498 h 1722677"/>
              <a:gd name="connsiteX3201" fmla="*/ 725910 w 1266576"/>
              <a:gd name="connsiteY3201" fmla="*/ 1132836 h 1722677"/>
              <a:gd name="connsiteX3202" fmla="*/ 724297 w 1266576"/>
              <a:gd name="connsiteY3202" fmla="*/ 1135027 h 1722677"/>
              <a:gd name="connsiteX3203" fmla="*/ 724572 w 1266576"/>
              <a:gd name="connsiteY3203" fmla="*/ 1135763 h 1722677"/>
              <a:gd name="connsiteX3204" fmla="*/ 726161 w 1266576"/>
              <a:gd name="connsiteY3204" fmla="*/ 1138397 h 1722677"/>
              <a:gd name="connsiteX3205" fmla="*/ 756011 w 1266576"/>
              <a:gd name="connsiteY3205" fmla="*/ 1181834 h 1722677"/>
              <a:gd name="connsiteX3206" fmla="*/ 782433 w 1266576"/>
              <a:gd name="connsiteY3206" fmla="*/ 1219461 h 1722677"/>
              <a:gd name="connsiteX3207" fmla="*/ 787116 w 1266576"/>
              <a:gd name="connsiteY3207" fmla="*/ 1223850 h 1722677"/>
              <a:gd name="connsiteX3208" fmla="*/ 788955 w 1266576"/>
              <a:gd name="connsiteY3208" fmla="*/ 1217161 h 1722677"/>
              <a:gd name="connsiteX3209" fmla="*/ 790168 w 1266576"/>
              <a:gd name="connsiteY3209" fmla="*/ 1175020 h 1722677"/>
              <a:gd name="connsiteX3210" fmla="*/ 1064715 w 1266576"/>
              <a:gd name="connsiteY3210" fmla="*/ 1136850 h 1722677"/>
              <a:gd name="connsiteX3211" fmla="*/ 1064715 w 1266576"/>
              <a:gd name="connsiteY3211" fmla="*/ 1141030 h 1722677"/>
              <a:gd name="connsiteX3212" fmla="*/ 1072365 w 1266576"/>
              <a:gd name="connsiteY3212" fmla="*/ 1169083 h 1722677"/>
              <a:gd name="connsiteX3213" fmla="*/ 1088294 w 1266576"/>
              <a:gd name="connsiteY3213" fmla="*/ 1228156 h 1722677"/>
              <a:gd name="connsiteX3214" fmla="*/ 1107274 w 1266576"/>
              <a:gd name="connsiteY3214" fmla="*/ 1299855 h 1722677"/>
              <a:gd name="connsiteX3215" fmla="*/ 1111790 w 1266576"/>
              <a:gd name="connsiteY3215" fmla="*/ 1316829 h 1722677"/>
              <a:gd name="connsiteX3216" fmla="*/ 1118270 w 1266576"/>
              <a:gd name="connsiteY3216" fmla="*/ 1323393 h 1722677"/>
              <a:gd name="connsiteX3217" fmla="*/ 1143563 w 1266576"/>
              <a:gd name="connsiteY3217" fmla="*/ 1329162 h 1722677"/>
              <a:gd name="connsiteX3218" fmla="*/ 1150085 w 1266576"/>
              <a:gd name="connsiteY3218" fmla="*/ 1328953 h 1722677"/>
              <a:gd name="connsiteX3219" fmla="*/ 1148622 w 1266576"/>
              <a:gd name="connsiteY3219" fmla="*/ 1323142 h 1722677"/>
              <a:gd name="connsiteX3220" fmla="*/ 1139090 w 1266576"/>
              <a:gd name="connsiteY3220" fmla="*/ 1302238 h 1722677"/>
              <a:gd name="connsiteX3221" fmla="*/ 1118813 w 1266576"/>
              <a:gd name="connsiteY3221" fmla="*/ 1256000 h 1722677"/>
              <a:gd name="connsiteX3222" fmla="*/ 1088921 w 1266576"/>
              <a:gd name="connsiteY3222" fmla="*/ 1189777 h 1722677"/>
              <a:gd name="connsiteX3223" fmla="*/ 1066721 w 1266576"/>
              <a:gd name="connsiteY3223" fmla="*/ 1140278 h 1722677"/>
              <a:gd name="connsiteX3224" fmla="*/ 1064715 w 1266576"/>
              <a:gd name="connsiteY3224" fmla="*/ 1136850 h 1722677"/>
              <a:gd name="connsiteX3225" fmla="*/ 1147535 w 1266576"/>
              <a:gd name="connsiteY3225" fmla="*/ 1014397 h 1722677"/>
              <a:gd name="connsiteX3226" fmla="*/ 1143814 w 1266576"/>
              <a:gd name="connsiteY3226" fmla="*/ 1016111 h 1722677"/>
              <a:gd name="connsiteX3227" fmla="*/ 1124624 w 1266576"/>
              <a:gd name="connsiteY3227" fmla="*/ 1027023 h 1722677"/>
              <a:gd name="connsiteX3228" fmla="*/ 1088587 w 1266576"/>
              <a:gd name="connsiteY3228" fmla="*/ 1047048 h 1722677"/>
              <a:gd name="connsiteX3229" fmla="*/ 1084657 w 1266576"/>
              <a:gd name="connsiteY3229" fmla="*/ 1049389 h 1722677"/>
              <a:gd name="connsiteX3230" fmla="*/ 1083152 w 1266576"/>
              <a:gd name="connsiteY3230" fmla="*/ 1051814 h 1722677"/>
              <a:gd name="connsiteX3231" fmla="*/ 1085075 w 1266576"/>
              <a:gd name="connsiteY3231" fmla="*/ 1053821 h 1722677"/>
              <a:gd name="connsiteX3232" fmla="*/ 1112835 w 1266576"/>
              <a:gd name="connsiteY3232" fmla="*/ 1064649 h 1722677"/>
              <a:gd name="connsiteX3233" fmla="*/ 1144190 w 1266576"/>
              <a:gd name="connsiteY3233" fmla="*/ 1076815 h 1722677"/>
              <a:gd name="connsiteX3234" fmla="*/ 1182653 w 1266576"/>
              <a:gd name="connsiteY3234" fmla="*/ 1091740 h 1722677"/>
              <a:gd name="connsiteX3235" fmla="*/ 1184576 w 1266576"/>
              <a:gd name="connsiteY3235" fmla="*/ 1091447 h 1722677"/>
              <a:gd name="connsiteX3236" fmla="*/ 1184576 w 1266576"/>
              <a:gd name="connsiteY3236" fmla="*/ 1089315 h 1722677"/>
              <a:gd name="connsiteX3237" fmla="*/ 1180897 w 1266576"/>
              <a:gd name="connsiteY3237" fmla="*/ 1080954 h 1722677"/>
              <a:gd name="connsiteX3238" fmla="*/ 1154265 w 1266576"/>
              <a:gd name="connsiteY3238" fmla="*/ 1024263 h 1722677"/>
              <a:gd name="connsiteX3239" fmla="*/ 1150085 w 1266576"/>
              <a:gd name="connsiteY3239" fmla="*/ 1016195 h 1722677"/>
              <a:gd name="connsiteX3240" fmla="*/ 1147535 w 1266576"/>
              <a:gd name="connsiteY3240" fmla="*/ 1014481 h 1722677"/>
              <a:gd name="connsiteX3241" fmla="*/ 754088 w 1266576"/>
              <a:gd name="connsiteY3241" fmla="*/ 1662950 h 1722677"/>
              <a:gd name="connsiteX3242" fmla="*/ 753879 w 1266576"/>
              <a:gd name="connsiteY3242" fmla="*/ 1663995 h 1722677"/>
              <a:gd name="connsiteX3243" fmla="*/ 758060 w 1266576"/>
              <a:gd name="connsiteY3243" fmla="*/ 1666127 h 1722677"/>
              <a:gd name="connsiteX3244" fmla="*/ 778964 w 1266576"/>
              <a:gd name="connsiteY3244" fmla="*/ 1675241 h 1722677"/>
              <a:gd name="connsiteX3245" fmla="*/ 817384 w 1266576"/>
              <a:gd name="connsiteY3245" fmla="*/ 1692256 h 1722677"/>
              <a:gd name="connsiteX3246" fmla="*/ 849701 w 1266576"/>
              <a:gd name="connsiteY3246" fmla="*/ 1706094 h 1722677"/>
              <a:gd name="connsiteX3247" fmla="*/ 875830 w 1266576"/>
              <a:gd name="connsiteY3247" fmla="*/ 1716839 h 1722677"/>
              <a:gd name="connsiteX3248" fmla="*/ 884192 w 1266576"/>
              <a:gd name="connsiteY3248" fmla="*/ 1715501 h 1722677"/>
              <a:gd name="connsiteX3249" fmla="*/ 903047 w 1266576"/>
              <a:gd name="connsiteY3249" fmla="*/ 1701119 h 1722677"/>
              <a:gd name="connsiteX3250" fmla="*/ 915589 w 1266576"/>
              <a:gd name="connsiteY3250" fmla="*/ 1691169 h 1722677"/>
              <a:gd name="connsiteX3251" fmla="*/ 916592 w 1266576"/>
              <a:gd name="connsiteY3251" fmla="*/ 1688577 h 1722677"/>
              <a:gd name="connsiteX3252" fmla="*/ 914920 w 1266576"/>
              <a:gd name="connsiteY3252" fmla="*/ 1687407 h 1722677"/>
              <a:gd name="connsiteX3253" fmla="*/ 905137 w 1266576"/>
              <a:gd name="connsiteY3253" fmla="*/ 1685693 h 1722677"/>
              <a:gd name="connsiteX3254" fmla="*/ 877126 w 1266576"/>
              <a:gd name="connsiteY3254" fmla="*/ 1681512 h 1722677"/>
              <a:gd name="connsiteX3255" fmla="*/ 836323 w 1266576"/>
              <a:gd name="connsiteY3255" fmla="*/ 1675115 h 1722677"/>
              <a:gd name="connsiteX3256" fmla="*/ 775075 w 1266576"/>
              <a:gd name="connsiteY3256" fmla="*/ 1665918 h 1722677"/>
              <a:gd name="connsiteX3257" fmla="*/ 924159 w 1266576"/>
              <a:gd name="connsiteY3257" fmla="*/ 1506591 h 1722677"/>
              <a:gd name="connsiteX3258" fmla="*/ 887453 w 1266576"/>
              <a:gd name="connsiteY3258" fmla="*/ 1505588 h 1722677"/>
              <a:gd name="connsiteX3259" fmla="*/ 861491 w 1266576"/>
              <a:gd name="connsiteY3259" fmla="*/ 1505588 h 1722677"/>
              <a:gd name="connsiteX3260" fmla="*/ 857101 w 1266576"/>
              <a:gd name="connsiteY3260" fmla="*/ 1506466 h 1722677"/>
              <a:gd name="connsiteX3261" fmla="*/ 856378 w 1266576"/>
              <a:gd name="connsiteY3261" fmla="*/ 1508343 h 1722677"/>
              <a:gd name="connsiteX3262" fmla="*/ 856808 w 1266576"/>
              <a:gd name="connsiteY3262" fmla="*/ 1508891 h 1722677"/>
              <a:gd name="connsiteX3263" fmla="*/ 857435 w 1266576"/>
              <a:gd name="connsiteY3263" fmla="*/ 1509350 h 1722677"/>
              <a:gd name="connsiteX3264" fmla="*/ 902838 w 1266576"/>
              <a:gd name="connsiteY3264" fmla="*/ 1540246 h 1722677"/>
              <a:gd name="connsiteX3265" fmla="*/ 919561 w 1266576"/>
              <a:gd name="connsiteY3265" fmla="*/ 1551074 h 1722677"/>
              <a:gd name="connsiteX3266" fmla="*/ 924494 w 1266576"/>
              <a:gd name="connsiteY3266" fmla="*/ 1551074 h 1722677"/>
              <a:gd name="connsiteX3267" fmla="*/ 945105 w 1266576"/>
              <a:gd name="connsiteY3267" fmla="*/ 1536609 h 1722677"/>
              <a:gd name="connsiteX3268" fmla="*/ 972990 w 1266576"/>
              <a:gd name="connsiteY3268" fmla="*/ 1516583 h 1722677"/>
              <a:gd name="connsiteX3269" fmla="*/ 982898 w 1266576"/>
              <a:gd name="connsiteY3269" fmla="*/ 1509559 h 1722677"/>
              <a:gd name="connsiteX3270" fmla="*/ 983484 w 1266576"/>
              <a:gd name="connsiteY3270" fmla="*/ 1507595 h 1722677"/>
              <a:gd name="connsiteX3271" fmla="*/ 982271 w 1266576"/>
              <a:gd name="connsiteY3271" fmla="*/ 1506967 h 1722677"/>
              <a:gd name="connsiteX3272" fmla="*/ 980766 w 1266576"/>
              <a:gd name="connsiteY3272" fmla="*/ 1506967 h 1722677"/>
              <a:gd name="connsiteX3273" fmla="*/ 122802 w 1266576"/>
              <a:gd name="connsiteY3273" fmla="*/ 1139275 h 1722677"/>
              <a:gd name="connsiteX3274" fmla="*/ 126313 w 1266576"/>
              <a:gd name="connsiteY3274" fmla="*/ 1141449 h 1722677"/>
              <a:gd name="connsiteX3275" fmla="*/ 162477 w 1266576"/>
              <a:gd name="connsiteY3275" fmla="*/ 1156039 h 1722677"/>
              <a:gd name="connsiteX3276" fmla="*/ 208882 w 1266576"/>
              <a:gd name="connsiteY3276" fmla="*/ 1173891 h 1722677"/>
              <a:gd name="connsiteX3277" fmla="*/ 234468 w 1266576"/>
              <a:gd name="connsiteY3277" fmla="*/ 1183966 h 1722677"/>
              <a:gd name="connsiteX3278" fmla="*/ 235848 w 1266576"/>
              <a:gd name="connsiteY3278" fmla="*/ 1183966 h 1722677"/>
              <a:gd name="connsiteX3279" fmla="*/ 236182 w 1266576"/>
              <a:gd name="connsiteY3279" fmla="*/ 1182670 h 1722677"/>
              <a:gd name="connsiteX3280" fmla="*/ 232002 w 1266576"/>
              <a:gd name="connsiteY3280" fmla="*/ 1175438 h 1722677"/>
              <a:gd name="connsiteX3281" fmla="*/ 215906 w 1266576"/>
              <a:gd name="connsiteY3281" fmla="*/ 1150353 h 1722677"/>
              <a:gd name="connsiteX3282" fmla="*/ 200019 w 1266576"/>
              <a:gd name="connsiteY3282" fmla="*/ 1125269 h 1722677"/>
              <a:gd name="connsiteX3283" fmla="*/ 196215 w 1266576"/>
              <a:gd name="connsiteY3283" fmla="*/ 1120461 h 1722677"/>
              <a:gd name="connsiteX3284" fmla="*/ 192034 w 1266576"/>
              <a:gd name="connsiteY3284" fmla="*/ 1119124 h 1722677"/>
              <a:gd name="connsiteX3285" fmla="*/ 187561 w 1266576"/>
              <a:gd name="connsiteY3285" fmla="*/ 1120294 h 1722677"/>
              <a:gd name="connsiteX3286" fmla="*/ 127359 w 1266576"/>
              <a:gd name="connsiteY3286" fmla="*/ 1137853 h 1722677"/>
              <a:gd name="connsiteX3287" fmla="*/ 122802 w 1266576"/>
              <a:gd name="connsiteY3287" fmla="*/ 1139275 h 1722677"/>
              <a:gd name="connsiteX3288" fmla="*/ 1031520 w 1266576"/>
              <a:gd name="connsiteY3288" fmla="*/ 1292539 h 1722677"/>
              <a:gd name="connsiteX3289" fmla="*/ 1031520 w 1266576"/>
              <a:gd name="connsiteY3289" fmla="*/ 1292539 h 1722677"/>
              <a:gd name="connsiteX3290" fmla="*/ 1026921 w 1266576"/>
              <a:gd name="connsiteY3290" fmla="*/ 1292790 h 1722677"/>
              <a:gd name="connsiteX3291" fmla="*/ 999496 w 1266576"/>
              <a:gd name="connsiteY3291" fmla="*/ 1294588 h 1722677"/>
              <a:gd name="connsiteX3292" fmla="*/ 945147 w 1266576"/>
              <a:gd name="connsiteY3292" fmla="*/ 1296720 h 1722677"/>
              <a:gd name="connsiteX3293" fmla="*/ 940757 w 1266576"/>
              <a:gd name="connsiteY3293" fmla="*/ 1305583 h 1722677"/>
              <a:gd name="connsiteX3294" fmla="*/ 960490 w 1266576"/>
              <a:gd name="connsiteY3294" fmla="*/ 1339029 h 1722677"/>
              <a:gd name="connsiteX3295" fmla="*/ 967555 w 1266576"/>
              <a:gd name="connsiteY3295" fmla="*/ 1349940 h 1722677"/>
              <a:gd name="connsiteX3296" fmla="*/ 970498 w 1266576"/>
              <a:gd name="connsiteY3296" fmla="*/ 1350605 h 1722677"/>
              <a:gd name="connsiteX3297" fmla="*/ 970900 w 1266576"/>
              <a:gd name="connsiteY3297" fmla="*/ 1350275 h 1722677"/>
              <a:gd name="connsiteX3298" fmla="*/ 988500 w 1266576"/>
              <a:gd name="connsiteY3298" fmla="*/ 1335642 h 1722677"/>
              <a:gd name="connsiteX3299" fmla="*/ 1013208 w 1266576"/>
              <a:gd name="connsiteY3299" fmla="*/ 1315199 h 1722677"/>
              <a:gd name="connsiteX3300" fmla="*/ 1034990 w 1266576"/>
              <a:gd name="connsiteY3300" fmla="*/ 1297263 h 1722677"/>
              <a:gd name="connsiteX3301" fmla="*/ 1036829 w 1266576"/>
              <a:gd name="connsiteY3301" fmla="*/ 1295717 h 1722677"/>
              <a:gd name="connsiteX3302" fmla="*/ 1037749 w 1266576"/>
              <a:gd name="connsiteY3302" fmla="*/ 1293752 h 1722677"/>
              <a:gd name="connsiteX3303" fmla="*/ 1036035 w 1266576"/>
              <a:gd name="connsiteY3303" fmla="*/ 1292581 h 1722677"/>
              <a:gd name="connsiteX3304" fmla="*/ 1031520 w 1266576"/>
              <a:gd name="connsiteY3304" fmla="*/ 1292539 h 1722677"/>
              <a:gd name="connsiteX3305" fmla="*/ 1032900 w 1266576"/>
              <a:gd name="connsiteY3305" fmla="*/ 197195 h 1722677"/>
              <a:gd name="connsiteX3306" fmla="*/ 1028175 w 1266576"/>
              <a:gd name="connsiteY3306" fmla="*/ 191718 h 1722677"/>
              <a:gd name="connsiteX3307" fmla="*/ 996987 w 1266576"/>
              <a:gd name="connsiteY3307" fmla="*/ 165881 h 1722677"/>
              <a:gd name="connsiteX3308" fmla="*/ 974202 w 1266576"/>
              <a:gd name="connsiteY3308" fmla="*/ 146775 h 1722677"/>
              <a:gd name="connsiteX3309" fmla="*/ 944938 w 1266576"/>
              <a:gd name="connsiteY3309" fmla="*/ 123238 h 1722677"/>
              <a:gd name="connsiteX3310" fmla="*/ 919853 w 1266576"/>
              <a:gd name="connsiteY3310" fmla="*/ 102335 h 1722677"/>
              <a:gd name="connsiteX3311" fmla="*/ 897277 w 1266576"/>
              <a:gd name="connsiteY3311" fmla="*/ 84065 h 1722677"/>
              <a:gd name="connsiteX3312" fmla="*/ 861282 w 1266576"/>
              <a:gd name="connsiteY3312" fmla="*/ 54507 h 1722677"/>
              <a:gd name="connsiteX3313" fmla="*/ 858397 w 1266576"/>
              <a:gd name="connsiteY3313" fmla="*/ 54047 h 1722677"/>
              <a:gd name="connsiteX3314" fmla="*/ 863121 w 1266576"/>
              <a:gd name="connsiteY3314" fmla="*/ 59273 h 1722677"/>
              <a:gd name="connsiteX3315" fmla="*/ 876917 w 1266576"/>
              <a:gd name="connsiteY3315" fmla="*/ 73529 h 1722677"/>
              <a:gd name="connsiteX3316" fmla="*/ 894685 w 1266576"/>
              <a:gd name="connsiteY3316" fmla="*/ 92259 h 1722677"/>
              <a:gd name="connsiteX3317" fmla="*/ 910447 w 1266576"/>
              <a:gd name="connsiteY3317" fmla="*/ 108982 h 1722677"/>
              <a:gd name="connsiteX3318" fmla="*/ 943474 w 1266576"/>
              <a:gd name="connsiteY3318" fmla="*/ 143974 h 1722677"/>
              <a:gd name="connsiteX3319" fmla="*/ 956644 w 1266576"/>
              <a:gd name="connsiteY3319" fmla="*/ 157812 h 1722677"/>
              <a:gd name="connsiteX3320" fmla="*/ 976376 w 1266576"/>
              <a:gd name="connsiteY3320" fmla="*/ 179050 h 1722677"/>
              <a:gd name="connsiteX3321" fmla="*/ 990674 w 1266576"/>
              <a:gd name="connsiteY3321" fmla="*/ 187412 h 1722677"/>
              <a:gd name="connsiteX3322" fmla="*/ 993685 w 1266576"/>
              <a:gd name="connsiteY3322" fmla="*/ 187997 h 1722677"/>
              <a:gd name="connsiteX3323" fmla="*/ 1009989 w 1266576"/>
              <a:gd name="connsiteY3323" fmla="*/ 192178 h 1722677"/>
              <a:gd name="connsiteX3324" fmla="*/ 1137417 w 1266576"/>
              <a:gd name="connsiteY3324" fmla="*/ 1256669 h 1722677"/>
              <a:gd name="connsiteX3325" fmla="*/ 1139549 w 1266576"/>
              <a:gd name="connsiteY3325" fmla="*/ 1253826 h 1722677"/>
              <a:gd name="connsiteX3326" fmla="*/ 1151799 w 1266576"/>
              <a:gd name="connsiteY3326" fmla="*/ 1231794 h 1722677"/>
              <a:gd name="connsiteX3327" fmla="*/ 1173748 w 1266576"/>
              <a:gd name="connsiteY3327" fmla="*/ 1194167 h 1722677"/>
              <a:gd name="connsiteX3328" fmla="*/ 1214886 w 1266576"/>
              <a:gd name="connsiteY3328" fmla="*/ 1121799 h 1722677"/>
              <a:gd name="connsiteX3329" fmla="*/ 1216558 w 1266576"/>
              <a:gd name="connsiteY3329" fmla="*/ 1118413 h 1722677"/>
              <a:gd name="connsiteX3330" fmla="*/ 1215304 w 1266576"/>
              <a:gd name="connsiteY3330" fmla="*/ 1113772 h 1722677"/>
              <a:gd name="connsiteX3331" fmla="*/ 1193773 w 1266576"/>
              <a:gd name="connsiteY3331" fmla="*/ 1100687 h 1722677"/>
              <a:gd name="connsiteX3332" fmla="*/ 1191298 w 1266576"/>
              <a:gd name="connsiteY3332" fmla="*/ 1101264 h 1722677"/>
              <a:gd name="connsiteX3333" fmla="*/ 1191181 w 1266576"/>
              <a:gd name="connsiteY3333" fmla="*/ 1101481 h 1722677"/>
              <a:gd name="connsiteX3334" fmla="*/ 1189843 w 1266576"/>
              <a:gd name="connsiteY3334" fmla="*/ 1104198 h 1722677"/>
              <a:gd name="connsiteX3335" fmla="*/ 1178346 w 1266576"/>
              <a:gd name="connsiteY3335" fmla="*/ 1135763 h 1722677"/>
              <a:gd name="connsiteX3336" fmla="*/ 1169107 w 1266576"/>
              <a:gd name="connsiteY3336" fmla="*/ 1160847 h 1722677"/>
              <a:gd name="connsiteX3337" fmla="*/ 1156565 w 1266576"/>
              <a:gd name="connsiteY3337" fmla="*/ 1195254 h 1722677"/>
              <a:gd name="connsiteX3338" fmla="*/ 1142810 w 1266576"/>
              <a:gd name="connsiteY3338" fmla="*/ 1233299 h 1722677"/>
              <a:gd name="connsiteX3339" fmla="*/ 1136497 w 1266576"/>
              <a:gd name="connsiteY3339" fmla="*/ 1250481 h 1722677"/>
              <a:gd name="connsiteX3340" fmla="*/ 1135870 w 1266576"/>
              <a:gd name="connsiteY3340" fmla="*/ 1255665 h 1722677"/>
              <a:gd name="connsiteX3341" fmla="*/ 1137375 w 1266576"/>
              <a:gd name="connsiteY3341" fmla="*/ 1256543 h 1722677"/>
              <a:gd name="connsiteX3342" fmla="*/ 1055099 w 1266576"/>
              <a:gd name="connsiteY3342" fmla="*/ 1569887 h 1722677"/>
              <a:gd name="connsiteX3343" fmla="*/ 1053929 w 1266576"/>
              <a:gd name="connsiteY3343" fmla="*/ 1572061 h 1722677"/>
              <a:gd name="connsiteX3344" fmla="*/ 1055225 w 1266576"/>
              <a:gd name="connsiteY3344" fmla="*/ 1594930 h 1722677"/>
              <a:gd name="connsiteX3345" fmla="*/ 1057649 w 1266576"/>
              <a:gd name="connsiteY3345" fmla="*/ 1627623 h 1722677"/>
              <a:gd name="connsiteX3346" fmla="*/ 1059740 w 1266576"/>
              <a:gd name="connsiteY3346" fmla="*/ 1663451 h 1722677"/>
              <a:gd name="connsiteX3347" fmla="*/ 1060032 w 1266576"/>
              <a:gd name="connsiteY3347" fmla="*/ 1665709 h 1722677"/>
              <a:gd name="connsiteX3348" fmla="*/ 1060952 w 1266576"/>
              <a:gd name="connsiteY3348" fmla="*/ 1666796 h 1722677"/>
              <a:gd name="connsiteX3349" fmla="*/ 1062248 w 1266576"/>
              <a:gd name="connsiteY3349" fmla="*/ 1666461 h 1722677"/>
              <a:gd name="connsiteX3350" fmla="*/ 1064380 w 1266576"/>
              <a:gd name="connsiteY3350" fmla="*/ 1663326 h 1722677"/>
              <a:gd name="connsiteX3351" fmla="*/ 1076003 w 1266576"/>
              <a:gd name="connsiteY3351" fmla="*/ 1642673 h 1722677"/>
              <a:gd name="connsiteX3352" fmla="*/ 1088085 w 1266576"/>
              <a:gd name="connsiteY3352" fmla="*/ 1621477 h 1722677"/>
              <a:gd name="connsiteX3353" fmla="*/ 1105686 w 1266576"/>
              <a:gd name="connsiteY3353" fmla="*/ 1590205 h 1722677"/>
              <a:gd name="connsiteX3354" fmla="*/ 1101087 w 1266576"/>
              <a:gd name="connsiteY3354" fmla="*/ 1580172 h 1722677"/>
              <a:gd name="connsiteX3355" fmla="*/ 1069815 w 1266576"/>
              <a:gd name="connsiteY3355" fmla="*/ 1572939 h 1722677"/>
              <a:gd name="connsiteX3356" fmla="*/ 1055057 w 1266576"/>
              <a:gd name="connsiteY3356" fmla="*/ 1569762 h 1722677"/>
              <a:gd name="connsiteX3357" fmla="*/ 1088545 w 1266576"/>
              <a:gd name="connsiteY3357" fmla="*/ 306018 h 1722677"/>
              <a:gd name="connsiteX3358" fmla="*/ 1091889 w 1266576"/>
              <a:gd name="connsiteY3358" fmla="*/ 313753 h 1722677"/>
              <a:gd name="connsiteX3359" fmla="*/ 1098620 w 1266576"/>
              <a:gd name="connsiteY3359" fmla="*/ 327465 h 1722677"/>
              <a:gd name="connsiteX3360" fmla="*/ 1105059 w 1266576"/>
              <a:gd name="connsiteY3360" fmla="*/ 340467 h 1722677"/>
              <a:gd name="connsiteX3361" fmla="*/ 1121280 w 1266576"/>
              <a:gd name="connsiteY3361" fmla="*/ 372450 h 1722677"/>
              <a:gd name="connsiteX3362" fmla="*/ 1145528 w 1266576"/>
              <a:gd name="connsiteY3362" fmla="*/ 421949 h 1722677"/>
              <a:gd name="connsiteX3363" fmla="*/ 1151214 w 1266576"/>
              <a:gd name="connsiteY3363" fmla="*/ 433572 h 1722677"/>
              <a:gd name="connsiteX3364" fmla="*/ 1160997 w 1266576"/>
              <a:gd name="connsiteY3364" fmla="*/ 452594 h 1722677"/>
              <a:gd name="connsiteX3365" fmla="*/ 1162293 w 1266576"/>
              <a:gd name="connsiteY3365" fmla="*/ 453263 h 1722677"/>
              <a:gd name="connsiteX3366" fmla="*/ 1162794 w 1266576"/>
              <a:gd name="connsiteY3366" fmla="*/ 452050 h 1722677"/>
              <a:gd name="connsiteX3367" fmla="*/ 1157986 w 1266576"/>
              <a:gd name="connsiteY3367" fmla="*/ 426548 h 1722677"/>
              <a:gd name="connsiteX3368" fmla="*/ 1151297 w 1266576"/>
              <a:gd name="connsiteY3368" fmla="*/ 395151 h 1722677"/>
              <a:gd name="connsiteX3369" fmla="*/ 1143772 w 1266576"/>
              <a:gd name="connsiteY3369" fmla="*/ 357525 h 1722677"/>
              <a:gd name="connsiteX3370" fmla="*/ 1141054 w 1266576"/>
              <a:gd name="connsiteY3370" fmla="*/ 344983 h 1722677"/>
              <a:gd name="connsiteX3371" fmla="*/ 1135410 w 1266576"/>
              <a:gd name="connsiteY3371" fmla="*/ 336621 h 1722677"/>
              <a:gd name="connsiteX3372" fmla="*/ 1120987 w 1266576"/>
              <a:gd name="connsiteY3372" fmla="*/ 326713 h 1722677"/>
              <a:gd name="connsiteX3373" fmla="*/ 1092433 w 1266576"/>
              <a:gd name="connsiteY3373" fmla="*/ 307523 h 1722677"/>
              <a:gd name="connsiteX3374" fmla="*/ 1088670 w 1266576"/>
              <a:gd name="connsiteY3374" fmla="*/ 305893 h 1722677"/>
              <a:gd name="connsiteX3375" fmla="*/ 805260 w 1266576"/>
              <a:gd name="connsiteY3375" fmla="*/ 101498 h 1722677"/>
              <a:gd name="connsiteX3376" fmla="*/ 807978 w 1266576"/>
              <a:gd name="connsiteY3376" fmla="*/ 95645 h 1722677"/>
              <a:gd name="connsiteX3377" fmla="*/ 811907 w 1266576"/>
              <a:gd name="connsiteY3377" fmla="*/ 83312 h 1722677"/>
              <a:gd name="connsiteX3378" fmla="*/ 827794 w 1266576"/>
              <a:gd name="connsiteY3378" fmla="*/ 35485 h 1722677"/>
              <a:gd name="connsiteX3379" fmla="*/ 828756 w 1266576"/>
              <a:gd name="connsiteY3379" fmla="*/ 31764 h 1722677"/>
              <a:gd name="connsiteX3380" fmla="*/ 827125 w 1266576"/>
              <a:gd name="connsiteY3380" fmla="*/ 28629 h 1722677"/>
              <a:gd name="connsiteX3381" fmla="*/ 822944 w 1266576"/>
              <a:gd name="connsiteY3381" fmla="*/ 26873 h 1722677"/>
              <a:gd name="connsiteX3382" fmla="*/ 778378 w 1266576"/>
              <a:gd name="connsiteY3382" fmla="*/ 13202 h 1722677"/>
              <a:gd name="connsiteX3383" fmla="*/ 768094 w 1266576"/>
              <a:gd name="connsiteY3383" fmla="*/ 10317 h 1722677"/>
              <a:gd name="connsiteX3384" fmla="*/ 766384 w 1266576"/>
              <a:gd name="connsiteY3384" fmla="*/ 11375 h 1722677"/>
              <a:gd name="connsiteX3385" fmla="*/ 766421 w 1266576"/>
              <a:gd name="connsiteY3385" fmla="*/ 12157 h 1722677"/>
              <a:gd name="connsiteX3386" fmla="*/ 770059 w 1266576"/>
              <a:gd name="connsiteY3386" fmla="*/ 22190 h 1722677"/>
              <a:gd name="connsiteX3387" fmla="*/ 781179 w 1266576"/>
              <a:gd name="connsiteY3387" fmla="*/ 47275 h 1722677"/>
              <a:gd name="connsiteX3388" fmla="*/ 797484 w 1266576"/>
              <a:gd name="connsiteY3388" fmla="*/ 85946 h 1722677"/>
              <a:gd name="connsiteX3389" fmla="*/ 803086 w 1266576"/>
              <a:gd name="connsiteY3389" fmla="*/ 98488 h 1722677"/>
              <a:gd name="connsiteX3390" fmla="*/ 805260 w 1266576"/>
              <a:gd name="connsiteY3390" fmla="*/ 101498 h 1722677"/>
              <a:gd name="connsiteX3391" fmla="*/ 838288 w 1266576"/>
              <a:gd name="connsiteY3391" fmla="*/ 1044582 h 1722677"/>
              <a:gd name="connsiteX3392" fmla="*/ 842928 w 1266576"/>
              <a:gd name="connsiteY3392" fmla="*/ 1045041 h 1722677"/>
              <a:gd name="connsiteX3393" fmla="*/ 890296 w 1266576"/>
              <a:gd name="connsiteY3393" fmla="*/ 1043578 h 1722677"/>
              <a:gd name="connsiteX3394" fmla="*/ 913958 w 1266576"/>
              <a:gd name="connsiteY3394" fmla="*/ 1042951 h 1722677"/>
              <a:gd name="connsiteX3395" fmla="*/ 944478 w 1266576"/>
              <a:gd name="connsiteY3395" fmla="*/ 1042491 h 1722677"/>
              <a:gd name="connsiteX3396" fmla="*/ 987204 w 1266576"/>
              <a:gd name="connsiteY3396" fmla="*/ 1040944 h 1722677"/>
              <a:gd name="connsiteX3397" fmla="*/ 999747 w 1266576"/>
              <a:gd name="connsiteY3397" fmla="*/ 1039732 h 1722677"/>
              <a:gd name="connsiteX3398" fmla="*/ 993643 w 1266576"/>
              <a:gd name="connsiteY3398" fmla="*/ 1037558 h 1722677"/>
              <a:gd name="connsiteX3399" fmla="*/ 960950 w 1266576"/>
              <a:gd name="connsiteY3399" fmla="*/ 1029656 h 1722677"/>
              <a:gd name="connsiteX3400" fmla="*/ 940046 w 1266576"/>
              <a:gd name="connsiteY3400" fmla="*/ 1024305 h 1722677"/>
              <a:gd name="connsiteX3401" fmla="*/ 906600 w 1266576"/>
              <a:gd name="connsiteY3401" fmla="*/ 1016613 h 1722677"/>
              <a:gd name="connsiteX3402" fmla="*/ 894727 w 1266576"/>
              <a:gd name="connsiteY3402" fmla="*/ 1013728 h 1722677"/>
              <a:gd name="connsiteX3403" fmla="*/ 882185 w 1266576"/>
              <a:gd name="connsiteY3403" fmla="*/ 1015651 h 1722677"/>
              <a:gd name="connsiteX3404" fmla="*/ 877001 w 1266576"/>
              <a:gd name="connsiteY3404" fmla="*/ 1018870 h 1722677"/>
              <a:gd name="connsiteX3405" fmla="*/ 851290 w 1266576"/>
              <a:gd name="connsiteY3405" fmla="*/ 1035342 h 1722677"/>
              <a:gd name="connsiteX3406" fmla="*/ 841632 w 1266576"/>
              <a:gd name="connsiteY3406" fmla="*/ 1041572 h 1722677"/>
              <a:gd name="connsiteX3407" fmla="*/ 838288 w 1266576"/>
              <a:gd name="connsiteY3407" fmla="*/ 1044582 h 1722677"/>
              <a:gd name="connsiteX3408" fmla="*/ 1227470 w 1266576"/>
              <a:gd name="connsiteY3408" fmla="*/ 931995 h 1722677"/>
              <a:gd name="connsiteX3409" fmla="*/ 1224292 w 1266576"/>
              <a:gd name="connsiteY3409" fmla="*/ 941527 h 1722677"/>
              <a:gd name="connsiteX3410" fmla="*/ 1215471 w 1266576"/>
              <a:gd name="connsiteY3410" fmla="*/ 985717 h 1722677"/>
              <a:gd name="connsiteX3411" fmla="*/ 1204810 w 1266576"/>
              <a:gd name="connsiteY3411" fmla="*/ 1036471 h 1722677"/>
              <a:gd name="connsiteX3412" fmla="*/ 1197118 w 1266576"/>
              <a:gd name="connsiteY3412" fmla="*/ 1074641 h 1722677"/>
              <a:gd name="connsiteX3413" fmla="*/ 1193857 w 1266576"/>
              <a:gd name="connsiteY3413" fmla="*/ 1091865 h 1722677"/>
              <a:gd name="connsiteX3414" fmla="*/ 1196741 w 1266576"/>
              <a:gd name="connsiteY3414" fmla="*/ 1098220 h 1722677"/>
              <a:gd name="connsiteX3415" fmla="*/ 1211876 w 1266576"/>
              <a:gd name="connsiteY3415" fmla="*/ 1107125 h 1722677"/>
              <a:gd name="connsiteX3416" fmla="*/ 1219359 w 1266576"/>
              <a:gd name="connsiteY3416" fmla="*/ 1102944 h 1722677"/>
              <a:gd name="connsiteX3417" fmla="*/ 1221408 w 1266576"/>
              <a:gd name="connsiteY3417" fmla="*/ 1066321 h 1722677"/>
              <a:gd name="connsiteX3418" fmla="*/ 1222787 w 1266576"/>
              <a:gd name="connsiteY3418" fmla="*/ 1040359 h 1722677"/>
              <a:gd name="connsiteX3419" fmla="*/ 1224627 w 1266576"/>
              <a:gd name="connsiteY3419" fmla="*/ 999179 h 1722677"/>
              <a:gd name="connsiteX3420" fmla="*/ 1227804 w 1266576"/>
              <a:gd name="connsiteY3420" fmla="*/ 939646 h 1722677"/>
              <a:gd name="connsiteX3421" fmla="*/ 1227470 w 1266576"/>
              <a:gd name="connsiteY3421" fmla="*/ 931995 h 1722677"/>
              <a:gd name="connsiteX3422" fmla="*/ 1201466 w 1266576"/>
              <a:gd name="connsiteY3422" fmla="*/ 985425 h 1722677"/>
              <a:gd name="connsiteX3423" fmla="*/ 1201466 w 1266576"/>
              <a:gd name="connsiteY3423" fmla="*/ 983460 h 1722677"/>
              <a:gd name="connsiteX3424" fmla="*/ 1199505 w 1266576"/>
              <a:gd name="connsiteY3424" fmla="*/ 981750 h 1722677"/>
              <a:gd name="connsiteX3425" fmla="*/ 1198706 w 1266576"/>
              <a:gd name="connsiteY3425" fmla="*/ 981996 h 1722677"/>
              <a:gd name="connsiteX3426" fmla="*/ 1195989 w 1266576"/>
              <a:gd name="connsiteY3426" fmla="*/ 983418 h 1722677"/>
              <a:gd name="connsiteX3427" fmla="*/ 1168354 w 1266576"/>
              <a:gd name="connsiteY3427" fmla="*/ 1001060 h 1722677"/>
              <a:gd name="connsiteX3428" fmla="*/ 1154265 w 1266576"/>
              <a:gd name="connsiteY3428" fmla="*/ 1010258 h 1722677"/>
              <a:gd name="connsiteX3429" fmla="*/ 1153346 w 1266576"/>
              <a:gd name="connsiteY3429" fmla="*/ 1013603 h 1722677"/>
              <a:gd name="connsiteX3430" fmla="*/ 1154684 w 1266576"/>
              <a:gd name="connsiteY3430" fmla="*/ 1016362 h 1722677"/>
              <a:gd name="connsiteX3431" fmla="*/ 1185495 w 1266576"/>
              <a:gd name="connsiteY3431" fmla="*/ 1082041 h 1722677"/>
              <a:gd name="connsiteX3432" fmla="*/ 1186917 w 1266576"/>
              <a:gd name="connsiteY3432" fmla="*/ 1084716 h 1722677"/>
              <a:gd name="connsiteX3433" fmla="*/ 1189258 w 1266576"/>
              <a:gd name="connsiteY3433" fmla="*/ 1086221 h 1722677"/>
              <a:gd name="connsiteX3434" fmla="*/ 1190220 w 1266576"/>
              <a:gd name="connsiteY3434" fmla="*/ 1084340 h 1722677"/>
              <a:gd name="connsiteX3435" fmla="*/ 1192686 w 1266576"/>
              <a:gd name="connsiteY3435" fmla="*/ 1063855 h 1722677"/>
              <a:gd name="connsiteX3436" fmla="*/ 1195822 w 1266576"/>
              <a:gd name="connsiteY3436" fmla="*/ 1034255 h 1722677"/>
              <a:gd name="connsiteX3437" fmla="*/ 1201466 w 1266576"/>
              <a:gd name="connsiteY3437" fmla="*/ 985383 h 1722677"/>
              <a:gd name="connsiteX3438" fmla="*/ 817551 w 1266576"/>
              <a:gd name="connsiteY3438" fmla="*/ 1576242 h 1722677"/>
              <a:gd name="connsiteX3439" fmla="*/ 819475 w 1266576"/>
              <a:gd name="connsiteY3439" fmla="*/ 1569762 h 1722677"/>
              <a:gd name="connsiteX3440" fmla="*/ 824073 w 1266576"/>
              <a:gd name="connsiteY3440" fmla="*/ 1546517 h 1722677"/>
              <a:gd name="connsiteX3441" fmla="*/ 831891 w 1266576"/>
              <a:gd name="connsiteY3441" fmla="*/ 1505212 h 1722677"/>
              <a:gd name="connsiteX3442" fmla="*/ 831891 w 1266576"/>
              <a:gd name="connsiteY3442" fmla="*/ 1501449 h 1722677"/>
              <a:gd name="connsiteX3443" fmla="*/ 830512 w 1266576"/>
              <a:gd name="connsiteY3443" fmla="*/ 1499944 h 1722677"/>
              <a:gd name="connsiteX3444" fmla="*/ 827460 w 1266576"/>
              <a:gd name="connsiteY3444" fmla="*/ 1499693 h 1722677"/>
              <a:gd name="connsiteX3445" fmla="*/ 788537 w 1266576"/>
              <a:gd name="connsiteY3445" fmla="*/ 1502160 h 1722677"/>
              <a:gd name="connsiteX3446" fmla="*/ 771814 w 1266576"/>
              <a:gd name="connsiteY3446" fmla="*/ 1503581 h 1722677"/>
              <a:gd name="connsiteX3447" fmla="*/ 770393 w 1266576"/>
              <a:gd name="connsiteY3447" fmla="*/ 1505671 h 1722677"/>
              <a:gd name="connsiteX3448" fmla="*/ 771940 w 1266576"/>
              <a:gd name="connsiteY3448" fmla="*/ 1509141 h 1722677"/>
              <a:gd name="connsiteX3449" fmla="*/ 786112 w 1266576"/>
              <a:gd name="connsiteY3449" fmla="*/ 1530045 h 1722677"/>
              <a:gd name="connsiteX3450" fmla="*/ 801456 w 1266576"/>
              <a:gd name="connsiteY3450" fmla="*/ 1552913 h 1722677"/>
              <a:gd name="connsiteX3451" fmla="*/ 817551 w 1266576"/>
              <a:gd name="connsiteY3451" fmla="*/ 1576242 h 1722677"/>
              <a:gd name="connsiteX3452" fmla="*/ 1107274 w 1266576"/>
              <a:gd name="connsiteY3452" fmla="*/ 1492628 h 1722677"/>
              <a:gd name="connsiteX3453" fmla="*/ 1101003 w 1266576"/>
              <a:gd name="connsiteY3453" fmla="*/ 1493380 h 1722677"/>
              <a:gd name="connsiteX3454" fmla="*/ 1047867 w 1266576"/>
              <a:gd name="connsiteY3454" fmla="*/ 1500153 h 1722677"/>
              <a:gd name="connsiteX3455" fmla="*/ 1004554 w 1266576"/>
              <a:gd name="connsiteY3455" fmla="*/ 1505421 h 1722677"/>
              <a:gd name="connsiteX3456" fmla="*/ 1003091 w 1266576"/>
              <a:gd name="connsiteY3456" fmla="*/ 1505755 h 1722677"/>
              <a:gd name="connsiteX3457" fmla="*/ 1002130 w 1266576"/>
              <a:gd name="connsiteY3457" fmla="*/ 1506842 h 1722677"/>
              <a:gd name="connsiteX3458" fmla="*/ 1002966 w 1266576"/>
              <a:gd name="connsiteY3458" fmla="*/ 1507971 h 1722677"/>
              <a:gd name="connsiteX3459" fmla="*/ 1006436 w 1266576"/>
              <a:gd name="connsiteY3459" fmla="*/ 1509559 h 1722677"/>
              <a:gd name="connsiteX3460" fmla="*/ 1066094 w 1266576"/>
              <a:gd name="connsiteY3460" fmla="*/ 1534978 h 1722677"/>
              <a:gd name="connsiteX3461" fmla="*/ 1078971 w 1266576"/>
              <a:gd name="connsiteY3461" fmla="*/ 1532344 h 1722677"/>
              <a:gd name="connsiteX3462" fmla="*/ 1080016 w 1266576"/>
              <a:gd name="connsiteY3462" fmla="*/ 1531257 h 1722677"/>
              <a:gd name="connsiteX3463" fmla="*/ 1103637 w 1266576"/>
              <a:gd name="connsiteY3463" fmla="*/ 1504166 h 1722677"/>
              <a:gd name="connsiteX3464" fmla="*/ 1110619 w 1266576"/>
              <a:gd name="connsiteY3464" fmla="*/ 1496056 h 1722677"/>
              <a:gd name="connsiteX3465" fmla="*/ 1111162 w 1266576"/>
              <a:gd name="connsiteY3465" fmla="*/ 1493297 h 1722677"/>
              <a:gd name="connsiteX3466" fmla="*/ 1109197 w 1266576"/>
              <a:gd name="connsiteY3466" fmla="*/ 1492502 h 1722677"/>
              <a:gd name="connsiteX3467" fmla="*/ 1107274 w 1266576"/>
              <a:gd name="connsiteY3467" fmla="*/ 1492460 h 1722677"/>
              <a:gd name="connsiteX3468" fmla="*/ 1012999 w 1266576"/>
              <a:gd name="connsiteY3468" fmla="*/ 1046588 h 1722677"/>
              <a:gd name="connsiteX3469" fmla="*/ 1011411 w 1266576"/>
              <a:gd name="connsiteY3469" fmla="*/ 1045585 h 1722677"/>
              <a:gd name="connsiteX3470" fmla="*/ 1002464 w 1266576"/>
              <a:gd name="connsiteY3470" fmla="*/ 1047508 h 1722677"/>
              <a:gd name="connsiteX3471" fmla="*/ 955180 w 1266576"/>
              <a:gd name="connsiteY3471" fmla="*/ 1060050 h 1722677"/>
              <a:gd name="connsiteX3472" fmla="*/ 922822 w 1266576"/>
              <a:gd name="connsiteY3472" fmla="*/ 1069206 h 1722677"/>
              <a:gd name="connsiteX3473" fmla="*/ 920146 w 1266576"/>
              <a:gd name="connsiteY3473" fmla="*/ 1070502 h 1722677"/>
              <a:gd name="connsiteX3474" fmla="*/ 920146 w 1266576"/>
              <a:gd name="connsiteY3474" fmla="*/ 1072383 h 1722677"/>
              <a:gd name="connsiteX3475" fmla="*/ 922822 w 1266576"/>
              <a:gd name="connsiteY3475" fmla="*/ 1073763 h 1722677"/>
              <a:gd name="connsiteX3476" fmla="*/ 983233 w 1266576"/>
              <a:gd name="connsiteY3476" fmla="*/ 1095335 h 1722677"/>
              <a:gd name="connsiteX3477" fmla="*/ 994646 w 1266576"/>
              <a:gd name="connsiteY3477" fmla="*/ 1090402 h 1722677"/>
              <a:gd name="connsiteX3478" fmla="*/ 1012498 w 1266576"/>
              <a:gd name="connsiteY3478" fmla="*/ 1049013 h 1722677"/>
              <a:gd name="connsiteX3479" fmla="*/ 1012999 w 1266576"/>
              <a:gd name="connsiteY3479" fmla="*/ 1046588 h 1722677"/>
              <a:gd name="connsiteX3480" fmla="*/ 233339 w 1266576"/>
              <a:gd name="connsiteY3480" fmla="*/ 1011429 h 1722677"/>
              <a:gd name="connsiteX3481" fmla="*/ 239945 w 1266576"/>
              <a:gd name="connsiteY3481" fmla="*/ 1010760 h 1722677"/>
              <a:gd name="connsiteX3482" fmla="*/ 272471 w 1266576"/>
              <a:gd name="connsiteY3482" fmla="*/ 1006579 h 1722677"/>
              <a:gd name="connsiteX3483" fmla="*/ 320215 w 1266576"/>
              <a:gd name="connsiteY3483" fmla="*/ 1000559 h 1722677"/>
              <a:gd name="connsiteX3484" fmla="*/ 323225 w 1266576"/>
              <a:gd name="connsiteY3484" fmla="*/ 1000099 h 1722677"/>
              <a:gd name="connsiteX3485" fmla="*/ 325022 w 1266576"/>
              <a:gd name="connsiteY3485" fmla="*/ 998970 h 1722677"/>
              <a:gd name="connsiteX3486" fmla="*/ 323726 w 1266576"/>
              <a:gd name="connsiteY3486" fmla="*/ 997549 h 1722677"/>
              <a:gd name="connsiteX3487" fmla="*/ 320089 w 1266576"/>
              <a:gd name="connsiteY3487" fmla="*/ 996462 h 1722677"/>
              <a:gd name="connsiteX3488" fmla="*/ 275648 w 1266576"/>
              <a:gd name="connsiteY3488" fmla="*/ 985383 h 1722677"/>
              <a:gd name="connsiteX3489" fmla="*/ 234928 w 1266576"/>
              <a:gd name="connsiteY3489" fmla="*/ 975098 h 1722677"/>
              <a:gd name="connsiteX3490" fmla="*/ 219292 w 1266576"/>
              <a:gd name="connsiteY3490" fmla="*/ 971587 h 1722677"/>
              <a:gd name="connsiteX3491" fmla="*/ 217118 w 1266576"/>
              <a:gd name="connsiteY3491" fmla="*/ 973719 h 1722677"/>
              <a:gd name="connsiteX3492" fmla="*/ 220881 w 1266576"/>
              <a:gd name="connsiteY3492" fmla="*/ 989271 h 1722677"/>
              <a:gd name="connsiteX3493" fmla="*/ 225981 w 1266576"/>
              <a:gd name="connsiteY3493" fmla="*/ 1007666 h 1722677"/>
              <a:gd name="connsiteX3494" fmla="*/ 231584 w 1266576"/>
              <a:gd name="connsiteY3494" fmla="*/ 1011596 h 1722677"/>
              <a:gd name="connsiteX3495" fmla="*/ 321134 w 1266576"/>
              <a:gd name="connsiteY3495" fmla="*/ 992490 h 1722677"/>
              <a:gd name="connsiteX3496" fmla="*/ 321845 w 1266576"/>
              <a:gd name="connsiteY3496" fmla="*/ 991194 h 1722677"/>
              <a:gd name="connsiteX3497" fmla="*/ 316828 w 1266576"/>
              <a:gd name="connsiteY3497" fmla="*/ 988058 h 1722677"/>
              <a:gd name="connsiteX3498" fmla="*/ 289988 w 1266576"/>
              <a:gd name="connsiteY3498" fmla="*/ 973426 h 1722677"/>
              <a:gd name="connsiteX3499" fmla="*/ 217077 w 1266576"/>
              <a:gd name="connsiteY3499" fmla="*/ 933166 h 1722677"/>
              <a:gd name="connsiteX3500" fmla="*/ 204534 w 1266576"/>
              <a:gd name="connsiteY3500" fmla="*/ 926226 h 1722677"/>
              <a:gd name="connsiteX3501" fmla="*/ 201064 w 1266576"/>
              <a:gd name="connsiteY3501" fmla="*/ 924637 h 1722677"/>
              <a:gd name="connsiteX3502" fmla="*/ 199643 w 1266576"/>
              <a:gd name="connsiteY3502" fmla="*/ 924637 h 1722677"/>
              <a:gd name="connsiteX3503" fmla="*/ 199141 w 1266576"/>
              <a:gd name="connsiteY3503" fmla="*/ 926602 h 1722677"/>
              <a:gd name="connsiteX3504" fmla="*/ 212938 w 1266576"/>
              <a:gd name="connsiteY3504" fmla="*/ 961427 h 1722677"/>
              <a:gd name="connsiteX3505" fmla="*/ 220463 w 1266576"/>
              <a:gd name="connsiteY3505" fmla="*/ 967991 h 1722677"/>
              <a:gd name="connsiteX3506" fmla="*/ 247972 w 1266576"/>
              <a:gd name="connsiteY3506" fmla="*/ 974513 h 1722677"/>
              <a:gd name="connsiteX3507" fmla="*/ 307338 w 1266576"/>
              <a:gd name="connsiteY3507" fmla="*/ 989313 h 1722677"/>
              <a:gd name="connsiteX3508" fmla="*/ 321009 w 1266576"/>
              <a:gd name="connsiteY3508" fmla="*/ 992532 h 1722677"/>
              <a:gd name="connsiteX3509" fmla="*/ 1051755 w 1266576"/>
              <a:gd name="connsiteY3509" fmla="*/ 1295925 h 1722677"/>
              <a:gd name="connsiteX3510" fmla="*/ 1050709 w 1266576"/>
              <a:gd name="connsiteY3510" fmla="*/ 1296887 h 1722677"/>
              <a:gd name="connsiteX3511" fmla="*/ 1051086 w 1266576"/>
              <a:gd name="connsiteY3511" fmla="*/ 1300650 h 1722677"/>
              <a:gd name="connsiteX3512" fmla="*/ 1063377 w 1266576"/>
              <a:gd name="connsiteY3512" fmla="*/ 1350358 h 1722677"/>
              <a:gd name="connsiteX3513" fmla="*/ 1068979 w 1266576"/>
              <a:gd name="connsiteY3513" fmla="*/ 1371764 h 1722677"/>
              <a:gd name="connsiteX3514" fmla="*/ 1070066 w 1266576"/>
              <a:gd name="connsiteY3514" fmla="*/ 1375443 h 1722677"/>
              <a:gd name="connsiteX3515" fmla="*/ 1071864 w 1266576"/>
              <a:gd name="connsiteY3515" fmla="*/ 1376467 h 1722677"/>
              <a:gd name="connsiteX3516" fmla="*/ 1072491 w 1266576"/>
              <a:gd name="connsiteY3516" fmla="*/ 1376111 h 1722677"/>
              <a:gd name="connsiteX3517" fmla="*/ 1074372 w 1266576"/>
              <a:gd name="connsiteY3517" fmla="*/ 1373770 h 1722677"/>
              <a:gd name="connsiteX3518" fmla="*/ 1102508 w 1266576"/>
              <a:gd name="connsiteY3518" fmla="*/ 1333761 h 1722677"/>
              <a:gd name="connsiteX3519" fmla="*/ 1107149 w 1266576"/>
              <a:gd name="connsiteY3519" fmla="*/ 1326737 h 1722677"/>
              <a:gd name="connsiteX3520" fmla="*/ 1106438 w 1266576"/>
              <a:gd name="connsiteY3520" fmla="*/ 1322891 h 1722677"/>
              <a:gd name="connsiteX3521" fmla="*/ 1104390 w 1266576"/>
              <a:gd name="connsiteY3521" fmla="*/ 1321888 h 1722677"/>
              <a:gd name="connsiteX3522" fmla="*/ 1057440 w 1266576"/>
              <a:gd name="connsiteY3522" fmla="*/ 1297807 h 1722677"/>
              <a:gd name="connsiteX3523" fmla="*/ 1053260 w 1266576"/>
              <a:gd name="connsiteY3523" fmla="*/ 1296009 h 1722677"/>
              <a:gd name="connsiteX3524" fmla="*/ 1051629 w 1266576"/>
              <a:gd name="connsiteY3524" fmla="*/ 1295967 h 1722677"/>
              <a:gd name="connsiteX3525" fmla="*/ 624403 w 1266576"/>
              <a:gd name="connsiteY3525" fmla="*/ 1090151 h 1722677"/>
              <a:gd name="connsiteX3526" fmla="*/ 652288 w 1266576"/>
              <a:gd name="connsiteY3526" fmla="*/ 1087267 h 1722677"/>
              <a:gd name="connsiteX3527" fmla="*/ 687113 w 1266576"/>
              <a:gd name="connsiteY3527" fmla="*/ 1083086 h 1722677"/>
              <a:gd name="connsiteX3528" fmla="*/ 698694 w 1266576"/>
              <a:gd name="connsiteY3528" fmla="*/ 1072885 h 1722677"/>
              <a:gd name="connsiteX3529" fmla="*/ 708978 w 1266576"/>
              <a:gd name="connsiteY3529" fmla="*/ 1029071 h 1722677"/>
              <a:gd name="connsiteX3530" fmla="*/ 709480 w 1266576"/>
              <a:gd name="connsiteY3530" fmla="*/ 1025309 h 1722677"/>
              <a:gd name="connsiteX3531" fmla="*/ 708811 w 1266576"/>
              <a:gd name="connsiteY3531" fmla="*/ 1024096 h 1722677"/>
              <a:gd name="connsiteX3532" fmla="*/ 707390 w 1266576"/>
              <a:gd name="connsiteY3532" fmla="*/ 1024096 h 1722677"/>
              <a:gd name="connsiteX3533" fmla="*/ 703627 w 1266576"/>
              <a:gd name="connsiteY3533" fmla="*/ 1026730 h 1722677"/>
              <a:gd name="connsiteX3534" fmla="*/ 673693 w 1266576"/>
              <a:gd name="connsiteY3534" fmla="*/ 1050267 h 1722677"/>
              <a:gd name="connsiteX3535" fmla="*/ 657514 w 1266576"/>
              <a:gd name="connsiteY3535" fmla="*/ 1063019 h 1722677"/>
              <a:gd name="connsiteX3536" fmla="*/ 640122 w 1266576"/>
              <a:gd name="connsiteY3536" fmla="*/ 1076689 h 1722677"/>
              <a:gd name="connsiteX3537" fmla="*/ 624403 w 1266576"/>
              <a:gd name="connsiteY3537" fmla="*/ 1090151 h 1722677"/>
              <a:gd name="connsiteX3538" fmla="*/ 830470 w 1266576"/>
              <a:gd name="connsiteY3538" fmla="*/ 1581593 h 1722677"/>
              <a:gd name="connsiteX3539" fmla="*/ 830679 w 1266576"/>
              <a:gd name="connsiteY3539" fmla="*/ 1582680 h 1722677"/>
              <a:gd name="connsiteX3540" fmla="*/ 841841 w 1266576"/>
              <a:gd name="connsiteY3540" fmla="*/ 1585105 h 1722677"/>
              <a:gd name="connsiteX3541" fmla="*/ 870270 w 1266576"/>
              <a:gd name="connsiteY3541" fmla="*/ 1590791 h 1722677"/>
              <a:gd name="connsiteX3542" fmla="*/ 899535 w 1266576"/>
              <a:gd name="connsiteY3542" fmla="*/ 1596435 h 1722677"/>
              <a:gd name="connsiteX3543" fmla="*/ 918223 w 1266576"/>
              <a:gd name="connsiteY3543" fmla="*/ 1600239 h 1722677"/>
              <a:gd name="connsiteX3544" fmla="*/ 923992 w 1266576"/>
              <a:gd name="connsiteY3544" fmla="*/ 1594846 h 1722677"/>
              <a:gd name="connsiteX3545" fmla="*/ 923658 w 1266576"/>
              <a:gd name="connsiteY3545" fmla="*/ 1590289 h 1722677"/>
              <a:gd name="connsiteX3546" fmla="*/ 921567 w 1266576"/>
              <a:gd name="connsiteY3546" fmla="*/ 1569009 h 1722677"/>
              <a:gd name="connsiteX3547" fmla="*/ 920564 w 1266576"/>
              <a:gd name="connsiteY3547" fmla="*/ 1561442 h 1722677"/>
              <a:gd name="connsiteX3548" fmla="*/ 917387 w 1266576"/>
              <a:gd name="connsiteY3548" fmla="*/ 1558612 h 1722677"/>
              <a:gd name="connsiteX3549" fmla="*/ 916718 w 1266576"/>
              <a:gd name="connsiteY3549" fmla="*/ 1558725 h 1722677"/>
              <a:gd name="connsiteX3550" fmla="*/ 907771 w 1266576"/>
              <a:gd name="connsiteY3550" fmla="*/ 1560690 h 1722677"/>
              <a:gd name="connsiteX3551" fmla="*/ 877545 w 1266576"/>
              <a:gd name="connsiteY3551" fmla="*/ 1569051 h 1722677"/>
              <a:gd name="connsiteX3552" fmla="*/ 835487 w 1266576"/>
              <a:gd name="connsiteY3552" fmla="*/ 1580046 h 1722677"/>
              <a:gd name="connsiteX3553" fmla="*/ 830470 w 1266576"/>
              <a:gd name="connsiteY3553" fmla="*/ 1581593 h 1722677"/>
              <a:gd name="connsiteX3554" fmla="*/ 677289 w 1266576"/>
              <a:gd name="connsiteY3554" fmla="*/ 1020584 h 1722677"/>
              <a:gd name="connsiteX3555" fmla="*/ 677289 w 1266576"/>
              <a:gd name="connsiteY3555" fmla="*/ 1020584 h 1722677"/>
              <a:gd name="connsiteX3556" fmla="*/ 656720 w 1266576"/>
              <a:gd name="connsiteY3556" fmla="*/ 1021295 h 1722677"/>
              <a:gd name="connsiteX3557" fmla="*/ 614913 w 1266576"/>
              <a:gd name="connsiteY3557" fmla="*/ 1024013 h 1722677"/>
              <a:gd name="connsiteX3558" fmla="*/ 604294 w 1266576"/>
              <a:gd name="connsiteY3558" fmla="*/ 1024640 h 1722677"/>
              <a:gd name="connsiteX3559" fmla="*/ 598650 w 1266576"/>
              <a:gd name="connsiteY3559" fmla="*/ 1030660 h 1722677"/>
              <a:gd name="connsiteX3560" fmla="*/ 597312 w 1266576"/>
              <a:gd name="connsiteY3560" fmla="*/ 1041279 h 1722677"/>
              <a:gd name="connsiteX3561" fmla="*/ 595514 w 1266576"/>
              <a:gd name="connsiteY3561" fmla="*/ 1058754 h 1722677"/>
              <a:gd name="connsiteX3562" fmla="*/ 599904 w 1266576"/>
              <a:gd name="connsiteY3562" fmla="*/ 1062266 h 1722677"/>
              <a:gd name="connsiteX3563" fmla="*/ 608265 w 1266576"/>
              <a:gd name="connsiteY3563" fmla="*/ 1058796 h 1722677"/>
              <a:gd name="connsiteX3564" fmla="*/ 641335 w 1266576"/>
              <a:gd name="connsiteY3564" fmla="*/ 1044958 h 1722677"/>
              <a:gd name="connsiteX3565" fmla="*/ 690583 w 1266576"/>
              <a:gd name="connsiteY3565" fmla="*/ 1024054 h 1722677"/>
              <a:gd name="connsiteX3566" fmla="*/ 697147 w 1266576"/>
              <a:gd name="connsiteY3566" fmla="*/ 1020501 h 1722677"/>
              <a:gd name="connsiteX3567" fmla="*/ 689455 w 1266576"/>
              <a:gd name="connsiteY3567" fmla="*/ 1019832 h 1722677"/>
              <a:gd name="connsiteX3568" fmla="*/ 677289 w 1266576"/>
              <a:gd name="connsiteY3568" fmla="*/ 1020584 h 1722677"/>
              <a:gd name="connsiteX3569" fmla="*/ 927504 w 1266576"/>
              <a:gd name="connsiteY3569" fmla="*/ 1552621 h 1722677"/>
              <a:gd name="connsiteX3570" fmla="*/ 937830 w 1266576"/>
              <a:gd name="connsiteY3570" fmla="*/ 1554837 h 1722677"/>
              <a:gd name="connsiteX3571" fmla="*/ 948533 w 1266576"/>
              <a:gd name="connsiteY3571" fmla="*/ 1555631 h 1722677"/>
              <a:gd name="connsiteX3572" fmla="*/ 974370 w 1266576"/>
              <a:gd name="connsiteY3572" fmla="*/ 1558265 h 1722677"/>
              <a:gd name="connsiteX3573" fmla="*/ 989587 w 1266576"/>
              <a:gd name="connsiteY3573" fmla="*/ 1559435 h 1722677"/>
              <a:gd name="connsiteX3574" fmla="*/ 1001043 w 1266576"/>
              <a:gd name="connsiteY3574" fmla="*/ 1559812 h 1722677"/>
              <a:gd name="connsiteX3575" fmla="*/ 1003175 w 1266576"/>
              <a:gd name="connsiteY3575" fmla="*/ 1557219 h 1722677"/>
              <a:gd name="connsiteX3576" fmla="*/ 1002715 w 1266576"/>
              <a:gd name="connsiteY3576" fmla="*/ 1554168 h 1722677"/>
              <a:gd name="connsiteX3577" fmla="*/ 992263 w 1266576"/>
              <a:gd name="connsiteY3577" fmla="*/ 1515036 h 1722677"/>
              <a:gd name="connsiteX3578" fmla="*/ 984487 w 1266576"/>
              <a:gd name="connsiteY3578" fmla="*/ 1512570 h 1722677"/>
              <a:gd name="connsiteX3579" fmla="*/ 957062 w 1266576"/>
              <a:gd name="connsiteY3579" fmla="*/ 1532010 h 1722677"/>
              <a:gd name="connsiteX3580" fmla="*/ 931559 w 1266576"/>
              <a:gd name="connsiteY3580" fmla="*/ 1550238 h 1722677"/>
              <a:gd name="connsiteX3581" fmla="*/ 927504 w 1266576"/>
              <a:gd name="connsiteY3581" fmla="*/ 1552621 h 1722677"/>
              <a:gd name="connsiteX3582" fmla="*/ 982480 w 1266576"/>
              <a:gd name="connsiteY3582" fmla="*/ 1099683 h 1722677"/>
              <a:gd name="connsiteX3583" fmla="*/ 973826 w 1266576"/>
              <a:gd name="connsiteY3583" fmla="*/ 1096046 h 1722677"/>
              <a:gd name="connsiteX3584" fmla="*/ 932897 w 1266576"/>
              <a:gd name="connsiteY3584" fmla="*/ 1081288 h 1722677"/>
              <a:gd name="connsiteX3585" fmla="*/ 914209 w 1266576"/>
              <a:gd name="connsiteY3585" fmla="*/ 1074683 h 1722677"/>
              <a:gd name="connsiteX3586" fmla="*/ 906266 w 1266576"/>
              <a:gd name="connsiteY3586" fmla="*/ 1077107 h 1722677"/>
              <a:gd name="connsiteX3587" fmla="*/ 891383 w 1266576"/>
              <a:gd name="connsiteY3587" fmla="*/ 1096464 h 1722677"/>
              <a:gd name="connsiteX3588" fmla="*/ 881934 w 1266576"/>
              <a:gd name="connsiteY3588" fmla="*/ 1109424 h 1722677"/>
              <a:gd name="connsiteX3589" fmla="*/ 881307 w 1266576"/>
              <a:gd name="connsiteY3589" fmla="*/ 1112811 h 1722677"/>
              <a:gd name="connsiteX3590" fmla="*/ 884066 w 1266576"/>
              <a:gd name="connsiteY3590" fmla="*/ 1113521 h 1722677"/>
              <a:gd name="connsiteX3591" fmla="*/ 887118 w 1266576"/>
              <a:gd name="connsiteY3591" fmla="*/ 1113229 h 1722677"/>
              <a:gd name="connsiteX3592" fmla="*/ 930096 w 1266576"/>
              <a:gd name="connsiteY3592" fmla="*/ 1107585 h 1722677"/>
              <a:gd name="connsiteX3593" fmla="*/ 972405 w 1266576"/>
              <a:gd name="connsiteY3593" fmla="*/ 1101690 h 1722677"/>
              <a:gd name="connsiteX3594" fmla="*/ 982480 w 1266576"/>
              <a:gd name="connsiteY3594" fmla="*/ 1099683 h 1722677"/>
              <a:gd name="connsiteX3595" fmla="*/ 1214593 w 1266576"/>
              <a:gd name="connsiteY3595" fmla="*/ 887262 h 1722677"/>
              <a:gd name="connsiteX3596" fmla="*/ 1213590 w 1266576"/>
              <a:gd name="connsiteY3596" fmla="*/ 885924 h 1722677"/>
              <a:gd name="connsiteX3597" fmla="*/ 1211332 w 1266576"/>
              <a:gd name="connsiteY3597" fmla="*/ 885924 h 1722677"/>
              <a:gd name="connsiteX3598" fmla="*/ 1165762 w 1266576"/>
              <a:gd name="connsiteY3598" fmla="*/ 890648 h 1722677"/>
              <a:gd name="connsiteX3599" fmla="*/ 1150586 w 1266576"/>
              <a:gd name="connsiteY3599" fmla="*/ 892320 h 1722677"/>
              <a:gd name="connsiteX3600" fmla="*/ 1146113 w 1266576"/>
              <a:gd name="connsiteY3600" fmla="*/ 895790 h 1722677"/>
              <a:gd name="connsiteX3601" fmla="*/ 1145402 w 1266576"/>
              <a:gd name="connsiteY3601" fmla="*/ 897964 h 1722677"/>
              <a:gd name="connsiteX3602" fmla="*/ 1132860 w 1266576"/>
              <a:gd name="connsiteY3602" fmla="*/ 942071 h 1722677"/>
              <a:gd name="connsiteX3603" fmla="*/ 1132359 w 1266576"/>
              <a:gd name="connsiteY3603" fmla="*/ 945081 h 1722677"/>
              <a:gd name="connsiteX3604" fmla="*/ 1133822 w 1266576"/>
              <a:gd name="connsiteY3604" fmla="*/ 946168 h 1722677"/>
              <a:gd name="connsiteX3605" fmla="*/ 1135870 w 1266576"/>
              <a:gd name="connsiteY3605" fmla="*/ 945206 h 1722677"/>
              <a:gd name="connsiteX3606" fmla="*/ 1158195 w 1266576"/>
              <a:gd name="connsiteY3606" fmla="*/ 929194 h 1722677"/>
              <a:gd name="connsiteX3607" fmla="*/ 1196950 w 1266576"/>
              <a:gd name="connsiteY3607" fmla="*/ 900724 h 1722677"/>
              <a:gd name="connsiteX3608" fmla="*/ 1211207 w 1266576"/>
              <a:gd name="connsiteY3608" fmla="*/ 890439 h 1722677"/>
              <a:gd name="connsiteX3609" fmla="*/ 1214468 w 1266576"/>
              <a:gd name="connsiteY3609" fmla="*/ 887262 h 1722677"/>
              <a:gd name="connsiteX3610" fmla="*/ 845269 w 1266576"/>
              <a:gd name="connsiteY3610" fmla="*/ 1049055 h 1722677"/>
              <a:gd name="connsiteX3611" fmla="*/ 848781 w 1266576"/>
              <a:gd name="connsiteY3611" fmla="*/ 1050644 h 1722677"/>
              <a:gd name="connsiteX3612" fmla="*/ 867093 w 1266576"/>
              <a:gd name="connsiteY3612" fmla="*/ 1056079 h 1722677"/>
              <a:gd name="connsiteX3613" fmla="*/ 903674 w 1266576"/>
              <a:gd name="connsiteY3613" fmla="*/ 1067074 h 1722677"/>
              <a:gd name="connsiteX3614" fmla="*/ 913415 w 1266576"/>
              <a:gd name="connsiteY3614" fmla="*/ 1067325 h 1722677"/>
              <a:gd name="connsiteX3615" fmla="*/ 920104 w 1266576"/>
              <a:gd name="connsiteY3615" fmla="*/ 1065861 h 1722677"/>
              <a:gd name="connsiteX3616" fmla="*/ 995357 w 1266576"/>
              <a:gd name="connsiteY3616" fmla="*/ 1045669 h 1722677"/>
              <a:gd name="connsiteX3617" fmla="*/ 998785 w 1266576"/>
              <a:gd name="connsiteY3617" fmla="*/ 1044164 h 1722677"/>
              <a:gd name="connsiteX3618" fmla="*/ 995775 w 1266576"/>
              <a:gd name="connsiteY3618" fmla="*/ 1043411 h 1722677"/>
              <a:gd name="connsiteX3619" fmla="*/ 846858 w 1266576"/>
              <a:gd name="connsiteY3619" fmla="*/ 1047968 h 1722677"/>
              <a:gd name="connsiteX3620" fmla="*/ 845269 w 1266576"/>
              <a:gd name="connsiteY3620" fmla="*/ 1049055 h 1722677"/>
              <a:gd name="connsiteX3621" fmla="*/ 996778 w 1266576"/>
              <a:gd name="connsiteY3621" fmla="*/ 1509769 h 1722677"/>
              <a:gd name="connsiteX3622" fmla="*/ 995900 w 1266576"/>
              <a:gd name="connsiteY3622" fmla="*/ 1511734 h 1722677"/>
              <a:gd name="connsiteX3623" fmla="*/ 997196 w 1266576"/>
              <a:gd name="connsiteY3623" fmla="*/ 1518506 h 1722677"/>
              <a:gd name="connsiteX3624" fmla="*/ 1005558 w 1266576"/>
              <a:gd name="connsiteY3624" fmla="*/ 1550280 h 1722677"/>
              <a:gd name="connsiteX3625" fmla="*/ 1018100 w 1266576"/>
              <a:gd name="connsiteY3625" fmla="*/ 1556969 h 1722677"/>
              <a:gd name="connsiteX3626" fmla="*/ 1060869 w 1266576"/>
              <a:gd name="connsiteY3626" fmla="*/ 1542754 h 1722677"/>
              <a:gd name="connsiteX3627" fmla="*/ 1065300 w 1266576"/>
              <a:gd name="connsiteY3627" fmla="*/ 1540246 h 1722677"/>
              <a:gd name="connsiteX3628" fmla="*/ 1061663 w 1266576"/>
              <a:gd name="connsiteY3628" fmla="*/ 1537194 h 1722677"/>
              <a:gd name="connsiteX3629" fmla="*/ 1053301 w 1266576"/>
              <a:gd name="connsiteY3629" fmla="*/ 1533390 h 1722677"/>
              <a:gd name="connsiteX3630" fmla="*/ 1026545 w 1266576"/>
              <a:gd name="connsiteY3630" fmla="*/ 1522060 h 1722677"/>
              <a:gd name="connsiteX3631" fmla="*/ 1001252 w 1266576"/>
              <a:gd name="connsiteY3631" fmla="*/ 1511315 h 1722677"/>
              <a:gd name="connsiteX3632" fmla="*/ 996778 w 1266576"/>
              <a:gd name="connsiteY3632" fmla="*/ 1509894 h 1722677"/>
              <a:gd name="connsiteX3633" fmla="*/ 1157108 w 1266576"/>
              <a:gd name="connsiteY3633" fmla="*/ 888014 h 1722677"/>
              <a:gd name="connsiteX3634" fmla="*/ 1184283 w 1266576"/>
              <a:gd name="connsiteY3634" fmla="*/ 885046 h 1722677"/>
              <a:gd name="connsiteX3635" fmla="*/ 1195654 w 1266576"/>
              <a:gd name="connsiteY3635" fmla="*/ 883750 h 1722677"/>
              <a:gd name="connsiteX3636" fmla="*/ 1218481 w 1266576"/>
              <a:gd name="connsiteY3636" fmla="*/ 881367 h 1722677"/>
              <a:gd name="connsiteX3637" fmla="*/ 1225087 w 1266576"/>
              <a:gd name="connsiteY3637" fmla="*/ 876894 h 1722677"/>
              <a:gd name="connsiteX3638" fmla="*/ 1229017 w 1266576"/>
              <a:gd name="connsiteY3638" fmla="*/ 869494 h 1722677"/>
              <a:gd name="connsiteX3639" fmla="*/ 1244318 w 1266576"/>
              <a:gd name="connsiteY3639" fmla="*/ 841274 h 1722677"/>
              <a:gd name="connsiteX3640" fmla="*/ 1247621 w 1266576"/>
              <a:gd name="connsiteY3640" fmla="*/ 834376 h 1722677"/>
              <a:gd name="connsiteX3641" fmla="*/ 1247621 w 1266576"/>
              <a:gd name="connsiteY3641" fmla="*/ 832369 h 1722677"/>
              <a:gd name="connsiteX3642" fmla="*/ 1245447 w 1266576"/>
              <a:gd name="connsiteY3642" fmla="*/ 832745 h 1722677"/>
              <a:gd name="connsiteX3643" fmla="*/ 1242186 w 1266576"/>
              <a:gd name="connsiteY3643" fmla="*/ 834710 h 1722677"/>
              <a:gd name="connsiteX3644" fmla="*/ 1210789 w 1266576"/>
              <a:gd name="connsiteY3644" fmla="*/ 853649 h 1722677"/>
              <a:gd name="connsiteX3645" fmla="*/ 1161624 w 1266576"/>
              <a:gd name="connsiteY3645" fmla="*/ 883206 h 1722677"/>
              <a:gd name="connsiteX3646" fmla="*/ 1157108 w 1266576"/>
              <a:gd name="connsiteY3646" fmla="*/ 886049 h 1722677"/>
              <a:gd name="connsiteX3647" fmla="*/ 1156649 w 1266576"/>
              <a:gd name="connsiteY3647" fmla="*/ 887304 h 1722677"/>
              <a:gd name="connsiteX3648" fmla="*/ 1157861 w 1266576"/>
              <a:gd name="connsiteY3648" fmla="*/ 887972 h 1722677"/>
              <a:gd name="connsiteX3649" fmla="*/ 1157108 w 1266576"/>
              <a:gd name="connsiteY3649" fmla="*/ 888140 h 1722677"/>
              <a:gd name="connsiteX3650" fmla="*/ 697691 w 1266576"/>
              <a:gd name="connsiteY3650" fmla="*/ 1026605 h 1722677"/>
              <a:gd name="connsiteX3651" fmla="*/ 695767 w 1266576"/>
              <a:gd name="connsiteY3651" fmla="*/ 1026228 h 1722677"/>
              <a:gd name="connsiteX3652" fmla="*/ 678208 w 1266576"/>
              <a:gd name="connsiteY3652" fmla="*/ 1033754 h 1722677"/>
              <a:gd name="connsiteX3653" fmla="*/ 638701 w 1266576"/>
              <a:gd name="connsiteY3653" fmla="*/ 1050476 h 1722677"/>
              <a:gd name="connsiteX3654" fmla="*/ 607011 w 1266576"/>
              <a:gd name="connsiteY3654" fmla="*/ 1063813 h 1722677"/>
              <a:gd name="connsiteX3655" fmla="*/ 597563 w 1266576"/>
              <a:gd name="connsiteY3655" fmla="*/ 1068537 h 1722677"/>
              <a:gd name="connsiteX3656" fmla="*/ 604126 w 1266576"/>
              <a:gd name="connsiteY3656" fmla="*/ 1077484 h 1722677"/>
              <a:gd name="connsiteX3657" fmla="*/ 615038 w 1266576"/>
              <a:gd name="connsiteY3657" fmla="*/ 1089273 h 1722677"/>
              <a:gd name="connsiteX3658" fmla="*/ 618508 w 1266576"/>
              <a:gd name="connsiteY3658" fmla="*/ 1089566 h 1722677"/>
              <a:gd name="connsiteX3659" fmla="*/ 622229 w 1266576"/>
              <a:gd name="connsiteY3659" fmla="*/ 1086890 h 1722677"/>
              <a:gd name="connsiteX3660" fmla="*/ 656970 w 1266576"/>
              <a:gd name="connsiteY3660" fmla="*/ 1059298 h 1722677"/>
              <a:gd name="connsiteX3661" fmla="*/ 666544 w 1266576"/>
              <a:gd name="connsiteY3661" fmla="*/ 1051689 h 1722677"/>
              <a:gd name="connsiteX3662" fmla="*/ 690667 w 1266576"/>
              <a:gd name="connsiteY3662" fmla="*/ 1032834 h 1722677"/>
              <a:gd name="connsiteX3663" fmla="*/ 697691 w 1266576"/>
              <a:gd name="connsiteY3663" fmla="*/ 1026605 h 1722677"/>
              <a:gd name="connsiteX3664" fmla="*/ 948198 w 1266576"/>
              <a:gd name="connsiteY3664" fmla="*/ 963894 h 1722677"/>
              <a:gd name="connsiteX3665" fmla="*/ 947446 w 1266576"/>
              <a:gd name="connsiteY3665" fmla="*/ 962891 h 1722677"/>
              <a:gd name="connsiteX3666" fmla="*/ 930430 w 1266576"/>
              <a:gd name="connsiteY3666" fmla="*/ 966779 h 1722677"/>
              <a:gd name="connsiteX3667" fmla="*/ 900873 w 1266576"/>
              <a:gd name="connsiteY3667" fmla="*/ 974346 h 1722677"/>
              <a:gd name="connsiteX3668" fmla="*/ 857812 w 1266576"/>
              <a:gd name="connsiteY3668" fmla="*/ 984714 h 1722677"/>
              <a:gd name="connsiteX3669" fmla="*/ 850454 w 1266576"/>
              <a:gd name="connsiteY3669" fmla="*/ 986762 h 1722677"/>
              <a:gd name="connsiteX3670" fmla="*/ 849325 w 1266576"/>
              <a:gd name="connsiteY3670" fmla="*/ 988393 h 1722677"/>
              <a:gd name="connsiteX3671" fmla="*/ 850077 w 1266576"/>
              <a:gd name="connsiteY3671" fmla="*/ 989564 h 1722677"/>
              <a:gd name="connsiteX3672" fmla="*/ 884735 w 1266576"/>
              <a:gd name="connsiteY3672" fmla="*/ 1007290 h 1722677"/>
              <a:gd name="connsiteX3673" fmla="*/ 888916 w 1266576"/>
              <a:gd name="connsiteY3673" fmla="*/ 1006955 h 1722677"/>
              <a:gd name="connsiteX3674" fmla="*/ 893933 w 1266576"/>
              <a:gd name="connsiteY3674" fmla="*/ 1003485 h 1722677"/>
              <a:gd name="connsiteX3675" fmla="*/ 910656 w 1266576"/>
              <a:gd name="connsiteY3675" fmla="*/ 991278 h 1722677"/>
              <a:gd name="connsiteX3676" fmla="*/ 942345 w 1266576"/>
              <a:gd name="connsiteY3676" fmla="*/ 968660 h 1722677"/>
              <a:gd name="connsiteX3677" fmla="*/ 948198 w 1266576"/>
              <a:gd name="connsiteY3677" fmla="*/ 963769 h 1722677"/>
              <a:gd name="connsiteX3678" fmla="*/ 876207 w 1266576"/>
              <a:gd name="connsiteY3678" fmla="*/ 1009338 h 1722677"/>
              <a:gd name="connsiteX3679" fmla="*/ 876708 w 1266576"/>
              <a:gd name="connsiteY3679" fmla="*/ 1007833 h 1722677"/>
              <a:gd name="connsiteX3680" fmla="*/ 872528 w 1266576"/>
              <a:gd name="connsiteY3680" fmla="*/ 1004907 h 1722677"/>
              <a:gd name="connsiteX3681" fmla="*/ 844517 w 1266576"/>
              <a:gd name="connsiteY3681" fmla="*/ 990943 h 1722677"/>
              <a:gd name="connsiteX3682" fmla="*/ 835696 w 1266576"/>
              <a:gd name="connsiteY3682" fmla="*/ 989940 h 1722677"/>
              <a:gd name="connsiteX3683" fmla="*/ 800745 w 1266576"/>
              <a:gd name="connsiteY3683" fmla="*/ 998301 h 1722677"/>
              <a:gd name="connsiteX3684" fmla="*/ 778462 w 1266576"/>
              <a:gd name="connsiteY3684" fmla="*/ 1003694 h 1722677"/>
              <a:gd name="connsiteX3685" fmla="*/ 742759 w 1266576"/>
              <a:gd name="connsiteY3685" fmla="*/ 1012056 h 1722677"/>
              <a:gd name="connsiteX3686" fmla="*/ 737449 w 1266576"/>
              <a:gd name="connsiteY3686" fmla="*/ 1013728 h 1722677"/>
              <a:gd name="connsiteX3687" fmla="*/ 737449 w 1266576"/>
              <a:gd name="connsiteY3687" fmla="*/ 1014481 h 1722677"/>
              <a:gd name="connsiteX3688" fmla="*/ 966301 w 1266576"/>
              <a:gd name="connsiteY3688" fmla="*/ 1399900 h 1722677"/>
              <a:gd name="connsiteX3689" fmla="*/ 990925 w 1266576"/>
              <a:gd name="connsiteY3689" fmla="*/ 1464115 h 1722677"/>
              <a:gd name="connsiteX3690" fmla="*/ 992472 w 1266576"/>
              <a:gd name="connsiteY3690" fmla="*/ 1465746 h 1722677"/>
              <a:gd name="connsiteX3691" fmla="*/ 1000583 w 1266576"/>
              <a:gd name="connsiteY3691" fmla="*/ 1460102 h 1722677"/>
              <a:gd name="connsiteX3692" fmla="*/ 1019647 w 1266576"/>
              <a:gd name="connsiteY3692" fmla="*/ 1443379 h 1722677"/>
              <a:gd name="connsiteX3693" fmla="*/ 1019647 w 1266576"/>
              <a:gd name="connsiteY3693" fmla="*/ 1433262 h 1722677"/>
              <a:gd name="connsiteX3694" fmla="*/ 1016511 w 1266576"/>
              <a:gd name="connsiteY3694" fmla="*/ 1431046 h 1722677"/>
              <a:gd name="connsiteX3695" fmla="*/ 982188 w 1266576"/>
              <a:gd name="connsiteY3695" fmla="*/ 1408094 h 1722677"/>
              <a:gd name="connsiteX3696" fmla="*/ 966301 w 1266576"/>
              <a:gd name="connsiteY3696" fmla="*/ 1399774 h 1722677"/>
              <a:gd name="connsiteX3697" fmla="*/ 1043895 w 1266576"/>
              <a:gd name="connsiteY3697" fmla="*/ 1104867 h 1722677"/>
              <a:gd name="connsiteX3698" fmla="*/ 1047699 w 1266576"/>
              <a:gd name="connsiteY3698" fmla="*/ 1104240 h 1722677"/>
              <a:gd name="connsiteX3699" fmla="*/ 1046738 w 1266576"/>
              <a:gd name="connsiteY3699" fmla="*/ 1098764 h 1722677"/>
              <a:gd name="connsiteX3700" fmla="*/ 1046361 w 1266576"/>
              <a:gd name="connsiteY3700" fmla="*/ 1098095 h 1722677"/>
              <a:gd name="connsiteX3701" fmla="*/ 1021026 w 1266576"/>
              <a:gd name="connsiteY3701" fmla="*/ 1052107 h 1722677"/>
              <a:gd name="connsiteX3702" fmla="*/ 1019061 w 1266576"/>
              <a:gd name="connsiteY3702" fmla="*/ 1048846 h 1722677"/>
              <a:gd name="connsiteX3703" fmla="*/ 1017122 w 1266576"/>
              <a:gd name="connsiteY3703" fmla="*/ 1048319 h 1722677"/>
              <a:gd name="connsiteX3704" fmla="*/ 1016595 w 1266576"/>
              <a:gd name="connsiteY3704" fmla="*/ 1048846 h 1722677"/>
              <a:gd name="connsiteX3705" fmla="*/ 1015257 w 1266576"/>
              <a:gd name="connsiteY3705" fmla="*/ 1051563 h 1722677"/>
              <a:gd name="connsiteX3706" fmla="*/ 1007815 w 1266576"/>
              <a:gd name="connsiteY3706" fmla="*/ 1069122 h 1722677"/>
              <a:gd name="connsiteX3707" fmla="*/ 997740 w 1266576"/>
              <a:gd name="connsiteY3707" fmla="*/ 1093036 h 1722677"/>
              <a:gd name="connsiteX3708" fmla="*/ 1002506 w 1266576"/>
              <a:gd name="connsiteY3708" fmla="*/ 1100101 h 1722677"/>
              <a:gd name="connsiteX3709" fmla="*/ 1011578 w 1266576"/>
              <a:gd name="connsiteY3709" fmla="*/ 1101063 h 1722677"/>
              <a:gd name="connsiteX3710" fmla="*/ 1132108 w 1266576"/>
              <a:gd name="connsiteY3710" fmla="*/ 330392 h 1722677"/>
              <a:gd name="connsiteX3711" fmla="*/ 1132108 w 1266576"/>
              <a:gd name="connsiteY3711" fmla="*/ 328427 h 1722677"/>
              <a:gd name="connsiteX3712" fmla="*/ 1051796 w 1266576"/>
              <a:gd name="connsiteY3712" fmla="*/ 217095 h 1722677"/>
              <a:gd name="connsiteX3713" fmla="*/ 1051796 w 1266576"/>
              <a:gd name="connsiteY3713" fmla="*/ 219980 h 1722677"/>
              <a:gd name="connsiteX3714" fmla="*/ 1058862 w 1266576"/>
              <a:gd name="connsiteY3714" fmla="*/ 236702 h 1722677"/>
              <a:gd name="connsiteX3715" fmla="*/ 1068519 w 1266576"/>
              <a:gd name="connsiteY3715" fmla="*/ 259153 h 1722677"/>
              <a:gd name="connsiteX3716" fmla="*/ 1082859 w 1266576"/>
              <a:gd name="connsiteY3716" fmla="*/ 293727 h 1722677"/>
              <a:gd name="connsiteX3717" fmla="*/ 1087960 w 1266576"/>
              <a:gd name="connsiteY3717" fmla="*/ 300124 h 1722677"/>
              <a:gd name="connsiteX3718" fmla="*/ 1115594 w 1266576"/>
              <a:gd name="connsiteY3718" fmla="*/ 319229 h 1722677"/>
              <a:gd name="connsiteX3719" fmla="*/ 1123955 w 1266576"/>
              <a:gd name="connsiteY3719" fmla="*/ 324581 h 1722677"/>
              <a:gd name="connsiteX3720" fmla="*/ 1132108 w 1266576"/>
              <a:gd name="connsiteY3720" fmla="*/ 330392 h 1722677"/>
              <a:gd name="connsiteX3721" fmla="*/ 1053301 w 1266576"/>
              <a:gd name="connsiteY3721" fmla="*/ 1102401 h 1722677"/>
              <a:gd name="connsiteX3722" fmla="*/ 1055016 w 1266576"/>
              <a:gd name="connsiteY3722" fmla="*/ 1099349 h 1722677"/>
              <a:gd name="connsiteX3723" fmla="*/ 1071738 w 1266576"/>
              <a:gd name="connsiteY3723" fmla="*/ 1054323 h 1722677"/>
              <a:gd name="connsiteX3724" fmla="*/ 1068686 w 1266576"/>
              <a:gd name="connsiteY3724" fmla="*/ 1048762 h 1722677"/>
              <a:gd name="connsiteX3725" fmla="*/ 1064924 w 1266576"/>
              <a:gd name="connsiteY3725" fmla="*/ 1048261 h 1722677"/>
              <a:gd name="connsiteX3726" fmla="*/ 1039840 w 1266576"/>
              <a:gd name="connsiteY3726" fmla="*/ 1045752 h 1722677"/>
              <a:gd name="connsiteX3727" fmla="*/ 1023911 w 1266576"/>
              <a:gd name="connsiteY3727" fmla="*/ 1044038 h 1722677"/>
              <a:gd name="connsiteX3728" fmla="*/ 1022322 w 1266576"/>
              <a:gd name="connsiteY3728" fmla="*/ 1046546 h 1722677"/>
              <a:gd name="connsiteX3729" fmla="*/ 1023242 w 1266576"/>
              <a:gd name="connsiteY3729" fmla="*/ 1048637 h 1722677"/>
              <a:gd name="connsiteX3730" fmla="*/ 1047574 w 1266576"/>
              <a:gd name="connsiteY3730" fmla="*/ 1092743 h 1722677"/>
              <a:gd name="connsiteX3731" fmla="*/ 1053301 w 1266576"/>
              <a:gd name="connsiteY3731" fmla="*/ 1102401 h 1722677"/>
              <a:gd name="connsiteX3732" fmla="*/ 522603 w 1266576"/>
              <a:gd name="connsiteY3732" fmla="*/ 1125980 h 1722677"/>
              <a:gd name="connsiteX3733" fmla="*/ 527828 w 1266576"/>
              <a:gd name="connsiteY3733" fmla="*/ 1124517 h 1722677"/>
              <a:gd name="connsiteX3734" fmla="*/ 546349 w 1266576"/>
              <a:gd name="connsiteY3734" fmla="*/ 1117368 h 1722677"/>
              <a:gd name="connsiteX3735" fmla="*/ 606049 w 1266576"/>
              <a:gd name="connsiteY3735" fmla="*/ 1095670 h 1722677"/>
              <a:gd name="connsiteX3736" fmla="*/ 610230 w 1266576"/>
              <a:gd name="connsiteY3736" fmla="*/ 1093830 h 1722677"/>
              <a:gd name="connsiteX3737" fmla="*/ 611305 w 1266576"/>
              <a:gd name="connsiteY3737" fmla="*/ 1091075 h 1722677"/>
              <a:gd name="connsiteX3738" fmla="*/ 611024 w 1266576"/>
              <a:gd name="connsiteY3738" fmla="*/ 1090611 h 1722677"/>
              <a:gd name="connsiteX3739" fmla="*/ 594302 w 1266576"/>
              <a:gd name="connsiteY3739" fmla="*/ 1071965 h 1722677"/>
              <a:gd name="connsiteX3740" fmla="*/ 590790 w 1266576"/>
              <a:gd name="connsiteY3740" fmla="*/ 1071965 h 1722677"/>
              <a:gd name="connsiteX3741" fmla="*/ 588323 w 1266576"/>
              <a:gd name="connsiteY3741" fmla="*/ 1073805 h 1722677"/>
              <a:gd name="connsiteX3742" fmla="*/ 558598 w 1266576"/>
              <a:gd name="connsiteY3742" fmla="*/ 1096631 h 1722677"/>
              <a:gd name="connsiteX3743" fmla="*/ 524944 w 1266576"/>
              <a:gd name="connsiteY3743" fmla="*/ 1123095 h 1722677"/>
              <a:gd name="connsiteX3744" fmla="*/ 522603 w 1266576"/>
              <a:gd name="connsiteY3744" fmla="*/ 1125980 h 1722677"/>
              <a:gd name="connsiteX3745" fmla="*/ 65526 w 1266576"/>
              <a:gd name="connsiteY3745" fmla="*/ 944537 h 1722677"/>
              <a:gd name="connsiteX3746" fmla="*/ 69707 w 1266576"/>
              <a:gd name="connsiteY3746" fmla="*/ 943199 h 1722677"/>
              <a:gd name="connsiteX3747" fmla="*/ 82500 w 1266576"/>
              <a:gd name="connsiteY3747" fmla="*/ 936427 h 1722677"/>
              <a:gd name="connsiteX3748" fmla="*/ 124808 w 1266576"/>
              <a:gd name="connsiteY3748" fmla="*/ 915523 h 1722677"/>
              <a:gd name="connsiteX3749" fmla="*/ 126731 w 1266576"/>
              <a:gd name="connsiteY3749" fmla="*/ 914269 h 1722677"/>
              <a:gd name="connsiteX3750" fmla="*/ 127283 w 1266576"/>
              <a:gd name="connsiteY3750" fmla="*/ 911664 h 1722677"/>
              <a:gd name="connsiteX3751" fmla="*/ 127233 w 1266576"/>
              <a:gd name="connsiteY3751" fmla="*/ 911593 h 1722677"/>
              <a:gd name="connsiteX3752" fmla="*/ 123847 w 1266576"/>
              <a:gd name="connsiteY3752" fmla="*/ 907413 h 1722677"/>
              <a:gd name="connsiteX3753" fmla="*/ 108086 w 1266576"/>
              <a:gd name="connsiteY3753" fmla="*/ 888809 h 1722677"/>
              <a:gd name="connsiteX3754" fmla="*/ 100518 w 1266576"/>
              <a:gd name="connsiteY3754" fmla="*/ 889143 h 1722677"/>
              <a:gd name="connsiteX3755" fmla="*/ 99097 w 1266576"/>
              <a:gd name="connsiteY3755" fmla="*/ 890941 h 1722677"/>
              <a:gd name="connsiteX3756" fmla="*/ 87767 w 1266576"/>
              <a:gd name="connsiteY3756" fmla="*/ 908123 h 1722677"/>
              <a:gd name="connsiteX3757" fmla="*/ 70334 w 1266576"/>
              <a:gd name="connsiteY3757" fmla="*/ 934002 h 1722677"/>
              <a:gd name="connsiteX3758" fmla="*/ 64815 w 1266576"/>
              <a:gd name="connsiteY3758" fmla="*/ 943074 h 1722677"/>
              <a:gd name="connsiteX3759" fmla="*/ 65526 w 1266576"/>
              <a:gd name="connsiteY3759" fmla="*/ 944537 h 1722677"/>
              <a:gd name="connsiteX3760" fmla="*/ 1131815 w 1266576"/>
              <a:gd name="connsiteY3760" fmla="*/ 1375944 h 1722677"/>
              <a:gd name="connsiteX3761" fmla="*/ 1131815 w 1266576"/>
              <a:gd name="connsiteY3761" fmla="*/ 1378285 h 1722677"/>
              <a:gd name="connsiteX3762" fmla="*/ 1135034 w 1266576"/>
              <a:gd name="connsiteY3762" fmla="*/ 1400987 h 1722677"/>
              <a:gd name="connsiteX3763" fmla="*/ 1135996 w 1266576"/>
              <a:gd name="connsiteY3763" fmla="*/ 1408554 h 1722677"/>
              <a:gd name="connsiteX3764" fmla="*/ 1137334 w 1266576"/>
              <a:gd name="connsiteY3764" fmla="*/ 1410184 h 1722677"/>
              <a:gd name="connsiteX3765" fmla="*/ 1138713 w 1266576"/>
              <a:gd name="connsiteY3765" fmla="*/ 1409683 h 1722677"/>
              <a:gd name="connsiteX3766" fmla="*/ 1141264 w 1266576"/>
              <a:gd name="connsiteY3766" fmla="*/ 1406923 h 1722677"/>
              <a:gd name="connsiteX3767" fmla="*/ 1155102 w 1266576"/>
              <a:gd name="connsiteY3767" fmla="*/ 1388654 h 1722677"/>
              <a:gd name="connsiteX3768" fmla="*/ 1169191 w 1266576"/>
              <a:gd name="connsiteY3768" fmla="*/ 1369590 h 1722677"/>
              <a:gd name="connsiteX3769" fmla="*/ 1169191 w 1266576"/>
              <a:gd name="connsiteY3769" fmla="*/ 1363987 h 1722677"/>
              <a:gd name="connsiteX3770" fmla="*/ 1154600 w 1266576"/>
              <a:gd name="connsiteY3770" fmla="*/ 1344380 h 1722677"/>
              <a:gd name="connsiteX3771" fmla="*/ 1151456 w 1266576"/>
              <a:gd name="connsiteY3771" fmla="*/ 1343832 h 1722677"/>
              <a:gd name="connsiteX3772" fmla="*/ 1150754 w 1266576"/>
              <a:gd name="connsiteY3772" fmla="*/ 1344631 h 1722677"/>
              <a:gd name="connsiteX3773" fmla="*/ 1141514 w 1266576"/>
              <a:gd name="connsiteY3773" fmla="*/ 1359556 h 1722677"/>
              <a:gd name="connsiteX3774" fmla="*/ 1133780 w 1266576"/>
              <a:gd name="connsiteY3774" fmla="*/ 1369840 h 1722677"/>
              <a:gd name="connsiteX3775" fmla="*/ 1131815 w 1266576"/>
              <a:gd name="connsiteY3775" fmla="*/ 1375944 h 1722677"/>
              <a:gd name="connsiteX3776" fmla="*/ 1035659 w 1266576"/>
              <a:gd name="connsiteY3776" fmla="*/ 1568842 h 1722677"/>
              <a:gd name="connsiteX3777" fmla="*/ 1034614 w 1266576"/>
              <a:gd name="connsiteY3777" fmla="*/ 1567964 h 1722677"/>
              <a:gd name="connsiteX3778" fmla="*/ 1022406 w 1266576"/>
              <a:gd name="connsiteY3778" fmla="*/ 1567504 h 1722677"/>
              <a:gd name="connsiteX3779" fmla="*/ 1002548 w 1266576"/>
              <a:gd name="connsiteY3779" fmla="*/ 1567002 h 1722677"/>
              <a:gd name="connsiteX3780" fmla="*/ 970482 w 1266576"/>
              <a:gd name="connsiteY3780" fmla="*/ 1565915 h 1722677"/>
              <a:gd name="connsiteX3781" fmla="*/ 962413 w 1266576"/>
              <a:gd name="connsiteY3781" fmla="*/ 1569469 h 1722677"/>
              <a:gd name="connsiteX3782" fmla="*/ 936325 w 1266576"/>
              <a:gd name="connsiteY3782" fmla="*/ 1596351 h 1722677"/>
              <a:gd name="connsiteX3783" fmla="*/ 935698 w 1266576"/>
              <a:gd name="connsiteY3783" fmla="*/ 1598818 h 1722677"/>
              <a:gd name="connsiteX3784" fmla="*/ 937830 w 1266576"/>
              <a:gd name="connsiteY3784" fmla="*/ 1598818 h 1722677"/>
              <a:gd name="connsiteX3785" fmla="*/ 942889 w 1266576"/>
              <a:gd name="connsiteY3785" fmla="*/ 1597145 h 1722677"/>
              <a:gd name="connsiteX3786" fmla="*/ 991302 w 1266576"/>
              <a:gd name="connsiteY3786" fmla="*/ 1583265 h 1722677"/>
              <a:gd name="connsiteX3787" fmla="*/ 1029388 w 1266576"/>
              <a:gd name="connsiteY3787" fmla="*/ 1572186 h 1722677"/>
              <a:gd name="connsiteX3788" fmla="*/ 1035074 w 1266576"/>
              <a:gd name="connsiteY3788" fmla="*/ 1570012 h 1722677"/>
              <a:gd name="connsiteX3789" fmla="*/ 1035492 w 1266576"/>
              <a:gd name="connsiteY3789" fmla="*/ 1568842 h 1722677"/>
              <a:gd name="connsiteX3790" fmla="*/ 763913 w 1266576"/>
              <a:gd name="connsiteY3790" fmla="*/ 1104784 h 1722677"/>
              <a:gd name="connsiteX3791" fmla="*/ 770351 w 1266576"/>
              <a:gd name="connsiteY3791" fmla="*/ 1101230 h 1722677"/>
              <a:gd name="connsiteX3792" fmla="*/ 777040 w 1266576"/>
              <a:gd name="connsiteY3792" fmla="*/ 1081748 h 1722677"/>
              <a:gd name="connsiteX3793" fmla="*/ 781221 w 1266576"/>
              <a:gd name="connsiteY3793" fmla="*/ 1069206 h 1722677"/>
              <a:gd name="connsiteX3794" fmla="*/ 782684 w 1266576"/>
              <a:gd name="connsiteY3794" fmla="*/ 1063269 h 1722677"/>
              <a:gd name="connsiteX3795" fmla="*/ 781409 w 1266576"/>
              <a:gd name="connsiteY3795" fmla="*/ 1061493 h 1722677"/>
              <a:gd name="connsiteX3796" fmla="*/ 780803 w 1266576"/>
              <a:gd name="connsiteY3796" fmla="*/ 1061513 h 1722677"/>
              <a:gd name="connsiteX3797" fmla="*/ 778002 w 1266576"/>
              <a:gd name="connsiteY3797" fmla="*/ 1062642 h 1722677"/>
              <a:gd name="connsiteX3798" fmla="*/ 736195 w 1266576"/>
              <a:gd name="connsiteY3798" fmla="*/ 1083337 h 1722677"/>
              <a:gd name="connsiteX3799" fmla="*/ 721186 w 1266576"/>
              <a:gd name="connsiteY3799" fmla="*/ 1090904 h 1722677"/>
              <a:gd name="connsiteX3800" fmla="*/ 718218 w 1266576"/>
              <a:gd name="connsiteY3800" fmla="*/ 1093161 h 1722677"/>
              <a:gd name="connsiteX3801" fmla="*/ 718427 w 1266576"/>
              <a:gd name="connsiteY3801" fmla="*/ 1094416 h 1722677"/>
              <a:gd name="connsiteX3802" fmla="*/ 721270 w 1266576"/>
              <a:gd name="connsiteY3802" fmla="*/ 1095503 h 1722677"/>
              <a:gd name="connsiteX3803" fmla="*/ 756722 w 1266576"/>
              <a:gd name="connsiteY3803" fmla="*/ 1103404 h 1722677"/>
              <a:gd name="connsiteX3804" fmla="*/ 1027005 w 1266576"/>
              <a:gd name="connsiteY3804" fmla="*/ 1413111 h 1722677"/>
              <a:gd name="connsiteX3805" fmla="*/ 1026796 w 1266576"/>
              <a:gd name="connsiteY3805" fmla="*/ 1413111 h 1722677"/>
              <a:gd name="connsiteX3806" fmla="*/ 1026796 w 1266576"/>
              <a:gd name="connsiteY3806" fmla="*/ 1395552 h 1722677"/>
              <a:gd name="connsiteX3807" fmla="*/ 1021737 w 1266576"/>
              <a:gd name="connsiteY3807" fmla="*/ 1390493 h 1722677"/>
              <a:gd name="connsiteX3808" fmla="*/ 1017180 w 1266576"/>
              <a:gd name="connsiteY3808" fmla="*/ 1390493 h 1722677"/>
              <a:gd name="connsiteX3809" fmla="*/ 1005767 w 1266576"/>
              <a:gd name="connsiteY3809" fmla="*/ 1391287 h 1722677"/>
              <a:gd name="connsiteX3810" fmla="*/ 972321 w 1266576"/>
              <a:gd name="connsiteY3810" fmla="*/ 1393043 h 1722677"/>
              <a:gd name="connsiteX3811" fmla="*/ 971610 w 1266576"/>
              <a:gd name="connsiteY3811" fmla="*/ 1393043 h 1722677"/>
              <a:gd name="connsiteX3812" fmla="*/ 970607 w 1266576"/>
              <a:gd name="connsiteY3812" fmla="*/ 1393963 h 1722677"/>
              <a:gd name="connsiteX3813" fmla="*/ 970983 w 1266576"/>
              <a:gd name="connsiteY3813" fmla="*/ 1395343 h 1722677"/>
              <a:gd name="connsiteX3814" fmla="*/ 973868 w 1266576"/>
              <a:gd name="connsiteY3814" fmla="*/ 1397851 h 1722677"/>
              <a:gd name="connsiteX3815" fmla="*/ 1009237 w 1266576"/>
              <a:gd name="connsiteY3815" fmla="*/ 1421723 h 1722677"/>
              <a:gd name="connsiteX3816" fmla="*/ 1024496 w 1266576"/>
              <a:gd name="connsiteY3816" fmla="*/ 1431840 h 1722677"/>
              <a:gd name="connsiteX3817" fmla="*/ 1026779 w 1266576"/>
              <a:gd name="connsiteY3817" fmla="*/ 1431506 h 1722677"/>
              <a:gd name="connsiteX3818" fmla="*/ 1027088 w 1266576"/>
              <a:gd name="connsiteY3818" fmla="*/ 1430335 h 1722677"/>
              <a:gd name="connsiteX3819" fmla="*/ 1026879 w 1266576"/>
              <a:gd name="connsiteY3819" fmla="*/ 1413152 h 1722677"/>
              <a:gd name="connsiteX3820" fmla="*/ 1112082 w 1266576"/>
              <a:gd name="connsiteY3820" fmla="*/ 1328368 h 1722677"/>
              <a:gd name="connsiteX3821" fmla="*/ 1105477 w 1266576"/>
              <a:gd name="connsiteY3821" fmla="*/ 1336144 h 1722677"/>
              <a:gd name="connsiteX3822" fmla="*/ 1079347 w 1266576"/>
              <a:gd name="connsiteY3822" fmla="*/ 1373770 h 1722677"/>
              <a:gd name="connsiteX3823" fmla="*/ 1077048 w 1266576"/>
              <a:gd name="connsiteY3823" fmla="*/ 1379707 h 1722677"/>
              <a:gd name="connsiteX3824" fmla="*/ 1082775 w 1266576"/>
              <a:gd name="connsiteY3824" fmla="*/ 1378285 h 1722677"/>
              <a:gd name="connsiteX3825" fmla="*/ 1084991 w 1266576"/>
              <a:gd name="connsiteY3825" fmla="*/ 1377700 h 1722677"/>
              <a:gd name="connsiteX3826" fmla="*/ 1126338 w 1266576"/>
              <a:gd name="connsiteY3826" fmla="*/ 1366579 h 1722677"/>
              <a:gd name="connsiteX3827" fmla="*/ 1129934 w 1266576"/>
              <a:gd name="connsiteY3827" fmla="*/ 1357884 h 1722677"/>
              <a:gd name="connsiteX3828" fmla="*/ 1116932 w 1266576"/>
              <a:gd name="connsiteY3828" fmla="*/ 1335391 h 1722677"/>
              <a:gd name="connsiteX3829" fmla="*/ 1112082 w 1266576"/>
              <a:gd name="connsiteY3829" fmla="*/ 1328368 h 1722677"/>
              <a:gd name="connsiteX3830" fmla="*/ 1040467 w 1266576"/>
              <a:gd name="connsiteY3830" fmla="*/ 1435603 h 1722677"/>
              <a:gd name="connsiteX3831" fmla="*/ 1050793 w 1266576"/>
              <a:gd name="connsiteY3831" fmla="*/ 1434349 h 1722677"/>
              <a:gd name="connsiteX3832" fmla="*/ 1097199 w 1266576"/>
              <a:gd name="connsiteY3832" fmla="*/ 1430670 h 1722677"/>
              <a:gd name="connsiteX3833" fmla="*/ 1101003 w 1266576"/>
              <a:gd name="connsiteY3833" fmla="*/ 1430670 h 1722677"/>
              <a:gd name="connsiteX3834" fmla="*/ 1102634 w 1266576"/>
              <a:gd name="connsiteY3834" fmla="*/ 1429374 h 1722677"/>
              <a:gd name="connsiteX3835" fmla="*/ 1102341 w 1266576"/>
              <a:gd name="connsiteY3835" fmla="*/ 1427994 h 1722677"/>
              <a:gd name="connsiteX3836" fmla="*/ 1100251 w 1266576"/>
              <a:gd name="connsiteY3836" fmla="*/ 1425778 h 1722677"/>
              <a:gd name="connsiteX3837" fmla="*/ 1078553 w 1266576"/>
              <a:gd name="connsiteY3837" fmla="*/ 1406505 h 1722677"/>
              <a:gd name="connsiteX3838" fmla="*/ 1072156 w 1266576"/>
              <a:gd name="connsiteY3838" fmla="*/ 1401070 h 1722677"/>
              <a:gd name="connsiteX3839" fmla="*/ 1065091 w 1266576"/>
              <a:gd name="connsiteY3839" fmla="*/ 1401697 h 1722677"/>
              <a:gd name="connsiteX3840" fmla="*/ 1064171 w 1266576"/>
              <a:gd name="connsiteY3840" fmla="*/ 1402910 h 1722677"/>
              <a:gd name="connsiteX3841" fmla="*/ 1038125 w 1266576"/>
              <a:gd name="connsiteY3841" fmla="*/ 1430837 h 1722677"/>
              <a:gd name="connsiteX3842" fmla="*/ 1036495 w 1266576"/>
              <a:gd name="connsiteY3842" fmla="*/ 1433345 h 1722677"/>
              <a:gd name="connsiteX3843" fmla="*/ 1037206 w 1266576"/>
              <a:gd name="connsiteY3843" fmla="*/ 1435143 h 1722677"/>
              <a:gd name="connsiteX3844" fmla="*/ 1040258 w 1266576"/>
              <a:gd name="connsiteY3844" fmla="*/ 1435603 h 1722677"/>
              <a:gd name="connsiteX3845" fmla="*/ 1111539 w 1266576"/>
              <a:gd name="connsiteY3845" fmla="*/ 1487611 h 1722677"/>
              <a:gd name="connsiteX3846" fmla="*/ 1109281 w 1266576"/>
              <a:gd name="connsiteY3846" fmla="*/ 1485102 h 1722677"/>
              <a:gd name="connsiteX3847" fmla="*/ 1081229 w 1266576"/>
              <a:gd name="connsiteY3847" fmla="*/ 1468171 h 1722677"/>
              <a:gd name="connsiteX3848" fmla="*/ 1075668 w 1266576"/>
              <a:gd name="connsiteY3848" fmla="*/ 1469007 h 1722677"/>
              <a:gd name="connsiteX3849" fmla="*/ 1056103 w 1266576"/>
              <a:gd name="connsiteY3849" fmla="*/ 1484810 h 1722677"/>
              <a:gd name="connsiteX3850" fmla="*/ 1045902 w 1266576"/>
              <a:gd name="connsiteY3850" fmla="*/ 1489408 h 1722677"/>
              <a:gd name="connsiteX3851" fmla="*/ 1021570 w 1266576"/>
              <a:gd name="connsiteY3851" fmla="*/ 1491123 h 1722677"/>
              <a:gd name="connsiteX3852" fmla="*/ 1003551 w 1266576"/>
              <a:gd name="connsiteY3852" fmla="*/ 1499986 h 1722677"/>
              <a:gd name="connsiteX3853" fmla="*/ 1003885 w 1266576"/>
              <a:gd name="connsiteY3853" fmla="*/ 1501156 h 1722677"/>
              <a:gd name="connsiteX3854" fmla="*/ 1011453 w 1266576"/>
              <a:gd name="connsiteY3854" fmla="*/ 1500947 h 1722677"/>
              <a:gd name="connsiteX3855" fmla="*/ 1046236 w 1266576"/>
              <a:gd name="connsiteY3855" fmla="*/ 1496432 h 1722677"/>
              <a:gd name="connsiteX3856" fmla="*/ 1098495 w 1266576"/>
              <a:gd name="connsiteY3856" fmla="*/ 1489785 h 1722677"/>
              <a:gd name="connsiteX3857" fmla="*/ 1111162 w 1266576"/>
              <a:gd name="connsiteY3857" fmla="*/ 1487611 h 1722677"/>
              <a:gd name="connsiteX3858" fmla="*/ 963542 w 1266576"/>
              <a:gd name="connsiteY3858" fmla="*/ 1403997 h 1722677"/>
              <a:gd name="connsiteX3859" fmla="*/ 962789 w 1266576"/>
              <a:gd name="connsiteY3859" fmla="*/ 1407592 h 1722677"/>
              <a:gd name="connsiteX3860" fmla="*/ 961075 w 1266576"/>
              <a:gd name="connsiteY3860" fmla="*/ 1428872 h 1722677"/>
              <a:gd name="connsiteX3861" fmla="*/ 958023 w 1266576"/>
              <a:gd name="connsiteY3861" fmla="*/ 1469968 h 1722677"/>
              <a:gd name="connsiteX3862" fmla="*/ 958023 w 1266576"/>
              <a:gd name="connsiteY3862" fmla="*/ 1474483 h 1722677"/>
              <a:gd name="connsiteX3863" fmla="*/ 960494 w 1266576"/>
              <a:gd name="connsiteY3863" fmla="*/ 1476599 h 1722677"/>
              <a:gd name="connsiteX3864" fmla="*/ 960699 w 1266576"/>
              <a:gd name="connsiteY3864" fmla="*/ 1476574 h 1722677"/>
              <a:gd name="connsiteX3865" fmla="*/ 962956 w 1266576"/>
              <a:gd name="connsiteY3865" fmla="*/ 1476281 h 1722677"/>
              <a:gd name="connsiteX3866" fmla="*/ 984320 w 1266576"/>
              <a:gd name="connsiteY3866" fmla="*/ 1470595 h 1722677"/>
              <a:gd name="connsiteX3867" fmla="*/ 987121 w 1266576"/>
              <a:gd name="connsiteY3867" fmla="*/ 1464283 h 1722677"/>
              <a:gd name="connsiteX3868" fmla="*/ 984863 w 1266576"/>
              <a:gd name="connsiteY3868" fmla="*/ 1458597 h 1722677"/>
              <a:gd name="connsiteX3869" fmla="*/ 973534 w 1266576"/>
              <a:gd name="connsiteY3869" fmla="*/ 1428663 h 1722677"/>
              <a:gd name="connsiteX3870" fmla="*/ 965465 w 1266576"/>
              <a:gd name="connsiteY3870" fmla="*/ 1407300 h 1722677"/>
              <a:gd name="connsiteX3871" fmla="*/ 963165 w 1266576"/>
              <a:gd name="connsiteY3871" fmla="*/ 1403871 h 1722677"/>
              <a:gd name="connsiteX3872" fmla="*/ 524818 w 1266576"/>
              <a:gd name="connsiteY3872" fmla="*/ 1116406 h 1722677"/>
              <a:gd name="connsiteX3873" fmla="*/ 525822 w 1266576"/>
              <a:gd name="connsiteY3873" fmla="*/ 1117451 h 1722677"/>
              <a:gd name="connsiteX3874" fmla="*/ 536566 w 1266576"/>
              <a:gd name="connsiteY3874" fmla="*/ 1109090 h 1722677"/>
              <a:gd name="connsiteX3875" fmla="*/ 587863 w 1266576"/>
              <a:gd name="connsiteY3875" fmla="*/ 1069331 h 1722677"/>
              <a:gd name="connsiteX3876" fmla="*/ 591584 w 1266576"/>
              <a:gd name="connsiteY3876" fmla="*/ 1062308 h 1722677"/>
              <a:gd name="connsiteX3877" fmla="*/ 593967 w 1266576"/>
              <a:gd name="connsiteY3877" fmla="*/ 1042617 h 1722677"/>
              <a:gd name="connsiteX3878" fmla="*/ 594469 w 1266576"/>
              <a:gd name="connsiteY3878" fmla="*/ 1035760 h 1722677"/>
              <a:gd name="connsiteX3879" fmla="*/ 593507 w 1266576"/>
              <a:gd name="connsiteY3879" fmla="*/ 1033210 h 1722677"/>
              <a:gd name="connsiteX3880" fmla="*/ 591124 w 1266576"/>
              <a:gd name="connsiteY3880" fmla="*/ 1034799 h 1722677"/>
              <a:gd name="connsiteX3881" fmla="*/ 588198 w 1266576"/>
              <a:gd name="connsiteY3881" fmla="*/ 1038311 h 1722677"/>
              <a:gd name="connsiteX3882" fmla="*/ 540078 w 1266576"/>
              <a:gd name="connsiteY3882" fmla="*/ 1097551 h 1722677"/>
              <a:gd name="connsiteX3883" fmla="*/ 930138 w 1266576"/>
              <a:gd name="connsiteY3883" fmla="*/ 1355710 h 1722677"/>
              <a:gd name="connsiteX3884" fmla="*/ 934737 w 1266576"/>
              <a:gd name="connsiteY3884" fmla="*/ 1355710 h 1722677"/>
              <a:gd name="connsiteX3885" fmla="*/ 956727 w 1266576"/>
              <a:gd name="connsiteY3885" fmla="*/ 1354121 h 1722677"/>
              <a:gd name="connsiteX3886" fmla="*/ 960908 w 1266576"/>
              <a:gd name="connsiteY3886" fmla="*/ 1346512 h 1722677"/>
              <a:gd name="connsiteX3887" fmla="*/ 938876 w 1266576"/>
              <a:gd name="connsiteY3887" fmla="*/ 1308886 h 1722677"/>
              <a:gd name="connsiteX3888" fmla="*/ 934987 w 1266576"/>
              <a:gd name="connsiteY3888" fmla="*/ 1303242 h 1722677"/>
              <a:gd name="connsiteX3889" fmla="*/ 933232 w 1266576"/>
              <a:gd name="connsiteY3889" fmla="*/ 1303576 h 1722677"/>
              <a:gd name="connsiteX3890" fmla="*/ 931977 w 1266576"/>
              <a:gd name="connsiteY3890" fmla="*/ 1307172 h 1722677"/>
              <a:gd name="connsiteX3891" fmla="*/ 924159 w 1266576"/>
              <a:gd name="connsiteY3891" fmla="*/ 1348352 h 1722677"/>
              <a:gd name="connsiteX3892" fmla="*/ 930138 w 1266576"/>
              <a:gd name="connsiteY3892" fmla="*/ 1355710 h 1722677"/>
              <a:gd name="connsiteX3893" fmla="*/ 758729 w 1266576"/>
              <a:gd name="connsiteY3893" fmla="*/ 1108463 h 1722677"/>
              <a:gd name="connsiteX3894" fmla="*/ 755384 w 1266576"/>
              <a:gd name="connsiteY3894" fmla="*/ 1107167 h 1722677"/>
              <a:gd name="connsiteX3895" fmla="*/ 731512 w 1266576"/>
              <a:gd name="connsiteY3895" fmla="*/ 1101690 h 1722677"/>
              <a:gd name="connsiteX3896" fmla="*/ 712783 w 1266576"/>
              <a:gd name="connsiteY3896" fmla="*/ 1097886 h 1722677"/>
              <a:gd name="connsiteX3897" fmla="*/ 707181 w 1266576"/>
              <a:gd name="connsiteY3897" fmla="*/ 1099474 h 1722677"/>
              <a:gd name="connsiteX3898" fmla="*/ 696896 w 1266576"/>
              <a:gd name="connsiteY3898" fmla="*/ 1109801 h 1722677"/>
              <a:gd name="connsiteX3899" fmla="*/ 697482 w 1266576"/>
              <a:gd name="connsiteY3899" fmla="*/ 1113480 h 1722677"/>
              <a:gd name="connsiteX3900" fmla="*/ 718385 w 1266576"/>
              <a:gd name="connsiteY3900" fmla="*/ 1124851 h 1722677"/>
              <a:gd name="connsiteX3901" fmla="*/ 722064 w 1266576"/>
              <a:gd name="connsiteY3901" fmla="*/ 1125144 h 1722677"/>
              <a:gd name="connsiteX3902" fmla="*/ 746354 w 1266576"/>
              <a:gd name="connsiteY3902" fmla="*/ 1122301 h 1722677"/>
              <a:gd name="connsiteX3903" fmla="*/ 755468 w 1266576"/>
              <a:gd name="connsiteY3903" fmla="*/ 1121214 h 1722677"/>
              <a:gd name="connsiteX3904" fmla="*/ 759022 w 1266576"/>
              <a:gd name="connsiteY3904" fmla="*/ 1118873 h 1722677"/>
              <a:gd name="connsiteX3905" fmla="*/ 761781 w 1266576"/>
              <a:gd name="connsiteY3905" fmla="*/ 1114316 h 1722677"/>
              <a:gd name="connsiteX3906" fmla="*/ 760903 w 1266576"/>
              <a:gd name="connsiteY3906" fmla="*/ 1112769 h 1722677"/>
              <a:gd name="connsiteX3907" fmla="*/ 757893 w 1266576"/>
              <a:gd name="connsiteY3907" fmla="*/ 1113062 h 1722677"/>
              <a:gd name="connsiteX3908" fmla="*/ 740041 w 1266576"/>
              <a:gd name="connsiteY3908" fmla="*/ 1117242 h 1722677"/>
              <a:gd name="connsiteX3909" fmla="*/ 735526 w 1266576"/>
              <a:gd name="connsiteY3909" fmla="*/ 1117911 h 1722677"/>
              <a:gd name="connsiteX3910" fmla="*/ 734564 w 1266576"/>
              <a:gd name="connsiteY3910" fmla="*/ 1116991 h 1722677"/>
              <a:gd name="connsiteX3911" fmla="*/ 735066 w 1266576"/>
              <a:gd name="connsiteY3911" fmla="*/ 1115779 h 1722677"/>
              <a:gd name="connsiteX3912" fmla="*/ 741588 w 1266576"/>
              <a:gd name="connsiteY3912" fmla="*/ 1113647 h 1722677"/>
              <a:gd name="connsiteX3913" fmla="*/ 758645 w 1266576"/>
              <a:gd name="connsiteY3913" fmla="*/ 1108463 h 1722677"/>
              <a:gd name="connsiteX3914" fmla="*/ 902043 w 1266576"/>
              <a:gd name="connsiteY3914" fmla="*/ 1241911 h 1722677"/>
              <a:gd name="connsiteX3915" fmla="*/ 901040 w 1266576"/>
              <a:gd name="connsiteY3915" fmla="*/ 1242413 h 1722677"/>
              <a:gd name="connsiteX3916" fmla="*/ 903758 w 1266576"/>
              <a:gd name="connsiteY3916" fmla="*/ 1257379 h 1722677"/>
              <a:gd name="connsiteX3917" fmla="*/ 910321 w 1266576"/>
              <a:gd name="connsiteY3917" fmla="*/ 1291076 h 1722677"/>
              <a:gd name="connsiteX3918" fmla="*/ 918139 w 1266576"/>
              <a:gd name="connsiteY3918" fmla="*/ 1333092 h 1722677"/>
              <a:gd name="connsiteX3919" fmla="*/ 919477 w 1266576"/>
              <a:gd name="connsiteY3919" fmla="*/ 1339070 h 1722677"/>
              <a:gd name="connsiteX3920" fmla="*/ 920898 w 1266576"/>
              <a:gd name="connsiteY3920" fmla="*/ 1342415 h 1722677"/>
              <a:gd name="connsiteX3921" fmla="*/ 923323 w 1266576"/>
              <a:gd name="connsiteY3921" fmla="*/ 1339112 h 1722677"/>
              <a:gd name="connsiteX3922" fmla="*/ 923867 w 1266576"/>
              <a:gd name="connsiteY3922" fmla="*/ 1336102 h 1722677"/>
              <a:gd name="connsiteX3923" fmla="*/ 927588 w 1266576"/>
              <a:gd name="connsiteY3923" fmla="*/ 1315826 h 1722677"/>
              <a:gd name="connsiteX3924" fmla="*/ 930807 w 1266576"/>
              <a:gd name="connsiteY3924" fmla="*/ 1299354 h 1722677"/>
              <a:gd name="connsiteX3925" fmla="*/ 930138 w 1266576"/>
              <a:gd name="connsiteY3925" fmla="*/ 1294212 h 1722677"/>
              <a:gd name="connsiteX3926" fmla="*/ 927797 w 1266576"/>
              <a:gd name="connsiteY3926" fmla="*/ 1289404 h 1722677"/>
              <a:gd name="connsiteX3927" fmla="*/ 909276 w 1266576"/>
              <a:gd name="connsiteY3927" fmla="*/ 1255205 h 1722677"/>
              <a:gd name="connsiteX3928" fmla="*/ 901960 w 1266576"/>
              <a:gd name="connsiteY3928" fmla="*/ 1241911 h 1722677"/>
              <a:gd name="connsiteX3929" fmla="*/ 137643 w 1266576"/>
              <a:gd name="connsiteY3929" fmla="*/ 923634 h 1722677"/>
              <a:gd name="connsiteX3930" fmla="*/ 130912 w 1266576"/>
              <a:gd name="connsiteY3930" fmla="*/ 925599 h 1722677"/>
              <a:gd name="connsiteX3931" fmla="*/ 78152 w 1266576"/>
              <a:gd name="connsiteY3931" fmla="*/ 945541 h 1722677"/>
              <a:gd name="connsiteX3932" fmla="*/ 63268 w 1266576"/>
              <a:gd name="connsiteY3932" fmla="*/ 951477 h 1722677"/>
              <a:gd name="connsiteX3933" fmla="*/ 61471 w 1266576"/>
              <a:gd name="connsiteY3933" fmla="*/ 956870 h 1722677"/>
              <a:gd name="connsiteX3934" fmla="*/ 69539 w 1266576"/>
              <a:gd name="connsiteY3934" fmla="*/ 972423 h 1722677"/>
              <a:gd name="connsiteX3935" fmla="*/ 72488 w 1266576"/>
              <a:gd name="connsiteY3935" fmla="*/ 973928 h 1722677"/>
              <a:gd name="connsiteX3936" fmla="*/ 73302 w 1266576"/>
              <a:gd name="connsiteY3936" fmla="*/ 973468 h 1722677"/>
              <a:gd name="connsiteX3937" fmla="*/ 81329 w 1266576"/>
              <a:gd name="connsiteY3937" fmla="*/ 967698 h 1722677"/>
              <a:gd name="connsiteX3938" fmla="*/ 101940 w 1266576"/>
              <a:gd name="connsiteY3938" fmla="*/ 951895 h 1722677"/>
              <a:gd name="connsiteX3939" fmla="*/ 132877 w 1266576"/>
              <a:gd name="connsiteY3939" fmla="*/ 928400 h 1722677"/>
              <a:gd name="connsiteX3940" fmla="*/ 137643 w 1266576"/>
              <a:gd name="connsiteY3940" fmla="*/ 923634 h 1722677"/>
              <a:gd name="connsiteX3941" fmla="*/ 154951 w 1266576"/>
              <a:gd name="connsiteY3941" fmla="*/ 1068913 h 1722677"/>
              <a:gd name="connsiteX3942" fmla="*/ 153488 w 1266576"/>
              <a:gd name="connsiteY3942" fmla="*/ 1066363 h 1722677"/>
              <a:gd name="connsiteX3943" fmla="*/ 128905 w 1266576"/>
              <a:gd name="connsiteY3943" fmla="*/ 1030367 h 1722677"/>
              <a:gd name="connsiteX3944" fmla="*/ 117074 w 1266576"/>
              <a:gd name="connsiteY3944" fmla="*/ 1013644 h 1722677"/>
              <a:gd name="connsiteX3945" fmla="*/ 111639 w 1266576"/>
              <a:gd name="connsiteY3945" fmla="*/ 1013644 h 1722677"/>
              <a:gd name="connsiteX3946" fmla="*/ 98679 w 1266576"/>
              <a:gd name="connsiteY3946" fmla="*/ 1031621 h 1722677"/>
              <a:gd name="connsiteX3947" fmla="*/ 99306 w 1266576"/>
              <a:gd name="connsiteY3947" fmla="*/ 1035509 h 1722677"/>
              <a:gd name="connsiteX3948" fmla="*/ 111472 w 1266576"/>
              <a:gd name="connsiteY3948" fmla="*/ 1043369 h 1722677"/>
              <a:gd name="connsiteX3949" fmla="*/ 151983 w 1266576"/>
              <a:gd name="connsiteY3949" fmla="*/ 1069457 h 1722677"/>
              <a:gd name="connsiteX3950" fmla="*/ 154073 w 1266576"/>
              <a:gd name="connsiteY3950" fmla="*/ 1070126 h 1722677"/>
              <a:gd name="connsiteX3951" fmla="*/ 154951 w 1266576"/>
              <a:gd name="connsiteY3951" fmla="*/ 1068997 h 1722677"/>
              <a:gd name="connsiteX3952" fmla="*/ 1201675 w 1266576"/>
              <a:gd name="connsiteY3952" fmla="*/ 535623 h 1722677"/>
              <a:gd name="connsiteX3953" fmla="*/ 1202762 w 1266576"/>
              <a:gd name="connsiteY3953" fmla="*/ 534996 h 1722677"/>
              <a:gd name="connsiteX3954" fmla="*/ 1159282 w 1266576"/>
              <a:gd name="connsiteY3954" fmla="*/ 397367 h 1722677"/>
              <a:gd name="connsiteX3955" fmla="*/ 1153680 w 1266576"/>
              <a:gd name="connsiteY3955" fmla="*/ 382483 h 1722677"/>
              <a:gd name="connsiteX3956" fmla="*/ 1153262 w 1266576"/>
              <a:gd name="connsiteY3956" fmla="*/ 387459 h 1722677"/>
              <a:gd name="connsiteX3957" fmla="*/ 1159450 w 1266576"/>
              <a:gd name="connsiteY3957" fmla="*/ 417351 h 1722677"/>
              <a:gd name="connsiteX3958" fmla="*/ 1168438 w 1266576"/>
              <a:gd name="connsiteY3958" fmla="*/ 463087 h 1722677"/>
              <a:gd name="connsiteX3959" fmla="*/ 1176800 w 1266576"/>
              <a:gd name="connsiteY3959" fmla="*/ 485789 h 1722677"/>
              <a:gd name="connsiteX3960" fmla="*/ 1197118 w 1266576"/>
              <a:gd name="connsiteY3960" fmla="*/ 526885 h 1722677"/>
              <a:gd name="connsiteX3961" fmla="*/ 957940 w 1266576"/>
              <a:gd name="connsiteY3961" fmla="*/ 1415076 h 1722677"/>
              <a:gd name="connsiteX3962" fmla="*/ 957940 w 1266576"/>
              <a:gd name="connsiteY3962" fmla="*/ 1410310 h 1722677"/>
              <a:gd name="connsiteX3963" fmla="*/ 957020 w 1266576"/>
              <a:gd name="connsiteY3963" fmla="*/ 1409432 h 1722677"/>
              <a:gd name="connsiteX3964" fmla="*/ 955849 w 1266576"/>
              <a:gd name="connsiteY3964" fmla="*/ 1410142 h 1722677"/>
              <a:gd name="connsiteX3965" fmla="*/ 950456 w 1266576"/>
              <a:gd name="connsiteY3965" fmla="*/ 1422684 h 1722677"/>
              <a:gd name="connsiteX3966" fmla="*/ 932646 w 1266576"/>
              <a:gd name="connsiteY3966" fmla="*/ 1464784 h 1722677"/>
              <a:gd name="connsiteX3967" fmla="*/ 925288 w 1266576"/>
              <a:gd name="connsiteY3967" fmla="*/ 1483179 h 1722677"/>
              <a:gd name="connsiteX3968" fmla="*/ 926053 w 1266576"/>
              <a:gd name="connsiteY3968" fmla="*/ 1485353 h 1722677"/>
              <a:gd name="connsiteX3969" fmla="*/ 927253 w 1266576"/>
              <a:gd name="connsiteY3969" fmla="*/ 1485437 h 1722677"/>
              <a:gd name="connsiteX3970" fmla="*/ 949369 w 1266576"/>
              <a:gd name="connsiteY3970" fmla="*/ 1479667 h 1722677"/>
              <a:gd name="connsiteX3971" fmla="*/ 953550 w 1266576"/>
              <a:gd name="connsiteY3971" fmla="*/ 1474107 h 1722677"/>
              <a:gd name="connsiteX3972" fmla="*/ 956225 w 1266576"/>
              <a:gd name="connsiteY3972" fmla="*/ 1436857 h 1722677"/>
              <a:gd name="connsiteX3973" fmla="*/ 957940 w 1266576"/>
              <a:gd name="connsiteY3973" fmla="*/ 1415076 h 1722677"/>
              <a:gd name="connsiteX3974" fmla="*/ 805176 w 1266576"/>
              <a:gd name="connsiteY3974" fmla="*/ 1120796 h 1722677"/>
              <a:gd name="connsiteX3975" fmla="*/ 812033 w 1266576"/>
              <a:gd name="connsiteY3975" fmla="*/ 1121130 h 1722677"/>
              <a:gd name="connsiteX3976" fmla="*/ 845478 w 1266576"/>
              <a:gd name="connsiteY3976" fmla="*/ 1117828 h 1722677"/>
              <a:gd name="connsiteX3977" fmla="*/ 865964 w 1266576"/>
              <a:gd name="connsiteY3977" fmla="*/ 1115612 h 1722677"/>
              <a:gd name="connsiteX3978" fmla="*/ 868974 w 1266576"/>
              <a:gd name="connsiteY3978" fmla="*/ 1110051 h 1722677"/>
              <a:gd name="connsiteX3979" fmla="*/ 860905 w 1266576"/>
              <a:gd name="connsiteY3979" fmla="*/ 1091071 h 1722677"/>
              <a:gd name="connsiteX3980" fmla="*/ 857644 w 1266576"/>
              <a:gd name="connsiteY3980" fmla="*/ 1087601 h 1722677"/>
              <a:gd name="connsiteX3981" fmla="*/ 806682 w 1266576"/>
              <a:gd name="connsiteY3981" fmla="*/ 1118915 h 1722677"/>
              <a:gd name="connsiteX3982" fmla="*/ 805176 w 1266576"/>
              <a:gd name="connsiteY3982" fmla="*/ 1120796 h 1722677"/>
              <a:gd name="connsiteX3983" fmla="*/ 1121740 w 1266576"/>
              <a:gd name="connsiteY3983" fmla="*/ 1439616 h 1722677"/>
              <a:gd name="connsiteX3984" fmla="*/ 1121280 w 1266576"/>
              <a:gd name="connsiteY3984" fmla="*/ 1435018 h 1722677"/>
              <a:gd name="connsiteX3985" fmla="*/ 1120151 w 1266576"/>
              <a:gd name="connsiteY3985" fmla="*/ 1434391 h 1722677"/>
              <a:gd name="connsiteX3986" fmla="*/ 1116179 w 1266576"/>
              <a:gd name="connsiteY3986" fmla="*/ 1436523 h 1722677"/>
              <a:gd name="connsiteX3987" fmla="*/ 1098202 w 1266576"/>
              <a:gd name="connsiteY3987" fmla="*/ 1450695 h 1722677"/>
              <a:gd name="connsiteX3988" fmla="*/ 1084531 w 1266576"/>
              <a:gd name="connsiteY3988" fmla="*/ 1461690 h 1722677"/>
              <a:gd name="connsiteX3989" fmla="*/ 1084531 w 1266576"/>
              <a:gd name="connsiteY3989" fmla="*/ 1465871 h 1722677"/>
              <a:gd name="connsiteX3990" fmla="*/ 1112584 w 1266576"/>
              <a:gd name="connsiteY3990" fmla="*/ 1482928 h 1722677"/>
              <a:gd name="connsiteX3991" fmla="*/ 1113922 w 1266576"/>
              <a:gd name="connsiteY3991" fmla="*/ 1483681 h 1722677"/>
              <a:gd name="connsiteX3992" fmla="*/ 1116765 w 1266576"/>
              <a:gd name="connsiteY3992" fmla="*/ 1483117 h 1722677"/>
              <a:gd name="connsiteX3993" fmla="*/ 1117015 w 1266576"/>
              <a:gd name="connsiteY3993" fmla="*/ 1482594 h 1722677"/>
              <a:gd name="connsiteX3994" fmla="*/ 1117810 w 1266576"/>
              <a:gd name="connsiteY3994" fmla="*/ 1479667 h 1722677"/>
              <a:gd name="connsiteX3995" fmla="*/ 1119775 w 1266576"/>
              <a:gd name="connsiteY3995" fmla="*/ 1458430 h 1722677"/>
              <a:gd name="connsiteX3996" fmla="*/ 1120527 w 1266576"/>
              <a:gd name="connsiteY3996" fmla="*/ 1450068 h 1722677"/>
              <a:gd name="connsiteX3997" fmla="*/ 1121740 w 1266576"/>
              <a:gd name="connsiteY3997" fmla="*/ 1439616 h 1722677"/>
              <a:gd name="connsiteX3998" fmla="*/ 972530 w 1266576"/>
              <a:gd name="connsiteY3998" fmla="*/ 1701245 h 1722677"/>
              <a:gd name="connsiteX3999" fmla="*/ 969060 w 1266576"/>
              <a:gd name="connsiteY3999" fmla="*/ 1700074 h 1722677"/>
              <a:gd name="connsiteX4000" fmla="*/ 946150 w 1266576"/>
              <a:gd name="connsiteY4000" fmla="*/ 1694096 h 1722677"/>
              <a:gd name="connsiteX4001" fmla="*/ 929176 w 1266576"/>
              <a:gd name="connsiteY4001" fmla="*/ 1689539 h 1722677"/>
              <a:gd name="connsiteX4002" fmla="*/ 921442 w 1266576"/>
              <a:gd name="connsiteY4002" fmla="*/ 1690918 h 1722677"/>
              <a:gd name="connsiteX4003" fmla="*/ 891299 w 1266576"/>
              <a:gd name="connsiteY4003" fmla="*/ 1714456 h 1722677"/>
              <a:gd name="connsiteX4004" fmla="*/ 888414 w 1266576"/>
              <a:gd name="connsiteY4004" fmla="*/ 1717550 h 1722677"/>
              <a:gd name="connsiteX4005" fmla="*/ 931726 w 1266576"/>
              <a:gd name="connsiteY4005" fmla="*/ 1709899 h 1722677"/>
              <a:gd name="connsiteX4006" fmla="*/ 969353 w 1266576"/>
              <a:gd name="connsiteY4006" fmla="*/ 1703252 h 1722677"/>
              <a:gd name="connsiteX4007" fmla="*/ 971443 w 1266576"/>
              <a:gd name="connsiteY4007" fmla="*/ 1702374 h 1722677"/>
              <a:gd name="connsiteX4008" fmla="*/ 972530 w 1266576"/>
              <a:gd name="connsiteY4008" fmla="*/ 1701245 h 1722677"/>
              <a:gd name="connsiteX4009" fmla="*/ 588407 w 1266576"/>
              <a:gd name="connsiteY4009" fmla="*/ 1610105 h 1722677"/>
              <a:gd name="connsiteX4010" fmla="*/ 589536 w 1266576"/>
              <a:gd name="connsiteY4010" fmla="*/ 1609018 h 1722677"/>
              <a:gd name="connsiteX4011" fmla="*/ 584561 w 1266576"/>
              <a:gd name="connsiteY4011" fmla="*/ 1604629 h 1722677"/>
              <a:gd name="connsiteX4012" fmla="*/ 569092 w 1266576"/>
              <a:gd name="connsiteY4012" fmla="*/ 1593466 h 1722677"/>
              <a:gd name="connsiteX4013" fmla="*/ 556968 w 1266576"/>
              <a:gd name="connsiteY4013" fmla="*/ 1585565 h 1722677"/>
              <a:gd name="connsiteX4014" fmla="*/ 537820 w 1266576"/>
              <a:gd name="connsiteY4014" fmla="*/ 1569093 h 1722677"/>
              <a:gd name="connsiteX4015" fmla="*/ 488822 w 1266576"/>
              <a:gd name="connsiteY4015" fmla="*/ 1527662 h 1722677"/>
              <a:gd name="connsiteX4016" fmla="*/ 486314 w 1266576"/>
              <a:gd name="connsiteY4016" fmla="*/ 1525864 h 1722677"/>
              <a:gd name="connsiteX4017" fmla="*/ 482886 w 1266576"/>
              <a:gd name="connsiteY4017" fmla="*/ 1524735 h 1722677"/>
              <a:gd name="connsiteX4018" fmla="*/ 485729 w 1266576"/>
              <a:gd name="connsiteY4018" fmla="*/ 1529209 h 1722677"/>
              <a:gd name="connsiteX4019" fmla="*/ 523021 w 1266576"/>
              <a:gd name="connsiteY4019" fmla="*/ 1572730 h 1722677"/>
              <a:gd name="connsiteX4020" fmla="*/ 532385 w 1266576"/>
              <a:gd name="connsiteY4020" fmla="*/ 1580464 h 1722677"/>
              <a:gd name="connsiteX4021" fmla="*/ 543924 w 1266576"/>
              <a:gd name="connsiteY4021" fmla="*/ 1586443 h 1722677"/>
              <a:gd name="connsiteX4022" fmla="*/ 560396 w 1266576"/>
              <a:gd name="connsiteY4022" fmla="*/ 1594470 h 1722677"/>
              <a:gd name="connsiteX4023" fmla="*/ 588407 w 1266576"/>
              <a:gd name="connsiteY4023" fmla="*/ 1610105 h 1722677"/>
              <a:gd name="connsiteX4024" fmla="*/ 102065 w 1266576"/>
              <a:gd name="connsiteY4024" fmla="*/ 983836 h 1722677"/>
              <a:gd name="connsiteX4025" fmla="*/ 107291 w 1266576"/>
              <a:gd name="connsiteY4025" fmla="*/ 980993 h 1722677"/>
              <a:gd name="connsiteX4026" fmla="*/ 146464 w 1266576"/>
              <a:gd name="connsiteY4026" fmla="*/ 941235 h 1722677"/>
              <a:gd name="connsiteX4027" fmla="*/ 148262 w 1266576"/>
              <a:gd name="connsiteY4027" fmla="*/ 938810 h 1722677"/>
              <a:gd name="connsiteX4028" fmla="*/ 147969 w 1266576"/>
              <a:gd name="connsiteY4028" fmla="*/ 937514 h 1722677"/>
              <a:gd name="connsiteX4029" fmla="*/ 146590 w 1266576"/>
              <a:gd name="connsiteY4029" fmla="*/ 937096 h 1722677"/>
              <a:gd name="connsiteX4030" fmla="*/ 144499 w 1266576"/>
              <a:gd name="connsiteY4030" fmla="*/ 937932 h 1722677"/>
              <a:gd name="connsiteX4031" fmla="*/ 127066 w 1266576"/>
              <a:gd name="connsiteY4031" fmla="*/ 947464 h 1722677"/>
              <a:gd name="connsiteX4032" fmla="*/ 103947 w 1266576"/>
              <a:gd name="connsiteY4032" fmla="*/ 960967 h 1722677"/>
              <a:gd name="connsiteX4033" fmla="*/ 83545 w 1266576"/>
              <a:gd name="connsiteY4033" fmla="*/ 972966 h 1722677"/>
              <a:gd name="connsiteX4034" fmla="*/ 78486 w 1266576"/>
              <a:gd name="connsiteY4034" fmla="*/ 977147 h 1722677"/>
              <a:gd name="connsiteX4035" fmla="*/ 84255 w 1266576"/>
              <a:gd name="connsiteY4035" fmla="*/ 979697 h 1722677"/>
              <a:gd name="connsiteX4036" fmla="*/ 96798 w 1266576"/>
              <a:gd name="connsiteY4036" fmla="*/ 982958 h 1722677"/>
              <a:gd name="connsiteX4037" fmla="*/ 102065 w 1266576"/>
              <a:gd name="connsiteY4037" fmla="*/ 983836 h 1722677"/>
              <a:gd name="connsiteX4038" fmla="*/ 833062 w 1266576"/>
              <a:gd name="connsiteY4038" fmla="*/ 1575280 h 1722677"/>
              <a:gd name="connsiteX4039" fmla="*/ 833522 w 1266576"/>
              <a:gd name="connsiteY4039" fmla="*/ 1576325 h 1722677"/>
              <a:gd name="connsiteX4040" fmla="*/ 836406 w 1266576"/>
              <a:gd name="connsiteY4040" fmla="*/ 1575698 h 1722677"/>
              <a:gd name="connsiteX4041" fmla="*/ 862870 w 1266576"/>
              <a:gd name="connsiteY4041" fmla="*/ 1568466 h 1722677"/>
              <a:gd name="connsiteX4042" fmla="*/ 905012 w 1266576"/>
              <a:gd name="connsiteY4042" fmla="*/ 1557721 h 1722677"/>
              <a:gd name="connsiteX4043" fmla="*/ 910781 w 1266576"/>
              <a:gd name="connsiteY4043" fmla="*/ 1555714 h 1722677"/>
              <a:gd name="connsiteX4044" fmla="*/ 911785 w 1266576"/>
              <a:gd name="connsiteY4044" fmla="*/ 1554711 h 1722677"/>
              <a:gd name="connsiteX4045" fmla="*/ 910739 w 1266576"/>
              <a:gd name="connsiteY4045" fmla="*/ 1552997 h 1722677"/>
              <a:gd name="connsiteX4046" fmla="*/ 886449 w 1266576"/>
              <a:gd name="connsiteY4046" fmla="*/ 1544009 h 1722677"/>
              <a:gd name="connsiteX4047" fmla="*/ 877168 w 1266576"/>
              <a:gd name="connsiteY4047" fmla="*/ 1545388 h 1722677"/>
              <a:gd name="connsiteX4048" fmla="*/ 835988 w 1266576"/>
              <a:gd name="connsiteY4048" fmla="*/ 1572981 h 1722677"/>
              <a:gd name="connsiteX4049" fmla="*/ 833062 w 1266576"/>
              <a:gd name="connsiteY4049" fmla="*/ 1575280 h 1722677"/>
              <a:gd name="connsiteX4050" fmla="*/ 234134 w 1266576"/>
              <a:gd name="connsiteY4050" fmla="*/ 1078654 h 1722677"/>
              <a:gd name="connsiteX4051" fmla="*/ 234134 w 1266576"/>
              <a:gd name="connsiteY4051" fmla="*/ 1078654 h 1722677"/>
              <a:gd name="connsiteX4052" fmla="*/ 234134 w 1266576"/>
              <a:gd name="connsiteY4052" fmla="*/ 1061054 h 1722677"/>
              <a:gd name="connsiteX4053" fmla="*/ 234134 w 1266576"/>
              <a:gd name="connsiteY4053" fmla="*/ 1056455 h 1722677"/>
              <a:gd name="connsiteX4054" fmla="*/ 231542 w 1266576"/>
              <a:gd name="connsiteY4054" fmla="*/ 1053110 h 1722677"/>
              <a:gd name="connsiteX4055" fmla="*/ 228573 w 1266576"/>
              <a:gd name="connsiteY4055" fmla="*/ 1052400 h 1722677"/>
              <a:gd name="connsiteX4056" fmla="*/ 205203 w 1266576"/>
              <a:gd name="connsiteY4056" fmla="*/ 1048511 h 1722677"/>
              <a:gd name="connsiteX4057" fmla="*/ 203698 w 1266576"/>
              <a:gd name="connsiteY4057" fmla="*/ 1048511 h 1722677"/>
              <a:gd name="connsiteX4058" fmla="*/ 202486 w 1266576"/>
              <a:gd name="connsiteY4058" fmla="*/ 1050058 h 1722677"/>
              <a:gd name="connsiteX4059" fmla="*/ 203447 w 1266576"/>
              <a:gd name="connsiteY4059" fmla="*/ 1052901 h 1722677"/>
              <a:gd name="connsiteX4060" fmla="*/ 229535 w 1266576"/>
              <a:gd name="connsiteY4060" fmla="*/ 1097927 h 1722677"/>
              <a:gd name="connsiteX4061" fmla="*/ 231625 w 1266576"/>
              <a:gd name="connsiteY4061" fmla="*/ 1101105 h 1722677"/>
              <a:gd name="connsiteX4062" fmla="*/ 232921 w 1266576"/>
              <a:gd name="connsiteY4062" fmla="*/ 1101732 h 1722677"/>
              <a:gd name="connsiteX4063" fmla="*/ 233883 w 1266576"/>
              <a:gd name="connsiteY4063" fmla="*/ 1100728 h 1722677"/>
              <a:gd name="connsiteX4064" fmla="*/ 234217 w 1266576"/>
              <a:gd name="connsiteY4064" fmla="*/ 1097718 h 1722677"/>
              <a:gd name="connsiteX4065" fmla="*/ 234134 w 1266576"/>
              <a:gd name="connsiteY4065" fmla="*/ 1078654 h 1722677"/>
              <a:gd name="connsiteX4066" fmla="*/ 939670 w 1266576"/>
              <a:gd name="connsiteY4066" fmla="*/ 1688285 h 1722677"/>
              <a:gd name="connsiteX4067" fmla="*/ 944603 w 1266576"/>
              <a:gd name="connsiteY4067" fmla="*/ 1689915 h 1722677"/>
              <a:gd name="connsiteX4068" fmla="*/ 980724 w 1266576"/>
              <a:gd name="connsiteY4068" fmla="*/ 1699573 h 1722677"/>
              <a:gd name="connsiteX4069" fmla="*/ 988166 w 1266576"/>
              <a:gd name="connsiteY4069" fmla="*/ 1698778 h 1722677"/>
              <a:gd name="connsiteX4070" fmla="*/ 1034948 w 1266576"/>
              <a:gd name="connsiteY4070" fmla="*/ 1682055 h 1722677"/>
              <a:gd name="connsiteX4071" fmla="*/ 1037707 w 1266576"/>
              <a:gd name="connsiteY4071" fmla="*/ 1679296 h 1722677"/>
              <a:gd name="connsiteX4072" fmla="*/ 939670 w 1266576"/>
              <a:gd name="connsiteY4072" fmla="*/ 1688285 h 1722677"/>
              <a:gd name="connsiteX4073" fmla="*/ 1109323 w 1266576"/>
              <a:gd name="connsiteY4073" fmla="*/ 1576074 h 1722677"/>
              <a:gd name="connsiteX4074" fmla="*/ 1109323 w 1266576"/>
              <a:gd name="connsiteY4074" fmla="*/ 1574695 h 1722677"/>
              <a:gd name="connsiteX4075" fmla="*/ 1104390 w 1266576"/>
              <a:gd name="connsiteY4075" fmla="*/ 1547687 h 1722677"/>
              <a:gd name="connsiteX4076" fmla="*/ 1099791 w 1266576"/>
              <a:gd name="connsiteY4076" fmla="*/ 1545890 h 1722677"/>
              <a:gd name="connsiteX4077" fmla="*/ 1072282 w 1266576"/>
              <a:gd name="connsiteY4077" fmla="*/ 1559101 h 1722677"/>
              <a:gd name="connsiteX4078" fmla="*/ 1062081 w 1266576"/>
              <a:gd name="connsiteY4078" fmla="*/ 1564285 h 1722677"/>
              <a:gd name="connsiteX4079" fmla="*/ 1060827 w 1266576"/>
              <a:gd name="connsiteY4079" fmla="*/ 1565915 h 1722677"/>
              <a:gd name="connsiteX4080" fmla="*/ 1062206 w 1266576"/>
              <a:gd name="connsiteY4080" fmla="*/ 1567379 h 1722677"/>
              <a:gd name="connsiteX4081" fmla="*/ 1073327 w 1266576"/>
              <a:gd name="connsiteY4081" fmla="*/ 1570180 h 1722677"/>
              <a:gd name="connsiteX4082" fmla="*/ 1096321 w 1266576"/>
              <a:gd name="connsiteY4082" fmla="*/ 1575573 h 1722677"/>
              <a:gd name="connsiteX4083" fmla="*/ 1106773 w 1266576"/>
              <a:gd name="connsiteY4083" fmla="*/ 1577621 h 1722677"/>
              <a:gd name="connsiteX4084" fmla="*/ 1109323 w 1266576"/>
              <a:gd name="connsiteY4084" fmla="*/ 1576074 h 1722677"/>
              <a:gd name="connsiteX4085" fmla="*/ 1129307 w 1266576"/>
              <a:gd name="connsiteY4085" fmla="*/ 957623 h 1722677"/>
              <a:gd name="connsiteX4086" fmla="*/ 1129725 w 1266576"/>
              <a:gd name="connsiteY4086" fmla="*/ 961218 h 1722677"/>
              <a:gd name="connsiteX4087" fmla="*/ 1132275 w 1266576"/>
              <a:gd name="connsiteY4087" fmla="*/ 971628 h 1722677"/>
              <a:gd name="connsiteX4088" fmla="*/ 1136456 w 1266576"/>
              <a:gd name="connsiteY4088" fmla="*/ 988686 h 1722677"/>
              <a:gd name="connsiteX4089" fmla="*/ 1138086 w 1266576"/>
              <a:gd name="connsiteY4089" fmla="*/ 989940 h 1722677"/>
              <a:gd name="connsiteX4090" fmla="*/ 1139382 w 1266576"/>
              <a:gd name="connsiteY4090" fmla="*/ 989271 h 1722677"/>
              <a:gd name="connsiteX4091" fmla="*/ 1148622 w 1266576"/>
              <a:gd name="connsiteY4091" fmla="*/ 975266 h 1722677"/>
              <a:gd name="connsiteX4092" fmla="*/ 1166557 w 1266576"/>
              <a:gd name="connsiteY4092" fmla="*/ 947715 h 1722677"/>
              <a:gd name="connsiteX4093" fmla="*/ 1164132 w 1266576"/>
              <a:gd name="connsiteY4093" fmla="*/ 942865 h 1722677"/>
              <a:gd name="connsiteX4094" fmla="*/ 1158195 w 1266576"/>
              <a:gd name="connsiteY4094" fmla="*/ 943827 h 1722677"/>
              <a:gd name="connsiteX4095" fmla="*/ 1147618 w 1266576"/>
              <a:gd name="connsiteY4095" fmla="*/ 948007 h 1722677"/>
              <a:gd name="connsiteX4096" fmla="*/ 1131522 w 1266576"/>
              <a:gd name="connsiteY4096" fmla="*/ 955115 h 1722677"/>
              <a:gd name="connsiteX4097" fmla="*/ 1129307 w 1266576"/>
              <a:gd name="connsiteY4097" fmla="*/ 957623 h 1722677"/>
              <a:gd name="connsiteX4098" fmla="*/ 810152 w 1266576"/>
              <a:gd name="connsiteY4098" fmla="*/ 1057416 h 1722677"/>
              <a:gd name="connsiteX4099" fmla="*/ 810152 w 1266576"/>
              <a:gd name="connsiteY4099" fmla="*/ 1057416 h 1722677"/>
              <a:gd name="connsiteX4100" fmla="*/ 795644 w 1266576"/>
              <a:gd name="connsiteY4100" fmla="*/ 1057416 h 1722677"/>
              <a:gd name="connsiteX4101" fmla="*/ 791188 w 1266576"/>
              <a:gd name="connsiteY4101" fmla="*/ 1061300 h 1722677"/>
              <a:gd name="connsiteX4102" fmla="*/ 791255 w 1266576"/>
              <a:gd name="connsiteY4102" fmla="*/ 1062391 h 1722677"/>
              <a:gd name="connsiteX4103" fmla="*/ 792174 w 1266576"/>
              <a:gd name="connsiteY4103" fmla="*/ 1067617 h 1722677"/>
              <a:gd name="connsiteX4104" fmla="*/ 800076 w 1266576"/>
              <a:gd name="connsiteY4104" fmla="*/ 1094666 h 1722677"/>
              <a:gd name="connsiteX4105" fmla="*/ 800954 w 1266576"/>
              <a:gd name="connsiteY4105" fmla="*/ 1096673 h 1722677"/>
              <a:gd name="connsiteX4106" fmla="*/ 802835 w 1266576"/>
              <a:gd name="connsiteY4106" fmla="*/ 1097008 h 1722677"/>
              <a:gd name="connsiteX4107" fmla="*/ 804800 w 1266576"/>
              <a:gd name="connsiteY4107" fmla="*/ 1094750 h 1722677"/>
              <a:gd name="connsiteX4108" fmla="*/ 823028 w 1266576"/>
              <a:gd name="connsiteY4108" fmla="*/ 1067534 h 1722677"/>
              <a:gd name="connsiteX4109" fmla="*/ 827209 w 1266576"/>
              <a:gd name="connsiteY4109" fmla="*/ 1060343 h 1722677"/>
              <a:gd name="connsiteX4110" fmla="*/ 825328 w 1266576"/>
              <a:gd name="connsiteY4110" fmla="*/ 1057333 h 1722677"/>
              <a:gd name="connsiteX4111" fmla="*/ 810152 w 1266576"/>
              <a:gd name="connsiteY4111" fmla="*/ 1057416 h 1722677"/>
              <a:gd name="connsiteX4112" fmla="*/ 136598 w 1266576"/>
              <a:gd name="connsiteY4112" fmla="*/ 1003067 h 1722677"/>
              <a:gd name="connsiteX4113" fmla="*/ 136598 w 1266576"/>
              <a:gd name="connsiteY4113" fmla="*/ 1003276 h 1722677"/>
              <a:gd name="connsiteX4114" fmla="*/ 156373 w 1266576"/>
              <a:gd name="connsiteY4114" fmla="*/ 1001938 h 1722677"/>
              <a:gd name="connsiteX4115" fmla="*/ 161975 w 1266576"/>
              <a:gd name="connsiteY4115" fmla="*/ 997507 h 1722677"/>
              <a:gd name="connsiteX4116" fmla="*/ 162686 w 1266576"/>
              <a:gd name="connsiteY4116" fmla="*/ 994539 h 1722677"/>
              <a:gd name="connsiteX4117" fmla="*/ 169960 w 1266576"/>
              <a:gd name="connsiteY4117" fmla="*/ 968033 h 1722677"/>
              <a:gd name="connsiteX4118" fmla="*/ 170838 w 1266576"/>
              <a:gd name="connsiteY4118" fmla="*/ 962431 h 1722677"/>
              <a:gd name="connsiteX4119" fmla="*/ 165319 w 1266576"/>
              <a:gd name="connsiteY4119" fmla="*/ 964897 h 1722677"/>
              <a:gd name="connsiteX4120" fmla="*/ 160721 w 1266576"/>
              <a:gd name="connsiteY4120" fmla="*/ 969078 h 1722677"/>
              <a:gd name="connsiteX4121" fmla="*/ 136974 w 1266576"/>
              <a:gd name="connsiteY4121" fmla="*/ 989396 h 1722677"/>
              <a:gd name="connsiteX4122" fmla="*/ 123972 w 1266576"/>
              <a:gd name="connsiteY4122" fmla="*/ 1001228 h 1722677"/>
              <a:gd name="connsiteX4123" fmla="*/ 123512 w 1266576"/>
              <a:gd name="connsiteY4123" fmla="*/ 1002566 h 1722677"/>
              <a:gd name="connsiteX4124" fmla="*/ 125143 w 1266576"/>
              <a:gd name="connsiteY4124" fmla="*/ 1003736 h 1722677"/>
              <a:gd name="connsiteX4125" fmla="*/ 136598 w 1266576"/>
              <a:gd name="connsiteY4125" fmla="*/ 1003360 h 1722677"/>
              <a:gd name="connsiteX4126" fmla="*/ 1142643 w 1266576"/>
              <a:gd name="connsiteY4126" fmla="*/ 946210 h 1722677"/>
              <a:gd name="connsiteX4127" fmla="*/ 1146113 w 1266576"/>
              <a:gd name="connsiteY4127" fmla="*/ 945123 h 1722677"/>
              <a:gd name="connsiteX4128" fmla="*/ 1198163 w 1266576"/>
              <a:gd name="connsiteY4128" fmla="*/ 922839 h 1722677"/>
              <a:gd name="connsiteX4129" fmla="*/ 1205186 w 1266576"/>
              <a:gd name="connsiteY4129" fmla="*/ 916359 h 1722677"/>
              <a:gd name="connsiteX4130" fmla="*/ 1216516 w 1266576"/>
              <a:gd name="connsiteY4130" fmla="*/ 893784 h 1722677"/>
              <a:gd name="connsiteX4131" fmla="*/ 1217812 w 1266576"/>
              <a:gd name="connsiteY4131" fmla="*/ 889603 h 1722677"/>
              <a:gd name="connsiteX4132" fmla="*/ 1142643 w 1266576"/>
              <a:gd name="connsiteY4132" fmla="*/ 946210 h 1722677"/>
              <a:gd name="connsiteX4133" fmla="*/ 826164 w 1266576"/>
              <a:gd name="connsiteY4133" fmla="*/ 1573901 h 1722677"/>
              <a:gd name="connsiteX4134" fmla="*/ 829508 w 1266576"/>
              <a:gd name="connsiteY4134" fmla="*/ 1572521 h 1722677"/>
              <a:gd name="connsiteX4135" fmla="*/ 848572 w 1266576"/>
              <a:gd name="connsiteY4135" fmla="*/ 1559979 h 1722677"/>
              <a:gd name="connsiteX4136" fmla="*/ 873656 w 1266576"/>
              <a:gd name="connsiteY4136" fmla="*/ 1542963 h 1722677"/>
              <a:gd name="connsiteX4137" fmla="*/ 874911 w 1266576"/>
              <a:gd name="connsiteY4137" fmla="*/ 1542085 h 1722677"/>
              <a:gd name="connsiteX4138" fmla="*/ 875446 w 1266576"/>
              <a:gd name="connsiteY4138" fmla="*/ 1539598 h 1722677"/>
              <a:gd name="connsiteX4139" fmla="*/ 874702 w 1266576"/>
              <a:gd name="connsiteY4139" fmla="*/ 1538950 h 1722677"/>
              <a:gd name="connsiteX4140" fmla="*/ 856516 w 1266576"/>
              <a:gd name="connsiteY4140" fmla="*/ 1529334 h 1722677"/>
              <a:gd name="connsiteX4141" fmla="*/ 854509 w 1266576"/>
              <a:gd name="connsiteY4141" fmla="*/ 1528247 h 1722677"/>
              <a:gd name="connsiteX4142" fmla="*/ 850922 w 1266576"/>
              <a:gd name="connsiteY4142" fmla="*/ 1529004 h 1722677"/>
              <a:gd name="connsiteX4143" fmla="*/ 850704 w 1266576"/>
              <a:gd name="connsiteY4143" fmla="*/ 1529418 h 1722677"/>
              <a:gd name="connsiteX4144" fmla="*/ 849910 w 1266576"/>
              <a:gd name="connsiteY4144" fmla="*/ 1530714 h 1722677"/>
              <a:gd name="connsiteX4145" fmla="*/ 830344 w 1266576"/>
              <a:gd name="connsiteY4145" fmla="*/ 1565163 h 1722677"/>
              <a:gd name="connsiteX4146" fmla="*/ 826164 w 1266576"/>
              <a:gd name="connsiteY4146" fmla="*/ 1573901 h 1722677"/>
              <a:gd name="connsiteX4147" fmla="*/ 898615 w 1266576"/>
              <a:gd name="connsiteY4147" fmla="*/ 1070586 h 1722677"/>
              <a:gd name="connsiteX4148" fmla="*/ 895438 w 1266576"/>
              <a:gd name="connsiteY4148" fmla="*/ 1068662 h 1722677"/>
              <a:gd name="connsiteX4149" fmla="*/ 883774 w 1266576"/>
              <a:gd name="connsiteY4149" fmla="*/ 1065192 h 1722677"/>
              <a:gd name="connsiteX4150" fmla="*/ 848029 w 1266576"/>
              <a:gd name="connsiteY4150" fmla="*/ 1054114 h 1722677"/>
              <a:gd name="connsiteX4151" fmla="*/ 839918 w 1266576"/>
              <a:gd name="connsiteY4151" fmla="*/ 1051981 h 1722677"/>
              <a:gd name="connsiteX4152" fmla="*/ 838622 w 1266576"/>
              <a:gd name="connsiteY4152" fmla="*/ 1052483 h 1722677"/>
              <a:gd name="connsiteX4153" fmla="*/ 838622 w 1266576"/>
              <a:gd name="connsiteY4153" fmla="*/ 1053905 h 1722677"/>
              <a:gd name="connsiteX4154" fmla="*/ 839876 w 1266576"/>
              <a:gd name="connsiteY4154" fmla="*/ 1055786 h 1722677"/>
              <a:gd name="connsiteX4155" fmla="*/ 857477 w 1266576"/>
              <a:gd name="connsiteY4155" fmla="*/ 1077944 h 1722677"/>
              <a:gd name="connsiteX4156" fmla="*/ 864668 w 1266576"/>
              <a:gd name="connsiteY4156" fmla="*/ 1080578 h 1722677"/>
              <a:gd name="connsiteX4157" fmla="*/ 894267 w 1266576"/>
              <a:gd name="connsiteY4157" fmla="*/ 1072801 h 1722677"/>
              <a:gd name="connsiteX4158" fmla="*/ 898615 w 1266576"/>
              <a:gd name="connsiteY4158" fmla="*/ 1070586 h 1722677"/>
              <a:gd name="connsiteX4159" fmla="*/ 924452 w 1266576"/>
              <a:gd name="connsiteY4159" fmla="*/ 1560146 h 1722677"/>
              <a:gd name="connsiteX4160" fmla="*/ 924452 w 1266576"/>
              <a:gd name="connsiteY4160" fmla="*/ 1563365 h 1722677"/>
              <a:gd name="connsiteX4161" fmla="*/ 927755 w 1266576"/>
              <a:gd name="connsiteY4161" fmla="*/ 1594470 h 1722677"/>
              <a:gd name="connsiteX4162" fmla="*/ 928340 w 1266576"/>
              <a:gd name="connsiteY4162" fmla="*/ 1596644 h 1722677"/>
              <a:gd name="connsiteX4163" fmla="*/ 930221 w 1266576"/>
              <a:gd name="connsiteY4163" fmla="*/ 1597103 h 1722677"/>
              <a:gd name="connsiteX4164" fmla="*/ 932061 w 1266576"/>
              <a:gd name="connsiteY4164" fmla="*/ 1595766 h 1722677"/>
              <a:gd name="connsiteX4165" fmla="*/ 953801 w 1266576"/>
              <a:gd name="connsiteY4165" fmla="*/ 1573315 h 1722677"/>
              <a:gd name="connsiteX4166" fmla="*/ 958859 w 1266576"/>
              <a:gd name="connsiteY4166" fmla="*/ 1567588 h 1722677"/>
              <a:gd name="connsiteX4167" fmla="*/ 957605 w 1266576"/>
              <a:gd name="connsiteY4167" fmla="*/ 1564327 h 1722677"/>
              <a:gd name="connsiteX4168" fmla="*/ 934444 w 1266576"/>
              <a:gd name="connsiteY4168" fmla="*/ 1559519 h 1722677"/>
              <a:gd name="connsiteX4169" fmla="*/ 928382 w 1266576"/>
              <a:gd name="connsiteY4169" fmla="*/ 1558515 h 1722677"/>
              <a:gd name="connsiteX4170" fmla="*/ 924452 w 1266576"/>
              <a:gd name="connsiteY4170" fmla="*/ 1560146 h 1722677"/>
              <a:gd name="connsiteX4171" fmla="*/ 1138337 w 1266576"/>
              <a:gd name="connsiteY4171" fmla="*/ 1014857 h 1722677"/>
              <a:gd name="connsiteX4172" fmla="*/ 1137417 w 1266576"/>
              <a:gd name="connsiteY4172" fmla="*/ 1013519 h 1722677"/>
              <a:gd name="connsiteX4173" fmla="*/ 1135160 w 1266576"/>
              <a:gd name="connsiteY4173" fmla="*/ 1013519 h 1722677"/>
              <a:gd name="connsiteX4174" fmla="*/ 1100878 w 1266576"/>
              <a:gd name="connsiteY4174" fmla="*/ 1016153 h 1722677"/>
              <a:gd name="connsiteX4175" fmla="*/ 1092517 w 1266576"/>
              <a:gd name="connsiteY4175" fmla="*/ 1021337 h 1722677"/>
              <a:gd name="connsiteX4176" fmla="*/ 1082065 w 1266576"/>
              <a:gd name="connsiteY4176" fmla="*/ 1040903 h 1722677"/>
              <a:gd name="connsiteX4177" fmla="*/ 1080142 w 1266576"/>
              <a:gd name="connsiteY4177" fmla="*/ 1045083 h 1722677"/>
              <a:gd name="connsiteX4178" fmla="*/ 1080476 w 1266576"/>
              <a:gd name="connsiteY4178" fmla="*/ 1046379 h 1722677"/>
              <a:gd name="connsiteX4179" fmla="*/ 1081856 w 1266576"/>
              <a:gd name="connsiteY4179" fmla="*/ 1046379 h 1722677"/>
              <a:gd name="connsiteX4180" fmla="*/ 1096655 w 1266576"/>
              <a:gd name="connsiteY4180" fmla="*/ 1038394 h 1722677"/>
              <a:gd name="connsiteX4181" fmla="*/ 1113378 w 1266576"/>
              <a:gd name="connsiteY4181" fmla="*/ 1028862 h 1722677"/>
              <a:gd name="connsiteX4182" fmla="*/ 1135578 w 1266576"/>
              <a:gd name="connsiteY4182" fmla="*/ 1016822 h 1722677"/>
              <a:gd name="connsiteX4183" fmla="*/ 1138337 w 1266576"/>
              <a:gd name="connsiteY4183" fmla="*/ 1014857 h 1722677"/>
              <a:gd name="connsiteX4184" fmla="*/ 1030558 w 1266576"/>
              <a:gd name="connsiteY4184" fmla="*/ 1411397 h 1722677"/>
              <a:gd name="connsiteX4185" fmla="*/ 1031227 w 1266576"/>
              <a:gd name="connsiteY4185" fmla="*/ 1411397 h 1722677"/>
              <a:gd name="connsiteX4186" fmla="*/ 1031227 w 1266576"/>
              <a:gd name="connsiteY4186" fmla="*/ 1425904 h 1722677"/>
              <a:gd name="connsiteX4187" fmla="*/ 1032607 w 1266576"/>
              <a:gd name="connsiteY4187" fmla="*/ 1430461 h 1722677"/>
              <a:gd name="connsiteX4188" fmla="*/ 1035910 w 1266576"/>
              <a:gd name="connsiteY4188" fmla="*/ 1427827 h 1722677"/>
              <a:gd name="connsiteX4189" fmla="*/ 1038920 w 1266576"/>
              <a:gd name="connsiteY4189" fmla="*/ 1424399 h 1722677"/>
              <a:gd name="connsiteX4190" fmla="*/ 1056103 w 1266576"/>
              <a:gd name="connsiteY4190" fmla="*/ 1406045 h 1722677"/>
              <a:gd name="connsiteX4191" fmla="*/ 1062583 w 1266576"/>
              <a:gd name="connsiteY4191" fmla="*/ 1397684 h 1722677"/>
              <a:gd name="connsiteX4192" fmla="*/ 1052131 w 1266576"/>
              <a:gd name="connsiteY4192" fmla="*/ 1394339 h 1722677"/>
              <a:gd name="connsiteX4193" fmla="*/ 1034948 w 1266576"/>
              <a:gd name="connsiteY4193" fmla="*/ 1391162 h 1722677"/>
              <a:gd name="connsiteX4194" fmla="*/ 1030517 w 1266576"/>
              <a:gd name="connsiteY4194" fmla="*/ 1395343 h 1722677"/>
              <a:gd name="connsiteX4195" fmla="*/ 1030558 w 1266576"/>
              <a:gd name="connsiteY4195" fmla="*/ 1411397 h 1722677"/>
              <a:gd name="connsiteX4196" fmla="*/ 987037 w 1266576"/>
              <a:gd name="connsiteY4196" fmla="*/ 1486148 h 1722677"/>
              <a:gd name="connsiteX4197" fmla="*/ 1012121 w 1266576"/>
              <a:gd name="connsiteY4197" fmla="*/ 1486148 h 1722677"/>
              <a:gd name="connsiteX4198" fmla="*/ 1028844 w 1266576"/>
              <a:gd name="connsiteY4198" fmla="*/ 1485479 h 1722677"/>
              <a:gd name="connsiteX4199" fmla="*/ 1029680 w 1266576"/>
              <a:gd name="connsiteY4199" fmla="*/ 1484434 h 1722677"/>
              <a:gd name="connsiteX4200" fmla="*/ 1029262 w 1266576"/>
              <a:gd name="connsiteY4200" fmla="*/ 1483848 h 1722677"/>
              <a:gd name="connsiteX4201" fmla="*/ 1025751 w 1266576"/>
              <a:gd name="connsiteY4201" fmla="*/ 1482427 h 1722677"/>
              <a:gd name="connsiteX4202" fmla="*/ 996486 w 1266576"/>
              <a:gd name="connsiteY4202" fmla="*/ 1474065 h 1722677"/>
              <a:gd name="connsiteX4203" fmla="*/ 989755 w 1266576"/>
              <a:gd name="connsiteY4203" fmla="*/ 1473396 h 1722677"/>
              <a:gd name="connsiteX4204" fmla="*/ 980766 w 1266576"/>
              <a:gd name="connsiteY4204" fmla="*/ 1475027 h 1722677"/>
              <a:gd name="connsiteX4205" fmla="*/ 946944 w 1266576"/>
              <a:gd name="connsiteY4205" fmla="*/ 1484392 h 1722677"/>
              <a:gd name="connsiteX4206" fmla="*/ 944938 w 1266576"/>
              <a:gd name="connsiteY4206" fmla="*/ 1485395 h 1722677"/>
              <a:gd name="connsiteX4207" fmla="*/ 944938 w 1266576"/>
              <a:gd name="connsiteY4207" fmla="*/ 1486022 h 1722677"/>
              <a:gd name="connsiteX4208" fmla="*/ 945272 w 1266576"/>
              <a:gd name="connsiteY4208" fmla="*/ 1486607 h 1722677"/>
              <a:gd name="connsiteX4209" fmla="*/ 949704 w 1266576"/>
              <a:gd name="connsiteY4209" fmla="*/ 1487235 h 1722677"/>
              <a:gd name="connsiteX4210" fmla="*/ 1048828 w 1266576"/>
              <a:gd name="connsiteY4210" fmla="*/ 1381630 h 1722677"/>
              <a:gd name="connsiteX4211" fmla="*/ 1049121 w 1266576"/>
              <a:gd name="connsiteY4211" fmla="*/ 1380334 h 1722677"/>
              <a:gd name="connsiteX4212" fmla="*/ 1045693 w 1266576"/>
              <a:gd name="connsiteY4212" fmla="*/ 1379080 h 1722677"/>
              <a:gd name="connsiteX4213" fmla="*/ 1026629 w 1266576"/>
              <a:gd name="connsiteY4213" fmla="*/ 1373645 h 1722677"/>
              <a:gd name="connsiteX4214" fmla="*/ 997364 w 1266576"/>
              <a:gd name="connsiteY4214" fmla="*/ 1365576 h 1722677"/>
              <a:gd name="connsiteX4215" fmla="*/ 979178 w 1266576"/>
              <a:gd name="connsiteY4215" fmla="*/ 1360141 h 1722677"/>
              <a:gd name="connsiteX4216" fmla="*/ 976460 w 1266576"/>
              <a:gd name="connsiteY4216" fmla="*/ 1360559 h 1722677"/>
              <a:gd name="connsiteX4217" fmla="*/ 977087 w 1266576"/>
              <a:gd name="connsiteY4217" fmla="*/ 1362650 h 1722677"/>
              <a:gd name="connsiteX4218" fmla="*/ 989211 w 1266576"/>
              <a:gd name="connsiteY4218" fmla="*/ 1377324 h 1722677"/>
              <a:gd name="connsiteX4219" fmla="*/ 997238 w 1266576"/>
              <a:gd name="connsiteY4219" fmla="*/ 1380877 h 1722677"/>
              <a:gd name="connsiteX4220" fmla="*/ 1045191 w 1266576"/>
              <a:gd name="connsiteY4220" fmla="*/ 1381923 h 1722677"/>
              <a:gd name="connsiteX4221" fmla="*/ 1048828 w 1266576"/>
              <a:gd name="connsiteY4221" fmla="*/ 1381505 h 1722677"/>
              <a:gd name="connsiteX4222" fmla="*/ 175604 w 1266576"/>
              <a:gd name="connsiteY4222" fmla="*/ 962055 h 1722677"/>
              <a:gd name="connsiteX4223" fmla="*/ 173848 w 1266576"/>
              <a:gd name="connsiteY4223" fmla="*/ 966235 h 1722677"/>
              <a:gd name="connsiteX4224" fmla="*/ 166699 w 1266576"/>
              <a:gd name="connsiteY4224" fmla="*/ 991988 h 1722677"/>
              <a:gd name="connsiteX4225" fmla="*/ 174057 w 1266576"/>
              <a:gd name="connsiteY4225" fmla="*/ 1006495 h 1722677"/>
              <a:gd name="connsiteX4226" fmla="*/ 189275 w 1266576"/>
              <a:gd name="connsiteY4226" fmla="*/ 1011470 h 1722677"/>
              <a:gd name="connsiteX4227" fmla="*/ 191080 w 1266576"/>
              <a:gd name="connsiteY4227" fmla="*/ 1010233 h 1722677"/>
              <a:gd name="connsiteX4228" fmla="*/ 191073 w 1266576"/>
              <a:gd name="connsiteY4228" fmla="*/ 1009631 h 1722677"/>
              <a:gd name="connsiteX4229" fmla="*/ 190278 w 1266576"/>
              <a:gd name="connsiteY4229" fmla="*/ 1006704 h 1722677"/>
              <a:gd name="connsiteX4230" fmla="*/ 183046 w 1266576"/>
              <a:gd name="connsiteY4230" fmla="*/ 983334 h 1722677"/>
              <a:gd name="connsiteX4231" fmla="*/ 177987 w 1266576"/>
              <a:gd name="connsiteY4231" fmla="*/ 966611 h 1722677"/>
              <a:gd name="connsiteX4232" fmla="*/ 175604 w 1266576"/>
              <a:gd name="connsiteY4232" fmla="*/ 962055 h 1722677"/>
              <a:gd name="connsiteX4233" fmla="*/ 168162 w 1266576"/>
              <a:gd name="connsiteY4233" fmla="*/ 1177653 h 1722677"/>
              <a:gd name="connsiteX4234" fmla="*/ 167828 w 1266576"/>
              <a:gd name="connsiteY4234" fmla="*/ 1179075 h 1722677"/>
              <a:gd name="connsiteX4235" fmla="*/ 172636 w 1266576"/>
              <a:gd name="connsiteY4235" fmla="*/ 1181165 h 1722677"/>
              <a:gd name="connsiteX4236" fmla="*/ 197218 w 1266576"/>
              <a:gd name="connsiteY4236" fmla="*/ 1191575 h 1722677"/>
              <a:gd name="connsiteX4237" fmla="*/ 228155 w 1266576"/>
              <a:gd name="connsiteY4237" fmla="*/ 1204703 h 1722677"/>
              <a:gd name="connsiteX4238" fmla="*/ 235681 w 1266576"/>
              <a:gd name="connsiteY4238" fmla="*/ 1201400 h 1722677"/>
              <a:gd name="connsiteX4239" fmla="*/ 238482 w 1266576"/>
              <a:gd name="connsiteY4239" fmla="*/ 1195129 h 1722677"/>
              <a:gd name="connsiteX4240" fmla="*/ 237454 w 1266576"/>
              <a:gd name="connsiteY4240" fmla="*/ 1190877 h 1722677"/>
              <a:gd name="connsiteX4241" fmla="*/ 236224 w 1266576"/>
              <a:gd name="connsiteY4241" fmla="*/ 1190446 h 1722677"/>
              <a:gd name="connsiteX4242" fmla="*/ 220547 w 1266576"/>
              <a:gd name="connsiteY4242" fmla="*/ 1187311 h 1722677"/>
              <a:gd name="connsiteX4243" fmla="*/ 202486 w 1266576"/>
              <a:gd name="connsiteY4243" fmla="*/ 1184092 h 1722677"/>
              <a:gd name="connsiteX4244" fmla="*/ 901709 w 1266576"/>
              <a:gd name="connsiteY4244" fmla="*/ 1076021 h 1722677"/>
              <a:gd name="connsiteX4245" fmla="*/ 900580 w 1266576"/>
              <a:gd name="connsiteY4245" fmla="*/ 1075268 h 1722677"/>
              <a:gd name="connsiteX4246" fmla="*/ 897570 w 1266576"/>
              <a:gd name="connsiteY4246" fmla="*/ 1075770 h 1722677"/>
              <a:gd name="connsiteX4247" fmla="*/ 868013 w 1266576"/>
              <a:gd name="connsiteY4247" fmla="*/ 1083629 h 1722677"/>
              <a:gd name="connsiteX4248" fmla="*/ 865839 w 1266576"/>
              <a:gd name="connsiteY4248" fmla="*/ 1084340 h 1722677"/>
              <a:gd name="connsiteX4249" fmla="*/ 863748 w 1266576"/>
              <a:gd name="connsiteY4249" fmla="*/ 1089190 h 1722677"/>
              <a:gd name="connsiteX4250" fmla="*/ 870855 w 1266576"/>
              <a:gd name="connsiteY4250" fmla="*/ 1105244 h 1722677"/>
              <a:gd name="connsiteX4251" fmla="*/ 880095 w 1266576"/>
              <a:gd name="connsiteY4251" fmla="*/ 1106247 h 1722677"/>
              <a:gd name="connsiteX4252" fmla="*/ 881015 w 1266576"/>
              <a:gd name="connsiteY4252" fmla="*/ 1105035 h 1722677"/>
              <a:gd name="connsiteX4253" fmla="*/ 896943 w 1266576"/>
              <a:gd name="connsiteY4253" fmla="*/ 1083504 h 1722677"/>
              <a:gd name="connsiteX4254" fmla="*/ 901584 w 1266576"/>
              <a:gd name="connsiteY4254" fmla="*/ 1077484 h 1722677"/>
              <a:gd name="connsiteX4255" fmla="*/ 901834 w 1266576"/>
              <a:gd name="connsiteY4255" fmla="*/ 1076021 h 1722677"/>
              <a:gd name="connsiteX4256" fmla="*/ 147092 w 1266576"/>
              <a:gd name="connsiteY4256" fmla="*/ 1089357 h 1722677"/>
              <a:gd name="connsiteX4257" fmla="*/ 146423 w 1266576"/>
              <a:gd name="connsiteY4257" fmla="*/ 1088061 h 1722677"/>
              <a:gd name="connsiteX4258" fmla="*/ 143914 w 1266576"/>
              <a:gd name="connsiteY4258" fmla="*/ 1086347 h 1722677"/>
              <a:gd name="connsiteX4259" fmla="*/ 116154 w 1266576"/>
              <a:gd name="connsiteY4259" fmla="*/ 1071840 h 1722677"/>
              <a:gd name="connsiteX4260" fmla="*/ 113270 w 1266576"/>
              <a:gd name="connsiteY4260" fmla="*/ 1070795 h 1722677"/>
              <a:gd name="connsiteX4261" fmla="*/ 111556 w 1266576"/>
              <a:gd name="connsiteY4261" fmla="*/ 1072634 h 1722677"/>
              <a:gd name="connsiteX4262" fmla="*/ 113144 w 1266576"/>
              <a:gd name="connsiteY4262" fmla="*/ 1077735 h 1722677"/>
              <a:gd name="connsiteX4263" fmla="*/ 122760 w 1266576"/>
              <a:gd name="connsiteY4263" fmla="*/ 1101899 h 1722677"/>
              <a:gd name="connsiteX4264" fmla="*/ 128027 w 1266576"/>
              <a:gd name="connsiteY4264" fmla="*/ 1103906 h 1722677"/>
              <a:gd name="connsiteX4265" fmla="*/ 145795 w 1266576"/>
              <a:gd name="connsiteY4265" fmla="*/ 1091991 h 1722677"/>
              <a:gd name="connsiteX4266" fmla="*/ 146757 w 1266576"/>
              <a:gd name="connsiteY4266" fmla="*/ 1090820 h 1722677"/>
              <a:gd name="connsiteX4267" fmla="*/ 147092 w 1266576"/>
              <a:gd name="connsiteY4267" fmla="*/ 1089357 h 1722677"/>
              <a:gd name="connsiteX4268" fmla="*/ 1150754 w 1266576"/>
              <a:gd name="connsiteY4268" fmla="*/ 1336437 h 1722677"/>
              <a:gd name="connsiteX4269" fmla="*/ 1148162 w 1266576"/>
              <a:gd name="connsiteY4269" fmla="*/ 1334472 h 1722677"/>
              <a:gd name="connsiteX4270" fmla="*/ 1119398 w 1266576"/>
              <a:gd name="connsiteY4270" fmla="*/ 1327406 h 1722677"/>
              <a:gd name="connsiteX4271" fmla="*/ 1118061 w 1266576"/>
              <a:gd name="connsiteY4271" fmla="*/ 1327866 h 1722677"/>
              <a:gd name="connsiteX4272" fmla="*/ 1118061 w 1266576"/>
              <a:gd name="connsiteY4272" fmla="*/ 1330667 h 1722677"/>
              <a:gd name="connsiteX4273" fmla="*/ 1129599 w 1266576"/>
              <a:gd name="connsiteY4273" fmla="*/ 1350316 h 1722677"/>
              <a:gd name="connsiteX4274" fmla="*/ 1134574 w 1266576"/>
              <a:gd name="connsiteY4274" fmla="*/ 1358678 h 1722677"/>
              <a:gd name="connsiteX4275" fmla="*/ 1137242 w 1266576"/>
              <a:gd name="connsiteY4275" fmla="*/ 1359648 h 1722677"/>
              <a:gd name="connsiteX4276" fmla="*/ 1138212 w 1266576"/>
              <a:gd name="connsiteY4276" fmla="*/ 1358678 h 1722677"/>
              <a:gd name="connsiteX4277" fmla="*/ 1150043 w 1266576"/>
              <a:gd name="connsiteY4277" fmla="*/ 1338276 h 1722677"/>
              <a:gd name="connsiteX4278" fmla="*/ 1150754 w 1266576"/>
              <a:gd name="connsiteY4278" fmla="*/ 1336437 h 1722677"/>
              <a:gd name="connsiteX4279" fmla="*/ 89356 w 1266576"/>
              <a:gd name="connsiteY4279" fmla="*/ 859585 h 1722677"/>
              <a:gd name="connsiteX4280" fmla="*/ 89649 w 1266576"/>
              <a:gd name="connsiteY4280" fmla="*/ 857913 h 1722677"/>
              <a:gd name="connsiteX4281" fmla="*/ 74723 w 1266576"/>
              <a:gd name="connsiteY4281" fmla="*/ 852562 h 1722677"/>
              <a:gd name="connsiteX4282" fmla="*/ 45793 w 1266576"/>
              <a:gd name="connsiteY4282" fmla="*/ 843030 h 1722677"/>
              <a:gd name="connsiteX4283" fmla="*/ 37641 w 1266576"/>
              <a:gd name="connsiteY4283" fmla="*/ 840898 h 1722677"/>
              <a:gd name="connsiteX4284" fmla="*/ 35425 w 1266576"/>
              <a:gd name="connsiteY4284" fmla="*/ 842361 h 1722677"/>
              <a:gd name="connsiteX4285" fmla="*/ 45918 w 1266576"/>
              <a:gd name="connsiteY4285" fmla="*/ 857621 h 1722677"/>
              <a:gd name="connsiteX4286" fmla="*/ 56579 w 1266576"/>
              <a:gd name="connsiteY4286" fmla="*/ 857913 h 1722677"/>
              <a:gd name="connsiteX4287" fmla="*/ 65735 w 1266576"/>
              <a:gd name="connsiteY4287" fmla="*/ 858498 h 1722677"/>
              <a:gd name="connsiteX4288" fmla="*/ 50475 w 1266576"/>
              <a:gd name="connsiteY4288" fmla="*/ 861467 h 1722677"/>
              <a:gd name="connsiteX4289" fmla="*/ 53653 w 1266576"/>
              <a:gd name="connsiteY4289" fmla="*/ 863892 h 1722677"/>
              <a:gd name="connsiteX4290" fmla="*/ 83210 w 1266576"/>
              <a:gd name="connsiteY4290" fmla="*/ 873883 h 1722677"/>
              <a:gd name="connsiteX4291" fmla="*/ 101982 w 1266576"/>
              <a:gd name="connsiteY4291" fmla="*/ 880155 h 1722677"/>
              <a:gd name="connsiteX4292" fmla="*/ 105547 w 1266576"/>
              <a:gd name="connsiteY4292" fmla="*/ 878721 h 1722677"/>
              <a:gd name="connsiteX4293" fmla="*/ 105661 w 1266576"/>
              <a:gd name="connsiteY4293" fmla="*/ 878399 h 1722677"/>
              <a:gd name="connsiteX4294" fmla="*/ 108754 w 1266576"/>
              <a:gd name="connsiteY4294" fmla="*/ 868198 h 1722677"/>
              <a:gd name="connsiteX4295" fmla="*/ 107300 w 1266576"/>
              <a:gd name="connsiteY4295" fmla="*/ 864962 h 1722677"/>
              <a:gd name="connsiteX4296" fmla="*/ 106664 w 1266576"/>
              <a:gd name="connsiteY4296" fmla="*/ 864811 h 1722677"/>
              <a:gd name="connsiteX4297" fmla="*/ 102107 w 1266576"/>
              <a:gd name="connsiteY4297" fmla="*/ 864393 h 1722677"/>
              <a:gd name="connsiteX4298" fmla="*/ 68661 w 1266576"/>
              <a:gd name="connsiteY4298" fmla="*/ 862136 h 1722677"/>
              <a:gd name="connsiteX4299" fmla="*/ 50475 w 1266576"/>
              <a:gd name="connsiteY4299" fmla="*/ 861467 h 1722677"/>
              <a:gd name="connsiteX4300" fmla="*/ 1173330 w 1266576"/>
              <a:gd name="connsiteY4300" fmla="*/ 969872 h 1722677"/>
              <a:gd name="connsiteX4301" fmla="*/ 1173330 w 1266576"/>
              <a:gd name="connsiteY4301" fmla="*/ 969872 h 1722677"/>
              <a:gd name="connsiteX4302" fmla="*/ 1173330 w 1266576"/>
              <a:gd name="connsiteY4302" fmla="*/ 977523 h 1722677"/>
              <a:gd name="connsiteX4303" fmla="*/ 1174458 w 1266576"/>
              <a:gd name="connsiteY4303" fmla="*/ 979195 h 1722677"/>
              <a:gd name="connsiteX4304" fmla="*/ 1175671 w 1266576"/>
              <a:gd name="connsiteY4304" fmla="*/ 978568 h 1722677"/>
              <a:gd name="connsiteX4305" fmla="*/ 1177594 w 1266576"/>
              <a:gd name="connsiteY4305" fmla="*/ 976185 h 1722677"/>
              <a:gd name="connsiteX4306" fmla="*/ 1198246 w 1266576"/>
              <a:gd name="connsiteY4306" fmla="*/ 945917 h 1722677"/>
              <a:gd name="connsiteX4307" fmla="*/ 1200462 w 1266576"/>
              <a:gd name="connsiteY4307" fmla="*/ 941736 h 1722677"/>
              <a:gd name="connsiteX4308" fmla="*/ 1199605 w 1266576"/>
              <a:gd name="connsiteY4308" fmla="*/ 939855 h 1722677"/>
              <a:gd name="connsiteX4309" fmla="*/ 1198915 w 1266576"/>
              <a:gd name="connsiteY4309" fmla="*/ 939771 h 1722677"/>
              <a:gd name="connsiteX4310" fmla="*/ 1178012 w 1266576"/>
              <a:gd name="connsiteY4310" fmla="*/ 943618 h 1722677"/>
              <a:gd name="connsiteX4311" fmla="*/ 1174040 w 1266576"/>
              <a:gd name="connsiteY4311" fmla="*/ 948342 h 1722677"/>
              <a:gd name="connsiteX4312" fmla="*/ 1173330 w 1266576"/>
              <a:gd name="connsiteY4312" fmla="*/ 969872 h 1722677"/>
              <a:gd name="connsiteX4313" fmla="*/ 1124917 w 1266576"/>
              <a:gd name="connsiteY4313" fmla="*/ 1372014 h 1722677"/>
              <a:gd name="connsiteX4314" fmla="*/ 1123955 w 1266576"/>
              <a:gd name="connsiteY4314" fmla="*/ 1370969 h 1722677"/>
              <a:gd name="connsiteX4315" fmla="*/ 1118019 w 1266576"/>
              <a:gd name="connsiteY4315" fmla="*/ 1372223 h 1722677"/>
              <a:gd name="connsiteX4316" fmla="*/ 1095234 w 1266576"/>
              <a:gd name="connsiteY4316" fmla="*/ 1378202 h 1722677"/>
              <a:gd name="connsiteX4317" fmla="*/ 1077006 w 1266576"/>
              <a:gd name="connsiteY4317" fmla="*/ 1383720 h 1722677"/>
              <a:gd name="connsiteX4318" fmla="*/ 1076128 w 1266576"/>
              <a:gd name="connsiteY4318" fmla="*/ 1384724 h 1722677"/>
              <a:gd name="connsiteX4319" fmla="*/ 1076755 w 1266576"/>
              <a:gd name="connsiteY4319" fmla="*/ 1386020 h 1722677"/>
              <a:gd name="connsiteX4320" fmla="*/ 1092935 w 1266576"/>
              <a:gd name="connsiteY4320" fmla="*/ 1395970 h 1722677"/>
              <a:gd name="connsiteX4321" fmla="*/ 1099122 w 1266576"/>
              <a:gd name="connsiteY4321" fmla="*/ 1395384 h 1722677"/>
              <a:gd name="connsiteX4322" fmla="*/ 1123705 w 1266576"/>
              <a:gd name="connsiteY4322" fmla="*/ 1373812 h 1722677"/>
              <a:gd name="connsiteX4323" fmla="*/ 1124917 w 1266576"/>
              <a:gd name="connsiteY4323" fmla="*/ 1372014 h 1722677"/>
              <a:gd name="connsiteX4324" fmla="*/ 1094022 w 1266576"/>
              <a:gd name="connsiteY4324" fmla="*/ 1100269 h 1722677"/>
              <a:gd name="connsiteX4325" fmla="*/ 1098202 w 1266576"/>
              <a:gd name="connsiteY4325" fmla="*/ 1122552 h 1722677"/>
              <a:gd name="connsiteX4326" fmla="*/ 1115385 w 1266576"/>
              <a:gd name="connsiteY4326" fmla="*/ 1183590 h 1722677"/>
              <a:gd name="connsiteX4327" fmla="*/ 1116765 w 1266576"/>
              <a:gd name="connsiteY4327" fmla="*/ 1185806 h 1722677"/>
              <a:gd name="connsiteX4328" fmla="*/ 1117308 w 1266576"/>
              <a:gd name="connsiteY4328" fmla="*/ 1183214 h 1722677"/>
              <a:gd name="connsiteX4329" fmla="*/ 1117517 w 1266576"/>
              <a:gd name="connsiteY4329" fmla="*/ 1161098 h 1722677"/>
              <a:gd name="connsiteX4330" fmla="*/ 1114800 w 1266576"/>
              <a:gd name="connsiteY4330" fmla="*/ 1147761 h 1722677"/>
              <a:gd name="connsiteX4331" fmla="*/ 1095986 w 1266576"/>
              <a:gd name="connsiteY4331" fmla="*/ 1104240 h 1722677"/>
              <a:gd name="connsiteX4332" fmla="*/ 1094022 w 1266576"/>
              <a:gd name="connsiteY4332" fmla="*/ 1100101 h 1722677"/>
              <a:gd name="connsiteX4333" fmla="*/ 1169274 w 1266576"/>
              <a:gd name="connsiteY4333" fmla="*/ 969287 h 1722677"/>
              <a:gd name="connsiteX4334" fmla="*/ 1169274 w 1266576"/>
              <a:gd name="connsiteY4334" fmla="*/ 969287 h 1722677"/>
              <a:gd name="connsiteX4335" fmla="*/ 1169274 w 1266576"/>
              <a:gd name="connsiteY4335" fmla="*/ 954738 h 1722677"/>
              <a:gd name="connsiteX4336" fmla="*/ 1168229 w 1266576"/>
              <a:gd name="connsiteY4336" fmla="*/ 953819 h 1722677"/>
              <a:gd name="connsiteX4337" fmla="*/ 1167560 w 1266576"/>
              <a:gd name="connsiteY4337" fmla="*/ 953819 h 1722677"/>
              <a:gd name="connsiteX4338" fmla="*/ 1165470 w 1266576"/>
              <a:gd name="connsiteY4338" fmla="*/ 955992 h 1722677"/>
              <a:gd name="connsiteX4339" fmla="*/ 1149541 w 1266576"/>
              <a:gd name="connsiteY4339" fmla="*/ 981077 h 1722677"/>
              <a:gd name="connsiteX4340" fmla="*/ 1142978 w 1266576"/>
              <a:gd name="connsiteY4340" fmla="*/ 991403 h 1722677"/>
              <a:gd name="connsiteX4341" fmla="*/ 1142978 w 1266576"/>
              <a:gd name="connsiteY4341" fmla="*/ 992824 h 1722677"/>
              <a:gd name="connsiteX4342" fmla="*/ 1144232 w 1266576"/>
              <a:gd name="connsiteY4342" fmla="*/ 993410 h 1722677"/>
              <a:gd name="connsiteX4343" fmla="*/ 1166431 w 1266576"/>
              <a:gd name="connsiteY4343" fmla="*/ 987682 h 1722677"/>
              <a:gd name="connsiteX4344" fmla="*/ 1169149 w 1266576"/>
              <a:gd name="connsiteY4344" fmla="*/ 983502 h 1722677"/>
              <a:gd name="connsiteX4345" fmla="*/ 66906 w 1266576"/>
              <a:gd name="connsiteY4345" fmla="*/ 931995 h 1722677"/>
              <a:gd name="connsiteX4346" fmla="*/ 68160 w 1266576"/>
              <a:gd name="connsiteY4346" fmla="*/ 931243 h 1722677"/>
              <a:gd name="connsiteX4347" fmla="*/ 82416 w 1266576"/>
              <a:gd name="connsiteY4347" fmla="*/ 910339 h 1722677"/>
              <a:gd name="connsiteX4348" fmla="*/ 95711 w 1266576"/>
              <a:gd name="connsiteY4348" fmla="*/ 889896 h 1722677"/>
              <a:gd name="connsiteX4349" fmla="*/ 97801 w 1266576"/>
              <a:gd name="connsiteY4349" fmla="*/ 885715 h 1722677"/>
              <a:gd name="connsiteX4350" fmla="*/ 96923 w 1266576"/>
              <a:gd name="connsiteY4350" fmla="*/ 883165 h 1722677"/>
              <a:gd name="connsiteX4351" fmla="*/ 86179 w 1266576"/>
              <a:gd name="connsiteY4351" fmla="*/ 879360 h 1722677"/>
              <a:gd name="connsiteX4352" fmla="*/ 83085 w 1266576"/>
              <a:gd name="connsiteY4352" fmla="*/ 880949 h 1722677"/>
              <a:gd name="connsiteX4353" fmla="*/ 81663 w 1266576"/>
              <a:gd name="connsiteY4353" fmla="*/ 884502 h 1722677"/>
              <a:gd name="connsiteX4354" fmla="*/ 70208 w 1266576"/>
              <a:gd name="connsiteY4354" fmla="*/ 916903 h 1722677"/>
              <a:gd name="connsiteX4355" fmla="*/ 66028 w 1266576"/>
              <a:gd name="connsiteY4355" fmla="*/ 930741 h 1722677"/>
              <a:gd name="connsiteX4356" fmla="*/ 66320 w 1266576"/>
              <a:gd name="connsiteY4356" fmla="*/ 931410 h 1722677"/>
              <a:gd name="connsiteX4357" fmla="*/ 66906 w 1266576"/>
              <a:gd name="connsiteY4357" fmla="*/ 931995 h 1722677"/>
              <a:gd name="connsiteX4358" fmla="*/ 779632 w 1266576"/>
              <a:gd name="connsiteY4358" fmla="*/ 1105035 h 1722677"/>
              <a:gd name="connsiteX4359" fmla="*/ 793763 w 1266576"/>
              <a:gd name="connsiteY4359" fmla="*/ 1103237 h 1722677"/>
              <a:gd name="connsiteX4360" fmla="*/ 796564 w 1266576"/>
              <a:gd name="connsiteY4360" fmla="*/ 1099056 h 1722677"/>
              <a:gd name="connsiteX4361" fmla="*/ 788412 w 1266576"/>
              <a:gd name="connsiteY4361" fmla="*/ 1068119 h 1722677"/>
              <a:gd name="connsiteX4362" fmla="*/ 787743 w 1266576"/>
              <a:gd name="connsiteY4362" fmla="*/ 1066781 h 1722677"/>
              <a:gd name="connsiteX4363" fmla="*/ 786698 w 1266576"/>
              <a:gd name="connsiteY4363" fmla="*/ 1065987 h 1722677"/>
              <a:gd name="connsiteX4364" fmla="*/ 785527 w 1266576"/>
              <a:gd name="connsiteY4364" fmla="*/ 1066781 h 1722677"/>
              <a:gd name="connsiteX4365" fmla="*/ 784148 w 1266576"/>
              <a:gd name="connsiteY4365" fmla="*/ 1070962 h 1722677"/>
              <a:gd name="connsiteX4366" fmla="*/ 773947 w 1266576"/>
              <a:gd name="connsiteY4366" fmla="*/ 1101272 h 1722677"/>
              <a:gd name="connsiteX4367" fmla="*/ 777124 w 1266576"/>
              <a:gd name="connsiteY4367" fmla="*/ 1105035 h 1722677"/>
              <a:gd name="connsiteX4368" fmla="*/ 175855 w 1266576"/>
              <a:gd name="connsiteY4368" fmla="*/ 1054574 h 1722677"/>
              <a:gd name="connsiteX4369" fmla="*/ 174224 w 1266576"/>
              <a:gd name="connsiteY4369" fmla="*/ 1056664 h 1722677"/>
              <a:gd name="connsiteX4370" fmla="*/ 167953 w 1266576"/>
              <a:gd name="connsiteY4370" fmla="*/ 1075435 h 1722677"/>
              <a:gd name="connsiteX4371" fmla="*/ 169667 w 1266576"/>
              <a:gd name="connsiteY4371" fmla="*/ 1083170 h 1722677"/>
              <a:gd name="connsiteX4372" fmla="*/ 187812 w 1266576"/>
              <a:gd name="connsiteY4372" fmla="*/ 1103739 h 1722677"/>
              <a:gd name="connsiteX4373" fmla="*/ 189735 w 1266576"/>
              <a:gd name="connsiteY4373" fmla="*/ 1104533 h 1722677"/>
              <a:gd name="connsiteX4374" fmla="*/ 177193 w 1266576"/>
              <a:gd name="connsiteY4374" fmla="*/ 1057291 h 1722677"/>
              <a:gd name="connsiteX4375" fmla="*/ 175855 w 1266576"/>
              <a:gd name="connsiteY4375" fmla="*/ 1054574 h 1722677"/>
              <a:gd name="connsiteX4376" fmla="*/ 199977 w 1266576"/>
              <a:gd name="connsiteY4376" fmla="*/ 1062141 h 1722677"/>
              <a:gd name="connsiteX4377" fmla="*/ 199977 w 1266576"/>
              <a:gd name="connsiteY4377" fmla="*/ 1062141 h 1722677"/>
              <a:gd name="connsiteX4378" fmla="*/ 201315 w 1266576"/>
              <a:gd name="connsiteY4378" fmla="*/ 1082710 h 1722677"/>
              <a:gd name="connsiteX4379" fmla="*/ 205078 w 1266576"/>
              <a:gd name="connsiteY4379" fmla="*/ 1089817 h 1722677"/>
              <a:gd name="connsiteX4380" fmla="*/ 226650 w 1266576"/>
              <a:gd name="connsiteY4380" fmla="*/ 1104324 h 1722677"/>
              <a:gd name="connsiteX4381" fmla="*/ 228657 w 1266576"/>
              <a:gd name="connsiteY4381" fmla="*/ 1104324 h 1722677"/>
              <a:gd name="connsiteX4382" fmla="*/ 228197 w 1266576"/>
              <a:gd name="connsiteY4382" fmla="*/ 1102275 h 1722677"/>
              <a:gd name="connsiteX4383" fmla="*/ 215028 w 1266576"/>
              <a:gd name="connsiteY4383" fmla="*/ 1079867 h 1722677"/>
              <a:gd name="connsiteX4384" fmla="*/ 202110 w 1266576"/>
              <a:gd name="connsiteY4384" fmla="*/ 1057375 h 1722677"/>
              <a:gd name="connsiteX4385" fmla="*/ 200396 w 1266576"/>
              <a:gd name="connsiteY4385" fmla="*/ 1056329 h 1722677"/>
              <a:gd name="connsiteX4386" fmla="*/ 199685 w 1266576"/>
              <a:gd name="connsiteY4386" fmla="*/ 1058294 h 1722677"/>
              <a:gd name="connsiteX4387" fmla="*/ 199977 w 1266576"/>
              <a:gd name="connsiteY4387" fmla="*/ 1062141 h 1722677"/>
              <a:gd name="connsiteX4388" fmla="*/ 237604 w 1266576"/>
              <a:gd name="connsiteY4388" fmla="*/ 1142326 h 1722677"/>
              <a:gd name="connsiteX4389" fmla="*/ 236099 w 1266576"/>
              <a:gd name="connsiteY4389" fmla="*/ 1127945 h 1722677"/>
              <a:gd name="connsiteX4390" fmla="*/ 235555 w 1266576"/>
              <a:gd name="connsiteY4390" fmla="*/ 1119583 h 1722677"/>
              <a:gd name="connsiteX4391" fmla="*/ 230956 w 1266576"/>
              <a:gd name="connsiteY4391" fmla="*/ 1111222 h 1722677"/>
              <a:gd name="connsiteX4392" fmla="*/ 218414 w 1266576"/>
              <a:gd name="connsiteY4392" fmla="*/ 1102610 h 1722677"/>
              <a:gd name="connsiteX4393" fmla="*/ 210053 w 1266576"/>
              <a:gd name="connsiteY4393" fmla="*/ 1097342 h 1722677"/>
              <a:gd name="connsiteX4394" fmla="*/ 208799 w 1266576"/>
              <a:gd name="connsiteY4394" fmla="*/ 1097718 h 1722677"/>
              <a:gd name="connsiteX4395" fmla="*/ 208799 w 1266576"/>
              <a:gd name="connsiteY4395" fmla="*/ 1098429 h 1722677"/>
              <a:gd name="connsiteX4396" fmla="*/ 210680 w 1266576"/>
              <a:gd name="connsiteY4396" fmla="*/ 1102610 h 1722677"/>
              <a:gd name="connsiteX4397" fmla="*/ 216575 w 1266576"/>
              <a:gd name="connsiteY4397" fmla="*/ 1111473 h 1722677"/>
              <a:gd name="connsiteX4398" fmla="*/ 231918 w 1266576"/>
              <a:gd name="connsiteY4398" fmla="*/ 1137770 h 1722677"/>
              <a:gd name="connsiteX4399" fmla="*/ 236099 w 1266576"/>
              <a:gd name="connsiteY4399" fmla="*/ 1143999 h 1722677"/>
              <a:gd name="connsiteX4400" fmla="*/ 237269 w 1266576"/>
              <a:gd name="connsiteY4400" fmla="*/ 1143706 h 1722677"/>
              <a:gd name="connsiteX4401" fmla="*/ 237395 w 1266576"/>
              <a:gd name="connsiteY4401" fmla="*/ 1142326 h 1722677"/>
              <a:gd name="connsiteX4402" fmla="*/ 962329 w 1266576"/>
              <a:gd name="connsiteY4402" fmla="*/ 1389406 h 1722677"/>
              <a:gd name="connsiteX4403" fmla="*/ 963667 w 1266576"/>
              <a:gd name="connsiteY4403" fmla="*/ 1389406 h 1722677"/>
              <a:gd name="connsiteX4404" fmla="*/ 981142 w 1266576"/>
              <a:gd name="connsiteY4404" fmla="*/ 1384013 h 1722677"/>
              <a:gd name="connsiteX4405" fmla="*/ 981686 w 1266576"/>
              <a:gd name="connsiteY4405" fmla="*/ 1383553 h 1722677"/>
              <a:gd name="connsiteX4406" fmla="*/ 981686 w 1266576"/>
              <a:gd name="connsiteY4406" fmla="*/ 1381672 h 1722677"/>
              <a:gd name="connsiteX4407" fmla="*/ 978216 w 1266576"/>
              <a:gd name="connsiteY4407" fmla="*/ 1380167 h 1722677"/>
              <a:gd name="connsiteX4408" fmla="*/ 935907 w 1266576"/>
              <a:gd name="connsiteY4408" fmla="*/ 1364740 h 1722677"/>
              <a:gd name="connsiteX4409" fmla="*/ 935155 w 1266576"/>
              <a:gd name="connsiteY4409" fmla="*/ 1364740 h 1722677"/>
              <a:gd name="connsiteX4410" fmla="*/ 934486 w 1266576"/>
              <a:gd name="connsiteY4410" fmla="*/ 1364949 h 1722677"/>
              <a:gd name="connsiteX4411" fmla="*/ 934486 w 1266576"/>
              <a:gd name="connsiteY4411" fmla="*/ 1366203 h 1722677"/>
              <a:gd name="connsiteX4412" fmla="*/ 960406 w 1266576"/>
              <a:gd name="connsiteY4412" fmla="*/ 1388779 h 1722677"/>
              <a:gd name="connsiteX4413" fmla="*/ 962120 w 1266576"/>
              <a:gd name="connsiteY4413" fmla="*/ 1389406 h 1722677"/>
              <a:gd name="connsiteX4414" fmla="*/ 213983 w 1266576"/>
              <a:gd name="connsiteY4414" fmla="*/ 978903 h 1722677"/>
              <a:gd name="connsiteX4415" fmla="*/ 212436 w 1266576"/>
              <a:gd name="connsiteY4415" fmla="*/ 982289 h 1722677"/>
              <a:gd name="connsiteX4416" fmla="*/ 206123 w 1266576"/>
              <a:gd name="connsiteY4416" fmla="*/ 1008168 h 1722677"/>
              <a:gd name="connsiteX4417" fmla="*/ 203573 w 1266576"/>
              <a:gd name="connsiteY4417" fmla="*/ 1018452 h 1722677"/>
              <a:gd name="connsiteX4418" fmla="*/ 205830 w 1266576"/>
              <a:gd name="connsiteY4418" fmla="*/ 1021044 h 1722677"/>
              <a:gd name="connsiteX4419" fmla="*/ 220379 w 1266576"/>
              <a:gd name="connsiteY4419" fmla="*/ 1014606 h 1722677"/>
              <a:gd name="connsiteX4420" fmla="*/ 222511 w 1266576"/>
              <a:gd name="connsiteY4420" fmla="*/ 1010133 h 1722677"/>
              <a:gd name="connsiteX4421" fmla="*/ 221592 w 1266576"/>
              <a:gd name="connsiteY4421" fmla="*/ 1005659 h 1722677"/>
              <a:gd name="connsiteX4422" fmla="*/ 215446 w 1266576"/>
              <a:gd name="connsiteY4422" fmla="*/ 982080 h 1722677"/>
              <a:gd name="connsiteX4423" fmla="*/ 213816 w 1266576"/>
              <a:gd name="connsiteY4423" fmla="*/ 978903 h 1722677"/>
              <a:gd name="connsiteX4424" fmla="*/ 982815 w 1266576"/>
              <a:gd name="connsiteY4424" fmla="*/ 1376070 h 1722677"/>
              <a:gd name="connsiteX4425" fmla="*/ 981937 w 1266576"/>
              <a:gd name="connsiteY4425" fmla="*/ 1374063 h 1722677"/>
              <a:gd name="connsiteX4426" fmla="*/ 972363 w 1266576"/>
              <a:gd name="connsiteY4426" fmla="*/ 1362148 h 1722677"/>
              <a:gd name="connsiteX4427" fmla="*/ 960281 w 1266576"/>
              <a:gd name="connsiteY4427" fmla="*/ 1357298 h 1722677"/>
              <a:gd name="connsiteX4428" fmla="*/ 948073 w 1266576"/>
              <a:gd name="connsiteY4428" fmla="*/ 1358093 h 1722677"/>
              <a:gd name="connsiteX4429" fmla="*/ 935071 w 1266576"/>
              <a:gd name="connsiteY4429" fmla="*/ 1358678 h 1722677"/>
              <a:gd name="connsiteX4430" fmla="*/ 934235 w 1266576"/>
              <a:gd name="connsiteY4430" fmla="*/ 1359640 h 1722677"/>
              <a:gd name="connsiteX4431" fmla="*/ 935029 w 1266576"/>
              <a:gd name="connsiteY4431" fmla="*/ 1360768 h 1722677"/>
              <a:gd name="connsiteX4432" fmla="*/ 935656 w 1266576"/>
              <a:gd name="connsiteY4432" fmla="*/ 1361186 h 1722677"/>
              <a:gd name="connsiteX4433" fmla="*/ 977463 w 1266576"/>
              <a:gd name="connsiteY4433" fmla="*/ 1375819 h 1722677"/>
              <a:gd name="connsiteX4434" fmla="*/ 982480 w 1266576"/>
              <a:gd name="connsiteY4434" fmla="*/ 1376070 h 1722677"/>
              <a:gd name="connsiteX4435" fmla="*/ 140486 w 1266576"/>
              <a:gd name="connsiteY4435" fmla="*/ 1025852 h 1722677"/>
              <a:gd name="connsiteX4436" fmla="*/ 146841 w 1266576"/>
              <a:gd name="connsiteY4436" fmla="*/ 1030033 h 1722677"/>
              <a:gd name="connsiteX4437" fmla="*/ 170294 w 1266576"/>
              <a:gd name="connsiteY4437" fmla="*/ 1040944 h 1722677"/>
              <a:gd name="connsiteX4438" fmla="*/ 172427 w 1266576"/>
              <a:gd name="connsiteY4438" fmla="*/ 1041613 h 1722677"/>
              <a:gd name="connsiteX4439" fmla="*/ 174893 w 1266576"/>
              <a:gd name="connsiteY4439" fmla="*/ 1040317 h 1722677"/>
              <a:gd name="connsiteX4440" fmla="*/ 177903 w 1266576"/>
              <a:gd name="connsiteY4440" fmla="*/ 1030116 h 1722677"/>
              <a:gd name="connsiteX4441" fmla="*/ 171590 w 1266576"/>
              <a:gd name="connsiteY4441" fmla="*/ 1022800 h 1722677"/>
              <a:gd name="connsiteX4442" fmla="*/ 148053 w 1266576"/>
              <a:gd name="connsiteY4442" fmla="*/ 1024347 h 1722677"/>
              <a:gd name="connsiteX4443" fmla="*/ 140486 w 1266576"/>
              <a:gd name="connsiteY4443" fmla="*/ 1025852 h 1722677"/>
              <a:gd name="connsiteX4444" fmla="*/ 209050 w 1266576"/>
              <a:gd name="connsiteY4444" fmla="*/ 1130704 h 1722677"/>
              <a:gd name="connsiteX4445" fmla="*/ 207837 w 1266576"/>
              <a:gd name="connsiteY4445" fmla="*/ 1131498 h 1722677"/>
              <a:gd name="connsiteX4446" fmla="*/ 209593 w 1266576"/>
              <a:gd name="connsiteY4446" fmla="*/ 1134634 h 1722677"/>
              <a:gd name="connsiteX4447" fmla="*/ 223431 w 1266576"/>
              <a:gd name="connsiteY4447" fmla="*/ 1156583 h 1722677"/>
              <a:gd name="connsiteX4448" fmla="*/ 237353 w 1266576"/>
              <a:gd name="connsiteY4448" fmla="*/ 1177486 h 1722677"/>
              <a:gd name="connsiteX4449" fmla="*/ 239151 w 1266576"/>
              <a:gd name="connsiteY4449" fmla="*/ 1178448 h 1722677"/>
              <a:gd name="connsiteX4450" fmla="*/ 240279 w 1266576"/>
              <a:gd name="connsiteY4450" fmla="*/ 1176817 h 1722677"/>
              <a:gd name="connsiteX4451" fmla="*/ 239694 w 1266576"/>
              <a:gd name="connsiteY4451" fmla="*/ 1162352 h 1722677"/>
              <a:gd name="connsiteX4452" fmla="*/ 235221 w 1266576"/>
              <a:gd name="connsiteY4452" fmla="*/ 1153991 h 1722677"/>
              <a:gd name="connsiteX4453" fmla="*/ 216115 w 1266576"/>
              <a:gd name="connsiteY4453" fmla="*/ 1136432 h 1722677"/>
              <a:gd name="connsiteX4454" fmla="*/ 209050 w 1266576"/>
              <a:gd name="connsiteY4454" fmla="*/ 1130704 h 1722677"/>
              <a:gd name="connsiteX4455" fmla="*/ 201441 w 1266576"/>
              <a:gd name="connsiteY4455" fmla="*/ 1095962 h 1722677"/>
              <a:gd name="connsiteX4456" fmla="*/ 198305 w 1266576"/>
              <a:gd name="connsiteY4456" fmla="*/ 1108839 h 1722677"/>
              <a:gd name="connsiteX4457" fmla="*/ 201608 w 1266576"/>
              <a:gd name="connsiteY4457" fmla="*/ 1118329 h 1722677"/>
              <a:gd name="connsiteX4458" fmla="*/ 217327 w 1266576"/>
              <a:gd name="connsiteY4458" fmla="*/ 1132753 h 1722677"/>
              <a:gd name="connsiteX4459" fmla="*/ 226316 w 1266576"/>
              <a:gd name="connsiteY4459" fmla="*/ 1141114 h 1722677"/>
              <a:gd name="connsiteX4460" fmla="*/ 228824 w 1266576"/>
              <a:gd name="connsiteY4460" fmla="*/ 1141699 h 1722677"/>
              <a:gd name="connsiteX4461" fmla="*/ 228490 w 1266576"/>
              <a:gd name="connsiteY4461" fmla="*/ 1139651 h 1722677"/>
              <a:gd name="connsiteX4462" fmla="*/ 206625 w 1266576"/>
              <a:gd name="connsiteY4462" fmla="*/ 1102944 h 1722677"/>
              <a:gd name="connsiteX4463" fmla="*/ 201441 w 1266576"/>
              <a:gd name="connsiteY4463" fmla="*/ 1095962 h 1722677"/>
              <a:gd name="connsiteX4464" fmla="*/ 1077884 w 1266576"/>
              <a:gd name="connsiteY4464" fmla="*/ 1398855 h 1722677"/>
              <a:gd name="connsiteX4465" fmla="*/ 1077299 w 1266576"/>
              <a:gd name="connsiteY4465" fmla="*/ 1400151 h 1722677"/>
              <a:gd name="connsiteX4466" fmla="*/ 1079933 w 1266576"/>
              <a:gd name="connsiteY4466" fmla="*/ 1402826 h 1722677"/>
              <a:gd name="connsiteX4467" fmla="*/ 1101756 w 1266576"/>
              <a:gd name="connsiteY4467" fmla="*/ 1422016 h 1722677"/>
              <a:gd name="connsiteX4468" fmla="*/ 1103554 w 1266576"/>
              <a:gd name="connsiteY4468" fmla="*/ 1423437 h 1722677"/>
              <a:gd name="connsiteX4469" fmla="*/ 1106731 w 1266576"/>
              <a:gd name="connsiteY4469" fmla="*/ 1422057 h 1722677"/>
              <a:gd name="connsiteX4470" fmla="*/ 1106731 w 1266576"/>
              <a:gd name="connsiteY4470" fmla="*/ 1397600 h 1722677"/>
              <a:gd name="connsiteX4471" fmla="*/ 1105176 w 1266576"/>
              <a:gd name="connsiteY4471" fmla="*/ 1396150 h 1722677"/>
              <a:gd name="connsiteX4472" fmla="*/ 1104557 w 1266576"/>
              <a:gd name="connsiteY4472" fmla="*/ 1396304 h 1722677"/>
              <a:gd name="connsiteX4473" fmla="*/ 1102550 w 1266576"/>
              <a:gd name="connsiteY4473" fmla="*/ 1397433 h 1722677"/>
              <a:gd name="connsiteX4474" fmla="*/ 1086914 w 1266576"/>
              <a:gd name="connsiteY4474" fmla="*/ 1400443 h 1722677"/>
              <a:gd name="connsiteX4475" fmla="*/ 1077884 w 1266576"/>
              <a:gd name="connsiteY4475" fmla="*/ 1398855 h 1722677"/>
              <a:gd name="connsiteX4476" fmla="*/ 1099916 w 1266576"/>
              <a:gd name="connsiteY4476" fmla="*/ 1524276 h 1722677"/>
              <a:gd name="connsiteX4477" fmla="*/ 1098160 w 1266576"/>
              <a:gd name="connsiteY4477" fmla="*/ 1524610 h 1722677"/>
              <a:gd name="connsiteX4478" fmla="*/ 1065760 w 1266576"/>
              <a:gd name="connsiteY4478" fmla="*/ 1555714 h 1722677"/>
              <a:gd name="connsiteX4479" fmla="*/ 1065467 w 1266576"/>
              <a:gd name="connsiteY4479" fmla="*/ 1557136 h 1722677"/>
              <a:gd name="connsiteX4480" fmla="*/ 1067474 w 1266576"/>
              <a:gd name="connsiteY4480" fmla="*/ 1557136 h 1722677"/>
              <a:gd name="connsiteX4481" fmla="*/ 1084657 w 1266576"/>
              <a:gd name="connsiteY4481" fmla="*/ 1549025 h 1722677"/>
              <a:gd name="connsiteX4482" fmla="*/ 1100251 w 1266576"/>
              <a:gd name="connsiteY4482" fmla="*/ 1540998 h 1722677"/>
              <a:gd name="connsiteX4483" fmla="*/ 1102258 w 1266576"/>
              <a:gd name="connsiteY4483" fmla="*/ 1538114 h 1722677"/>
              <a:gd name="connsiteX4484" fmla="*/ 1099916 w 1266576"/>
              <a:gd name="connsiteY4484" fmla="*/ 1524401 h 1722677"/>
              <a:gd name="connsiteX4485" fmla="*/ 824742 w 1266576"/>
              <a:gd name="connsiteY4485" fmla="*/ 1565832 h 1722677"/>
              <a:gd name="connsiteX4486" fmla="*/ 827083 w 1266576"/>
              <a:gd name="connsiteY4486" fmla="*/ 1564076 h 1722677"/>
              <a:gd name="connsiteX4487" fmla="*/ 845353 w 1266576"/>
              <a:gd name="connsiteY4487" fmla="*/ 1531592 h 1722677"/>
              <a:gd name="connsiteX4488" fmla="*/ 847443 w 1266576"/>
              <a:gd name="connsiteY4488" fmla="*/ 1527411 h 1722677"/>
              <a:gd name="connsiteX4489" fmla="*/ 846762 w 1266576"/>
              <a:gd name="connsiteY4489" fmla="*/ 1523448 h 1722677"/>
              <a:gd name="connsiteX4490" fmla="*/ 846398 w 1266576"/>
              <a:gd name="connsiteY4490" fmla="*/ 1523230 h 1722677"/>
              <a:gd name="connsiteX4491" fmla="*/ 838330 w 1266576"/>
              <a:gd name="connsiteY4491" fmla="*/ 1519050 h 1722677"/>
              <a:gd name="connsiteX4492" fmla="*/ 835821 w 1266576"/>
              <a:gd name="connsiteY4492" fmla="*/ 1520011 h 1722677"/>
              <a:gd name="connsiteX4493" fmla="*/ 834734 w 1266576"/>
              <a:gd name="connsiteY4493" fmla="*/ 1522812 h 1722677"/>
              <a:gd name="connsiteX4494" fmla="*/ 827794 w 1266576"/>
              <a:gd name="connsiteY4494" fmla="*/ 1553624 h 1722677"/>
              <a:gd name="connsiteX4495" fmla="*/ 1121907 w 1266576"/>
              <a:gd name="connsiteY4495" fmla="*/ 1405251 h 1722677"/>
              <a:gd name="connsiteX4496" fmla="*/ 1121907 w 1266576"/>
              <a:gd name="connsiteY4496" fmla="*/ 1405251 h 1722677"/>
              <a:gd name="connsiteX4497" fmla="*/ 1121071 w 1266576"/>
              <a:gd name="connsiteY4497" fmla="*/ 1386145 h 1722677"/>
              <a:gd name="connsiteX4498" fmla="*/ 1119524 w 1266576"/>
              <a:gd name="connsiteY4498" fmla="*/ 1383093 h 1722677"/>
              <a:gd name="connsiteX4499" fmla="*/ 1116932 w 1266576"/>
              <a:gd name="connsiteY4499" fmla="*/ 1384431 h 1722677"/>
              <a:gd name="connsiteX4500" fmla="*/ 1113587 w 1266576"/>
              <a:gd name="connsiteY4500" fmla="*/ 1390995 h 1722677"/>
              <a:gd name="connsiteX4501" fmla="*/ 1111539 w 1266576"/>
              <a:gd name="connsiteY4501" fmla="*/ 1419215 h 1722677"/>
              <a:gd name="connsiteX4502" fmla="*/ 1112500 w 1266576"/>
              <a:gd name="connsiteY4502" fmla="*/ 1426364 h 1722677"/>
              <a:gd name="connsiteX4503" fmla="*/ 1119566 w 1266576"/>
              <a:gd name="connsiteY4503" fmla="*/ 1423855 h 1722677"/>
              <a:gd name="connsiteX4504" fmla="*/ 1122618 w 1266576"/>
              <a:gd name="connsiteY4504" fmla="*/ 1418253 h 1722677"/>
              <a:gd name="connsiteX4505" fmla="*/ 1121907 w 1266576"/>
              <a:gd name="connsiteY4505" fmla="*/ 1405376 h 1722677"/>
              <a:gd name="connsiteX4506" fmla="*/ 231416 w 1266576"/>
              <a:gd name="connsiteY4506" fmla="*/ 1043411 h 1722677"/>
              <a:gd name="connsiteX4507" fmla="*/ 231416 w 1266576"/>
              <a:gd name="connsiteY4507" fmla="*/ 1042491 h 1722677"/>
              <a:gd name="connsiteX4508" fmla="*/ 225062 w 1266576"/>
              <a:gd name="connsiteY4508" fmla="*/ 1019790 h 1722677"/>
              <a:gd name="connsiteX4509" fmla="*/ 221869 w 1266576"/>
              <a:gd name="connsiteY4509" fmla="*/ 1017988 h 1722677"/>
              <a:gd name="connsiteX4510" fmla="*/ 221341 w 1266576"/>
              <a:gd name="connsiteY4510" fmla="*/ 1018201 h 1722677"/>
              <a:gd name="connsiteX4511" fmla="*/ 206876 w 1266576"/>
              <a:gd name="connsiteY4511" fmla="*/ 1024890 h 1722677"/>
              <a:gd name="connsiteX4512" fmla="*/ 206458 w 1266576"/>
              <a:gd name="connsiteY4512" fmla="*/ 1028402 h 1722677"/>
              <a:gd name="connsiteX4513" fmla="*/ 219794 w 1266576"/>
              <a:gd name="connsiteY4513" fmla="*/ 1038520 h 1722677"/>
              <a:gd name="connsiteX4514" fmla="*/ 229368 w 1266576"/>
              <a:gd name="connsiteY4514" fmla="*/ 1044665 h 1722677"/>
              <a:gd name="connsiteX4515" fmla="*/ 231280 w 1266576"/>
              <a:gd name="connsiteY4515" fmla="*/ 1043875 h 1722677"/>
              <a:gd name="connsiteX4516" fmla="*/ 231375 w 1266576"/>
              <a:gd name="connsiteY4516" fmla="*/ 1043536 h 1722677"/>
              <a:gd name="connsiteX4517" fmla="*/ 992556 w 1266576"/>
              <a:gd name="connsiteY4517" fmla="*/ 1711237 h 1722677"/>
              <a:gd name="connsiteX4518" fmla="*/ 985950 w 1266576"/>
              <a:gd name="connsiteY4518" fmla="*/ 1706220 h 1722677"/>
              <a:gd name="connsiteX4519" fmla="*/ 978759 w 1266576"/>
              <a:gd name="connsiteY4519" fmla="*/ 1704631 h 1722677"/>
              <a:gd name="connsiteX4520" fmla="*/ 953215 w 1266576"/>
              <a:gd name="connsiteY4520" fmla="*/ 1709439 h 1722677"/>
              <a:gd name="connsiteX4521" fmla="*/ 932312 w 1266576"/>
              <a:gd name="connsiteY4521" fmla="*/ 1713076 h 1722677"/>
              <a:gd name="connsiteX4522" fmla="*/ 921985 w 1266576"/>
              <a:gd name="connsiteY4522" fmla="*/ 1715334 h 1722677"/>
              <a:gd name="connsiteX4523" fmla="*/ 924745 w 1266576"/>
              <a:gd name="connsiteY4523" fmla="*/ 1716128 h 1722677"/>
              <a:gd name="connsiteX4524" fmla="*/ 985783 w 1266576"/>
              <a:gd name="connsiteY4524" fmla="*/ 1712533 h 1722677"/>
              <a:gd name="connsiteX4525" fmla="*/ 992556 w 1266576"/>
              <a:gd name="connsiteY4525" fmla="*/ 1711237 h 1722677"/>
              <a:gd name="connsiteX4526" fmla="*/ 979470 w 1266576"/>
              <a:gd name="connsiteY4526" fmla="*/ 1503121 h 1722677"/>
              <a:gd name="connsiteX4527" fmla="*/ 960908 w 1266576"/>
              <a:gd name="connsiteY4527" fmla="*/ 1496223 h 1722677"/>
              <a:gd name="connsiteX4528" fmla="*/ 951041 w 1266576"/>
              <a:gd name="connsiteY4528" fmla="*/ 1496892 h 1722677"/>
              <a:gd name="connsiteX4529" fmla="*/ 910739 w 1266576"/>
              <a:gd name="connsiteY4529" fmla="*/ 1500153 h 1722677"/>
              <a:gd name="connsiteX4530" fmla="*/ 905388 w 1266576"/>
              <a:gd name="connsiteY4530" fmla="*/ 1500655 h 1722677"/>
              <a:gd name="connsiteX4531" fmla="*/ 899326 w 1266576"/>
              <a:gd name="connsiteY4531" fmla="*/ 1502034 h 1722677"/>
              <a:gd name="connsiteX4532" fmla="*/ 63143 w 1266576"/>
              <a:gd name="connsiteY4532" fmla="*/ 1008837 h 1722677"/>
              <a:gd name="connsiteX4533" fmla="*/ 57374 w 1266576"/>
              <a:gd name="connsiteY4533" fmla="*/ 993828 h 1722677"/>
              <a:gd name="connsiteX4534" fmla="*/ 48761 w 1266576"/>
              <a:gd name="connsiteY4534" fmla="*/ 973384 h 1722677"/>
              <a:gd name="connsiteX4535" fmla="*/ 44037 w 1266576"/>
              <a:gd name="connsiteY4535" fmla="*/ 966277 h 1722677"/>
              <a:gd name="connsiteX4536" fmla="*/ 38644 w 1266576"/>
              <a:gd name="connsiteY4536" fmla="*/ 972255 h 1722677"/>
              <a:gd name="connsiteX4537" fmla="*/ 37808 w 1266576"/>
              <a:gd name="connsiteY4537" fmla="*/ 973510 h 1722677"/>
              <a:gd name="connsiteX4538" fmla="*/ 37526 w 1266576"/>
              <a:gd name="connsiteY4538" fmla="*/ 979417 h 1722677"/>
              <a:gd name="connsiteX4539" fmla="*/ 37808 w 1266576"/>
              <a:gd name="connsiteY4539" fmla="*/ 979697 h 1722677"/>
              <a:gd name="connsiteX4540" fmla="*/ 59966 w 1266576"/>
              <a:gd name="connsiteY4540" fmla="*/ 1006997 h 1722677"/>
              <a:gd name="connsiteX4541" fmla="*/ 63143 w 1266576"/>
              <a:gd name="connsiteY4541" fmla="*/ 1008837 h 1722677"/>
              <a:gd name="connsiteX4542" fmla="*/ 686444 w 1266576"/>
              <a:gd name="connsiteY4542" fmla="*/ 1087225 h 1722677"/>
              <a:gd name="connsiteX4543" fmla="*/ 679463 w 1266576"/>
              <a:gd name="connsiteY4543" fmla="*/ 1087225 h 1722677"/>
              <a:gd name="connsiteX4544" fmla="*/ 658308 w 1266576"/>
              <a:gd name="connsiteY4544" fmla="*/ 1090026 h 1722677"/>
              <a:gd name="connsiteX4545" fmla="*/ 636443 w 1266576"/>
              <a:gd name="connsiteY4545" fmla="*/ 1093161 h 1722677"/>
              <a:gd name="connsiteX4546" fmla="*/ 635774 w 1266576"/>
              <a:gd name="connsiteY4546" fmla="*/ 1094207 h 1722677"/>
              <a:gd name="connsiteX4547" fmla="*/ 636694 w 1266576"/>
              <a:gd name="connsiteY4547" fmla="*/ 1095168 h 1722677"/>
              <a:gd name="connsiteX4548" fmla="*/ 664538 w 1266576"/>
              <a:gd name="connsiteY4548" fmla="*/ 1099349 h 1722677"/>
              <a:gd name="connsiteX4549" fmla="*/ 671770 w 1266576"/>
              <a:gd name="connsiteY4549" fmla="*/ 1098053 h 1722677"/>
              <a:gd name="connsiteX4550" fmla="*/ 685107 w 1266576"/>
              <a:gd name="connsiteY4550" fmla="*/ 1089231 h 1722677"/>
              <a:gd name="connsiteX4551" fmla="*/ 686444 w 1266576"/>
              <a:gd name="connsiteY4551" fmla="*/ 1087225 h 1722677"/>
              <a:gd name="connsiteX4552" fmla="*/ 138772 w 1266576"/>
              <a:gd name="connsiteY4552" fmla="*/ 918951 h 1722677"/>
              <a:gd name="connsiteX4553" fmla="*/ 138772 w 1266576"/>
              <a:gd name="connsiteY4553" fmla="*/ 915816 h 1722677"/>
              <a:gd name="connsiteX4554" fmla="*/ 115402 w 1266576"/>
              <a:gd name="connsiteY4554" fmla="*/ 872128 h 1722677"/>
              <a:gd name="connsiteX4555" fmla="*/ 113855 w 1266576"/>
              <a:gd name="connsiteY4555" fmla="*/ 870790 h 1722677"/>
              <a:gd name="connsiteX4556" fmla="*/ 112057 w 1266576"/>
              <a:gd name="connsiteY4556" fmla="*/ 872796 h 1722677"/>
              <a:gd name="connsiteX4557" fmla="*/ 110092 w 1266576"/>
              <a:gd name="connsiteY4557" fmla="*/ 879360 h 1722677"/>
              <a:gd name="connsiteX4558" fmla="*/ 111723 w 1266576"/>
              <a:gd name="connsiteY4558" fmla="*/ 887094 h 1722677"/>
              <a:gd name="connsiteX4559" fmla="*/ 119624 w 1266576"/>
              <a:gd name="connsiteY4559" fmla="*/ 896376 h 1722677"/>
              <a:gd name="connsiteX4560" fmla="*/ 674697 w 1266576"/>
              <a:gd name="connsiteY4560" fmla="*/ 1646896 h 1722677"/>
              <a:gd name="connsiteX4561" fmla="*/ 680341 w 1266576"/>
              <a:gd name="connsiteY4561" fmla="*/ 1645098 h 1722677"/>
              <a:gd name="connsiteX4562" fmla="*/ 680341 w 1266576"/>
              <a:gd name="connsiteY4562" fmla="*/ 1643802 h 1722677"/>
              <a:gd name="connsiteX4563" fmla="*/ 679212 w 1266576"/>
              <a:gd name="connsiteY4563" fmla="*/ 1642840 h 1722677"/>
              <a:gd name="connsiteX4564" fmla="*/ 646686 w 1266576"/>
              <a:gd name="connsiteY4564" fmla="*/ 1628082 h 1722677"/>
              <a:gd name="connsiteX4565" fmla="*/ 642505 w 1266576"/>
              <a:gd name="connsiteY4565" fmla="*/ 1626912 h 1722677"/>
              <a:gd name="connsiteX4566" fmla="*/ 627371 w 1266576"/>
              <a:gd name="connsiteY4566" fmla="*/ 1625240 h 1722677"/>
              <a:gd name="connsiteX4567" fmla="*/ 625824 w 1266576"/>
              <a:gd name="connsiteY4567" fmla="*/ 1626368 h 1722677"/>
              <a:gd name="connsiteX4568" fmla="*/ 626828 w 1266576"/>
              <a:gd name="connsiteY4568" fmla="*/ 1627414 h 1722677"/>
              <a:gd name="connsiteX4569" fmla="*/ 670265 w 1266576"/>
              <a:gd name="connsiteY4569" fmla="*/ 1645767 h 1722677"/>
              <a:gd name="connsiteX4570" fmla="*/ 674697 w 1266576"/>
              <a:gd name="connsiteY4570" fmla="*/ 1646896 h 1722677"/>
              <a:gd name="connsiteX4571" fmla="*/ 1035993 w 1266576"/>
              <a:gd name="connsiteY4571" fmla="*/ 1687490 h 1722677"/>
              <a:gd name="connsiteX4572" fmla="*/ 1032272 w 1266576"/>
              <a:gd name="connsiteY4572" fmla="*/ 1686989 h 1722677"/>
              <a:gd name="connsiteX4573" fmla="*/ 997029 w 1266576"/>
              <a:gd name="connsiteY4573" fmla="*/ 1699531 h 1722677"/>
              <a:gd name="connsiteX4574" fmla="*/ 990340 w 1266576"/>
              <a:gd name="connsiteY4574" fmla="*/ 1702875 h 1722677"/>
              <a:gd name="connsiteX4575" fmla="*/ 996277 w 1266576"/>
              <a:gd name="connsiteY4575" fmla="*/ 1709272 h 1722677"/>
              <a:gd name="connsiteX4576" fmla="*/ 1001335 w 1266576"/>
              <a:gd name="connsiteY4576" fmla="*/ 1709481 h 1722677"/>
              <a:gd name="connsiteX4577" fmla="*/ 1004638 w 1266576"/>
              <a:gd name="connsiteY4577" fmla="*/ 1707516 h 1722677"/>
              <a:gd name="connsiteX4578" fmla="*/ 1030600 w 1266576"/>
              <a:gd name="connsiteY4578" fmla="*/ 1691504 h 1722677"/>
              <a:gd name="connsiteX4579" fmla="*/ 1035993 w 1266576"/>
              <a:gd name="connsiteY4579" fmla="*/ 1687616 h 1722677"/>
              <a:gd name="connsiteX4580" fmla="*/ 1125502 w 1266576"/>
              <a:gd name="connsiteY4580" fmla="*/ 962514 h 1722677"/>
              <a:gd name="connsiteX4581" fmla="*/ 1113713 w 1266576"/>
              <a:gd name="connsiteY4581" fmla="*/ 983042 h 1722677"/>
              <a:gd name="connsiteX4582" fmla="*/ 1114699 w 1266576"/>
              <a:gd name="connsiteY4582" fmla="*/ 986077 h 1722677"/>
              <a:gd name="connsiteX4583" fmla="*/ 1114925 w 1266576"/>
              <a:gd name="connsiteY4583" fmla="*/ 986177 h 1722677"/>
              <a:gd name="connsiteX4584" fmla="*/ 1128763 w 1266576"/>
              <a:gd name="connsiteY4584" fmla="*/ 992281 h 1722677"/>
              <a:gd name="connsiteX4585" fmla="*/ 1130268 w 1266576"/>
              <a:gd name="connsiteY4585" fmla="*/ 992490 h 1722677"/>
              <a:gd name="connsiteX4586" fmla="*/ 1132267 w 1266576"/>
              <a:gd name="connsiteY4586" fmla="*/ 990826 h 1722677"/>
              <a:gd name="connsiteX4587" fmla="*/ 1132275 w 1266576"/>
              <a:gd name="connsiteY4587" fmla="*/ 990734 h 1722677"/>
              <a:gd name="connsiteX4588" fmla="*/ 1132024 w 1266576"/>
              <a:gd name="connsiteY4588" fmla="*/ 987724 h 1722677"/>
              <a:gd name="connsiteX4589" fmla="*/ 1126798 w 1266576"/>
              <a:gd name="connsiteY4589" fmla="*/ 964814 h 1722677"/>
              <a:gd name="connsiteX4590" fmla="*/ 1125502 w 1266576"/>
              <a:gd name="connsiteY4590" fmla="*/ 962514 h 1722677"/>
              <a:gd name="connsiteX4591" fmla="*/ 49096 w 1266576"/>
              <a:gd name="connsiteY4591" fmla="*/ 877646 h 1722677"/>
              <a:gd name="connsiteX4592" fmla="*/ 49096 w 1266576"/>
              <a:gd name="connsiteY4592" fmla="*/ 872295 h 1722677"/>
              <a:gd name="connsiteX4593" fmla="*/ 47256 w 1266576"/>
              <a:gd name="connsiteY4593" fmla="*/ 867738 h 1722677"/>
              <a:gd name="connsiteX4594" fmla="*/ 42365 w 1266576"/>
              <a:gd name="connsiteY4594" fmla="*/ 870288 h 1722677"/>
              <a:gd name="connsiteX4595" fmla="*/ 42030 w 1266576"/>
              <a:gd name="connsiteY4595" fmla="*/ 870957 h 1722677"/>
              <a:gd name="connsiteX4596" fmla="*/ 36010 w 1266576"/>
              <a:gd name="connsiteY4596" fmla="*/ 886551 h 1722677"/>
              <a:gd name="connsiteX4597" fmla="*/ 36261 w 1266576"/>
              <a:gd name="connsiteY4597" fmla="*/ 891610 h 1722677"/>
              <a:gd name="connsiteX4598" fmla="*/ 44330 w 1266576"/>
              <a:gd name="connsiteY4598" fmla="*/ 902563 h 1722677"/>
              <a:gd name="connsiteX4599" fmla="*/ 45709 w 1266576"/>
              <a:gd name="connsiteY4599" fmla="*/ 902814 h 1722677"/>
              <a:gd name="connsiteX4600" fmla="*/ 46629 w 1266576"/>
              <a:gd name="connsiteY4600" fmla="*/ 901769 h 1722677"/>
              <a:gd name="connsiteX4601" fmla="*/ 49096 w 1266576"/>
              <a:gd name="connsiteY4601" fmla="*/ 877646 h 1722677"/>
              <a:gd name="connsiteX4602" fmla="*/ 71881 w 1266576"/>
              <a:gd name="connsiteY4602" fmla="*/ 834585 h 1722677"/>
              <a:gd name="connsiteX4603" fmla="*/ 71379 w 1266576"/>
              <a:gd name="connsiteY4603" fmla="*/ 835964 h 1722677"/>
              <a:gd name="connsiteX4604" fmla="*/ 107249 w 1266576"/>
              <a:gd name="connsiteY4604" fmla="*/ 857704 h 1722677"/>
              <a:gd name="connsiteX4605" fmla="*/ 109340 w 1266576"/>
              <a:gd name="connsiteY4605" fmla="*/ 858624 h 1722677"/>
              <a:gd name="connsiteX4606" fmla="*/ 112684 w 1266576"/>
              <a:gd name="connsiteY4606" fmla="*/ 857662 h 1722677"/>
              <a:gd name="connsiteX4607" fmla="*/ 114440 w 1266576"/>
              <a:gd name="connsiteY4607" fmla="*/ 855154 h 1722677"/>
              <a:gd name="connsiteX4608" fmla="*/ 112684 w 1266576"/>
              <a:gd name="connsiteY4608" fmla="*/ 849385 h 1722677"/>
              <a:gd name="connsiteX4609" fmla="*/ 91237 w 1266576"/>
              <a:gd name="connsiteY4609" fmla="*/ 841316 h 1722677"/>
              <a:gd name="connsiteX4610" fmla="*/ 71881 w 1266576"/>
              <a:gd name="connsiteY4610" fmla="*/ 834585 h 1722677"/>
              <a:gd name="connsiteX4611" fmla="*/ 269126 w 1266576"/>
              <a:gd name="connsiteY4611" fmla="*/ 1225815 h 1722677"/>
              <a:gd name="connsiteX4612" fmla="*/ 269126 w 1266576"/>
              <a:gd name="connsiteY4612" fmla="*/ 1224310 h 1722677"/>
              <a:gd name="connsiteX4613" fmla="*/ 262563 w 1266576"/>
              <a:gd name="connsiteY4613" fmla="*/ 1197763 h 1722677"/>
              <a:gd name="connsiteX4614" fmla="*/ 262061 w 1266576"/>
              <a:gd name="connsiteY4614" fmla="*/ 1196341 h 1722677"/>
              <a:gd name="connsiteX4615" fmla="*/ 258549 w 1266576"/>
              <a:gd name="connsiteY4615" fmla="*/ 1195045 h 1722677"/>
              <a:gd name="connsiteX4616" fmla="*/ 251233 w 1266576"/>
              <a:gd name="connsiteY4616" fmla="*/ 1201567 h 1722677"/>
              <a:gd name="connsiteX4617" fmla="*/ 251024 w 1266576"/>
              <a:gd name="connsiteY4617" fmla="*/ 1206208 h 1722677"/>
              <a:gd name="connsiteX4618" fmla="*/ 266618 w 1266576"/>
              <a:gd name="connsiteY4618" fmla="*/ 1225773 h 1722677"/>
              <a:gd name="connsiteX4619" fmla="*/ 267747 w 1266576"/>
              <a:gd name="connsiteY4619" fmla="*/ 1226777 h 1722677"/>
              <a:gd name="connsiteX4620" fmla="*/ 268416 w 1266576"/>
              <a:gd name="connsiteY4620" fmla="*/ 1226777 h 1722677"/>
              <a:gd name="connsiteX4621" fmla="*/ 269126 w 1266576"/>
              <a:gd name="connsiteY4621" fmla="*/ 1225815 h 1722677"/>
              <a:gd name="connsiteX4622" fmla="*/ 150102 w 1266576"/>
              <a:gd name="connsiteY4622" fmla="*/ 1120963 h 1722677"/>
              <a:gd name="connsiteX4623" fmla="*/ 154282 w 1266576"/>
              <a:gd name="connsiteY4623" fmla="*/ 1124893 h 1722677"/>
              <a:gd name="connsiteX4624" fmla="*/ 173430 w 1266576"/>
              <a:gd name="connsiteY4624" fmla="*/ 1119793 h 1722677"/>
              <a:gd name="connsiteX4625" fmla="*/ 181415 w 1266576"/>
              <a:gd name="connsiteY4625" fmla="*/ 1117284 h 1722677"/>
              <a:gd name="connsiteX4626" fmla="*/ 181833 w 1266576"/>
              <a:gd name="connsiteY4626" fmla="*/ 1116741 h 1722677"/>
              <a:gd name="connsiteX4627" fmla="*/ 181373 w 1266576"/>
              <a:gd name="connsiteY4627" fmla="*/ 1115570 h 1722677"/>
              <a:gd name="connsiteX4628" fmla="*/ 176231 w 1266576"/>
              <a:gd name="connsiteY4628" fmla="*/ 1114190 h 1722677"/>
              <a:gd name="connsiteX4629" fmla="*/ 161139 w 1266576"/>
              <a:gd name="connsiteY4629" fmla="*/ 1112016 h 1722677"/>
              <a:gd name="connsiteX4630" fmla="*/ 150102 w 1266576"/>
              <a:gd name="connsiteY4630" fmla="*/ 1120963 h 1722677"/>
              <a:gd name="connsiteX4631" fmla="*/ 22883 w 1266576"/>
              <a:gd name="connsiteY4631" fmla="*/ 914896 h 1722677"/>
              <a:gd name="connsiteX4632" fmla="*/ 17782 w 1266576"/>
              <a:gd name="connsiteY4632" fmla="*/ 912011 h 1722677"/>
              <a:gd name="connsiteX4633" fmla="*/ 9672 w 1266576"/>
              <a:gd name="connsiteY4633" fmla="*/ 913851 h 1722677"/>
              <a:gd name="connsiteX4634" fmla="*/ 7622 w 1266576"/>
              <a:gd name="connsiteY4634" fmla="*/ 916527 h 1722677"/>
              <a:gd name="connsiteX4635" fmla="*/ 7874 w 1266576"/>
              <a:gd name="connsiteY4635" fmla="*/ 917321 h 1722677"/>
              <a:gd name="connsiteX4636" fmla="*/ 18159 w 1266576"/>
              <a:gd name="connsiteY4636" fmla="*/ 937556 h 1722677"/>
              <a:gd name="connsiteX4637" fmla="*/ 19873 w 1266576"/>
              <a:gd name="connsiteY4637" fmla="*/ 938475 h 1722677"/>
              <a:gd name="connsiteX4638" fmla="*/ 21043 w 1266576"/>
              <a:gd name="connsiteY4638" fmla="*/ 936678 h 1722677"/>
              <a:gd name="connsiteX4639" fmla="*/ 22883 w 1266576"/>
              <a:gd name="connsiteY4639" fmla="*/ 914896 h 1722677"/>
              <a:gd name="connsiteX4640" fmla="*/ 182335 w 1266576"/>
              <a:gd name="connsiteY4640" fmla="*/ 1110971 h 1722677"/>
              <a:gd name="connsiteX4641" fmla="*/ 182586 w 1266576"/>
              <a:gd name="connsiteY4641" fmla="*/ 1109550 h 1722677"/>
              <a:gd name="connsiteX4642" fmla="*/ 176900 w 1266576"/>
              <a:gd name="connsiteY4642" fmla="*/ 1105829 h 1722677"/>
              <a:gd name="connsiteX4643" fmla="*/ 163940 w 1266576"/>
              <a:gd name="connsiteY4643" fmla="*/ 1097677 h 1722677"/>
              <a:gd name="connsiteX4644" fmla="*/ 152652 w 1266576"/>
              <a:gd name="connsiteY4644" fmla="*/ 1102484 h 1722677"/>
              <a:gd name="connsiteX4645" fmla="*/ 155996 w 1266576"/>
              <a:gd name="connsiteY4645" fmla="*/ 1107209 h 1722677"/>
              <a:gd name="connsiteX4646" fmla="*/ 179367 w 1266576"/>
              <a:gd name="connsiteY4646" fmla="*/ 1110929 h 1722677"/>
              <a:gd name="connsiteX4647" fmla="*/ 182335 w 1266576"/>
              <a:gd name="connsiteY4647" fmla="*/ 1110971 h 1722677"/>
              <a:gd name="connsiteX4648" fmla="*/ 37641 w 1266576"/>
              <a:gd name="connsiteY4648" fmla="*/ 911468 h 1722677"/>
              <a:gd name="connsiteX4649" fmla="*/ 36345 w 1266576"/>
              <a:gd name="connsiteY4649" fmla="*/ 911761 h 1722677"/>
              <a:gd name="connsiteX4650" fmla="*/ 37014 w 1266576"/>
              <a:gd name="connsiteY4650" fmla="*/ 915440 h 1722677"/>
              <a:gd name="connsiteX4651" fmla="*/ 45375 w 1266576"/>
              <a:gd name="connsiteY4651" fmla="*/ 951979 h 1722677"/>
              <a:gd name="connsiteX4652" fmla="*/ 46295 w 1266576"/>
              <a:gd name="connsiteY4652" fmla="*/ 954028 h 1722677"/>
              <a:gd name="connsiteX4653" fmla="*/ 48176 w 1266576"/>
              <a:gd name="connsiteY4653" fmla="*/ 954947 h 1722677"/>
              <a:gd name="connsiteX4654" fmla="*/ 52858 w 1266576"/>
              <a:gd name="connsiteY4654" fmla="*/ 946586 h 1722677"/>
              <a:gd name="connsiteX4655" fmla="*/ 42407 w 1266576"/>
              <a:gd name="connsiteY4655" fmla="*/ 921962 h 1722677"/>
              <a:gd name="connsiteX4656" fmla="*/ 37641 w 1266576"/>
              <a:gd name="connsiteY4656" fmla="*/ 911468 h 1722677"/>
              <a:gd name="connsiteX4657" fmla="*/ 1125460 w 1266576"/>
              <a:gd name="connsiteY4657" fmla="*/ 1400945 h 1722677"/>
              <a:gd name="connsiteX4658" fmla="*/ 1125460 w 1266576"/>
              <a:gd name="connsiteY4658" fmla="*/ 1412609 h 1722677"/>
              <a:gd name="connsiteX4659" fmla="*/ 1125837 w 1266576"/>
              <a:gd name="connsiteY4659" fmla="*/ 1417166 h 1722677"/>
              <a:gd name="connsiteX4660" fmla="*/ 1129265 w 1266576"/>
              <a:gd name="connsiteY4660" fmla="*/ 1418838 h 1722677"/>
              <a:gd name="connsiteX4661" fmla="*/ 1132693 w 1266576"/>
              <a:gd name="connsiteY4661" fmla="*/ 1413571 h 1722677"/>
              <a:gd name="connsiteX4662" fmla="*/ 1130310 w 1266576"/>
              <a:gd name="connsiteY4662" fmla="*/ 1390117 h 1722677"/>
              <a:gd name="connsiteX4663" fmla="*/ 1129139 w 1266576"/>
              <a:gd name="connsiteY4663" fmla="*/ 1381755 h 1722677"/>
              <a:gd name="connsiteX4664" fmla="*/ 1126882 w 1266576"/>
              <a:gd name="connsiteY4664" fmla="*/ 1377575 h 1722677"/>
              <a:gd name="connsiteX4665" fmla="*/ 1124164 w 1266576"/>
              <a:gd name="connsiteY4665" fmla="*/ 1382383 h 1722677"/>
              <a:gd name="connsiteX4666" fmla="*/ 1124164 w 1266576"/>
              <a:gd name="connsiteY4666" fmla="*/ 1383929 h 1722677"/>
              <a:gd name="connsiteX4667" fmla="*/ 1125377 w 1266576"/>
              <a:gd name="connsiteY4667" fmla="*/ 1400945 h 1722677"/>
              <a:gd name="connsiteX4668" fmla="*/ 117994 w 1266576"/>
              <a:gd name="connsiteY4668" fmla="*/ 1099223 h 1722677"/>
              <a:gd name="connsiteX4669" fmla="*/ 116531 w 1266576"/>
              <a:gd name="connsiteY4669" fmla="*/ 1095043 h 1722677"/>
              <a:gd name="connsiteX4670" fmla="*/ 109883 w 1266576"/>
              <a:gd name="connsiteY4670" fmla="*/ 1078027 h 1722677"/>
              <a:gd name="connsiteX4671" fmla="*/ 109005 w 1266576"/>
              <a:gd name="connsiteY4671" fmla="*/ 1075895 h 1722677"/>
              <a:gd name="connsiteX4672" fmla="*/ 101814 w 1266576"/>
              <a:gd name="connsiteY4672" fmla="*/ 1075477 h 1722677"/>
              <a:gd name="connsiteX4673" fmla="*/ 98679 w 1266576"/>
              <a:gd name="connsiteY4673" fmla="*/ 1079658 h 1722677"/>
              <a:gd name="connsiteX4674" fmla="*/ 98930 w 1266576"/>
              <a:gd name="connsiteY4674" fmla="*/ 1083838 h 1722677"/>
              <a:gd name="connsiteX4675" fmla="*/ 117994 w 1266576"/>
              <a:gd name="connsiteY4675" fmla="*/ 1099223 h 1722677"/>
              <a:gd name="connsiteX4676" fmla="*/ 690249 w 1266576"/>
              <a:gd name="connsiteY4676" fmla="*/ 1093370 h 1722677"/>
              <a:gd name="connsiteX4677" fmla="*/ 681428 w 1266576"/>
              <a:gd name="connsiteY4677" fmla="*/ 1096631 h 1722677"/>
              <a:gd name="connsiteX4678" fmla="*/ 681888 w 1266576"/>
              <a:gd name="connsiteY4678" fmla="*/ 1098931 h 1722677"/>
              <a:gd name="connsiteX4679" fmla="*/ 682974 w 1266576"/>
              <a:gd name="connsiteY4679" fmla="*/ 1102777 h 1722677"/>
              <a:gd name="connsiteX4680" fmla="*/ 683267 w 1266576"/>
              <a:gd name="connsiteY4680" fmla="*/ 1105871 h 1722677"/>
              <a:gd name="connsiteX4681" fmla="*/ 689371 w 1266576"/>
              <a:gd name="connsiteY4681" fmla="*/ 1108923 h 1722677"/>
              <a:gd name="connsiteX4682" fmla="*/ 692883 w 1266576"/>
              <a:gd name="connsiteY4682" fmla="*/ 1108337 h 1722677"/>
              <a:gd name="connsiteX4683" fmla="*/ 702206 w 1266576"/>
              <a:gd name="connsiteY4683" fmla="*/ 1098346 h 1722677"/>
              <a:gd name="connsiteX4684" fmla="*/ 702130 w 1266576"/>
              <a:gd name="connsiteY4684" fmla="*/ 1096276 h 1722677"/>
              <a:gd name="connsiteX4685" fmla="*/ 701453 w 1266576"/>
              <a:gd name="connsiteY4685" fmla="*/ 1095921 h 1722677"/>
              <a:gd name="connsiteX4686" fmla="*/ 690249 w 1266576"/>
              <a:gd name="connsiteY4686" fmla="*/ 1093245 h 1722677"/>
              <a:gd name="connsiteX4687" fmla="*/ 61889 w 1266576"/>
              <a:gd name="connsiteY4687" fmla="*/ 916359 h 1722677"/>
              <a:gd name="connsiteX4688" fmla="*/ 64272 w 1266576"/>
              <a:gd name="connsiteY4688" fmla="*/ 913475 h 1722677"/>
              <a:gd name="connsiteX4689" fmla="*/ 72633 w 1266576"/>
              <a:gd name="connsiteY4689" fmla="*/ 891568 h 1722677"/>
              <a:gd name="connsiteX4690" fmla="*/ 71044 w 1266576"/>
              <a:gd name="connsiteY4690" fmla="*/ 884544 h 1722677"/>
              <a:gd name="connsiteX4691" fmla="*/ 65735 w 1266576"/>
              <a:gd name="connsiteY4691" fmla="*/ 878399 h 1722677"/>
              <a:gd name="connsiteX4692" fmla="*/ 63770 w 1266576"/>
              <a:gd name="connsiteY4692" fmla="*/ 886760 h 1722677"/>
              <a:gd name="connsiteX4693" fmla="*/ 63436 w 1266576"/>
              <a:gd name="connsiteY4693" fmla="*/ 891317 h 1722677"/>
              <a:gd name="connsiteX4694" fmla="*/ 61889 w 1266576"/>
              <a:gd name="connsiteY4694" fmla="*/ 916359 h 1722677"/>
              <a:gd name="connsiteX4695" fmla="*/ 196507 w 1266576"/>
              <a:gd name="connsiteY4695" fmla="*/ 1064900 h 1722677"/>
              <a:gd name="connsiteX4696" fmla="*/ 196089 w 1266576"/>
              <a:gd name="connsiteY4696" fmla="*/ 1056915 h 1722677"/>
              <a:gd name="connsiteX4697" fmla="*/ 184885 w 1266576"/>
              <a:gd name="connsiteY4697" fmla="*/ 1046965 h 1722677"/>
              <a:gd name="connsiteX4698" fmla="*/ 183004 w 1266576"/>
              <a:gd name="connsiteY4698" fmla="*/ 1050560 h 1722677"/>
              <a:gd name="connsiteX4699" fmla="*/ 190780 w 1266576"/>
              <a:gd name="connsiteY4699" fmla="*/ 1066154 h 1722677"/>
              <a:gd name="connsiteX4700" fmla="*/ 195964 w 1266576"/>
              <a:gd name="connsiteY4700" fmla="*/ 1075226 h 1722677"/>
              <a:gd name="connsiteX4701" fmla="*/ 196507 w 1266576"/>
              <a:gd name="connsiteY4701" fmla="*/ 1064900 h 1722677"/>
              <a:gd name="connsiteX4702" fmla="*/ 1129516 w 1266576"/>
              <a:gd name="connsiteY4702" fmla="*/ 1001353 h 1722677"/>
              <a:gd name="connsiteX4703" fmla="*/ 1126757 w 1266576"/>
              <a:gd name="connsiteY4703" fmla="*/ 1001060 h 1722677"/>
              <a:gd name="connsiteX4704" fmla="*/ 1107274 w 1266576"/>
              <a:gd name="connsiteY4704" fmla="*/ 1004112 h 1722677"/>
              <a:gd name="connsiteX4705" fmla="*/ 1105059 w 1266576"/>
              <a:gd name="connsiteY4705" fmla="*/ 1004489 h 1722677"/>
              <a:gd name="connsiteX4706" fmla="*/ 1098913 w 1266576"/>
              <a:gd name="connsiteY4706" fmla="*/ 1009673 h 1722677"/>
              <a:gd name="connsiteX4707" fmla="*/ 1099419 w 1266576"/>
              <a:gd name="connsiteY4707" fmla="*/ 1012102 h 1722677"/>
              <a:gd name="connsiteX4708" fmla="*/ 1100376 w 1266576"/>
              <a:gd name="connsiteY4708" fmla="*/ 1012390 h 1722677"/>
              <a:gd name="connsiteX4709" fmla="*/ 1120026 w 1266576"/>
              <a:gd name="connsiteY4709" fmla="*/ 1010885 h 1722677"/>
              <a:gd name="connsiteX4710" fmla="*/ 1121405 w 1266576"/>
              <a:gd name="connsiteY4710" fmla="*/ 1010342 h 1722677"/>
              <a:gd name="connsiteX4711" fmla="*/ 1129516 w 1266576"/>
              <a:gd name="connsiteY4711" fmla="*/ 1001353 h 1722677"/>
              <a:gd name="connsiteX4712" fmla="*/ 10842 w 1266576"/>
              <a:gd name="connsiteY4712" fmla="*/ 908918 h 1722677"/>
              <a:gd name="connsiteX4713" fmla="*/ 22548 w 1266576"/>
              <a:gd name="connsiteY4713" fmla="*/ 906660 h 1722677"/>
              <a:gd name="connsiteX4714" fmla="*/ 24931 w 1266576"/>
              <a:gd name="connsiteY4714" fmla="*/ 903943 h 1722677"/>
              <a:gd name="connsiteX4715" fmla="*/ 33293 w 1266576"/>
              <a:gd name="connsiteY4715" fmla="*/ 882579 h 1722677"/>
              <a:gd name="connsiteX4716" fmla="*/ 33669 w 1266576"/>
              <a:gd name="connsiteY4716" fmla="*/ 878399 h 1722677"/>
              <a:gd name="connsiteX4717" fmla="*/ 18744 w 1266576"/>
              <a:gd name="connsiteY4717" fmla="*/ 896710 h 1722677"/>
              <a:gd name="connsiteX4718" fmla="*/ 11637 w 1266576"/>
              <a:gd name="connsiteY4718" fmla="*/ 905657 h 1722677"/>
              <a:gd name="connsiteX4719" fmla="*/ 10759 w 1266576"/>
              <a:gd name="connsiteY4719" fmla="*/ 907747 h 1722677"/>
              <a:gd name="connsiteX4720" fmla="*/ 10842 w 1266576"/>
              <a:gd name="connsiteY4720" fmla="*/ 908918 h 1722677"/>
              <a:gd name="connsiteX4721" fmla="*/ 1035324 w 1266576"/>
              <a:gd name="connsiteY4721" fmla="*/ 1481172 h 1722677"/>
              <a:gd name="connsiteX4722" fmla="*/ 1037248 w 1266576"/>
              <a:gd name="connsiteY4722" fmla="*/ 1480629 h 1722677"/>
              <a:gd name="connsiteX4723" fmla="*/ 1036620 w 1266576"/>
              <a:gd name="connsiteY4723" fmla="*/ 1479291 h 1722677"/>
              <a:gd name="connsiteX4724" fmla="*/ 1026001 w 1266576"/>
              <a:gd name="connsiteY4724" fmla="*/ 1470554 h 1722677"/>
              <a:gd name="connsiteX4725" fmla="*/ 1021528 w 1266576"/>
              <a:gd name="connsiteY4725" fmla="*/ 1467669 h 1722677"/>
              <a:gd name="connsiteX4726" fmla="*/ 1017891 w 1266576"/>
              <a:gd name="connsiteY4726" fmla="*/ 1466958 h 1722677"/>
              <a:gd name="connsiteX4727" fmla="*/ 1003718 w 1266576"/>
              <a:gd name="connsiteY4727" fmla="*/ 1469926 h 1722677"/>
              <a:gd name="connsiteX4728" fmla="*/ 1003008 w 1266576"/>
              <a:gd name="connsiteY4728" fmla="*/ 1470930 h 1722677"/>
              <a:gd name="connsiteX4729" fmla="*/ 1003885 w 1266576"/>
              <a:gd name="connsiteY4729" fmla="*/ 1471975 h 1722677"/>
              <a:gd name="connsiteX4730" fmla="*/ 1035324 w 1266576"/>
              <a:gd name="connsiteY4730" fmla="*/ 1481172 h 1722677"/>
              <a:gd name="connsiteX4731" fmla="*/ 88060 w 1266576"/>
              <a:gd name="connsiteY4731" fmla="*/ 998886 h 1722677"/>
              <a:gd name="connsiteX4732" fmla="*/ 88938 w 1266576"/>
              <a:gd name="connsiteY4732" fmla="*/ 998636 h 1722677"/>
              <a:gd name="connsiteX4733" fmla="*/ 98595 w 1266576"/>
              <a:gd name="connsiteY4733" fmla="*/ 989062 h 1722677"/>
              <a:gd name="connsiteX4734" fmla="*/ 98042 w 1266576"/>
              <a:gd name="connsiteY4734" fmla="*/ 986884 h 1722677"/>
              <a:gd name="connsiteX4735" fmla="*/ 97467 w 1266576"/>
              <a:gd name="connsiteY4735" fmla="*/ 986679 h 1722677"/>
              <a:gd name="connsiteX4736" fmla="*/ 86388 w 1266576"/>
              <a:gd name="connsiteY4736" fmla="*/ 983878 h 1722677"/>
              <a:gd name="connsiteX4737" fmla="*/ 76856 w 1266576"/>
              <a:gd name="connsiteY4737" fmla="*/ 982122 h 1722677"/>
              <a:gd name="connsiteX4738" fmla="*/ 81036 w 1266576"/>
              <a:gd name="connsiteY4738" fmla="*/ 990483 h 1722677"/>
              <a:gd name="connsiteX4739" fmla="*/ 83628 w 1266576"/>
              <a:gd name="connsiteY4739" fmla="*/ 995166 h 1722677"/>
              <a:gd name="connsiteX4740" fmla="*/ 86053 w 1266576"/>
              <a:gd name="connsiteY4740" fmla="*/ 998092 h 1722677"/>
              <a:gd name="connsiteX4741" fmla="*/ 88060 w 1266576"/>
              <a:gd name="connsiteY4741" fmla="*/ 998886 h 1722677"/>
              <a:gd name="connsiteX4742" fmla="*/ 588156 w 1266576"/>
              <a:gd name="connsiteY4742" fmla="*/ 1603500 h 1722677"/>
              <a:gd name="connsiteX4743" fmla="*/ 605213 w 1266576"/>
              <a:gd name="connsiteY4743" fmla="*/ 1617254 h 1722677"/>
              <a:gd name="connsiteX4744" fmla="*/ 612864 w 1266576"/>
              <a:gd name="connsiteY4744" fmla="*/ 1620306 h 1722677"/>
              <a:gd name="connsiteX4745" fmla="*/ 627204 w 1266576"/>
              <a:gd name="connsiteY4745" fmla="*/ 1621979 h 1722677"/>
              <a:gd name="connsiteX4746" fmla="*/ 628082 w 1266576"/>
              <a:gd name="connsiteY4746" fmla="*/ 1621059 h 1722677"/>
              <a:gd name="connsiteX4747" fmla="*/ 628082 w 1266576"/>
              <a:gd name="connsiteY4747" fmla="*/ 1620432 h 1722677"/>
              <a:gd name="connsiteX4748" fmla="*/ 618550 w 1266576"/>
              <a:gd name="connsiteY4748" fmla="*/ 1615791 h 1722677"/>
              <a:gd name="connsiteX4749" fmla="*/ 592337 w 1266576"/>
              <a:gd name="connsiteY4749" fmla="*/ 1603625 h 1722677"/>
              <a:gd name="connsiteX4750" fmla="*/ 588156 w 1266576"/>
              <a:gd name="connsiteY4750" fmla="*/ 1603500 h 1722677"/>
              <a:gd name="connsiteX4751" fmla="*/ 107918 w 1266576"/>
              <a:gd name="connsiteY4751" fmla="*/ 1011094 h 1722677"/>
              <a:gd name="connsiteX4752" fmla="*/ 104114 w 1266576"/>
              <a:gd name="connsiteY4752" fmla="*/ 1011554 h 1722677"/>
              <a:gd name="connsiteX4753" fmla="*/ 90108 w 1266576"/>
              <a:gd name="connsiteY4753" fmla="*/ 1015233 h 1722677"/>
              <a:gd name="connsiteX4754" fmla="*/ 88018 w 1266576"/>
              <a:gd name="connsiteY4754" fmla="*/ 1016111 h 1722677"/>
              <a:gd name="connsiteX4755" fmla="*/ 86848 w 1266576"/>
              <a:gd name="connsiteY4755" fmla="*/ 1018619 h 1722677"/>
              <a:gd name="connsiteX4756" fmla="*/ 94164 w 1266576"/>
              <a:gd name="connsiteY4756" fmla="*/ 1029991 h 1722677"/>
              <a:gd name="connsiteX4757" fmla="*/ 101898 w 1266576"/>
              <a:gd name="connsiteY4757" fmla="*/ 1021170 h 1722677"/>
              <a:gd name="connsiteX4758" fmla="*/ 107918 w 1266576"/>
              <a:gd name="connsiteY4758" fmla="*/ 1011094 h 1722677"/>
              <a:gd name="connsiteX4759" fmla="*/ 197385 w 1266576"/>
              <a:gd name="connsiteY4759" fmla="*/ 1091740 h 1722677"/>
              <a:gd name="connsiteX4760" fmla="*/ 194626 w 1266576"/>
              <a:gd name="connsiteY4760" fmla="*/ 1080870 h 1722677"/>
              <a:gd name="connsiteX4761" fmla="*/ 186265 w 1266576"/>
              <a:gd name="connsiteY4761" fmla="*/ 1064607 h 1722677"/>
              <a:gd name="connsiteX4762" fmla="*/ 184885 w 1266576"/>
              <a:gd name="connsiteY4762" fmla="*/ 1062809 h 1722677"/>
              <a:gd name="connsiteX4763" fmla="*/ 184133 w 1266576"/>
              <a:gd name="connsiteY4763" fmla="*/ 1062809 h 1722677"/>
              <a:gd name="connsiteX4764" fmla="*/ 183673 w 1266576"/>
              <a:gd name="connsiteY4764" fmla="*/ 1063311 h 1722677"/>
              <a:gd name="connsiteX4765" fmla="*/ 184133 w 1266576"/>
              <a:gd name="connsiteY4765" fmla="*/ 1067032 h 1722677"/>
              <a:gd name="connsiteX4766" fmla="*/ 192787 w 1266576"/>
              <a:gd name="connsiteY4766" fmla="*/ 1097927 h 1722677"/>
              <a:gd name="connsiteX4767" fmla="*/ 193748 w 1266576"/>
              <a:gd name="connsiteY4767" fmla="*/ 1100854 h 1722677"/>
              <a:gd name="connsiteX4768" fmla="*/ 194752 w 1266576"/>
              <a:gd name="connsiteY4768" fmla="*/ 1101690 h 1722677"/>
              <a:gd name="connsiteX4769" fmla="*/ 195797 w 1266576"/>
              <a:gd name="connsiteY4769" fmla="*/ 1100854 h 1722677"/>
              <a:gd name="connsiteX4770" fmla="*/ 197385 w 1266576"/>
              <a:gd name="connsiteY4770" fmla="*/ 1091740 h 1722677"/>
              <a:gd name="connsiteX4771" fmla="*/ 1233950 w 1266576"/>
              <a:gd name="connsiteY4771" fmla="*/ 871124 h 1722677"/>
              <a:gd name="connsiteX4772" fmla="*/ 1238130 w 1266576"/>
              <a:gd name="connsiteY4772" fmla="*/ 868240 h 1722677"/>
              <a:gd name="connsiteX4773" fmla="*/ 1246701 w 1266576"/>
              <a:gd name="connsiteY4773" fmla="*/ 860714 h 1722677"/>
              <a:gd name="connsiteX4774" fmla="*/ 1250882 w 1266576"/>
              <a:gd name="connsiteY4774" fmla="*/ 852980 h 1722677"/>
              <a:gd name="connsiteX4775" fmla="*/ 1251843 w 1266576"/>
              <a:gd name="connsiteY4775" fmla="*/ 843155 h 1722677"/>
              <a:gd name="connsiteX4776" fmla="*/ 1251843 w 1266576"/>
              <a:gd name="connsiteY4776" fmla="*/ 837804 h 1722677"/>
              <a:gd name="connsiteX4777" fmla="*/ 1233950 w 1266576"/>
              <a:gd name="connsiteY4777" fmla="*/ 871124 h 1722677"/>
              <a:gd name="connsiteX4778" fmla="*/ 59589 w 1266576"/>
              <a:gd name="connsiteY4778" fmla="*/ 886927 h 1722677"/>
              <a:gd name="connsiteX4779" fmla="*/ 58377 w 1266576"/>
              <a:gd name="connsiteY4779" fmla="*/ 886718 h 1722677"/>
              <a:gd name="connsiteX4780" fmla="*/ 53026 w 1266576"/>
              <a:gd name="connsiteY4780" fmla="*/ 900807 h 1722677"/>
              <a:gd name="connsiteX4781" fmla="*/ 50559 w 1266576"/>
              <a:gd name="connsiteY4781" fmla="*/ 907998 h 1722677"/>
              <a:gd name="connsiteX4782" fmla="*/ 50852 w 1266576"/>
              <a:gd name="connsiteY4782" fmla="*/ 912388 h 1722677"/>
              <a:gd name="connsiteX4783" fmla="*/ 53402 w 1266576"/>
              <a:gd name="connsiteY4783" fmla="*/ 917948 h 1722677"/>
              <a:gd name="connsiteX4784" fmla="*/ 55241 w 1266576"/>
              <a:gd name="connsiteY4784" fmla="*/ 921251 h 1722677"/>
              <a:gd name="connsiteX4785" fmla="*/ 56496 w 1266576"/>
              <a:gd name="connsiteY4785" fmla="*/ 921920 h 1722677"/>
              <a:gd name="connsiteX4786" fmla="*/ 57541 w 1266576"/>
              <a:gd name="connsiteY4786" fmla="*/ 920958 h 1722677"/>
              <a:gd name="connsiteX4787" fmla="*/ 58126 w 1266576"/>
              <a:gd name="connsiteY4787" fmla="*/ 918784 h 1722677"/>
              <a:gd name="connsiteX4788" fmla="*/ 59464 w 1266576"/>
              <a:gd name="connsiteY4788" fmla="*/ 899804 h 1722677"/>
              <a:gd name="connsiteX4789" fmla="*/ 59589 w 1266576"/>
              <a:gd name="connsiteY4789" fmla="*/ 886927 h 1722677"/>
              <a:gd name="connsiteX4790" fmla="*/ 202569 w 1266576"/>
              <a:gd name="connsiteY4790" fmla="*/ 1031162 h 1722677"/>
              <a:gd name="connsiteX4791" fmla="*/ 201232 w 1266576"/>
              <a:gd name="connsiteY4791" fmla="*/ 1032290 h 1722677"/>
              <a:gd name="connsiteX4792" fmla="*/ 199768 w 1266576"/>
              <a:gd name="connsiteY4792" fmla="*/ 1040652 h 1722677"/>
              <a:gd name="connsiteX4793" fmla="*/ 202133 w 1266576"/>
              <a:gd name="connsiteY4793" fmla="*/ 1043975 h 1722677"/>
              <a:gd name="connsiteX4794" fmla="*/ 202277 w 1266576"/>
              <a:gd name="connsiteY4794" fmla="*/ 1043996 h 1722677"/>
              <a:gd name="connsiteX4795" fmla="*/ 224100 w 1266576"/>
              <a:gd name="connsiteY4795" fmla="*/ 1047634 h 1722677"/>
              <a:gd name="connsiteX4796" fmla="*/ 224727 w 1266576"/>
              <a:gd name="connsiteY4796" fmla="*/ 1047341 h 1722677"/>
              <a:gd name="connsiteX4797" fmla="*/ 224727 w 1266576"/>
              <a:gd name="connsiteY4797" fmla="*/ 1046003 h 1722677"/>
              <a:gd name="connsiteX4798" fmla="*/ 224184 w 1266576"/>
              <a:gd name="connsiteY4798" fmla="*/ 1045501 h 1722677"/>
              <a:gd name="connsiteX4799" fmla="*/ 205329 w 1266576"/>
              <a:gd name="connsiteY4799" fmla="*/ 1032499 h 1722677"/>
              <a:gd name="connsiteX4800" fmla="*/ 202569 w 1266576"/>
              <a:gd name="connsiteY4800" fmla="*/ 1031162 h 1722677"/>
              <a:gd name="connsiteX4801" fmla="*/ 120920 w 1266576"/>
              <a:gd name="connsiteY4801" fmla="*/ 1111347 h 1722677"/>
              <a:gd name="connsiteX4802" fmla="*/ 118286 w 1266576"/>
              <a:gd name="connsiteY4802" fmla="*/ 1109006 h 1722677"/>
              <a:gd name="connsiteX4803" fmla="*/ 103821 w 1266576"/>
              <a:gd name="connsiteY4803" fmla="*/ 1102359 h 1722677"/>
              <a:gd name="connsiteX4804" fmla="*/ 99013 w 1266576"/>
              <a:gd name="connsiteY4804" fmla="*/ 1101272 h 1722677"/>
              <a:gd name="connsiteX4805" fmla="*/ 101271 w 1266576"/>
              <a:gd name="connsiteY4805" fmla="*/ 1105244 h 1722677"/>
              <a:gd name="connsiteX4806" fmla="*/ 112224 w 1266576"/>
              <a:gd name="connsiteY4806" fmla="*/ 1117786 h 1722677"/>
              <a:gd name="connsiteX4807" fmla="*/ 115736 w 1266576"/>
              <a:gd name="connsiteY4807" fmla="*/ 1120670 h 1722677"/>
              <a:gd name="connsiteX4808" fmla="*/ 117116 w 1266576"/>
              <a:gd name="connsiteY4808" fmla="*/ 1120670 h 1722677"/>
              <a:gd name="connsiteX4809" fmla="*/ 120920 w 1266576"/>
              <a:gd name="connsiteY4809" fmla="*/ 1111347 h 1722677"/>
              <a:gd name="connsiteX4810" fmla="*/ 1177886 w 1266576"/>
              <a:gd name="connsiteY4810" fmla="*/ 939939 h 1722677"/>
              <a:gd name="connsiteX4811" fmla="*/ 1200797 w 1266576"/>
              <a:gd name="connsiteY4811" fmla="*/ 935758 h 1722677"/>
              <a:gd name="connsiteX4812" fmla="*/ 1202176 w 1266576"/>
              <a:gd name="connsiteY4812" fmla="*/ 935173 h 1722677"/>
              <a:gd name="connsiteX4813" fmla="*/ 1203222 w 1266576"/>
              <a:gd name="connsiteY4813" fmla="*/ 933375 h 1722677"/>
              <a:gd name="connsiteX4814" fmla="*/ 1202135 w 1266576"/>
              <a:gd name="connsiteY4814" fmla="*/ 929194 h 1722677"/>
              <a:gd name="connsiteX4815" fmla="*/ 1198740 w 1266576"/>
              <a:gd name="connsiteY4815" fmla="*/ 927150 h 1722677"/>
              <a:gd name="connsiteX4816" fmla="*/ 1197954 w 1266576"/>
              <a:gd name="connsiteY4816" fmla="*/ 927480 h 1722677"/>
              <a:gd name="connsiteX4817" fmla="*/ 1177719 w 1266576"/>
              <a:gd name="connsiteY4817" fmla="*/ 936343 h 1722677"/>
              <a:gd name="connsiteX4818" fmla="*/ 1175587 w 1266576"/>
              <a:gd name="connsiteY4818" fmla="*/ 938350 h 1722677"/>
              <a:gd name="connsiteX4819" fmla="*/ 1175587 w 1266576"/>
              <a:gd name="connsiteY4819" fmla="*/ 939771 h 1722677"/>
              <a:gd name="connsiteX4820" fmla="*/ 1176172 w 1266576"/>
              <a:gd name="connsiteY4820" fmla="*/ 940189 h 1722677"/>
              <a:gd name="connsiteX4821" fmla="*/ 29530 w 1266576"/>
              <a:gd name="connsiteY4821" fmla="*/ 874803 h 1722677"/>
              <a:gd name="connsiteX4822" fmla="*/ 12306 w 1266576"/>
              <a:gd name="connsiteY4822" fmla="*/ 886509 h 1722677"/>
              <a:gd name="connsiteX4823" fmla="*/ 9337 w 1266576"/>
              <a:gd name="connsiteY4823" fmla="*/ 889812 h 1722677"/>
              <a:gd name="connsiteX4824" fmla="*/ 7205 w 1266576"/>
              <a:gd name="connsiteY4824" fmla="*/ 901685 h 1722677"/>
              <a:gd name="connsiteX4825" fmla="*/ 8167 w 1266576"/>
              <a:gd name="connsiteY4825" fmla="*/ 902563 h 1722677"/>
              <a:gd name="connsiteX4826" fmla="*/ 8919 w 1266576"/>
              <a:gd name="connsiteY4826" fmla="*/ 902563 h 1722677"/>
              <a:gd name="connsiteX4827" fmla="*/ 10591 w 1266576"/>
              <a:gd name="connsiteY4827" fmla="*/ 901100 h 1722677"/>
              <a:gd name="connsiteX4828" fmla="*/ 29321 w 1266576"/>
              <a:gd name="connsiteY4828" fmla="*/ 877061 h 1722677"/>
              <a:gd name="connsiteX4829" fmla="*/ 29530 w 1266576"/>
              <a:gd name="connsiteY4829" fmla="*/ 874803 h 1722677"/>
              <a:gd name="connsiteX4830" fmla="*/ 1165470 w 1266576"/>
              <a:gd name="connsiteY4830" fmla="*/ 1386020 h 1722677"/>
              <a:gd name="connsiteX4831" fmla="*/ 1164968 w 1266576"/>
              <a:gd name="connsiteY4831" fmla="*/ 1385560 h 1722677"/>
              <a:gd name="connsiteX4832" fmla="*/ 1163630 w 1266576"/>
              <a:gd name="connsiteY4832" fmla="*/ 1386061 h 1722677"/>
              <a:gd name="connsiteX4833" fmla="*/ 1151088 w 1266576"/>
              <a:gd name="connsiteY4833" fmla="*/ 1405209 h 1722677"/>
              <a:gd name="connsiteX4834" fmla="*/ 1151548 w 1266576"/>
              <a:gd name="connsiteY4834" fmla="*/ 1410728 h 1722677"/>
              <a:gd name="connsiteX4835" fmla="*/ 1154516 w 1266576"/>
              <a:gd name="connsiteY4835" fmla="*/ 1414239 h 1722677"/>
              <a:gd name="connsiteX4836" fmla="*/ 1157079 w 1266576"/>
              <a:gd name="connsiteY4836" fmla="*/ 1413800 h 1722677"/>
              <a:gd name="connsiteX4837" fmla="*/ 1157150 w 1266576"/>
              <a:gd name="connsiteY4837" fmla="*/ 1413696 h 1722677"/>
              <a:gd name="connsiteX4838" fmla="*/ 1158154 w 1266576"/>
              <a:gd name="connsiteY4838" fmla="*/ 1411606 h 1722677"/>
              <a:gd name="connsiteX4839" fmla="*/ 1165679 w 1266576"/>
              <a:gd name="connsiteY4839" fmla="*/ 1387525 h 1722677"/>
              <a:gd name="connsiteX4840" fmla="*/ 1165470 w 1266576"/>
              <a:gd name="connsiteY4840" fmla="*/ 1386020 h 1722677"/>
              <a:gd name="connsiteX4841" fmla="*/ 156122 w 1266576"/>
              <a:gd name="connsiteY4841" fmla="*/ 1009505 h 1722677"/>
              <a:gd name="connsiteX4842" fmla="*/ 146757 w 1266576"/>
              <a:gd name="connsiteY4842" fmla="*/ 1009715 h 1722677"/>
              <a:gd name="connsiteX4843" fmla="*/ 140026 w 1266576"/>
              <a:gd name="connsiteY4843" fmla="*/ 1016947 h 1722677"/>
              <a:gd name="connsiteX4844" fmla="*/ 139650 w 1266576"/>
              <a:gd name="connsiteY4844" fmla="*/ 1017616 h 1722677"/>
              <a:gd name="connsiteX4845" fmla="*/ 139650 w 1266576"/>
              <a:gd name="connsiteY4845" fmla="*/ 1019038 h 1722677"/>
              <a:gd name="connsiteX4846" fmla="*/ 140904 w 1266576"/>
              <a:gd name="connsiteY4846" fmla="*/ 1019581 h 1722677"/>
              <a:gd name="connsiteX4847" fmla="*/ 163145 w 1266576"/>
              <a:gd name="connsiteY4847" fmla="*/ 1014439 h 1722677"/>
              <a:gd name="connsiteX4848" fmla="*/ 167326 w 1266576"/>
              <a:gd name="connsiteY4848" fmla="*/ 1012934 h 1722677"/>
              <a:gd name="connsiteX4849" fmla="*/ 168037 w 1266576"/>
              <a:gd name="connsiteY4849" fmla="*/ 1011805 h 1722677"/>
              <a:gd name="connsiteX4850" fmla="*/ 166950 w 1266576"/>
              <a:gd name="connsiteY4850" fmla="*/ 1010843 h 1722677"/>
              <a:gd name="connsiteX4851" fmla="*/ 821690 w 1266576"/>
              <a:gd name="connsiteY4851" fmla="*/ 1097300 h 1722677"/>
              <a:gd name="connsiteX4852" fmla="*/ 827042 w 1266576"/>
              <a:gd name="connsiteY4852" fmla="*/ 1096590 h 1722677"/>
              <a:gd name="connsiteX4853" fmla="*/ 849241 w 1266576"/>
              <a:gd name="connsiteY4853" fmla="*/ 1086598 h 1722677"/>
              <a:gd name="connsiteX4854" fmla="*/ 853422 w 1266576"/>
              <a:gd name="connsiteY4854" fmla="*/ 1084340 h 1722677"/>
              <a:gd name="connsiteX4855" fmla="*/ 854007 w 1266576"/>
              <a:gd name="connsiteY4855" fmla="*/ 1081790 h 1722677"/>
              <a:gd name="connsiteX4856" fmla="*/ 852042 w 1266576"/>
              <a:gd name="connsiteY4856" fmla="*/ 1081163 h 1722677"/>
              <a:gd name="connsiteX4857" fmla="*/ 849868 w 1266576"/>
              <a:gd name="connsiteY4857" fmla="*/ 1081874 h 1722677"/>
              <a:gd name="connsiteX4858" fmla="*/ 838957 w 1266576"/>
              <a:gd name="connsiteY4858" fmla="*/ 1083880 h 1722677"/>
              <a:gd name="connsiteX4859" fmla="*/ 836156 w 1266576"/>
              <a:gd name="connsiteY4859" fmla="*/ 1084633 h 1722677"/>
              <a:gd name="connsiteX4860" fmla="*/ 821690 w 1266576"/>
              <a:gd name="connsiteY4860" fmla="*/ 1097384 h 1722677"/>
              <a:gd name="connsiteX4861" fmla="*/ 198222 w 1266576"/>
              <a:gd name="connsiteY4861" fmla="*/ 940817 h 1722677"/>
              <a:gd name="connsiteX4862" fmla="*/ 201733 w 1266576"/>
              <a:gd name="connsiteY4862" fmla="*/ 966277 h 1722677"/>
              <a:gd name="connsiteX4863" fmla="*/ 202611 w 1266576"/>
              <a:gd name="connsiteY4863" fmla="*/ 968367 h 1722677"/>
              <a:gd name="connsiteX4864" fmla="*/ 203782 w 1266576"/>
              <a:gd name="connsiteY4864" fmla="*/ 969245 h 1722677"/>
              <a:gd name="connsiteX4865" fmla="*/ 209677 w 1266576"/>
              <a:gd name="connsiteY4865" fmla="*/ 963434 h 1722677"/>
              <a:gd name="connsiteX4866" fmla="*/ 200228 w 1266576"/>
              <a:gd name="connsiteY4866" fmla="*/ 939270 h 1722677"/>
              <a:gd name="connsiteX4867" fmla="*/ 199685 w 1266576"/>
              <a:gd name="connsiteY4867" fmla="*/ 938726 h 1722677"/>
              <a:gd name="connsiteX4868" fmla="*/ 198974 w 1266576"/>
              <a:gd name="connsiteY4868" fmla="*/ 938726 h 1722677"/>
              <a:gd name="connsiteX4869" fmla="*/ 198514 w 1266576"/>
              <a:gd name="connsiteY4869" fmla="*/ 939144 h 1722677"/>
              <a:gd name="connsiteX4870" fmla="*/ 198222 w 1266576"/>
              <a:gd name="connsiteY4870" fmla="*/ 940817 h 1722677"/>
              <a:gd name="connsiteX4871" fmla="*/ 198222 w 1266576"/>
              <a:gd name="connsiteY4871" fmla="*/ 993744 h 1722677"/>
              <a:gd name="connsiteX4872" fmla="*/ 198556 w 1266576"/>
              <a:gd name="connsiteY4872" fmla="*/ 993744 h 1722677"/>
              <a:gd name="connsiteX4873" fmla="*/ 198556 w 1266576"/>
              <a:gd name="connsiteY4873" fmla="*/ 980073 h 1722677"/>
              <a:gd name="connsiteX4874" fmla="*/ 195337 w 1266576"/>
              <a:gd name="connsiteY4874" fmla="*/ 978067 h 1722677"/>
              <a:gd name="connsiteX4875" fmla="*/ 190696 w 1266576"/>
              <a:gd name="connsiteY4875" fmla="*/ 983083 h 1722677"/>
              <a:gd name="connsiteX4876" fmla="*/ 196466 w 1266576"/>
              <a:gd name="connsiteY4876" fmla="*/ 1006663 h 1722677"/>
              <a:gd name="connsiteX4877" fmla="*/ 197511 w 1266576"/>
              <a:gd name="connsiteY4877" fmla="*/ 1007122 h 1722677"/>
              <a:gd name="connsiteX4878" fmla="*/ 198222 w 1266576"/>
              <a:gd name="connsiteY4878" fmla="*/ 1005868 h 1722677"/>
              <a:gd name="connsiteX4879" fmla="*/ 198347 w 1266576"/>
              <a:gd name="connsiteY4879" fmla="*/ 993744 h 1722677"/>
              <a:gd name="connsiteX4880" fmla="*/ 1024287 w 1266576"/>
              <a:gd name="connsiteY4880" fmla="*/ 1385643 h 1722677"/>
              <a:gd name="connsiteX4881" fmla="*/ 1023953 w 1266576"/>
              <a:gd name="connsiteY4881" fmla="*/ 1386145 h 1722677"/>
              <a:gd name="connsiteX4882" fmla="*/ 1052465 w 1266576"/>
              <a:gd name="connsiteY4882" fmla="*/ 1390869 h 1722677"/>
              <a:gd name="connsiteX4883" fmla="*/ 1060827 w 1266576"/>
              <a:gd name="connsiteY4883" fmla="*/ 1391747 h 1722677"/>
              <a:gd name="connsiteX4884" fmla="*/ 1065007 w 1266576"/>
              <a:gd name="connsiteY4884" fmla="*/ 1388904 h 1722677"/>
              <a:gd name="connsiteX4885" fmla="*/ 1064568 w 1266576"/>
              <a:gd name="connsiteY4885" fmla="*/ 1386041 h 1722677"/>
              <a:gd name="connsiteX4886" fmla="*/ 1063293 w 1266576"/>
              <a:gd name="connsiteY4886" fmla="*/ 1385643 h 1722677"/>
              <a:gd name="connsiteX4887" fmla="*/ 89147 w 1266576"/>
              <a:gd name="connsiteY4887" fmla="*/ 1052107 h 1722677"/>
              <a:gd name="connsiteX4888" fmla="*/ 89481 w 1266576"/>
              <a:gd name="connsiteY4888" fmla="*/ 1056288 h 1722677"/>
              <a:gd name="connsiteX4889" fmla="*/ 94206 w 1266576"/>
              <a:gd name="connsiteY4889" fmla="*/ 1074014 h 1722677"/>
              <a:gd name="connsiteX4890" fmla="*/ 95669 w 1266576"/>
              <a:gd name="connsiteY4890" fmla="*/ 1075477 h 1722677"/>
              <a:gd name="connsiteX4891" fmla="*/ 97467 w 1266576"/>
              <a:gd name="connsiteY4891" fmla="*/ 1074348 h 1722677"/>
              <a:gd name="connsiteX4892" fmla="*/ 101271 w 1266576"/>
              <a:gd name="connsiteY4892" fmla="*/ 1068621 h 1722677"/>
              <a:gd name="connsiteX4893" fmla="*/ 100477 w 1266576"/>
              <a:gd name="connsiteY4893" fmla="*/ 1061932 h 1722677"/>
              <a:gd name="connsiteX4894" fmla="*/ 91697 w 1266576"/>
              <a:gd name="connsiteY4894" fmla="*/ 1053361 h 1722677"/>
              <a:gd name="connsiteX4895" fmla="*/ 89147 w 1266576"/>
              <a:gd name="connsiteY4895" fmla="*/ 1052107 h 1722677"/>
              <a:gd name="connsiteX4896" fmla="*/ 29028 w 1266576"/>
              <a:gd name="connsiteY4896" fmla="*/ 946920 h 1722677"/>
              <a:gd name="connsiteX4897" fmla="*/ 31119 w 1266576"/>
              <a:gd name="connsiteY4897" fmla="*/ 961260 h 1722677"/>
              <a:gd name="connsiteX4898" fmla="*/ 34087 w 1266576"/>
              <a:gd name="connsiteY4898" fmla="*/ 969622 h 1722677"/>
              <a:gd name="connsiteX4899" fmla="*/ 40442 w 1266576"/>
              <a:gd name="connsiteY4899" fmla="*/ 962765 h 1722677"/>
              <a:gd name="connsiteX4900" fmla="*/ 40734 w 1266576"/>
              <a:gd name="connsiteY4900" fmla="*/ 957924 h 1722677"/>
              <a:gd name="connsiteX4901" fmla="*/ 40107 w 1266576"/>
              <a:gd name="connsiteY4901" fmla="*/ 957372 h 1722677"/>
              <a:gd name="connsiteX4902" fmla="*/ 29028 w 1266576"/>
              <a:gd name="connsiteY4902" fmla="*/ 946920 h 1722677"/>
              <a:gd name="connsiteX4903" fmla="*/ 169876 w 1266576"/>
              <a:gd name="connsiteY4903" fmla="*/ 900222 h 1722677"/>
              <a:gd name="connsiteX4904" fmla="*/ 167243 w 1266576"/>
              <a:gd name="connsiteY4904" fmla="*/ 894369 h 1722677"/>
              <a:gd name="connsiteX4905" fmla="*/ 143831 w 1266576"/>
              <a:gd name="connsiteY4905" fmla="*/ 881827 h 1722677"/>
              <a:gd name="connsiteX4906" fmla="*/ 142409 w 1266576"/>
              <a:gd name="connsiteY4906" fmla="*/ 881283 h 1722677"/>
              <a:gd name="connsiteX4907" fmla="*/ 141071 w 1266576"/>
              <a:gd name="connsiteY4907" fmla="*/ 881701 h 1722677"/>
              <a:gd name="connsiteX4908" fmla="*/ 141657 w 1266576"/>
              <a:gd name="connsiteY4908" fmla="*/ 883039 h 1722677"/>
              <a:gd name="connsiteX4909" fmla="*/ 159926 w 1266576"/>
              <a:gd name="connsiteY4909" fmla="*/ 896710 h 1722677"/>
              <a:gd name="connsiteX4910" fmla="*/ 167326 w 1266576"/>
              <a:gd name="connsiteY4910" fmla="*/ 901978 h 1722677"/>
              <a:gd name="connsiteX4911" fmla="*/ 169751 w 1266576"/>
              <a:gd name="connsiteY4911" fmla="*/ 900807 h 1722677"/>
              <a:gd name="connsiteX4912" fmla="*/ 169876 w 1266576"/>
              <a:gd name="connsiteY4912" fmla="*/ 900222 h 1722677"/>
              <a:gd name="connsiteX4913" fmla="*/ 1109406 w 1266576"/>
              <a:gd name="connsiteY4913" fmla="*/ 1000559 h 1722677"/>
              <a:gd name="connsiteX4914" fmla="*/ 1122450 w 1266576"/>
              <a:gd name="connsiteY4914" fmla="*/ 998385 h 1722677"/>
              <a:gd name="connsiteX4915" fmla="*/ 1125335 w 1266576"/>
              <a:gd name="connsiteY4915" fmla="*/ 997423 h 1722677"/>
              <a:gd name="connsiteX4916" fmla="*/ 1126088 w 1266576"/>
              <a:gd name="connsiteY4916" fmla="*/ 996336 h 1722677"/>
              <a:gd name="connsiteX4917" fmla="*/ 1125335 w 1266576"/>
              <a:gd name="connsiteY4917" fmla="*/ 995166 h 1722677"/>
              <a:gd name="connsiteX4918" fmla="*/ 1117726 w 1266576"/>
              <a:gd name="connsiteY4918" fmla="*/ 991737 h 1722677"/>
              <a:gd name="connsiteX4919" fmla="*/ 1106564 w 1266576"/>
              <a:gd name="connsiteY4919" fmla="*/ 996169 h 1722677"/>
              <a:gd name="connsiteX4920" fmla="*/ 1105477 w 1266576"/>
              <a:gd name="connsiteY4920" fmla="*/ 998970 h 1722677"/>
              <a:gd name="connsiteX4921" fmla="*/ 1106689 w 1266576"/>
              <a:gd name="connsiteY4921" fmla="*/ 1000517 h 1722677"/>
              <a:gd name="connsiteX4922" fmla="*/ 1109406 w 1266576"/>
              <a:gd name="connsiteY4922" fmla="*/ 1000642 h 1722677"/>
              <a:gd name="connsiteX4923" fmla="*/ 130452 w 1266576"/>
              <a:gd name="connsiteY4923" fmla="*/ 1008126 h 1722677"/>
              <a:gd name="connsiteX4924" fmla="*/ 130452 w 1266576"/>
              <a:gd name="connsiteY4924" fmla="*/ 1008628 h 1722677"/>
              <a:gd name="connsiteX4925" fmla="*/ 122802 w 1266576"/>
              <a:gd name="connsiteY4925" fmla="*/ 1008628 h 1722677"/>
              <a:gd name="connsiteX4926" fmla="*/ 121580 w 1266576"/>
              <a:gd name="connsiteY4926" fmla="*/ 1010371 h 1722677"/>
              <a:gd name="connsiteX4927" fmla="*/ 121798 w 1266576"/>
              <a:gd name="connsiteY4927" fmla="*/ 1010927 h 1722677"/>
              <a:gd name="connsiteX4928" fmla="*/ 129407 w 1266576"/>
              <a:gd name="connsiteY4928" fmla="*/ 1019288 h 1722677"/>
              <a:gd name="connsiteX4929" fmla="*/ 132125 w 1266576"/>
              <a:gd name="connsiteY4929" fmla="*/ 1019288 h 1722677"/>
              <a:gd name="connsiteX4930" fmla="*/ 134340 w 1266576"/>
              <a:gd name="connsiteY4930" fmla="*/ 1017156 h 1722677"/>
              <a:gd name="connsiteX4931" fmla="*/ 139399 w 1266576"/>
              <a:gd name="connsiteY4931" fmla="*/ 1009087 h 1722677"/>
              <a:gd name="connsiteX4932" fmla="*/ 13393 w 1266576"/>
              <a:gd name="connsiteY4932" fmla="*/ 973175 h 1722677"/>
              <a:gd name="connsiteX4933" fmla="*/ 17322 w 1266576"/>
              <a:gd name="connsiteY4933" fmla="*/ 958668 h 1722677"/>
              <a:gd name="connsiteX4934" fmla="*/ 10633 w 1266576"/>
              <a:gd name="connsiteY4934" fmla="*/ 949512 h 1722677"/>
              <a:gd name="connsiteX4935" fmla="*/ 8493 w 1266576"/>
              <a:gd name="connsiteY4935" fmla="*/ 951377 h 1722677"/>
              <a:gd name="connsiteX4936" fmla="*/ 8543 w 1266576"/>
              <a:gd name="connsiteY4936" fmla="*/ 951979 h 1722677"/>
              <a:gd name="connsiteX4937" fmla="*/ 13434 w 1266576"/>
              <a:gd name="connsiteY4937" fmla="*/ 973175 h 1722677"/>
              <a:gd name="connsiteX4938" fmla="*/ 831055 w 1266576"/>
              <a:gd name="connsiteY4938" fmla="*/ 1075393 h 1722677"/>
              <a:gd name="connsiteX4939" fmla="*/ 831055 w 1266576"/>
              <a:gd name="connsiteY4939" fmla="*/ 1080536 h 1722677"/>
              <a:gd name="connsiteX4940" fmla="*/ 832727 w 1266576"/>
              <a:gd name="connsiteY4940" fmla="*/ 1081756 h 1722677"/>
              <a:gd name="connsiteX4941" fmla="*/ 833354 w 1266576"/>
              <a:gd name="connsiteY4941" fmla="*/ 1081497 h 1722677"/>
              <a:gd name="connsiteX4942" fmla="*/ 836699 w 1266576"/>
              <a:gd name="connsiteY4942" fmla="*/ 1077693 h 1722677"/>
              <a:gd name="connsiteX4943" fmla="*/ 839249 w 1266576"/>
              <a:gd name="connsiteY4943" fmla="*/ 1064356 h 1722677"/>
              <a:gd name="connsiteX4944" fmla="*/ 836741 w 1266576"/>
              <a:gd name="connsiteY4944" fmla="*/ 1058462 h 1722677"/>
              <a:gd name="connsiteX4945" fmla="*/ 834224 w 1266576"/>
              <a:gd name="connsiteY4945" fmla="*/ 1058817 h 1722677"/>
              <a:gd name="connsiteX4946" fmla="*/ 834149 w 1266576"/>
              <a:gd name="connsiteY4946" fmla="*/ 1058921 h 1722677"/>
              <a:gd name="connsiteX4947" fmla="*/ 833062 w 1266576"/>
              <a:gd name="connsiteY4947" fmla="*/ 1061723 h 1722677"/>
              <a:gd name="connsiteX4948" fmla="*/ 831055 w 1266576"/>
              <a:gd name="connsiteY4948" fmla="*/ 1075393 h 1722677"/>
              <a:gd name="connsiteX4949" fmla="*/ 26938 w 1266576"/>
              <a:gd name="connsiteY4949" fmla="*/ 920707 h 1722677"/>
              <a:gd name="connsiteX4950" fmla="*/ 26395 w 1266576"/>
              <a:gd name="connsiteY4950" fmla="*/ 929069 h 1722677"/>
              <a:gd name="connsiteX4951" fmla="*/ 33376 w 1266576"/>
              <a:gd name="connsiteY4951" fmla="*/ 945499 h 1722677"/>
              <a:gd name="connsiteX4952" fmla="*/ 36136 w 1266576"/>
              <a:gd name="connsiteY4952" fmla="*/ 948175 h 1722677"/>
              <a:gd name="connsiteX4953" fmla="*/ 37473 w 1266576"/>
              <a:gd name="connsiteY4953" fmla="*/ 948175 h 1722677"/>
              <a:gd name="connsiteX4954" fmla="*/ 37891 w 1266576"/>
              <a:gd name="connsiteY4954" fmla="*/ 946879 h 1722677"/>
              <a:gd name="connsiteX4955" fmla="*/ 28443 w 1266576"/>
              <a:gd name="connsiteY4955" fmla="*/ 921794 h 1722677"/>
              <a:gd name="connsiteX4956" fmla="*/ 26938 w 1266576"/>
              <a:gd name="connsiteY4956" fmla="*/ 920540 h 1722677"/>
              <a:gd name="connsiteX4957" fmla="*/ 1050459 w 1266576"/>
              <a:gd name="connsiteY4957" fmla="*/ 1480963 h 1722677"/>
              <a:gd name="connsiteX4958" fmla="*/ 1056437 w 1266576"/>
              <a:gd name="connsiteY4958" fmla="*/ 1468129 h 1722677"/>
              <a:gd name="connsiteX4959" fmla="*/ 1055680 w 1266576"/>
              <a:gd name="connsiteY4959" fmla="*/ 1465888 h 1722677"/>
              <a:gd name="connsiteX4960" fmla="*/ 1055266 w 1266576"/>
              <a:gd name="connsiteY4960" fmla="*/ 1465746 h 1722677"/>
              <a:gd name="connsiteX4961" fmla="*/ 1052298 w 1266576"/>
              <a:gd name="connsiteY4961" fmla="*/ 1465328 h 1722677"/>
              <a:gd name="connsiteX4962" fmla="*/ 1046111 w 1266576"/>
              <a:gd name="connsiteY4962" fmla="*/ 1473940 h 1722677"/>
              <a:gd name="connsiteX4963" fmla="*/ 1050459 w 1266576"/>
              <a:gd name="connsiteY4963" fmla="*/ 1480963 h 1722677"/>
              <a:gd name="connsiteX4964" fmla="*/ 124892 w 1266576"/>
              <a:gd name="connsiteY4964" fmla="*/ 1113438 h 1722677"/>
              <a:gd name="connsiteX4965" fmla="*/ 121840 w 1266576"/>
              <a:gd name="connsiteY4965" fmla="*/ 1123471 h 1722677"/>
              <a:gd name="connsiteX4966" fmla="*/ 123554 w 1266576"/>
              <a:gd name="connsiteY4966" fmla="*/ 1125562 h 1722677"/>
              <a:gd name="connsiteX4967" fmla="*/ 137100 w 1266576"/>
              <a:gd name="connsiteY4967" fmla="*/ 1125854 h 1722677"/>
              <a:gd name="connsiteX4968" fmla="*/ 138061 w 1266576"/>
              <a:gd name="connsiteY4968" fmla="*/ 1124935 h 1722677"/>
              <a:gd name="connsiteX4969" fmla="*/ 137810 w 1266576"/>
              <a:gd name="connsiteY4969" fmla="*/ 1123597 h 1722677"/>
              <a:gd name="connsiteX4970" fmla="*/ 124892 w 1266576"/>
              <a:gd name="connsiteY4970" fmla="*/ 1113438 h 1722677"/>
              <a:gd name="connsiteX4971" fmla="*/ 1054388 w 1266576"/>
              <a:gd name="connsiteY4971" fmla="*/ 1440703 h 1722677"/>
              <a:gd name="connsiteX4972" fmla="*/ 1055183 w 1266576"/>
              <a:gd name="connsiteY4972" fmla="*/ 1441999 h 1722677"/>
              <a:gd name="connsiteX4973" fmla="*/ 1076588 w 1266576"/>
              <a:gd name="connsiteY4973" fmla="*/ 1447560 h 1722677"/>
              <a:gd name="connsiteX4974" fmla="*/ 1085409 w 1266576"/>
              <a:gd name="connsiteY4974" fmla="*/ 1442501 h 1722677"/>
              <a:gd name="connsiteX4975" fmla="*/ 1054388 w 1266576"/>
              <a:gd name="connsiteY4975" fmla="*/ 1440703 h 1722677"/>
              <a:gd name="connsiteX4976" fmla="*/ 104908 w 1266576"/>
              <a:gd name="connsiteY4976" fmla="*/ 1003987 h 1722677"/>
              <a:gd name="connsiteX4977" fmla="*/ 108504 w 1266576"/>
              <a:gd name="connsiteY4977" fmla="*/ 998050 h 1722677"/>
              <a:gd name="connsiteX4978" fmla="*/ 105243 w 1266576"/>
              <a:gd name="connsiteY4978" fmla="*/ 992072 h 1722677"/>
              <a:gd name="connsiteX4979" fmla="*/ 102902 w 1266576"/>
              <a:gd name="connsiteY4979" fmla="*/ 991441 h 1722677"/>
              <a:gd name="connsiteX4980" fmla="*/ 102609 w 1266576"/>
              <a:gd name="connsiteY4980" fmla="*/ 991654 h 1722677"/>
              <a:gd name="connsiteX4981" fmla="*/ 101396 w 1266576"/>
              <a:gd name="connsiteY4981" fmla="*/ 992574 h 1722677"/>
              <a:gd name="connsiteX4982" fmla="*/ 93913 w 1266576"/>
              <a:gd name="connsiteY4982" fmla="*/ 1001520 h 1722677"/>
              <a:gd name="connsiteX4983" fmla="*/ 136305 w 1266576"/>
              <a:gd name="connsiteY4983" fmla="*/ 1070627 h 1722677"/>
              <a:gd name="connsiteX4984" fmla="*/ 134884 w 1266576"/>
              <a:gd name="connsiteY4984" fmla="*/ 1068244 h 1722677"/>
              <a:gd name="connsiteX4985" fmla="*/ 116990 w 1266576"/>
              <a:gd name="connsiteY4985" fmla="*/ 1058169 h 1722677"/>
              <a:gd name="connsiteX4986" fmla="*/ 112433 w 1266576"/>
              <a:gd name="connsiteY4986" fmla="*/ 1059590 h 1722677"/>
              <a:gd name="connsiteX4987" fmla="*/ 113729 w 1266576"/>
              <a:gd name="connsiteY4987" fmla="*/ 1064816 h 1722677"/>
              <a:gd name="connsiteX4988" fmla="*/ 129156 w 1266576"/>
              <a:gd name="connsiteY4988" fmla="*/ 1068997 h 1722677"/>
              <a:gd name="connsiteX4989" fmla="*/ 136305 w 1266576"/>
              <a:gd name="connsiteY4989" fmla="*/ 1070627 h 1722677"/>
              <a:gd name="connsiteX4990" fmla="*/ 1065300 w 1266576"/>
              <a:gd name="connsiteY4990" fmla="*/ 1548064 h 1722677"/>
              <a:gd name="connsiteX4991" fmla="*/ 1064422 w 1266576"/>
              <a:gd name="connsiteY4991" fmla="*/ 1547144 h 1722677"/>
              <a:gd name="connsiteX4992" fmla="*/ 1052423 w 1266576"/>
              <a:gd name="connsiteY4992" fmla="*/ 1551743 h 1722677"/>
              <a:gd name="connsiteX4993" fmla="*/ 1050291 w 1266576"/>
              <a:gd name="connsiteY4993" fmla="*/ 1561609 h 1722677"/>
              <a:gd name="connsiteX4994" fmla="*/ 1053046 w 1266576"/>
              <a:gd name="connsiteY4994" fmla="*/ 1562295 h 1722677"/>
              <a:gd name="connsiteX4995" fmla="*/ 1053552 w 1266576"/>
              <a:gd name="connsiteY4995" fmla="*/ 1561860 h 1722677"/>
              <a:gd name="connsiteX4996" fmla="*/ 1065300 w 1266576"/>
              <a:gd name="connsiteY4996" fmla="*/ 1548064 h 1722677"/>
              <a:gd name="connsiteX4997" fmla="*/ 1035032 w 1266576"/>
              <a:gd name="connsiteY4997" fmla="*/ 1446222 h 1722677"/>
              <a:gd name="connsiteX4998" fmla="*/ 1036871 w 1266576"/>
              <a:gd name="connsiteY4998" fmla="*/ 1452117 h 1722677"/>
              <a:gd name="connsiteX4999" fmla="*/ 1051211 w 1266576"/>
              <a:gd name="connsiteY4999" fmla="*/ 1461440 h 1722677"/>
              <a:gd name="connsiteX5000" fmla="*/ 1052465 w 1266576"/>
              <a:gd name="connsiteY5000" fmla="*/ 1460854 h 1722677"/>
              <a:gd name="connsiteX5001" fmla="*/ 1051964 w 1266576"/>
              <a:gd name="connsiteY5001" fmla="*/ 1458848 h 1722677"/>
              <a:gd name="connsiteX5002" fmla="*/ 1037248 w 1266576"/>
              <a:gd name="connsiteY5002" fmla="*/ 1446807 h 1722677"/>
              <a:gd name="connsiteX5003" fmla="*/ 1035032 w 1266576"/>
              <a:gd name="connsiteY5003" fmla="*/ 1446222 h 1722677"/>
              <a:gd name="connsiteX5004" fmla="*/ 6076 w 1266576"/>
              <a:gd name="connsiteY5004" fmla="*/ 924930 h 1722677"/>
              <a:gd name="connsiteX5005" fmla="*/ 6536 w 1266576"/>
              <a:gd name="connsiteY5005" fmla="*/ 934587 h 1722677"/>
              <a:gd name="connsiteX5006" fmla="*/ 6912 w 1266576"/>
              <a:gd name="connsiteY5006" fmla="*/ 941402 h 1722677"/>
              <a:gd name="connsiteX5007" fmla="*/ 10545 w 1266576"/>
              <a:gd name="connsiteY5007" fmla="*/ 945290 h 1722677"/>
              <a:gd name="connsiteX5008" fmla="*/ 10800 w 1266576"/>
              <a:gd name="connsiteY5008" fmla="*/ 945290 h 1722677"/>
              <a:gd name="connsiteX5009" fmla="*/ 14605 w 1266576"/>
              <a:gd name="connsiteY5009" fmla="*/ 945290 h 1722677"/>
              <a:gd name="connsiteX5010" fmla="*/ 16453 w 1266576"/>
              <a:gd name="connsiteY5010" fmla="*/ 943630 h 1722677"/>
              <a:gd name="connsiteX5011" fmla="*/ 16194 w 1266576"/>
              <a:gd name="connsiteY5011" fmla="*/ 942614 h 1722677"/>
              <a:gd name="connsiteX5012" fmla="*/ 7205 w 1266576"/>
              <a:gd name="connsiteY5012" fmla="*/ 925013 h 1722677"/>
              <a:gd name="connsiteX5013" fmla="*/ 6076 w 1266576"/>
              <a:gd name="connsiteY5013" fmla="*/ 924930 h 1722677"/>
              <a:gd name="connsiteX5014" fmla="*/ 241366 w 1266576"/>
              <a:gd name="connsiteY5014" fmla="*/ 1141992 h 1722677"/>
              <a:gd name="connsiteX5015" fmla="*/ 246969 w 1266576"/>
              <a:gd name="connsiteY5015" fmla="*/ 1125813 h 1722677"/>
              <a:gd name="connsiteX5016" fmla="*/ 241241 w 1266576"/>
              <a:gd name="connsiteY5016" fmla="*/ 1119040 h 1722677"/>
              <a:gd name="connsiteX5017" fmla="*/ 239611 w 1266576"/>
              <a:gd name="connsiteY5017" fmla="*/ 1120127 h 1722677"/>
              <a:gd name="connsiteX5018" fmla="*/ 239360 w 1266576"/>
              <a:gd name="connsiteY5018" fmla="*/ 1123137 h 1722677"/>
              <a:gd name="connsiteX5019" fmla="*/ 241366 w 1266576"/>
              <a:gd name="connsiteY5019" fmla="*/ 1141992 h 1722677"/>
              <a:gd name="connsiteX5020" fmla="*/ 145503 w 1266576"/>
              <a:gd name="connsiteY5020" fmla="*/ 1123430 h 1722677"/>
              <a:gd name="connsiteX5021" fmla="*/ 146339 w 1266576"/>
              <a:gd name="connsiteY5021" fmla="*/ 1113689 h 1722677"/>
              <a:gd name="connsiteX5022" fmla="*/ 144332 w 1266576"/>
              <a:gd name="connsiteY5022" fmla="*/ 1110888 h 1722677"/>
              <a:gd name="connsiteX5023" fmla="*/ 130452 w 1266576"/>
              <a:gd name="connsiteY5023" fmla="*/ 1111807 h 1722677"/>
              <a:gd name="connsiteX5024" fmla="*/ 145503 w 1266576"/>
              <a:gd name="connsiteY5024" fmla="*/ 1123430 h 1722677"/>
              <a:gd name="connsiteX5025" fmla="*/ 202820 w 1266576"/>
              <a:gd name="connsiteY5025" fmla="*/ 1000559 h 1722677"/>
              <a:gd name="connsiteX5026" fmla="*/ 210011 w 1266576"/>
              <a:gd name="connsiteY5026" fmla="*/ 975475 h 1722677"/>
              <a:gd name="connsiteX5027" fmla="*/ 210011 w 1266576"/>
              <a:gd name="connsiteY5027" fmla="*/ 974722 h 1722677"/>
              <a:gd name="connsiteX5028" fmla="*/ 208425 w 1266576"/>
              <a:gd name="connsiteY5028" fmla="*/ 973050 h 1722677"/>
              <a:gd name="connsiteX5029" fmla="*/ 208004 w 1266576"/>
              <a:gd name="connsiteY5029" fmla="*/ 973092 h 1722677"/>
              <a:gd name="connsiteX5030" fmla="*/ 202904 w 1266576"/>
              <a:gd name="connsiteY5030" fmla="*/ 978652 h 1722677"/>
              <a:gd name="connsiteX5031" fmla="*/ 202820 w 1266576"/>
              <a:gd name="connsiteY5031" fmla="*/ 1000559 h 1722677"/>
              <a:gd name="connsiteX5032" fmla="*/ 1030266 w 1266576"/>
              <a:gd name="connsiteY5032" fmla="*/ 1462108 h 1722677"/>
              <a:gd name="connsiteX5033" fmla="*/ 1032398 w 1266576"/>
              <a:gd name="connsiteY5033" fmla="*/ 1461858 h 1722677"/>
              <a:gd name="connsiteX5034" fmla="*/ 1035115 w 1266576"/>
              <a:gd name="connsiteY5034" fmla="*/ 1458304 h 1722677"/>
              <a:gd name="connsiteX5035" fmla="*/ 1030935 w 1266576"/>
              <a:gd name="connsiteY5035" fmla="*/ 1447016 h 1722677"/>
              <a:gd name="connsiteX5036" fmla="*/ 1028995 w 1266576"/>
              <a:gd name="connsiteY5036" fmla="*/ 1446489 h 1722677"/>
              <a:gd name="connsiteX5037" fmla="*/ 1028468 w 1266576"/>
              <a:gd name="connsiteY5037" fmla="*/ 1447016 h 1722677"/>
              <a:gd name="connsiteX5038" fmla="*/ 1025249 w 1266576"/>
              <a:gd name="connsiteY5038" fmla="*/ 1456339 h 1722677"/>
              <a:gd name="connsiteX5039" fmla="*/ 1029430 w 1266576"/>
              <a:gd name="connsiteY5039" fmla="*/ 1461983 h 1722677"/>
              <a:gd name="connsiteX5040" fmla="*/ 1040717 w 1266576"/>
              <a:gd name="connsiteY5040" fmla="*/ 1564201 h 1722677"/>
              <a:gd name="connsiteX5041" fmla="*/ 1040717 w 1266576"/>
              <a:gd name="connsiteY5041" fmla="*/ 1564201 h 1722677"/>
              <a:gd name="connsiteX5042" fmla="*/ 1041470 w 1266576"/>
              <a:gd name="connsiteY5042" fmla="*/ 1564201 h 1722677"/>
              <a:gd name="connsiteX5043" fmla="*/ 1045274 w 1266576"/>
              <a:gd name="connsiteY5043" fmla="*/ 1562863 h 1722677"/>
              <a:gd name="connsiteX5044" fmla="*/ 1043769 w 1266576"/>
              <a:gd name="connsiteY5044" fmla="*/ 1559603 h 1722677"/>
              <a:gd name="connsiteX5045" fmla="*/ 1037833 w 1266576"/>
              <a:gd name="connsiteY5045" fmla="*/ 1557261 h 1722677"/>
              <a:gd name="connsiteX5046" fmla="*/ 1023786 w 1266576"/>
              <a:gd name="connsiteY5046" fmla="*/ 1560564 h 1722677"/>
              <a:gd name="connsiteX5047" fmla="*/ 1023113 w 1266576"/>
              <a:gd name="connsiteY5047" fmla="*/ 1561814 h 1722677"/>
              <a:gd name="connsiteX5048" fmla="*/ 1024078 w 1266576"/>
              <a:gd name="connsiteY5048" fmla="*/ 1562529 h 1722677"/>
              <a:gd name="connsiteX5049" fmla="*/ 187853 w 1266576"/>
              <a:gd name="connsiteY5049" fmla="*/ 1043035 h 1722677"/>
              <a:gd name="connsiteX5050" fmla="*/ 193874 w 1266576"/>
              <a:gd name="connsiteY5050" fmla="*/ 1037516 h 1722677"/>
              <a:gd name="connsiteX5051" fmla="*/ 193330 w 1266576"/>
              <a:gd name="connsiteY5051" fmla="*/ 1035259 h 1722677"/>
              <a:gd name="connsiteX5052" fmla="*/ 191700 w 1266576"/>
              <a:gd name="connsiteY5052" fmla="*/ 1029029 h 1722677"/>
              <a:gd name="connsiteX5053" fmla="*/ 186892 w 1266576"/>
              <a:gd name="connsiteY5053" fmla="*/ 1033921 h 1722677"/>
              <a:gd name="connsiteX5054" fmla="*/ 184885 w 1266576"/>
              <a:gd name="connsiteY5054" fmla="*/ 1037140 h 1722677"/>
              <a:gd name="connsiteX5055" fmla="*/ 187937 w 1266576"/>
              <a:gd name="connsiteY5055" fmla="*/ 1043035 h 1722677"/>
              <a:gd name="connsiteX5056" fmla="*/ 180663 w 1266576"/>
              <a:gd name="connsiteY5056" fmla="*/ 931452 h 1722677"/>
              <a:gd name="connsiteX5057" fmla="*/ 179617 w 1266576"/>
              <a:gd name="connsiteY5057" fmla="*/ 928442 h 1722677"/>
              <a:gd name="connsiteX5058" fmla="*/ 173137 w 1266576"/>
              <a:gd name="connsiteY5058" fmla="*/ 915565 h 1722677"/>
              <a:gd name="connsiteX5059" fmla="*/ 172594 w 1266576"/>
              <a:gd name="connsiteY5059" fmla="*/ 915063 h 1722677"/>
              <a:gd name="connsiteX5060" fmla="*/ 171256 w 1266576"/>
              <a:gd name="connsiteY5060" fmla="*/ 915063 h 1722677"/>
              <a:gd name="connsiteX5061" fmla="*/ 167744 w 1266576"/>
              <a:gd name="connsiteY5061" fmla="*/ 923425 h 1722677"/>
              <a:gd name="connsiteX5062" fmla="*/ 168831 w 1266576"/>
              <a:gd name="connsiteY5062" fmla="*/ 926059 h 1722677"/>
              <a:gd name="connsiteX5063" fmla="*/ 173305 w 1266576"/>
              <a:gd name="connsiteY5063" fmla="*/ 928818 h 1722677"/>
              <a:gd name="connsiteX5064" fmla="*/ 180704 w 1266576"/>
              <a:gd name="connsiteY5064" fmla="*/ 931452 h 1722677"/>
              <a:gd name="connsiteX5065" fmla="*/ 165863 w 1266576"/>
              <a:gd name="connsiteY5065" fmla="*/ 874343 h 1722677"/>
              <a:gd name="connsiteX5066" fmla="*/ 164901 w 1266576"/>
              <a:gd name="connsiteY5066" fmla="*/ 870163 h 1722677"/>
              <a:gd name="connsiteX5067" fmla="*/ 151732 w 1266576"/>
              <a:gd name="connsiteY5067" fmla="*/ 842570 h 1722677"/>
              <a:gd name="connsiteX5068" fmla="*/ 149934 w 1266576"/>
              <a:gd name="connsiteY5068" fmla="*/ 841692 h 1722677"/>
              <a:gd name="connsiteX5069" fmla="*/ 149642 w 1266576"/>
              <a:gd name="connsiteY5069" fmla="*/ 843072 h 1722677"/>
              <a:gd name="connsiteX5070" fmla="*/ 157125 w 1266576"/>
              <a:gd name="connsiteY5070" fmla="*/ 862303 h 1722677"/>
              <a:gd name="connsiteX5071" fmla="*/ 165905 w 1266576"/>
              <a:gd name="connsiteY5071" fmla="*/ 874343 h 1722677"/>
              <a:gd name="connsiteX5072" fmla="*/ 170336 w 1266576"/>
              <a:gd name="connsiteY5072" fmla="*/ 935005 h 1722677"/>
              <a:gd name="connsiteX5073" fmla="*/ 174977 w 1266576"/>
              <a:gd name="connsiteY5073" fmla="*/ 946377 h 1722677"/>
              <a:gd name="connsiteX5074" fmla="*/ 177152 w 1266576"/>
              <a:gd name="connsiteY5074" fmla="*/ 946941 h 1722677"/>
              <a:gd name="connsiteX5075" fmla="*/ 177569 w 1266576"/>
              <a:gd name="connsiteY5075" fmla="*/ 946586 h 1722677"/>
              <a:gd name="connsiteX5076" fmla="*/ 179492 w 1266576"/>
              <a:gd name="connsiteY5076" fmla="*/ 944287 h 1722677"/>
              <a:gd name="connsiteX5077" fmla="*/ 177569 w 1266576"/>
              <a:gd name="connsiteY5077" fmla="*/ 935214 h 1722677"/>
              <a:gd name="connsiteX5078" fmla="*/ 172218 w 1266576"/>
              <a:gd name="connsiteY5078" fmla="*/ 932371 h 1722677"/>
              <a:gd name="connsiteX5079" fmla="*/ 170378 w 1266576"/>
              <a:gd name="connsiteY5079" fmla="*/ 935005 h 1722677"/>
              <a:gd name="connsiteX5080" fmla="*/ 176356 w 1266576"/>
              <a:gd name="connsiteY5080" fmla="*/ 912764 h 1722677"/>
              <a:gd name="connsiteX5081" fmla="*/ 184258 w 1266576"/>
              <a:gd name="connsiteY5081" fmla="*/ 928985 h 1722677"/>
              <a:gd name="connsiteX5082" fmla="*/ 185345 w 1266576"/>
              <a:gd name="connsiteY5082" fmla="*/ 929863 h 1722677"/>
              <a:gd name="connsiteX5083" fmla="*/ 186557 w 1266576"/>
              <a:gd name="connsiteY5083" fmla="*/ 929278 h 1722677"/>
              <a:gd name="connsiteX5084" fmla="*/ 189358 w 1266576"/>
              <a:gd name="connsiteY5084" fmla="*/ 922296 h 1722677"/>
              <a:gd name="connsiteX5085" fmla="*/ 187685 w 1266576"/>
              <a:gd name="connsiteY5085" fmla="*/ 917622 h 1722677"/>
              <a:gd name="connsiteX5086" fmla="*/ 187101 w 1266576"/>
              <a:gd name="connsiteY5086" fmla="*/ 917405 h 1722677"/>
              <a:gd name="connsiteX5087" fmla="*/ 176398 w 1266576"/>
              <a:gd name="connsiteY5087" fmla="*/ 912764 h 1722677"/>
              <a:gd name="connsiteX5088" fmla="*/ 51312 w 1266576"/>
              <a:gd name="connsiteY5088" fmla="*/ 887680 h 1722677"/>
              <a:gd name="connsiteX5089" fmla="*/ 51312 w 1266576"/>
              <a:gd name="connsiteY5089" fmla="*/ 890188 h 1722677"/>
              <a:gd name="connsiteX5090" fmla="*/ 52064 w 1266576"/>
              <a:gd name="connsiteY5090" fmla="*/ 892697 h 1722677"/>
              <a:gd name="connsiteX5091" fmla="*/ 53695 w 1266576"/>
              <a:gd name="connsiteY5091" fmla="*/ 890773 h 1722677"/>
              <a:gd name="connsiteX5092" fmla="*/ 57875 w 1266576"/>
              <a:gd name="connsiteY5092" fmla="*/ 877897 h 1722677"/>
              <a:gd name="connsiteX5093" fmla="*/ 58962 w 1266576"/>
              <a:gd name="connsiteY5093" fmla="*/ 872713 h 1722677"/>
              <a:gd name="connsiteX5094" fmla="*/ 56161 w 1266576"/>
              <a:gd name="connsiteY5094" fmla="*/ 869745 h 1722677"/>
              <a:gd name="connsiteX5095" fmla="*/ 53013 w 1266576"/>
              <a:gd name="connsiteY5095" fmla="*/ 871948 h 1722677"/>
              <a:gd name="connsiteX5096" fmla="*/ 52984 w 1266576"/>
              <a:gd name="connsiteY5096" fmla="*/ 872169 h 1722677"/>
              <a:gd name="connsiteX5097" fmla="*/ 51353 w 1266576"/>
              <a:gd name="connsiteY5097" fmla="*/ 887638 h 1722677"/>
              <a:gd name="connsiteX5098" fmla="*/ 132668 w 1266576"/>
              <a:gd name="connsiteY5098" fmla="*/ 1075101 h 1722677"/>
              <a:gd name="connsiteX5099" fmla="*/ 133044 w 1266576"/>
              <a:gd name="connsiteY5099" fmla="*/ 1076104 h 1722677"/>
              <a:gd name="connsiteX5100" fmla="*/ 150520 w 1266576"/>
              <a:gd name="connsiteY5100" fmla="*/ 1085469 h 1722677"/>
              <a:gd name="connsiteX5101" fmla="*/ 154073 w 1266576"/>
              <a:gd name="connsiteY5101" fmla="*/ 1083462 h 1722677"/>
              <a:gd name="connsiteX5102" fmla="*/ 152401 w 1266576"/>
              <a:gd name="connsiteY5102" fmla="*/ 1079992 h 1722677"/>
              <a:gd name="connsiteX5103" fmla="*/ 145879 w 1266576"/>
              <a:gd name="connsiteY5103" fmla="*/ 1077776 h 1722677"/>
              <a:gd name="connsiteX5104" fmla="*/ 132710 w 1266576"/>
              <a:gd name="connsiteY5104" fmla="*/ 1075059 h 1722677"/>
              <a:gd name="connsiteX5105" fmla="*/ 246676 w 1266576"/>
              <a:gd name="connsiteY5105" fmla="*/ 1114023 h 1722677"/>
              <a:gd name="connsiteX5106" fmla="*/ 245004 w 1266576"/>
              <a:gd name="connsiteY5106" fmla="*/ 1099892 h 1722677"/>
              <a:gd name="connsiteX5107" fmla="*/ 243499 w 1266576"/>
              <a:gd name="connsiteY5107" fmla="*/ 1097635 h 1722677"/>
              <a:gd name="connsiteX5108" fmla="*/ 242161 w 1266576"/>
              <a:gd name="connsiteY5108" fmla="*/ 1099391 h 1722677"/>
              <a:gd name="connsiteX5109" fmla="*/ 239360 w 1266576"/>
              <a:gd name="connsiteY5109" fmla="*/ 1108839 h 1722677"/>
              <a:gd name="connsiteX5110" fmla="*/ 241492 w 1266576"/>
              <a:gd name="connsiteY5110" fmla="*/ 1114023 h 1722677"/>
              <a:gd name="connsiteX5111" fmla="*/ 244084 w 1266576"/>
              <a:gd name="connsiteY5111" fmla="*/ 1115612 h 1722677"/>
              <a:gd name="connsiteX5112" fmla="*/ 246369 w 1266576"/>
              <a:gd name="connsiteY5112" fmla="*/ 1115302 h 1722677"/>
              <a:gd name="connsiteX5113" fmla="*/ 246676 w 1266576"/>
              <a:gd name="connsiteY5113" fmla="*/ 1114023 h 1722677"/>
              <a:gd name="connsiteX5114" fmla="*/ 21712 w 1266576"/>
              <a:gd name="connsiteY5114" fmla="*/ 962264 h 1722677"/>
              <a:gd name="connsiteX5115" fmla="*/ 20374 w 1266576"/>
              <a:gd name="connsiteY5115" fmla="*/ 962055 h 1722677"/>
              <a:gd name="connsiteX5116" fmla="*/ 16194 w 1266576"/>
              <a:gd name="connsiteY5116" fmla="*/ 974806 h 1722677"/>
              <a:gd name="connsiteX5117" fmla="*/ 19789 w 1266576"/>
              <a:gd name="connsiteY5117" fmla="*/ 978986 h 1722677"/>
              <a:gd name="connsiteX5118" fmla="*/ 21336 w 1266576"/>
              <a:gd name="connsiteY5118" fmla="*/ 978986 h 1722677"/>
              <a:gd name="connsiteX5119" fmla="*/ 23970 w 1266576"/>
              <a:gd name="connsiteY5119" fmla="*/ 976227 h 1722677"/>
              <a:gd name="connsiteX5120" fmla="*/ 21712 w 1266576"/>
              <a:gd name="connsiteY5120" fmla="*/ 962264 h 1722677"/>
              <a:gd name="connsiteX5121" fmla="*/ 790168 w 1266576"/>
              <a:gd name="connsiteY5121" fmla="*/ 1107585 h 1722677"/>
              <a:gd name="connsiteX5122" fmla="*/ 784524 w 1266576"/>
              <a:gd name="connsiteY5122" fmla="*/ 1108254 h 1722677"/>
              <a:gd name="connsiteX5123" fmla="*/ 783771 w 1266576"/>
              <a:gd name="connsiteY5123" fmla="*/ 1109341 h 1722677"/>
              <a:gd name="connsiteX5124" fmla="*/ 784524 w 1266576"/>
              <a:gd name="connsiteY5124" fmla="*/ 1110470 h 1722677"/>
              <a:gd name="connsiteX5125" fmla="*/ 797484 w 1266576"/>
              <a:gd name="connsiteY5125" fmla="*/ 1114650 h 1722677"/>
              <a:gd name="connsiteX5126" fmla="*/ 801665 w 1266576"/>
              <a:gd name="connsiteY5126" fmla="*/ 1115110 h 1722677"/>
              <a:gd name="connsiteX5127" fmla="*/ 800703 w 1266576"/>
              <a:gd name="connsiteY5127" fmla="*/ 1110344 h 1722677"/>
              <a:gd name="connsiteX5128" fmla="*/ 796522 w 1266576"/>
              <a:gd name="connsiteY5128" fmla="*/ 1107794 h 1722677"/>
              <a:gd name="connsiteX5129" fmla="*/ 195755 w 1266576"/>
              <a:gd name="connsiteY5129" fmla="*/ 951937 h 1722677"/>
              <a:gd name="connsiteX5130" fmla="*/ 193121 w 1266576"/>
              <a:gd name="connsiteY5130" fmla="*/ 931577 h 1722677"/>
              <a:gd name="connsiteX5131" fmla="*/ 192703 w 1266576"/>
              <a:gd name="connsiteY5131" fmla="*/ 930950 h 1722677"/>
              <a:gd name="connsiteX5132" fmla="*/ 191407 w 1266576"/>
              <a:gd name="connsiteY5132" fmla="*/ 930950 h 1722677"/>
              <a:gd name="connsiteX5133" fmla="*/ 188982 w 1266576"/>
              <a:gd name="connsiteY5133" fmla="*/ 938643 h 1722677"/>
              <a:gd name="connsiteX5134" fmla="*/ 195755 w 1266576"/>
              <a:gd name="connsiteY5134" fmla="*/ 951937 h 1722677"/>
              <a:gd name="connsiteX5135" fmla="*/ 249226 w 1266576"/>
              <a:gd name="connsiteY5135" fmla="*/ 1137142 h 1722677"/>
              <a:gd name="connsiteX5136" fmla="*/ 248641 w 1266576"/>
              <a:gd name="connsiteY5136" fmla="*/ 1137393 h 1722677"/>
              <a:gd name="connsiteX5137" fmla="*/ 244460 w 1266576"/>
              <a:gd name="connsiteY5137" fmla="*/ 1153322 h 1722677"/>
              <a:gd name="connsiteX5138" fmla="*/ 247888 w 1266576"/>
              <a:gd name="connsiteY5138" fmla="*/ 1156583 h 1722677"/>
              <a:gd name="connsiteX5139" fmla="*/ 250881 w 1266576"/>
              <a:gd name="connsiteY5139" fmla="*/ 1154676 h 1722677"/>
              <a:gd name="connsiteX5140" fmla="*/ 250940 w 1266576"/>
              <a:gd name="connsiteY5140" fmla="*/ 1154116 h 1722677"/>
              <a:gd name="connsiteX5141" fmla="*/ 250940 w 1266576"/>
              <a:gd name="connsiteY5141" fmla="*/ 1151858 h 1722677"/>
              <a:gd name="connsiteX5142" fmla="*/ 249226 w 1266576"/>
              <a:gd name="connsiteY5142" fmla="*/ 1137142 h 1722677"/>
              <a:gd name="connsiteX5143" fmla="*/ 1210998 w 1266576"/>
              <a:gd name="connsiteY5143" fmla="*/ 937890 h 1722677"/>
              <a:gd name="connsiteX5144" fmla="*/ 1209911 w 1266576"/>
              <a:gd name="connsiteY5144" fmla="*/ 936552 h 1722677"/>
              <a:gd name="connsiteX5145" fmla="*/ 1208866 w 1266576"/>
              <a:gd name="connsiteY5145" fmla="*/ 937514 h 1722677"/>
              <a:gd name="connsiteX5146" fmla="*/ 1206733 w 1266576"/>
              <a:gd name="connsiteY5146" fmla="*/ 943994 h 1722677"/>
              <a:gd name="connsiteX5147" fmla="*/ 1202135 w 1266576"/>
              <a:gd name="connsiteY5147" fmla="*/ 966193 h 1722677"/>
              <a:gd name="connsiteX5148" fmla="*/ 1202135 w 1266576"/>
              <a:gd name="connsiteY5148" fmla="*/ 968451 h 1722677"/>
              <a:gd name="connsiteX5149" fmla="*/ 1202553 w 1266576"/>
              <a:gd name="connsiteY5149" fmla="*/ 969036 h 1722677"/>
              <a:gd name="connsiteX5150" fmla="*/ 1203222 w 1266576"/>
              <a:gd name="connsiteY5150" fmla="*/ 969036 h 1722677"/>
              <a:gd name="connsiteX5151" fmla="*/ 1204183 w 1266576"/>
              <a:gd name="connsiteY5151" fmla="*/ 967030 h 1722677"/>
              <a:gd name="connsiteX5152" fmla="*/ 1210412 w 1266576"/>
              <a:gd name="connsiteY5152" fmla="*/ 941945 h 1722677"/>
              <a:gd name="connsiteX5153" fmla="*/ 1210998 w 1266576"/>
              <a:gd name="connsiteY5153" fmla="*/ 937890 h 1722677"/>
              <a:gd name="connsiteX5154" fmla="*/ 760401 w 1266576"/>
              <a:gd name="connsiteY5154" fmla="*/ 1126022 h 1722677"/>
              <a:gd name="connsiteX5155" fmla="*/ 774741 w 1266576"/>
              <a:gd name="connsiteY5155" fmla="*/ 1124517 h 1722677"/>
              <a:gd name="connsiteX5156" fmla="*/ 788370 w 1266576"/>
              <a:gd name="connsiteY5156" fmla="*/ 1123095 h 1722677"/>
              <a:gd name="connsiteX5157" fmla="*/ 796230 w 1266576"/>
              <a:gd name="connsiteY5157" fmla="*/ 1120503 h 1722677"/>
              <a:gd name="connsiteX5158" fmla="*/ 796564 w 1266576"/>
              <a:gd name="connsiteY5158" fmla="*/ 1119207 h 1722677"/>
              <a:gd name="connsiteX5159" fmla="*/ 795435 w 1266576"/>
              <a:gd name="connsiteY5159" fmla="*/ 1118413 h 1722677"/>
              <a:gd name="connsiteX5160" fmla="*/ 790001 w 1266576"/>
              <a:gd name="connsiteY5160" fmla="*/ 1120545 h 1722677"/>
              <a:gd name="connsiteX5161" fmla="*/ 777918 w 1266576"/>
              <a:gd name="connsiteY5161" fmla="*/ 1122134 h 1722677"/>
              <a:gd name="connsiteX5162" fmla="*/ 760401 w 1266576"/>
              <a:gd name="connsiteY5162" fmla="*/ 1125896 h 1722677"/>
              <a:gd name="connsiteX5163" fmla="*/ 238315 w 1266576"/>
              <a:gd name="connsiteY5163" fmla="*/ 1072383 h 1722677"/>
              <a:gd name="connsiteX5164" fmla="*/ 238315 w 1266576"/>
              <a:gd name="connsiteY5164" fmla="*/ 1097886 h 1722677"/>
              <a:gd name="connsiteX5165" fmla="*/ 238315 w 1266576"/>
              <a:gd name="connsiteY5165" fmla="*/ 1072383 h 1722677"/>
              <a:gd name="connsiteX5166" fmla="*/ 39773 w 1266576"/>
              <a:gd name="connsiteY5166" fmla="*/ 904821 h 1722677"/>
              <a:gd name="connsiteX5167" fmla="*/ 49848 w 1266576"/>
              <a:gd name="connsiteY5167" fmla="*/ 929111 h 1722677"/>
              <a:gd name="connsiteX5168" fmla="*/ 39773 w 1266576"/>
              <a:gd name="connsiteY5168" fmla="*/ 904821 h 1722677"/>
              <a:gd name="connsiteX5169" fmla="*/ 100560 w 1266576"/>
              <a:gd name="connsiteY5169" fmla="*/ 1116448 h 1722677"/>
              <a:gd name="connsiteX5170" fmla="*/ 100017 w 1266576"/>
              <a:gd name="connsiteY5170" fmla="*/ 1116866 h 1722677"/>
              <a:gd name="connsiteX5171" fmla="*/ 100017 w 1266576"/>
              <a:gd name="connsiteY5171" fmla="*/ 1117535 h 1722677"/>
              <a:gd name="connsiteX5172" fmla="*/ 112015 w 1266576"/>
              <a:gd name="connsiteY5172" fmla="*/ 1132042 h 1722677"/>
              <a:gd name="connsiteX5173" fmla="*/ 112642 w 1266576"/>
              <a:gd name="connsiteY5173" fmla="*/ 1132460 h 1722677"/>
              <a:gd name="connsiteX5174" fmla="*/ 115025 w 1266576"/>
              <a:gd name="connsiteY5174" fmla="*/ 1131373 h 1722677"/>
              <a:gd name="connsiteX5175" fmla="*/ 114106 w 1266576"/>
              <a:gd name="connsiteY5175" fmla="*/ 1127192 h 1722677"/>
              <a:gd name="connsiteX5176" fmla="*/ 101355 w 1266576"/>
              <a:gd name="connsiteY5176" fmla="*/ 1116615 h 1722677"/>
              <a:gd name="connsiteX5177" fmla="*/ 100560 w 1266576"/>
              <a:gd name="connsiteY5177" fmla="*/ 1116448 h 1722677"/>
              <a:gd name="connsiteX5178" fmla="*/ 244669 w 1266576"/>
              <a:gd name="connsiteY5178" fmla="*/ 1177152 h 1722677"/>
              <a:gd name="connsiteX5179" fmla="*/ 249770 w 1266576"/>
              <a:gd name="connsiteY5179" fmla="*/ 1164902 h 1722677"/>
              <a:gd name="connsiteX5180" fmla="*/ 245380 w 1266576"/>
              <a:gd name="connsiteY5180" fmla="*/ 1160303 h 1722677"/>
              <a:gd name="connsiteX5181" fmla="*/ 243248 w 1266576"/>
              <a:gd name="connsiteY5181" fmla="*/ 1161934 h 1722677"/>
              <a:gd name="connsiteX5182" fmla="*/ 244669 w 1266576"/>
              <a:gd name="connsiteY5182" fmla="*/ 1177152 h 1722677"/>
              <a:gd name="connsiteX5183" fmla="*/ 951209 w 1266576"/>
              <a:gd name="connsiteY5183" fmla="*/ 1491959 h 1722677"/>
              <a:gd name="connsiteX5184" fmla="*/ 951209 w 1266576"/>
              <a:gd name="connsiteY5184" fmla="*/ 1491248 h 1722677"/>
              <a:gd name="connsiteX5185" fmla="*/ 923867 w 1266576"/>
              <a:gd name="connsiteY5185" fmla="*/ 1491248 h 1722677"/>
              <a:gd name="connsiteX5186" fmla="*/ 918641 w 1266576"/>
              <a:gd name="connsiteY5186" fmla="*/ 1492001 h 1722677"/>
              <a:gd name="connsiteX5187" fmla="*/ 913122 w 1266576"/>
              <a:gd name="connsiteY5187" fmla="*/ 1494258 h 1722677"/>
              <a:gd name="connsiteX5188" fmla="*/ 1231567 w 1266576"/>
              <a:gd name="connsiteY5188" fmla="*/ 941151 h 1722677"/>
              <a:gd name="connsiteX5189" fmla="*/ 1232821 w 1266576"/>
              <a:gd name="connsiteY5189" fmla="*/ 936970 h 1722677"/>
              <a:gd name="connsiteX5190" fmla="*/ 1234242 w 1266576"/>
              <a:gd name="connsiteY5190" fmla="*/ 919453 h 1722677"/>
              <a:gd name="connsiteX5191" fmla="*/ 1234786 w 1266576"/>
              <a:gd name="connsiteY5191" fmla="*/ 905699 h 1722677"/>
              <a:gd name="connsiteX5192" fmla="*/ 1233782 w 1266576"/>
              <a:gd name="connsiteY5192" fmla="*/ 904026 h 1722677"/>
              <a:gd name="connsiteX5193" fmla="*/ 1232779 w 1266576"/>
              <a:gd name="connsiteY5193" fmla="*/ 905949 h 1722677"/>
              <a:gd name="connsiteX5194" fmla="*/ 1232779 w 1266576"/>
              <a:gd name="connsiteY5194" fmla="*/ 909001 h 1722677"/>
              <a:gd name="connsiteX5195" fmla="*/ 1231776 w 1266576"/>
              <a:gd name="connsiteY5195" fmla="*/ 941151 h 1722677"/>
              <a:gd name="connsiteX5196" fmla="*/ 99306 w 1266576"/>
              <a:gd name="connsiteY5196" fmla="*/ 1053236 h 1722677"/>
              <a:gd name="connsiteX5197" fmla="*/ 99306 w 1266576"/>
              <a:gd name="connsiteY5197" fmla="*/ 1052567 h 1722677"/>
              <a:gd name="connsiteX5198" fmla="*/ 94164 w 1266576"/>
              <a:gd name="connsiteY5198" fmla="*/ 1040861 h 1722677"/>
              <a:gd name="connsiteX5199" fmla="*/ 91028 w 1266576"/>
              <a:gd name="connsiteY5199" fmla="*/ 1040443 h 1722677"/>
              <a:gd name="connsiteX5200" fmla="*/ 89858 w 1266576"/>
              <a:gd name="connsiteY5200" fmla="*/ 1041362 h 1722677"/>
              <a:gd name="connsiteX5201" fmla="*/ 89481 w 1266576"/>
              <a:gd name="connsiteY5201" fmla="*/ 1045250 h 1722677"/>
              <a:gd name="connsiteX5202" fmla="*/ 98052 w 1266576"/>
              <a:gd name="connsiteY5202" fmla="*/ 1053612 h 1722677"/>
              <a:gd name="connsiteX5203" fmla="*/ 98763 w 1266576"/>
              <a:gd name="connsiteY5203" fmla="*/ 1053612 h 1722677"/>
              <a:gd name="connsiteX5204" fmla="*/ 99306 w 1266576"/>
              <a:gd name="connsiteY5204" fmla="*/ 1053236 h 1722677"/>
              <a:gd name="connsiteX5205" fmla="*/ 1006519 w 1266576"/>
              <a:gd name="connsiteY5205" fmla="*/ 1387358 h 1722677"/>
              <a:gd name="connsiteX5206" fmla="*/ 1001879 w 1266576"/>
              <a:gd name="connsiteY5206" fmla="*/ 1385894 h 1722677"/>
              <a:gd name="connsiteX5207" fmla="*/ 992890 w 1266576"/>
              <a:gd name="connsiteY5207" fmla="*/ 1385100 h 1722677"/>
              <a:gd name="connsiteX5208" fmla="*/ 983358 w 1266576"/>
              <a:gd name="connsiteY5208" fmla="*/ 1387107 h 1722677"/>
              <a:gd name="connsiteX5209" fmla="*/ 982898 w 1266576"/>
              <a:gd name="connsiteY5209" fmla="*/ 1388277 h 1722677"/>
              <a:gd name="connsiteX5210" fmla="*/ 983358 w 1266576"/>
              <a:gd name="connsiteY5210" fmla="*/ 1388737 h 1722677"/>
              <a:gd name="connsiteX5211" fmla="*/ 987079 w 1266576"/>
              <a:gd name="connsiteY5211" fmla="*/ 1389113 h 1722677"/>
              <a:gd name="connsiteX5212" fmla="*/ 1006645 w 1266576"/>
              <a:gd name="connsiteY5212" fmla="*/ 1387399 h 1722677"/>
              <a:gd name="connsiteX5213" fmla="*/ 1082316 w 1266576"/>
              <a:gd name="connsiteY5213" fmla="*/ 1395719 h 1722677"/>
              <a:gd name="connsiteX5214" fmla="*/ 1072867 w 1266576"/>
              <a:gd name="connsiteY5214" fmla="*/ 1388152 h 1722677"/>
              <a:gd name="connsiteX5215" fmla="*/ 1070191 w 1266576"/>
              <a:gd name="connsiteY5215" fmla="*/ 1388152 h 1722677"/>
              <a:gd name="connsiteX5216" fmla="*/ 1068728 w 1266576"/>
              <a:gd name="connsiteY5216" fmla="*/ 1391413 h 1722677"/>
              <a:gd name="connsiteX5217" fmla="*/ 1071153 w 1266576"/>
              <a:gd name="connsiteY5217" fmla="*/ 1393796 h 1722677"/>
              <a:gd name="connsiteX5218" fmla="*/ 1082441 w 1266576"/>
              <a:gd name="connsiteY5218" fmla="*/ 1395719 h 1722677"/>
              <a:gd name="connsiteX5219" fmla="*/ 22841 w 1266576"/>
              <a:gd name="connsiteY5219" fmla="*/ 872922 h 1722677"/>
              <a:gd name="connsiteX5220" fmla="*/ 23802 w 1266576"/>
              <a:gd name="connsiteY5220" fmla="*/ 873465 h 1722677"/>
              <a:gd name="connsiteX5221" fmla="*/ 36595 w 1266576"/>
              <a:gd name="connsiteY5221" fmla="*/ 865104 h 1722677"/>
              <a:gd name="connsiteX5222" fmla="*/ 35801 w 1266576"/>
              <a:gd name="connsiteY5222" fmla="*/ 862094 h 1722677"/>
              <a:gd name="connsiteX5223" fmla="*/ 31620 w 1266576"/>
              <a:gd name="connsiteY5223" fmla="*/ 862470 h 1722677"/>
              <a:gd name="connsiteX5224" fmla="*/ 29446 w 1266576"/>
              <a:gd name="connsiteY5224" fmla="*/ 864644 h 1722677"/>
              <a:gd name="connsiteX5225" fmla="*/ 22841 w 1266576"/>
              <a:gd name="connsiteY5225" fmla="*/ 872922 h 1722677"/>
              <a:gd name="connsiteX5226" fmla="*/ 161557 w 1266576"/>
              <a:gd name="connsiteY5226" fmla="*/ 1019790 h 1722677"/>
              <a:gd name="connsiteX5227" fmla="*/ 178280 w 1266576"/>
              <a:gd name="connsiteY5227" fmla="*/ 1018578 h 1722677"/>
              <a:gd name="connsiteX5228" fmla="*/ 180913 w 1266576"/>
              <a:gd name="connsiteY5228" fmla="*/ 1017491 h 1722677"/>
              <a:gd name="connsiteX5229" fmla="*/ 181248 w 1266576"/>
              <a:gd name="connsiteY5229" fmla="*/ 1016111 h 1722677"/>
              <a:gd name="connsiteX5230" fmla="*/ 180537 w 1266576"/>
              <a:gd name="connsiteY5230" fmla="*/ 1014899 h 1722677"/>
              <a:gd name="connsiteX5231" fmla="*/ 178280 w 1266576"/>
              <a:gd name="connsiteY5231" fmla="*/ 1014899 h 1722677"/>
              <a:gd name="connsiteX5232" fmla="*/ 161264 w 1266576"/>
              <a:gd name="connsiteY5232" fmla="*/ 1018745 h 1722677"/>
              <a:gd name="connsiteX5233" fmla="*/ 160804 w 1266576"/>
              <a:gd name="connsiteY5233" fmla="*/ 1019247 h 1722677"/>
              <a:gd name="connsiteX5234" fmla="*/ 1149709 w 1266576"/>
              <a:gd name="connsiteY5234" fmla="*/ 1420260 h 1722677"/>
              <a:gd name="connsiteX5235" fmla="*/ 1143187 w 1266576"/>
              <a:gd name="connsiteY5235" fmla="*/ 1418169 h 1722677"/>
              <a:gd name="connsiteX5236" fmla="*/ 1139006 w 1266576"/>
              <a:gd name="connsiteY5236" fmla="*/ 1420511 h 1722677"/>
              <a:gd name="connsiteX5237" fmla="*/ 1138128 w 1266576"/>
              <a:gd name="connsiteY5237" fmla="*/ 1423353 h 1722677"/>
              <a:gd name="connsiteX5238" fmla="*/ 1139269 w 1266576"/>
              <a:gd name="connsiteY5238" fmla="*/ 1425427 h 1722677"/>
              <a:gd name="connsiteX5239" fmla="*/ 1140386 w 1266576"/>
              <a:gd name="connsiteY5239" fmla="*/ 1425360 h 1722677"/>
              <a:gd name="connsiteX5240" fmla="*/ 1149709 w 1266576"/>
              <a:gd name="connsiteY5240" fmla="*/ 1420260 h 1722677"/>
              <a:gd name="connsiteX5241" fmla="*/ 101146 w 1266576"/>
              <a:gd name="connsiteY5241" fmla="*/ 1045710 h 1722677"/>
              <a:gd name="connsiteX5242" fmla="*/ 104406 w 1266576"/>
              <a:gd name="connsiteY5242" fmla="*/ 1055075 h 1722677"/>
              <a:gd name="connsiteX5243" fmla="*/ 106204 w 1266576"/>
              <a:gd name="connsiteY5243" fmla="*/ 1058336 h 1722677"/>
              <a:gd name="connsiteX5244" fmla="*/ 107500 w 1266576"/>
              <a:gd name="connsiteY5244" fmla="*/ 1058629 h 1722677"/>
              <a:gd name="connsiteX5245" fmla="*/ 109173 w 1266576"/>
              <a:gd name="connsiteY5245" fmla="*/ 1052400 h 1722677"/>
              <a:gd name="connsiteX5246" fmla="*/ 101146 w 1266576"/>
              <a:gd name="connsiteY5246" fmla="*/ 1045710 h 1722677"/>
              <a:gd name="connsiteX5247" fmla="*/ 133253 w 1266576"/>
              <a:gd name="connsiteY5247" fmla="*/ 1129325 h 1722677"/>
              <a:gd name="connsiteX5248" fmla="*/ 122676 w 1266576"/>
              <a:gd name="connsiteY5248" fmla="*/ 1129325 h 1722677"/>
              <a:gd name="connsiteX5249" fmla="*/ 119164 w 1266576"/>
              <a:gd name="connsiteY5249" fmla="*/ 1131749 h 1722677"/>
              <a:gd name="connsiteX5250" fmla="*/ 119164 w 1266576"/>
              <a:gd name="connsiteY5250" fmla="*/ 1133923 h 1722677"/>
              <a:gd name="connsiteX5251" fmla="*/ 121004 w 1266576"/>
              <a:gd name="connsiteY5251" fmla="*/ 1134801 h 1722677"/>
              <a:gd name="connsiteX5252" fmla="*/ 133253 w 1266576"/>
              <a:gd name="connsiteY5252" fmla="*/ 1129492 h 1722677"/>
              <a:gd name="connsiteX5253" fmla="*/ 81496 w 1266576"/>
              <a:gd name="connsiteY5253" fmla="*/ 1029907 h 1722677"/>
              <a:gd name="connsiteX5254" fmla="*/ 80618 w 1266576"/>
              <a:gd name="connsiteY5254" fmla="*/ 1022340 h 1722677"/>
              <a:gd name="connsiteX5255" fmla="*/ 77148 w 1266576"/>
              <a:gd name="connsiteY5255" fmla="*/ 1021086 h 1722677"/>
              <a:gd name="connsiteX5256" fmla="*/ 74723 w 1266576"/>
              <a:gd name="connsiteY5256" fmla="*/ 1024389 h 1722677"/>
              <a:gd name="connsiteX5257" fmla="*/ 80075 w 1266576"/>
              <a:gd name="connsiteY5257" fmla="*/ 1032332 h 1722677"/>
              <a:gd name="connsiteX5258" fmla="*/ 81204 w 1266576"/>
              <a:gd name="connsiteY5258" fmla="*/ 1031914 h 1722677"/>
              <a:gd name="connsiteX5259" fmla="*/ 81496 w 1266576"/>
              <a:gd name="connsiteY5259" fmla="*/ 1029907 h 1722677"/>
              <a:gd name="connsiteX5260" fmla="*/ 990842 w 1266576"/>
              <a:gd name="connsiteY5260" fmla="*/ 1496139 h 1722677"/>
              <a:gd name="connsiteX5261" fmla="*/ 988835 w 1266576"/>
              <a:gd name="connsiteY5261" fmla="*/ 1494425 h 1722677"/>
              <a:gd name="connsiteX5262" fmla="*/ 980724 w 1266576"/>
              <a:gd name="connsiteY5262" fmla="*/ 1495011 h 1722677"/>
              <a:gd name="connsiteX5263" fmla="*/ 979763 w 1266576"/>
              <a:gd name="connsiteY5263" fmla="*/ 1496056 h 1722677"/>
              <a:gd name="connsiteX5264" fmla="*/ 980432 w 1266576"/>
              <a:gd name="connsiteY5264" fmla="*/ 1497268 h 1722677"/>
              <a:gd name="connsiteX5265" fmla="*/ 987079 w 1266576"/>
              <a:gd name="connsiteY5265" fmla="*/ 1500738 h 1722677"/>
              <a:gd name="connsiteX5266" fmla="*/ 989884 w 1266576"/>
              <a:gd name="connsiteY5266" fmla="*/ 1499806 h 1722677"/>
              <a:gd name="connsiteX5267" fmla="*/ 990047 w 1266576"/>
              <a:gd name="connsiteY5267" fmla="*/ 1499359 h 1722677"/>
              <a:gd name="connsiteX5268" fmla="*/ 990842 w 1266576"/>
              <a:gd name="connsiteY5268" fmla="*/ 1496139 h 1722677"/>
              <a:gd name="connsiteX5269" fmla="*/ 100978 w 1266576"/>
              <a:gd name="connsiteY5269" fmla="*/ 1007248 h 1722677"/>
              <a:gd name="connsiteX5270" fmla="*/ 90903 w 1266576"/>
              <a:gd name="connsiteY5270" fmla="*/ 1005659 h 1722677"/>
              <a:gd name="connsiteX5271" fmla="*/ 87057 w 1266576"/>
              <a:gd name="connsiteY5271" fmla="*/ 1009338 h 1722677"/>
              <a:gd name="connsiteX5272" fmla="*/ 88403 w 1266576"/>
              <a:gd name="connsiteY5272" fmla="*/ 1011353 h 1722677"/>
              <a:gd name="connsiteX5273" fmla="*/ 88771 w 1266576"/>
              <a:gd name="connsiteY5273" fmla="*/ 1011387 h 1722677"/>
              <a:gd name="connsiteX5274" fmla="*/ 100978 w 1266576"/>
              <a:gd name="connsiteY5274" fmla="*/ 1007248 h 1722677"/>
              <a:gd name="connsiteX5275" fmla="*/ 847987 w 1266576"/>
              <a:gd name="connsiteY5275" fmla="*/ 1519510 h 1722677"/>
              <a:gd name="connsiteX5276" fmla="*/ 845311 w 1266576"/>
              <a:gd name="connsiteY5276" fmla="*/ 1509810 h 1722677"/>
              <a:gd name="connsiteX5277" fmla="*/ 843321 w 1266576"/>
              <a:gd name="connsiteY5277" fmla="*/ 1508899 h 1722677"/>
              <a:gd name="connsiteX5278" fmla="*/ 842845 w 1266576"/>
              <a:gd name="connsiteY5278" fmla="*/ 1509183 h 1722677"/>
              <a:gd name="connsiteX5279" fmla="*/ 840336 w 1266576"/>
              <a:gd name="connsiteY5279" fmla="*/ 1511984 h 1722677"/>
              <a:gd name="connsiteX5280" fmla="*/ 840796 w 1266576"/>
              <a:gd name="connsiteY5280" fmla="*/ 1515789 h 1722677"/>
              <a:gd name="connsiteX5281" fmla="*/ 847987 w 1266576"/>
              <a:gd name="connsiteY5281" fmla="*/ 1519510 h 1722677"/>
              <a:gd name="connsiteX5282" fmla="*/ 1125795 w 1266576"/>
              <a:gd name="connsiteY5282" fmla="*/ 1442543 h 1722677"/>
              <a:gd name="connsiteX5283" fmla="*/ 1123830 w 1266576"/>
              <a:gd name="connsiteY5283" fmla="*/ 1464366 h 1722677"/>
              <a:gd name="connsiteX5284" fmla="*/ 1125795 w 1266576"/>
              <a:gd name="connsiteY5284" fmla="*/ 1442543 h 1722677"/>
              <a:gd name="connsiteX5285" fmla="*/ 813245 w 1266576"/>
              <a:gd name="connsiteY5285" fmla="*/ 1053737 h 1722677"/>
              <a:gd name="connsiteX5286" fmla="*/ 825453 w 1266576"/>
              <a:gd name="connsiteY5286" fmla="*/ 1053737 h 1722677"/>
              <a:gd name="connsiteX5287" fmla="*/ 829216 w 1266576"/>
              <a:gd name="connsiteY5287" fmla="*/ 1051313 h 1722677"/>
              <a:gd name="connsiteX5288" fmla="*/ 825411 w 1266576"/>
              <a:gd name="connsiteY5288" fmla="*/ 1049807 h 1722677"/>
              <a:gd name="connsiteX5289" fmla="*/ 813245 w 1266576"/>
              <a:gd name="connsiteY5289" fmla="*/ 1053946 h 1722677"/>
              <a:gd name="connsiteX5290" fmla="*/ 69665 w 1266576"/>
              <a:gd name="connsiteY5290" fmla="*/ 1009087 h 1722677"/>
              <a:gd name="connsiteX5291" fmla="*/ 70668 w 1266576"/>
              <a:gd name="connsiteY5291" fmla="*/ 1008335 h 1722677"/>
              <a:gd name="connsiteX5292" fmla="*/ 72257 w 1266576"/>
              <a:gd name="connsiteY5292" fmla="*/ 999346 h 1722677"/>
              <a:gd name="connsiteX5293" fmla="*/ 69916 w 1266576"/>
              <a:gd name="connsiteY5293" fmla="*/ 997089 h 1722677"/>
              <a:gd name="connsiteX5294" fmla="*/ 67658 w 1266576"/>
              <a:gd name="connsiteY5294" fmla="*/ 997340 h 1722677"/>
              <a:gd name="connsiteX5295" fmla="*/ 65863 w 1266576"/>
              <a:gd name="connsiteY5295" fmla="*/ 999764 h 1722677"/>
              <a:gd name="connsiteX5296" fmla="*/ 65986 w 1266576"/>
              <a:gd name="connsiteY5296" fmla="*/ 1000224 h 1722677"/>
              <a:gd name="connsiteX5297" fmla="*/ 68536 w 1266576"/>
              <a:gd name="connsiteY5297" fmla="*/ 1008168 h 1722677"/>
              <a:gd name="connsiteX5298" fmla="*/ 69665 w 1266576"/>
              <a:gd name="connsiteY5298" fmla="*/ 1009087 h 1722677"/>
              <a:gd name="connsiteX5299" fmla="*/ 704045 w 1266576"/>
              <a:gd name="connsiteY5299" fmla="*/ 1090862 h 1722677"/>
              <a:gd name="connsiteX5300" fmla="*/ 702582 w 1266576"/>
              <a:gd name="connsiteY5300" fmla="*/ 1087601 h 1722677"/>
              <a:gd name="connsiteX5301" fmla="*/ 696980 w 1266576"/>
              <a:gd name="connsiteY5301" fmla="*/ 1086096 h 1722677"/>
              <a:gd name="connsiteX5302" fmla="*/ 695140 w 1266576"/>
              <a:gd name="connsiteY5302" fmla="*/ 1087434 h 1722677"/>
              <a:gd name="connsiteX5303" fmla="*/ 695140 w 1266576"/>
              <a:gd name="connsiteY5303" fmla="*/ 1089942 h 1722677"/>
              <a:gd name="connsiteX5304" fmla="*/ 702373 w 1266576"/>
              <a:gd name="connsiteY5304" fmla="*/ 1091782 h 1722677"/>
              <a:gd name="connsiteX5305" fmla="*/ 704045 w 1266576"/>
              <a:gd name="connsiteY5305" fmla="*/ 1090862 h 1722677"/>
              <a:gd name="connsiteX5306" fmla="*/ 71086 w 1266576"/>
              <a:gd name="connsiteY5306" fmla="*/ 874594 h 1722677"/>
              <a:gd name="connsiteX5307" fmla="*/ 69456 w 1266576"/>
              <a:gd name="connsiteY5307" fmla="*/ 875389 h 1722677"/>
              <a:gd name="connsiteX5308" fmla="*/ 69456 w 1266576"/>
              <a:gd name="connsiteY5308" fmla="*/ 876810 h 1722677"/>
              <a:gd name="connsiteX5309" fmla="*/ 73177 w 1266576"/>
              <a:gd name="connsiteY5309" fmla="*/ 881618 h 1722677"/>
              <a:gd name="connsiteX5310" fmla="*/ 77148 w 1266576"/>
              <a:gd name="connsiteY5310" fmla="*/ 881032 h 1722677"/>
              <a:gd name="connsiteX5311" fmla="*/ 75560 w 1266576"/>
              <a:gd name="connsiteY5311" fmla="*/ 876183 h 1722677"/>
              <a:gd name="connsiteX5312" fmla="*/ 71086 w 1266576"/>
              <a:gd name="connsiteY5312" fmla="*/ 874594 h 1722677"/>
              <a:gd name="connsiteX5313" fmla="*/ 59213 w 1266576"/>
              <a:gd name="connsiteY5313" fmla="*/ 962389 h 1722677"/>
              <a:gd name="connsiteX5314" fmla="*/ 59213 w 1266576"/>
              <a:gd name="connsiteY5314" fmla="*/ 969203 h 1722677"/>
              <a:gd name="connsiteX5315" fmla="*/ 63394 w 1266576"/>
              <a:gd name="connsiteY5315" fmla="*/ 973635 h 1722677"/>
              <a:gd name="connsiteX5316" fmla="*/ 65191 w 1266576"/>
              <a:gd name="connsiteY5316" fmla="*/ 971963 h 1722677"/>
              <a:gd name="connsiteX5317" fmla="*/ 59171 w 1266576"/>
              <a:gd name="connsiteY5317" fmla="*/ 962305 h 1722677"/>
              <a:gd name="connsiteX5318" fmla="*/ 88102 w 1266576"/>
              <a:gd name="connsiteY5318" fmla="*/ 1068412 h 1722677"/>
              <a:gd name="connsiteX5319" fmla="*/ 88102 w 1266576"/>
              <a:gd name="connsiteY5319" fmla="*/ 1074934 h 1722677"/>
              <a:gd name="connsiteX5320" fmla="*/ 89189 w 1266576"/>
              <a:gd name="connsiteY5320" fmla="*/ 1083295 h 1722677"/>
              <a:gd name="connsiteX5321" fmla="*/ 90067 w 1266576"/>
              <a:gd name="connsiteY5321" fmla="*/ 1084173 h 1722677"/>
              <a:gd name="connsiteX5322" fmla="*/ 91237 w 1266576"/>
              <a:gd name="connsiteY5322" fmla="*/ 1083420 h 1722677"/>
              <a:gd name="connsiteX5323" fmla="*/ 91990 w 1266576"/>
              <a:gd name="connsiteY5323" fmla="*/ 1079783 h 1722677"/>
              <a:gd name="connsiteX5324" fmla="*/ 88060 w 1266576"/>
              <a:gd name="connsiteY5324" fmla="*/ 1068328 h 1722677"/>
              <a:gd name="connsiteX5325" fmla="*/ 1164801 w 1266576"/>
              <a:gd name="connsiteY5325" fmla="*/ 997340 h 1722677"/>
              <a:gd name="connsiteX5326" fmla="*/ 1166724 w 1266576"/>
              <a:gd name="connsiteY5326" fmla="*/ 997131 h 1722677"/>
              <a:gd name="connsiteX5327" fmla="*/ 1170905 w 1266576"/>
              <a:gd name="connsiteY5327" fmla="*/ 993577 h 1722677"/>
              <a:gd name="connsiteX5328" fmla="*/ 1165721 w 1266576"/>
              <a:gd name="connsiteY5328" fmla="*/ 992490 h 1722677"/>
              <a:gd name="connsiteX5329" fmla="*/ 1162794 w 1266576"/>
              <a:gd name="connsiteY5329" fmla="*/ 993075 h 1722677"/>
              <a:gd name="connsiteX5330" fmla="*/ 1160704 w 1266576"/>
              <a:gd name="connsiteY5330" fmla="*/ 995500 h 1722677"/>
              <a:gd name="connsiteX5331" fmla="*/ 1162878 w 1266576"/>
              <a:gd name="connsiteY5331" fmla="*/ 997131 h 1722677"/>
              <a:gd name="connsiteX5332" fmla="*/ 1164759 w 1266576"/>
              <a:gd name="connsiteY5332" fmla="*/ 997298 h 1722677"/>
              <a:gd name="connsiteX5333" fmla="*/ 55283 w 1266576"/>
              <a:gd name="connsiteY5333" fmla="*/ 963894 h 1722677"/>
              <a:gd name="connsiteX5334" fmla="*/ 55283 w 1266576"/>
              <a:gd name="connsiteY5334" fmla="*/ 960382 h 1722677"/>
              <a:gd name="connsiteX5335" fmla="*/ 53778 w 1266576"/>
              <a:gd name="connsiteY5335" fmla="*/ 957414 h 1722677"/>
              <a:gd name="connsiteX5336" fmla="*/ 50559 w 1266576"/>
              <a:gd name="connsiteY5336" fmla="*/ 959003 h 1722677"/>
              <a:gd name="connsiteX5337" fmla="*/ 49806 w 1266576"/>
              <a:gd name="connsiteY5337" fmla="*/ 961511 h 1722677"/>
              <a:gd name="connsiteX5338" fmla="*/ 53402 w 1266576"/>
              <a:gd name="connsiteY5338" fmla="*/ 966235 h 1722677"/>
              <a:gd name="connsiteX5339" fmla="*/ 54071 w 1266576"/>
              <a:gd name="connsiteY5339" fmla="*/ 966235 h 1722677"/>
              <a:gd name="connsiteX5340" fmla="*/ 55116 w 1266576"/>
              <a:gd name="connsiteY5340" fmla="*/ 965441 h 1722677"/>
              <a:gd name="connsiteX5341" fmla="*/ 55241 w 1266576"/>
              <a:gd name="connsiteY5341" fmla="*/ 963727 h 1722677"/>
              <a:gd name="connsiteX5342" fmla="*/ 62725 w 1266576"/>
              <a:gd name="connsiteY5342" fmla="*/ 983711 h 1722677"/>
              <a:gd name="connsiteX5343" fmla="*/ 63728 w 1266576"/>
              <a:gd name="connsiteY5343" fmla="*/ 990734 h 1722677"/>
              <a:gd name="connsiteX5344" fmla="*/ 67909 w 1266576"/>
              <a:gd name="connsiteY5344" fmla="*/ 992908 h 1722677"/>
              <a:gd name="connsiteX5345" fmla="*/ 69414 w 1266576"/>
              <a:gd name="connsiteY5345" fmla="*/ 990860 h 1722677"/>
              <a:gd name="connsiteX5346" fmla="*/ 62725 w 1266576"/>
              <a:gd name="connsiteY5346" fmla="*/ 983711 h 1722677"/>
              <a:gd name="connsiteX5347" fmla="*/ 251484 w 1266576"/>
              <a:gd name="connsiteY5347" fmla="*/ 1175354 h 1722677"/>
              <a:gd name="connsiteX5348" fmla="*/ 250397 w 1266576"/>
              <a:gd name="connsiteY5348" fmla="*/ 1175354 h 1722677"/>
              <a:gd name="connsiteX5349" fmla="*/ 247847 w 1266576"/>
              <a:gd name="connsiteY5349" fmla="*/ 1180873 h 1722677"/>
              <a:gd name="connsiteX5350" fmla="*/ 247136 w 1266576"/>
              <a:gd name="connsiteY5350" fmla="*/ 1183757 h 1722677"/>
              <a:gd name="connsiteX5351" fmla="*/ 248766 w 1266576"/>
              <a:gd name="connsiteY5351" fmla="*/ 1185680 h 1722677"/>
              <a:gd name="connsiteX5352" fmla="*/ 251149 w 1266576"/>
              <a:gd name="connsiteY5352" fmla="*/ 1184259 h 1722677"/>
              <a:gd name="connsiteX5353" fmla="*/ 251484 w 1266576"/>
              <a:gd name="connsiteY5353" fmla="*/ 1182837 h 1722677"/>
              <a:gd name="connsiteX5354" fmla="*/ 251400 w 1266576"/>
              <a:gd name="connsiteY5354" fmla="*/ 1175354 h 1722677"/>
              <a:gd name="connsiteX5355" fmla="*/ 86220 w 1266576"/>
              <a:gd name="connsiteY5355" fmla="*/ 1026396 h 1722677"/>
              <a:gd name="connsiteX5356" fmla="*/ 85175 w 1266576"/>
              <a:gd name="connsiteY5356" fmla="*/ 1027148 h 1722677"/>
              <a:gd name="connsiteX5357" fmla="*/ 86304 w 1266576"/>
              <a:gd name="connsiteY5357" fmla="*/ 1036053 h 1722677"/>
              <a:gd name="connsiteX5358" fmla="*/ 87098 w 1266576"/>
              <a:gd name="connsiteY5358" fmla="*/ 1037182 h 1722677"/>
              <a:gd name="connsiteX5359" fmla="*/ 89147 w 1266576"/>
              <a:gd name="connsiteY5359" fmla="*/ 1036596 h 1722677"/>
              <a:gd name="connsiteX5360" fmla="*/ 90318 w 1266576"/>
              <a:gd name="connsiteY5360" fmla="*/ 1032688 h 1722677"/>
              <a:gd name="connsiteX5361" fmla="*/ 90150 w 1266576"/>
              <a:gd name="connsiteY5361" fmla="*/ 1032416 h 1722677"/>
              <a:gd name="connsiteX5362" fmla="*/ 86220 w 1266576"/>
              <a:gd name="connsiteY5362" fmla="*/ 1026396 h 1722677"/>
              <a:gd name="connsiteX5363" fmla="*/ 187435 w 1266576"/>
              <a:gd name="connsiteY5363" fmla="*/ 1023971 h 1722677"/>
              <a:gd name="connsiteX5364" fmla="*/ 186683 w 1266576"/>
              <a:gd name="connsiteY5364" fmla="*/ 1022800 h 1722677"/>
              <a:gd name="connsiteX5365" fmla="*/ 184049 w 1266576"/>
              <a:gd name="connsiteY5365" fmla="*/ 1023260 h 1722677"/>
              <a:gd name="connsiteX5366" fmla="*/ 181164 w 1266576"/>
              <a:gd name="connsiteY5366" fmla="*/ 1033336 h 1722677"/>
              <a:gd name="connsiteX5367" fmla="*/ 181499 w 1266576"/>
              <a:gd name="connsiteY5367" fmla="*/ 1033963 h 1722677"/>
              <a:gd name="connsiteX5368" fmla="*/ 182168 w 1266576"/>
              <a:gd name="connsiteY5368" fmla="*/ 1033963 h 1722677"/>
              <a:gd name="connsiteX5369" fmla="*/ 187394 w 1266576"/>
              <a:gd name="connsiteY5369" fmla="*/ 1024849 h 1722677"/>
              <a:gd name="connsiteX5370" fmla="*/ 187435 w 1266576"/>
              <a:gd name="connsiteY5370" fmla="*/ 1023971 h 1722677"/>
              <a:gd name="connsiteX5371" fmla="*/ 75267 w 1266576"/>
              <a:gd name="connsiteY5371" fmla="*/ 1005116 h 1722677"/>
              <a:gd name="connsiteX5372" fmla="*/ 73929 w 1266576"/>
              <a:gd name="connsiteY5372" fmla="*/ 1014564 h 1722677"/>
              <a:gd name="connsiteX5373" fmla="*/ 74807 w 1266576"/>
              <a:gd name="connsiteY5373" fmla="*/ 1016404 h 1722677"/>
              <a:gd name="connsiteX5374" fmla="*/ 77441 w 1266576"/>
              <a:gd name="connsiteY5374" fmla="*/ 1015442 h 1722677"/>
              <a:gd name="connsiteX5375" fmla="*/ 78277 w 1266576"/>
              <a:gd name="connsiteY5375" fmla="*/ 1013435 h 1722677"/>
              <a:gd name="connsiteX5376" fmla="*/ 75267 w 1266576"/>
              <a:gd name="connsiteY5376" fmla="*/ 1005116 h 1722677"/>
              <a:gd name="connsiteX5377" fmla="*/ 1130143 w 1266576"/>
              <a:gd name="connsiteY5377" fmla="*/ 1440160 h 1722677"/>
              <a:gd name="connsiteX5378" fmla="*/ 1131773 w 1266576"/>
              <a:gd name="connsiteY5378" fmla="*/ 1432258 h 1722677"/>
              <a:gd name="connsiteX5379" fmla="*/ 1131773 w 1266576"/>
              <a:gd name="connsiteY5379" fmla="*/ 1428579 h 1722677"/>
              <a:gd name="connsiteX5380" fmla="*/ 1129976 w 1266576"/>
              <a:gd name="connsiteY5380" fmla="*/ 1426614 h 1722677"/>
              <a:gd name="connsiteX5381" fmla="*/ 1129098 w 1266576"/>
              <a:gd name="connsiteY5381" fmla="*/ 1428454 h 1722677"/>
              <a:gd name="connsiteX5382" fmla="*/ 1130143 w 1266576"/>
              <a:gd name="connsiteY5382" fmla="*/ 1440160 h 1722677"/>
              <a:gd name="connsiteX5383" fmla="*/ 1073870 w 1266576"/>
              <a:gd name="connsiteY5383" fmla="*/ 1653836 h 1722677"/>
              <a:gd name="connsiteX5384" fmla="*/ 1080518 w 1266576"/>
              <a:gd name="connsiteY5384" fmla="*/ 1643091 h 1722677"/>
              <a:gd name="connsiteX5385" fmla="*/ 1079807 w 1266576"/>
              <a:gd name="connsiteY5385" fmla="*/ 1643300 h 1722677"/>
              <a:gd name="connsiteX5386" fmla="*/ 1073870 w 1266576"/>
              <a:gd name="connsiteY5386" fmla="*/ 1653836 h 1722677"/>
              <a:gd name="connsiteX5387" fmla="*/ 256292 w 1266576"/>
              <a:gd name="connsiteY5387" fmla="*/ 1176775 h 1722677"/>
              <a:gd name="connsiteX5388" fmla="*/ 256292 w 1266576"/>
              <a:gd name="connsiteY5388" fmla="*/ 1184886 h 1722677"/>
              <a:gd name="connsiteX5389" fmla="*/ 257546 w 1266576"/>
              <a:gd name="connsiteY5389" fmla="*/ 1185346 h 1722677"/>
              <a:gd name="connsiteX5390" fmla="*/ 258466 w 1266576"/>
              <a:gd name="connsiteY5390" fmla="*/ 1184426 h 1722677"/>
              <a:gd name="connsiteX5391" fmla="*/ 256292 w 1266576"/>
              <a:gd name="connsiteY5391" fmla="*/ 1176775 h 1722677"/>
              <a:gd name="connsiteX5392" fmla="*/ 684898 w 1266576"/>
              <a:gd name="connsiteY5392" fmla="*/ 1649697 h 1722677"/>
              <a:gd name="connsiteX5393" fmla="*/ 696353 w 1266576"/>
              <a:gd name="connsiteY5393" fmla="*/ 1652958 h 1722677"/>
              <a:gd name="connsiteX5394" fmla="*/ 696938 w 1266576"/>
              <a:gd name="connsiteY5394" fmla="*/ 1652498 h 1722677"/>
              <a:gd name="connsiteX5395" fmla="*/ 696938 w 1266576"/>
              <a:gd name="connsiteY5395" fmla="*/ 1651871 h 1722677"/>
              <a:gd name="connsiteX5396" fmla="*/ 684898 w 1266576"/>
              <a:gd name="connsiteY5396" fmla="*/ 1649697 h 1722677"/>
              <a:gd name="connsiteX5397" fmla="*/ 844182 w 1266576"/>
              <a:gd name="connsiteY5397" fmla="*/ 1076689 h 1722677"/>
              <a:gd name="connsiteX5398" fmla="*/ 848029 w 1266576"/>
              <a:gd name="connsiteY5398" fmla="*/ 1073888 h 1722677"/>
              <a:gd name="connsiteX5399" fmla="*/ 845938 w 1266576"/>
              <a:gd name="connsiteY5399" fmla="*/ 1070544 h 1722677"/>
              <a:gd name="connsiteX5400" fmla="*/ 843555 w 1266576"/>
              <a:gd name="connsiteY5400" fmla="*/ 1073554 h 1722677"/>
              <a:gd name="connsiteX5401" fmla="*/ 844182 w 1266576"/>
              <a:gd name="connsiteY5401" fmla="*/ 1076689 h 1722677"/>
              <a:gd name="connsiteX5402" fmla="*/ 149725 w 1266576"/>
              <a:gd name="connsiteY5402" fmla="*/ 859042 h 1722677"/>
              <a:gd name="connsiteX5403" fmla="*/ 147342 w 1266576"/>
              <a:gd name="connsiteY5403" fmla="*/ 853649 h 1722677"/>
              <a:gd name="connsiteX5404" fmla="*/ 145127 w 1266576"/>
              <a:gd name="connsiteY5404" fmla="*/ 852520 h 1722677"/>
              <a:gd name="connsiteX5405" fmla="*/ 145127 w 1266576"/>
              <a:gd name="connsiteY5405" fmla="*/ 854569 h 1722677"/>
              <a:gd name="connsiteX5406" fmla="*/ 148220 w 1266576"/>
              <a:gd name="connsiteY5406" fmla="*/ 859544 h 1722677"/>
              <a:gd name="connsiteX5407" fmla="*/ 148931 w 1266576"/>
              <a:gd name="connsiteY5407" fmla="*/ 859544 h 1722677"/>
              <a:gd name="connsiteX5408" fmla="*/ 149725 w 1266576"/>
              <a:gd name="connsiteY5408" fmla="*/ 859042 h 1722677"/>
              <a:gd name="connsiteX5409" fmla="*/ 846900 w 1266576"/>
              <a:gd name="connsiteY5409" fmla="*/ 1502870 h 1722677"/>
              <a:gd name="connsiteX5410" fmla="*/ 841172 w 1266576"/>
              <a:gd name="connsiteY5410" fmla="*/ 1500780 h 1722677"/>
              <a:gd name="connsiteX5411" fmla="*/ 839207 w 1266576"/>
              <a:gd name="connsiteY5411" fmla="*/ 1501449 h 1722677"/>
              <a:gd name="connsiteX5412" fmla="*/ 839207 w 1266576"/>
              <a:gd name="connsiteY5412" fmla="*/ 1502829 h 1722677"/>
              <a:gd name="connsiteX5413" fmla="*/ 841457 w 1266576"/>
              <a:gd name="connsiteY5413" fmla="*/ 1504254 h 1722677"/>
              <a:gd name="connsiteX5414" fmla="*/ 841465 w 1266576"/>
              <a:gd name="connsiteY5414" fmla="*/ 1504250 h 1722677"/>
              <a:gd name="connsiteX5415" fmla="*/ 846900 w 1266576"/>
              <a:gd name="connsiteY5415" fmla="*/ 1502703 h 1722677"/>
              <a:gd name="connsiteX5416" fmla="*/ 1060952 w 1266576"/>
              <a:gd name="connsiteY5416" fmla="*/ 1470470 h 1722677"/>
              <a:gd name="connsiteX5417" fmla="*/ 1066513 w 1266576"/>
              <a:gd name="connsiteY5417" fmla="*/ 1463781 h 1722677"/>
              <a:gd name="connsiteX5418" fmla="*/ 1066513 w 1266576"/>
              <a:gd name="connsiteY5418" fmla="*/ 1463154 h 1722677"/>
              <a:gd name="connsiteX5419" fmla="*/ 1060952 w 1266576"/>
              <a:gd name="connsiteY5419" fmla="*/ 1470303 h 1722677"/>
              <a:gd name="connsiteX5420" fmla="*/ 1231274 w 1266576"/>
              <a:gd name="connsiteY5420" fmla="*/ 955825 h 1722677"/>
              <a:gd name="connsiteX5421" fmla="*/ 1231650 w 1266576"/>
              <a:gd name="connsiteY5421" fmla="*/ 955825 h 1722677"/>
              <a:gd name="connsiteX5422" fmla="*/ 1231650 w 1266576"/>
              <a:gd name="connsiteY5422" fmla="*/ 947464 h 1722677"/>
              <a:gd name="connsiteX5423" fmla="*/ 1231274 w 1266576"/>
              <a:gd name="connsiteY5423" fmla="*/ 947464 h 1722677"/>
              <a:gd name="connsiteX5424" fmla="*/ 54698 w 1266576"/>
              <a:gd name="connsiteY5424" fmla="*/ 930908 h 1722677"/>
              <a:gd name="connsiteX5425" fmla="*/ 56245 w 1266576"/>
              <a:gd name="connsiteY5425" fmla="*/ 937263 h 1722677"/>
              <a:gd name="connsiteX5426" fmla="*/ 54698 w 1266576"/>
              <a:gd name="connsiteY5426" fmla="*/ 930908 h 1722677"/>
              <a:gd name="connsiteX5427" fmla="*/ 707682 w 1266576"/>
              <a:gd name="connsiteY5427" fmla="*/ 1082083 h 1722677"/>
              <a:gd name="connsiteX5428" fmla="*/ 705927 w 1266576"/>
              <a:gd name="connsiteY5428" fmla="*/ 1083671 h 1722677"/>
              <a:gd name="connsiteX5429" fmla="*/ 706637 w 1266576"/>
              <a:gd name="connsiteY5429" fmla="*/ 1086305 h 1722677"/>
              <a:gd name="connsiteX5430" fmla="*/ 708811 w 1266576"/>
              <a:gd name="connsiteY5430" fmla="*/ 1085134 h 1722677"/>
              <a:gd name="connsiteX5431" fmla="*/ 709104 w 1266576"/>
              <a:gd name="connsiteY5431" fmla="*/ 1083713 h 1722677"/>
              <a:gd name="connsiteX5432" fmla="*/ 707682 w 1266576"/>
              <a:gd name="connsiteY5432" fmla="*/ 1082083 h 1722677"/>
              <a:gd name="connsiteX5433" fmla="*/ 1229727 w 1266576"/>
              <a:gd name="connsiteY5433" fmla="*/ 1029573 h 1722677"/>
              <a:gd name="connsiteX5434" fmla="*/ 1230187 w 1266576"/>
              <a:gd name="connsiteY5434" fmla="*/ 1037934 h 1722677"/>
              <a:gd name="connsiteX5435" fmla="*/ 1229727 w 1266576"/>
              <a:gd name="connsiteY5435" fmla="*/ 1029573 h 1722677"/>
              <a:gd name="connsiteX5436" fmla="*/ 29864 w 1266576"/>
              <a:gd name="connsiteY5436" fmla="*/ 975224 h 1722677"/>
              <a:gd name="connsiteX5437" fmla="*/ 28694 w 1266576"/>
              <a:gd name="connsiteY5437" fmla="*/ 971043 h 1722677"/>
              <a:gd name="connsiteX5438" fmla="*/ 27481 w 1266576"/>
              <a:gd name="connsiteY5438" fmla="*/ 970583 h 1722677"/>
              <a:gd name="connsiteX5439" fmla="*/ 27105 w 1266576"/>
              <a:gd name="connsiteY5439" fmla="*/ 971168 h 1722677"/>
              <a:gd name="connsiteX5440" fmla="*/ 28025 w 1266576"/>
              <a:gd name="connsiteY5440" fmla="*/ 975349 h 1722677"/>
              <a:gd name="connsiteX5441" fmla="*/ 29196 w 1266576"/>
              <a:gd name="connsiteY5441" fmla="*/ 975767 h 1722677"/>
              <a:gd name="connsiteX5442" fmla="*/ 29990 w 1266576"/>
              <a:gd name="connsiteY5442" fmla="*/ 975140 h 1722677"/>
              <a:gd name="connsiteX5443" fmla="*/ 997280 w 1266576"/>
              <a:gd name="connsiteY5443" fmla="*/ 1493171 h 1722677"/>
              <a:gd name="connsiteX5444" fmla="*/ 995315 w 1266576"/>
              <a:gd name="connsiteY5444" fmla="*/ 1494927 h 1722677"/>
              <a:gd name="connsiteX5445" fmla="*/ 995775 w 1266576"/>
              <a:gd name="connsiteY5445" fmla="*/ 1496892 h 1722677"/>
              <a:gd name="connsiteX5446" fmla="*/ 997113 w 1266576"/>
              <a:gd name="connsiteY5446" fmla="*/ 1496892 h 1722677"/>
              <a:gd name="connsiteX5447" fmla="*/ 998701 w 1266576"/>
              <a:gd name="connsiteY5447" fmla="*/ 1495387 h 1722677"/>
              <a:gd name="connsiteX5448" fmla="*/ 998701 w 1266576"/>
              <a:gd name="connsiteY5448" fmla="*/ 1494049 h 1722677"/>
              <a:gd name="connsiteX5449" fmla="*/ 997405 w 1266576"/>
              <a:gd name="connsiteY5449" fmla="*/ 1493087 h 1722677"/>
              <a:gd name="connsiteX5450" fmla="*/ 188982 w 1266576"/>
              <a:gd name="connsiteY5450" fmla="*/ 1016905 h 1722677"/>
              <a:gd name="connsiteX5451" fmla="*/ 186599 w 1266576"/>
              <a:gd name="connsiteY5451" fmla="*/ 1015442 h 1722677"/>
              <a:gd name="connsiteX5452" fmla="*/ 185429 w 1266576"/>
              <a:gd name="connsiteY5452" fmla="*/ 1017031 h 1722677"/>
              <a:gd name="connsiteX5453" fmla="*/ 188188 w 1266576"/>
              <a:gd name="connsiteY5453" fmla="*/ 1018452 h 1722677"/>
              <a:gd name="connsiteX5454" fmla="*/ 188982 w 1266576"/>
              <a:gd name="connsiteY5454" fmla="*/ 1016905 h 1722677"/>
              <a:gd name="connsiteX5455" fmla="*/ 1155478 w 1266576"/>
              <a:gd name="connsiteY5455" fmla="*/ 994706 h 1722677"/>
              <a:gd name="connsiteX5456" fmla="*/ 1153638 w 1266576"/>
              <a:gd name="connsiteY5456" fmla="*/ 995626 h 1722677"/>
              <a:gd name="connsiteX5457" fmla="*/ 1153304 w 1266576"/>
              <a:gd name="connsiteY5457" fmla="*/ 996211 h 1722677"/>
              <a:gd name="connsiteX5458" fmla="*/ 1154349 w 1266576"/>
              <a:gd name="connsiteY5458" fmla="*/ 996880 h 1722677"/>
              <a:gd name="connsiteX5459" fmla="*/ 1156314 w 1266576"/>
              <a:gd name="connsiteY5459" fmla="*/ 996002 h 1722677"/>
              <a:gd name="connsiteX5460" fmla="*/ 1156690 w 1266576"/>
              <a:gd name="connsiteY5460" fmla="*/ 995417 h 1722677"/>
              <a:gd name="connsiteX5461" fmla="*/ 253867 w 1266576"/>
              <a:gd name="connsiteY5461" fmla="*/ 1191575 h 1722677"/>
              <a:gd name="connsiteX5462" fmla="*/ 254452 w 1266576"/>
              <a:gd name="connsiteY5462" fmla="*/ 1192788 h 1722677"/>
              <a:gd name="connsiteX5463" fmla="*/ 256584 w 1266576"/>
              <a:gd name="connsiteY5463" fmla="*/ 1191492 h 1722677"/>
              <a:gd name="connsiteX5464" fmla="*/ 255957 w 1266576"/>
              <a:gd name="connsiteY5464" fmla="*/ 1190321 h 1722677"/>
              <a:gd name="connsiteX5465" fmla="*/ 253867 w 1266576"/>
              <a:gd name="connsiteY5465" fmla="*/ 1191575 h 1722677"/>
              <a:gd name="connsiteX5466" fmla="*/ 69498 w 1266576"/>
              <a:gd name="connsiteY5466" fmla="*/ 981328 h 1722677"/>
              <a:gd name="connsiteX5467" fmla="*/ 67533 w 1266576"/>
              <a:gd name="connsiteY5467" fmla="*/ 979990 h 1722677"/>
              <a:gd name="connsiteX5468" fmla="*/ 67115 w 1266576"/>
              <a:gd name="connsiteY5468" fmla="*/ 980450 h 1722677"/>
              <a:gd name="connsiteX5469" fmla="*/ 68452 w 1266576"/>
              <a:gd name="connsiteY5469" fmla="*/ 982582 h 1722677"/>
              <a:gd name="connsiteX5470" fmla="*/ 1147033 w 1266576"/>
              <a:gd name="connsiteY5470" fmla="*/ 1412191 h 1722677"/>
              <a:gd name="connsiteX5471" fmla="*/ 1145988 w 1266576"/>
              <a:gd name="connsiteY5471" fmla="*/ 1413362 h 1722677"/>
              <a:gd name="connsiteX5472" fmla="*/ 1147409 w 1266576"/>
              <a:gd name="connsiteY5472" fmla="*/ 1414867 h 1722677"/>
              <a:gd name="connsiteX5473" fmla="*/ 1148622 w 1266576"/>
              <a:gd name="connsiteY5473" fmla="*/ 1413529 h 1722677"/>
              <a:gd name="connsiteX5474" fmla="*/ 153990 w 1266576"/>
              <a:gd name="connsiteY5474" fmla="*/ 871668 h 1722677"/>
              <a:gd name="connsiteX5475" fmla="*/ 156331 w 1266576"/>
              <a:gd name="connsiteY5475" fmla="*/ 873047 h 1722677"/>
              <a:gd name="connsiteX5476" fmla="*/ 156791 w 1266576"/>
              <a:gd name="connsiteY5476" fmla="*/ 872504 h 1722677"/>
              <a:gd name="connsiteX5477" fmla="*/ 155447 w 1266576"/>
              <a:gd name="connsiteY5477" fmla="*/ 870485 h 1722677"/>
              <a:gd name="connsiteX5478" fmla="*/ 155202 w 1266576"/>
              <a:gd name="connsiteY5478" fmla="*/ 870455 h 1722677"/>
              <a:gd name="connsiteX5479" fmla="*/ 153990 w 1266576"/>
              <a:gd name="connsiteY5479" fmla="*/ 871668 h 1722677"/>
              <a:gd name="connsiteX5480" fmla="*/ 739999 w 1266576"/>
              <a:gd name="connsiteY5480" fmla="*/ 1126942 h 1722677"/>
              <a:gd name="connsiteX5481" fmla="*/ 740376 w 1266576"/>
              <a:gd name="connsiteY5481" fmla="*/ 1127276 h 1722677"/>
              <a:gd name="connsiteX5482" fmla="*/ 741881 w 1266576"/>
              <a:gd name="connsiteY5482" fmla="*/ 1127276 h 1722677"/>
              <a:gd name="connsiteX5483" fmla="*/ 742215 w 1266576"/>
              <a:gd name="connsiteY5483" fmla="*/ 1126900 h 1722677"/>
              <a:gd name="connsiteX5484" fmla="*/ 741546 w 1266576"/>
              <a:gd name="connsiteY5484" fmla="*/ 1126900 h 1722677"/>
              <a:gd name="connsiteX5485" fmla="*/ 889501 w 1266576"/>
              <a:gd name="connsiteY5485" fmla="*/ 1494843 h 1722677"/>
              <a:gd name="connsiteX5486" fmla="*/ 888205 w 1266576"/>
              <a:gd name="connsiteY5486" fmla="*/ 1494467 h 1722677"/>
              <a:gd name="connsiteX5487" fmla="*/ 886951 w 1266576"/>
              <a:gd name="connsiteY5487" fmla="*/ 1494885 h 1722677"/>
              <a:gd name="connsiteX5488" fmla="*/ 888247 w 1266576"/>
              <a:gd name="connsiteY5488" fmla="*/ 1495220 h 1722677"/>
              <a:gd name="connsiteX5489" fmla="*/ 889627 w 1266576"/>
              <a:gd name="connsiteY5489" fmla="*/ 1494802 h 1722677"/>
              <a:gd name="connsiteX5490" fmla="*/ 147342 w 1266576"/>
              <a:gd name="connsiteY5490" fmla="*/ 835463 h 1722677"/>
              <a:gd name="connsiteX5491" fmla="*/ 147050 w 1266576"/>
              <a:gd name="connsiteY5491" fmla="*/ 836006 h 1722677"/>
              <a:gd name="connsiteX5492" fmla="*/ 147510 w 1266576"/>
              <a:gd name="connsiteY5492" fmla="*/ 836550 h 1722677"/>
              <a:gd name="connsiteX5493" fmla="*/ 147969 w 1266576"/>
              <a:gd name="connsiteY5493" fmla="*/ 835755 h 1722677"/>
              <a:gd name="connsiteX5494" fmla="*/ 67909 w 1266576"/>
              <a:gd name="connsiteY5494" fmla="*/ 1025016 h 1722677"/>
              <a:gd name="connsiteX5495" fmla="*/ 68912 w 1266576"/>
              <a:gd name="connsiteY5495" fmla="*/ 1025852 h 1722677"/>
              <a:gd name="connsiteX5496" fmla="*/ 68912 w 1266576"/>
              <a:gd name="connsiteY5496" fmla="*/ 1025225 h 1722677"/>
              <a:gd name="connsiteX5497" fmla="*/ 67951 w 1266576"/>
              <a:gd name="connsiteY5497" fmla="*/ 1024389 h 1722677"/>
              <a:gd name="connsiteX5498" fmla="*/ 969687 w 1266576"/>
              <a:gd name="connsiteY5498" fmla="*/ 1560522 h 1722677"/>
              <a:gd name="connsiteX5499" fmla="*/ 969060 w 1266576"/>
              <a:gd name="connsiteY5499" fmla="*/ 1560522 h 1722677"/>
              <a:gd name="connsiteX5500" fmla="*/ 969520 w 1266576"/>
              <a:gd name="connsiteY5500" fmla="*/ 1560815 h 1722677"/>
              <a:gd name="connsiteX5501" fmla="*/ 1231316 w 1266576"/>
              <a:gd name="connsiteY5501" fmla="*/ 1007248 h 1722677"/>
              <a:gd name="connsiteX5502" fmla="*/ 1231316 w 1266576"/>
              <a:gd name="connsiteY5502" fmla="*/ 1007875 h 1722677"/>
              <a:gd name="connsiteX5503" fmla="*/ 1231567 w 1266576"/>
              <a:gd name="connsiteY5503" fmla="*/ 1007373 h 1722677"/>
              <a:gd name="connsiteX5504" fmla="*/ 778838 w 1266576"/>
              <a:gd name="connsiteY5504" fmla="*/ 1316620 h 1722677"/>
              <a:gd name="connsiteX5505" fmla="*/ 778378 w 1266576"/>
              <a:gd name="connsiteY5505" fmla="*/ 1316620 h 1722677"/>
              <a:gd name="connsiteX5506" fmla="*/ 778838 w 1266576"/>
              <a:gd name="connsiteY5506" fmla="*/ 1316620 h 1722677"/>
              <a:gd name="connsiteX5507" fmla="*/ 792802 w 1266576"/>
              <a:gd name="connsiteY5507" fmla="*/ 1049055 h 1722677"/>
              <a:gd name="connsiteX5508" fmla="*/ 792802 w 1266576"/>
              <a:gd name="connsiteY5508" fmla="*/ 1048637 h 1722677"/>
              <a:gd name="connsiteX5509" fmla="*/ 792300 w 1266576"/>
              <a:gd name="connsiteY5509" fmla="*/ 1048637 h 1722677"/>
              <a:gd name="connsiteX5510" fmla="*/ 665750 w 1266576"/>
              <a:gd name="connsiteY5510" fmla="*/ 1632723 h 1722677"/>
              <a:gd name="connsiteX5511" fmla="*/ 664914 w 1266576"/>
              <a:gd name="connsiteY5511" fmla="*/ 1632472 h 1722677"/>
              <a:gd name="connsiteX5512" fmla="*/ 664914 w 1266576"/>
              <a:gd name="connsiteY5512" fmla="*/ 1632890 h 1722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</a:cxnLst>
            <a:rect l="l" t="t" r="r" b="b"/>
            <a:pathLst>
              <a:path w="1266576" h="1722677">
                <a:moveTo>
                  <a:pt x="1268" y="899678"/>
                </a:moveTo>
                <a:cubicBezTo>
                  <a:pt x="1268" y="894118"/>
                  <a:pt x="1770" y="884461"/>
                  <a:pt x="1812" y="874594"/>
                </a:cubicBezTo>
                <a:cubicBezTo>
                  <a:pt x="1715" y="871262"/>
                  <a:pt x="2948" y="868026"/>
                  <a:pt x="5240" y="865606"/>
                </a:cubicBezTo>
                <a:cubicBezTo>
                  <a:pt x="17782" y="852144"/>
                  <a:pt x="29363" y="837971"/>
                  <a:pt x="42281" y="824886"/>
                </a:cubicBezTo>
                <a:cubicBezTo>
                  <a:pt x="44588" y="822030"/>
                  <a:pt x="48489" y="821010"/>
                  <a:pt x="51897" y="822377"/>
                </a:cubicBezTo>
                <a:cubicBezTo>
                  <a:pt x="64690" y="826558"/>
                  <a:pt x="77566" y="830739"/>
                  <a:pt x="90443" y="834919"/>
                </a:cubicBezTo>
                <a:cubicBezTo>
                  <a:pt x="101856" y="838640"/>
                  <a:pt x="113228" y="842319"/>
                  <a:pt x="124599" y="846165"/>
                </a:cubicBezTo>
                <a:cubicBezTo>
                  <a:pt x="126497" y="846876"/>
                  <a:pt x="128242" y="847938"/>
                  <a:pt x="129742" y="849301"/>
                </a:cubicBezTo>
                <a:cubicBezTo>
                  <a:pt x="132501" y="851558"/>
                  <a:pt x="134967" y="854192"/>
                  <a:pt x="137643" y="856534"/>
                </a:cubicBezTo>
                <a:cubicBezTo>
                  <a:pt x="138521" y="857286"/>
                  <a:pt x="140152" y="858331"/>
                  <a:pt x="140820" y="857997"/>
                </a:cubicBezTo>
                <a:cubicBezTo>
                  <a:pt x="142660" y="857077"/>
                  <a:pt x="141448" y="855321"/>
                  <a:pt x="141113" y="853816"/>
                </a:cubicBezTo>
                <a:cubicBezTo>
                  <a:pt x="139357" y="847670"/>
                  <a:pt x="137309" y="841608"/>
                  <a:pt x="135762" y="835421"/>
                </a:cubicBezTo>
                <a:cubicBezTo>
                  <a:pt x="132125" y="820830"/>
                  <a:pt x="128864" y="806156"/>
                  <a:pt x="125101" y="791607"/>
                </a:cubicBezTo>
                <a:cubicBezTo>
                  <a:pt x="122052" y="777840"/>
                  <a:pt x="120026" y="763868"/>
                  <a:pt x="119039" y="749800"/>
                </a:cubicBezTo>
                <a:cubicBezTo>
                  <a:pt x="118412" y="743989"/>
                  <a:pt x="117534" y="738178"/>
                  <a:pt x="116823" y="732367"/>
                </a:cubicBezTo>
                <a:cubicBezTo>
                  <a:pt x="114482" y="714390"/>
                  <a:pt x="113813" y="696245"/>
                  <a:pt x="112224" y="678017"/>
                </a:cubicBezTo>
                <a:cubicBezTo>
                  <a:pt x="111179" y="666311"/>
                  <a:pt x="110552" y="654564"/>
                  <a:pt x="110301" y="642858"/>
                </a:cubicBezTo>
                <a:cubicBezTo>
                  <a:pt x="109925" y="628058"/>
                  <a:pt x="110301" y="613217"/>
                  <a:pt x="110050" y="598417"/>
                </a:cubicBezTo>
                <a:cubicBezTo>
                  <a:pt x="109970" y="578554"/>
                  <a:pt x="111214" y="558709"/>
                  <a:pt x="113771" y="539009"/>
                </a:cubicBezTo>
                <a:cubicBezTo>
                  <a:pt x="114022" y="536501"/>
                  <a:pt x="114315" y="533950"/>
                  <a:pt x="114440" y="531400"/>
                </a:cubicBezTo>
                <a:cubicBezTo>
                  <a:pt x="115572" y="513565"/>
                  <a:pt x="118286" y="495868"/>
                  <a:pt x="122551" y="478514"/>
                </a:cubicBezTo>
                <a:cubicBezTo>
                  <a:pt x="125226" y="466307"/>
                  <a:pt x="127777" y="454057"/>
                  <a:pt x="129992" y="441766"/>
                </a:cubicBezTo>
                <a:cubicBezTo>
                  <a:pt x="131164" y="435261"/>
                  <a:pt x="132799" y="428848"/>
                  <a:pt x="134884" y="422576"/>
                </a:cubicBezTo>
                <a:cubicBezTo>
                  <a:pt x="140193" y="406606"/>
                  <a:pt x="145168" y="390510"/>
                  <a:pt x="150352" y="374498"/>
                </a:cubicBezTo>
                <a:cubicBezTo>
                  <a:pt x="154365" y="361598"/>
                  <a:pt x="159572" y="349099"/>
                  <a:pt x="165905" y="337165"/>
                </a:cubicBezTo>
                <a:cubicBezTo>
                  <a:pt x="171465" y="327089"/>
                  <a:pt x="176565" y="316805"/>
                  <a:pt x="181750" y="306562"/>
                </a:cubicBezTo>
                <a:cubicBezTo>
                  <a:pt x="185679" y="298828"/>
                  <a:pt x="189567" y="291093"/>
                  <a:pt x="193288" y="283275"/>
                </a:cubicBezTo>
                <a:cubicBezTo>
                  <a:pt x="197321" y="275595"/>
                  <a:pt x="202156" y="268364"/>
                  <a:pt x="207712" y="261703"/>
                </a:cubicBezTo>
                <a:cubicBezTo>
                  <a:pt x="213899" y="253592"/>
                  <a:pt x="220254" y="245691"/>
                  <a:pt x="226609" y="237622"/>
                </a:cubicBezTo>
                <a:cubicBezTo>
                  <a:pt x="235513" y="226125"/>
                  <a:pt x="244251" y="214545"/>
                  <a:pt x="253072" y="203006"/>
                </a:cubicBezTo>
                <a:cubicBezTo>
                  <a:pt x="257347" y="196976"/>
                  <a:pt x="262587" y="191693"/>
                  <a:pt x="268583" y="187370"/>
                </a:cubicBezTo>
                <a:cubicBezTo>
                  <a:pt x="279369" y="180137"/>
                  <a:pt x="289486" y="172069"/>
                  <a:pt x="300022" y="164376"/>
                </a:cubicBezTo>
                <a:lnTo>
                  <a:pt x="331544" y="141466"/>
                </a:lnTo>
                <a:cubicBezTo>
                  <a:pt x="336896" y="137536"/>
                  <a:pt x="342330" y="133690"/>
                  <a:pt x="347556" y="129635"/>
                </a:cubicBezTo>
                <a:cubicBezTo>
                  <a:pt x="354610" y="124173"/>
                  <a:pt x="361981" y="119133"/>
                  <a:pt x="369631" y="114542"/>
                </a:cubicBezTo>
                <a:cubicBezTo>
                  <a:pt x="381894" y="107184"/>
                  <a:pt x="394101" y="99756"/>
                  <a:pt x="406253" y="92259"/>
                </a:cubicBezTo>
                <a:cubicBezTo>
                  <a:pt x="419924" y="83898"/>
                  <a:pt x="433553" y="75285"/>
                  <a:pt x="447224" y="66840"/>
                </a:cubicBezTo>
                <a:cubicBezTo>
                  <a:pt x="452408" y="63621"/>
                  <a:pt x="457509" y="60151"/>
                  <a:pt x="462944" y="57434"/>
                </a:cubicBezTo>
                <a:lnTo>
                  <a:pt x="476615" y="50494"/>
                </a:lnTo>
                <a:cubicBezTo>
                  <a:pt x="487610" y="45142"/>
                  <a:pt x="498689" y="39917"/>
                  <a:pt x="509726" y="34607"/>
                </a:cubicBezTo>
                <a:lnTo>
                  <a:pt x="547687" y="16421"/>
                </a:lnTo>
                <a:cubicBezTo>
                  <a:pt x="552729" y="13958"/>
                  <a:pt x="558218" y="12536"/>
                  <a:pt x="563824" y="12240"/>
                </a:cubicBezTo>
                <a:cubicBezTo>
                  <a:pt x="566625" y="12240"/>
                  <a:pt x="569385" y="11530"/>
                  <a:pt x="572186" y="11195"/>
                </a:cubicBezTo>
                <a:lnTo>
                  <a:pt x="616209" y="5969"/>
                </a:lnTo>
                <a:cubicBezTo>
                  <a:pt x="620389" y="5468"/>
                  <a:pt x="624821" y="4841"/>
                  <a:pt x="629085" y="4297"/>
                </a:cubicBezTo>
                <a:cubicBezTo>
                  <a:pt x="639704" y="2959"/>
                  <a:pt x="650323" y="1914"/>
                  <a:pt x="660859" y="116"/>
                </a:cubicBezTo>
                <a:cubicBezTo>
                  <a:pt x="665938" y="-152"/>
                  <a:pt x="671030" y="44"/>
                  <a:pt x="676076" y="702"/>
                </a:cubicBezTo>
                <a:cubicBezTo>
                  <a:pt x="680926" y="702"/>
                  <a:pt x="685776" y="1245"/>
                  <a:pt x="690583" y="1496"/>
                </a:cubicBezTo>
                <a:cubicBezTo>
                  <a:pt x="698192" y="1914"/>
                  <a:pt x="705801" y="2374"/>
                  <a:pt x="713452" y="2708"/>
                </a:cubicBezTo>
                <a:lnTo>
                  <a:pt x="736404" y="3628"/>
                </a:lnTo>
                <a:cubicBezTo>
                  <a:pt x="741755" y="3628"/>
                  <a:pt x="747065" y="4255"/>
                  <a:pt x="752416" y="4297"/>
                </a:cubicBezTo>
                <a:cubicBezTo>
                  <a:pt x="760836" y="4749"/>
                  <a:pt x="769143" y="6483"/>
                  <a:pt x="777040" y="9439"/>
                </a:cubicBezTo>
                <a:cubicBezTo>
                  <a:pt x="793303" y="14623"/>
                  <a:pt x="809608" y="19766"/>
                  <a:pt x="825955" y="24699"/>
                </a:cubicBezTo>
                <a:cubicBezTo>
                  <a:pt x="830838" y="26129"/>
                  <a:pt x="835403" y="28469"/>
                  <a:pt x="839416" y="31597"/>
                </a:cubicBezTo>
                <a:cubicBezTo>
                  <a:pt x="847778" y="38035"/>
                  <a:pt x="856139" y="44139"/>
                  <a:pt x="864501" y="50118"/>
                </a:cubicBezTo>
                <a:cubicBezTo>
                  <a:pt x="871901" y="55511"/>
                  <a:pt x="879175" y="61113"/>
                  <a:pt x="886742" y="66255"/>
                </a:cubicBezTo>
                <a:cubicBezTo>
                  <a:pt x="895279" y="72263"/>
                  <a:pt x="903419" y="78812"/>
                  <a:pt x="911116" y="85863"/>
                </a:cubicBezTo>
                <a:cubicBezTo>
                  <a:pt x="926124" y="99324"/>
                  <a:pt x="941468" y="112326"/>
                  <a:pt x="956769" y="125454"/>
                </a:cubicBezTo>
                <a:cubicBezTo>
                  <a:pt x="964670" y="132268"/>
                  <a:pt x="972781" y="138916"/>
                  <a:pt x="980683" y="145688"/>
                </a:cubicBezTo>
                <a:cubicBezTo>
                  <a:pt x="987455" y="151500"/>
                  <a:pt x="994103" y="157478"/>
                  <a:pt x="1000875" y="163331"/>
                </a:cubicBezTo>
                <a:cubicBezTo>
                  <a:pt x="1009529" y="170814"/>
                  <a:pt x="1018309" y="178214"/>
                  <a:pt x="1027005" y="185698"/>
                </a:cubicBezTo>
                <a:lnTo>
                  <a:pt x="1041554" y="198240"/>
                </a:lnTo>
                <a:cubicBezTo>
                  <a:pt x="1042737" y="199199"/>
                  <a:pt x="1043803" y="200294"/>
                  <a:pt x="1044731" y="201501"/>
                </a:cubicBezTo>
                <a:cubicBezTo>
                  <a:pt x="1049664" y="208315"/>
                  <a:pt x="1054430" y="215255"/>
                  <a:pt x="1059322" y="222070"/>
                </a:cubicBezTo>
                <a:cubicBezTo>
                  <a:pt x="1069021" y="235532"/>
                  <a:pt x="1078804" y="248910"/>
                  <a:pt x="1088587" y="262372"/>
                </a:cubicBezTo>
                <a:lnTo>
                  <a:pt x="1115427" y="299622"/>
                </a:lnTo>
                <a:cubicBezTo>
                  <a:pt x="1123370" y="310575"/>
                  <a:pt x="1131230" y="321529"/>
                  <a:pt x="1139257" y="332399"/>
                </a:cubicBezTo>
                <a:cubicBezTo>
                  <a:pt x="1142593" y="336913"/>
                  <a:pt x="1145072" y="342000"/>
                  <a:pt x="1146573" y="347407"/>
                </a:cubicBezTo>
                <a:cubicBezTo>
                  <a:pt x="1149750" y="358403"/>
                  <a:pt x="1153513" y="369272"/>
                  <a:pt x="1156983" y="380226"/>
                </a:cubicBezTo>
                <a:cubicBezTo>
                  <a:pt x="1161498" y="394566"/>
                  <a:pt x="1165888" y="408989"/>
                  <a:pt x="1170529" y="423287"/>
                </a:cubicBezTo>
                <a:cubicBezTo>
                  <a:pt x="1174417" y="435411"/>
                  <a:pt x="1178681" y="447410"/>
                  <a:pt x="1182569" y="459534"/>
                </a:cubicBezTo>
                <a:cubicBezTo>
                  <a:pt x="1187126" y="473623"/>
                  <a:pt x="1191390" y="487754"/>
                  <a:pt x="1195864" y="501884"/>
                </a:cubicBezTo>
                <a:cubicBezTo>
                  <a:pt x="1198372" y="509870"/>
                  <a:pt x="1201006" y="517896"/>
                  <a:pt x="1203598" y="525882"/>
                </a:cubicBezTo>
                <a:cubicBezTo>
                  <a:pt x="1207808" y="538704"/>
                  <a:pt x="1211989" y="551539"/>
                  <a:pt x="1216140" y="564386"/>
                </a:cubicBezTo>
                <a:cubicBezTo>
                  <a:pt x="1216717" y="566351"/>
                  <a:pt x="1217193" y="568349"/>
                  <a:pt x="1217561" y="570364"/>
                </a:cubicBezTo>
                <a:cubicBezTo>
                  <a:pt x="1221993" y="592660"/>
                  <a:pt x="1226454" y="614960"/>
                  <a:pt x="1230940" y="637256"/>
                </a:cubicBezTo>
                <a:cubicBezTo>
                  <a:pt x="1234242" y="653477"/>
                  <a:pt x="1237754" y="669656"/>
                  <a:pt x="1241057" y="685919"/>
                </a:cubicBezTo>
                <a:cubicBezTo>
                  <a:pt x="1243565" y="698127"/>
                  <a:pt x="1245781" y="710418"/>
                  <a:pt x="1248290" y="722667"/>
                </a:cubicBezTo>
                <a:cubicBezTo>
                  <a:pt x="1250798" y="734917"/>
                  <a:pt x="1253432" y="746079"/>
                  <a:pt x="1255898" y="757785"/>
                </a:cubicBezTo>
                <a:cubicBezTo>
                  <a:pt x="1259327" y="774006"/>
                  <a:pt x="1262671" y="790228"/>
                  <a:pt x="1266058" y="806449"/>
                </a:cubicBezTo>
                <a:cubicBezTo>
                  <a:pt x="1266902" y="810441"/>
                  <a:pt x="1266714" y="814589"/>
                  <a:pt x="1265514" y="818489"/>
                </a:cubicBezTo>
                <a:cubicBezTo>
                  <a:pt x="1261626" y="831449"/>
                  <a:pt x="1258198" y="844535"/>
                  <a:pt x="1254226" y="857453"/>
                </a:cubicBezTo>
                <a:cubicBezTo>
                  <a:pt x="1251927" y="865020"/>
                  <a:pt x="1248958" y="872378"/>
                  <a:pt x="1246325" y="879820"/>
                </a:cubicBezTo>
                <a:cubicBezTo>
                  <a:pt x="1245070" y="883415"/>
                  <a:pt x="1244109" y="887178"/>
                  <a:pt x="1242604" y="890648"/>
                </a:cubicBezTo>
                <a:cubicBezTo>
                  <a:pt x="1239740" y="898014"/>
                  <a:pt x="1238319" y="905866"/>
                  <a:pt x="1238423" y="913767"/>
                </a:cubicBezTo>
                <a:cubicBezTo>
                  <a:pt x="1238130" y="927020"/>
                  <a:pt x="1237754" y="940315"/>
                  <a:pt x="1236709" y="953526"/>
                </a:cubicBezTo>
                <a:cubicBezTo>
                  <a:pt x="1235664" y="966737"/>
                  <a:pt x="1235831" y="979990"/>
                  <a:pt x="1235162" y="993201"/>
                </a:cubicBezTo>
                <a:cubicBezTo>
                  <a:pt x="1234359" y="1018394"/>
                  <a:pt x="1232110" y="1043520"/>
                  <a:pt x="1228431" y="1068453"/>
                </a:cubicBezTo>
                <a:cubicBezTo>
                  <a:pt x="1227302" y="1075226"/>
                  <a:pt x="1226508" y="1082083"/>
                  <a:pt x="1225839" y="1088939"/>
                </a:cubicBezTo>
                <a:cubicBezTo>
                  <a:pt x="1223791" y="1110093"/>
                  <a:pt x="1219317" y="1130746"/>
                  <a:pt x="1215387" y="1151649"/>
                </a:cubicBezTo>
                <a:cubicBezTo>
                  <a:pt x="1213172" y="1163397"/>
                  <a:pt x="1211207" y="1175229"/>
                  <a:pt x="1209033" y="1186976"/>
                </a:cubicBezTo>
                <a:cubicBezTo>
                  <a:pt x="1207611" y="1194753"/>
                  <a:pt x="1205855" y="1202487"/>
                  <a:pt x="1204392" y="1210221"/>
                </a:cubicBezTo>
                <a:cubicBezTo>
                  <a:pt x="1202594" y="1220004"/>
                  <a:pt x="1201048" y="1229829"/>
                  <a:pt x="1199250" y="1239486"/>
                </a:cubicBezTo>
                <a:cubicBezTo>
                  <a:pt x="1197619" y="1248516"/>
                  <a:pt x="1195780" y="1257547"/>
                  <a:pt x="1194108" y="1266577"/>
                </a:cubicBezTo>
                <a:cubicBezTo>
                  <a:pt x="1191796" y="1278814"/>
                  <a:pt x="1189521" y="1291088"/>
                  <a:pt x="1187293" y="1303409"/>
                </a:cubicBezTo>
                <a:lnTo>
                  <a:pt x="1175629" y="1365869"/>
                </a:lnTo>
                <a:cubicBezTo>
                  <a:pt x="1174960" y="1369380"/>
                  <a:pt x="1174166" y="1372851"/>
                  <a:pt x="1173162" y="1376279"/>
                </a:cubicBezTo>
                <a:cubicBezTo>
                  <a:pt x="1167936" y="1394172"/>
                  <a:pt x="1162543" y="1411982"/>
                  <a:pt x="1157443" y="1429917"/>
                </a:cubicBezTo>
                <a:cubicBezTo>
                  <a:pt x="1149081" y="1459851"/>
                  <a:pt x="1140720" y="1489827"/>
                  <a:pt x="1132150" y="1519760"/>
                </a:cubicBezTo>
                <a:cubicBezTo>
                  <a:pt x="1127091" y="1537696"/>
                  <a:pt x="1121614" y="1555464"/>
                  <a:pt x="1116806" y="1573441"/>
                </a:cubicBezTo>
                <a:cubicBezTo>
                  <a:pt x="1114336" y="1581735"/>
                  <a:pt x="1111075" y="1589770"/>
                  <a:pt x="1107065" y="1597438"/>
                </a:cubicBezTo>
                <a:cubicBezTo>
                  <a:pt x="1099206" y="1613492"/>
                  <a:pt x="1091597" y="1629629"/>
                  <a:pt x="1083946" y="1645767"/>
                </a:cubicBezTo>
                <a:cubicBezTo>
                  <a:pt x="1081505" y="1651390"/>
                  <a:pt x="1078173" y="1656586"/>
                  <a:pt x="1074080" y="1661152"/>
                </a:cubicBezTo>
                <a:cubicBezTo>
                  <a:pt x="1071278" y="1664120"/>
                  <a:pt x="1068770" y="1667339"/>
                  <a:pt x="1066220" y="1670558"/>
                </a:cubicBezTo>
                <a:cubicBezTo>
                  <a:pt x="1063084" y="1674576"/>
                  <a:pt x="1059246" y="1677988"/>
                  <a:pt x="1054890" y="1680634"/>
                </a:cubicBezTo>
                <a:cubicBezTo>
                  <a:pt x="1037916" y="1691044"/>
                  <a:pt x="1021110" y="1701537"/>
                  <a:pt x="1004262" y="1712198"/>
                </a:cubicBezTo>
                <a:cubicBezTo>
                  <a:pt x="1001268" y="1714172"/>
                  <a:pt x="997807" y="1715325"/>
                  <a:pt x="994228" y="1715543"/>
                </a:cubicBezTo>
                <a:cubicBezTo>
                  <a:pt x="988375" y="1715794"/>
                  <a:pt x="982522" y="1716253"/>
                  <a:pt x="976669" y="1716630"/>
                </a:cubicBezTo>
                <a:lnTo>
                  <a:pt x="923198" y="1720142"/>
                </a:lnTo>
                <a:cubicBezTo>
                  <a:pt x="909736" y="1721020"/>
                  <a:pt x="896232" y="1722148"/>
                  <a:pt x="882729" y="1722608"/>
                </a:cubicBezTo>
                <a:cubicBezTo>
                  <a:pt x="873824" y="1722901"/>
                  <a:pt x="864877" y="1722190"/>
                  <a:pt x="855972" y="1721897"/>
                </a:cubicBezTo>
                <a:cubicBezTo>
                  <a:pt x="852916" y="1721755"/>
                  <a:pt x="849927" y="1720973"/>
                  <a:pt x="847193" y="1719598"/>
                </a:cubicBezTo>
                <a:cubicBezTo>
                  <a:pt x="828965" y="1711028"/>
                  <a:pt x="810653" y="1702666"/>
                  <a:pt x="792342" y="1694263"/>
                </a:cubicBezTo>
                <a:cubicBezTo>
                  <a:pt x="778880" y="1688117"/>
                  <a:pt x="765460" y="1681930"/>
                  <a:pt x="751998" y="1675868"/>
                </a:cubicBezTo>
                <a:cubicBezTo>
                  <a:pt x="744753" y="1672607"/>
                  <a:pt x="737503" y="1669442"/>
                  <a:pt x="730258" y="1666378"/>
                </a:cubicBezTo>
                <a:cubicBezTo>
                  <a:pt x="724389" y="1663865"/>
                  <a:pt x="718318" y="1661854"/>
                  <a:pt x="712114" y="1660358"/>
                </a:cubicBezTo>
                <a:cubicBezTo>
                  <a:pt x="700199" y="1657598"/>
                  <a:pt x="688368" y="1654421"/>
                  <a:pt x="676494" y="1651369"/>
                </a:cubicBezTo>
                <a:cubicBezTo>
                  <a:pt x="674776" y="1650897"/>
                  <a:pt x="673087" y="1650324"/>
                  <a:pt x="671436" y="1649655"/>
                </a:cubicBezTo>
                <a:cubicBezTo>
                  <a:pt x="662698" y="1646143"/>
                  <a:pt x="653919" y="1642673"/>
                  <a:pt x="645223" y="1639036"/>
                </a:cubicBezTo>
                <a:cubicBezTo>
                  <a:pt x="637906" y="1636026"/>
                  <a:pt x="630716" y="1632765"/>
                  <a:pt x="623441" y="1629629"/>
                </a:cubicBezTo>
                <a:lnTo>
                  <a:pt x="611443" y="1624696"/>
                </a:lnTo>
                <a:cubicBezTo>
                  <a:pt x="609762" y="1624086"/>
                  <a:pt x="608115" y="1623388"/>
                  <a:pt x="606509" y="1622606"/>
                </a:cubicBezTo>
                <a:cubicBezTo>
                  <a:pt x="588700" y="1613199"/>
                  <a:pt x="570932" y="1603709"/>
                  <a:pt x="553122" y="1594344"/>
                </a:cubicBezTo>
                <a:cubicBezTo>
                  <a:pt x="544760" y="1589954"/>
                  <a:pt x="536148" y="1585983"/>
                  <a:pt x="528038" y="1581342"/>
                </a:cubicBezTo>
                <a:cubicBezTo>
                  <a:pt x="521235" y="1577337"/>
                  <a:pt x="514659" y="1572956"/>
                  <a:pt x="508346" y="1568215"/>
                </a:cubicBezTo>
                <a:cubicBezTo>
                  <a:pt x="490495" y="1555046"/>
                  <a:pt x="471974" y="1542838"/>
                  <a:pt x="453705" y="1530212"/>
                </a:cubicBezTo>
                <a:cubicBezTo>
                  <a:pt x="443671" y="1523272"/>
                  <a:pt x="433679" y="1516236"/>
                  <a:pt x="423729" y="1509100"/>
                </a:cubicBezTo>
                <a:cubicBezTo>
                  <a:pt x="422554" y="1508126"/>
                  <a:pt x="421526" y="1506984"/>
                  <a:pt x="420677" y="1505713"/>
                </a:cubicBezTo>
                <a:cubicBezTo>
                  <a:pt x="415576" y="1498899"/>
                  <a:pt x="410476" y="1492210"/>
                  <a:pt x="405543" y="1485395"/>
                </a:cubicBezTo>
                <a:cubicBezTo>
                  <a:pt x="398394" y="1475487"/>
                  <a:pt x="391328" y="1465495"/>
                  <a:pt x="384221" y="1455503"/>
                </a:cubicBezTo>
                <a:lnTo>
                  <a:pt x="357256" y="1417459"/>
                </a:lnTo>
                <a:cubicBezTo>
                  <a:pt x="356043" y="1415828"/>
                  <a:pt x="354873" y="1414156"/>
                  <a:pt x="353577" y="1412567"/>
                </a:cubicBezTo>
                <a:cubicBezTo>
                  <a:pt x="348487" y="1406187"/>
                  <a:pt x="344269" y="1399155"/>
                  <a:pt x="341034" y="1391664"/>
                </a:cubicBezTo>
                <a:cubicBezTo>
                  <a:pt x="337397" y="1383553"/>
                  <a:pt x="333217" y="1375652"/>
                  <a:pt x="329412" y="1367625"/>
                </a:cubicBezTo>
                <a:cubicBezTo>
                  <a:pt x="325608" y="1359598"/>
                  <a:pt x="321970" y="1351404"/>
                  <a:pt x="318166" y="1343335"/>
                </a:cubicBezTo>
                <a:cubicBezTo>
                  <a:pt x="315449" y="1337565"/>
                  <a:pt x="312480" y="1331921"/>
                  <a:pt x="309805" y="1326110"/>
                </a:cubicBezTo>
                <a:cubicBezTo>
                  <a:pt x="305875" y="1317552"/>
                  <a:pt x="302056" y="1308940"/>
                  <a:pt x="298349" y="1300273"/>
                </a:cubicBezTo>
                <a:cubicBezTo>
                  <a:pt x="292747" y="1287146"/>
                  <a:pt x="287229" y="1273977"/>
                  <a:pt x="281627" y="1260849"/>
                </a:cubicBezTo>
                <a:cubicBezTo>
                  <a:pt x="278951" y="1254495"/>
                  <a:pt x="276317" y="1248307"/>
                  <a:pt x="273265" y="1241911"/>
                </a:cubicBezTo>
                <a:cubicBezTo>
                  <a:pt x="271988" y="1239139"/>
                  <a:pt x="270388" y="1236530"/>
                  <a:pt x="268499" y="1234135"/>
                </a:cubicBezTo>
                <a:cubicBezTo>
                  <a:pt x="261685" y="1225522"/>
                  <a:pt x="254703" y="1217077"/>
                  <a:pt x="247596" y="1208549"/>
                </a:cubicBezTo>
                <a:cubicBezTo>
                  <a:pt x="245380" y="1205831"/>
                  <a:pt x="244418" y="1205706"/>
                  <a:pt x="241074" y="1207545"/>
                </a:cubicBezTo>
                <a:cubicBezTo>
                  <a:pt x="240405" y="1207922"/>
                  <a:pt x="239778" y="1208382"/>
                  <a:pt x="239151" y="1208800"/>
                </a:cubicBezTo>
                <a:cubicBezTo>
                  <a:pt x="236377" y="1210781"/>
                  <a:pt x="232727" y="1211036"/>
                  <a:pt x="229702" y="1209469"/>
                </a:cubicBezTo>
                <a:cubicBezTo>
                  <a:pt x="227863" y="1208632"/>
                  <a:pt x="225856" y="1208089"/>
                  <a:pt x="223975" y="1207336"/>
                </a:cubicBezTo>
                <a:cubicBezTo>
                  <a:pt x="201064" y="1198670"/>
                  <a:pt x="178168" y="1190016"/>
                  <a:pt x="155286" y="1181374"/>
                </a:cubicBezTo>
                <a:cubicBezTo>
                  <a:pt x="150916" y="1179978"/>
                  <a:pt x="146983" y="1177469"/>
                  <a:pt x="143872" y="1174100"/>
                </a:cubicBezTo>
                <a:cubicBezTo>
                  <a:pt x="138563" y="1167912"/>
                  <a:pt x="132919" y="1162018"/>
                  <a:pt x="127359" y="1156081"/>
                </a:cubicBezTo>
                <a:cubicBezTo>
                  <a:pt x="113061" y="1140780"/>
                  <a:pt x="100184" y="1124308"/>
                  <a:pt x="86680" y="1108337"/>
                </a:cubicBezTo>
                <a:cubicBezTo>
                  <a:pt x="79239" y="1099558"/>
                  <a:pt x="73260" y="1089733"/>
                  <a:pt x="66571" y="1080410"/>
                </a:cubicBezTo>
                <a:cubicBezTo>
                  <a:pt x="61847" y="1073805"/>
                  <a:pt x="57666" y="1066739"/>
                  <a:pt x="52775" y="1060217"/>
                </a:cubicBezTo>
                <a:cubicBezTo>
                  <a:pt x="48173" y="1053783"/>
                  <a:pt x="44144" y="1046956"/>
                  <a:pt x="40734" y="1039816"/>
                </a:cubicBezTo>
                <a:cubicBezTo>
                  <a:pt x="36554" y="1031454"/>
                  <a:pt x="32122" y="1023093"/>
                  <a:pt x="27774" y="1014731"/>
                </a:cubicBezTo>
                <a:cubicBezTo>
                  <a:pt x="22506" y="1004530"/>
                  <a:pt x="16904" y="994497"/>
                  <a:pt x="12013" y="984129"/>
                </a:cubicBezTo>
                <a:cubicBezTo>
                  <a:pt x="10354" y="979417"/>
                  <a:pt x="9137" y="974559"/>
                  <a:pt x="8376" y="969622"/>
                </a:cubicBezTo>
                <a:cubicBezTo>
                  <a:pt x="6076" y="960717"/>
                  <a:pt x="4195" y="951770"/>
                  <a:pt x="1687" y="942907"/>
                </a:cubicBezTo>
                <a:cubicBezTo>
                  <a:pt x="466" y="938927"/>
                  <a:pt x="-99" y="934775"/>
                  <a:pt x="14" y="930616"/>
                </a:cubicBezTo>
                <a:cubicBezTo>
                  <a:pt x="474" y="921669"/>
                  <a:pt x="767" y="912764"/>
                  <a:pt x="1268" y="899678"/>
                </a:cubicBezTo>
                <a:close/>
                <a:moveTo>
                  <a:pt x="447768" y="1480127"/>
                </a:moveTo>
                <a:lnTo>
                  <a:pt x="449357" y="1481758"/>
                </a:lnTo>
                <a:cubicBezTo>
                  <a:pt x="451815" y="1485332"/>
                  <a:pt x="454871" y="1488455"/>
                  <a:pt x="458387" y="1490997"/>
                </a:cubicBezTo>
                <a:cubicBezTo>
                  <a:pt x="465201" y="1497143"/>
                  <a:pt x="472141" y="1503205"/>
                  <a:pt x="478914" y="1509392"/>
                </a:cubicBezTo>
                <a:cubicBezTo>
                  <a:pt x="490746" y="1520220"/>
                  <a:pt x="502410" y="1531215"/>
                  <a:pt x="514283" y="1542044"/>
                </a:cubicBezTo>
                <a:cubicBezTo>
                  <a:pt x="529375" y="1555798"/>
                  <a:pt x="544635" y="1569344"/>
                  <a:pt x="559644" y="1583140"/>
                </a:cubicBezTo>
                <a:cubicBezTo>
                  <a:pt x="562395" y="1585778"/>
                  <a:pt x="565610" y="1587877"/>
                  <a:pt x="569134" y="1589327"/>
                </a:cubicBezTo>
                <a:cubicBezTo>
                  <a:pt x="581216" y="1594219"/>
                  <a:pt x="593298" y="1599068"/>
                  <a:pt x="605339" y="1604002"/>
                </a:cubicBezTo>
                <a:cubicBezTo>
                  <a:pt x="610983" y="1606301"/>
                  <a:pt x="616543" y="1608851"/>
                  <a:pt x="622062" y="1611109"/>
                </a:cubicBezTo>
                <a:cubicBezTo>
                  <a:pt x="635565" y="1616460"/>
                  <a:pt x="649153" y="1621602"/>
                  <a:pt x="662614" y="1627037"/>
                </a:cubicBezTo>
                <a:cubicBezTo>
                  <a:pt x="676076" y="1632472"/>
                  <a:pt x="689455" y="1638158"/>
                  <a:pt x="702875" y="1643760"/>
                </a:cubicBezTo>
                <a:cubicBezTo>
                  <a:pt x="704355" y="1644266"/>
                  <a:pt x="705860" y="1644684"/>
                  <a:pt x="707390" y="1645014"/>
                </a:cubicBezTo>
                <a:cubicBezTo>
                  <a:pt x="707097" y="1642422"/>
                  <a:pt x="705216" y="1641879"/>
                  <a:pt x="703836" y="1640834"/>
                </a:cubicBezTo>
                <a:cubicBezTo>
                  <a:pt x="691127" y="1632752"/>
                  <a:pt x="678418" y="1624709"/>
                  <a:pt x="665708" y="1616711"/>
                </a:cubicBezTo>
                <a:cubicBezTo>
                  <a:pt x="651034" y="1607472"/>
                  <a:pt x="636443" y="1598316"/>
                  <a:pt x="621602" y="1589077"/>
                </a:cubicBezTo>
                <a:cubicBezTo>
                  <a:pt x="612989" y="1583642"/>
                  <a:pt x="604461" y="1578039"/>
                  <a:pt x="595807" y="1572646"/>
                </a:cubicBezTo>
                <a:cubicBezTo>
                  <a:pt x="580505" y="1563031"/>
                  <a:pt x="565175" y="1553444"/>
                  <a:pt x="549819" y="1543883"/>
                </a:cubicBezTo>
                <a:cubicBezTo>
                  <a:pt x="547896" y="1542671"/>
                  <a:pt x="546098" y="1541207"/>
                  <a:pt x="544175" y="1539995"/>
                </a:cubicBezTo>
                <a:cubicBezTo>
                  <a:pt x="535521" y="1534602"/>
                  <a:pt x="526825" y="1529292"/>
                  <a:pt x="518213" y="1523816"/>
                </a:cubicBezTo>
                <a:cubicBezTo>
                  <a:pt x="509601" y="1518339"/>
                  <a:pt x="501239" y="1512444"/>
                  <a:pt x="492501" y="1507093"/>
                </a:cubicBezTo>
                <a:cubicBezTo>
                  <a:pt x="480210" y="1499777"/>
                  <a:pt x="467961" y="1492544"/>
                  <a:pt x="456171" y="1484392"/>
                </a:cubicBezTo>
                <a:cubicBezTo>
                  <a:pt x="454185" y="1482765"/>
                  <a:pt x="451748" y="1481787"/>
                  <a:pt x="449189" y="1481591"/>
                </a:cubicBezTo>
                <a:lnTo>
                  <a:pt x="447601" y="1479960"/>
                </a:lnTo>
                <a:lnTo>
                  <a:pt x="446096" y="1478413"/>
                </a:lnTo>
                <a:lnTo>
                  <a:pt x="445636" y="1477953"/>
                </a:lnTo>
                <a:cubicBezTo>
                  <a:pt x="445636" y="1477953"/>
                  <a:pt x="445343" y="1477953"/>
                  <a:pt x="445218" y="1477953"/>
                </a:cubicBezTo>
                <a:lnTo>
                  <a:pt x="446179" y="1478330"/>
                </a:lnTo>
                <a:close/>
                <a:moveTo>
                  <a:pt x="781806" y="1685525"/>
                </a:moveTo>
                <a:lnTo>
                  <a:pt x="781806" y="1685525"/>
                </a:lnTo>
                <a:close/>
                <a:moveTo>
                  <a:pt x="1089841" y="1452576"/>
                </a:moveTo>
                <a:lnTo>
                  <a:pt x="1091346" y="1451030"/>
                </a:lnTo>
                <a:cubicBezTo>
                  <a:pt x="1092997" y="1450963"/>
                  <a:pt x="1094314" y="1449629"/>
                  <a:pt x="1094356" y="1447978"/>
                </a:cubicBezTo>
                <a:cubicBezTo>
                  <a:pt x="1095823" y="1447568"/>
                  <a:pt x="1097228" y="1446962"/>
                  <a:pt x="1098537" y="1446180"/>
                </a:cubicBezTo>
                <a:cubicBezTo>
                  <a:pt x="1105435" y="1440745"/>
                  <a:pt x="1112208" y="1435185"/>
                  <a:pt x="1119022" y="1429666"/>
                </a:cubicBezTo>
                <a:lnTo>
                  <a:pt x="1119022" y="1429666"/>
                </a:lnTo>
                <a:cubicBezTo>
                  <a:pt x="1116183" y="1429691"/>
                  <a:pt x="1113433" y="1430665"/>
                  <a:pt x="1111204" y="1432426"/>
                </a:cubicBezTo>
                <a:cubicBezTo>
                  <a:pt x="1104850" y="1436681"/>
                  <a:pt x="1099206" y="1441916"/>
                  <a:pt x="1094481" y="1447936"/>
                </a:cubicBezTo>
                <a:lnTo>
                  <a:pt x="1091429" y="1451030"/>
                </a:lnTo>
                <a:lnTo>
                  <a:pt x="1089883" y="1452535"/>
                </a:lnTo>
                <a:close/>
                <a:moveTo>
                  <a:pt x="1092851" y="1521475"/>
                </a:moveTo>
                <a:lnTo>
                  <a:pt x="1094398" y="1519928"/>
                </a:lnTo>
                <a:cubicBezTo>
                  <a:pt x="1098829" y="1519342"/>
                  <a:pt x="1100585" y="1516040"/>
                  <a:pt x="1102049" y="1512402"/>
                </a:cubicBezTo>
                <a:lnTo>
                  <a:pt x="1102049" y="1512402"/>
                </a:lnTo>
                <a:cubicBezTo>
                  <a:pt x="1098328" y="1513740"/>
                  <a:pt x="1096906" y="1517377"/>
                  <a:pt x="1094398" y="1519928"/>
                </a:cubicBezTo>
                <a:lnTo>
                  <a:pt x="1092851" y="1521475"/>
                </a:lnTo>
                <a:close/>
                <a:moveTo>
                  <a:pt x="101438" y="957832"/>
                </a:moveTo>
                <a:lnTo>
                  <a:pt x="99975" y="959379"/>
                </a:lnTo>
                <a:lnTo>
                  <a:pt x="99975" y="959379"/>
                </a:lnTo>
                <a:lnTo>
                  <a:pt x="101480" y="957832"/>
                </a:lnTo>
                <a:lnTo>
                  <a:pt x="103110" y="956160"/>
                </a:lnTo>
                <a:lnTo>
                  <a:pt x="106246" y="954738"/>
                </a:lnTo>
                <a:cubicBezTo>
                  <a:pt x="107681" y="954379"/>
                  <a:pt x="109081" y="953890"/>
                  <a:pt x="110427" y="953275"/>
                </a:cubicBezTo>
                <a:cubicBezTo>
                  <a:pt x="119123" y="948509"/>
                  <a:pt x="127777" y="943689"/>
                  <a:pt x="136389" y="938810"/>
                </a:cubicBezTo>
                <a:cubicBezTo>
                  <a:pt x="138579" y="937531"/>
                  <a:pt x="140700" y="936134"/>
                  <a:pt x="142744" y="934629"/>
                </a:cubicBezTo>
                <a:cubicBezTo>
                  <a:pt x="143895" y="933910"/>
                  <a:pt x="144249" y="932397"/>
                  <a:pt x="143538" y="931243"/>
                </a:cubicBezTo>
                <a:cubicBezTo>
                  <a:pt x="142801" y="929654"/>
                  <a:pt x="141075" y="928776"/>
                  <a:pt x="139357" y="929111"/>
                </a:cubicBezTo>
                <a:cubicBezTo>
                  <a:pt x="138658" y="929403"/>
                  <a:pt x="137998" y="929784"/>
                  <a:pt x="137392" y="930239"/>
                </a:cubicBezTo>
                <a:cubicBezTo>
                  <a:pt x="127860" y="937430"/>
                  <a:pt x="118286" y="944621"/>
                  <a:pt x="108796" y="951895"/>
                </a:cubicBezTo>
                <a:cubicBezTo>
                  <a:pt x="107916" y="952786"/>
                  <a:pt x="107131" y="953768"/>
                  <a:pt x="106455" y="954822"/>
                </a:cubicBezTo>
                <a:lnTo>
                  <a:pt x="103320" y="956243"/>
                </a:lnTo>
                <a:close/>
                <a:moveTo>
                  <a:pt x="835403" y="1510814"/>
                </a:moveTo>
                <a:lnTo>
                  <a:pt x="835403" y="1510814"/>
                </a:lnTo>
                <a:close/>
                <a:moveTo>
                  <a:pt x="1089715" y="1446431"/>
                </a:moveTo>
                <a:lnTo>
                  <a:pt x="1091262" y="1444842"/>
                </a:lnTo>
                <a:lnTo>
                  <a:pt x="1091262" y="1444842"/>
                </a:lnTo>
                <a:lnTo>
                  <a:pt x="1089715" y="1446431"/>
                </a:lnTo>
                <a:lnTo>
                  <a:pt x="1088169" y="1447978"/>
                </a:lnTo>
                <a:cubicBezTo>
                  <a:pt x="1081626" y="1450064"/>
                  <a:pt x="1076500" y="1455189"/>
                  <a:pt x="1074414" y="1461732"/>
                </a:cubicBezTo>
                <a:lnTo>
                  <a:pt x="1074414" y="1461732"/>
                </a:lnTo>
                <a:cubicBezTo>
                  <a:pt x="1078093" y="1458346"/>
                  <a:pt x="1081814" y="1455001"/>
                  <a:pt x="1085409" y="1451531"/>
                </a:cubicBezTo>
                <a:cubicBezTo>
                  <a:pt x="1086421" y="1450432"/>
                  <a:pt x="1087328" y="1449240"/>
                  <a:pt x="1088127" y="1447978"/>
                </a:cubicBezTo>
                <a:close/>
                <a:moveTo>
                  <a:pt x="67825" y="1074139"/>
                </a:moveTo>
                <a:lnTo>
                  <a:pt x="67825" y="1074139"/>
                </a:lnTo>
                <a:lnTo>
                  <a:pt x="69414" y="1075686"/>
                </a:lnTo>
                <a:cubicBezTo>
                  <a:pt x="75810" y="1088730"/>
                  <a:pt x="83754" y="1100478"/>
                  <a:pt x="97467" y="1108463"/>
                </a:cubicBezTo>
                <a:cubicBezTo>
                  <a:pt x="97136" y="1106448"/>
                  <a:pt x="96134" y="1104608"/>
                  <a:pt x="94624" y="1103237"/>
                </a:cubicBezTo>
                <a:lnTo>
                  <a:pt x="82082" y="1089817"/>
                </a:lnTo>
                <a:lnTo>
                  <a:pt x="69163" y="1075770"/>
                </a:lnTo>
                <a:close/>
                <a:moveTo>
                  <a:pt x="1034614" y="1025058"/>
                </a:moveTo>
                <a:lnTo>
                  <a:pt x="1036035" y="1023594"/>
                </a:lnTo>
                <a:lnTo>
                  <a:pt x="1037624" y="1021964"/>
                </a:lnTo>
                <a:cubicBezTo>
                  <a:pt x="1041951" y="1019849"/>
                  <a:pt x="1045968" y="1017165"/>
                  <a:pt x="1049581" y="1013979"/>
                </a:cubicBezTo>
                <a:cubicBezTo>
                  <a:pt x="1059698" y="1005868"/>
                  <a:pt x="1069648" y="997549"/>
                  <a:pt x="1079765" y="989354"/>
                </a:cubicBezTo>
                <a:cubicBezTo>
                  <a:pt x="1093980" y="977816"/>
                  <a:pt x="1108236" y="966306"/>
                  <a:pt x="1122534" y="954822"/>
                </a:cubicBezTo>
                <a:cubicBezTo>
                  <a:pt x="1125189" y="952815"/>
                  <a:pt x="1127091" y="949972"/>
                  <a:pt x="1127927" y="946753"/>
                </a:cubicBezTo>
                <a:cubicBezTo>
                  <a:pt x="1131481" y="933500"/>
                  <a:pt x="1135243" y="920289"/>
                  <a:pt x="1138797" y="906995"/>
                </a:cubicBezTo>
                <a:cubicBezTo>
                  <a:pt x="1139257" y="905239"/>
                  <a:pt x="1140344" y="903357"/>
                  <a:pt x="1139382" y="901351"/>
                </a:cubicBezTo>
                <a:cubicBezTo>
                  <a:pt x="1138881" y="901351"/>
                  <a:pt x="1138546" y="901351"/>
                  <a:pt x="1138379" y="901643"/>
                </a:cubicBezTo>
                <a:lnTo>
                  <a:pt x="1115719" y="928358"/>
                </a:lnTo>
                <a:cubicBezTo>
                  <a:pt x="1109616" y="935507"/>
                  <a:pt x="1103386" y="942572"/>
                  <a:pt x="1097324" y="949763"/>
                </a:cubicBezTo>
                <a:cubicBezTo>
                  <a:pt x="1088963" y="959671"/>
                  <a:pt x="1080601" y="969663"/>
                  <a:pt x="1072240" y="979613"/>
                </a:cubicBezTo>
                <a:cubicBezTo>
                  <a:pt x="1068059" y="984672"/>
                  <a:pt x="1063670" y="989689"/>
                  <a:pt x="1059363" y="994748"/>
                </a:cubicBezTo>
                <a:cubicBezTo>
                  <a:pt x="1052758" y="1002482"/>
                  <a:pt x="1046111" y="1010216"/>
                  <a:pt x="1039631" y="1018034"/>
                </a:cubicBezTo>
                <a:cubicBezTo>
                  <a:pt x="1038803" y="1019334"/>
                  <a:pt x="1038155" y="1020739"/>
                  <a:pt x="1037707" y="1022215"/>
                </a:cubicBezTo>
                <a:lnTo>
                  <a:pt x="1036119" y="1023845"/>
                </a:lnTo>
                <a:lnTo>
                  <a:pt x="1034614" y="1025225"/>
                </a:lnTo>
                <a:lnTo>
                  <a:pt x="1034614" y="1025434"/>
                </a:lnTo>
                <a:close/>
                <a:moveTo>
                  <a:pt x="50977" y="1002189"/>
                </a:moveTo>
                <a:lnTo>
                  <a:pt x="50977" y="1002189"/>
                </a:lnTo>
                <a:lnTo>
                  <a:pt x="50977" y="1002189"/>
                </a:lnTo>
                <a:close/>
                <a:moveTo>
                  <a:pt x="361980" y="1150855"/>
                </a:moveTo>
                <a:lnTo>
                  <a:pt x="360391" y="1149392"/>
                </a:lnTo>
                <a:cubicBezTo>
                  <a:pt x="357214" y="1146089"/>
                  <a:pt x="354162" y="1142661"/>
                  <a:pt x="350901" y="1139442"/>
                </a:cubicBezTo>
                <a:cubicBezTo>
                  <a:pt x="341076" y="1129826"/>
                  <a:pt x="331084" y="1120336"/>
                  <a:pt x="321260" y="1110720"/>
                </a:cubicBezTo>
                <a:cubicBezTo>
                  <a:pt x="308341" y="1098178"/>
                  <a:pt x="295507" y="1085302"/>
                  <a:pt x="282588" y="1072634"/>
                </a:cubicBezTo>
                <a:cubicBezTo>
                  <a:pt x="269670" y="1059967"/>
                  <a:pt x="256292" y="1047090"/>
                  <a:pt x="243122" y="1034297"/>
                </a:cubicBezTo>
                <a:lnTo>
                  <a:pt x="232754" y="1023971"/>
                </a:lnTo>
                <a:cubicBezTo>
                  <a:pt x="232365" y="1023628"/>
                  <a:pt x="231825" y="1023519"/>
                  <a:pt x="231333" y="1023678"/>
                </a:cubicBezTo>
                <a:cubicBezTo>
                  <a:pt x="230998" y="1023678"/>
                  <a:pt x="230706" y="1024389"/>
                  <a:pt x="230664" y="1024807"/>
                </a:cubicBezTo>
                <a:cubicBezTo>
                  <a:pt x="230665" y="1025304"/>
                  <a:pt x="230750" y="1025798"/>
                  <a:pt x="230915" y="1026270"/>
                </a:cubicBezTo>
                <a:cubicBezTo>
                  <a:pt x="232921" y="1033377"/>
                  <a:pt x="235095" y="1040526"/>
                  <a:pt x="237018" y="1047592"/>
                </a:cubicBezTo>
                <a:cubicBezTo>
                  <a:pt x="237885" y="1050280"/>
                  <a:pt x="239565" y="1052629"/>
                  <a:pt x="241826" y="1054323"/>
                </a:cubicBezTo>
                <a:cubicBezTo>
                  <a:pt x="251860" y="1062684"/>
                  <a:pt x="261852" y="1071046"/>
                  <a:pt x="271927" y="1079114"/>
                </a:cubicBezTo>
                <a:cubicBezTo>
                  <a:pt x="287898" y="1092158"/>
                  <a:pt x="303910" y="1105173"/>
                  <a:pt x="319964" y="1118162"/>
                </a:cubicBezTo>
                <a:cubicBezTo>
                  <a:pt x="332060" y="1127890"/>
                  <a:pt x="344184" y="1137644"/>
                  <a:pt x="356336" y="1147427"/>
                </a:cubicBezTo>
                <a:cubicBezTo>
                  <a:pt x="357644" y="1148217"/>
                  <a:pt x="359049" y="1148836"/>
                  <a:pt x="360517" y="1149266"/>
                </a:cubicBezTo>
                <a:lnTo>
                  <a:pt x="362147" y="1150897"/>
                </a:lnTo>
                <a:close/>
                <a:moveTo>
                  <a:pt x="53945" y="1006872"/>
                </a:moveTo>
                <a:lnTo>
                  <a:pt x="53945" y="1006579"/>
                </a:lnTo>
                <a:lnTo>
                  <a:pt x="54238" y="1006579"/>
                </a:lnTo>
                <a:lnTo>
                  <a:pt x="55827" y="1008084"/>
                </a:lnTo>
                <a:cubicBezTo>
                  <a:pt x="56158" y="1011052"/>
                  <a:pt x="57433" y="1013837"/>
                  <a:pt x="59464" y="1016027"/>
                </a:cubicBezTo>
                <a:cubicBezTo>
                  <a:pt x="59840" y="1016487"/>
                  <a:pt x="60760" y="1016445"/>
                  <a:pt x="61429" y="1016613"/>
                </a:cubicBezTo>
                <a:cubicBezTo>
                  <a:pt x="61429" y="1015986"/>
                  <a:pt x="61931" y="1015024"/>
                  <a:pt x="61680" y="1014690"/>
                </a:cubicBezTo>
                <a:cubicBezTo>
                  <a:pt x="59757" y="1012474"/>
                  <a:pt x="57499" y="1010509"/>
                  <a:pt x="55701" y="1008209"/>
                </a:cubicBezTo>
                <a:close/>
                <a:moveTo>
                  <a:pt x="243958" y="1201316"/>
                </a:moveTo>
                <a:lnTo>
                  <a:pt x="245505" y="1199728"/>
                </a:lnTo>
                <a:lnTo>
                  <a:pt x="245798" y="1199518"/>
                </a:lnTo>
                <a:lnTo>
                  <a:pt x="245798" y="1199811"/>
                </a:lnTo>
                <a:lnTo>
                  <a:pt x="244126" y="1201316"/>
                </a:lnTo>
                <a:lnTo>
                  <a:pt x="244126" y="1201567"/>
                </a:lnTo>
                <a:close/>
                <a:moveTo>
                  <a:pt x="369631" y="1158464"/>
                </a:moveTo>
                <a:lnTo>
                  <a:pt x="369380" y="1158255"/>
                </a:lnTo>
                <a:lnTo>
                  <a:pt x="369631" y="1158464"/>
                </a:lnTo>
                <a:lnTo>
                  <a:pt x="369631" y="1158464"/>
                </a:lnTo>
                <a:close/>
                <a:moveTo>
                  <a:pt x="364990" y="1160053"/>
                </a:moveTo>
                <a:lnTo>
                  <a:pt x="363443" y="1158506"/>
                </a:lnTo>
                <a:cubicBezTo>
                  <a:pt x="362175" y="1156888"/>
                  <a:pt x="360777" y="1155379"/>
                  <a:pt x="359262" y="1153991"/>
                </a:cubicBezTo>
                <a:cubicBezTo>
                  <a:pt x="353200" y="1148932"/>
                  <a:pt x="347055" y="1143999"/>
                  <a:pt x="340867" y="1139024"/>
                </a:cubicBezTo>
                <a:cubicBezTo>
                  <a:pt x="331377" y="1131373"/>
                  <a:pt x="321803" y="1123764"/>
                  <a:pt x="312355" y="1116030"/>
                </a:cubicBezTo>
                <a:cubicBezTo>
                  <a:pt x="304244" y="1109424"/>
                  <a:pt x="296343" y="1102568"/>
                  <a:pt x="288274" y="1095962"/>
                </a:cubicBezTo>
                <a:cubicBezTo>
                  <a:pt x="275648" y="1085678"/>
                  <a:pt x="262967" y="1075448"/>
                  <a:pt x="250230" y="1065276"/>
                </a:cubicBezTo>
                <a:cubicBezTo>
                  <a:pt x="247637" y="1063186"/>
                  <a:pt x="245004" y="1061095"/>
                  <a:pt x="242328" y="1059298"/>
                </a:cubicBezTo>
                <a:cubicBezTo>
                  <a:pt x="241882" y="1059068"/>
                  <a:pt x="241352" y="1059068"/>
                  <a:pt x="240907" y="1059298"/>
                </a:cubicBezTo>
                <a:cubicBezTo>
                  <a:pt x="240520" y="1059578"/>
                  <a:pt x="240300" y="1060034"/>
                  <a:pt x="240321" y="1060510"/>
                </a:cubicBezTo>
                <a:cubicBezTo>
                  <a:pt x="241938" y="1067701"/>
                  <a:pt x="243596" y="1074892"/>
                  <a:pt x="245296" y="1082083"/>
                </a:cubicBezTo>
                <a:cubicBezTo>
                  <a:pt x="245891" y="1084344"/>
                  <a:pt x="247408" y="1086255"/>
                  <a:pt x="249477" y="1087350"/>
                </a:cubicBezTo>
                <a:cubicBezTo>
                  <a:pt x="251609" y="1088730"/>
                  <a:pt x="253658" y="1089942"/>
                  <a:pt x="255999" y="1091280"/>
                </a:cubicBezTo>
                <a:lnTo>
                  <a:pt x="303617" y="1121841"/>
                </a:lnTo>
                <a:cubicBezTo>
                  <a:pt x="320340" y="1132585"/>
                  <a:pt x="337063" y="1143413"/>
                  <a:pt x="353786" y="1154116"/>
                </a:cubicBezTo>
                <a:cubicBezTo>
                  <a:pt x="356586" y="1156340"/>
                  <a:pt x="359887" y="1157845"/>
                  <a:pt x="363401" y="1158506"/>
                </a:cubicBezTo>
                <a:lnTo>
                  <a:pt x="364948" y="1160053"/>
                </a:lnTo>
                <a:lnTo>
                  <a:pt x="365157" y="1160303"/>
                </a:lnTo>
                <a:close/>
                <a:moveTo>
                  <a:pt x="1075961" y="286578"/>
                </a:moveTo>
                <a:lnTo>
                  <a:pt x="1075961" y="286578"/>
                </a:lnTo>
                <a:lnTo>
                  <a:pt x="1074372" y="285073"/>
                </a:lnTo>
                <a:cubicBezTo>
                  <a:pt x="1074439" y="283821"/>
                  <a:pt x="1074309" y="282566"/>
                  <a:pt x="1073996" y="281352"/>
                </a:cubicBezTo>
                <a:cubicBezTo>
                  <a:pt x="1071446" y="274998"/>
                  <a:pt x="1068770" y="268810"/>
                  <a:pt x="1066094" y="262330"/>
                </a:cubicBezTo>
                <a:cubicBezTo>
                  <a:pt x="1062415" y="253634"/>
                  <a:pt x="1058695" y="244980"/>
                  <a:pt x="1055057" y="236284"/>
                </a:cubicBezTo>
                <a:cubicBezTo>
                  <a:pt x="1050877" y="226669"/>
                  <a:pt x="1046905" y="217053"/>
                  <a:pt x="1043059" y="207354"/>
                </a:cubicBezTo>
                <a:cubicBezTo>
                  <a:pt x="1041913" y="203921"/>
                  <a:pt x="1038911" y="201440"/>
                  <a:pt x="1035324" y="200957"/>
                </a:cubicBezTo>
                <a:cubicBezTo>
                  <a:pt x="1028593" y="199661"/>
                  <a:pt x="1021904" y="197989"/>
                  <a:pt x="1015215" y="196359"/>
                </a:cubicBezTo>
                <a:cubicBezTo>
                  <a:pt x="1008526" y="194728"/>
                  <a:pt x="1002673" y="193307"/>
                  <a:pt x="996653" y="191802"/>
                </a:cubicBezTo>
                <a:cubicBezTo>
                  <a:pt x="994939" y="191384"/>
                  <a:pt x="993183" y="191091"/>
                  <a:pt x="991427" y="190840"/>
                </a:cubicBezTo>
                <a:cubicBezTo>
                  <a:pt x="991009" y="190840"/>
                  <a:pt x="990173" y="191091"/>
                  <a:pt x="990131" y="191384"/>
                </a:cubicBezTo>
                <a:cubicBezTo>
                  <a:pt x="989955" y="192069"/>
                  <a:pt x="989955" y="192788"/>
                  <a:pt x="990131" y="193474"/>
                </a:cubicBezTo>
                <a:cubicBezTo>
                  <a:pt x="990348" y="193939"/>
                  <a:pt x="990662" y="194352"/>
                  <a:pt x="991051" y="194686"/>
                </a:cubicBezTo>
                <a:lnTo>
                  <a:pt x="1036788" y="244855"/>
                </a:lnTo>
                <a:cubicBezTo>
                  <a:pt x="1045484" y="254429"/>
                  <a:pt x="1054138" y="264128"/>
                  <a:pt x="1062959" y="273660"/>
                </a:cubicBezTo>
                <a:cubicBezTo>
                  <a:pt x="1066203" y="278002"/>
                  <a:pt x="1070079" y="281835"/>
                  <a:pt x="1074456" y="285031"/>
                </a:cubicBezTo>
                <a:close/>
                <a:moveTo>
                  <a:pt x="643843" y="1598190"/>
                </a:moveTo>
                <a:lnTo>
                  <a:pt x="644052" y="1598190"/>
                </a:lnTo>
                <a:lnTo>
                  <a:pt x="643843" y="1598190"/>
                </a:lnTo>
                <a:lnTo>
                  <a:pt x="640791" y="1596811"/>
                </a:lnTo>
                <a:lnTo>
                  <a:pt x="639202" y="1595138"/>
                </a:lnTo>
                <a:lnTo>
                  <a:pt x="636192" y="1593717"/>
                </a:lnTo>
                <a:lnTo>
                  <a:pt x="636192" y="1593717"/>
                </a:lnTo>
                <a:lnTo>
                  <a:pt x="639202" y="1595138"/>
                </a:lnTo>
                <a:lnTo>
                  <a:pt x="640791" y="1596769"/>
                </a:lnTo>
                <a:close/>
                <a:moveTo>
                  <a:pt x="625532" y="1585899"/>
                </a:moveTo>
                <a:lnTo>
                  <a:pt x="627078" y="1587446"/>
                </a:lnTo>
                <a:cubicBezTo>
                  <a:pt x="628061" y="1589089"/>
                  <a:pt x="629737" y="1590197"/>
                  <a:pt x="631635" y="1590456"/>
                </a:cubicBezTo>
                <a:lnTo>
                  <a:pt x="631635" y="1590749"/>
                </a:lnTo>
                <a:lnTo>
                  <a:pt x="631343" y="1590749"/>
                </a:lnTo>
                <a:cubicBezTo>
                  <a:pt x="630532" y="1588947"/>
                  <a:pt x="628763" y="1587760"/>
                  <a:pt x="626786" y="1587697"/>
                </a:cubicBezTo>
                <a:lnTo>
                  <a:pt x="625239" y="1586150"/>
                </a:lnTo>
                <a:lnTo>
                  <a:pt x="622145" y="1584645"/>
                </a:lnTo>
                <a:cubicBezTo>
                  <a:pt x="621184" y="1582053"/>
                  <a:pt x="618759" y="1580924"/>
                  <a:pt x="616710" y="1579461"/>
                </a:cubicBezTo>
                <a:cubicBezTo>
                  <a:pt x="612989" y="1576827"/>
                  <a:pt x="609185" y="1574277"/>
                  <a:pt x="605422" y="1571643"/>
                </a:cubicBezTo>
                <a:cubicBezTo>
                  <a:pt x="599193" y="1567462"/>
                  <a:pt x="592880" y="1562822"/>
                  <a:pt x="586693" y="1558474"/>
                </a:cubicBezTo>
                <a:cubicBezTo>
                  <a:pt x="576450" y="1551367"/>
                  <a:pt x="566207" y="1544259"/>
                  <a:pt x="555881" y="1537319"/>
                </a:cubicBezTo>
                <a:cubicBezTo>
                  <a:pt x="549568" y="1533139"/>
                  <a:pt x="543339" y="1528665"/>
                  <a:pt x="536650" y="1524986"/>
                </a:cubicBezTo>
                <a:cubicBezTo>
                  <a:pt x="523773" y="1517795"/>
                  <a:pt x="510688" y="1510981"/>
                  <a:pt x="497644" y="1504083"/>
                </a:cubicBezTo>
                <a:cubicBezTo>
                  <a:pt x="493839" y="1502076"/>
                  <a:pt x="489826" y="1500529"/>
                  <a:pt x="485896" y="1498731"/>
                </a:cubicBezTo>
                <a:lnTo>
                  <a:pt x="482635" y="1497310"/>
                </a:lnTo>
                <a:cubicBezTo>
                  <a:pt x="482564" y="1497093"/>
                  <a:pt x="482451" y="1496896"/>
                  <a:pt x="482301" y="1496725"/>
                </a:cubicBezTo>
                <a:cubicBezTo>
                  <a:pt x="482133" y="1496700"/>
                  <a:pt x="481966" y="1496700"/>
                  <a:pt x="481799" y="1496725"/>
                </a:cubicBezTo>
                <a:lnTo>
                  <a:pt x="482719" y="1497352"/>
                </a:lnTo>
                <a:lnTo>
                  <a:pt x="485980" y="1498773"/>
                </a:lnTo>
                <a:cubicBezTo>
                  <a:pt x="486899" y="1501115"/>
                  <a:pt x="489157" y="1501992"/>
                  <a:pt x="491038" y="1503205"/>
                </a:cubicBezTo>
                <a:lnTo>
                  <a:pt x="511942" y="1516249"/>
                </a:lnTo>
                <a:cubicBezTo>
                  <a:pt x="527076" y="1525726"/>
                  <a:pt x="542198" y="1535229"/>
                  <a:pt x="557302" y="1544761"/>
                </a:cubicBezTo>
                <a:cubicBezTo>
                  <a:pt x="571350" y="1553582"/>
                  <a:pt x="585313" y="1562445"/>
                  <a:pt x="599360" y="1571309"/>
                </a:cubicBezTo>
                <a:cubicBezTo>
                  <a:pt x="605381" y="1575113"/>
                  <a:pt x="611401" y="1578959"/>
                  <a:pt x="617505" y="1582680"/>
                </a:cubicBezTo>
                <a:cubicBezTo>
                  <a:pt x="619072" y="1583474"/>
                  <a:pt x="620707" y="1584118"/>
                  <a:pt x="622396" y="1584603"/>
                </a:cubicBezTo>
                <a:cubicBezTo>
                  <a:pt x="623090" y="1585619"/>
                  <a:pt x="624323" y="1586129"/>
                  <a:pt x="625532" y="1585899"/>
                </a:cubicBezTo>
                <a:close/>
                <a:moveTo>
                  <a:pt x="311310" y="950432"/>
                </a:moveTo>
                <a:lnTo>
                  <a:pt x="309846" y="947213"/>
                </a:lnTo>
                <a:cubicBezTo>
                  <a:pt x="309279" y="945520"/>
                  <a:pt x="308623" y="943860"/>
                  <a:pt x="307881" y="942238"/>
                </a:cubicBezTo>
                <a:cubicBezTo>
                  <a:pt x="303701" y="934838"/>
                  <a:pt x="299855" y="927480"/>
                  <a:pt x="295841" y="920080"/>
                </a:cubicBezTo>
                <a:cubicBezTo>
                  <a:pt x="289319" y="908249"/>
                  <a:pt x="282755" y="896459"/>
                  <a:pt x="276317" y="884586"/>
                </a:cubicBezTo>
                <a:cubicBezTo>
                  <a:pt x="269085" y="871375"/>
                  <a:pt x="261977" y="858122"/>
                  <a:pt x="254745" y="844953"/>
                </a:cubicBezTo>
                <a:cubicBezTo>
                  <a:pt x="245742" y="828703"/>
                  <a:pt x="236726" y="812440"/>
                  <a:pt x="227696" y="796164"/>
                </a:cubicBezTo>
                <a:cubicBezTo>
                  <a:pt x="221048" y="784124"/>
                  <a:pt x="214317" y="772083"/>
                  <a:pt x="207712" y="760043"/>
                </a:cubicBezTo>
                <a:cubicBezTo>
                  <a:pt x="195950" y="738554"/>
                  <a:pt x="184258" y="717078"/>
                  <a:pt x="172636" y="695618"/>
                </a:cubicBezTo>
                <a:cubicBezTo>
                  <a:pt x="167493" y="686212"/>
                  <a:pt x="162518" y="676763"/>
                  <a:pt x="157334" y="667399"/>
                </a:cubicBezTo>
                <a:cubicBezTo>
                  <a:pt x="152150" y="658034"/>
                  <a:pt x="146423" y="648376"/>
                  <a:pt x="141155" y="638802"/>
                </a:cubicBezTo>
                <a:cubicBezTo>
                  <a:pt x="133086" y="624003"/>
                  <a:pt x="125268" y="609119"/>
                  <a:pt x="117283" y="594320"/>
                </a:cubicBezTo>
                <a:cubicBezTo>
                  <a:pt x="116613" y="593291"/>
                  <a:pt x="115888" y="592300"/>
                  <a:pt x="115109" y="591352"/>
                </a:cubicBezTo>
                <a:cubicBezTo>
                  <a:pt x="113769" y="592714"/>
                  <a:pt x="113231" y="594679"/>
                  <a:pt x="113688" y="596536"/>
                </a:cubicBezTo>
                <a:cubicBezTo>
                  <a:pt x="113688" y="613635"/>
                  <a:pt x="114273" y="630692"/>
                  <a:pt x="114357" y="647791"/>
                </a:cubicBezTo>
                <a:cubicBezTo>
                  <a:pt x="114356" y="651365"/>
                  <a:pt x="115450" y="654852"/>
                  <a:pt x="117492" y="657783"/>
                </a:cubicBezTo>
                <a:lnTo>
                  <a:pt x="127693" y="672792"/>
                </a:lnTo>
                <a:cubicBezTo>
                  <a:pt x="135469" y="684456"/>
                  <a:pt x="143329" y="696078"/>
                  <a:pt x="151021" y="707784"/>
                </a:cubicBezTo>
                <a:cubicBezTo>
                  <a:pt x="161808" y="724131"/>
                  <a:pt x="172468" y="740644"/>
                  <a:pt x="183255" y="757033"/>
                </a:cubicBezTo>
                <a:cubicBezTo>
                  <a:pt x="191616" y="769575"/>
                  <a:pt x="199977" y="782117"/>
                  <a:pt x="208339" y="794659"/>
                </a:cubicBezTo>
                <a:cubicBezTo>
                  <a:pt x="215321" y="805278"/>
                  <a:pt x="222219" y="816022"/>
                  <a:pt x="229242" y="826683"/>
                </a:cubicBezTo>
                <a:cubicBezTo>
                  <a:pt x="234803" y="835045"/>
                  <a:pt x="240363" y="843782"/>
                  <a:pt x="245965" y="852269"/>
                </a:cubicBezTo>
                <a:cubicBezTo>
                  <a:pt x="253323" y="863264"/>
                  <a:pt x="260849" y="874176"/>
                  <a:pt x="268123" y="885213"/>
                </a:cubicBezTo>
                <a:cubicBezTo>
                  <a:pt x="279745" y="902856"/>
                  <a:pt x="291159" y="920665"/>
                  <a:pt x="302865" y="938308"/>
                </a:cubicBezTo>
                <a:cubicBezTo>
                  <a:pt x="304913" y="941360"/>
                  <a:pt x="306460" y="945123"/>
                  <a:pt x="310181" y="946669"/>
                </a:cubicBezTo>
                <a:lnTo>
                  <a:pt x="311644" y="949889"/>
                </a:lnTo>
                <a:lnTo>
                  <a:pt x="313149" y="952857"/>
                </a:lnTo>
                <a:lnTo>
                  <a:pt x="313149" y="952857"/>
                </a:lnTo>
                <a:close/>
                <a:moveTo>
                  <a:pt x="113771" y="1049557"/>
                </a:moveTo>
                <a:lnTo>
                  <a:pt x="115360" y="1051187"/>
                </a:lnTo>
                <a:cubicBezTo>
                  <a:pt x="116020" y="1053098"/>
                  <a:pt x="117853" y="1054356"/>
                  <a:pt x="119875" y="1054281"/>
                </a:cubicBezTo>
                <a:lnTo>
                  <a:pt x="123136" y="1055660"/>
                </a:lnTo>
                <a:lnTo>
                  <a:pt x="125895" y="1057333"/>
                </a:lnTo>
                <a:lnTo>
                  <a:pt x="126397" y="1057625"/>
                </a:lnTo>
                <a:lnTo>
                  <a:pt x="125812" y="1057416"/>
                </a:lnTo>
                <a:lnTo>
                  <a:pt x="123052" y="1055744"/>
                </a:lnTo>
                <a:lnTo>
                  <a:pt x="119875" y="1054239"/>
                </a:lnTo>
                <a:cubicBezTo>
                  <a:pt x="119017" y="1052466"/>
                  <a:pt x="117243" y="1051325"/>
                  <a:pt x="115276" y="1051271"/>
                </a:cubicBezTo>
                <a:lnTo>
                  <a:pt x="113688" y="1049640"/>
                </a:lnTo>
                <a:lnTo>
                  <a:pt x="113102" y="1049389"/>
                </a:lnTo>
                <a:close/>
                <a:moveTo>
                  <a:pt x="823154" y="1074139"/>
                </a:moveTo>
                <a:lnTo>
                  <a:pt x="821690" y="1077233"/>
                </a:lnTo>
                <a:cubicBezTo>
                  <a:pt x="820729" y="1078027"/>
                  <a:pt x="819851" y="1078905"/>
                  <a:pt x="819056" y="1079867"/>
                </a:cubicBezTo>
                <a:cubicBezTo>
                  <a:pt x="814416" y="1086807"/>
                  <a:pt x="809733" y="1093747"/>
                  <a:pt x="805260" y="1100770"/>
                </a:cubicBezTo>
                <a:cubicBezTo>
                  <a:pt x="802643" y="1104157"/>
                  <a:pt x="803199" y="1109015"/>
                  <a:pt x="806514" y="1111724"/>
                </a:cubicBezTo>
                <a:cubicBezTo>
                  <a:pt x="807179" y="1112330"/>
                  <a:pt x="808212" y="1112284"/>
                  <a:pt x="808818" y="1111619"/>
                </a:cubicBezTo>
                <a:cubicBezTo>
                  <a:pt x="808914" y="1111510"/>
                  <a:pt x="808998" y="1111393"/>
                  <a:pt x="809065" y="1111264"/>
                </a:cubicBezTo>
                <a:cubicBezTo>
                  <a:pt x="809524" y="1110344"/>
                  <a:pt x="809942" y="1109424"/>
                  <a:pt x="810319" y="1108463"/>
                </a:cubicBezTo>
                <a:cubicBezTo>
                  <a:pt x="813329" y="1100938"/>
                  <a:pt x="816464" y="1093454"/>
                  <a:pt x="819307" y="1085887"/>
                </a:cubicBezTo>
                <a:cubicBezTo>
                  <a:pt x="820206" y="1083002"/>
                  <a:pt x="820959" y="1080072"/>
                  <a:pt x="821565" y="1077107"/>
                </a:cubicBezTo>
                <a:lnTo>
                  <a:pt x="823154" y="1074056"/>
                </a:lnTo>
                <a:lnTo>
                  <a:pt x="823154" y="1074056"/>
                </a:lnTo>
                <a:close/>
                <a:moveTo>
                  <a:pt x="95460" y="934796"/>
                </a:moveTo>
                <a:lnTo>
                  <a:pt x="98470" y="933208"/>
                </a:lnTo>
                <a:cubicBezTo>
                  <a:pt x="98978" y="933170"/>
                  <a:pt x="99482" y="933082"/>
                  <a:pt x="99975" y="932957"/>
                </a:cubicBezTo>
                <a:cubicBezTo>
                  <a:pt x="110642" y="929658"/>
                  <a:pt x="121088" y="925678"/>
                  <a:pt x="131247" y="921042"/>
                </a:cubicBezTo>
                <a:cubicBezTo>
                  <a:pt x="131716" y="920870"/>
                  <a:pt x="132114" y="920548"/>
                  <a:pt x="132375" y="920122"/>
                </a:cubicBezTo>
                <a:cubicBezTo>
                  <a:pt x="132566" y="919666"/>
                  <a:pt x="132566" y="919156"/>
                  <a:pt x="132375" y="918701"/>
                </a:cubicBezTo>
                <a:cubicBezTo>
                  <a:pt x="132166" y="918283"/>
                  <a:pt x="131665" y="917739"/>
                  <a:pt x="131288" y="917781"/>
                </a:cubicBezTo>
                <a:cubicBezTo>
                  <a:pt x="130051" y="917798"/>
                  <a:pt x="128823" y="918011"/>
                  <a:pt x="127651" y="918408"/>
                </a:cubicBezTo>
                <a:cubicBezTo>
                  <a:pt x="124683" y="919788"/>
                  <a:pt x="121756" y="921334"/>
                  <a:pt x="118830" y="922839"/>
                </a:cubicBezTo>
                <a:cubicBezTo>
                  <a:pt x="112057" y="926297"/>
                  <a:pt x="105312" y="929792"/>
                  <a:pt x="98595" y="933333"/>
                </a:cubicBezTo>
                <a:lnTo>
                  <a:pt x="95543" y="934838"/>
                </a:lnTo>
                <a:lnTo>
                  <a:pt x="94958" y="934838"/>
                </a:lnTo>
                <a:close/>
                <a:moveTo>
                  <a:pt x="181164" y="902730"/>
                </a:moveTo>
                <a:lnTo>
                  <a:pt x="181164" y="902730"/>
                </a:lnTo>
                <a:lnTo>
                  <a:pt x="179701" y="899595"/>
                </a:lnTo>
                <a:cubicBezTo>
                  <a:pt x="179032" y="897964"/>
                  <a:pt x="178405" y="896334"/>
                  <a:pt x="177652" y="894745"/>
                </a:cubicBezTo>
                <a:cubicBezTo>
                  <a:pt x="176900" y="893157"/>
                  <a:pt x="174810" y="892488"/>
                  <a:pt x="174893" y="893533"/>
                </a:cubicBezTo>
                <a:cubicBezTo>
                  <a:pt x="174922" y="894486"/>
                  <a:pt x="175244" y="895406"/>
                  <a:pt x="175813" y="896167"/>
                </a:cubicBezTo>
                <a:cubicBezTo>
                  <a:pt x="177070" y="897358"/>
                  <a:pt x="178396" y="898474"/>
                  <a:pt x="179785" y="899511"/>
                </a:cubicBezTo>
                <a:close/>
                <a:moveTo>
                  <a:pt x="1138755" y="1448103"/>
                </a:moveTo>
                <a:lnTo>
                  <a:pt x="1137334" y="1451197"/>
                </a:lnTo>
                <a:cubicBezTo>
                  <a:pt x="1131941" y="1455378"/>
                  <a:pt x="1130477" y="1458053"/>
                  <a:pt x="1128972" y="1466749"/>
                </a:cubicBezTo>
                <a:cubicBezTo>
                  <a:pt x="1131522" y="1462318"/>
                  <a:pt x="1133571" y="1458889"/>
                  <a:pt x="1135536" y="1455336"/>
                </a:cubicBezTo>
                <a:cubicBezTo>
                  <a:pt x="1136163" y="1453977"/>
                  <a:pt x="1136707" y="1452581"/>
                  <a:pt x="1137166" y="1451155"/>
                </a:cubicBezTo>
                <a:lnTo>
                  <a:pt x="1138671" y="1448103"/>
                </a:lnTo>
                <a:close/>
                <a:moveTo>
                  <a:pt x="129073" y="853482"/>
                </a:moveTo>
                <a:lnTo>
                  <a:pt x="130703" y="855112"/>
                </a:lnTo>
                <a:lnTo>
                  <a:pt x="133504" y="858248"/>
                </a:lnTo>
                <a:lnTo>
                  <a:pt x="134048" y="858498"/>
                </a:lnTo>
                <a:cubicBezTo>
                  <a:pt x="134184" y="858536"/>
                  <a:pt x="134329" y="858536"/>
                  <a:pt x="134466" y="858498"/>
                </a:cubicBezTo>
                <a:lnTo>
                  <a:pt x="133421" y="858248"/>
                </a:lnTo>
                <a:cubicBezTo>
                  <a:pt x="133272" y="856705"/>
                  <a:pt x="132138" y="855434"/>
                  <a:pt x="130620" y="855112"/>
                </a:cubicBezTo>
                <a:lnTo>
                  <a:pt x="128989" y="853482"/>
                </a:lnTo>
                <a:cubicBezTo>
                  <a:pt x="128655" y="853147"/>
                  <a:pt x="128696" y="851935"/>
                  <a:pt x="127777" y="852980"/>
                </a:cubicBezTo>
                <a:close/>
                <a:moveTo>
                  <a:pt x="58544" y="1025016"/>
                </a:moveTo>
                <a:cubicBezTo>
                  <a:pt x="58502" y="1025221"/>
                  <a:pt x="58502" y="1025434"/>
                  <a:pt x="58544" y="1025643"/>
                </a:cubicBezTo>
                <a:cubicBezTo>
                  <a:pt x="58544" y="1025643"/>
                  <a:pt x="58544" y="1025936"/>
                  <a:pt x="58795" y="1026103"/>
                </a:cubicBezTo>
                <a:lnTo>
                  <a:pt x="58419" y="1025100"/>
                </a:lnTo>
                <a:cubicBezTo>
                  <a:pt x="58448" y="1024865"/>
                  <a:pt x="58448" y="1024623"/>
                  <a:pt x="58419" y="1024389"/>
                </a:cubicBezTo>
                <a:cubicBezTo>
                  <a:pt x="58419" y="1024389"/>
                  <a:pt x="58084" y="1024389"/>
                  <a:pt x="57917" y="1024054"/>
                </a:cubicBezTo>
                <a:close/>
                <a:moveTo>
                  <a:pt x="297430" y="973050"/>
                </a:moveTo>
                <a:lnTo>
                  <a:pt x="297430" y="973050"/>
                </a:lnTo>
                <a:lnTo>
                  <a:pt x="294336" y="971587"/>
                </a:lnTo>
                <a:cubicBezTo>
                  <a:pt x="293625" y="968744"/>
                  <a:pt x="290991" y="967824"/>
                  <a:pt x="288985" y="966402"/>
                </a:cubicBezTo>
                <a:cubicBezTo>
                  <a:pt x="284219" y="962974"/>
                  <a:pt x="279327" y="959797"/>
                  <a:pt x="274519" y="956452"/>
                </a:cubicBezTo>
                <a:cubicBezTo>
                  <a:pt x="261977" y="947882"/>
                  <a:pt x="249853" y="939270"/>
                  <a:pt x="237478" y="930741"/>
                </a:cubicBezTo>
                <a:cubicBezTo>
                  <a:pt x="222971" y="920791"/>
                  <a:pt x="208213" y="911468"/>
                  <a:pt x="194041" y="900765"/>
                </a:cubicBezTo>
                <a:cubicBezTo>
                  <a:pt x="190581" y="898299"/>
                  <a:pt x="186900" y="896158"/>
                  <a:pt x="183046" y="894369"/>
                </a:cubicBezTo>
                <a:cubicBezTo>
                  <a:pt x="182837" y="895330"/>
                  <a:pt x="182502" y="895916"/>
                  <a:pt x="182711" y="896250"/>
                </a:cubicBezTo>
                <a:cubicBezTo>
                  <a:pt x="186223" y="902438"/>
                  <a:pt x="189693" y="908792"/>
                  <a:pt x="193456" y="914729"/>
                </a:cubicBezTo>
                <a:cubicBezTo>
                  <a:pt x="194607" y="916460"/>
                  <a:pt x="196155" y="917894"/>
                  <a:pt x="197971" y="918910"/>
                </a:cubicBezTo>
                <a:cubicBezTo>
                  <a:pt x="203852" y="922451"/>
                  <a:pt x="209816" y="925879"/>
                  <a:pt x="215864" y="929194"/>
                </a:cubicBezTo>
                <a:cubicBezTo>
                  <a:pt x="231026" y="937556"/>
                  <a:pt x="246216" y="945917"/>
                  <a:pt x="261434" y="954278"/>
                </a:cubicBezTo>
                <a:cubicBezTo>
                  <a:pt x="272429" y="960257"/>
                  <a:pt x="283466" y="966068"/>
                  <a:pt x="294461" y="971963"/>
                </a:cubicBezTo>
                <a:close/>
                <a:moveTo>
                  <a:pt x="792467" y="1685525"/>
                </a:moveTo>
                <a:lnTo>
                  <a:pt x="795686" y="1686989"/>
                </a:lnTo>
                <a:cubicBezTo>
                  <a:pt x="797396" y="1689204"/>
                  <a:pt x="799725" y="1690860"/>
                  <a:pt x="802375" y="1691755"/>
                </a:cubicBezTo>
                <a:cubicBezTo>
                  <a:pt x="817259" y="1699531"/>
                  <a:pt x="832184" y="1707223"/>
                  <a:pt x="847067" y="1714957"/>
                </a:cubicBezTo>
                <a:cubicBezTo>
                  <a:pt x="850382" y="1716889"/>
                  <a:pt x="854145" y="1717913"/>
                  <a:pt x="857979" y="1717926"/>
                </a:cubicBezTo>
                <a:cubicBezTo>
                  <a:pt x="860445" y="1717926"/>
                  <a:pt x="862954" y="1719305"/>
                  <a:pt x="865379" y="1717717"/>
                </a:cubicBezTo>
                <a:cubicBezTo>
                  <a:pt x="864501" y="1714330"/>
                  <a:pt x="861198" y="1714372"/>
                  <a:pt x="858899" y="1713536"/>
                </a:cubicBezTo>
                <a:cubicBezTo>
                  <a:pt x="839333" y="1705175"/>
                  <a:pt x="819684" y="1696813"/>
                  <a:pt x="799992" y="1688452"/>
                </a:cubicBezTo>
                <a:cubicBezTo>
                  <a:pt x="798630" y="1687984"/>
                  <a:pt x="797233" y="1687637"/>
                  <a:pt x="795812" y="1687407"/>
                </a:cubicBezTo>
                <a:lnTo>
                  <a:pt x="792593" y="1685943"/>
                </a:lnTo>
                <a:cubicBezTo>
                  <a:pt x="792593" y="1685734"/>
                  <a:pt x="792593" y="1685484"/>
                  <a:pt x="792258" y="1685358"/>
                </a:cubicBezTo>
                <a:cubicBezTo>
                  <a:pt x="791924" y="1685233"/>
                  <a:pt x="791924" y="1685358"/>
                  <a:pt x="791715" y="1685358"/>
                </a:cubicBezTo>
                <a:close/>
                <a:moveTo>
                  <a:pt x="772609" y="1680885"/>
                </a:moveTo>
                <a:lnTo>
                  <a:pt x="772609" y="1680885"/>
                </a:lnTo>
                <a:lnTo>
                  <a:pt x="769473" y="1679463"/>
                </a:lnTo>
                <a:cubicBezTo>
                  <a:pt x="768257" y="1677515"/>
                  <a:pt x="766413" y="1676039"/>
                  <a:pt x="764247" y="1675283"/>
                </a:cubicBezTo>
                <a:cubicBezTo>
                  <a:pt x="762241" y="1674237"/>
                  <a:pt x="760067" y="1673359"/>
                  <a:pt x="758060" y="1672273"/>
                </a:cubicBezTo>
                <a:cubicBezTo>
                  <a:pt x="745535" y="1665399"/>
                  <a:pt x="732641" y="1659233"/>
                  <a:pt x="719430" y="1653794"/>
                </a:cubicBezTo>
                <a:cubicBezTo>
                  <a:pt x="709480" y="1649613"/>
                  <a:pt x="699614" y="1645683"/>
                  <a:pt x="689622" y="1641753"/>
                </a:cubicBezTo>
                <a:cubicBezTo>
                  <a:pt x="687281" y="1640834"/>
                  <a:pt x="684772" y="1640290"/>
                  <a:pt x="682347" y="1639579"/>
                </a:cubicBezTo>
                <a:cubicBezTo>
                  <a:pt x="681135" y="1638827"/>
                  <a:pt x="679923" y="1638033"/>
                  <a:pt x="678668" y="1637322"/>
                </a:cubicBezTo>
                <a:cubicBezTo>
                  <a:pt x="678668" y="1637322"/>
                  <a:pt x="678292" y="1637531"/>
                  <a:pt x="678208" y="1637698"/>
                </a:cubicBezTo>
                <a:cubicBezTo>
                  <a:pt x="678133" y="1637899"/>
                  <a:pt x="678133" y="1638125"/>
                  <a:pt x="678208" y="1638325"/>
                </a:cubicBezTo>
                <a:cubicBezTo>
                  <a:pt x="679546" y="1638743"/>
                  <a:pt x="680926" y="1639120"/>
                  <a:pt x="682389" y="1639454"/>
                </a:cubicBezTo>
                <a:cubicBezTo>
                  <a:pt x="683418" y="1640549"/>
                  <a:pt x="684584" y="1641502"/>
                  <a:pt x="685859" y="1642297"/>
                </a:cubicBezTo>
                <a:cubicBezTo>
                  <a:pt x="694221" y="1646478"/>
                  <a:pt x="702331" y="1650282"/>
                  <a:pt x="710693" y="1654086"/>
                </a:cubicBezTo>
                <a:cubicBezTo>
                  <a:pt x="723205" y="1659659"/>
                  <a:pt x="735748" y="1665236"/>
                  <a:pt x="748319" y="1670809"/>
                </a:cubicBezTo>
                <a:cubicBezTo>
                  <a:pt x="755342" y="1673861"/>
                  <a:pt x="762450" y="1676579"/>
                  <a:pt x="769515" y="1679422"/>
                </a:cubicBezTo>
                <a:close/>
                <a:moveTo>
                  <a:pt x="671478" y="1634897"/>
                </a:moveTo>
                <a:lnTo>
                  <a:pt x="671478" y="1634897"/>
                </a:lnTo>
                <a:lnTo>
                  <a:pt x="672648" y="1635399"/>
                </a:lnTo>
                <a:close/>
                <a:moveTo>
                  <a:pt x="1218523" y="927104"/>
                </a:moveTo>
                <a:cubicBezTo>
                  <a:pt x="1218272" y="927522"/>
                  <a:pt x="1217938" y="927856"/>
                  <a:pt x="1217687" y="928274"/>
                </a:cubicBezTo>
                <a:cubicBezTo>
                  <a:pt x="1217662" y="928513"/>
                  <a:pt x="1217662" y="928747"/>
                  <a:pt x="1217687" y="928985"/>
                </a:cubicBezTo>
                <a:cubicBezTo>
                  <a:pt x="1217938" y="928985"/>
                  <a:pt x="1218314" y="928693"/>
                  <a:pt x="1218356" y="928442"/>
                </a:cubicBezTo>
                <a:cubicBezTo>
                  <a:pt x="1218418" y="927969"/>
                  <a:pt x="1218418" y="927493"/>
                  <a:pt x="1218356" y="927020"/>
                </a:cubicBezTo>
                <a:cubicBezTo>
                  <a:pt x="1218774" y="926686"/>
                  <a:pt x="1219986" y="926686"/>
                  <a:pt x="1218857" y="925766"/>
                </a:cubicBezTo>
                <a:close/>
                <a:moveTo>
                  <a:pt x="898239" y="79884"/>
                </a:moveTo>
                <a:lnTo>
                  <a:pt x="896609" y="78254"/>
                </a:lnTo>
                <a:cubicBezTo>
                  <a:pt x="894025" y="74244"/>
                  <a:pt x="890338" y="71065"/>
                  <a:pt x="885990" y="69098"/>
                </a:cubicBezTo>
                <a:cubicBezTo>
                  <a:pt x="885860" y="68948"/>
                  <a:pt x="885722" y="68809"/>
                  <a:pt x="885572" y="68680"/>
                </a:cubicBezTo>
                <a:cubicBezTo>
                  <a:pt x="885572" y="68680"/>
                  <a:pt x="885279" y="68680"/>
                  <a:pt x="885153" y="68680"/>
                </a:cubicBezTo>
                <a:lnTo>
                  <a:pt x="886073" y="69098"/>
                </a:lnTo>
                <a:cubicBezTo>
                  <a:pt x="888205" y="73480"/>
                  <a:pt x="892043" y="76791"/>
                  <a:pt x="896692" y="78254"/>
                </a:cubicBezTo>
                <a:lnTo>
                  <a:pt x="898281" y="79884"/>
                </a:lnTo>
                <a:lnTo>
                  <a:pt x="901333" y="82978"/>
                </a:lnTo>
                <a:cubicBezTo>
                  <a:pt x="902704" y="85131"/>
                  <a:pt x="904790" y="86730"/>
                  <a:pt x="907228" y="87493"/>
                </a:cubicBezTo>
                <a:lnTo>
                  <a:pt x="910321" y="90629"/>
                </a:lnTo>
                <a:lnTo>
                  <a:pt x="910321" y="90629"/>
                </a:lnTo>
                <a:cubicBezTo>
                  <a:pt x="910050" y="89038"/>
                  <a:pt x="908816" y="87786"/>
                  <a:pt x="907228" y="87493"/>
                </a:cubicBezTo>
                <a:cubicBezTo>
                  <a:pt x="905886" y="85243"/>
                  <a:pt x="903707" y="83618"/>
                  <a:pt x="901166" y="82978"/>
                </a:cubicBezTo>
                <a:cubicBezTo>
                  <a:pt x="900961" y="81423"/>
                  <a:pt x="899778" y="80177"/>
                  <a:pt x="898239" y="79884"/>
                </a:cubicBezTo>
                <a:close/>
                <a:moveTo>
                  <a:pt x="296217" y="1250481"/>
                </a:moveTo>
                <a:lnTo>
                  <a:pt x="297681" y="1253659"/>
                </a:lnTo>
                <a:cubicBezTo>
                  <a:pt x="297890" y="1254637"/>
                  <a:pt x="298169" y="1255603"/>
                  <a:pt x="298517" y="1256543"/>
                </a:cubicBezTo>
                <a:cubicBezTo>
                  <a:pt x="301917" y="1263400"/>
                  <a:pt x="305317" y="1270244"/>
                  <a:pt x="308718" y="1277071"/>
                </a:cubicBezTo>
                <a:cubicBezTo>
                  <a:pt x="321650" y="1302769"/>
                  <a:pt x="334596" y="1328464"/>
                  <a:pt x="347556" y="1354163"/>
                </a:cubicBezTo>
                <a:cubicBezTo>
                  <a:pt x="359053" y="1376906"/>
                  <a:pt x="370634" y="1399565"/>
                  <a:pt x="382047" y="1422350"/>
                </a:cubicBezTo>
                <a:cubicBezTo>
                  <a:pt x="383598" y="1425582"/>
                  <a:pt x="385838" y="1428437"/>
                  <a:pt x="388611" y="1430711"/>
                </a:cubicBezTo>
                <a:cubicBezTo>
                  <a:pt x="397307" y="1437777"/>
                  <a:pt x="405794" y="1445135"/>
                  <a:pt x="414406" y="1452284"/>
                </a:cubicBezTo>
                <a:cubicBezTo>
                  <a:pt x="415242" y="1452995"/>
                  <a:pt x="416078" y="1454249"/>
                  <a:pt x="417959" y="1453622"/>
                </a:cubicBezTo>
                <a:cubicBezTo>
                  <a:pt x="416622" y="1451113"/>
                  <a:pt x="415367" y="1448688"/>
                  <a:pt x="414030" y="1446305"/>
                </a:cubicBezTo>
                <a:cubicBezTo>
                  <a:pt x="412274" y="1443212"/>
                  <a:pt x="410434" y="1440160"/>
                  <a:pt x="408595" y="1437066"/>
                </a:cubicBezTo>
                <a:lnTo>
                  <a:pt x="388569" y="1403620"/>
                </a:lnTo>
                <a:cubicBezTo>
                  <a:pt x="385015" y="1397726"/>
                  <a:pt x="381295" y="1391956"/>
                  <a:pt x="377825" y="1386020"/>
                </a:cubicBezTo>
                <a:cubicBezTo>
                  <a:pt x="370592" y="1373770"/>
                  <a:pt x="363568" y="1361354"/>
                  <a:pt x="356294" y="1349104"/>
                </a:cubicBezTo>
                <a:cubicBezTo>
                  <a:pt x="349020" y="1336855"/>
                  <a:pt x="341996" y="1325609"/>
                  <a:pt x="334931" y="1313819"/>
                </a:cubicBezTo>
                <a:cubicBezTo>
                  <a:pt x="330332" y="1306210"/>
                  <a:pt x="325900" y="1298476"/>
                  <a:pt x="321302" y="1290825"/>
                </a:cubicBezTo>
                <a:cubicBezTo>
                  <a:pt x="318041" y="1285348"/>
                  <a:pt x="314612" y="1280039"/>
                  <a:pt x="311351" y="1274604"/>
                </a:cubicBezTo>
                <a:cubicBezTo>
                  <a:pt x="308091" y="1269169"/>
                  <a:pt x="304788" y="1263107"/>
                  <a:pt x="301318" y="1257463"/>
                </a:cubicBezTo>
                <a:cubicBezTo>
                  <a:pt x="300226" y="1256109"/>
                  <a:pt x="298977" y="1254888"/>
                  <a:pt x="297597" y="1253826"/>
                </a:cubicBezTo>
                <a:lnTo>
                  <a:pt x="296092" y="1250690"/>
                </a:lnTo>
                <a:cubicBezTo>
                  <a:pt x="295982" y="1250001"/>
                  <a:pt x="295785" y="1249327"/>
                  <a:pt x="295507" y="1248684"/>
                </a:cubicBezTo>
                <a:cubicBezTo>
                  <a:pt x="295507" y="1248391"/>
                  <a:pt x="294796" y="1248307"/>
                  <a:pt x="294420" y="1248140"/>
                </a:cubicBezTo>
                <a:cubicBezTo>
                  <a:pt x="294043" y="1247973"/>
                  <a:pt x="294420" y="1249060"/>
                  <a:pt x="294420" y="1249311"/>
                </a:cubicBezTo>
                <a:cubicBezTo>
                  <a:pt x="294971" y="1249687"/>
                  <a:pt x="295560" y="1250009"/>
                  <a:pt x="296175" y="1250272"/>
                </a:cubicBezTo>
                <a:close/>
                <a:moveTo>
                  <a:pt x="826247" y="1100478"/>
                </a:moveTo>
                <a:cubicBezTo>
                  <a:pt x="824032" y="1101105"/>
                  <a:pt x="821607" y="1101397"/>
                  <a:pt x="820227" y="1103571"/>
                </a:cubicBezTo>
                <a:cubicBezTo>
                  <a:pt x="819500" y="1103684"/>
                  <a:pt x="818785" y="1103864"/>
                  <a:pt x="818095" y="1104115"/>
                </a:cubicBezTo>
                <a:cubicBezTo>
                  <a:pt x="817802" y="1104115"/>
                  <a:pt x="817719" y="1104909"/>
                  <a:pt x="817510" y="1105285"/>
                </a:cubicBezTo>
                <a:cubicBezTo>
                  <a:pt x="817928" y="1105285"/>
                  <a:pt x="818513" y="1105285"/>
                  <a:pt x="818764" y="1105285"/>
                </a:cubicBezTo>
                <a:cubicBezTo>
                  <a:pt x="819266" y="1104775"/>
                  <a:pt x="819717" y="1104215"/>
                  <a:pt x="820102" y="1103613"/>
                </a:cubicBezTo>
                <a:cubicBezTo>
                  <a:pt x="822535" y="1103471"/>
                  <a:pt x="824776" y="1102246"/>
                  <a:pt x="826205" y="1100269"/>
                </a:cubicBezTo>
                <a:close/>
                <a:moveTo>
                  <a:pt x="242495" y="1196717"/>
                </a:moveTo>
                <a:cubicBezTo>
                  <a:pt x="243708" y="1195463"/>
                  <a:pt x="244962" y="1194293"/>
                  <a:pt x="246091" y="1192997"/>
                </a:cubicBezTo>
                <a:cubicBezTo>
                  <a:pt x="246091" y="1192997"/>
                  <a:pt x="246091" y="1191951"/>
                  <a:pt x="245714" y="1191826"/>
                </a:cubicBezTo>
                <a:cubicBezTo>
                  <a:pt x="245280" y="1191730"/>
                  <a:pt x="244825" y="1191822"/>
                  <a:pt x="244460" y="1192077"/>
                </a:cubicBezTo>
                <a:cubicBezTo>
                  <a:pt x="243192" y="1193298"/>
                  <a:pt x="242507" y="1194999"/>
                  <a:pt x="242579" y="1196759"/>
                </a:cubicBezTo>
                <a:close/>
                <a:moveTo>
                  <a:pt x="337397" y="1343920"/>
                </a:moveTo>
                <a:cubicBezTo>
                  <a:pt x="337544" y="1341487"/>
                  <a:pt x="336401" y="1339150"/>
                  <a:pt x="334387" y="1337774"/>
                </a:cubicBezTo>
                <a:cubicBezTo>
                  <a:pt x="334454" y="1335450"/>
                  <a:pt x="333715" y="1333176"/>
                  <a:pt x="332297" y="1331336"/>
                </a:cubicBezTo>
                <a:cubicBezTo>
                  <a:pt x="322988" y="1312995"/>
                  <a:pt x="313623" y="1294629"/>
                  <a:pt x="304202" y="1276234"/>
                </a:cubicBezTo>
                <a:cubicBezTo>
                  <a:pt x="298321" y="1264666"/>
                  <a:pt x="292483" y="1253073"/>
                  <a:pt x="286685" y="1241451"/>
                </a:cubicBezTo>
                <a:cubicBezTo>
                  <a:pt x="285013" y="1238023"/>
                  <a:pt x="283675" y="1234427"/>
                  <a:pt x="281961" y="1231041"/>
                </a:cubicBezTo>
                <a:cubicBezTo>
                  <a:pt x="278909" y="1224895"/>
                  <a:pt x="275732" y="1218792"/>
                  <a:pt x="272555" y="1212688"/>
                </a:cubicBezTo>
                <a:cubicBezTo>
                  <a:pt x="271936" y="1211680"/>
                  <a:pt x="271266" y="1210702"/>
                  <a:pt x="270548" y="1209761"/>
                </a:cubicBezTo>
                <a:cubicBezTo>
                  <a:pt x="270247" y="1210622"/>
                  <a:pt x="270078" y="1211525"/>
                  <a:pt x="270046" y="1212437"/>
                </a:cubicBezTo>
                <a:cubicBezTo>
                  <a:pt x="271561" y="1223043"/>
                  <a:pt x="274588" y="1233378"/>
                  <a:pt x="279035" y="1243123"/>
                </a:cubicBezTo>
                <a:cubicBezTo>
                  <a:pt x="280916" y="1246719"/>
                  <a:pt x="283215" y="1250147"/>
                  <a:pt x="285097" y="1253659"/>
                </a:cubicBezTo>
                <a:cubicBezTo>
                  <a:pt x="291702" y="1265168"/>
                  <a:pt x="298294" y="1276653"/>
                  <a:pt x="304871" y="1288108"/>
                </a:cubicBezTo>
                <a:cubicBezTo>
                  <a:pt x="313693" y="1303618"/>
                  <a:pt x="322472" y="1319128"/>
                  <a:pt x="331335" y="1334597"/>
                </a:cubicBezTo>
                <a:cubicBezTo>
                  <a:pt x="332250" y="1335705"/>
                  <a:pt x="333304" y="1336687"/>
                  <a:pt x="334471" y="1337524"/>
                </a:cubicBezTo>
                <a:cubicBezTo>
                  <a:pt x="334225" y="1339999"/>
                  <a:pt x="335408" y="1342398"/>
                  <a:pt x="337523" y="1343711"/>
                </a:cubicBezTo>
                <a:cubicBezTo>
                  <a:pt x="338651" y="1347515"/>
                  <a:pt x="341076" y="1350735"/>
                  <a:pt x="340867" y="1348895"/>
                </a:cubicBezTo>
                <a:cubicBezTo>
                  <a:pt x="340812" y="1346679"/>
                  <a:pt x="339425" y="1344714"/>
                  <a:pt x="337355" y="1343920"/>
                </a:cubicBezTo>
                <a:close/>
                <a:moveTo>
                  <a:pt x="777333" y="1055870"/>
                </a:moveTo>
                <a:cubicBezTo>
                  <a:pt x="780201" y="1055594"/>
                  <a:pt x="782902" y="1054390"/>
                  <a:pt x="785026" y="1052441"/>
                </a:cubicBezTo>
                <a:cubicBezTo>
                  <a:pt x="782020" y="1052027"/>
                  <a:pt x="779051" y="1053399"/>
                  <a:pt x="777417" y="1055953"/>
                </a:cubicBezTo>
                <a:cubicBezTo>
                  <a:pt x="775677" y="1055623"/>
                  <a:pt x="773888" y="1056154"/>
                  <a:pt x="772609" y="1057375"/>
                </a:cubicBezTo>
                <a:cubicBezTo>
                  <a:pt x="767341" y="1057375"/>
                  <a:pt x="763202" y="1060970"/>
                  <a:pt x="758311" y="1062224"/>
                </a:cubicBezTo>
                <a:cubicBezTo>
                  <a:pt x="758018" y="1062224"/>
                  <a:pt x="757851" y="1062893"/>
                  <a:pt x="757642" y="1063269"/>
                </a:cubicBezTo>
                <a:cubicBezTo>
                  <a:pt x="762638" y="1062759"/>
                  <a:pt x="767450" y="1061129"/>
                  <a:pt x="771731" y="1058503"/>
                </a:cubicBezTo>
                <a:cubicBezTo>
                  <a:pt x="772107" y="1058253"/>
                  <a:pt x="772233" y="1057667"/>
                  <a:pt x="772525" y="1057249"/>
                </a:cubicBezTo>
                <a:cubicBezTo>
                  <a:pt x="774239" y="1057483"/>
                  <a:pt x="775970" y="1056982"/>
                  <a:pt x="777291" y="1055870"/>
                </a:cubicBezTo>
                <a:close/>
                <a:moveTo>
                  <a:pt x="79991" y="1000726"/>
                </a:moveTo>
                <a:lnTo>
                  <a:pt x="79991" y="1000726"/>
                </a:lnTo>
                <a:cubicBezTo>
                  <a:pt x="80451" y="1002607"/>
                  <a:pt x="80869" y="1004530"/>
                  <a:pt x="81454" y="1006370"/>
                </a:cubicBezTo>
                <a:cubicBezTo>
                  <a:pt x="81454" y="1006663"/>
                  <a:pt x="82291" y="1006913"/>
                  <a:pt x="82625" y="1006830"/>
                </a:cubicBezTo>
                <a:cubicBezTo>
                  <a:pt x="82959" y="1006746"/>
                  <a:pt x="83670" y="1006286"/>
                  <a:pt x="83712" y="1005952"/>
                </a:cubicBezTo>
                <a:cubicBezTo>
                  <a:pt x="83754" y="1005617"/>
                  <a:pt x="84005" y="1003736"/>
                  <a:pt x="83503" y="1003234"/>
                </a:cubicBezTo>
                <a:cubicBezTo>
                  <a:pt x="82442" y="1002256"/>
                  <a:pt x="81262" y="1001412"/>
                  <a:pt x="79991" y="1000726"/>
                </a:cubicBezTo>
                <a:close/>
                <a:moveTo>
                  <a:pt x="862912" y="1500111"/>
                </a:moveTo>
                <a:cubicBezTo>
                  <a:pt x="859672" y="1498614"/>
                  <a:pt x="855985" y="1498389"/>
                  <a:pt x="852586" y="1499484"/>
                </a:cubicBezTo>
                <a:cubicBezTo>
                  <a:pt x="856766" y="1500362"/>
                  <a:pt x="859609" y="1502452"/>
                  <a:pt x="862828" y="1500027"/>
                </a:cubicBezTo>
                <a:cubicBezTo>
                  <a:pt x="863568" y="1500069"/>
                  <a:pt x="864304" y="1500069"/>
                  <a:pt x="865044" y="1500027"/>
                </a:cubicBezTo>
                <a:cubicBezTo>
                  <a:pt x="865044" y="1500027"/>
                  <a:pt x="865337" y="1499359"/>
                  <a:pt x="865504" y="1499024"/>
                </a:cubicBezTo>
                <a:cubicBezTo>
                  <a:pt x="865671" y="1498690"/>
                  <a:pt x="865002" y="1498815"/>
                  <a:pt x="864793" y="1499024"/>
                </a:cubicBezTo>
                <a:close/>
                <a:moveTo>
                  <a:pt x="1259786" y="822837"/>
                </a:moveTo>
                <a:cubicBezTo>
                  <a:pt x="1257738" y="824434"/>
                  <a:pt x="1256551" y="826888"/>
                  <a:pt x="1256567" y="829484"/>
                </a:cubicBezTo>
                <a:cubicBezTo>
                  <a:pt x="1256705" y="830191"/>
                  <a:pt x="1256960" y="830868"/>
                  <a:pt x="1257320" y="831491"/>
                </a:cubicBezTo>
                <a:cubicBezTo>
                  <a:pt x="1257863" y="831115"/>
                  <a:pt x="1258783" y="830739"/>
                  <a:pt x="1258825" y="830279"/>
                </a:cubicBezTo>
                <a:cubicBezTo>
                  <a:pt x="1259243" y="827812"/>
                  <a:pt x="1259410" y="825262"/>
                  <a:pt x="1259703" y="822753"/>
                </a:cubicBezTo>
                <a:close/>
                <a:moveTo>
                  <a:pt x="1239970" y="887304"/>
                </a:moveTo>
                <a:cubicBezTo>
                  <a:pt x="1237499" y="889724"/>
                  <a:pt x="1235798" y="892822"/>
                  <a:pt x="1235079" y="896208"/>
                </a:cubicBezTo>
                <a:cubicBezTo>
                  <a:pt x="1235095" y="896664"/>
                  <a:pt x="1235329" y="897082"/>
                  <a:pt x="1235706" y="897337"/>
                </a:cubicBezTo>
                <a:cubicBezTo>
                  <a:pt x="1236040" y="897337"/>
                  <a:pt x="1236876" y="897337"/>
                  <a:pt x="1236960" y="897045"/>
                </a:cubicBezTo>
                <a:cubicBezTo>
                  <a:pt x="1237838" y="893742"/>
                  <a:pt x="1240179" y="890857"/>
                  <a:pt x="1239845" y="887178"/>
                </a:cubicBezTo>
                <a:cubicBezTo>
                  <a:pt x="1240054" y="887078"/>
                  <a:pt x="1240250" y="886952"/>
                  <a:pt x="1240430" y="886802"/>
                </a:cubicBezTo>
                <a:cubicBezTo>
                  <a:pt x="1240430" y="886802"/>
                  <a:pt x="1240430" y="886467"/>
                  <a:pt x="1240430" y="886300"/>
                </a:cubicBezTo>
                <a:close/>
                <a:moveTo>
                  <a:pt x="136640" y="821499"/>
                </a:moveTo>
                <a:cubicBezTo>
                  <a:pt x="136660" y="821248"/>
                  <a:pt x="136660" y="820998"/>
                  <a:pt x="136640" y="820747"/>
                </a:cubicBezTo>
                <a:cubicBezTo>
                  <a:pt x="136640" y="820747"/>
                  <a:pt x="136347" y="820496"/>
                  <a:pt x="136180" y="820370"/>
                </a:cubicBezTo>
                <a:lnTo>
                  <a:pt x="136891" y="821416"/>
                </a:lnTo>
                <a:cubicBezTo>
                  <a:pt x="135971" y="826349"/>
                  <a:pt x="138730" y="830195"/>
                  <a:pt x="140570" y="834292"/>
                </a:cubicBezTo>
                <a:cubicBezTo>
                  <a:pt x="140904" y="835003"/>
                  <a:pt x="140946" y="836508"/>
                  <a:pt x="142618" y="835505"/>
                </a:cubicBezTo>
                <a:cubicBezTo>
                  <a:pt x="141364" y="830555"/>
                  <a:pt x="139347" y="825830"/>
                  <a:pt x="136640" y="821499"/>
                </a:cubicBezTo>
                <a:close/>
                <a:moveTo>
                  <a:pt x="182628" y="910214"/>
                </a:moveTo>
                <a:lnTo>
                  <a:pt x="182628" y="910214"/>
                </a:lnTo>
                <a:cubicBezTo>
                  <a:pt x="181182" y="907241"/>
                  <a:pt x="179029" y="904674"/>
                  <a:pt x="176356" y="902730"/>
                </a:cubicBezTo>
                <a:cubicBezTo>
                  <a:pt x="176022" y="902438"/>
                  <a:pt x="174977" y="902730"/>
                  <a:pt x="174392" y="902730"/>
                </a:cubicBezTo>
                <a:cubicBezTo>
                  <a:pt x="174031" y="903077"/>
                  <a:pt x="173860" y="903575"/>
                  <a:pt x="173932" y="904068"/>
                </a:cubicBezTo>
                <a:cubicBezTo>
                  <a:pt x="174093" y="905025"/>
                  <a:pt x="174512" y="905924"/>
                  <a:pt x="175144" y="906660"/>
                </a:cubicBezTo>
                <a:cubicBezTo>
                  <a:pt x="177236" y="908600"/>
                  <a:pt x="179881" y="909842"/>
                  <a:pt x="182711" y="910214"/>
                </a:cubicBezTo>
                <a:close/>
                <a:moveTo>
                  <a:pt x="35592" y="926937"/>
                </a:moveTo>
                <a:cubicBezTo>
                  <a:pt x="35549" y="927171"/>
                  <a:pt x="35549" y="927413"/>
                  <a:pt x="35592" y="927647"/>
                </a:cubicBezTo>
                <a:cubicBezTo>
                  <a:pt x="35592" y="927647"/>
                  <a:pt x="35843" y="927898"/>
                  <a:pt x="35968" y="928024"/>
                </a:cubicBezTo>
                <a:lnTo>
                  <a:pt x="35467" y="927062"/>
                </a:lnTo>
                <a:cubicBezTo>
                  <a:pt x="34608" y="920017"/>
                  <a:pt x="33295" y="913036"/>
                  <a:pt x="31537" y="906159"/>
                </a:cubicBezTo>
                <a:cubicBezTo>
                  <a:pt x="31486" y="905640"/>
                  <a:pt x="31266" y="905155"/>
                  <a:pt x="30910" y="904779"/>
                </a:cubicBezTo>
                <a:cubicBezTo>
                  <a:pt x="30592" y="904457"/>
                  <a:pt x="30149" y="904286"/>
                  <a:pt x="29697" y="904319"/>
                </a:cubicBezTo>
                <a:cubicBezTo>
                  <a:pt x="29279" y="904319"/>
                  <a:pt x="28694" y="904821"/>
                  <a:pt x="28652" y="905197"/>
                </a:cubicBezTo>
                <a:cubicBezTo>
                  <a:pt x="28157" y="906618"/>
                  <a:pt x="28000" y="908136"/>
                  <a:pt x="28192" y="909628"/>
                </a:cubicBezTo>
                <a:cubicBezTo>
                  <a:pt x="29506" y="915854"/>
                  <a:pt x="32050" y="921753"/>
                  <a:pt x="35676" y="926978"/>
                </a:cubicBezTo>
                <a:close/>
                <a:moveTo>
                  <a:pt x="781806" y="1114065"/>
                </a:moveTo>
                <a:lnTo>
                  <a:pt x="782308" y="1114316"/>
                </a:lnTo>
                <a:lnTo>
                  <a:pt x="781723" y="1114107"/>
                </a:lnTo>
                <a:cubicBezTo>
                  <a:pt x="779465" y="1112184"/>
                  <a:pt x="776497" y="1112560"/>
                  <a:pt x="773905" y="1111598"/>
                </a:cubicBezTo>
                <a:cubicBezTo>
                  <a:pt x="771731" y="1110691"/>
                  <a:pt x="769214" y="1111465"/>
                  <a:pt x="767926" y="1113438"/>
                </a:cubicBezTo>
                <a:cubicBezTo>
                  <a:pt x="766672" y="1115026"/>
                  <a:pt x="765334" y="1116490"/>
                  <a:pt x="764038" y="1118078"/>
                </a:cubicBezTo>
                <a:cubicBezTo>
                  <a:pt x="763913" y="1118300"/>
                  <a:pt x="763913" y="1118568"/>
                  <a:pt x="764038" y="1118789"/>
                </a:cubicBezTo>
                <a:cubicBezTo>
                  <a:pt x="764331" y="1119124"/>
                  <a:pt x="764749" y="1119625"/>
                  <a:pt x="765084" y="1119625"/>
                </a:cubicBezTo>
                <a:cubicBezTo>
                  <a:pt x="767094" y="1119592"/>
                  <a:pt x="769105" y="1119450"/>
                  <a:pt x="771104" y="1119207"/>
                </a:cubicBezTo>
                <a:cubicBezTo>
                  <a:pt x="772024" y="1119207"/>
                  <a:pt x="773361" y="1118538"/>
                  <a:pt x="773654" y="1117828"/>
                </a:cubicBezTo>
                <a:cubicBezTo>
                  <a:pt x="775034" y="1113814"/>
                  <a:pt x="778420" y="1114190"/>
                  <a:pt x="781806" y="1114065"/>
                </a:cubicBezTo>
                <a:close/>
                <a:moveTo>
                  <a:pt x="1099164" y="1434391"/>
                </a:moveTo>
                <a:cubicBezTo>
                  <a:pt x="1086622" y="1433680"/>
                  <a:pt x="1076881" y="1434599"/>
                  <a:pt x="1071278" y="1437108"/>
                </a:cubicBezTo>
                <a:cubicBezTo>
                  <a:pt x="1076672" y="1437442"/>
                  <a:pt x="1081730" y="1437401"/>
                  <a:pt x="1086664" y="1438111"/>
                </a:cubicBezTo>
                <a:cubicBezTo>
                  <a:pt x="1091221" y="1439136"/>
                  <a:pt x="1095982" y="1437689"/>
                  <a:pt x="1099206" y="1434307"/>
                </a:cubicBezTo>
                <a:close/>
                <a:moveTo>
                  <a:pt x="1111413" y="1507929"/>
                </a:moveTo>
                <a:cubicBezTo>
                  <a:pt x="1110075" y="1509434"/>
                  <a:pt x="1108612" y="1510814"/>
                  <a:pt x="1107233" y="1512444"/>
                </a:cubicBezTo>
                <a:cubicBezTo>
                  <a:pt x="1103399" y="1517051"/>
                  <a:pt x="1102914" y="1523582"/>
                  <a:pt x="1106020" y="1528707"/>
                </a:cubicBezTo>
                <a:cubicBezTo>
                  <a:pt x="1106605" y="1527996"/>
                  <a:pt x="1107274" y="1527495"/>
                  <a:pt x="1107442" y="1526868"/>
                </a:cubicBezTo>
                <a:cubicBezTo>
                  <a:pt x="1108738" y="1522269"/>
                  <a:pt x="1110075" y="1517670"/>
                  <a:pt x="1111121" y="1512988"/>
                </a:cubicBezTo>
                <a:cubicBezTo>
                  <a:pt x="1111330" y="1511265"/>
                  <a:pt x="1111330" y="1509526"/>
                  <a:pt x="1111121" y="1507804"/>
                </a:cubicBezTo>
                <a:cubicBezTo>
                  <a:pt x="1111459" y="1507532"/>
                  <a:pt x="1111781" y="1507239"/>
                  <a:pt x="1112082" y="1506926"/>
                </a:cubicBezTo>
                <a:cubicBezTo>
                  <a:pt x="1112082" y="1506926"/>
                  <a:pt x="1112082" y="1506591"/>
                  <a:pt x="1112082" y="1506382"/>
                </a:cubicBezTo>
                <a:close/>
                <a:moveTo>
                  <a:pt x="18744" y="870330"/>
                </a:moveTo>
                <a:cubicBezTo>
                  <a:pt x="22517" y="867332"/>
                  <a:pt x="25815" y="863779"/>
                  <a:pt x="28527" y="859794"/>
                </a:cubicBezTo>
                <a:cubicBezTo>
                  <a:pt x="31077" y="856868"/>
                  <a:pt x="31035" y="853774"/>
                  <a:pt x="29154" y="848757"/>
                </a:cubicBezTo>
                <a:cubicBezTo>
                  <a:pt x="25684" y="856450"/>
                  <a:pt x="21001" y="862805"/>
                  <a:pt x="18827" y="870413"/>
                </a:cubicBezTo>
                <a:close/>
                <a:moveTo>
                  <a:pt x="182628" y="962305"/>
                </a:moveTo>
                <a:lnTo>
                  <a:pt x="182628" y="962305"/>
                </a:lnTo>
                <a:cubicBezTo>
                  <a:pt x="182628" y="967155"/>
                  <a:pt x="185930" y="970667"/>
                  <a:pt x="188062" y="974597"/>
                </a:cubicBezTo>
                <a:cubicBezTo>
                  <a:pt x="188732" y="975291"/>
                  <a:pt x="189711" y="975592"/>
                  <a:pt x="190654" y="975391"/>
                </a:cubicBezTo>
                <a:cubicBezTo>
                  <a:pt x="192243" y="974889"/>
                  <a:pt x="194417" y="974220"/>
                  <a:pt x="194835" y="972966"/>
                </a:cubicBezTo>
                <a:cubicBezTo>
                  <a:pt x="195839" y="971085"/>
                  <a:pt x="193665" y="969789"/>
                  <a:pt x="192243" y="969036"/>
                </a:cubicBezTo>
                <a:cubicBezTo>
                  <a:pt x="189024" y="967155"/>
                  <a:pt x="186934" y="963100"/>
                  <a:pt x="182628" y="962431"/>
                </a:cubicBezTo>
                <a:close/>
                <a:moveTo>
                  <a:pt x="1223080" y="908667"/>
                </a:moveTo>
                <a:cubicBezTo>
                  <a:pt x="1218289" y="911539"/>
                  <a:pt x="1213937" y="915088"/>
                  <a:pt x="1210162" y="919202"/>
                </a:cubicBezTo>
                <a:cubicBezTo>
                  <a:pt x="1209660" y="919662"/>
                  <a:pt x="1209200" y="921000"/>
                  <a:pt x="1209409" y="921167"/>
                </a:cubicBezTo>
                <a:cubicBezTo>
                  <a:pt x="1210638" y="922359"/>
                  <a:pt x="1212047" y="923345"/>
                  <a:pt x="1213590" y="924094"/>
                </a:cubicBezTo>
                <a:cubicBezTo>
                  <a:pt x="1214572" y="924156"/>
                  <a:pt x="1215517" y="923713"/>
                  <a:pt x="1216098" y="922923"/>
                </a:cubicBezTo>
                <a:cubicBezTo>
                  <a:pt x="1218523" y="918199"/>
                  <a:pt x="1220697" y="913349"/>
                  <a:pt x="1222996" y="908583"/>
                </a:cubicBezTo>
                <a:close/>
                <a:moveTo>
                  <a:pt x="867720" y="1529000"/>
                </a:moveTo>
                <a:lnTo>
                  <a:pt x="867720" y="1529000"/>
                </a:lnTo>
                <a:cubicBezTo>
                  <a:pt x="861282" y="1520638"/>
                  <a:pt x="854592" y="1514033"/>
                  <a:pt x="850997" y="1512570"/>
                </a:cubicBezTo>
                <a:cubicBezTo>
                  <a:pt x="851081" y="1515383"/>
                  <a:pt x="851871" y="1518130"/>
                  <a:pt x="853296" y="1520555"/>
                </a:cubicBezTo>
                <a:cubicBezTo>
                  <a:pt x="854049" y="1522131"/>
                  <a:pt x="855278" y="1523431"/>
                  <a:pt x="856808" y="1524276"/>
                </a:cubicBezTo>
                <a:cubicBezTo>
                  <a:pt x="860111" y="1526504"/>
                  <a:pt x="863773" y="1528147"/>
                  <a:pt x="867636" y="1529125"/>
                </a:cubicBezTo>
                <a:close/>
                <a:moveTo>
                  <a:pt x="1043853" y="1480127"/>
                </a:moveTo>
                <a:lnTo>
                  <a:pt x="1044062" y="1480336"/>
                </a:lnTo>
                <a:lnTo>
                  <a:pt x="1043811" y="1480086"/>
                </a:lnTo>
                <a:cubicBezTo>
                  <a:pt x="1042933" y="1477452"/>
                  <a:pt x="1042181" y="1474734"/>
                  <a:pt x="1041136" y="1472142"/>
                </a:cubicBezTo>
                <a:cubicBezTo>
                  <a:pt x="1038251" y="1465328"/>
                  <a:pt x="1037666" y="1465035"/>
                  <a:pt x="1030182" y="1466206"/>
                </a:cubicBezTo>
                <a:cubicBezTo>
                  <a:pt x="1029722" y="1466206"/>
                  <a:pt x="1028928" y="1466624"/>
                  <a:pt x="1028886" y="1466833"/>
                </a:cubicBezTo>
                <a:cubicBezTo>
                  <a:pt x="1028844" y="1467042"/>
                  <a:pt x="1028886" y="1468463"/>
                  <a:pt x="1029388" y="1468798"/>
                </a:cubicBezTo>
                <a:cubicBezTo>
                  <a:pt x="1034070" y="1472769"/>
                  <a:pt x="1038920" y="1476490"/>
                  <a:pt x="1043769" y="1480253"/>
                </a:cubicBezTo>
                <a:close/>
                <a:moveTo>
                  <a:pt x="176607" y="1100185"/>
                </a:moveTo>
                <a:lnTo>
                  <a:pt x="176607" y="1100478"/>
                </a:lnTo>
                <a:lnTo>
                  <a:pt x="176273" y="1100269"/>
                </a:lnTo>
                <a:cubicBezTo>
                  <a:pt x="171973" y="1095009"/>
                  <a:pt x="167202" y="1090151"/>
                  <a:pt x="162017" y="1085762"/>
                </a:cubicBezTo>
                <a:cubicBezTo>
                  <a:pt x="161452" y="1085251"/>
                  <a:pt x="160758" y="1084905"/>
                  <a:pt x="160010" y="1084758"/>
                </a:cubicBezTo>
                <a:cubicBezTo>
                  <a:pt x="159295" y="1084746"/>
                  <a:pt x="158604" y="1085017"/>
                  <a:pt x="158087" y="1085511"/>
                </a:cubicBezTo>
                <a:cubicBezTo>
                  <a:pt x="156990" y="1086355"/>
                  <a:pt x="156787" y="1087931"/>
                  <a:pt x="157634" y="1089031"/>
                </a:cubicBezTo>
                <a:cubicBezTo>
                  <a:pt x="157764" y="1089198"/>
                  <a:pt x="157917" y="1089353"/>
                  <a:pt x="158087" y="1089482"/>
                </a:cubicBezTo>
                <a:cubicBezTo>
                  <a:pt x="161975" y="1092242"/>
                  <a:pt x="165946" y="1094959"/>
                  <a:pt x="170002" y="1097467"/>
                </a:cubicBezTo>
                <a:cubicBezTo>
                  <a:pt x="172125" y="1098554"/>
                  <a:pt x="174334" y="1099462"/>
                  <a:pt x="176607" y="1100185"/>
                </a:cubicBezTo>
                <a:close/>
                <a:moveTo>
                  <a:pt x="110719" y="1100185"/>
                </a:moveTo>
                <a:lnTo>
                  <a:pt x="110719" y="1100185"/>
                </a:lnTo>
                <a:cubicBezTo>
                  <a:pt x="106539" y="1096004"/>
                  <a:pt x="102107" y="1091824"/>
                  <a:pt x="97676" y="1087643"/>
                </a:cubicBezTo>
                <a:cubicBezTo>
                  <a:pt x="95794" y="1085929"/>
                  <a:pt x="94331" y="1086347"/>
                  <a:pt x="92659" y="1088563"/>
                </a:cubicBezTo>
                <a:cubicBezTo>
                  <a:pt x="90986" y="1090778"/>
                  <a:pt x="91446" y="1091907"/>
                  <a:pt x="93411" y="1092743"/>
                </a:cubicBezTo>
                <a:cubicBezTo>
                  <a:pt x="98786" y="1096046"/>
                  <a:pt x="104618" y="1098542"/>
                  <a:pt x="110719" y="1100143"/>
                </a:cubicBezTo>
                <a:close/>
                <a:moveTo>
                  <a:pt x="149015" y="1095753"/>
                </a:moveTo>
                <a:cubicBezTo>
                  <a:pt x="144458" y="1096171"/>
                  <a:pt x="141448" y="1099642"/>
                  <a:pt x="137810" y="1101774"/>
                </a:cubicBezTo>
                <a:cubicBezTo>
                  <a:pt x="136263" y="1102693"/>
                  <a:pt x="133880" y="1103321"/>
                  <a:pt x="134048" y="1105954"/>
                </a:cubicBezTo>
                <a:cubicBezTo>
                  <a:pt x="135745" y="1106285"/>
                  <a:pt x="137463" y="1106498"/>
                  <a:pt x="139190" y="1106582"/>
                </a:cubicBezTo>
                <a:cubicBezTo>
                  <a:pt x="148137" y="1106582"/>
                  <a:pt x="148889" y="1105745"/>
                  <a:pt x="149015" y="1096381"/>
                </a:cubicBezTo>
                <a:cubicBezTo>
                  <a:pt x="149054" y="1096130"/>
                  <a:pt x="149054" y="1095879"/>
                  <a:pt x="149015" y="1095628"/>
                </a:cubicBezTo>
                <a:lnTo>
                  <a:pt x="149307" y="1095628"/>
                </a:lnTo>
                <a:close/>
                <a:moveTo>
                  <a:pt x="1144859" y="1008335"/>
                </a:moveTo>
                <a:cubicBezTo>
                  <a:pt x="1142982" y="1007624"/>
                  <a:pt x="1142037" y="1005521"/>
                  <a:pt x="1142748" y="1003644"/>
                </a:cubicBezTo>
                <a:cubicBezTo>
                  <a:pt x="1142890" y="1003268"/>
                  <a:pt x="1143095" y="1002917"/>
                  <a:pt x="1143354" y="1002607"/>
                </a:cubicBezTo>
                <a:cubicBezTo>
                  <a:pt x="1143981" y="1001437"/>
                  <a:pt x="1143061" y="1000726"/>
                  <a:pt x="1141974" y="1000517"/>
                </a:cubicBezTo>
                <a:cubicBezTo>
                  <a:pt x="1139478" y="999723"/>
                  <a:pt x="1136753" y="1000458"/>
                  <a:pt x="1134993" y="1002398"/>
                </a:cubicBezTo>
                <a:cubicBezTo>
                  <a:pt x="1133237" y="1004363"/>
                  <a:pt x="1129558" y="1005826"/>
                  <a:pt x="1131063" y="1008920"/>
                </a:cubicBezTo>
                <a:cubicBezTo>
                  <a:pt x="1132024" y="1010927"/>
                  <a:pt x="1135243" y="1009715"/>
                  <a:pt x="1137459" y="1009547"/>
                </a:cubicBezTo>
                <a:cubicBezTo>
                  <a:pt x="1139675" y="1009380"/>
                  <a:pt x="1142601" y="1010049"/>
                  <a:pt x="1144775" y="1008251"/>
                </a:cubicBezTo>
                <a:cubicBezTo>
                  <a:pt x="1146757" y="1008782"/>
                  <a:pt x="1148868" y="1008331"/>
                  <a:pt x="1150461" y="1007039"/>
                </a:cubicBezTo>
                <a:cubicBezTo>
                  <a:pt x="1152062" y="1005826"/>
                  <a:pt x="1153755" y="1004735"/>
                  <a:pt x="1155520" y="1003778"/>
                </a:cubicBezTo>
                <a:cubicBezTo>
                  <a:pt x="1156523" y="1003193"/>
                  <a:pt x="1158154" y="1003527"/>
                  <a:pt x="1158363" y="1001813"/>
                </a:cubicBezTo>
                <a:cubicBezTo>
                  <a:pt x="1158363" y="1000977"/>
                  <a:pt x="1156189" y="1000977"/>
                  <a:pt x="1154182" y="1002106"/>
                </a:cubicBezTo>
                <a:cubicBezTo>
                  <a:pt x="1151130" y="1004071"/>
                  <a:pt x="1147994" y="1006203"/>
                  <a:pt x="1144859" y="1008293"/>
                </a:cubicBezTo>
                <a:close/>
                <a:moveTo>
                  <a:pt x="170462" y="946920"/>
                </a:moveTo>
                <a:lnTo>
                  <a:pt x="170462" y="947213"/>
                </a:lnTo>
                <a:lnTo>
                  <a:pt x="170462" y="947213"/>
                </a:lnTo>
                <a:cubicBezTo>
                  <a:pt x="168957" y="943032"/>
                  <a:pt x="167619" y="938852"/>
                  <a:pt x="165905" y="935089"/>
                </a:cubicBezTo>
                <a:cubicBezTo>
                  <a:pt x="164191" y="931326"/>
                  <a:pt x="162727" y="930908"/>
                  <a:pt x="159466" y="934211"/>
                </a:cubicBezTo>
                <a:cubicBezTo>
                  <a:pt x="158759" y="934938"/>
                  <a:pt x="158129" y="935737"/>
                  <a:pt x="157585" y="936594"/>
                </a:cubicBezTo>
                <a:cubicBezTo>
                  <a:pt x="156779" y="937606"/>
                  <a:pt x="156946" y="939077"/>
                  <a:pt x="157957" y="939884"/>
                </a:cubicBezTo>
                <a:cubicBezTo>
                  <a:pt x="157999" y="939918"/>
                  <a:pt x="158042" y="939951"/>
                  <a:pt x="158087" y="939980"/>
                </a:cubicBezTo>
                <a:cubicBezTo>
                  <a:pt x="161698" y="943108"/>
                  <a:pt x="165909" y="945470"/>
                  <a:pt x="170462" y="946920"/>
                </a:cubicBezTo>
                <a:close/>
                <a:moveTo>
                  <a:pt x="21838" y="853649"/>
                </a:moveTo>
                <a:cubicBezTo>
                  <a:pt x="17188" y="857583"/>
                  <a:pt x="12983" y="862014"/>
                  <a:pt x="9295" y="866860"/>
                </a:cubicBezTo>
                <a:cubicBezTo>
                  <a:pt x="5784" y="871041"/>
                  <a:pt x="5700" y="873507"/>
                  <a:pt x="8752" y="879068"/>
                </a:cubicBezTo>
                <a:cubicBezTo>
                  <a:pt x="9170" y="878775"/>
                  <a:pt x="9755" y="878608"/>
                  <a:pt x="9964" y="878190"/>
                </a:cubicBezTo>
                <a:cubicBezTo>
                  <a:pt x="13727" y="870999"/>
                  <a:pt x="17448" y="863766"/>
                  <a:pt x="21127" y="856492"/>
                </a:cubicBezTo>
                <a:cubicBezTo>
                  <a:pt x="21488" y="855539"/>
                  <a:pt x="21699" y="854539"/>
                  <a:pt x="21754" y="853523"/>
                </a:cubicBezTo>
                <a:lnTo>
                  <a:pt x="22130" y="853523"/>
                </a:lnTo>
                <a:close/>
                <a:moveTo>
                  <a:pt x="1149709" y="1426656"/>
                </a:moveTo>
                <a:cubicBezTo>
                  <a:pt x="1145101" y="1426991"/>
                  <a:pt x="1140716" y="1428759"/>
                  <a:pt x="1137166" y="1431715"/>
                </a:cubicBezTo>
                <a:cubicBezTo>
                  <a:pt x="1134156" y="1434098"/>
                  <a:pt x="1134951" y="1438237"/>
                  <a:pt x="1134073" y="1441623"/>
                </a:cubicBezTo>
                <a:cubicBezTo>
                  <a:pt x="1133763" y="1442831"/>
                  <a:pt x="1133542" y="1444060"/>
                  <a:pt x="1133404" y="1445302"/>
                </a:cubicBezTo>
                <a:cubicBezTo>
                  <a:pt x="1133416" y="1445779"/>
                  <a:pt x="1133667" y="1446222"/>
                  <a:pt x="1134073" y="1446473"/>
                </a:cubicBezTo>
                <a:cubicBezTo>
                  <a:pt x="1134524" y="1446611"/>
                  <a:pt x="1135018" y="1446502"/>
                  <a:pt x="1135369" y="1446180"/>
                </a:cubicBezTo>
                <a:cubicBezTo>
                  <a:pt x="1140093" y="1439658"/>
                  <a:pt x="1144775" y="1433094"/>
                  <a:pt x="1149458" y="1426572"/>
                </a:cubicBezTo>
                <a:lnTo>
                  <a:pt x="1149667" y="1426196"/>
                </a:lnTo>
                <a:close/>
                <a:moveTo>
                  <a:pt x="1212419" y="911719"/>
                </a:moveTo>
                <a:cubicBezTo>
                  <a:pt x="1216512" y="909235"/>
                  <a:pt x="1220266" y="906230"/>
                  <a:pt x="1223582" y="902772"/>
                </a:cubicBezTo>
                <a:cubicBezTo>
                  <a:pt x="1229560" y="897546"/>
                  <a:pt x="1229727" y="896543"/>
                  <a:pt x="1225714" y="890230"/>
                </a:cubicBezTo>
                <a:cubicBezTo>
                  <a:pt x="1225714" y="890230"/>
                  <a:pt x="1225421" y="889728"/>
                  <a:pt x="1225254" y="889687"/>
                </a:cubicBezTo>
                <a:cubicBezTo>
                  <a:pt x="1225087" y="889645"/>
                  <a:pt x="1223665" y="889268"/>
                  <a:pt x="1223205" y="889687"/>
                </a:cubicBezTo>
                <a:cubicBezTo>
                  <a:pt x="1222382" y="890263"/>
                  <a:pt x="1221721" y="891041"/>
                  <a:pt x="1221282" y="891944"/>
                </a:cubicBezTo>
                <a:cubicBezTo>
                  <a:pt x="1218356" y="898132"/>
                  <a:pt x="1215471" y="904331"/>
                  <a:pt x="1212628" y="910548"/>
                </a:cubicBezTo>
                <a:cubicBezTo>
                  <a:pt x="1212540" y="911046"/>
                  <a:pt x="1212540" y="911556"/>
                  <a:pt x="1212628" y="912053"/>
                </a:cubicBezTo>
                <a:lnTo>
                  <a:pt x="1212210" y="912304"/>
                </a:lnTo>
                <a:close/>
                <a:moveTo>
                  <a:pt x="195002" y="965441"/>
                </a:moveTo>
                <a:lnTo>
                  <a:pt x="195002" y="965441"/>
                </a:lnTo>
                <a:cubicBezTo>
                  <a:pt x="192215" y="958639"/>
                  <a:pt x="189512" y="951854"/>
                  <a:pt x="186892" y="945081"/>
                </a:cubicBezTo>
                <a:cubicBezTo>
                  <a:pt x="186553" y="944349"/>
                  <a:pt x="185683" y="944027"/>
                  <a:pt x="184949" y="944366"/>
                </a:cubicBezTo>
                <a:cubicBezTo>
                  <a:pt x="184725" y="944470"/>
                  <a:pt x="184530" y="944629"/>
                  <a:pt x="184383" y="944830"/>
                </a:cubicBezTo>
                <a:cubicBezTo>
                  <a:pt x="183002" y="946611"/>
                  <a:pt x="181718" y="948467"/>
                  <a:pt x="180537" y="950390"/>
                </a:cubicBezTo>
                <a:cubicBezTo>
                  <a:pt x="179321" y="952046"/>
                  <a:pt x="179678" y="954375"/>
                  <a:pt x="181335" y="955591"/>
                </a:cubicBezTo>
                <a:cubicBezTo>
                  <a:pt x="181428" y="955658"/>
                  <a:pt x="181525" y="955725"/>
                  <a:pt x="181624" y="955783"/>
                </a:cubicBezTo>
                <a:cubicBezTo>
                  <a:pt x="185442" y="959809"/>
                  <a:pt x="189980" y="963083"/>
                  <a:pt x="195002" y="965441"/>
                </a:cubicBezTo>
                <a:close/>
                <a:moveTo>
                  <a:pt x="1244694" y="869285"/>
                </a:moveTo>
                <a:cubicBezTo>
                  <a:pt x="1243227" y="869653"/>
                  <a:pt x="1241818" y="870230"/>
                  <a:pt x="1240513" y="870999"/>
                </a:cubicBezTo>
                <a:cubicBezTo>
                  <a:pt x="1236793" y="874051"/>
                  <a:pt x="1233155" y="877186"/>
                  <a:pt x="1229644" y="880489"/>
                </a:cubicBezTo>
                <a:cubicBezTo>
                  <a:pt x="1226132" y="883792"/>
                  <a:pt x="1226634" y="883917"/>
                  <a:pt x="1228431" y="887805"/>
                </a:cubicBezTo>
                <a:cubicBezTo>
                  <a:pt x="1228766" y="888474"/>
                  <a:pt x="1229100" y="889143"/>
                  <a:pt x="1229476" y="889812"/>
                </a:cubicBezTo>
                <a:cubicBezTo>
                  <a:pt x="1230981" y="892571"/>
                  <a:pt x="1232236" y="892697"/>
                  <a:pt x="1233657" y="890146"/>
                </a:cubicBezTo>
                <a:cubicBezTo>
                  <a:pt x="1234702" y="888391"/>
                  <a:pt x="1235664" y="886635"/>
                  <a:pt x="1236584" y="884795"/>
                </a:cubicBezTo>
                <a:lnTo>
                  <a:pt x="1244443" y="869201"/>
                </a:lnTo>
                <a:lnTo>
                  <a:pt x="1244652" y="868574"/>
                </a:lnTo>
                <a:lnTo>
                  <a:pt x="1244652" y="868574"/>
                </a:lnTo>
                <a:cubicBezTo>
                  <a:pt x="1244736" y="868699"/>
                  <a:pt x="1244694" y="868908"/>
                  <a:pt x="1244694" y="869285"/>
                </a:cubicBezTo>
                <a:close/>
                <a:moveTo>
                  <a:pt x="1134240" y="1468045"/>
                </a:moveTo>
                <a:cubicBezTo>
                  <a:pt x="1133487" y="1468672"/>
                  <a:pt x="1132442" y="1469132"/>
                  <a:pt x="1131982" y="1469968"/>
                </a:cubicBezTo>
                <a:cubicBezTo>
                  <a:pt x="1128345" y="1476365"/>
                  <a:pt x="1124373" y="1482510"/>
                  <a:pt x="1121363" y="1489325"/>
                </a:cubicBezTo>
                <a:cubicBezTo>
                  <a:pt x="1118190" y="1497130"/>
                  <a:pt x="1115962" y="1505283"/>
                  <a:pt x="1114716" y="1513615"/>
                </a:cubicBezTo>
                <a:cubicBezTo>
                  <a:pt x="1115477" y="1512745"/>
                  <a:pt x="1116175" y="1511825"/>
                  <a:pt x="1116806" y="1510855"/>
                </a:cubicBezTo>
                <a:cubicBezTo>
                  <a:pt x="1122379" y="1498033"/>
                  <a:pt x="1127873" y="1485199"/>
                  <a:pt x="1133278" y="1472351"/>
                </a:cubicBezTo>
                <a:cubicBezTo>
                  <a:pt x="1133734" y="1470913"/>
                  <a:pt x="1134014" y="1469425"/>
                  <a:pt x="1134114" y="1467920"/>
                </a:cubicBezTo>
                <a:cubicBezTo>
                  <a:pt x="1134491" y="1467627"/>
                  <a:pt x="1135620" y="1467585"/>
                  <a:pt x="1134533" y="1466749"/>
                </a:cubicBezTo>
                <a:close/>
                <a:moveTo>
                  <a:pt x="866089" y="1520095"/>
                </a:moveTo>
                <a:cubicBezTo>
                  <a:pt x="865546" y="1519551"/>
                  <a:pt x="865002" y="1519008"/>
                  <a:pt x="864417" y="1518506"/>
                </a:cubicBezTo>
                <a:cubicBezTo>
                  <a:pt x="864225" y="1518356"/>
                  <a:pt x="864012" y="1518230"/>
                  <a:pt x="863790" y="1518130"/>
                </a:cubicBezTo>
                <a:cubicBezTo>
                  <a:pt x="863790" y="1518506"/>
                  <a:pt x="863790" y="1519091"/>
                  <a:pt x="864041" y="1519217"/>
                </a:cubicBezTo>
                <a:cubicBezTo>
                  <a:pt x="864726" y="1519543"/>
                  <a:pt x="865441" y="1519811"/>
                  <a:pt x="866173" y="1520011"/>
                </a:cubicBezTo>
                <a:cubicBezTo>
                  <a:pt x="869727" y="1527578"/>
                  <a:pt x="876667" y="1532135"/>
                  <a:pt x="882269" y="1537946"/>
                </a:cubicBezTo>
                <a:cubicBezTo>
                  <a:pt x="883519" y="1538854"/>
                  <a:pt x="884940" y="1539498"/>
                  <a:pt x="886449" y="1539828"/>
                </a:cubicBezTo>
                <a:lnTo>
                  <a:pt x="904385" y="1546099"/>
                </a:lnTo>
                <a:lnTo>
                  <a:pt x="904385" y="1546099"/>
                </a:lnTo>
                <a:cubicBezTo>
                  <a:pt x="903013" y="1544598"/>
                  <a:pt x="901529" y="1543202"/>
                  <a:pt x="899953" y="1541918"/>
                </a:cubicBezTo>
                <a:cubicBezTo>
                  <a:pt x="889919" y="1535020"/>
                  <a:pt x="879802" y="1528247"/>
                  <a:pt x="869643" y="1521475"/>
                </a:cubicBezTo>
                <a:cubicBezTo>
                  <a:pt x="868497" y="1520918"/>
                  <a:pt x="867310" y="1520454"/>
                  <a:pt x="866089" y="1520095"/>
                </a:cubicBezTo>
                <a:close/>
                <a:moveTo>
                  <a:pt x="1023827" y="1444842"/>
                </a:moveTo>
                <a:lnTo>
                  <a:pt x="1001293" y="1463990"/>
                </a:lnTo>
                <a:cubicBezTo>
                  <a:pt x="1001043" y="1464241"/>
                  <a:pt x="1001293" y="1464868"/>
                  <a:pt x="1001043" y="1465871"/>
                </a:cubicBezTo>
                <a:cubicBezTo>
                  <a:pt x="1006544" y="1465374"/>
                  <a:pt x="1011979" y="1464308"/>
                  <a:pt x="1017264" y="1462694"/>
                </a:cubicBezTo>
                <a:cubicBezTo>
                  <a:pt x="1018443" y="1462230"/>
                  <a:pt x="1019371" y="1461289"/>
                  <a:pt x="1019814" y="1460102"/>
                </a:cubicBezTo>
                <a:cubicBezTo>
                  <a:pt x="1022013" y="1455244"/>
                  <a:pt x="1023342" y="1450035"/>
                  <a:pt x="1023744" y="1444717"/>
                </a:cubicBezTo>
                <a:close/>
                <a:moveTo>
                  <a:pt x="33962" y="1017700"/>
                </a:moveTo>
                <a:cubicBezTo>
                  <a:pt x="33858" y="1016989"/>
                  <a:pt x="33690" y="1016291"/>
                  <a:pt x="33460" y="1015609"/>
                </a:cubicBezTo>
                <a:cubicBezTo>
                  <a:pt x="33460" y="1015317"/>
                  <a:pt x="32749" y="1015149"/>
                  <a:pt x="32373" y="1014940"/>
                </a:cubicBezTo>
                <a:cubicBezTo>
                  <a:pt x="31997" y="1014731"/>
                  <a:pt x="32373" y="1015818"/>
                  <a:pt x="32373" y="1016069"/>
                </a:cubicBezTo>
                <a:cubicBezTo>
                  <a:pt x="32831" y="1016638"/>
                  <a:pt x="33334" y="1017169"/>
                  <a:pt x="33878" y="1017658"/>
                </a:cubicBezTo>
                <a:cubicBezTo>
                  <a:pt x="34227" y="1018879"/>
                  <a:pt x="34646" y="1020078"/>
                  <a:pt x="35132" y="1021253"/>
                </a:cubicBezTo>
                <a:cubicBezTo>
                  <a:pt x="38644" y="1028319"/>
                  <a:pt x="42114" y="1035384"/>
                  <a:pt x="45793" y="1042157"/>
                </a:cubicBezTo>
                <a:cubicBezTo>
                  <a:pt x="46939" y="1044402"/>
                  <a:pt x="48342" y="1046509"/>
                  <a:pt x="49974" y="1048428"/>
                </a:cubicBezTo>
                <a:cubicBezTo>
                  <a:pt x="55409" y="1054783"/>
                  <a:pt x="60969" y="1060970"/>
                  <a:pt x="66697" y="1067283"/>
                </a:cubicBezTo>
                <a:cubicBezTo>
                  <a:pt x="66906" y="1067534"/>
                  <a:pt x="67491" y="1067283"/>
                  <a:pt x="68411" y="1067534"/>
                </a:cubicBezTo>
                <a:lnTo>
                  <a:pt x="66738" y="1064900"/>
                </a:lnTo>
                <a:cubicBezTo>
                  <a:pt x="56900" y="1050100"/>
                  <a:pt x="47047" y="1035313"/>
                  <a:pt x="37181" y="1020543"/>
                </a:cubicBezTo>
                <a:cubicBezTo>
                  <a:pt x="36239" y="1019456"/>
                  <a:pt x="35156" y="1018498"/>
                  <a:pt x="33962" y="1017700"/>
                </a:cubicBezTo>
                <a:close/>
                <a:moveTo>
                  <a:pt x="1195696" y="956285"/>
                </a:moveTo>
                <a:lnTo>
                  <a:pt x="1175796" y="985257"/>
                </a:lnTo>
                <a:cubicBezTo>
                  <a:pt x="1175341" y="985876"/>
                  <a:pt x="1175044" y="986591"/>
                  <a:pt x="1174918" y="987348"/>
                </a:cubicBezTo>
                <a:cubicBezTo>
                  <a:pt x="1174805" y="988063"/>
                  <a:pt x="1174968" y="988798"/>
                  <a:pt x="1175378" y="989396"/>
                </a:cubicBezTo>
                <a:cubicBezTo>
                  <a:pt x="1175867" y="989952"/>
                  <a:pt x="1176616" y="990207"/>
                  <a:pt x="1177343" y="990065"/>
                </a:cubicBezTo>
                <a:cubicBezTo>
                  <a:pt x="1179425" y="989154"/>
                  <a:pt x="1181428" y="988063"/>
                  <a:pt x="1183321" y="986804"/>
                </a:cubicBezTo>
                <a:cubicBezTo>
                  <a:pt x="1183706" y="986257"/>
                  <a:pt x="1183827" y="985567"/>
                  <a:pt x="1183656" y="984923"/>
                </a:cubicBezTo>
                <a:cubicBezTo>
                  <a:pt x="1181273" y="983376"/>
                  <a:pt x="1182109" y="981955"/>
                  <a:pt x="1183656" y="980742"/>
                </a:cubicBezTo>
                <a:cubicBezTo>
                  <a:pt x="1186557" y="978656"/>
                  <a:pt x="1189588" y="976758"/>
                  <a:pt x="1192728" y="975056"/>
                </a:cubicBezTo>
                <a:cubicBezTo>
                  <a:pt x="1197440" y="972828"/>
                  <a:pt x="1199890" y="967552"/>
                  <a:pt x="1198539" y="962514"/>
                </a:cubicBezTo>
                <a:cubicBezTo>
                  <a:pt x="1198702" y="962385"/>
                  <a:pt x="1198840" y="962226"/>
                  <a:pt x="1198957" y="962055"/>
                </a:cubicBezTo>
                <a:cubicBezTo>
                  <a:pt x="1198957" y="962055"/>
                  <a:pt x="1198957" y="961762"/>
                  <a:pt x="1198957" y="961595"/>
                </a:cubicBezTo>
                <a:lnTo>
                  <a:pt x="1198623" y="962598"/>
                </a:lnTo>
                <a:cubicBezTo>
                  <a:pt x="1196658" y="963267"/>
                  <a:pt x="1196407" y="965148"/>
                  <a:pt x="1195654" y="966779"/>
                </a:cubicBezTo>
                <a:cubicBezTo>
                  <a:pt x="1195065" y="967857"/>
                  <a:pt x="1194392" y="968894"/>
                  <a:pt x="1193648" y="969872"/>
                </a:cubicBezTo>
                <a:cubicBezTo>
                  <a:pt x="1193648" y="969872"/>
                  <a:pt x="1193146" y="969872"/>
                  <a:pt x="1192937" y="969872"/>
                </a:cubicBezTo>
                <a:cubicBezTo>
                  <a:pt x="1192728" y="969872"/>
                  <a:pt x="1192435" y="969496"/>
                  <a:pt x="1192477" y="969329"/>
                </a:cubicBezTo>
                <a:cubicBezTo>
                  <a:pt x="1192582" y="967907"/>
                  <a:pt x="1192849" y="966507"/>
                  <a:pt x="1193272" y="965148"/>
                </a:cubicBezTo>
                <a:cubicBezTo>
                  <a:pt x="1194668" y="962447"/>
                  <a:pt x="1195395" y="959450"/>
                  <a:pt x="1195404" y="956411"/>
                </a:cubicBezTo>
                <a:lnTo>
                  <a:pt x="1195822" y="956201"/>
                </a:lnTo>
                <a:close/>
                <a:moveTo>
                  <a:pt x="754172" y="1069624"/>
                </a:moveTo>
                <a:cubicBezTo>
                  <a:pt x="753156" y="1069520"/>
                  <a:pt x="752136" y="1069520"/>
                  <a:pt x="751120" y="1069624"/>
                </a:cubicBezTo>
                <a:lnTo>
                  <a:pt x="717298" y="1079365"/>
                </a:lnTo>
                <a:cubicBezTo>
                  <a:pt x="715534" y="1079850"/>
                  <a:pt x="714121" y="1081184"/>
                  <a:pt x="713535" y="1082919"/>
                </a:cubicBezTo>
                <a:cubicBezTo>
                  <a:pt x="712958" y="1084608"/>
                  <a:pt x="712469" y="1086322"/>
                  <a:pt x="712072" y="1088061"/>
                </a:cubicBezTo>
                <a:cubicBezTo>
                  <a:pt x="711821" y="1088981"/>
                  <a:pt x="713076" y="1090068"/>
                  <a:pt x="714037" y="1089775"/>
                </a:cubicBezTo>
                <a:cubicBezTo>
                  <a:pt x="715734" y="1089240"/>
                  <a:pt x="717394" y="1088596"/>
                  <a:pt x="719012" y="1087852"/>
                </a:cubicBezTo>
                <a:cubicBezTo>
                  <a:pt x="729715" y="1082501"/>
                  <a:pt x="740417" y="1077095"/>
                  <a:pt x="751120" y="1071631"/>
                </a:cubicBezTo>
                <a:cubicBezTo>
                  <a:pt x="752174" y="1070966"/>
                  <a:pt x="753164" y="1070209"/>
                  <a:pt x="754088" y="1069373"/>
                </a:cubicBezTo>
                <a:cubicBezTo>
                  <a:pt x="754088" y="1069373"/>
                  <a:pt x="754506" y="1069248"/>
                  <a:pt x="754172" y="1069624"/>
                </a:cubicBezTo>
                <a:close/>
                <a:moveTo>
                  <a:pt x="696018" y="1120127"/>
                </a:moveTo>
                <a:lnTo>
                  <a:pt x="696018" y="1120127"/>
                </a:lnTo>
                <a:cubicBezTo>
                  <a:pt x="687322" y="1114859"/>
                  <a:pt x="678627" y="1109550"/>
                  <a:pt x="669889" y="1104324"/>
                </a:cubicBezTo>
                <a:cubicBezTo>
                  <a:pt x="668785" y="1103676"/>
                  <a:pt x="667585" y="1103208"/>
                  <a:pt x="666335" y="1102944"/>
                </a:cubicBezTo>
                <a:cubicBezTo>
                  <a:pt x="662155" y="1102150"/>
                  <a:pt x="658350" y="1101356"/>
                  <a:pt x="654337" y="1100728"/>
                </a:cubicBezTo>
                <a:cubicBezTo>
                  <a:pt x="650323" y="1100101"/>
                  <a:pt x="645348" y="1099558"/>
                  <a:pt x="640624" y="1098973"/>
                </a:cubicBezTo>
                <a:cubicBezTo>
                  <a:pt x="641335" y="1101105"/>
                  <a:pt x="642923" y="1101314"/>
                  <a:pt x="644303" y="1101815"/>
                </a:cubicBezTo>
                <a:cubicBezTo>
                  <a:pt x="656845" y="1106582"/>
                  <a:pt x="669387" y="1111473"/>
                  <a:pt x="682222" y="1115988"/>
                </a:cubicBezTo>
                <a:cubicBezTo>
                  <a:pt x="686587" y="1118049"/>
                  <a:pt x="691240" y="1119446"/>
                  <a:pt x="696018" y="1120127"/>
                </a:cubicBezTo>
                <a:close/>
                <a:moveTo>
                  <a:pt x="1040676" y="1443588"/>
                </a:moveTo>
                <a:lnTo>
                  <a:pt x="1040676" y="1443588"/>
                </a:lnTo>
                <a:cubicBezTo>
                  <a:pt x="1042390" y="1445428"/>
                  <a:pt x="1044020" y="1447392"/>
                  <a:pt x="1045860" y="1449065"/>
                </a:cubicBezTo>
                <a:cubicBezTo>
                  <a:pt x="1047737" y="1450771"/>
                  <a:pt x="1049706" y="1452376"/>
                  <a:pt x="1051755" y="1453872"/>
                </a:cubicBezTo>
                <a:cubicBezTo>
                  <a:pt x="1063837" y="1463028"/>
                  <a:pt x="1058486" y="1462694"/>
                  <a:pt x="1071613" y="1453580"/>
                </a:cubicBezTo>
                <a:cubicBezTo>
                  <a:pt x="1072215" y="1453153"/>
                  <a:pt x="1072583" y="1452476"/>
                  <a:pt x="1072616" y="1451740"/>
                </a:cubicBezTo>
                <a:cubicBezTo>
                  <a:pt x="1072336" y="1451038"/>
                  <a:pt x="1071751" y="1450499"/>
                  <a:pt x="1071028" y="1450277"/>
                </a:cubicBezTo>
                <a:cubicBezTo>
                  <a:pt x="1064422" y="1448563"/>
                  <a:pt x="1057775" y="1446849"/>
                  <a:pt x="1051086" y="1445344"/>
                </a:cubicBezTo>
                <a:cubicBezTo>
                  <a:pt x="1047699" y="1444424"/>
                  <a:pt x="1044187" y="1444090"/>
                  <a:pt x="1040676" y="1443546"/>
                </a:cubicBezTo>
                <a:close/>
                <a:moveTo>
                  <a:pt x="153530" y="882663"/>
                </a:moveTo>
                <a:lnTo>
                  <a:pt x="153530" y="882663"/>
                </a:lnTo>
                <a:cubicBezTo>
                  <a:pt x="152401" y="880982"/>
                  <a:pt x="151128" y="879398"/>
                  <a:pt x="149725" y="877939"/>
                </a:cubicBezTo>
                <a:cubicBezTo>
                  <a:pt x="141907" y="871041"/>
                  <a:pt x="133964" y="864226"/>
                  <a:pt x="126104" y="857370"/>
                </a:cubicBezTo>
                <a:cubicBezTo>
                  <a:pt x="119582" y="851768"/>
                  <a:pt x="119290" y="854401"/>
                  <a:pt x="116447" y="860004"/>
                </a:cubicBezTo>
                <a:cubicBezTo>
                  <a:pt x="115688" y="861216"/>
                  <a:pt x="116056" y="862817"/>
                  <a:pt x="117271" y="863574"/>
                </a:cubicBezTo>
                <a:cubicBezTo>
                  <a:pt x="117420" y="863670"/>
                  <a:pt x="117578" y="863745"/>
                  <a:pt x="117743" y="863808"/>
                </a:cubicBezTo>
                <a:cubicBezTo>
                  <a:pt x="120419" y="865271"/>
                  <a:pt x="123136" y="866693"/>
                  <a:pt x="125854" y="867989"/>
                </a:cubicBezTo>
                <a:close/>
                <a:moveTo>
                  <a:pt x="860069" y="1025225"/>
                </a:moveTo>
                <a:cubicBezTo>
                  <a:pt x="856616" y="1026094"/>
                  <a:pt x="853213" y="1027140"/>
                  <a:pt x="849868" y="1028360"/>
                </a:cubicBezTo>
                <a:cubicBezTo>
                  <a:pt x="844684" y="1030451"/>
                  <a:pt x="839626" y="1032959"/>
                  <a:pt x="834525" y="1035259"/>
                </a:cubicBezTo>
                <a:cubicBezTo>
                  <a:pt x="823112" y="1040317"/>
                  <a:pt x="811280" y="1044373"/>
                  <a:pt x="800285" y="1050351"/>
                </a:cubicBezTo>
                <a:cubicBezTo>
                  <a:pt x="798529" y="1051313"/>
                  <a:pt x="796648" y="1051981"/>
                  <a:pt x="794850" y="1052776"/>
                </a:cubicBezTo>
                <a:cubicBezTo>
                  <a:pt x="795870" y="1053528"/>
                  <a:pt x="797162" y="1053817"/>
                  <a:pt x="798404" y="1053570"/>
                </a:cubicBezTo>
                <a:cubicBezTo>
                  <a:pt x="804048" y="1052191"/>
                  <a:pt x="809775" y="1050853"/>
                  <a:pt x="815377" y="1049389"/>
                </a:cubicBezTo>
                <a:cubicBezTo>
                  <a:pt x="822890" y="1047822"/>
                  <a:pt x="830085" y="1044991"/>
                  <a:pt x="836657" y="1041028"/>
                </a:cubicBezTo>
                <a:cubicBezTo>
                  <a:pt x="841214" y="1037809"/>
                  <a:pt x="846106" y="1035050"/>
                  <a:pt x="850788" y="1031914"/>
                </a:cubicBezTo>
                <a:cubicBezTo>
                  <a:pt x="853924" y="1029782"/>
                  <a:pt x="856892" y="1027399"/>
                  <a:pt x="859944" y="1025141"/>
                </a:cubicBezTo>
                <a:lnTo>
                  <a:pt x="861992" y="1024389"/>
                </a:lnTo>
                <a:cubicBezTo>
                  <a:pt x="862176" y="1024251"/>
                  <a:pt x="862331" y="1024084"/>
                  <a:pt x="862452" y="1023887"/>
                </a:cubicBezTo>
                <a:cubicBezTo>
                  <a:pt x="862160" y="1023887"/>
                  <a:pt x="861741" y="1023594"/>
                  <a:pt x="861616" y="1023887"/>
                </a:cubicBezTo>
                <a:cubicBezTo>
                  <a:pt x="861018" y="1024297"/>
                  <a:pt x="860445" y="1024744"/>
                  <a:pt x="859902" y="1025225"/>
                </a:cubicBezTo>
                <a:close/>
                <a:moveTo>
                  <a:pt x="64690" y="1028151"/>
                </a:moveTo>
                <a:lnTo>
                  <a:pt x="64690" y="1027859"/>
                </a:lnTo>
                <a:lnTo>
                  <a:pt x="64982" y="1027859"/>
                </a:lnTo>
                <a:cubicBezTo>
                  <a:pt x="65440" y="1030580"/>
                  <a:pt x="66097" y="1033260"/>
                  <a:pt x="66947" y="1035886"/>
                </a:cubicBezTo>
                <a:cubicBezTo>
                  <a:pt x="71128" y="1046463"/>
                  <a:pt x="75810" y="1056789"/>
                  <a:pt x="79489" y="1067743"/>
                </a:cubicBezTo>
                <a:cubicBezTo>
                  <a:pt x="80274" y="1069883"/>
                  <a:pt x="81181" y="1071978"/>
                  <a:pt x="82207" y="1074014"/>
                </a:cubicBezTo>
                <a:cubicBezTo>
                  <a:pt x="82583" y="1074850"/>
                  <a:pt x="83001" y="1075895"/>
                  <a:pt x="84465" y="1075477"/>
                </a:cubicBezTo>
                <a:cubicBezTo>
                  <a:pt x="84519" y="1065866"/>
                  <a:pt x="83988" y="1056263"/>
                  <a:pt x="82876" y="1046714"/>
                </a:cubicBezTo>
                <a:cubicBezTo>
                  <a:pt x="82859" y="1045167"/>
                  <a:pt x="82279" y="1043683"/>
                  <a:pt x="81245" y="1042533"/>
                </a:cubicBezTo>
                <a:cubicBezTo>
                  <a:pt x="75643" y="1038018"/>
                  <a:pt x="71295" y="1031872"/>
                  <a:pt x="64690" y="1028151"/>
                </a:cubicBezTo>
                <a:close/>
                <a:moveTo>
                  <a:pt x="127400" y="885673"/>
                </a:moveTo>
                <a:lnTo>
                  <a:pt x="127400" y="885673"/>
                </a:lnTo>
                <a:cubicBezTo>
                  <a:pt x="127957" y="887663"/>
                  <a:pt x="128699" y="889595"/>
                  <a:pt x="129616" y="891442"/>
                </a:cubicBezTo>
                <a:cubicBezTo>
                  <a:pt x="135929" y="903357"/>
                  <a:pt x="142367" y="915231"/>
                  <a:pt x="148764" y="927146"/>
                </a:cubicBezTo>
                <a:cubicBezTo>
                  <a:pt x="149265" y="928024"/>
                  <a:pt x="149725" y="928943"/>
                  <a:pt x="150269" y="929821"/>
                </a:cubicBezTo>
                <a:cubicBezTo>
                  <a:pt x="153070" y="934462"/>
                  <a:pt x="154450" y="934545"/>
                  <a:pt x="158003" y="930198"/>
                </a:cubicBezTo>
                <a:cubicBezTo>
                  <a:pt x="158839" y="929232"/>
                  <a:pt x="159529" y="928145"/>
                  <a:pt x="160052" y="926978"/>
                </a:cubicBezTo>
                <a:cubicBezTo>
                  <a:pt x="160407" y="926063"/>
                  <a:pt x="160407" y="925051"/>
                  <a:pt x="160052" y="924135"/>
                </a:cubicBezTo>
                <a:cubicBezTo>
                  <a:pt x="159488" y="922998"/>
                  <a:pt x="158770" y="921945"/>
                  <a:pt x="157920" y="921000"/>
                </a:cubicBezTo>
                <a:cubicBezTo>
                  <a:pt x="150185" y="911510"/>
                  <a:pt x="142493" y="902020"/>
                  <a:pt x="134633" y="892655"/>
                </a:cubicBezTo>
                <a:cubicBezTo>
                  <a:pt x="132382" y="890301"/>
                  <a:pt x="129995" y="888081"/>
                  <a:pt x="127484" y="886007"/>
                </a:cubicBezTo>
                <a:close/>
                <a:moveTo>
                  <a:pt x="127400" y="878022"/>
                </a:moveTo>
                <a:lnTo>
                  <a:pt x="127400" y="878022"/>
                </a:lnTo>
                <a:cubicBezTo>
                  <a:pt x="128571" y="879695"/>
                  <a:pt x="129658" y="881409"/>
                  <a:pt x="130954" y="882956"/>
                </a:cubicBezTo>
                <a:cubicBezTo>
                  <a:pt x="139817" y="893742"/>
                  <a:pt x="148736" y="904486"/>
                  <a:pt x="157711" y="915189"/>
                </a:cubicBezTo>
                <a:cubicBezTo>
                  <a:pt x="158971" y="916711"/>
                  <a:pt x="160370" y="918111"/>
                  <a:pt x="161891" y="919369"/>
                </a:cubicBezTo>
                <a:cubicBezTo>
                  <a:pt x="162512" y="919729"/>
                  <a:pt x="163277" y="919729"/>
                  <a:pt x="163898" y="919369"/>
                </a:cubicBezTo>
                <a:cubicBezTo>
                  <a:pt x="166638" y="916639"/>
                  <a:pt x="168148" y="912910"/>
                  <a:pt x="168079" y="909043"/>
                </a:cubicBezTo>
                <a:cubicBezTo>
                  <a:pt x="168079" y="906535"/>
                  <a:pt x="165278" y="905615"/>
                  <a:pt x="163605" y="904194"/>
                </a:cubicBezTo>
                <a:cubicBezTo>
                  <a:pt x="161933" y="902772"/>
                  <a:pt x="159425" y="900598"/>
                  <a:pt x="157083" y="898926"/>
                </a:cubicBezTo>
                <a:cubicBezTo>
                  <a:pt x="151021" y="894369"/>
                  <a:pt x="145001" y="889687"/>
                  <a:pt x="138772" y="885297"/>
                </a:cubicBezTo>
                <a:cubicBezTo>
                  <a:pt x="135495" y="882232"/>
                  <a:pt x="131664" y="879820"/>
                  <a:pt x="127484" y="878190"/>
                </a:cubicBezTo>
                <a:close/>
                <a:moveTo>
                  <a:pt x="92199" y="853314"/>
                </a:moveTo>
                <a:lnTo>
                  <a:pt x="92199" y="853314"/>
                </a:lnTo>
                <a:cubicBezTo>
                  <a:pt x="89272" y="851308"/>
                  <a:pt x="86429" y="849134"/>
                  <a:pt x="83419" y="847294"/>
                </a:cubicBezTo>
                <a:cubicBezTo>
                  <a:pt x="73846" y="841441"/>
                  <a:pt x="64104" y="835881"/>
                  <a:pt x="54656" y="829861"/>
                </a:cubicBezTo>
                <a:cubicBezTo>
                  <a:pt x="45208" y="823840"/>
                  <a:pt x="46880" y="826265"/>
                  <a:pt x="40776" y="831867"/>
                </a:cubicBezTo>
                <a:cubicBezTo>
                  <a:pt x="40423" y="832244"/>
                  <a:pt x="40101" y="832649"/>
                  <a:pt x="39815" y="833080"/>
                </a:cubicBezTo>
                <a:cubicBezTo>
                  <a:pt x="38941" y="833903"/>
                  <a:pt x="38901" y="835279"/>
                  <a:pt x="39725" y="836153"/>
                </a:cubicBezTo>
                <a:cubicBezTo>
                  <a:pt x="39999" y="836445"/>
                  <a:pt x="40348" y="836654"/>
                  <a:pt x="40734" y="836759"/>
                </a:cubicBezTo>
                <a:cubicBezTo>
                  <a:pt x="42804" y="837762"/>
                  <a:pt x="44925" y="838653"/>
                  <a:pt x="47089" y="839434"/>
                </a:cubicBezTo>
                <a:cubicBezTo>
                  <a:pt x="60133" y="843728"/>
                  <a:pt x="73205" y="848005"/>
                  <a:pt x="86304" y="852269"/>
                </a:cubicBezTo>
                <a:cubicBezTo>
                  <a:pt x="88263" y="852825"/>
                  <a:pt x="90261" y="853231"/>
                  <a:pt x="92282" y="853482"/>
                </a:cubicBezTo>
                <a:close/>
                <a:moveTo>
                  <a:pt x="1221658" y="934922"/>
                </a:moveTo>
                <a:cubicBezTo>
                  <a:pt x="1220041" y="936201"/>
                  <a:pt x="1218954" y="938032"/>
                  <a:pt x="1218607" y="940064"/>
                </a:cubicBezTo>
                <a:lnTo>
                  <a:pt x="1209576" y="965148"/>
                </a:lnTo>
                <a:cubicBezTo>
                  <a:pt x="1206315" y="974250"/>
                  <a:pt x="1204250" y="983736"/>
                  <a:pt x="1203431" y="993368"/>
                </a:cubicBezTo>
                <a:cubicBezTo>
                  <a:pt x="1202720" y="1002482"/>
                  <a:pt x="1201466" y="1011554"/>
                  <a:pt x="1200630" y="1020668"/>
                </a:cubicBezTo>
                <a:cubicBezTo>
                  <a:pt x="1199793" y="1029782"/>
                  <a:pt x="1199208" y="1037892"/>
                  <a:pt x="1198497" y="1046505"/>
                </a:cubicBezTo>
                <a:cubicBezTo>
                  <a:pt x="1198343" y="1046689"/>
                  <a:pt x="1198205" y="1046885"/>
                  <a:pt x="1198079" y="1047090"/>
                </a:cubicBezTo>
                <a:cubicBezTo>
                  <a:pt x="1198079" y="1047090"/>
                  <a:pt x="1198079" y="1047466"/>
                  <a:pt x="1198079" y="1047675"/>
                </a:cubicBezTo>
                <a:lnTo>
                  <a:pt x="1198414" y="1046421"/>
                </a:lnTo>
                <a:cubicBezTo>
                  <a:pt x="1200421" y="1044122"/>
                  <a:pt x="1200044" y="1041153"/>
                  <a:pt x="1200630" y="1038478"/>
                </a:cubicBezTo>
                <a:cubicBezTo>
                  <a:pt x="1204003" y="1023398"/>
                  <a:pt x="1207277" y="1008281"/>
                  <a:pt x="1210454" y="993117"/>
                </a:cubicBezTo>
                <a:cubicBezTo>
                  <a:pt x="1213757" y="977230"/>
                  <a:pt x="1216893" y="961260"/>
                  <a:pt x="1220028" y="945332"/>
                </a:cubicBezTo>
                <a:cubicBezTo>
                  <a:pt x="1220697" y="941862"/>
                  <a:pt x="1221073" y="938308"/>
                  <a:pt x="1221575" y="934796"/>
                </a:cubicBezTo>
                <a:cubicBezTo>
                  <a:pt x="1221909" y="934211"/>
                  <a:pt x="1222286" y="933584"/>
                  <a:pt x="1222578" y="932957"/>
                </a:cubicBezTo>
                <a:cubicBezTo>
                  <a:pt x="1222637" y="932739"/>
                  <a:pt x="1222637" y="932505"/>
                  <a:pt x="1222578" y="932288"/>
                </a:cubicBezTo>
                <a:cubicBezTo>
                  <a:pt x="1222286" y="932288"/>
                  <a:pt x="1221700" y="932581"/>
                  <a:pt x="1221658" y="932790"/>
                </a:cubicBezTo>
                <a:cubicBezTo>
                  <a:pt x="1221592" y="933500"/>
                  <a:pt x="1221592" y="934211"/>
                  <a:pt x="1221658" y="934922"/>
                </a:cubicBezTo>
                <a:close/>
                <a:moveTo>
                  <a:pt x="150520" y="944036"/>
                </a:moveTo>
                <a:cubicBezTo>
                  <a:pt x="148564" y="945156"/>
                  <a:pt x="146717" y="946460"/>
                  <a:pt x="145001" y="947924"/>
                </a:cubicBezTo>
                <a:cubicBezTo>
                  <a:pt x="134424" y="958585"/>
                  <a:pt x="124098" y="969413"/>
                  <a:pt x="113395" y="980115"/>
                </a:cubicBezTo>
                <a:cubicBezTo>
                  <a:pt x="107124" y="986470"/>
                  <a:pt x="107082" y="986428"/>
                  <a:pt x="110678" y="994288"/>
                </a:cubicBezTo>
                <a:cubicBezTo>
                  <a:pt x="111221" y="995458"/>
                  <a:pt x="111765" y="996629"/>
                  <a:pt x="112350" y="997758"/>
                </a:cubicBezTo>
                <a:cubicBezTo>
                  <a:pt x="112714" y="998422"/>
                  <a:pt x="113119" y="999066"/>
                  <a:pt x="113562" y="999681"/>
                </a:cubicBezTo>
                <a:cubicBezTo>
                  <a:pt x="114607" y="1001270"/>
                  <a:pt x="116071" y="1001186"/>
                  <a:pt x="117158" y="999472"/>
                </a:cubicBezTo>
                <a:cubicBezTo>
                  <a:pt x="126230" y="985007"/>
                  <a:pt x="135386" y="970625"/>
                  <a:pt x="144207" y="956034"/>
                </a:cubicBezTo>
                <a:cubicBezTo>
                  <a:pt x="147172" y="952514"/>
                  <a:pt x="149301" y="948371"/>
                  <a:pt x="150436" y="943910"/>
                </a:cubicBezTo>
                <a:cubicBezTo>
                  <a:pt x="150812" y="943910"/>
                  <a:pt x="151356" y="943576"/>
                  <a:pt x="151607" y="943283"/>
                </a:cubicBezTo>
                <a:cubicBezTo>
                  <a:pt x="151858" y="942991"/>
                  <a:pt x="151607" y="942572"/>
                  <a:pt x="151607" y="942238"/>
                </a:cubicBezTo>
                <a:cubicBezTo>
                  <a:pt x="151607" y="941903"/>
                  <a:pt x="151105" y="942447"/>
                  <a:pt x="151063" y="942656"/>
                </a:cubicBezTo>
                <a:cubicBezTo>
                  <a:pt x="150857" y="943108"/>
                  <a:pt x="150675" y="943567"/>
                  <a:pt x="150520" y="944036"/>
                </a:cubicBezTo>
                <a:close/>
                <a:moveTo>
                  <a:pt x="125895" y="992908"/>
                </a:moveTo>
                <a:cubicBezTo>
                  <a:pt x="126638" y="992737"/>
                  <a:pt x="127355" y="992473"/>
                  <a:pt x="128027" y="992114"/>
                </a:cubicBezTo>
                <a:lnTo>
                  <a:pt x="139190" y="982791"/>
                </a:lnTo>
                <a:cubicBezTo>
                  <a:pt x="148471" y="974889"/>
                  <a:pt x="157794" y="966946"/>
                  <a:pt x="167033" y="958961"/>
                </a:cubicBezTo>
                <a:cubicBezTo>
                  <a:pt x="168723" y="957297"/>
                  <a:pt x="170314" y="955541"/>
                  <a:pt x="171799" y="953693"/>
                </a:cubicBezTo>
                <a:cubicBezTo>
                  <a:pt x="167918" y="950152"/>
                  <a:pt x="163571" y="947154"/>
                  <a:pt x="158881" y="944788"/>
                </a:cubicBezTo>
                <a:cubicBezTo>
                  <a:pt x="157432" y="943839"/>
                  <a:pt x="155488" y="944245"/>
                  <a:pt x="154541" y="945695"/>
                </a:cubicBezTo>
                <a:cubicBezTo>
                  <a:pt x="154459" y="945821"/>
                  <a:pt x="154387" y="945950"/>
                  <a:pt x="154324" y="946084"/>
                </a:cubicBezTo>
                <a:cubicBezTo>
                  <a:pt x="153572" y="947129"/>
                  <a:pt x="152945" y="948258"/>
                  <a:pt x="152276" y="949303"/>
                </a:cubicBezTo>
                <a:cubicBezTo>
                  <a:pt x="145503" y="959839"/>
                  <a:pt x="138563" y="970207"/>
                  <a:pt x="132125" y="980868"/>
                </a:cubicBezTo>
                <a:cubicBezTo>
                  <a:pt x="129176" y="984400"/>
                  <a:pt x="127075" y="988564"/>
                  <a:pt x="125979" y="993034"/>
                </a:cubicBezTo>
                <a:lnTo>
                  <a:pt x="125686" y="993034"/>
                </a:lnTo>
                <a:close/>
                <a:moveTo>
                  <a:pt x="136640" y="1029824"/>
                </a:moveTo>
                <a:lnTo>
                  <a:pt x="136640" y="1029824"/>
                </a:lnTo>
                <a:cubicBezTo>
                  <a:pt x="137022" y="1031024"/>
                  <a:pt x="137512" y="1032182"/>
                  <a:pt x="138103" y="1033294"/>
                </a:cubicBezTo>
                <a:cubicBezTo>
                  <a:pt x="144458" y="1043745"/>
                  <a:pt x="150645" y="1054197"/>
                  <a:pt x="157334" y="1064524"/>
                </a:cubicBezTo>
                <a:cubicBezTo>
                  <a:pt x="159132" y="1067325"/>
                  <a:pt x="160177" y="1071046"/>
                  <a:pt x="163898" y="1072342"/>
                </a:cubicBezTo>
                <a:cubicBezTo>
                  <a:pt x="165278" y="1069373"/>
                  <a:pt x="166866" y="1066489"/>
                  <a:pt x="168079" y="1063395"/>
                </a:cubicBezTo>
                <a:cubicBezTo>
                  <a:pt x="169751" y="1058629"/>
                  <a:pt x="171172" y="1053737"/>
                  <a:pt x="172636" y="1048888"/>
                </a:cubicBezTo>
                <a:cubicBezTo>
                  <a:pt x="173033" y="1047608"/>
                  <a:pt x="172426" y="1046237"/>
                  <a:pt x="171214" y="1045669"/>
                </a:cubicBezTo>
                <a:cubicBezTo>
                  <a:pt x="170336" y="1045167"/>
                  <a:pt x="169458" y="1044623"/>
                  <a:pt x="168539" y="1044164"/>
                </a:cubicBezTo>
                <a:cubicBezTo>
                  <a:pt x="159634" y="1039983"/>
                  <a:pt x="150729" y="1035384"/>
                  <a:pt x="141740" y="1031120"/>
                </a:cubicBezTo>
                <a:cubicBezTo>
                  <a:pt x="140108" y="1030497"/>
                  <a:pt x="138412" y="1030062"/>
                  <a:pt x="136682" y="1029824"/>
                </a:cubicBezTo>
                <a:close/>
                <a:moveTo>
                  <a:pt x="922613" y="1270214"/>
                </a:moveTo>
                <a:lnTo>
                  <a:pt x="922613" y="1270214"/>
                </a:lnTo>
                <a:cubicBezTo>
                  <a:pt x="919393" y="1259762"/>
                  <a:pt x="916341" y="1249311"/>
                  <a:pt x="912913" y="1238943"/>
                </a:cubicBezTo>
                <a:cubicBezTo>
                  <a:pt x="909485" y="1228574"/>
                  <a:pt x="905973" y="1219293"/>
                  <a:pt x="902671" y="1209469"/>
                </a:cubicBezTo>
                <a:cubicBezTo>
                  <a:pt x="898490" y="1197177"/>
                  <a:pt x="894685" y="1184802"/>
                  <a:pt x="890588" y="1172469"/>
                </a:cubicBezTo>
                <a:cubicBezTo>
                  <a:pt x="889083" y="1167954"/>
                  <a:pt x="887327" y="1163523"/>
                  <a:pt x="885655" y="1159007"/>
                </a:cubicBezTo>
                <a:cubicBezTo>
                  <a:pt x="884982" y="1160141"/>
                  <a:pt x="884786" y="1161495"/>
                  <a:pt x="885112" y="1162770"/>
                </a:cubicBezTo>
                <a:cubicBezTo>
                  <a:pt x="886868" y="1171466"/>
                  <a:pt x="888749" y="1180204"/>
                  <a:pt x="890463" y="1188900"/>
                </a:cubicBezTo>
                <a:cubicBezTo>
                  <a:pt x="892762" y="1200397"/>
                  <a:pt x="894936" y="1211893"/>
                  <a:pt x="897277" y="1223349"/>
                </a:cubicBezTo>
                <a:cubicBezTo>
                  <a:pt x="897670" y="1225079"/>
                  <a:pt x="898318" y="1226743"/>
                  <a:pt x="899201" y="1228282"/>
                </a:cubicBezTo>
                <a:cubicBezTo>
                  <a:pt x="905054" y="1239319"/>
                  <a:pt x="910907" y="1250314"/>
                  <a:pt x="916885" y="1261226"/>
                </a:cubicBezTo>
                <a:cubicBezTo>
                  <a:pt x="918683" y="1264445"/>
                  <a:pt x="920815" y="1267288"/>
                  <a:pt x="922780" y="1270214"/>
                </a:cubicBezTo>
                <a:close/>
                <a:moveTo>
                  <a:pt x="70835" y="1063395"/>
                </a:moveTo>
                <a:lnTo>
                  <a:pt x="70835" y="1063395"/>
                </a:lnTo>
                <a:cubicBezTo>
                  <a:pt x="69999" y="1061012"/>
                  <a:pt x="69372" y="1058545"/>
                  <a:pt x="68327" y="1056246"/>
                </a:cubicBezTo>
                <a:cubicBezTo>
                  <a:pt x="58516" y="1035008"/>
                  <a:pt x="48664" y="1013799"/>
                  <a:pt x="38769" y="992615"/>
                </a:cubicBezTo>
                <a:cubicBezTo>
                  <a:pt x="37139" y="989187"/>
                  <a:pt x="35425" y="985759"/>
                  <a:pt x="33585" y="982456"/>
                </a:cubicBezTo>
                <a:cubicBezTo>
                  <a:pt x="33209" y="981787"/>
                  <a:pt x="31620" y="981077"/>
                  <a:pt x="31119" y="981328"/>
                </a:cubicBezTo>
                <a:cubicBezTo>
                  <a:pt x="27901" y="982870"/>
                  <a:pt x="24359" y="983619"/>
                  <a:pt x="20792" y="983502"/>
                </a:cubicBezTo>
                <a:cubicBezTo>
                  <a:pt x="19824" y="983451"/>
                  <a:pt x="18997" y="984191"/>
                  <a:pt x="18944" y="985161"/>
                </a:cubicBezTo>
                <a:cubicBezTo>
                  <a:pt x="18925" y="985517"/>
                  <a:pt x="19016" y="985872"/>
                  <a:pt x="19204" y="986177"/>
                </a:cubicBezTo>
                <a:cubicBezTo>
                  <a:pt x="19831" y="987306"/>
                  <a:pt x="20542" y="988351"/>
                  <a:pt x="21210" y="989396"/>
                </a:cubicBezTo>
                <a:cubicBezTo>
                  <a:pt x="30659" y="1003862"/>
                  <a:pt x="40121" y="1018327"/>
                  <a:pt x="49597" y="1032792"/>
                </a:cubicBezTo>
                <a:cubicBezTo>
                  <a:pt x="55450" y="1041697"/>
                  <a:pt x="61387" y="1050602"/>
                  <a:pt x="67365" y="1059423"/>
                </a:cubicBezTo>
                <a:cubicBezTo>
                  <a:pt x="68408" y="1060845"/>
                  <a:pt x="69568" y="1062170"/>
                  <a:pt x="70835" y="1063395"/>
                </a:cubicBezTo>
                <a:close/>
                <a:moveTo>
                  <a:pt x="1232069" y="663761"/>
                </a:moveTo>
                <a:lnTo>
                  <a:pt x="1232069" y="658995"/>
                </a:lnTo>
                <a:cubicBezTo>
                  <a:pt x="1231111" y="660408"/>
                  <a:pt x="1231111" y="662265"/>
                  <a:pt x="1232069" y="663678"/>
                </a:cubicBezTo>
                <a:cubicBezTo>
                  <a:pt x="1233155" y="671245"/>
                  <a:pt x="1234326" y="678812"/>
                  <a:pt x="1235329" y="686379"/>
                </a:cubicBezTo>
                <a:cubicBezTo>
                  <a:pt x="1238841" y="712132"/>
                  <a:pt x="1243356" y="737718"/>
                  <a:pt x="1246952" y="763471"/>
                </a:cubicBezTo>
                <a:cubicBezTo>
                  <a:pt x="1249209" y="779609"/>
                  <a:pt x="1252219" y="795662"/>
                  <a:pt x="1254937" y="811716"/>
                </a:cubicBezTo>
                <a:cubicBezTo>
                  <a:pt x="1255230" y="813472"/>
                  <a:pt x="1255564" y="815228"/>
                  <a:pt x="1255982" y="816984"/>
                </a:cubicBezTo>
                <a:cubicBezTo>
                  <a:pt x="1256204" y="817833"/>
                  <a:pt x="1257069" y="818343"/>
                  <a:pt x="1257918" y="818125"/>
                </a:cubicBezTo>
                <a:cubicBezTo>
                  <a:pt x="1258093" y="818079"/>
                  <a:pt x="1258256" y="818004"/>
                  <a:pt x="1258407" y="817904"/>
                </a:cubicBezTo>
                <a:cubicBezTo>
                  <a:pt x="1261609" y="815655"/>
                  <a:pt x="1263236" y="811771"/>
                  <a:pt x="1262588" y="807912"/>
                </a:cubicBezTo>
                <a:cubicBezTo>
                  <a:pt x="1261041" y="800428"/>
                  <a:pt x="1259703" y="792903"/>
                  <a:pt x="1258407" y="785420"/>
                </a:cubicBezTo>
                <a:cubicBezTo>
                  <a:pt x="1254812" y="767944"/>
                  <a:pt x="1251091" y="750469"/>
                  <a:pt x="1247495" y="733036"/>
                </a:cubicBezTo>
                <a:cubicBezTo>
                  <a:pt x="1245698" y="724298"/>
                  <a:pt x="1244109" y="715518"/>
                  <a:pt x="1242311" y="706781"/>
                </a:cubicBezTo>
                <a:cubicBezTo>
                  <a:pt x="1240513" y="698043"/>
                  <a:pt x="1238632" y="688845"/>
                  <a:pt x="1236500" y="679941"/>
                </a:cubicBezTo>
                <a:cubicBezTo>
                  <a:pt x="1235848" y="674355"/>
                  <a:pt x="1234351" y="668899"/>
                  <a:pt x="1232069" y="663761"/>
                </a:cubicBezTo>
                <a:close/>
                <a:moveTo>
                  <a:pt x="214819" y="1181458"/>
                </a:moveTo>
                <a:cubicBezTo>
                  <a:pt x="215161" y="1181788"/>
                  <a:pt x="215557" y="1182056"/>
                  <a:pt x="215990" y="1182252"/>
                </a:cubicBezTo>
                <a:cubicBezTo>
                  <a:pt x="216388" y="1182353"/>
                  <a:pt x="216804" y="1182353"/>
                  <a:pt x="217202" y="1182252"/>
                </a:cubicBezTo>
                <a:cubicBezTo>
                  <a:pt x="216888" y="1182001"/>
                  <a:pt x="216534" y="1181805"/>
                  <a:pt x="216157" y="1181667"/>
                </a:cubicBezTo>
                <a:cubicBezTo>
                  <a:pt x="215685" y="1181604"/>
                  <a:pt x="215207" y="1181604"/>
                  <a:pt x="214735" y="1181667"/>
                </a:cubicBezTo>
                <a:cubicBezTo>
                  <a:pt x="212169" y="1179179"/>
                  <a:pt x="208951" y="1177469"/>
                  <a:pt x="205454" y="1176734"/>
                </a:cubicBezTo>
                <a:cubicBezTo>
                  <a:pt x="195504" y="1172804"/>
                  <a:pt x="185429" y="1169167"/>
                  <a:pt x="175479" y="1165237"/>
                </a:cubicBezTo>
                <a:cubicBezTo>
                  <a:pt x="159843" y="1159091"/>
                  <a:pt x="144290" y="1152695"/>
                  <a:pt x="128655" y="1146633"/>
                </a:cubicBezTo>
                <a:cubicBezTo>
                  <a:pt x="127109" y="1146143"/>
                  <a:pt x="125530" y="1145767"/>
                  <a:pt x="123930" y="1145504"/>
                </a:cubicBezTo>
                <a:cubicBezTo>
                  <a:pt x="125394" y="1147552"/>
                  <a:pt x="126021" y="1148598"/>
                  <a:pt x="126815" y="1149475"/>
                </a:cubicBezTo>
                <a:cubicBezTo>
                  <a:pt x="131414" y="1154618"/>
                  <a:pt x="136138" y="1159593"/>
                  <a:pt x="140653" y="1164777"/>
                </a:cubicBezTo>
                <a:cubicBezTo>
                  <a:pt x="143588" y="1168335"/>
                  <a:pt x="147780" y="1170626"/>
                  <a:pt x="152359" y="1171173"/>
                </a:cubicBezTo>
                <a:cubicBezTo>
                  <a:pt x="161933" y="1172637"/>
                  <a:pt x="171423" y="1174602"/>
                  <a:pt x="180913" y="1176357"/>
                </a:cubicBezTo>
                <a:cubicBezTo>
                  <a:pt x="189693" y="1177946"/>
                  <a:pt x="198431" y="1179618"/>
                  <a:pt x="207210" y="1181082"/>
                </a:cubicBezTo>
                <a:cubicBezTo>
                  <a:pt x="209737" y="1181353"/>
                  <a:pt x="212277" y="1181479"/>
                  <a:pt x="214819" y="1181458"/>
                </a:cubicBezTo>
                <a:close/>
                <a:moveTo>
                  <a:pt x="1144984" y="1455837"/>
                </a:moveTo>
                <a:cubicBezTo>
                  <a:pt x="1143019" y="1456506"/>
                  <a:pt x="1142685" y="1458346"/>
                  <a:pt x="1142016" y="1460018"/>
                </a:cubicBezTo>
                <a:cubicBezTo>
                  <a:pt x="1132095" y="1483179"/>
                  <a:pt x="1122170" y="1506328"/>
                  <a:pt x="1112249" y="1529460"/>
                </a:cubicBezTo>
                <a:cubicBezTo>
                  <a:pt x="1107274" y="1541124"/>
                  <a:pt x="1107149" y="1541166"/>
                  <a:pt x="1109741" y="1553750"/>
                </a:cubicBezTo>
                <a:cubicBezTo>
                  <a:pt x="1110330" y="1558762"/>
                  <a:pt x="1111468" y="1563700"/>
                  <a:pt x="1113127" y="1568466"/>
                </a:cubicBezTo>
                <a:cubicBezTo>
                  <a:pt x="1114883" y="1567880"/>
                  <a:pt x="1115134" y="1566584"/>
                  <a:pt x="1115469" y="1565372"/>
                </a:cubicBezTo>
                <a:cubicBezTo>
                  <a:pt x="1116430" y="1561693"/>
                  <a:pt x="1117350" y="1557972"/>
                  <a:pt x="1118353" y="1554293"/>
                </a:cubicBezTo>
                <a:cubicBezTo>
                  <a:pt x="1122534" y="1540120"/>
                  <a:pt x="1126715" y="1525990"/>
                  <a:pt x="1130519" y="1511775"/>
                </a:cubicBezTo>
                <a:cubicBezTo>
                  <a:pt x="1135147" y="1495052"/>
                  <a:pt x="1139704" y="1478330"/>
                  <a:pt x="1144190" y="1461607"/>
                </a:cubicBezTo>
                <a:cubicBezTo>
                  <a:pt x="1144583" y="1459621"/>
                  <a:pt x="1144805" y="1457610"/>
                  <a:pt x="1144859" y="1455587"/>
                </a:cubicBezTo>
                <a:cubicBezTo>
                  <a:pt x="1145030" y="1455470"/>
                  <a:pt x="1145185" y="1455327"/>
                  <a:pt x="1145319" y="1455169"/>
                </a:cubicBezTo>
                <a:cubicBezTo>
                  <a:pt x="1145319" y="1455169"/>
                  <a:pt x="1145319" y="1454876"/>
                  <a:pt x="1145319" y="1454751"/>
                </a:cubicBezTo>
                <a:close/>
                <a:moveTo>
                  <a:pt x="513614" y="1567462"/>
                </a:moveTo>
                <a:lnTo>
                  <a:pt x="513614" y="1567462"/>
                </a:lnTo>
                <a:cubicBezTo>
                  <a:pt x="512109" y="1565414"/>
                  <a:pt x="510688" y="1563282"/>
                  <a:pt x="509057" y="1561358"/>
                </a:cubicBezTo>
                <a:cubicBezTo>
                  <a:pt x="502828" y="1553959"/>
                  <a:pt x="496515" y="1546601"/>
                  <a:pt x="490327" y="1539243"/>
                </a:cubicBezTo>
                <a:cubicBezTo>
                  <a:pt x="481423" y="1528749"/>
                  <a:pt x="472476" y="1518339"/>
                  <a:pt x="463696" y="1507762"/>
                </a:cubicBezTo>
                <a:cubicBezTo>
                  <a:pt x="461957" y="1505508"/>
                  <a:pt x="459089" y="1504438"/>
                  <a:pt x="456297" y="1505003"/>
                </a:cubicBezTo>
                <a:cubicBezTo>
                  <a:pt x="451489" y="1505630"/>
                  <a:pt x="446681" y="1505964"/>
                  <a:pt x="441873" y="1506549"/>
                </a:cubicBezTo>
                <a:cubicBezTo>
                  <a:pt x="438570" y="1506967"/>
                  <a:pt x="435351" y="1507553"/>
                  <a:pt x="432090" y="1508138"/>
                </a:cubicBezTo>
                <a:cubicBezTo>
                  <a:pt x="431635" y="1508322"/>
                  <a:pt x="431296" y="1508711"/>
                  <a:pt x="431170" y="1509183"/>
                </a:cubicBezTo>
                <a:cubicBezTo>
                  <a:pt x="431116" y="1509668"/>
                  <a:pt x="431271" y="1510153"/>
                  <a:pt x="431589" y="1510521"/>
                </a:cubicBezTo>
                <a:cubicBezTo>
                  <a:pt x="432082" y="1511102"/>
                  <a:pt x="432646" y="1511621"/>
                  <a:pt x="433261" y="1512068"/>
                </a:cubicBezTo>
                <a:lnTo>
                  <a:pt x="478998" y="1543883"/>
                </a:lnTo>
                <a:cubicBezTo>
                  <a:pt x="485896" y="1548691"/>
                  <a:pt x="492710" y="1553582"/>
                  <a:pt x="499650" y="1558307"/>
                </a:cubicBezTo>
                <a:cubicBezTo>
                  <a:pt x="504207" y="1561567"/>
                  <a:pt x="508932" y="1564494"/>
                  <a:pt x="513614" y="1567462"/>
                </a:cubicBezTo>
                <a:close/>
                <a:moveTo>
                  <a:pt x="299060" y="1287355"/>
                </a:moveTo>
                <a:cubicBezTo>
                  <a:pt x="298057" y="1284011"/>
                  <a:pt x="298099" y="1284011"/>
                  <a:pt x="295507" y="1282129"/>
                </a:cubicBezTo>
                <a:lnTo>
                  <a:pt x="299186" y="1287272"/>
                </a:lnTo>
                <a:cubicBezTo>
                  <a:pt x="299113" y="1289792"/>
                  <a:pt x="299750" y="1292284"/>
                  <a:pt x="301025" y="1294462"/>
                </a:cubicBezTo>
                <a:cubicBezTo>
                  <a:pt x="304746" y="1302531"/>
                  <a:pt x="308550" y="1310600"/>
                  <a:pt x="312229" y="1318710"/>
                </a:cubicBezTo>
                <a:cubicBezTo>
                  <a:pt x="317330" y="1330082"/>
                  <a:pt x="322347" y="1341495"/>
                  <a:pt x="327489" y="1352825"/>
                </a:cubicBezTo>
                <a:cubicBezTo>
                  <a:pt x="332631" y="1364155"/>
                  <a:pt x="337564" y="1374523"/>
                  <a:pt x="342414" y="1385434"/>
                </a:cubicBezTo>
                <a:cubicBezTo>
                  <a:pt x="348727" y="1399482"/>
                  <a:pt x="348602" y="1399565"/>
                  <a:pt x="361854" y="1410017"/>
                </a:cubicBezTo>
                <a:cubicBezTo>
                  <a:pt x="365617" y="1413027"/>
                  <a:pt x="369463" y="1415912"/>
                  <a:pt x="373351" y="1418796"/>
                </a:cubicBezTo>
                <a:cubicBezTo>
                  <a:pt x="373560" y="1418796"/>
                  <a:pt x="374229" y="1418796"/>
                  <a:pt x="374647" y="1418462"/>
                </a:cubicBezTo>
                <a:cubicBezTo>
                  <a:pt x="374752" y="1418253"/>
                  <a:pt x="374752" y="1418002"/>
                  <a:pt x="374647" y="1417793"/>
                </a:cubicBezTo>
                <a:cubicBezTo>
                  <a:pt x="374402" y="1417070"/>
                  <a:pt x="374094" y="1416372"/>
                  <a:pt x="373728" y="1415703"/>
                </a:cubicBezTo>
                <a:cubicBezTo>
                  <a:pt x="367038" y="1403997"/>
                  <a:pt x="360363" y="1392278"/>
                  <a:pt x="353702" y="1380543"/>
                </a:cubicBezTo>
                <a:cubicBezTo>
                  <a:pt x="349898" y="1373937"/>
                  <a:pt x="346219" y="1367248"/>
                  <a:pt x="342414" y="1360643"/>
                </a:cubicBezTo>
                <a:lnTo>
                  <a:pt x="318710" y="1319672"/>
                </a:lnTo>
                <a:cubicBezTo>
                  <a:pt x="312857" y="1309555"/>
                  <a:pt x="307004" y="1299396"/>
                  <a:pt x="301109" y="1289278"/>
                </a:cubicBezTo>
                <a:cubicBezTo>
                  <a:pt x="300517" y="1288547"/>
                  <a:pt x="299827" y="1287899"/>
                  <a:pt x="299060" y="1287355"/>
                </a:cubicBezTo>
                <a:close/>
                <a:moveTo>
                  <a:pt x="947070" y="1383511"/>
                </a:moveTo>
                <a:cubicBezTo>
                  <a:pt x="947170" y="1383733"/>
                  <a:pt x="947295" y="1383946"/>
                  <a:pt x="947446" y="1384138"/>
                </a:cubicBezTo>
                <a:cubicBezTo>
                  <a:pt x="947446" y="1384138"/>
                  <a:pt x="947822" y="1384138"/>
                  <a:pt x="947989" y="1384138"/>
                </a:cubicBezTo>
                <a:lnTo>
                  <a:pt x="946986" y="1383595"/>
                </a:lnTo>
                <a:cubicBezTo>
                  <a:pt x="942513" y="1377282"/>
                  <a:pt x="935740" y="1373394"/>
                  <a:pt x="930263" y="1368126"/>
                </a:cubicBezTo>
                <a:cubicBezTo>
                  <a:pt x="924063" y="1362048"/>
                  <a:pt x="916358" y="1357716"/>
                  <a:pt x="907938" y="1355584"/>
                </a:cubicBezTo>
                <a:cubicBezTo>
                  <a:pt x="893724" y="1351822"/>
                  <a:pt x="879760" y="1347223"/>
                  <a:pt x="865671" y="1342749"/>
                </a:cubicBezTo>
                <a:lnTo>
                  <a:pt x="811782" y="1326319"/>
                </a:lnTo>
                <a:cubicBezTo>
                  <a:pt x="804717" y="1324187"/>
                  <a:pt x="797693" y="1322139"/>
                  <a:pt x="790628" y="1319881"/>
                </a:cubicBezTo>
                <a:cubicBezTo>
                  <a:pt x="788642" y="1319467"/>
                  <a:pt x="786631" y="1319204"/>
                  <a:pt x="784607" y="1319087"/>
                </a:cubicBezTo>
                <a:lnTo>
                  <a:pt x="784607" y="1319087"/>
                </a:lnTo>
                <a:cubicBezTo>
                  <a:pt x="786405" y="1320048"/>
                  <a:pt x="788119" y="1321093"/>
                  <a:pt x="789959" y="1321888"/>
                </a:cubicBezTo>
                <a:cubicBezTo>
                  <a:pt x="796063" y="1324450"/>
                  <a:pt x="802196" y="1326934"/>
                  <a:pt x="808354" y="1329329"/>
                </a:cubicBezTo>
                <a:cubicBezTo>
                  <a:pt x="831808" y="1338527"/>
                  <a:pt x="855261" y="1347683"/>
                  <a:pt x="878715" y="1356964"/>
                </a:cubicBezTo>
                <a:cubicBezTo>
                  <a:pt x="897403" y="1364364"/>
                  <a:pt x="916007" y="1371973"/>
                  <a:pt x="934695" y="1379414"/>
                </a:cubicBezTo>
                <a:cubicBezTo>
                  <a:pt x="938959" y="1381254"/>
                  <a:pt x="943140" y="1382341"/>
                  <a:pt x="947237" y="1383511"/>
                </a:cubicBezTo>
                <a:close/>
                <a:moveTo>
                  <a:pt x="363485" y="1419005"/>
                </a:moveTo>
                <a:lnTo>
                  <a:pt x="363485" y="1419005"/>
                </a:lnTo>
                <a:cubicBezTo>
                  <a:pt x="363944" y="1420456"/>
                  <a:pt x="364546" y="1421857"/>
                  <a:pt x="365283" y="1423186"/>
                </a:cubicBezTo>
                <a:cubicBezTo>
                  <a:pt x="368209" y="1427367"/>
                  <a:pt x="371303" y="1431548"/>
                  <a:pt x="374271" y="1435728"/>
                </a:cubicBezTo>
                <a:cubicBezTo>
                  <a:pt x="384430" y="1450026"/>
                  <a:pt x="394548" y="1464408"/>
                  <a:pt x="404748" y="1478706"/>
                </a:cubicBezTo>
                <a:cubicBezTo>
                  <a:pt x="410225" y="1486357"/>
                  <a:pt x="415953" y="1493840"/>
                  <a:pt x="421471" y="1501574"/>
                </a:cubicBezTo>
                <a:cubicBezTo>
                  <a:pt x="423085" y="1504242"/>
                  <a:pt x="426191" y="1505609"/>
                  <a:pt x="429247" y="1505003"/>
                </a:cubicBezTo>
                <a:cubicBezTo>
                  <a:pt x="435059" y="1504208"/>
                  <a:pt x="440870" y="1503498"/>
                  <a:pt x="446639" y="1502787"/>
                </a:cubicBezTo>
                <a:cubicBezTo>
                  <a:pt x="449315" y="1502494"/>
                  <a:pt x="453077" y="1503707"/>
                  <a:pt x="453997" y="1500487"/>
                </a:cubicBezTo>
                <a:cubicBezTo>
                  <a:pt x="454708" y="1497979"/>
                  <a:pt x="451363" y="1496307"/>
                  <a:pt x="449566" y="1494802"/>
                </a:cubicBezTo>
                <a:cubicBezTo>
                  <a:pt x="443545" y="1489283"/>
                  <a:pt x="437316" y="1484015"/>
                  <a:pt x="431212" y="1478580"/>
                </a:cubicBezTo>
                <a:cubicBezTo>
                  <a:pt x="423269" y="1471473"/>
                  <a:pt x="415367" y="1464241"/>
                  <a:pt x="407424" y="1457092"/>
                </a:cubicBezTo>
                <a:cubicBezTo>
                  <a:pt x="397767" y="1448396"/>
                  <a:pt x="388151" y="1439700"/>
                  <a:pt x="378159" y="1431171"/>
                </a:cubicBezTo>
                <a:cubicBezTo>
                  <a:pt x="373560" y="1426656"/>
                  <a:pt x="368418" y="1422935"/>
                  <a:pt x="363485" y="1419005"/>
                </a:cubicBezTo>
                <a:close/>
                <a:moveTo>
                  <a:pt x="374104" y="1172344"/>
                </a:moveTo>
                <a:lnTo>
                  <a:pt x="374647" y="1172720"/>
                </a:lnTo>
                <a:cubicBezTo>
                  <a:pt x="374814" y="1172741"/>
                  <a:pt x="374982" y="1172741"/>
                  <a:pt x="375149" y="1172720"/>
                </a:cubicBezTo>
                <a:lnTo>
                  <a:pt x="374020" y="1172344"/>
                </a:lnTo>
                <a:cubicBezTo>
                  <a:pt x="372682" y="1169334"/>
                  <a:pt x="369840" y="1168163"/>
                  <a:pt x="367164" y="1166533"/>
                </a:cubicBezTo>
                <a:cubicBezTo>
                  <a:pt x="352573" y="1157168"/>
                  <a:pt x="337899" y="1147970"/>
                  <a:pt x="323266" y="1138647"/>
                </a:cubicBezTo>
                <a:cubicBezTo>
                  <a:pt x="314278" y="1132878"/>
                  <a:pt x="305331" y="1126983"/>
                  <a:pt x="296343" y="1121172"/>
                </a:cubicBezTo>
                <a:lnTo>
                  <a:pt x="255832" y="1095043"/>
                </a:lnTo>
                <a:cubicBezTo>
                  <a:pt x="254093" y="1093977"/>
                  <a:pt x="252292" y="1093011"/>
                  <a:pt x="250439" y="1092158"/>
                </a:cubicBezTo>
                <a:cubicBezTo>
                  <a:pt x="249776" y="1091849"/>
                  <a:pt x="249010" y="1091849"/>
                  <a:pt x="248348" y="1092158"/>
                </a:cubicBezTo>
                <a:cubicBezTo>
                  <a:pt x="247860" y="1092706"/>
                  <a:pt x="247632" y="1093437"/>
                  <a:pt x="247721" y="1094165"/>
                </a:cubicBezTo>
                <a:cubicBezTo>
                  <a:pt x="248766" y="1101481"/>
                  <a:pt x="249895" y="1108797"/>
                  <a:pt x="251024" y="1116114"/>
                </a:cubicBezTo>
                <a:cubicBezTo>
                  <a:pt x="251237" y="1118965"/>
                  <a:pt x="253128" y="1121415"/>
                  <a:pt x="255832" y="1122343"/>
                </a:cubicBezTo>
                <a:cubicBezTo>
                  <a:pt x="262019" y="1124767"/>
                  <a:pt x="268081" y="1127443"/>
                  <a:pt x="274185" y="1130035"/>
                </a:cubicBezTo>
                <a:lnTo>
                  <a:pt x="301527" y="1141825"/>
                </a:lnTo>
                <a:cubicBezTo>
                  <a:pt x="314905" y="1147552"/>
                  <a:pt x="328242" y="1153280"/>
                  <a:pt x="341620" y="1158882"/>
                </a:cubicBezTo>
                <a:cubicBezTo>
                  <a:pt x="352448" y="1163481"/>
                  <a:pt x="363276" y="1167871"/>
                  <a:pt x="374104" y="1172302"/>
                </a:cubicBezTo>
                <a:close/>
                <a:moveTo>
                  <a:pt x="1120444" y="962473"/>
                </a:moveTo>
                <a:cubicBezTo>
                  <a:pt x="1119741" y="962736"/>
                  <a:pt x="1119060" y="963045"/>
                  <a:pt x="1118395" y="963392"/>
                </a:cubicBezTo>
                <a:cubicBezTo>
                  <a:pt x="1110155" y="968940"/>
                  <a:pt x="1102278" y="975015"/>
                  <a:pt x="1094816" y="981578"/>
                </a:cubicBezTo>
                <a:cubicBezTo>
                  <a:pt x="1084531" y="989480"/>
                  <a:pt x="1074665" y="997967"/>
                  <a:pt x="1064548" y="1006119"/>
                </a:cubicBezTo>
                <a:cubicBezTo>
                  <a:pt x="1053009" y="1015358"/>
                  <a:pt x="1041386" y="1024431"/>
                  <a:pt x="1029806" y="1033586"/>
                </a:cubicBezTo>
                <a:cubicBezTo>
                  <a:pt x="1028008" y="1035008"/>
                  <a:pt x="1026378" y="1036638"/>
                  <a:pt x="1024705" y="1038227"/>
                </a:cubicBezTo>
                <a:cubicBezTo>
                  <a:pt x="1024371" y="1038520"/>
                  <a:pt x="1024036" y="1039230"/>
                  <a:pt x="1024162" y="1039523"/>
                </a:cubicBezTo>
                <a:cubicBezTo>
                  <a:pt x="1024287" y="1039816"/>
                  <a:pt x="1025040" y="1040944"/>
                  <a:pt x="1025583" y="1041028"/>
                </a:cubicBezTo>
                <a:cubicBezTo>
                  <a:pt x="1031144" y="1041697"/>
                  <a:pt x="1036704" y="1042199"/>
                  <a:pt x="1042306" y="1042868"/>
                </a:cubicBezTo>
                <a:cubicBezTo>
                  <a:pt x="1049915" y="1043787"/>
                  <a:pt x="1057482" y="1044791"/>
                  <a:pt x="1065049" y="1045752"/>
                </a:cubicBezTo>
                <a:cubicBezTo>
                  <a:pt x="1067056" y="1046003"/>
                  <a:pt x="1069230" y="1046128"/>
                  <a:pt x="1071111" y="1046212"/>
                </a:cubicBezTo>
                <a:cubicBezTo>
                  <a:pt x="1073206" y="1046358"/>
                  <a:pt x="1075208" y="1045347"/>
                  <a:pt x="1076337" y="1043578"/>
                </a:cubicBezTo>
                <a:cubicBezTo>
                  <a:pt x="1077111" y="1042558"/>
                  <a:pt x="1077809" y="1041480"/>
                  <a:pt x="1078428" y="1040359"/>
                </a:cubicBezTo>
                <a:cubicBezTo>
                  <a:pt x="1085033" y="1028319"/>
                  <a:pt x="1091555" y="1016195"/>
                  <a:pt x="1098160" y="1004112"/>
                </a:cubicBezTo>
                <a:cubicBezTo>
                  <a:pt x="1103052" y="995166"/>
                  <a:pt x="1108027" y="986303"/>
                  <a:pt x="1112877" y="977314"/>
                </a:cubicBezTo>
                <a:cubicBezTo>
                  <a:pt x="1115510" y="972423"/>
                  <a:pt x="1117935" y="967364"/>
                  <a:pt x="1120444" y="962389"/>
                </a:cubicBezTo>
                <a:close/>
                <a:moveTo>
                  <a:pt x="1042264" y="1572228"/>
                </a:moveTo>
                <a:cubicBezTo>
                  <a:pt x="1040763" y="1572362"/>
                  <a:pt x="1039267" y="1572588"/>
                  <a:pt x="1037791" y="1572897"/>
                </a:cubicBezTo>
                <a:cubicBezTo>
                  <a:pt x="1030684" y="1574904"/>
                  <a:pt x="1023618" y="1577078"/>
                  <a:pt x="1016511" y="1578959"/>
                </a:cubicBezTo>
                <a:cubicBezTo>
                  <a:pt x="1010616" y="1580631"/>
                  <a:pt x="1004680" y="1582053"/>
                  <a:pt x="998827" y="1583767"/>
                </a:cubicBezTo>
                <a:cubicBezTo>
                  <a:pt x="990465" y="1586234"/>
                  <a:pt x="982313" y="1588909"/>
                  <a:pt x="974035" y="1591376"/>
                </a:cubicBezTo>
                <a:cubicBezTo>
                  <a:pt x="960377" y="1595419"/>
                  <a:pt x="946706" y="1599415"/>
                  <a:pt x="933022" y="1603374"/>
                </a:cubicBezTo>
                <a:cubicBezTo>
                  <a:pt x="930648" y="1603688"/>
                  <a:pt x="928863" y="1605703"/>
                  <a:pt x="928842" y="1608099"/>
                </a:cubicBezTo>
                <a:cubicBezTo>
                  <a:pt x="928466" y="1616460"/>
                  <a:pt x="927922" y="1624822"/>
                  <a:pt x="927629" y="1633183"/>
                </a:cubicBezTo>
                <a:cubicBezTo>
                  <a:pt x="927170" y="1645725"/>
                  <a:pt x="926919" y="1658643"/>
                  <a:pt x="926584" y="1671353"/>
                </a:cubicBezTo>
                <a:cubicBezTo>
                  <a:pt x="926480" y="1672870"/>
                  <a:pt x="926480" y="1674392"/>
                  <a:pt x="926584" y="1675910"/>
                </a:cubicBezTo>
                <a:cubicBezTo>
                  <a:pt x="926584" y="1677080"/>
                  <a:pt x="926584" y="1678753"/>
                  <a:pt x="928173" y="1678962"/>
                </a:cubicBezTo>
                <a:cubicBezTo>
                  <a:pt x="929172" y="1678882"/>
                  <a:pt x="930104" y="1678418"/>
                  <a:pt x="930765" y="1677666"/>
                </a:cubicBezTo>
                <a:cubicBezTo>
                  <a:pt x="932646" y="1675993"/>
                  <a:pt x="934360" y="1674112"/>
                  <a:pt x="936242" y="1672356"/>
                </a:cubicBezTo>
                <a:cubicBezTo>
                  <a:pt x="953299" y="1656302"/>
                  <a:pt x="970356" y="1640278"/>
                  <a:pt x="987413" y="1624278"/>
                </a:cubicBezTo>
                <a:cubicBezTo>
                  <a:pt x="1001544" y="1611025"/>
                  <a:pt x="1015800" y="1597940"/>
                  <a:pt x="1029889" y="1584687"/>
                </a:cubicBezTo>
                <a:cubicBezTo>
                  <a:pt x="1034463" y="1581070"/>
                  <a:pt x="1038531" y="1576852"/>
                  <a:pt x="1041972" y="1572145"/>
                </a:cubicBezTo>
                <a:lnTo>
                  <a:pt x="1042223" y="1572145"/>
                </a:lnTo>
                <a:close/>
                <a:moveTo>
                  <a:pt x="320591" y="982164"/>
                </a:moveTo>
                <a:lnTo>
                  <a:pt x="320591" y="982373"/>
                </a:lnTo>
                <a:lnTo>
                  <a:pt x="320591" y="982373"/>
                </a:lnTo>
                <a:cubicBezTo>
                  <a:pt x="316410" y="978192"/>
                  <a:pt x="312647" y="973719"/>
                  <a:pt x="308509" y="969580"/>
                </a:cubicBezTo>
                <a:cubicBezTo>
                  <a:pt x="293207" y="954237"/>
                  <a:pt x="277822" y="938977"/>
                  <a:pt x="262521" y="923592"/>
                </a:cubicBezTo>
                <a:cubicBezTo>
                  <a:pt x="251567" y="912639"/>
                  <a:pt x="240614" y="901560"/>
                  <a:pt x="229702" y="890523"/>
                </a:cubicBezTo>
                <a:cubicBezTo>
                  <a:pt x="217160" y="877688"/>
                  <a:pt x="204284" y="864728"/>
                  <a:pt x="191532" y="851893"/>
                </a:cubicBezTo>
                <a:cubicBezTo>
                  <a:pt x="178781" y="839058"/>
                  <a:pt x="166448" y="826809"/>
                  <a:pt x="153906" y="814267"/>
                </a:cubicBezTo>
                <a:cubicBezTo>
                  <a:pt x="148332" y="808694"/>
                  <a:pt x="142757" y="803117"/>
                  <a:pt x="137183" y="797544"/>
                </a:cubicBezTo>
                <a:cubicBezTo>
                  <a:pt x="136187" y="796791"/>
                  <a:pt x="135123" y="796135"/>
                  <a:pt x="134006" y="795579"/>
                </a:cubicBezTo>
                <a:lnTo>
                  <a:pt x="133755" y="795203"/>
                </a:lnTo>
                <a:lnTo>
                  <a:pt x="134131" y="795495"/>
                </a:lnTo>
                <a:cubicBezTo>
                  <a:pt x="135177" y="798338"/>
                  <a:pt x="136054" y="801265"/>
                  <a:pt x="137350" y="803857"/>
                </a:cubicBezTo>
                <a:cubicBezTo>
                  <a:pt x="143371" y="816399"/>
                  <a:pt x="149516" y="828941"/>
                  <a:pt x="155578" y="841483"/>
                </a:cubicBezTo>
                <a:cubicBezTo>
                  <a:pt x="161640" y="854025"/>
                  <a:pt x="167702" y="866567"/>
                  <a:pt x="173639" y="879360"/>
                </a:cubicBezTo>
                <a:cubicBezTo>
                  <a:pt x="174912" y="882136"/>
                  <a:pt x="176940" y="884498"/>
                  <a:pt x="179492" y="886175"/>
                </a:cubicBezTo>
                <a:lnTo>
                  <a:pt x="203029" y="902730"/>
                </a:lnTo>
                <a:cubicBezTo>
                  <a:pt x="217704" y="912764"/>
                  <a:pt x="232294" y="922756"/>
                  <a:pt x="247178" y="932790"/>
                </a:cubicBezTo>
                <a:cubicBezTo>
                  <a:pt x="268360" y="947284"/>
                  <a:pt x="289556" y="961816"/>
                  <a:pt x="310766" y="976394"/>
                </a:cubicBezTo>
                <a:cubicBezTo>
                  <a:pt x="313902" y="978568"/>
                  <a:pt x="317330" y="980282"/>
                  <a:pt x="320591" y="982164"/>
                </a:cubicBezTo>
                <a:close/>
                <a:moveTo>
                  <a:pt x="738661" y="1650198"/>
                </a:moveTo>
                <a:cubicBezTo>
                  <a:pt x="740919" y="1650198"/>
                  <a:pt x="742215" y="1648401"/>
                  <a:pt x="743720" y="1647063"/>
                </a:cubicBezTo>
                <a:lnTo>
                  <a:pt x="791506" y="1604252"/>
                </a:lnTo>
                <a:lnTo>
                  <a:pt x="813747" y="1584519"/>
                </a:lnTo>
                <a:cubicBezTo>
                  <a:pt x="815754" y="1582722"/>
                  <a:pt x="815963" y="1581593"/>
                  <a:pt x="814500" y="1579168"/>
                </a:cubicBezTo>
                <a:cubicBezTo>
                  <a:pt x="812367" y="1575698"/>
                  <a:pt x="810319" y="1572228"/>
                  <a:pt x="807978" y="1568842"/>
                </a:cubicBezTo>
                <a:lnTo>
                  <a:pt x="779716" y="1527035"/>
                </a:lnTo>
                <a:cubicBezTo>
                  <a:pt x="776121" y="1521767"/>
                  <a:pt x="772567" y="1516499"/>
                  <a:pt x="768930" y="1511274"/>
                </a:cubicBezTo>
                <a:cubicBezTo>
                  <a:pt x="768428" y="1510605"/>
                  <a:pt x="767132" y="1509769"/>
                  <a:pt x="766589" y="1510019"/>
                </a:cubicBezTo>
                <a:cubicBezTo>
                  <a:pt x="765773" y="1510559"/>
                  <a:pt x="765201" y="1511403"/>
                  <a:pt x="765000" y="1512361"/>
                </a:cubicBezTo>
                <a:cubicBezTo>
                  <a:pt x="764498" y="1514326"/>
                  <a:pt x="764289" y="1516541"/>
                  <a:pt x="763913" y="1518381"/>
                </a:cubicBezTo>
                <a:cubicBezTo>
                  <a:pt x="760514" y="1535354"/>
                  <a:pt x="757140" y="1552328"/>
                  <a:pt x="753796" y="1569302"/>
                </a:cubicBezTo>
                <a:lnTo>
                  <a:pt x="740919" y="1634354"/>
                </a:lnTo>
                <a:cubicBezTo>
                  <a:pt x="739514" y="1639517"/>
                  <a:pt x="738854" y="1644851"/>
                  <a:pt x="738954" y="1650198"/>
                </a:cubicBezTo>
                <a:lnTo>
                  <a:pt x="738703" y="1650198"/>
                </a:lnTo>
                <a:close/>
                <a:moveTo>
                  <a:pt x="789499" y="99617"/>
                </a:moveTo>
                <a:lnTo>
                  <a:pt x="789499" y="99617"/>
                </a:lnTo>
                <a:cubicBezTo>
                  <a:pt x="788838" y="98831"/>
                  <a:pt x="788111" y="98104"/>
                  <a:pt x="787325" y="97443"/>
                </a:cubicBezTo>
                <a:cubicBezTo>
                  <a:pt x="782057" y="93471"/>
                  <a:pt x="776706" y="89583"/>
                  <a:pt x="771438" y="85570"/>
                </a:cubicBezTo>
                <a:cubicBezTo>
                  <a:pt x="753127" y="71732"/>
                  <a:pt x="734857" y="57810"/>
                  <a:pt x="716504" y="44014"/>
                </a:cubicBezTo>
                <a:cubicBezTo>
                  <a:pt x="700199" y="31764"/>
                  <a:pt x="683685" y="19807"/>
                  <a:pt x="667548" y="7349"/>
                </a:cubicBezTo>
                <a:cubicBezTo>
                  <a:pt x="663614" y="4026"/>
                  <a:pt x="658371" y="2700"/>
                  <a:pt x="653333" y="3754"/>
                </a:cubicBezTo>
                <a:cubicBezTo>
                  <a:pt x="647597" y="4888"/>
                  <a:pt x="641807" y="5712"/>
                  <a:pt x="635983" y="6220"/>
                </a:cubicBezTo>
                <a:cubicBezTo>
                  <a:pt x="628584" y="6680"/>
                  <a:pt x="621309" y="7976"/>
                  <a:pt x="613993" y="8812"/>
                </a:cubicBezTo>
                <a:cubicBezTo>
                  <a:pt x="603081" y="10108"/>
                  <a:pt x="592170" y="11279"/>
                  <a:pt x="581300" y="12575"/>
                </a:cubicBezTo>
                <a:cubicBezTo>
                  <a:pt x="576743" y="13118"/>
                  <a:pt x="572186" y="13829"/>
                  <a:pt x="567671" y="14498"/>
                </a:cubicBezTo>
                <a:cubicBezTo>
                  <a:pt x="567252" y="14498"/>
                  <a:pt x="566500" y="15125"/>
                  <a:pt x="566542" y="15292"/>
                </a:cubicBezTo>
                <a:cubicBezTo>
                  <a:pt x="566638" y="15954"/>
                  <a:pt x="566964" y="16561"/>
                  <a:pt x="567462" y="17006"/>
                </a:cubicBezTo>
                <a:cubicBezTo>
                  <a:pt x="568565" y="17658"/>
                  <a:pt x="569728" y="18204"/>
                  <a:pt x="570932" y="18637"/>
                </a:cubicBezTo>
                <a:cubicBezTo>
                  <a:pt x="582888" y="23068"/>
                  <a:pt x="594845" y="27458"/>
                  <a:pt x="606760" y="31973"/>
                </a:cubicBezTo>
                <a:cubicBezTo>
                  <a:pt x="620849" y="37283"/>
                  <a:pt x="634896" y="42718"/>
                  <a:pt x="648985" y="48027"/>
                </a:cubicBezTo>
                <a:cubicBezTo>
                  <a:pt x="657096" y="51079"/>
                  <a:pt x="665248" y="53922"/>
                  <a:pt x="673359" y="57016"/>
                </a:cubicBezTo>
                <a:cubicBezTo>
                  <a:pt x="687908" y="62534"/>
                  <a:pt x="702624" y="68178"/>
                  <a:pt x="716964" y="73739"/>
                </a:cubicBezTo>
                <a:cubicBezTo>
                  <a:pt x="730802" y="78964"/>
                  <a:pt x="744640" y="84065"/>
                  <a:pt x="758520" y="89207"/>
                </a:cubicBezTo>
                <a:cubicBezTo>
                  <a:pt x="763997" y="91297"/>
                  <a:pt x="769390" y="93388"/>
                  <a:pt x="774950" y="95478"/>
                </a:cubicBezTo>
                <a:cubicBezTo>
                  <a:pt x="779524" y="97693"/>
                  <a:pt x="784444" y="99094"/>
                  <a:pt x="789499" y="99617"/>
                </a:cubicBezTo>
                <a:close/>
                <a:moveTo>
                  <a:pt x="302196" y="412250"/>
                </a:moveTo>
                <a:lnTo>
                  <a:pt x="302196" y="412250"/>
                </a:lnTo>
                <a:cubicBezTo>
                  <a:pt x="300022" y="408864"/>
                  <a:pt x="298015" y="405268"/>
                  <a:pt x="295590" y="402091"/>
                </a:cubicBezTo>
                <a:cubicBezTo>
                  <a:pt x="286602" y="390343"/>
                  <a:pt x="277446" y="378721"/>
                  <a:pt x="268416" y="367015"/>
                </a:cubicBezTo>
                <a:cubicBezTo>
                  <a:pt x="261434" y="357901"/>
                  <a:pt x="254577" y="348703"/>
                  <a:pt x="247512" y="339631"/>
                </a:cubicBezTo>
                <a:cubicBezTo>
                  <a:pt x="240447" y="330559"/>
                  <a:pt x="233005" y="321278"/>
                  <a:pt x="225772" y="311997"/>
                </a:cubicBezTo>
                <a:lnTo>
                  <a:pt x="204869" y="284739"/>
                </a:lnTo>
                <a:cubicBezTo>
                  <a:pt x="203792" y="283322"/>
                  <a:pt x="202589" y="282007"/>
                  <a:pt x="201273" y="280809"/>
                </a:cubicBezTo>
                <a:cubicBezTo>
                  <a:pt x="200681" y="280456"/>
                  <a:pt x="199943" y="280456"/>
                  <a:pt x="199350" y="280809"/>
                </a:cubicBezTo>
                <a:cubicBezTo>
                  <a:pt x="198444" y="282018"/>
                  <a:pt x="197647" y="283305"/>
                  <a:pt x="196967" y="284655"/>
                </a:cubicBezTo>
                <a:cubicBezTo>
                  <a:pt x="191449" y="295316"/>
                  <a:pt x="186014" y="305977"/>
                  <a:pt x="180495" y="316596"/>
                </a:cubicBezTo>
                <a:cubicBezTo>
                  <a:pt x="176315" y="324539"/>
                  <a:pt x="172134" y="332399"/>
                  <a:pt x="168204" y="340342"/>
                </a:cubicBezTo>
                <a:cubicBezTo>
                  <a:pt x="166365" y="343979"/>
                  <a:pt x="164692" y="347700"/>
                  <a:pt x="163062" y="351463"/>
                </a:cubicBezTo>
                <a:cubicBezTo>
                  <a:pt x="162341" y="352564"/>
                  <a:pt x="162650" y="354041"/>
                  <a:pt x="163751" y="354762"/>
                </a:cubicBezTo>
                <a:cubicBezTo>
                  <a:pt x="164000" y="354924"/>
                  <a:pt x="164276" y="355039"/>
                  <a:pt x="164567" y="355100"/>
                </a:cubicBezTo>
                <a:cubicBezTo>
                  <a:pt x="168748" y="356939"/>
                  <a:pt x="172928" y="358695"/>
                  <a:pt x="177109" y="360451"/>
                </a:cubicBezTo>
                <a:cubicBezTo>
                  <a:pt x="195002" y="367893"/>
                  <a:pt x="212938" y="375209"/>
                  <a:pt x="230789" y="382734"/>
                </a:cubicBezTo>
                <a:cubicBezTo>
                  <a:pt x="251944" y="391639"/>
                  <a:pt x="273014" y="400753"/>
                  <a:pt x="294127" y="409658"/>
                </a:cubicBezTo>
                <a:cubicBezTo>
                  <a:pt x="296844" y="410870"/>
                  <a:pt x="299562" y="411414"/>
                  <a:pt x="302196" y="412250"/>
                </a:cubicBezTo>
                <a:close/>
                <a:moveTo>
                  <a:pt x="879802" y="1126356"/>
                </a:moveTo>
                <a:lnTo>
                  <a:pt x="879593" y="1126105"/>
                </a:lnTo>
                <a:lnTo>
                  <a:pt x="879928" y="1126105"/>
                </a:lnTo>
                <a:cubicBezTo>
                  <a:pt x="880082" y="1128108"/>
                  <a:pt x="880404" y="1130094"/>
                  <a:pt x="880889" y="1132042"/>
                </a:cubicBezTo>
                <a:cubicBezTo>
                  <a:pt x="884234" y="1142452"/>
                  <a:pt x="887787" y="1152945"/>
                  <a:pt x="891174" y="1163272"/>
                </a:cubicBezTo>
                <a:cubicBezTo>
                  <a:pt x="897696" y="1183130"/>
                  <a:pt x="904092" y="1203072"/>
                  <a:pt x="910614" y="1222930"/>
                </a:cubicBezTo>
                <a:cubicBezTo>
                  <a:pt x="915882" y="1238901"/>
                  <a:pt x="921317" y="1254829"/>
                  <a:pt x="926668" y="1270800"/>
                </a:cubicBezTo>
                <a:cubicBezTo>
                  <a:pt x="928507" y="1276360"/>
                  <a:pt x="930138" y="1282004"/>
                  <a:pt x="932019" y="1287522"/>
                </a:cubicBezTo>
                <a:cubicBezTo>
                  <a:pt x="933650" y="1292121"/>
                  <a:pt x="934987" y="1292999"/>
                  <a:pt x="939962" y="1293041"/>
                </a:cubicBezTo>
                <a:cubicBezTo>
                  <a:pt x="941969" y="1293041"/>
                  <a:pt x="944143" y="1293041"/>
                  <a:pt x="946066" y="1292790"/>
                </a:cubicBezTo>
                <a:lnTo>
                  <a:pt x="976669" y="1291285"/>
                </a:lnTo>
                <a:cubicBezTo>
                  <a:pt x="981226" y="1291076"/>
                  <a:pt x="985825" y="1291034"/>
                  <a:pt x="990424" y="1290825"/>
                </a:cubicBezTo>
                <a:lnTo>
                  <a:pt x="1032482" y="1288609"/>
                </a:lnTo>
                <a:cubicBezTo>
                  <a:pt x="1034488" y="1288609"/>
                  <a:pt x="1036662" y="1288275"/>
                  <a:pt x="1038544" y="1288066"/>
                </a:cubicBezTo>
                <a:cubicBezTo>
                  <a:pt x="1039396" y="1287769"/>
                  <a:pt x="1039844" y="1286841"/>
                  <a:pt x="1039551" y="1285992"/>
                </a:cubicBezTo>
                <a:cubicBezTo>
                  <a:pt x="1039509" y="1285867"/>
                  <a:pt x="1039451" y="1285750"/>
                  <a:pt x="1039380" y="1285641"/>
                </a:cubicBezTo>
                <a:cubicBezTo>
                  <a:pt x="1038782" y="1284801"/>
                  <a:pt x="1038125" y="1284006"/>
                  <a:pt x="1037415" y="1283258"/>
                </a:cubicBezTo>
                <a:cubicBezTo>
                  <a:pt x="1029889" y="1275649"/>
                  <a:pt x="1022335" y="1268069"/>
                  <a:pt x="1014755" y="1260515"/>
                </a:cubicBezTo>
                <a:lnTo>
                  <a:pt x="965465" y="1211266"/>
                </a:lnTo>
                <a:lnTo>
                  <a:pt x="934235" y="1179786"/>
                </a:lnTo>
                <a:cubicBezTo>
                  <a:pt x="918975" y="1164401"/>
                  <a:pt x="903758" y="1148974"/>
                  <a:pt x="888247" y="1133798"/>
                </a:cubicBezTo>
                <a:cubicBezTo>
                  <a:pt x="885739" y="1131164"/>
                  <a:pt x="882687" y="1128865"/>
                  <a:pt x="879802" y="1126356"/>
                </a:cubicBezTo>
                <a:close/>
                <a:moveTo>
                  <a:pt x="1163296" y="665183"/>
                </a:moveTo>
                <a:cubicBezTo>
                  <a:pt x="1162359" y="665534"/>
                  <a:pt x="1161452" y="665952"/>
                  <a:pt x="1160578" y="666437"/>
                </a:cubicBezTo>
                <a:cubicBezTo>
                  <a:pt x="1149040" y="673962"/>
                  <a:pt x="1137459" y="681404"/>
                  <a:pt x="1125962" y="689013"/>
                </a:cubicBezTo>
                <a:cubicBezTo>
                  <a:pt x="1109239" y="700092"/>
                  <a:pt x="1092517" y="711296"/>
                  <a:pt x="1075794" y="722458"/>
                </a:cubicBezTo>
                <a:lnTo>
                  <a:pt x="1023409" y="756907"/>
                </a:lnTo>
                <a:cubicBezTo>
                  <a:pt x="1019605" y="759458"/>
                  <a:pt x="1015759" y="761966"/>
                  <a:pt x="1011996" y="764558"/>
                </a:cubicBezTo>
                <a:cubicBezTo>
                  <a:pt x="1009529" y="766230"/>
                  <a:pt x="1009362" y="767526"/>
                  <a:pt x="1011327" y="769449"/>
                </a:cubicBezTo>
                <a:cubicBezTo>
                  <a:pt x="1013292" y="771373"/>
                  <a:pt x="1014714" y="772585"/>
                  <a:pt x="1016428" y="774090"/>
                </a:cubicBezTo>
                <a:cubicBezTo>
                  <a:pt x="1029597" y="785754"/>
                  <a:pt x="1042808" y="797377"/>
                  <a:pt x="1055935" y="809041"/>
                </a:cubicBezTo>
                <a:cubicBezTo>
                  <a:pt x="1069063" y="820705"/>
                  <a:pt x="1081020" y="831408"/>
                  <a:pt x="1093562" y="842486"/>
                </a:cubicBezTo>
                <a:cubicBezTo>
                  <a:pt x="1107860" y="855141"/>
                  <a:pt x="1122158" y="867809"/>
                  <a:pt x="1136456" y="880489"/>
                </a:cubicBezTo>
                <a:cubicBezTo>
                  <a:pt x="1137998" y="881810"/>
                  <a:pt x="1139616" y="883039"/>
                  <a:pt x="1141305" y="884168"/>
                </a:cubicBezTo>
                <a:cubicBezTo>
                  <a:pt x="1142112" y="884749"/>
                  <a:pt x="1143233" y="884569"/>
                  <a:pt x="1143814" y="883762"/>
                </a:cubicBezTo>
                <a:cubicBezTo>
                  <a:pt x="1144006" y="883503"/>
                  <a:pt x="1144119" y="883194"/>
                  <a:pt x="1144148" y="882872"/>
                </a:cubicBezTo>
                <a:cubicBezTo>
                  <a:pt x="1144399" y="881618"/>
                  <a:pt x="1144608" y="880322"/>
                  <a:pt x="1144733" y="879068"/>
                </a:cubicBezTo>
                <a:cubicBezTo>
                  <a:pt x="1145988" y="865104"/>
                  <a:pt x="1147326" y="851140"/>
                  <a:pt x="1148538" y="837260"/>
                </a:cubicBezTo>
                <a:cubicBezTo>
                  <a:pt x="1149583" y="825053"/>
                  <a:pt x="1150419" y="812845"/>
                  <a:pt x="1151548" y="800679"/>
                </a:cubicBezTo>
                <a:cubicBezTo>
                  <a:pt x="1152551" y="790019"/>
                  <a:pt x="1154140" y="779441"/>
                  <a:pt x="1154893" y="768781"/>
                </a:cubicBezTo>
                <a:cubicBezTo>
                  <a:pt x="1155812" y="756573"/>
                  <a:pt x="1156816" y="744365"/>
                  <a:pt x="1158070" y="732199"/>
                </a:cubicBezTo>
                <a:cubicBezTo>
                  <a:pt x="1159909" y="714222"/>
                  <a:pt x="1161414" y="696162"/>
                  <a:pt x="1162920" y="678143"/>
                </a:cubicBezTo>
                <a:cubicBezTo>
                  <a:pt x="1163296" y="673962"/>
                  <a:pt x="1163212" y="669489"/>
                  <a:pt x="1163338" y="665183"/>
                </a:cubicBezTo>
                <a:close/>
                <a:moveTo>
                  <a:pt x="562654" y="20100"/>
                </a:moveTo>
                <a:lnTo>
                  <a:pt x="562654" y="20100"/>
                </a:lnTo>
                <a:cubicBezTo>
                  <a:pt x="564619" y="22776"/>
                  <a:pt x="566416" y="25535"/>
                  <a:pt x="568507" y="28085"/>
                </a:cubicBezTo>
                <a:cubicBezTo>
                  <a:pt x="578958" y="40920"/>
                  <a:pt x="589410" y="53671"/>
                  <a:pt x="599987" y="66506"/>
                </a:cubicBezTo>
                <a:cubicBezTo>
                  <a:pt x="609770" y="78588"/>
                  <a:pt x="619344" y="90838"/>
                  <a:pt x="629252" y="102836"/>
                </a:cubicBezTo>
                <a:cubicBezTo>
                  <a:pt x="641794" y="118221"/>
                  <a:pt x="654587" y="133439"/>
                  <a:pt x="667171" y="148824"/>
                </a:cubicBezTo>
                <a:cubicBezTo>
                  <a:pt x="685232" y="170898"/>
                  <a:pt x="703251" y="193014"/>
                  <a:pt x="721228" y="215172"/>
                </a:cubicBezTo>
                <a:cubicBezTo>
                  <a:pt x="722022" y="216175"/>
                  <a:pt x="722817" y="217178"/>
                  <a:pt x="723695" y="218098"/>
                </a:cubicBezTo>
                <a:cubicBezTo>
                  <a:pt x="725367" y="219854"/>
                  <a:pt x="726454" y="219729"/>
                  <a:pt x="727875" y="217597"/>
                </a:cubicBezTo>
                <a:lnTo>
                  <a:pt x="755635" y="177378"/>
                </a:lnTo>
                <a:lnTo>
                  <a:pt x="785987" y="133481"/>
                </a:lnTo>
                <a:cubicBezTo>
                  <a:pt x="790615" y="126792"/>
                  <a:pt x="795214" y="120061"/>
                  <a:pt x="799783" y="113288"/>
                </a:cubicBezTo>
                <a:cubicBezTo>
                  <a:pt x="801623" y="110612"/>
                  <a:pt x="801205" y="109400"/>
                  <a:pt x="798028" y="108188"/>
                </a:cubicBezTo>
                <a:cubicBezTo>
                  <a:pt x="792091" y="105888"/>
                  <a:pt x="786112" y="103714"/>
                  <a:pt x="780134" y="101498"/>
                </a:cubicBezTo>
                <a:lnTo>
                  <a:pt x="733645" y="84107"/>
                </a:lnTo>
                <a:cubicBezTo>
                  <a:pt x="727666" y="81849"/>
                  <a:pt x="721688" y="79675"/>
                  <a:pt x="715751" y="77376"/>
                </a:cubicBezTo>
                <a:cubicBezTo>
                  <a:pt x="703209" y="72568"/>
                  <a:pt x="690667" y="67635"/>
                  <a:pt x="678125" y="62827"/>
                </a:cubicBezTo>
                <a:cubicBezTo>
                  <a:pt x="674320" y="61364"/>
                  <a:pt x="670391" y="60235"/>
                  <a:pt x="666586" y="58646"/>
                </a:cubicBezTo>
                <a:cubicBezTo>
                  <a:pt x="656594" y="54842"/>
                  <a:pt x="646686" y="50828"/>
                  <a:pt x="636694" y="47024"/>
                </a:cubicBezTo>
                <a:cubicBezTo>
                  <a:pt x="620264" y="40753"/>
                  <a:pt x="603834" y="34482"/>
                  <a:pt x="587320" y="28420"/>
                </a:cubicBezTo>
                <a:cubicBezTo>
                  <a:pt x="579168" y="25368"/>
                  <a:pt x="570890" y="22859"/>
                  <a:pt x="562654" y="20100"/>
                </a:cubicBezTo>
                <a:close/>
                <a:moveTo>
                  <a:pt x="697523" y="597539"/>
                </a:moveTo>
                <a:lnTo>
                  <a:pt x="697523" y="597539"/>
                </a:lnTo>
                <a:cubicBezTo>
                  <a:pt x="697084" y="595578"/>
                  <a:pt x="696512" y="593651"/>
                  <a:pt x="695809" y="591770"/>
                </a:cubicBezTo>
                <a:cubicBezTo>
                  <a:pt x="687448" y="573960"/>
                  <a:pt x="679086" y="556192"/>
                  <a:pt x="670725" y="538466"/>
                </a:cubicBezTo>
                <a:cubicBezTo>
                  <a:pt x="663660" y="523499"/>
                  <a:pt x="656511" y="508574"/>
                  <a:pt x="649445" y="493607"/>
                </a:cubicBezTo>
                <a:cubicBezTo>
                  <a:pt x="644637" y="483447"/>
                  <a:pt x="639997" y="473247"/>
                  <a:pt x="635231" y="463087"/>
                </a:cubicBezTo>
                <a:cubicBezTo>
                  <a:pt x="629658" y="451327"/>
                  <a:pt x="624081" y="439604"/>
                  <a:pt x="618508" y="427928"/>
                </a:cubicBezTo>
                <a:cubicBezTo>
                  <a:pt x="616209" y="423120"/>
                  <a:pt x="613867" y="418270"/>
                  <a:pt x="611484" y="413504"/>
                </a:cubicBezTo>
                <a:cubicBezTo>
                  <a:pt x="610832" y="412354"/>
                  <a:pt x="610122" y="411238"/>
                  <a:pt x="609352" y="410160"/>
                </a:cubicBezTo>
                <a:cubicBezTo>
                  <a:pt x="608014" y="411205"/>
                  <a:pt x="607011" y="411957"/>
                  <a:pt x="606091" y="412794"/>
                </a:cubicBezTo>
                <a:lnTo>
                  <a:pt x="557302" y="458196"/>
                </a:lnTo>
                <a:cubicBezTo>
                  <a:pt x="550572" y="464425"/>
                  <a:pt x="543966" y="470738"/>
                  <a:pt x="537235" y="477009"/>
                </a:cubicBezTo>
                <a:cubicBezTo>
                  <a:pt x="526114" y="487127"/>
                  <a:pt x="514910" y="497118"/>
                  <a:pt x="503789" y="507278"/>
                </a:cubicBezTo>
                <a:cubicBezTo>
                  <a:pt x="494048" y="516224"/>
                  <a:pt x="484391" y="525296"/>
                  <a:pt x="474524" y="534327"/>
                </a:cubicBezTo>
                <a:cubicBezTo>
                  <a:pt x="472309" y="536417"/>
                  <a:pt x="470135" y="538507"/>
                  <a:pt x="468003" y="540681"/>
                </a:cubicBezTo>
                <a:cubicBezTo>
                  <a:pt x="467375" y="541258"/>
                  <a:pt x="467334" y="542241"/>
                  <a:pt x="467915" y="542868"/>
                </a:cubicBezTo>
                <a:cubicBezTo>
                  <a:pt x="468057" y="543023"/>
                  <a:pt x="468228" y="543148"/>
                  <a:pt x="468421" y="543232"/>
                </a:cubicBezTo>
                <a:cubicBezTo>
                  <a:pt x="471849" y="544277"/>
                  <a:pt x="475235" y="545447"/>
                  <a:pt x="478705" y="546242"/>
                </a:cubicBezTo>
                <a:cubicBezTo>
                  <a:pt x="488363" y="548541"/>
                  <a:pt x="498062" y="550673"/>
                  <a:pt x="507719" y="552931"/>
                </a:cubicBezTo>
                <a:lnTo>
                  <a:pt x="556801" y="564553"/>
                </a:lnTo>
                <a:lnTo>
                  <a:pt x="611861" y="577597"/>
                </a:lnTo>
                <a:cubicBezTo>
                  <a:pt x="614369" y="578182"/>
                  <a:pt x="616836" y="578851"/>
                  <a:pt x="619302" y="579520"/>
                </a:cubicBezTo>
                <a:cubicBezTo>
                  <a:pt x="626200" y="581318"/>
                  <a:pt x="633057" y="583241"/>
                  <a:pt x="640206" y="584913"/>
                </a:cubicBezTo>
                <a:cubicBezTo>
                  <a:pt x="652832" y="587978"/>
                  <a:pt x="665470" y="590933"/>
                  <a:pt x="678125" y="593776"/>
                </a:cubicBezTo>
                <a:cubicBezTo>
                  <a:pt x="684521" y="595240"/>
                  <a:pt x="691043" y="596368"/>
                  <a:pt x="697523" y="597539"/>
                </a:cubicBezTo>
                <a:close/>
                <a:moveTo>
                  <a:pt x="585689" y="1020668"/>
                </a:moveTo>
                <a:lnTo>
                  <a:pt x="589494" y="1020668"/>
                </a:lnTo>
                <a:cubicBezTo>
                  <a:pt x="591584" y="1020668"/>
                  <a:pt x="592420" y="1019456"/>
                  <a:pt x="591417" y="1017825"/>
                </a:cubicBezTo>
                <a:cubicBezTo>
                  <a:pt x="590414" y="1016195"/>
                  <a:pt x="589787" y="1015233"/>
                  <a:pt x="588909" y="1013979"/>
                </a:cubicBezTo>
                <a:cubicBezTo>
                  <a:pt x="579042" y="1000015"/>
                  <a:pt x="569259" y="986052"/>
                  <a:pt x="559309" y="972172"/>
                </a:cubicBezTo>
                <a:cubicBezTo>
                  <a:pt x="549359" y="958292"/>
                  <a:pt x="539869" y="945332"/>
                  <a:pt x="530044" y="931870"/>
                </a:cubicBezTo>
                <a:cubicBezTo>
                  <a:pt x="525571" y="925682"/>
                  <a:pt x="521139" y="919328"/>
                  <a:pt x="516833" y="913140"/>
                </a:cubicBezTo>
                <a:cubicBezTo>
                  <a:pt x="512527" y="906953"/>
                  <a:pt x="508890" y="900598"/>
                  <a:pt x="504291" y="894829"/>
                </a:cubicBezTo>
                <a:cubicBezTo>
                  <a:pt x="498020" y="886760"/>
                  <a:pt x="492209" y="878399"/>
                  <a:pt x="486356" y="870037"/>
                </a:cubicBezTo>
                <a:cubicBezTo>
                  <a:pt x="473814" y="852060"/>
                  <a:pt x="461272" y="834209"/>
                  <a:pt x="448353" y="816357"/>
                </a:cubicBezTo>
                <a:cubicBezTo>
                  <a:pt x="440326" y="805194"/>
                  <a:pt x="432090" y="794157"/>
                  <a:pt x="424105" y="782911"/>
                </a:cubicBezTo>
                <a:cubicBezTo>
                  <a:pt x="417458" y="773588"/>
                  <a:pt x="411061" y="764056"/>
                  <a:pt x="404456" y="754692"/>
                </a:cubicBezTo>
                <a:cubicBezTo>
                  <a:pt x="393586" y="739277"/>
                  <a:pt x="382688" y="723951"/>
                  <a:pt x="371763" y="708704"/>
                </a:cubicBezTo>
                <a:cubicBezTo>
                  <a:pt x="363401" y="697040"/>
                  <a:pt x="355040" y="685459"/>
                  <a:pt x="346678" y="673837"/>
                </a:cubicBezTo>
                <a:cubicBezTo>
                  <a:pt x="342832" y="668444"/>
                  <a:pt x="338902" y="663134"/>
                  <a:pt x="335098" y="657699"/>
                </a:cubicBezTo>
                <a:cubicBezTo>
                  <a:pt x="327155" y="646453"/>
                  <a:pt x="319295" y="635165"/>
                  <a:pt x="311351" y="623919"/>
                </a:cubicBezTo>
                <a:cubicBezTo>
                  <a:pt x="310432" y="622694"/>
                  <a:pt x="309396" y="621561"/>
                  <a:pt x="308258" y="620533"/>
                </a:cubicBezTo>
                <a:cubicBezTo>
                  <a:pt x="308007" y="620282"/>
                  <a:pt x="307380" y="620533"/>
                  <a:pt x="306920" y="620533"/>
                </a:cubicBezTo>
                <a:cubicBezTo>
                  <a:pt x="306460" y="620533"/>
                  <a:pt x="306585" y="620951"/>
                  <a:pt x="306585" y="621160"/>
                </a:cubicBezTo>
                <a:cubicBezTo>
                  <a:pt x="306585" y="623710"/>
                  <a:pt x="306585" y="626260"/>
                  <a:pt x="307045" y="628769"/>
                </a:cubicBezTo>
                <a:cubicBezTo>
                  <a:pt x="308300" y="641729"/>
                  <a:pt x="309679" y="654647"/>
                  <a:pt x="310892" y="667607"/>
                </a:cubicBezTo>
                <a:cubicBezTo>
                  <a:pt x="312689" y="686379"/>
                  <a:pt x="314320" y="705234"/>
                  <a:pt x="316076" y="724005"/>
                </a:cubicBezTo>
                <a:cubicBezTo>
                  <a:pt x="318222" y="746832"/>
                  <a:pt x="320396" y="769671"/>
                  <a:pt x="322598" y="792527"/>
                </a:cubicBezTo>
                <a:cubicBezTo>
                  <a:pt x="324981" y="817151"/>
                  <a:pt x="327489" y="841734"/>
                  <a:pt x="329914" y="866358"/>
                </a:cubicBezTo>
                <a:cubicBezTo>
                  <a:pt x="332171" y="889490"/>
                  <a:pt x="334415" y="912597"/>
                  <a:pt x="336645" y="935674"/>
                </a:cubicBezTo>
                <a:lnTo>
                  <a:pt x="339279" y="963100"/>
                </a:lnTo>
                <a:cubicBezTo>
                  <a:pt x="340198" y="973020"/>
                  <a:pt x="341132" y="982929"/>
                  <a:pt x="342080" y="992824"/>
                </a:cubicBezTo>
                <a:cubicBezTo>
                  <a:pt x="342498" y="997340"/>
                  <a:pt x="342749" y="997716"/>
                  <a:pt x="347682" y="998343"/>
                </a:cubicBezTo>
                <a:cubicBezTo>
                  <a:pt x="353744" y="999096"/>
                  <a:pt x="359889" y="999597"/>
                  <a:pt x="365951" y="1000266"/>
                </a:cubicBezTo>
                <a:cubicBezTo>
                  <a:pt x="370508" y="1000726"/>
                  <a:pt x="375065" y="1001437"/>
                  <a:pt x="379622" y="1001813"/>
                </a:cubicBezTo>
                <a:cubicBezTo>
                  <a:pt x="393084" y="1003025"/>
                  <a:pt x="406588" y="1004029"/>
                  <a:pt x="420050" y="1005283"/>
                </a:cubicBezTo>
                <a:cubicBezTo>
                  <a:pt x="434222" y="1006621"/>
                  <a:pt x="448437" y="1008168"/>
                  <a:pt x="462651" y="1009464"/>
                </a:cubicBezTo>
                <a:cubicBezTo>
                  <a:pt x="474065" y="1010551"/>
                  <a:pt x="485478" y="1011554"/>
                  <a:pt x="496933" y="1012557"/>
                </a:cubicBezTo>
                <a:lnTo>
                  <a:pt x="515203" y="1014271"/>
                </a:lnTo>
                <a:cubicBezTo>
                  <a:pt x="527745" y="1015400"/>
                  <a:pt x="540621" y="1016445"/>
                  <a:pt x="553289" y="1017616"/>
                </a:cubicBezTo>
                <a:cubicBezTo>
                  <a:pt x="564410" y="1018494"/>
                  <a:pt x="574903" y="1019790"/>
                  <a:pt x="585689" y="1020668"/>
                </a:cubicBezTo>
                <a:close/>
                <a:moveTo>
                  <a:pt x="335976" y="986344"/>
                </a:moveTo>
                <a:cubicBezTo>
                  <a:pt x="337226" y="981047"/>
                  <a:pt x="337311" y="975541"/>
                  <a:pt x="336227" y="970207"/>
                </a:cubicBezTo>
                <a:cubicBezTo>
                  <a:pt x="334805" y="955742"/>
                  <a:pt x="333593" y="941235"/>
                  <a:pt x="332297" y="926769"/>
                </a:cubicBezTo>
                <a:cubicBezTo>
                  <a:pt x="331753" y="920916"/>
                  <a:pt x="331335" y="915063"/>
                  <a:pt x="330750" y="909210"/>
                </a:cubicBezTo>
                <a:cubicBezTo>
                  <a:pt x="329788" y="899846"/>
                  <a:pt x="328701" y="890481"/>
                  <a:pt x="327782" y="881074"/>
                </a:cubicBezTo>
                <a:cubicBezTo>
                  <a:pt x="326527" y="868532"/>
                  <a:pt x="325399" y="856199"/>
                  <a:pt x="324186" y="843782"/>
                </a:cubicBezTo>
                <a:cubicBezTo>
                  <a:pt x="322974" y="831366"/>
                  <a:pt x="321678" y="819952"/>
                  <a:pt x="320591" y="807996"/>
                </a:cubicBezTo>
                <a:cubicBezTo>
                  <a:pt x="319713" y="798882"/>
                  <a:pt x="319253" y="789684"/>
                  <a:pt x="318375" y="780570"/>
                </a:cubicBezTo>
                <a:cubicBezTo>
                  <a:pt x="317079" y="766607"/>
                  <a:pt x="315532" y="752643"/>
                  <a:pt x="314194" y="738763"/>
                </a:cubicBezTo>
                <a:cubicBezTo>
                  <a:pt x="311853" y="715130"/>
                  <a:pt x="309540" y="691438"/>
                  <a:pt x="307254" y="667691"/>
                </a:cubicBezTo>
                <a:cubicBezTo>
                  <a:pt x="305958" y="654229"/>
                  <a:pt x="304746" y="640767"/>
                  <a:pt x="303450" y="627306"/>
                </a:cubicBezTo>
                <a:cubicBezTo>
                  <a:pt x="303032" y="623125"/>
                  <a:pt x="302572" y="619153"/>
                  <a:pt x="301987" y="615140"/>
                </a:cubicBezTo>
                <a:cubicBezTo>
                  <a:pt x="301569" y="612130"/>
                  <a:pt x="300607" y="611210"/>
                  <a:pt x="297806" y="610625"/>
                </a:cubicBezTo>
                <a:cubicBezTo>
                  <a:pt x="296552" y="610374"/>
                  <a:pt x="295298" y="610374"/>
                  <a:pt x="294002" y="610206"/>
                </a:cubicBezTo>
                <a:cubicBezTo>
                  <a:pt x="281459" y="608409"/>
                  <a:pt x="269252" y="606653"/>
                  <a:pt x="256919" y="604772"/>
                </a:cubicBezTo>
                <a:cubicBezTo>
                  <a:pt x="243290" y="602723"/>
                  <a:pt x="229744" y="600591"/>
                  <a:pt x="216115" y="598375"/>
                </a:cubicBezTo>
                <a:cubicBezTo>
                  <a:pt x="201232" y="596159"/>
                  <a:pt x="186307" y="594194"/>
                  <a:pt x="171423" y="591979"/>
                </a:cubicBezTo>
                <a:cubicBezTo>
                  <a:pt x="158087" y="590014"/>
                  <a:pt x="144750" y="587798"/>
                  <a:pt x="131414" y="585875"/>
                </a:cubicBezTo>
                <a:cubicBezTo>
                  <a:pt x="127902" y="585331"/>
                  <a:pt x="124348" y="584746"/>
                  <a:pt x="120837" y="584328"/>
                </a:cubicBezTo>
                <a:cubicBezTo>
                  <a:pt x="119622" y="584019"/>
                  <a:pt x="118338" y="584140"/>
                  <a:pt x="117199" y="584662"/>
                </a:cubicBezTo>
                <a:cubicBezTo>
                  <a:pt x="115987" y="585624"/>
                  <a:pt x="117199" y="586962"/>
                  <a:pt x="117743" y="588007"/>
                </a:cubicBezTo>
                <a:cubicBezTo>
                  <a:pt x="119917" y="592188"/>
                  <a:pt x="122258" y="595992"/>
                  <a:pt x="124390" y="600047"/>
                </a:cubicBezTo>
                <a:cubicBezTo>
                  <a:pt x="127609" y="606109"/>
                  <a:pt x="130536" y="612339"/>
                  <a:pt x="133839" y="618359"/>
                </a:cubicBezTo>
                <a:cubicBezTo>
                  <a:pt x="141197" y="631779"/>
                  <a:pt x="148806" y="645074"/>
                  <a:pt x="156164" y="658494"/>
                </a:cubicBezTo>
                <a:cubicBezTo>
                  <a:pt x="163522" y="671914"/>
                  <a:pt x="171298" y="686253"/>
                  <a:pt x="178865" y="700301"/>
                </a:cubicBezTo>
                <a:cubicBezTo>
                  <a:pt x="188230" y="717525"/>
                  <a:pt x="197622" y="734750"/>
                  <a:pt x="207043" y="751974"/>
                </a:cubicBezTo>
                <a:cubicBezTo>
                  <a:pt x="212311" y="761590"/>
                  <a:pt x="217704" y="771122"/>
                  <a:pt x="222971" y="780737"/>
                </a:cubicBezTo>
                <a:cubicBezTo>
                  <a:pt x="229619" y="792820"/>
                  <a:pt x="236057" y="804944"/>
                  <a:pt x="242746" y="816984"/>
                </a:cubicBezTo>
                <a:cubicBezTo>
                  <a:pt x="252947" y="835505"/>
                  <a:pt x="263399" y="853942"/>
                  <a:pt x="273600" y="872504"/>
                </a:cubicBezTo>
                <a:cubicBezTo>
                  <a:pt x="283174" y="889896"/>
                  <a:pt x="292580" y="907413"/>
                  <a:pt x="302070" y="924930"/>
                </a:cubicBezTo>
                <a:cubicBezTo>
                  <a:pt x="310181" y="939939"/>
                  <a:pt x="318291" y="954989"/>
                  <a:pt x="326486" y="969956"/>
                </a:cubicBezTo>
                <a:cubicBezTo>
                  <a:pt x="329370" y="975391"/>
                  <a:pt x="332757" y="980784"/>
                  <a:pt x="335976" y="986344"/>
                </a:cubicBezTo>
                <a:close/>
                <a:moveTo>
                  <a:pt x="593675" y="1012181"/>
                </a:moveTo>
                <a:cubicBezTo>
                  <a:pt x="593298" y="1008251"/>
                  <a:pt x="593047" y="1004447"/>
                  <a:pt x="592546" y="1000642"/>
                </a:cubicBezTo>
                <a:cubicBezTo>
                  <a:pt x="590664" y="986512"/>
                  <a:pt x="588616" y="972381"/>
                  <a:pt x="586693" y="958208"/>
                </a:cubicBezTo>
                <a:cubicBezTo>
                  <a:pt x="585439" y="948885"/>
                  <a:pt x="584477" y="939479"/>
                  <a:pt x="583181" y="930156"/>
                </a:cubicBezTo>
                <a:cubicBezTo>
                  <a:pt x="581174" y="915481"/>
                  <a:pt x="579000" y="900891"/>
                  <a:pt x="576868" y="886217"/>
                </a:cubicBezTo>
                <a:cubicBezTo>
                  <a:pt x="574192" y="866776"/>
                  <a:pt x="571726" y="847252"/>
                  <a:pt x="569176" y="827687"/>
                </a:cubicBezTo>
                <a:lnTo>
                  <a:pt x="566291" y="806449"/>
                </a:lnTo>
                <a:cubicBezTo>
                  <a:pt x="564481" y="792820"/>
                  <a:pt x="562666" y="779161"/>
                  <a:pt x="560856" y="765478"/>
                </a:cubicBezTo>
                <a:cubicBezTo>
                  <a:pt x="559518" y="755402"/>
                  <a:pt x="557930" y="745327"/>
                  <a:pt x="556675" y="735209"/>
                </a:cubicBezTo>
                <a:cubicBezTo>
                  <a:pt x="556542" y="731372"/>
                  <a:pt x="554021" y="728027"/>
                  <a:pt x="550362" y="726848"/>
                </a:cubicBezTo>
                <a:cubicBezTo>
                  <a:pt x="542001" y="723462"/>
                  <a:pt x="534058" y="719532"/>
                  <a:pt x="525947" y="715769"/>
                </a:cubicBezTo>
                <a:lnTo>
                  <a:pt x="483011" y="695618"/>
                </a:lnTo>
                <a:cubicBezTo>
                  <a:pt x="466623" y="687926"/>
                  <a:pt x="450193" y="680359"/>
                  <a:pt x="433804" y="672666"/>
                </a:cubicBezTo>
                <a:cubicBezTo>
                  <a:pt x="425443" y="668695"/>
                  <a:pt x="416747" y="664514"/>
                  <a:pt x="408218" y="660542"/>
                </a:cubicBezTo>
                <a:cubicBezTo>
                  <a:pt x="389238" y="651763"/>
                  <a:pt x="370216" y="643067"/>
                  <a:pt x="351235" y="634245"/>
                </a:cubicBezTo>
                <a:cubicBezTo>
                  <a:pt x="339237" y="628685"/>
                  <a:pt x="327280" y="622999"/>
                  <a:pt x="315281" y="617523"/>
                </a:cubicBezTo>
                <a:cubicBezTo>
                  <a:pt x="314362" y="617080"/>
                  <a:pt x="313412" y="616703"/>
                  <a:pt x="312438" y="616394"/>
                </a:cubicBezTo>
                <a:cubicBezTo>
                  <a:pt x="311971" y="616289"/>
                  <a:pt x="311482" y="616398"/>
                  <a:pt x="311101" y="616687"/>
                </a:cubicBezTo>
                <a:cubicBezTo>
                  <a:pt x="310869" y="617088"/>
                  <a:pt x="310869" y="617581"/>
                  <a:pt x="311101" y="617983"/>
                </a:cubicBezTo>
                <a:cubicBezTo>
                  <a:pt x="313943" y="622163"/>
                  <a:pt x="316870" y="626344"/>
                  <a:pt x="319838" y="630525"/>
                </a:cubicBezTo>
                <a:lnTo>
                  <a:pt x="349647" y="672332"/>
                </a:lnTo>
                <a:cubicBezTo>
                  <a:pt x="355416" y="680442"/>
                  <a:pt x="360976" y="688678"/>
                  <a:pt x="366746" y="696747"/>
                </a:cubicBezTo>
                <a:cubicBezTo>
                  <a:pt x="378285" y="712968"/>
                  <a:pt x="389865" y="729147"/>
                  <a:pt x="401487" y="745285"/>
                </a:cubicBezTo>
                <a:cubicBezTo>
                  <a:pt x="406964" y="752977"/>
                  <a:pt x="412357" y="760712"/>
                  <a:pt x="417834" y="768362"/>
                </a:cubicBezTo>
                <a:cubicBezTo>
                  <a:pt x="424189" y="777309"/>
                  <a:pt x="430627" y="786172"/>
                  <a:pt x="436982" y="795119"/>
                </a:cubicBezTo>
                <a:lnTo>
                  <a:pt x="454123" y="819492"/>
                </a:lnTo>
                <a:cubicBezTo>
                  <a:pt x="459307" y="826767"/>
                  <a:pt x="464574" y="833958"/>
                  <a:pt x="469675" y="841316"/>
                </a:cubicBezTo>
                <a:cubicBezTo>
                  <a:pt x="474775" y="848674"/>
                  <a:pt x="479583" y="856743"/>
                  <a:pt x="485227" y="863975"/>
                </a:cubicBezTo>
                <a:cubicBezTo>
                  <a:pt x="489909" y="869995"/>
                  <a:pt x="494048" y="876517"/>
                  <a:pt x="498605" y="882496"/>
                </a:cubicBezTo>
                <a:cubicBezTo>
                  <a:pt x="505796" y="892070"/>
                  <a:pt x="512694" y="901852"/>
                  <a:pt x="519509" y="911761"/>
                </a:cubicBezTo>
                <a:cubicBezTo>
                  <a:pt x="528372" y="924303"/>
                  <a:pt x="537151" y="936845"/>
                  <a:pt x="546015" y="949387"/>
                </a:cubicBezTo>
                <a:cubicBezTo>
                  <a:pt x="553832" y="960382"/>
                  <a:pt x="561734" y="971336"/>
                  <a:pt x="569552" y="982373"/>
                </a:cubicBezTo>
                <a:cubicBezTo>
                  <a:pt x="574109" y="988811"/>
                  <a:pt x="578540" y="995375"/>
                  <a:pt x="583139" y="1001771"/>
                </a:cubicBezTo>
                <a:cubicBezTo>
                  <a:pt x="585940" y="1005701"/>
                  <a:pt x="588909" y="1009547"/>
                  <a:pt x="591877" y="1013352"/>
                </a:cubicBezTo>
                <a:cubicBezTo>
                  <a:pt x="591877" y="1013561"/>
                  <a:pt x="592755" y="1013352"/>
                  <a:pt x="593173" y="1013352"/>
                </a:cubicBezTo>
                <a:cubicBezTo>
                  <a:pt x="593591" y="1013352"/>
                  <a:pt x="593675" y="1012307"/>
                  <a:pt x="593675" y="1012181"/>
                </a:cubicBezTo>
                <a:close/>
                <a:moveTo>
                  <a:pt x="563574" y="731321"/>
                </a:moveTo>
                <a:cubicBezTo>
                  <a:pt x="563239" y="731781"/>
                  <a:pt x="562737" y="732199"/>
                  <a:pt x="562779" y="732576"/>
                </a:cubicBezTo>
                <a:cubicBezTo>
                  <a:pt x="562875" y="733324"/>
                  <a:pt x="563118" y="734051"/>
                  <a:pt x="563490" y="734708"/>
                </a:cubicBezTo>
                <a:cubicBezTo>
                  <a:pt x="567671" y="742275"/>
                  <a:pt x="571851" y="749842"/>
                  <a:pt x="576032" y="757451"/>
                </a:cubicBezTo>
                <a:cubicBezTo>
                  <a:pt x="583390" y="771164"/>
                  <a:pt x="590623" y="784918"/>
                  <a:pt x="597981" y="798589"/>
                </a:cubicBezTo>
                <a:lnTo>
                  <a:pt x="640917" y="878022"/>
                </a:lnTo>
                <a:cubicBezTo>
                  <a:pt x="654128" y="902492"/>
                  <a:pt x="667326" y="926949"/>
                  <a:pt x="680508" y="951394"/>
                </a:cubicBezTo>
                <a:cubicBezTo>
                  <a:pt x="690178" y="969316"/>
                  <a:pt x="699852" y="987264"/>
                  <a:pt x="709522" y="1005241"/>
                </a:cubicBezTo>
                <a:cubicBezTo>
                  <a:pt x="710237" y="1006600"/>
                  <a:pt x="711031" y="1007913"/>
                  <a:pt x="711905" y="1009171"/>
                </a:cubicBezTo>
                <a:cubicBezTo>
                  <a:pt x="712218" y="1009531"/>
                  <a:pt x="712683" y="1009731"/>
                  <a:pt x="713159" y="1009715"/>
                </a:cubicBezTo>
                <a:cubicBezTo>
                  <a:pt x="713598" y="1009522"/>
                  <a:pt x="713954" y="1009184"/>
                  <a:pt x="714163" y="1008753"/>
                </a:cubicBezTo>
                <a:cubicBezTo>
                  <a:pt x="714422" y="1008314"/>
                  <a:pt x="714606" y="1007833"/>
                  <a:pt x="714706" y="1007332"/>
                </a:cubicBezTo>
                <a:lnTo>
                  <a:pt x="729506" y="962264"/>
                </a:lnTo>
                <a:cubicBezTo>
                  <a:pt x="733018" y="951645"/>
                  <a:pt x="736488" y="940984"/>
                  <a:pt x="740041" y="930365"/>
                </a:cubicBezTo>
                <a:cubicBezTo>
                  <a:pt x="743595" y="919746"/>
                  <a:pt x="747441" y="908667"/>
                  <a:pt x="750995" y="897755"/>
                </a:cubicBezTo>
                <a:cubicBezTo>
                  <a:pt x="756179" y="882036"/>
                  <a:pt x="761154" y="866233"/>
                  <a:pt x="766338" y="850472"/>
                </a:cubicBezTo>
                <a:cubicBezTo>
                  <a:pt x="772191" y="832578"/>
                  <a:pt x="778169" y="814685"/>
                  <a:pt x="784106" y="796749"/>
                </a:cubicBezTo>
                <a:cubicBezTo>
                  <a:pt x="784624" y="795324"/>
                  <a:pt x="784950" y="793831"/>
                  <a:pt x="785067" y="792318"/>
                </a:cubicBezTo>
                <a:cubicBezTo>
                  <a:pt x="784980" y="791340"/>
                  <a:pt x="784440" y="790458"/>
                  <a:pt x="783604" y="789935"/>
                </a:cubicBezTo>
                <a:cubicBezTo>
                  <a:pt x="782459" y="789404"/>
                  <a:pt x="781250" y="789024"/>
                  <a:pt x="780009" y="788806"/>
                </a:cubicBezTo>
                <a:cubicBezTo>
                  <a:pt x="763507" y="784375"/>
                  <a:pt x="747010" y="779972"/>
                  <a:pt x="730509" y="775595"/>
                </a:cubicBezTo>
                <a:lnTo>
                  <a:pt x="695767" y="766523"/>
                </a:lnTo>
                <a:lnTo>
                  <a:pt x="663994" y="758162"/>
                </a:lnTo>
                <a:cubicBezTo>
                  <a:pt x="655633" y="755988"/>
                  <a:pt x="647271" y="753981"/>
                  <a:pt x="638910" y="751640"/>
                </a:cubicBezTo>
                <a:cubicBezTo>
                  <a:pt x="627580" y="748546"/>
                  <a:pt x="616334" y="745285"/>
                  <a:pt x="605004" y="742233"/>
                </a:cubicBezTo>
                <a:cubicBezTo>
                  <a:pt x="592002" y="738763"/>
                  <a:pt x="578917" y="735419"/>
                  <a:pt x="565873" y="732032"/>
                </a:cubicBezTo>
                <a:close/>
                <a:moveTo>
                  <a:pt x="406463" y="1192453"/>
                </a:moveTo>
                <a:cubicBezTo>
                  <a:pt x="407006" y="1194585"/>
                  <a:pt x="407131" y="1195296"/>
                  <a:pt x="407382" y="1195965"/>
                </a:cubicBezTo>
                <a:cubicBezTo>
                  <a:pt x="410936" y="1204326"/>
                  <a:pt x="414573" y="1212688"/>
                  <a:pt x="418085" y="1221342"/>
                </a:cubicBezTo>
                <a:cubicBezTo>
                  <a:pt x="422266" y="1231250"/>
                  <a:pt x="426070" y="1241242"/>
                  <a:pt x="430167" y="1251108"/>
                </a:cubicBezTo>
                <a:cubicBezTo>
                  <a:pt x="435477" y="1264069"/>
                  <a:pt x="440953" y="1276987"/>
                  <a:pt x="446346" y="1289905"/>
                </a:cubicBezTo>
                <a:cubicBezTo>
                  <a:pt x="449273" y="1296971"/>
                  <a:pt x="452241" y="1304036"/>
                  <a:pt x="455126" y="1311101"/>
                </a:cubicBezTo>
                <a:cubicBezTo>
                  <a:pt x="458638" y="1319463"/>
                  <a:pt x="462150" y="1328075"/>
                  <a:pt x="465578" y="1336562"/>
                </a:cubicBezTo>
                <a:cubicBezTo>
                  <a:pt x="469758" y="1346721"/>
                  <a:pt x="473646" y="1356964"/>
                  <a:pt x="477827" y="1367081"/>
                </a:cubicBezTo>
                <a:cubicBezTo>
                  <a:pt x="483764" y="1381421"/>
                  <a:pt x="489951" y="1395677"/>
                  <a:pt x="495930" y="1410017"/>
                </a:cubicBezTo>
                <a:cubicBezTo>
                  <a:pt x="501908" y="1424357"/>
                  <a:pt x="508137" y="1439282"/>
                  <a:pt x="514116" y="1453789"/>
                </a:cubicBezTo>
                <a:cubicBezTo>
                  <a:pt x="517586" y="1462150"/>
                  <a:pt x="520679" y="1470930"/>
                  <a:pt x="524149" y="1479417"/>
                </a:cubicBezTo>
                <a:cubicBezTo>
                  <a:pt x="528623" y="1490245"/>
                  <a:pt x="533305" y="1500989"/>
                  <a:pt x="537904" y="1511734"/>
                </a:cubicBezTo>
                <a:cubicBezTo>
                  <a:pt x="538615" y="1513376"/>
                  <a:pt x="539409" y="1514982"/>
                  <a:pt x="540287" y="1516541"/>
                </a:cubicBezTo>
                <a:cubicBezTo>
                  <a:pt x="540580" y="1516943"/>
                  <a:pt x="541044" y="1517189"/>
                  <a:pt x="541541" y="1517210"/>
                </a:cubicBezTo>
                <a:cubicBezTo>
                  <a:pt x="542030" y="1517160"/>
                  <a:pt x="542461" y="1516880"/>
                  <a:pt x="542712" y="1516458"/>
                </a:cubicBezTo>
                <a:cubicBezTo>
                  <a:pt x="545555" y="1509350"/>
                  <a:pt x="548439" y="1502285"/>
                  <a:pt x="551073" y="1495136"/>
                </a:cubicBezTo>
                <a:cubicBezTo>
                  <a:pt x="554627" y="1485311"/>
                  <a:pt x="557930" y="1475403"/>
                  <a:pt x="561400" y="1465537"/>
                </a:cubicBezTo>
                <a:cubicBezTo>
                  <a:pt x="562403" y="1462694"/>
                  <a:pt x="563783" y="1459935"/>
                  <a:pt x="564828" y="1457175"/>
                </a:cubicBezTo>
                <a:cubicBezTo>
                  <a:pt x="565873" y="1454416"/>
                  <a:pt x="566751" y="1450821"/>
                  <a:pt x="567921" y="1447727"/>
                </a:cubicBezTo>
                <a:cubicBezTo>
                  <a:pt x="575154" y="1428119"/>
                  <a:pt x="582512" y="1408554"/>
                  <a:pt x="589661" y="1388904"/>
                </a:cubicBezTo>
                <a:cubicBezTo>
                  <a:pt x="595849" y="1371889"/>
                  <a:pt x="601869" y="1354832"/>
                  <a:pt x="607931" y="1337774"/>
                </a:cubicBezTo>
                <a:cubicBezTo>
                  <a:pt x="608474" y="1336353"/>
                  <a:pt x="608851" y="1334890"/>
                  <a:pt x="609310" y="1333594"/>
                </a:cubicBezTo>
                <a:cubicBezTo>
                  <a:pt x="610360" y="1331152"/>
                  <a:pt x="609361" y="1328313"/>
                  <a:pt x="607011" y="1327072"/>
                </a:cubicBezTo>
                <a:cubicBezTo>
                  <a:pt x="601242" y="1323351"/>
                  <a:pt x="595598" y="1319421"/>
                  <a:pt x="589870" y="1315533"/>
                </a:cubicBezTo>
                <a:lnTo>
                  <a:pt x="549401" y="1288024"/>
                </a:lnTo>
                <a:cubicBezTo>
                  <a:pt x="540329" y="1281878"/>
                  <a:pt x="531215" y="1275816"/>
                  <a:pt x="522143" y="1269713"/>
                </a:cubicBezTo>
                <a:cubicBezTo>
                  <a:pt x="512402" y="1263149"/>
                  <a:pt x="502702" y="1256543"/>
                  <a:pt x="492878" y="1250021"/>
                </a:cubicBezTo>
                <a:cubicBezTo>
                  <a:pt x="484516" y="1244461"/>
                  <a:pt x="476155" y="1238984"/>
                  <a:pt x="468086" y="1233299"/>
                </a:cubicBezTo>
                <a:lnTo>
                  <a:pt x="455544" y="1224728"/>
                </a:lnTo>
                <a:cubicBezTo>
                  <a:pt x="445636" y="1218039"/>
                  <a:pt x="435769" y="1211225"/>
                  <a:pt x="425777" y="1204619"/>
                </a:cubicBezTo>
                <a:cubicBezTo>
                  <a:pt x="419757" y="1200605"/>
                  <a:pt x="413653" y="1196926"/>
                  <a:pt x="406463" y="1192453"/>
                </a:cubicBezTo>
                <a:close/>
                <a:moveTo>
                  <a:pt x="889961" y="325793"/>
                </a:moveTo>
                <a:cubicBezTo>
                  <a:pt x="884861" y="327173"/>
                  <a:pt x="880931" y="328134"/>
                  <a:pt x="877085" y="329347"/>
                </a:cubicBezTo>
                <a:cubicBezTo>
                  <a:pt x="867093" y="332399"/>
                  <a:pt x="857143" y="335618"/>
                  <a:pt x="847151" y="338628"/>
                </a:cubicBezTo>
                <a:cubicBezTo>
                  <a:pt x="841256" y="340426"/>
                  <a:pt x="835319" y="341889"/>
                  <a:pt x="829466" y="343603"/>
                </a:cubicBezTo>
                <a:lnTo>
                  <a:pt x="794348" y="353846"/>
                </a:lnTo>
                <a:lnTo>
                  <a:pt x="754005" y="365677"/>
                </a:lnTo>
                <a:cubicBezTo>
                  <a:pt x="747399" y="367642"/>
                  <a:pt x="740877" y="369858"/>
                  <a:pt x="734314" y="371781"/>
                </a:cubicBezTo>
                <a:cubicBezTo>
                  <a:pt x="716922" y="376923"/>
                  <a:pt x="699530" y="381940"/>
                  <a:pt x="682180" y="387040"/>
                </a:cubicBezTo>
                <a:lnTo>
                  <a:pt x="636736" y="400461"/>
                </a:lnTo>
                <a:cubicBezTo>
                  <a:pt x="630632" y="402258"/>
                  <a:pt x="624528" y="404014"/>
                  <a:pt x="618424" y="405895"/>
                </a:cubicBezTo>
                <a:cubicBezTo>
                  <a:pt x="617822" y="406219"/>
                  <a:pt x="617358" y="406755"/>
                  <a:pt x="617128" y="407400"/>
                </a:cubicBezTo>
                <a:cubicBezTo>
                  <a:pt x="617128" y="407400"/>
                  <a:pt x="617588" y="408278"/>
                  <a:pt x="617964" y="408529"/>
                </a:cubicBezTo>
                <a:lnTo>
                  <a:pt x="631301" y="417142"/>
                </a:lnTo>
                <a:cubicBezTo>
                  <a:pt x="641836" y="423831"/>
                  <a:pt x="652204" y="430562"/>
                  <a:pt x="662949" y="437209"/>
                </a:cubicBezTo>
                <a:cubicBezTo>
                  <a:pt x="670056" y="441682"/>
                  <a:pt x="677289" y="445988"/>
                  <a:pt x="684438" y="450462"/>
                </a:cubicBezTo>
                <a:cubicBezTo>
                  <a:pt x="703054" y="462084"/>
                  <a:pt x="721633" y="473748"/>
                  <a:pt x="740166" y="485454"/>
                </a:cubicBezTo>
                <a:lnTo>
                  <a:pt x="769222" y="503808"/>
                </a:lnTo>
                <a:cubicBezTo>
                  <a:pt x="773988" y="506776"/>
                  <a:pt x="778713" y="509828"/>
                  <a:pt x="783562" y="512629"/>
                </a:cubicBezTo>
                <a:cubicBezTo>
                  <a:pt x="787492" y="514886"/>
                  <a:pt x="788997" y="516224"/>
                  <a:pt x="791924" y="510580"/>
                </a:cubicBezTo>
                <a:cubicBezTo>
                  <a:pt x="796104" y="502219"/>
                  <a:pt x="800703" y="494485"/>
                  <a:pt x="805009" y="486374"/>
                </a:cubicBezTo>
                <a:cubicBezTo>
                  <a:pt x="813371" y="470876"/>
                  <a:pt x="821636" y="455341"/>
                  <a:pt x="829801" y="439759"/>
                </a:cubicBezTo>
                <a:cubicBezTo>
                  <a:pt x="839040" y="422451"/>
                  <a:pt x="848363" y="405185"/>
                  <a:pt x="857603" y="387877"/>
                </a:cubicBezTo>
                <a:cubicBezTo>
                  <a:pt x="863121" y="377508"/>
                  <a:pt x="868431" y="366973"/>
                  <a:pt x="873949" y="356730"/>
                </a:cubicBezTo>
                <a:cubicBezTo>
                  <a:pt x="878882" y="347491"/>
                  <a:pt x="883899" y="338335"/>
                  <a:pt x="888874" y="329138"/>
                </a:cubicBezTo>
                <a:cubicBezTo>
                  <a:pt x="889301" y="328045"/>
                  <a:pt x="889664" y="326928"/>
                  <a:pt x="889961" y="325793"/>
                </a:cubicBezTo>
                <a:close/>
                <a:moveTo>
                  <a:pt x="1008066" y="600925"/>
                </a:moveTo>
                <a:cubicBezTo>
                  <a:pt x="1007606" y="600089"/>
                  <a:pt x="1007397" y="599211"/>
                  <a:pt x="1006854" y="598877"/>
                </a:cubicBezTo>
                <a:cubicBezTo>
                  <a:pt x="1004897" y="597698"/>
                  <a:pt x="1002840" y="596690"/>
                  <a:pt x="1000708" y="595867"/>
                </a:cubicBezTo>
                <a:lnTo>
                  <a:pt x="965465" y="583325"/>
                </a:lnTo>
                <a:lnTo>
                  <a:pt x="914377" y="565013"/>
                </a:lnTo>
                <a:lnTo>
                  <a:pt x="869016" y="548876"/>
                </a:lnTo>
                <a:lnTo>
                  <a:pt x="822150" y="532153"/>
                </a:lnTo>
                <a:lnTo>
                  <a:pt x="796272" y="522788"/>
                </a:lnTo>
                <a:cubicBezTo>
                  <a:pt x="795636" y="522462"/>
                  <a:pt x="794854" y="522713"/>
                  <a:pt x="794528" y="523348"/>
                </a:cubicBezTo>
                <a:cubicBezTo>
                  <a:pt x="794378" y="523641"/>
                  <a:pt x="794344" y="523979"/>
                  <a:pt x="794432" y="524293"/>
                </a:cubicBezTo>
                <a:cubicBezTo>
                  <a:pt x="795477" y="527429"/>
                  <a:pt x="796481" y="530606"/>
                  <a:pt x="797651" y="533700"/>
                </a:cubicBezTo>
                <a:cubicBezTo>
                  <a:pt x="801372" y="543441"/>
                  <a:pt x="805218" y="553182"/>
                  <a:pt x="808856" y="562964"/>
                </a:cubicBezTo>
                <a:cubicBezTo>
                  <a:pt x="814625" y="578475"/>
                  <a:pt x="820227" y="594069"/>
                  <a:pt x="826038" y="609579"/>
                </a:cubicBezTo>
                <a:cubicBezTo>
                  <a:pt x="830219" y="620784"/>
                  <a:pt x="834650" y="631904"/>
                  <a:pt x="838873" y="643025"/>
                </a:cubicBezTo>
                <a:cubicBezTo>
                  <a:pt x="844350" y="657574"/>
                  <a:pt x="849701" y="672290"/>
                  <a:pt x="855220" y="686713"/>
                </a:cubicBezTo>
                <a:cubicBezTo>
                  <a:pt x="859400" y="697458"/>
                  <a:pt x="863581" y="708119"/>
                  <a:pt x="867762" y="718821"/>
                </a:cubicBezTo>
                <a:cubicBezTo>
                  <a:pt x="871482" y="728604"/>
                  <a:pt x="875078" y="738387"/>
                  <a:pt x="878757" y="748086"/>
                </a:cubicBezTo>
                <a:cubicBezTo>
                  <a:pt x="879581" y="750222"/>
                  <a:pt x="880513" y="752317"/>
                  <a:pt x="881558" y="754357"/>
                </a:cubicBezTo>
                <a:cubicBezTo>
                  <a:pt x="881968" y="755160"/>
                  <a:pt x="882954" y="755473"/>
                  <a:pt x="883753" y="755059"/>
                </a:cubicBezTo>
                <a:cubicBezTo>
                  <a:pt x="883899" y="754988"/>
                  <a:pt x="884033" y="754888"/>
                  <a:pt x="884150" y="754775"/>
                </a:cubicBezTo>
                <a:cubicBezTo>
                  <a:pt x="884957" y="754136"/>
                  <a:pt x="885684" y="753408"/>
                  <a:pt x="886324" y="752601"/>
                </a:cubicBezTo>
                <a:lnTo>
                  <a:pt x="904134" y="730653"/>
                </a:lnTo>
                <a:lnTo>
                  <a:pt x="926124" y="703227"/>
                </a:lnTo>
                <a:cubicBezTo>
                  <a:pt x="936158" y="690685"/>
                  <a:pt x="946150" y="678143"/>
                  <a:pt x="956267" y="665601"/>
                </a:cubicBezTo>
                <a:cubicBezTo>
                  <a:pt x="968809" y="650132"/>
                  <a:pt x="981351" y="634747"/>
                  <a:pt x="993894" y="619279"/>
                </a:cubicBezTo>
                <a:cubicBezTo>
                  <a:pt x="998074" y="614149"/>
                  <a:pt x="1002255" y="608994"/>
                  <a:pt x="1006436" y="603810"/>
                </a:cubicBezTo>
                <a:cubicBezTo>
                  <a:pt x="1007046" y="602844"/>
                  <a:pt x="1007594" y="601841"/>
                  <a:pt x="1008066" y="600800"/>
                </a:cubicBezTo>
                <a:close/>
                <a:moveTo>
                  <a:pt x="459265" y="410285"/>
                </a:moveTo>
                <a:lnTo>
                  <a:pt x="459265" y="410285"/>
                </a:lnTo>
                <a:lnTo>
                  <a:pt x="488530" y="409324"/>
                </a:lnTo>
                <a:cubicBezTo>
                  <a:pt x="494383" y="409324"/>
                  <a:pt x="500278" y="409073"/>
                  <a:pt x="506131" y="408822"/>
                </a:cubicBezTo>
                <a:cubicBezTo>
                  <a:pt x="530074" y="407902"/>
                  <a:pt x="554029" y="406941"/>
                  <a:pt x="577997" y="405937"/>
                </a:cubicBezTo>
                <a:cubicBezTo>
                  <a:pt x="585606" y="405603"/>
                  <a:pt x="593256" y="405143"/>
                  <a:pt x="600907" y="404683"/>
                </a:cubicBezTo>
                <a:cubicBezTo>
                  <a:pt x="601375" y="404590"/>
                  <a:pt x="601756" y="404255"/>
                  <a:pt x="601911" y="403805"/>
                </a:cubicBezTo>
                <a:cubicBezTo>
                  <a:pt x="601965" y="403333"/>
                  <a:pt x="601814" y="402859"/>
                  <a:pt x="601492" y="402509"/>
                </a:cubicBezTo>
                <a:cubicBezTo>
                  <a:pt x="597814" y="399750"/>
                  <a:pt x="594093" y="397116"/>
                  <a:pt x="590414" y="394148"/>
                </a:cubicBezTo>
                <a:cubicBezTo>
                  <a:pt x="574025" y="381982"/>
                  <a:pt x="557720" y="369774"/>
                  <a:pt x="541332" y="357650"/>
                </a:cubicBezTo>
                <a:cubicBezTo>
                  <a:pt x="532971" y="351463"/>
                  <a:pt x="524317" y="345526"/>
                  <a:pt x="515872" y="339380"/>
                </a:cubicBezTo>
                <a:cubicBezTo>
                  <a:pt x="511147" y="335952"/>
                  <a:pt x="506590" y="332231"/>
                  <a:pt x="501866" y="328761"/>
                </a:cubicBezTo>
                <a:cubicBezTo>
                  <a:pt x="490160" y="320149"/>
                  <a:pt x="478425" y="311565"/>
                  <a:pt x="466665" y="303008"/>
                </a:cubicBezTo>
                <a:cubicBezTo>
                  <a:pt x="455515" y="294647"/>
                  <a:pt x="444202" y="286397"/>
                  <a:pt x="432717" y="278259"/>
                </a:cubicBezTo>
                <a:cubicBezTo>
                  <a:pt x="426530" y="273785"/>
                  <a:pt x="426112" y="273451"/>
                  <a:pt x="421179" y="279722"/>
                </a:cubicBezTo>
                <a:cubicBezTo>
                  <a:pt x="409514" y="294563"/>
                  <a:pt x="397767" y="309279"/>
                  <a:pt x="386061" y="324079"/>
                </a:cubicBezTo>
                <a:cubicBezTo>
                  <a:pt x="375302" y="337680"/>
                  <a:pt x="364586" y="351282"/>
                  <a:pt x="353911" y="364883"/>
                </a:cubicBezTo>
                <a:cubicBezTo>
                  <a:pt x="351403" y="368102"/>
                  <a:pt x="348852" y="371279"/>
                  <a:pt x="346344" y="374457"/>
                </a:cubicBezTo>
                <a:cubicBezTo>
                  <a:pt x="337648" y="385494"/>
                  <a:pt x="328994" y="396489"/>
                  <a:pt x="320424" y="407610"/>
                </a:cubicBezTo>
                <a:cubicBezTo>
                  <a:pt x="318793" y="409700"/>
                  <a:pt x="315908" y="411247"/>
                  <a:pt x="316661" y="414633"/>
                </a:cubicBezTo>
                <a:cubicBezTo>
                  <a:pt x="319142" y="414972"/>
                  <a:pt x="321641" y="415167"/>
                  <a:pt x="324144" y="415218"/>
                </a:cubicBezTo>
                <a:cubicBezTo>
                  <a:pt x="345842" y="414508"/>
                  <a:pt x="367498" y="413672"/>
                  <a:pt x="389154" y="412877"/>
                </a:cubicBezTo>
                <a:close/>
                <a:moveTo>
                  <a:pt x="547269" y="1522603"/>
                </a:moveTo>
                <a:cubicBezTo>
                  <a:pt x="547770" y="1522645"/>
                  <a:pt x="548272" y="1522645"/>
                  <a:pt x="548774" y="1522603"/>
                </a:cubicBezTo>
                <a:cubicBezTo>
                  <a:pt x="560438" y="1521391"/>
                  <a:pt x="572102" y="1520053"/>
                  <a:pt x="583766" y="1518966"/>
                </a:cubicBezTo>
                <a:cubicBezTo>
                  <a:pt x="589828" y="1518381"/>
                  <a:pt x="595890" y="1517586"/>
                  <a:pt x="601952" y="1516918"/>
                </a:cubicBezTo>
                <a:cubicBezTo>
                  <a:pt x="617881" y="1515078"/>
                  <a:pt x="633893" y="1513657"/>
                  <a:pt x="649863" y="1512068"/>
                </a:cubicBezTo>
                <a:lnTo>
                  <a:pt x="703125" y="1506758"/>
                </a:lnTo>
                <a:lnTo>
                  <a:pt x="744933" y="1502578"/>
                </a:lnTo>
                <a:cubicBezTo>
                  <a:pt x="749113" y="1502160"/>
                  <a:pt x="753001" y="1501491"/>
                  <a:pt x="757057" y="1500822"/>
                </a:cubicBezTo>
                <a:cubicBezTo>
                  <a:pt x="758210" y="1500747"/>
                  <a:pt x="759080" y="1499747"/>
                  <a:pt x="759005" y="1498598"/>
                </a:cubicBezTo>
                <a:cubicBezTo>
                  <a:pt x="758976" y="1498155"/>
                  <a:pt x="758804" y="1497732"/>
                  <a:pt x="758520" y="1497394"/>
                </a:cubicBezTo>
                <a:cubicBezTo>
                  <a:pt x="757475" y="1495930"/>
                  <a:pt x="756304" y="1494551"/>
                  <a:pt x="755133" y="1493213"/>
                </a:cubicBezTo>
                <a:lnTo>
                  <a:pt x="742591" y="1478873"/>
                </a:lnTo>
                <a:lnTo>
                  <a:pt x="698778" y="1428705"/>
                </a:lnTo>
                <a:cubicBezTo>
                  <a:pt x="689860" y="1418587"/>
                  <a:pt x="680938" y="1408458"/>
                  <a:pt x="672021" y="1398311"/>
                </a:cubicBezTo>
                <a:lnTo>
                  <a:pt x="646937" y="1369590"/>
                </a:lnTo>
                <a:cubicBezTo>
                  <a:pt x="640248" y="1361897"/>
                  <a:pt x="633600" y="1354163"/>
                  <a:pt x="626869" y="1346512"/>
                </a:cubicBezTo>
                <a:cubicBezTo>
                  <a:pt x="623483" y="1342708"/>
                  <a:pt x="620013" y="1338987"/>
                  <a:pt x="616501" y="1335266"/>
                </a:cubicBezTo>
                <a:cubicBezTo>
                  <a:pt x="614745" y="1333385"/>
                  <a:pt x="613826" y="1333594"/>
                  <a:pt x="612655" y="1336060"/>
                </a:cubicBezTo>
                <a:cubicBezTo>
                  <a:pt x="611902" y="1337691"/>
                  <a:pt x="611192" y="1339321"/>
                  <a:pt x="610565" y="1340993"/>
                </a:cubicBezTo>
                <a:cubicBezTo>
                  <a:pt x="606384" y="1351738"/>
                  <a:pt x="602454" y="1362441"/>
                  <a:pt x="598608" y="1373227"/>
                </a:cubicBezTo>
                <a:cubicBezTo>
                  <a:pt x="592462" y="1390284"/>
                  <a:pt x="586526" y="1407341"/>
                  <a:pt x="580464" y="1424399"/>
                </a:cubicBezTo>
                <a:cubicBezTo>
                  <a:pt x="574891" y="1440005"/>
                  <a:pt x="569314" y="1455587"/>
                  <a:pt x="563741" y="1471139"/>
                </a:cubicBezTo>
                <a:cubicBezTo>
                  <a:pt x="558139" y="1486440"/>
                  <a:pt x="552453" y="1501742"/>
                  <a:pt x="547018" y="1517127"/>
                </a:cubicBezTo>
                <a:cubicBezTo>
                  <a:pt x="546642" y="1518088"/>
                  <a:pt x="546265" y="1519050"/>
                  <a:pt x="545973" y="1520011"/>
                </a:cubicBezTo>
                <a:cubicBezTo>
                  <a:pt x="545538" y="1520931"/>
                  <a:pt x="545927" y="1522026"/>
                  <a:pt x="546846" y="1522461"/>
                </a:cubicBezTo>
                <a:cubicBezTo>
                  <a:pt x="546980" y="1522528"/>
                  <a:pt x="547122" y="1522574"/>
                  <a:pt x="547269" y="1522603"/>
                </a:cubicBezTo>
                <a:close/>
                <a:moveTo>
                  <a:pt x="617630" y="402718"/>
                </a:moveTo>
                <a:cubicBezTo>
                  <a:pt x="618508" y="402509"/>
                  <a:pt x="619511" y="402300"/>
                  <a:pt x="620473" y="402007"/>
                </a:cubicBezTo>
                <a:lnTo>
                  <a:pt x="662907" y="389465"/>
                </a:lnTo>
                <a:cubicBezTo>
                  <a:pt x="682418" y="383612"/>
                  <a:pt x="701926" y="377787"/>
                  <a:pt x="721437" y="371990"/>
                </a:cubicBezTo>
                <a:cubicBezTo>
                  <a:pt x="743887" y="365343"/>
                  <a:pt x="766421" y="358863"/>
                  <a:pt x="788914" y="352257"/>
                </a:cubicBezTo>
                <a:cubicBezTo>
                  <a:pt x="801874" y="348494"/>
                  <a:pt x="814834" y="344676"/>
                  <a:pt x="827794" y="340802"/>
                </a:cubicBezTo>
                <a:cubicBezTo>
                  <a:pt x="844893" y="335743"/>
                  <a:pt x="861992" y="330601"/>
                  <a:pt x="879091" y="325501"/>
                </a:cubicBezTo>
                <a:cubicBezTo>
                  <a:pt x="881516" y="324748"/>
                  <a:pt x="883983" y="324205"/>
                  <a:pt x="886408" y="323368"/>
                </a:cubicBezTo>
                <a:cubicBezTo>
                  <a:pt x="887089" y="323094"/>
                  <a:pt x="887591" y="322498"/>
                  <a:pt x="887745" y="321780"/>
                </a:cubicBezTo>
                <a:cubicBezTo>
                  <a:pt x="887670" y="321048"/>
                  <a:pt x="887269" y="320389"/>
                  <a:pt x="886658" y="319982"/>
                </a:cubicBezTo>
                <a:cubicBezTo>
                  <a:pt x="877879" y="314798"/>
                  <a:pt x="869058" y="309697"/>
                  <a:pt x="860236" y="304597"/>
                </a:cubicBezTo>
                <a:cubicBezTo>
                  <a:pt x="853589" y="300793"/>
                  <a:pt x="846900" y="297114"/>
                  <a:pt x="840336" y="293225"/>
                </a:cubicBezTo>
                <a:cubicBezTo>
                  <a:pt x="828881" y="286536"/>
                  <a:pt x="817510" y="279722"/>
                  <a:pt x="806096" y="273033"/>
                </a:cubicBezTo>
                <a:cubicBezTo>
                  <a:pt x="790711" y="263961"/>
                  <a:pt x="775284" y="255014"/>
                  <a:pt x="759899" y="245984"/>
                </a:cubicBezTo>
                <a:cubicBezTo>
                  <a:pt x="752876" y="241803"/>
                  <a:pt x="745894" y="237622"/>
                  <a:pt x="738996" y="233441"/>
                </a:cubicBezTo>
                <a:cubicBezTo>
                  <a:pt x="735693" y="231518"/>
                  <a:pt x="732265" y="229762"/>
                  <a:pt x="728920" y="227965"/>
                </a:cubicBezTo>
                <a:cubicBezTo>
                  <a:pt x="727771" y="227256"/>
                  <a:pt x="726266" y="227568"/>
                  <a:pt x="725492" y="228675"/>
                </a:cubicBezTo>
                <a:cubicBezTo>
                  <a:pt x="724698" y="229637"/>
                  <a:pt x="723987" y="230724"/>
                  <a:pt x="723276" y="231769"/>
                </a:cubicBezTo>
                <a:cubicBezTo>
                  <a:pt x="715446" y="244005"/>
                  <a:pt x="707641" y="256254"/>
                  <a:pt x="699864" y="268518"/>
                </a:cubicBezTo>
                <a:cubicBezTo>
                  <a:pt x="691503" y="281854"/>
                  <a:pt x="683142" y="295316"/>
                  <a:pt x="674780" y="308610"/>
                </a:cubicBezTo>
                <a:cubicBezTo>
                  <a:pt x="664538" y="324748"/>
                  <a:pt x="654128" y="340760"/>
                  <a:pt x="643843" y="356898"/>
                </a:cubicBezTo>
                <a:cubicBezTo>
                  <a:pt x="637267" y="367210"/>
                  <a:pt x="630757" y="377564"/>
                  <a:pt x="624319" y="387960"/>
                </a:cubicBezTo>
                <a:cubicBezTo>
                  <a:pt x="621781" y="392057"/>
                  <a:pt x="619273" y="396238"/>
                  <a:pt x="616794" y="400502"/>
                </a:cubicBezTo>
                <a:cubicBezTo>
                  <a:pt x="616606" y="400972"/>
                  <a:pt x="616606" y="401496"/>
                  <a:pt x="616794" y="401966"/>
                </a:cubicBezTo>
                <a:cubicBezTo>
                  <a:pt x="616585" y="402049"/>
                  <a:pt x="617128" y="402300"/>
                  <a:pt x="617630" y="402718"/>
                </a:cubicBezTo>
                <a:close/>
                <a:moveTo>
                  <a:pt x="463822" y="414340"/>
                </a:moveTo>
                <a:lnTo>
                  <a:pt x="463822" y="414048"/>
                </a:lnTo>
                <a:cubicBezTo>
                  <a:pt x="457969" y="414340"/>
                  <a:pt x="452116" y="414675"/>
                  <a:pt x="446221" y="414884"/>
                </a:cubicBezTo>
                <a:cubicBezTo>
                  <a:pt x="430961" y="415469"/>
                  <a:pt x="415660" y="415929"/>
                  <a:pt x="400233" y="416556"/>
                </a:cubicBezTo>
                <a:cubicBezTo>
                  <a:pt x="388527" y="417016"/>
                  <a:pt x="376821" y="417727"/>
                  <a:pt x="365115" y="418229"/>
                </a:cubicBezTo>
                <a:cubicBezTo>
                  <a:pt x="350859" y="418814"/>
                  <a:pt x="336561" y="419274"/>
                  <a:pt x="322305" y="419817"/>
                </a:cubicBezTo>
                <a:cubicBezTo>
                  <a:pt x="321039" y="419842"/>
                  <a:pt x="319778" y="419997"/>
                  <a:pt x="318542" y="420277"/>
                </a:cubicBezTo>
                <a:cubicBezTo>
                  <a:pt x="318208" y="420277"/>
                  <a:pt x="317873" y="421573"/>
                  <a:pt x="318082" y="422075"/>
                </a:cubicBezTo>
                <a:cubicBezTo>
                  <a:pt x="318410" y="422752"/>
                  <a:pt x="318916" y="423333"/>
                  <a:pt x="319546" y="423747"/>
                </a:cubicBezTo>
                <a:lnTo>
                  <a:pt x="349647" y="448539"/>
                </a:lnTo>
                <a:lnTo>
                  <a:pt x="386061" y="478807"/>
                </a:lnTo>
                <a:cubicBezTo>
                  <a:pt x="396053" y="487168"/>
                  <a:pt x="406003" y="495530"/>
                  <a:pt x="416036" y="503891"/>
                </a:cubicBezTo>
                <a:cubicBezTo>
                  <a:pt x="427617" y="513465"/>
                  <a:pt x="439323" y="522955"/>
                  <a:pt x="450945" y="532445"/>
                </a:cubicBezTo>
                <a:cubicBezTo>
                  <a:pt x="453705" y="534703"/>
                  <a:pt x="456422" y="537044"/>
                  <a:pt x="459307" y="539218"/>
                </a:cubicBezTo>
                <a:cubicBezTo>
                  <a:pt x="461272" y="540723"/>
                  <a:pt x="462150" y="540723"/>
                  <a:pt x="464031" y="539218"/>
                </a:cubicBezTo>
                <a:cubicBezTo>
                  <a:pt x="469758" y="534118"/>
                  <a:pt x="475402" y="529017"/>
                  <a:pt x="481046" y="523791"/>
                </a:cubicBezTo>
                <a:cubicBezTo>
                  <a:pt x="497769" y="508406"/>
                  <a:pt x="514241" y="492896"/>
                  <a:pt x="530880" y="477511"/>
                </a:cubicBezTo>
                <a:lnTo>
                  <a:pt x="597312" y="416096"/>
                </a:lnTo>
                <a:cubicBezTo>
                  <a:pt x="598775" y="414717"/>
                  <a:pt x="600280" y="413295"/>
                  <a:pt x="601492" y="411916"/>
                </a:cubicBezTo>
                <a:cubicBezTo>
                  <a:pt x="601952" y="411414"/>
                  <a:pt x="602412" y="410118"/>
                  <a:pt x="602245" y="409993"/>
                </a:cubicBezTo>
                <a:cubicBezTo>
                  <a:pt x="601530" y="409350"/>
                  <a:pt x="600644" y="408929"/>
                  <a:pt x="599695" y="408780"/>
                </a:cubicBezTo>
                <a:cubicBezTo>
                  <a:pt x="593842" y="408780"/>
                  <a:pt x="587989" y="409365"/>
                  <a:pt x="582136" y="409574"/>
                </a:cubicBezTo>
                <a:lnTo>
                  <a:pt x="533180" y="411289"/>
                </a:lnTo>
                <a:lnTo>
                  <a:pt x="511022" y="412167"/>
                </a:lnTo>
                <a:close/>
                <a:moveTo>
                  <a:pt x="469215" y="547370"/>
                </a:moveTo>
                <a:cubicBezTo>
                  <a:pt x="467250" y="547370"/>
                  <a:pt x="466539" y="548876"/>
                  <a:pt x="466999" y="549795"/>
                </a:cubicBezTo>
                <a:cubicBezTo>
                  <a:pt x="468755" y="553182"/>
                  <a:pt x="470595" y="556526"/>
                  <a:pt x="472350" y="559913"/>
                </a:cubicBezTo>
                <a:cubicBezTo>
                  <a:pt x="478914" y="572455"/>
                  <a:pt x="485269" y="585373"/>
                  <a:pt x="492125" y="597873"/>
                </a:cubicBezTo>
                <a:cubicBezTo>
                  <a:pt x="499358" y="611043"/>
                  <a:pt x="505838" y="624588"/>
                  <a:pt x="513029" y="637799"/>
                </a:cubicBezTo>
                <a:cubicBezTo>
                  <a:pt x="520638" y="651637"/>
                  <a:pt x="527536" y="665852"/>
                  <a:pt x="534810" y="679899"/>
                </a:cubicBezTo>
                <a:cubicBezTo>
                  <a:pt x="541111" y="692106"/>
                  <a:pt x="547478" y="704302"/>
                  <a:pt x="553916" y="716480"/>
                </a:cubicBezTo>
                <a:cubicBezTo>
                  <a:pt x="555003" y="718529"/>
                  <a:pt x="556132" y="720661"/>
                  <a:pt x="557386" y="722417"/>
                </a:cubicBezTo>
                <a:cubicBezTo>
                  <a:pt x="558640" y="724172"/>
                  <a:pt x="559476" y="723671"/>
                  <a:pt x="560647" y="722835"/>
                </a:cubicBezTo>
                <a:cubicBezTo>
                  <a:pt x="561818" y="721998"/>
                  <a:pt x="562696" y="721288"/>
                  <a:pt x="563657" y="720452"/>
                </a:cubicBezTo>
                <a:cubicBezTo>
                  <a:pt x="572311" y="712926"/>
                  <a:pt x="581007" y="705443"/>
                  <a:pt x="589578" y="697834"/>
                </a:cubicBezTo>
                <a:cubicBezTo>
                  <a:pt x="597228" y="691103"/>
                  <a:pt x="604670" y="684163"/>
                  <a:pt x="612321" y="677390"/>
                </a:cubicBezTo>
                <a:cubicBezTo>
                  <a:pt x="623985" y="667106"/>
                  <a:pt x="635732" y="656905"/>
                  <a:pt x="647438" y="646662"/>
                </a:cubicBezTo>
                <a:lnTo>
                  <a:pt x="691754" y="607865"/>
                </a:lnTo>
                <a:cubicBezTo>
                  <a:pt x="693092" y="606695"/>
                  <a:pt x="694430" y="605482"/>
                  <a:pt x="695684" y="604228"/>
                </a:cubicBezTo>
                <a:cubicBezTo>
                  <a:pt x="696424" y="603639"/>
                  <a:pt x="696549" y="602560"/>
                  <a:pt x="695960" y="601820"/>
                </a:cubicBezTo>
                <a:cubicBezTo>
                  <a:pt x="695721" y="601519"/>
                  <a:pt x="695387" y="601306"/>
                  <a:pt x="695015" y="601218"/>
                </a:cubicBezTo>
                <a:cubicBezTo>
                  <a:pt x="683894" y="598459"/>
                  <a:pt x="672774" y="595658"/>
                  <a:pt x="661569" y="592857"/>
                </a:cubicBezTo>
                <a:cubicBezTo>
                  <a:pt x="642463" y="588341"/>
                  <a:pt x="623274" y="584077"/>
                  <a:pt x="604168" y="579478"/>
                </a:cubicBezTo>
                <a:cubicBezTo>
                  <a:pt x="583599" y="574545"/>
                  <a:pt x="563072" y="569403"/>
                  <a:pt x="542545" y="564344"/>
                </a:cubicBezTo>
                <a:cubicBezTo>
                  <a:pt x="540789" y="563884"/>
                  <a:pt x="539033" y="563550"/>
                  <a:pt x="537319" y="563132"/>
                </a:cubicBezTo>
                <a:cubicBezTo>
                  <a:pt x="518213" y="558533"/>
                  <a:pt x="499149" y="553892"/>
                  <a:pt x="480043" y="549335"/>
                </a:cubicBezTo>
                <a:cubicBezTo>
                  <a:pt x="476155" y="548750"/>
                  <a:pt x="472141" y="548081"/>
                  <a:pt x="469215" y="547370"/>
                </a:cubicBezTo>
                <a:close/>
                <a:moveTo>
                  <a:pt x="333551" y="1189568"/>
                </a:moveTo>
                <a:lnTo>
                  <a:pt x="333551" y="1189568"/>
                </a:lnTo>
                <a:lnTo>
                  <a:pt x="331252" y="1189568"/>
                </a:lnTo>
                <a:lnTo>
                  <a:pt x="272345" y="1190906"/>
                </a:lnTo>
                <a:lnTo>
                  <a:pt x="269294" y="1190906"/>
                </a:lnTo>
                <a:cubicBezTo>
                  <a:pt x="267329" y="1191115"/>
                  <a:pt x="266451" y="1192453"/>
                  <a:pt x="267287" y="1194042"/>
                </a:cubicBezTo>
                <a:cubicBezTo>
                  <a:pt x="268123" y="1195630"/>
                  <a:pt x="269168" y="1197637"/>
                  <a:pt x="270213" y="1199393"/>
                </a:cubicBezTo>
                <a:cubicBezTo>
                  <a:pt x="282560" y="1219962"/>
                  <a:pt x="294866" y="1240531"/>
                  <a:pt x="307129" y="1261100"/>
                </a:cubicBezTo>
                <a:cubicBezTo>
                  <a:pt x="312773" y="1270549"/>
                  <a:pt x="318166" y="1280081"/>
                  <a:pt x="323852" y="1289487"/>
                </a:cubicBezTo>
                <a:cubicBezTo>
                  <a:pt x="329997" y="1299772"/>
                  <a:pt x="336394" y="1309931"/>
                  <a:pt x="342498" y="1320215"/>
                </a:cubicBezTo>
                <a:cubicBezTo>
                  <a:pt x="353396" y="1338330"/>
                  <a:pt x="364237" y="1356450"/>
                  <a:pt x="375024" y="1374565"/>
                </a:cubicBezTo>
                <a:cubicBezTo>
                  <a:pt x="380626" y="1384013"/>
                  <a:pt x="385977" y="1393587"/>
                  <a:pt x="391746" y="1402952"/>
                </a:cubicBezTo>
                <a:cubicBezTo>
                  <a:pt x="401069" y="1418462"/>
                  <a:pt x="410518" y="1433889"/>
                  <a:pt x="419924" y="1449316"/>
                </a:cubicBezTo>
                <a:cubicBezTo>
                  <a:pt x="420472" y="1450168"/>
                  <a:pt x="421116" y="1450954"/>
                  <a:pt x="421848" y="1451657"/>
                </a:cubicBezTo>
                <a:cubicBezTo>
                  <a:pt x="421848" y="1451657"/>
                  <a:pt x="422976" y="1451657"/>
                  <a:pt x="423018" y="1451364"/>
                </a:cubicBezTo>
                <a:cubicBezTo>
                  <a:pt x="423307" y="1450403"/>
                  <a:pt x="423436" y="1449399"/>
                  <a:pt x="423394" y="1448396"/>
                </a:cubicBezTo>
                <a:cubicBezTo>
                  <a:pt x="422433" y="1436690"/>
                  <a:pt x="421471" y="1424984"/>
                  <a:pt x="420426" y="1413320"/>
                </a:cubicBezTo>
                <a:cubicBezTo>
                  <a:pt x="419465" y="1402408"/>
                  <a:pt x="418378" y="1391496"/>
                  <a:pt x="417374" y="1380585"/>
                </a:cubicBezTo>
                <a:cubicBezTo>
                  <a:pt x="416580" y="1371931"/>
                  <a:pt x="415911" y="1363277"/>
                  <a:pt x="415158" y="1354664"/>
                </a:cubicBezTo>
                <a:cubicBezTo>
                  <a:pt x="414322" y="1345258"/>
                  <a:pt x="413444" y="1335851"/>
                  <a:pt x="412650" y="1326486"/>
                </a:cubicBezTo>
                <a:cubicBezTo>
                  <a:pt x="411981" y="1318585"/>
                  <a:pt x="411479" y="1310683"/>
                  <a:pt x="410727" y="1302824"/>
                </a:cubicBezTo>
                <a:cubicBezTo>
                  <a:pt x="409389" y="1288651"/>
                  <a:pt x="407759" y="1274479"/>
                  <a:pt x="406546" y="1260264"/>
                </a:cubicBezTo>
                <a:cubicBezTo>
                  <a:pt x="404874" y="1241953"/>
                  <a:pt x="403411" y="1223641"/>
                  <a:pt x="401822" y="1205372"/>
                </a:cubicBezTo>
                <a:cubicBezTo>
                  <a:pt x="401446" y="1201191"/>
                  <a:pt x="401028" y="1197010"/>
                  <a:pt x="400526" y="1193164"/>
                </a:cubicBezTo>
                <a:cubicBezTo>
                  <a:pt x="400024" y="1189318"/>
                  <a:pt x="399146" y="1188565"/>
                  <a:pt x="395049" y="1188523"/>
                </a:cubicBezTo>
                <a:cubicBezTo>
                  <a:pt x="394004" y="1188523"/>
                  <a:pt x="393001" y="1188523"/>
                  <a:pt x="391997" y="1188523"/>
                </a:cubicBezTo>
                <a:close/>
                <a:moveTo>
                  <a:pt x="783395" y="784876"/>
                </a:moveTo>
                <a:cubicBezTo>
                  <a:pt x="783458" y="784375"/>
                  <a:pt x="783458" y="783873"/>
                  <a:pt x="783395" y="783371"/>
                </a:cubicBezTo>
                <a:cubicBezTo>
                  <a:pt x="782224" y="780528"/>
                  <a:pt x="781137" y="777685"/>
                  <a:pt x="779841" y="775010"/>
                </a:cubicBezTo>
                <a:cubicBezTo>
                  <a:pt x="774365" y="763178"/>
                  <a:pt x="768804" y="751431"/>
                  <a:pt x="763411" y="739599"/>
                </a:cubicBezTo>
                <a:cubicBezTo>
                  <a:pt x="757140" y="725887"/>
                  <a:pt x="750869" y="712132"/>
                  <a:pt x="744807" y="698461"/>
                </a:cubicBezTo>
                <a:cubicBezTo>
                  <a:pt x="741421" y="691061"/>
                  <a:pt x="737784" y="683745"/>
                  <a:pt x="734397" y="676303"/>
                </a:cubicBezTo>
                <a:cubicBezTo>
                  <a:pt x="729004" y="664472"/>
                  <a:pt x="723778" y="652599"/>
                  <a:pt x="718385" y="640767"/>
                </a:cubicBezTo>
                <a:cubicBezTo>
                  <a:pt x="713995" y="631026"/>
                  <a:pt x="709438" y="621327"/>
                  <a:pt x="705007" y="611502"/>
                </a:cubicBezTo>
                <a:cubicBezTo>
                  <a:pt x="701913" y="604604"/>
                  <a:pt x="701579" y="604479"/>
                  <a:pt x="695600" y="609538"/>
                </a:cubicBezTo>
                <a:cubicBezTo>
                  <a:pt x="694639" y="610332"/>
                  <a:pt x="693719" y="611252"/>
                  <a:pt x="692757" y="612088"/>
                </a:cubicBezTo>
                <a:cubicBezTo>
                  <a:pt x="683602" y="620198"/>
                  <a:pt x="674488" y="628351"/>
                  <a:pt x="665290" y="636419"/>
                </a:cubicBezTo>
                <a:cubicBezTo>
                  <a:pt x="655131" y="645366"/>
                  <a:pt x="644930" y="654146"/>
                  <a:pt x="634771" y="663092"/>
                </a:cubicBezTo>
                <a:cubicBezTo>
                  <a:pt x="617546" y="678172"/>
                  <a:pt x="600334" y="693319"/>
                  <a:pt x="583139" y="708537"/>
                </a:cubicBezTo>
                <a:cubicBezTo>
                  <a:pt x="577203" y="713775"/>
                  <a:pt x="571320" y="719072"/>
                  <a:pt x="565497" y="724423"/>
                </a:cubicBezTo>
                <a:cubicBezTo>
                  <a:pt x="563239" y="726514"/>
                  <a:pt x="563574" y="727935"/>
                  <a:pt x="566375" y="728604"/>
                </a:cubicBezTo>
                <a:cubicBezTo>
                  <a:pt x="577955" y="731740"/>
                  <a:pt x="589494" y="734917"/>
                  <a:pt x="601074" y="737969"/>
                </a:cubicBezTo>
                <a:cubicBezTo>
                  <a:pt x="617588" y="742149"/>
                  <a:pt x="634144" y="746330"/>
                  <a:pt x="650658" y="750887"/>
                </a:cubicBezTo>
                <a:cubicBezTo>
                  <a:pt x="674613" y="757158"/>
                  <a:pt x="698527" y="763429"/>
                  <a:pt x="722440" y="769742"/>
                </a:cubicBezTo>
                <a:cubicBezTo>
                  <a:pt x="741672" y="774884"/>
                  <a:pt x="760819" y="780110"/>
                  <a:pt x="780009" y="785294"/>
                </a:cubicBezTo>
                <a:cubicBezTo>
                  <a:pt x="780744" y="785478"/>
                  <a:pt x="781505" y="785566"/>
                  <a:pt x="782266" y="785545"/>
                </a:cubicBezTo>
                <a:cubicBezTo>
                  <a:pt x="782601" y="785671"/>
                  <a:pt x="782977" y="785127"/>
                  <a:pt x="783395" y="784876"/>
                </a:cubicBezTo>
                <a:close/>
                <a:moveTo>
                  <a:pt x="552202" y="721580"/>
                </a:moveTo>
                <a:cubicBezTo>
                  <a:pt x="551700" y="720326"/>
                  <a:pt x="551366" y="719365"/>
                  <a:pt x="550906" y="718487"/>
                </a:cubicBezTo>
                <a:cubicBezTo>
                  <a:pt x="547854" y="712592"/>
                  <a:pt x="544718" y="706739"/>
                  <a:pt x="541667" y="700844"/>
                </a:cubicBezTo>
                <a:lnTo>
                  <a:pt x="496180" y="613049"/>
                </a:lnTo>
                <a:cubicBezTo>
                  <a:pt x="487012" y="595407"/>
                  <a:pt x="477827" y="577764"/>
                  <a:pt x="468630" y="560122"/>
                </a:cubicBezTo>
                <a:cubicBezTo>
                  <a:pt x="466874" y="556735"/>
                  <a:pt x="465201" y="553307"/>
                  <a:pt x="463362" y="549962"/>
                </a:cubicBezTo>
                <a:cubicBezTo>
                  <a:pt x="462400" y="547713"/>
                  <a:pt x="459813" y="546651"/>
                  <a:pt x="457551" y="547580"/>
                </a:cubicBezTo>
                <a:cubicBezTo>
                  <a:pt x="455607" y="548190"/>
                  <a:pt x="453696" y="548905"/>
                  <a:pt x="451823" y="549712"/>
                </a:cubicBezTo>
                <a:cubicBezTo>
                  <a:pt x="432759" y="557655"/>
                  <a:pt x="413737" y="565682"/>
                  <a:pt x="394631" y="573625"/>
                </a:cubicBezTo>
                <a:lnTo>
                  <a:pt x="336101" y="597957"/>
                </a:lnTo>
                <a:cubicBezTo>
                  <a:pt x="329287" y="600800"/>
                  <a:pt x="322430" y="603643"/>
                  <a:pt x="315658" y="606611"/>
                </a:cubicBezTo>
                <a:cubicBezTo>
                  <a:pt x="314269" y="607217"/>
                  <a:pt x="312974" y="608020"/>
                  <a:pt x="311811" y="608994"/>
                </a:cubicBezTo>
                <a:cubicBezTo>
                  <a:pt x="311477" y="609245"/>
                  <a:pt x="311560" y="610416"/>
                  <a:pt x="311811" y="610875"/>
                </a:cubicBezTo>
                <a:cubicBezTo>
                  <a:pt x="312342" y="611444"/>
                  <a:pt x="313002" y="611875"/>
                  <a:pt x="313734" y="612130"/>
                </a:cubicBezTo>
                <a:lnTo>
                  <a:pt x="360851" y="634036"/>
                </a:lnTo>
                <a:cubicBezTo>
                  <a:pt x="384263" y="644865"/>
                  <a:pt x="407675" y="655567"/>
                  <a:pt x="431003" y="666437"/>
                </a:cubicBezTo>
                <a:cubicBezTo>
                  <a:pt x="448353" y="674506"/>
                  <a:pt x="465578" y="682825"/>
                  <a:pt x="482886" y="690936"/>
                </a:cubicBezTo>
                <a:cubicBezTo>
                  <a:pt x="502757" y="700271"/>
                  <a:pt x="522632" y="709553"/>
                  <a:pt x="542503" y="718779"/>
                </a:cubicBezTo>
                <a:cubicBezTo>
                  <a:pt x="545053" y="719950"/>
                  <a:pt x="547645" y="720995"/>
                  <a:pt x="550279" y="721998"/>
                </a:cubicBezTo>
                <a:cubicBezTo>
                  <a:pt x="550697" y="722375"/>
                  <a:pt x="551408" y="721873"/>
                  <a:pt x="552202" y="721580"/>
                </a:cubicBezTo>
                <a:close/>
                <a:moveTo>
                  <a:pt x="606551" y="398370"/>
                </a:moveTo>
                <a:cubicBezTo>
                  <a:pt x="606551" y="397492"/>
                  <a:pt x="606300" y="396489"/>
                  <a:pt x="606133" y="395485"/>
                </a:cubicBezTo>
                <a:cubicBezTo>
                  <a:pt x="604921" y="389214"/>
                  <a:pt x="603792" y="382943"/>
                  <a:pt x="602496" y="376714"/>
                </a:cubicBezTo>
                <a:cubicBezTo>
                  <a:pt x="599875" y="363698"/>
                  <a:pt x="597199" y="350724"/>
                  <a:pt x="594469" y="337792"/>
                </a:cubicBezTo>
                <a:cubicBezTo>
                  <a:pt x="591262" y="322323"/>
                  <a:pt x="588018" y="306868"/>
                  <a:pt x="584728" y="291428"/>
                </a:cubicBezTo>
                <a:cubicBezTo>
                  <a:pt x="580923" y="273451"/>
                  <a:pt x="576952" y="255516"/>
                  <a:pt x="573147" y="237580"/>
                </a:cubicBezTo>
                <a:cubicBezTo>
                  <a:pt x="570221" y="223868"/>
                  <a:pt x="567294" y="210155"/>
                  <a:pt x="564786" y="196359"/>
                </a:cubicBezTo>
                <a:cubicBezTo>
                  <a:pt x="562821" y="186074"/>
                  <a:pt x="561901" y="186910"/>
                  <a:pt x="553916" y="191927"/>
                </a:cubicBezTo>
                <a:cubicBezTo>
                  <a:pt x="543590" y="198449"/>
                  <a:pt x="533013" y="204929"/>
                  <a:pt x="522895" y="211493"/>
                </a:cubicBezTo>
                <a:cubicBezTo>
                  <a:pt x="510353" y="219436"/>
                  <a:pt x="497811" y="227463"/>
                  <a:pt x="485520" y="235406"/>
                </a:cubicBezTo>
                <a:lnTo>
                  <a:pt x="465536" y="247948"/>
                </a:lnTo>
                <a:lnTo>
                  <a:pt x="433177" y="268267"/>
                </a:lnTo>
                <a:cubicBezTo>
                  <a:pt x="432751" y="268555"/>
                  <a:pt x="432358" y="268892"/>
                  <a:pt x="432007" y="269270"/>
                </a:cubicBezTo>
                <a:cubicBezTo>
                  <a:pt x="430853" y="270036"/>
                  <a:pt x="430535" y="271592"/>
                  <a:pt x="431304" y="272747"/>
                </a:cubicBezTo>
                <a:cubicBezTo>
                  <a:pt x="431488" y="273026"/>
                  <a:pt x="431727" y="273266"/>
                  <a:pt x="432007" y="273451"/>
                </a:cubicBezTo>
                <a:cubicBezTo>
                  <a:pt x="436187" y="276461"/>
                  <a:pt x="440368" y="279346"/>
                  <a:pt x="444549" y="282356"/>
                </a:cubicBezTo>
                <a:cubicBezTo>
                  <a:pt x="452158" y="287958"/>
                  <a:pt x="459641" y="293644"/>
                  <a:pt x="467250" y="299078"/>
                </a:cubicBezTo>
                <a:cubicBezTo>
                  <a:pt x="479792" y="308109"/>
                  <a:pt x="492000" y="317056"/>
                  <a:pt x="504375" y="326086"/>
                </a:cubicBezTo>
                <a:cubicBezTo>
                  <a:pt x="521265" y="338377"/>
                  <a:pt x="538142" y="350710"/>
                  <a:pt x="555003" y="363085"/>
                </a:cubicBezTo>
                <a:cubicBezTo>
                  <a:pt x="568758" y="373202"/>
                  <a:pt x="582470" y="383445"/>
                  <a:pt x="596183" y="393562"/>
                </a:cubicBezTo>
                <a:cubicBezTo>
                  <a:pt x="598859" y="395527"/>
                  <a:pt x="601618" y="397409"/>
                  <a:pt x="604335" y="399290"/>
                </a:cubicBezTo>
                <a:cubicBezTo>
                  <a:pt x="604804" y="399478"/>
                  <a:pt x="605330" y="399478"/>
                  <a:pt x="605799" y="399290"/>
                </a:cubicBezTo>
                <a:cubicBezTo>
                  <a:pt x="605882" y="399457"/>
                  <a:pt x="606217" y="398872"/>
                  <a:pt x="606468" y="398370"/>
                </a:cubicBezTo>
                <a:close/>
                <a:moveTo>
                  <a:pt x="655591" y="1018243"/>
                </a:moveTo>
                <a:lnTo>
                  <a:pt x="655591" y="1018243"/>
                </a:lnTo>
                <a:cubicBezTo>
                  <a:pt x="657096" y="1018243"/>
                  <a:pt x="658643" y="1018243"/>
                  <a:pt x="660148" y="1018243"/>
                </a:cubicBezTo>
                <a:lnTo>
                  <a:pt x="700617" y="1015568"/>
                </a:lnTo>
                <a:cubicBezTo>
                  <a:pt x="702875" y="1015568"/>
                  <a:pt x="705174" y="1015191"/>
                  <a:pt x="707432" y="1014815"/>
                </a:cubicBezTo>
                <a:cubicBezTo>
                  <a:pt x="709689" y="1014439"/>
                  <a:pt x="709940" y="1013143"/>
                  <a:pt x="709104" y="1011387"/>
                </a:cubicBezTo>
                <a:cubicBezTo>
                  <a:pt x="707139" y="1007541"/>
                  <a:pt x="705216" y="1003652"/>
                  <a:pt x="703125" y="999890"/>
                </a:cubicBezTo>
                <a:cubicBezTo>
                  <a:pt x="696896" y="988477"/>
                  <a:pt x="690583" y="977105"/>
                  <a:pt x="684312" y="965692"/>
                </a:cubicBezTo>
                <a:cubicBezTo>
                  <a:pt x="677205" y="952732"/>
                  <a:pt x="670140" y="939742"/>
                  <a:pt x="663116" y="926728"/>
                </a:cubicBezTo>
                <a:cubicBezTo>
                  <a:pt x="658517" y="918366"/>
                  <a:pt x="654002" y="909670"/>
                  <a:pt x="649403" y="901142"/>
                </a:cubicBezTo>
                <a:cubicBezTo>
                  <a:pt x="642631" y="888600"/>
                  <a:pt x="635774" y="876057"/>
                  <a:pt x="629002" y="863515"/>
                </a:cubicBezTo>
                <a:cubicBezTo>
                  <a:pt x="623065" y="852520"/>
                  <a:pt x="617212" y="841525"/>
                  <a:pt x="611275" y="830488"/>
                </a:cubicBezTo>
                <a:cubicBezTo>
                  <a:pt x="609728" y="827603"/>
                  <a:pt x="608098" y="824677"/>
                  <a:pt x="606509" y="821750"/>
                </a:cubicBezTo>
                <a:lnTo>
                  <a:pt x="584477" y="780654"/>
                </a:lnTo>
                <a:lnTo>
                  <a:pt x="579460" y="771247"/>
                </a:lnTo>
                <a:cubicBezTo>
                  <a:pt x="574443" y="762050"/>
                  <a:pt x="569468" y="752852"/>
                  <a:pt x="564410" y="743696"/>
                </a:cubicBezTo>
                <a:cubicBezTo>
                  <a:pt x="564117" y="743111"/>
                  <a:pt x="563364" y="742777"/>
                  <a:pt x="562821" y="742317"/>
                </a:cubicBezTo>
                <a:cubicBezTo>
                  <a:pt x="562528" y="742902"/>
                  <a:pt x="561943" y="743529"/>
                  <a:pt x="561985" y="744114"/>
                </a:cubicBezTo>
                <a:cubicBezTo>
                  <a:pt x="562486" y="748910"/>
                  <a:pt x="563072" y="753717"/>
                  <a:pt x="563741" y="758538"/>
                </a:cubicBezTo>
                <a:cubicBezTo>
                  <a:pt x="566040" y="774717"/>
                  <a:pt x="568465" y="790813"/>
                  <a:pt x="570681" y="806992"/>
                </a:cubicBezTo>
                <a:cubicBezTo>
                  <a:pt x="572478" y="820161"/>
                  <a:pt x="573942" y="833331"/>
                  <a:pt x="575698" y="846458"/>
                </a:cubicBezTo>
                <a:cubicBezTo>
                  <a:pt x="578666" y="868699"/>
                  <a:pt x="581760" y="890899"/>
                  <a:pt x="584728" y="913140"/>
                </a:cubicBezTo>
                <a:cubicBezTo>
                  <a:pt x="585940" y="922003"/>
                  <a:pt x="586860" y="930866"/>
                  <a:pt x="588031" y="939730"/>
                </a:cubicBezTo>
                <a:cubicBezTo>
                  <a:pt x="590414" y="957665"/>
                  <a:pt x="592922" y="975558"/>
                  <a:pt x="595389" y="993493"/>
                </a:cubicBezTo>
                <a:cubicBezTo>
                  <a:pt x="596350" y="1000517"/>
                  <a:pt x="597228" y="1007624"/>
                  <a:pt x="598399" y="1014648"/>
                </a:cubicBezTo>
                <a:cubicBezTo>
                  <a:pt x="599569" y="1021671"/>
                  <a:pt x="599820" y="1021964"/>
                  <a:pt x="607555" y="1021588"/>
                </a:cubicBezTo>
                <a:lnTo>
                  <a:pt x="608307" y="1021588"/>
                </a:lnTo>
                <a:lnTo>
                  <a:pt x="626577" y="1020375"/>
                </a:lnTo>
                <a:lnTo>
                  <a:pt x="640331" y="1019414"/>
                </a:lnTo>
                <a:close/>
                <a:moveTo>
                  <a:pt x="567462" y="190464"/>
                </a:moveTo>
                <a:cubicBezTo>
                  <a:pt x="567508" y="191095"/>
                  <a:pt x="567591" y="191723"/>
                  <a:pt x="567712" y="192345"/>
                </a:cubicBezTo>
                <a:cubicBezTo>
                  <a:pt x="569803" y="202337"/>
                  <a:pt x="571893" y="212287"/>
                  <a:pt x="574025" y="222279"/>
                </a:cubicBezTo>
                <a:cubicBezTo>
                  <a:pt x="576157" y="232271"/>
                  <a:pt x="578582" y="243182"/>
                  <a:pt x="580756" y="253676"/>
                </a:cubicBezTo>
                <a:cubicBezTo>
                  <a:pt x="584435" y="271360"/>
                  <a:pt x="587947" y="289087"/>
                  <a:pt x="591668" y="306771"/>
                </a:cubicBezTo>
                <a:cubicBezTo>
                  <a:pt x="593967" y="317766"/>
                  <a:pt x="596601" y="328636"/>
                  <a:pt x="598900" y="339631"/>
                </a:cubicBezTo>
                <a:cubicBezTo>
                  <a:pt x="602705" y="357817"/>
                  <a:pt x="606342" y="376087"/>
                  <a:pt x="610063" y="394315"/>
                </a:cubicBezTo>
                <a:cubicBezTo>
                  <a:pt x="610293" y="395558"/>
                  <a:pt x="610715" y="396757"/>
                  <a:pt x="611317" y="397868"/>
                </a:cubicBezTo>
                <a:cubicBezTo>
                  <a:pt x="611317" y="398203"/>
                  <a:pt x="612906" y="398454"/>
                  <a:pt x="613157" y="398161"/>
                </a:cubicBezTo>
                <a:cubicBezTo>
                  <a:pt x="614189" y="397040"/>
                  <a:pt x="615113" y="395822"/>
                  <a:pt x="615916" y="394524"/>
                </a:cubicBezTo>
                <a:cubicBezTo>
                  <a:pt x="622062" y="384825"/>
                  <a:pt x="628124" y="375125"/>
                  <a:pt x="634311" y="365259"/>
                </a:cubicBezTo>
                <a:cubicBezTo>
                  <a:pt x="641711" y="353637"/>
                  <a:pt x="649278" y="342182"/>
                  <a:pt x="656594" y="330517"/>
                </a:cubicBezTo>
                <a:cubicBezTo>
                  <a:pt x="662155" y="321696"/>
                  <a:pt x="667339" y="312624"/>
                  <a:pt x="672899" y="303803"/>
                </a:cubicBezTo>
                <a:cubicBezTo>
                  <a:pt x="687406" y="280683"/>
                  <a:pt x="702164" y="257815"/>
                  <a:pt x="716587" y="234612"/>
                </a:cubicBezTo>
                <a:cubicBezTo>
                  <a:pt x="717925" y="232480"/>
                  <a:pt x="719430" y="230431"/>
                  <a:pt x="720768" y="228174"/>
                </a:cubicBezTo>
                <a:cubicBezTo>
                  <a:pt x="722106" y="225916"/>
                  <a:pt x="721479" y="224495"/>
                  <a:pt x="718803" y="223617"/>
                </a:cubicBezTo>
                <a:cubicBezTo>
                  <a:pt x="717382" y="223157"/>
                  <a:pt x="715877" y="222781"/>
                  <a:pt x="714372" y="222446"/>
                </a:cubicBezTo>
                <a:lnTo>
                  <a:pt x="661736" y="209486"/>
                </a:lnTo>
                <a:cubicBezTo>
                  <a:pt x="649194" y="206350"/>
                  <a:pt x="636652" y="203048"/>
                  <a:pt x="624110" y="199912"/>
                </a:cubicBezTo>
                <a:cubicBezTo>
                  <a:pt x="612989" y="197153"/>
                  <a:pt x="601827" y="194561"/>
                  <a:pt x="590664" y="191885"/>
                </a:cubicBezTo>
                <a:lnTo>
                  <a:pt x="570555" y="187245"/>
                </a:lnTo>
                <a:cubicBezTo>
                  <a:pt x="568590" y="187036"/>
                  <a:pt x="567294" y="188248"/>
                  <a:pt x="567378" y="190422"/>
                </a:cubicBezTo>
                <a:close/>
                <a:moveTo>
                  <a:pt x="755593" y="1505003"/>
                </a:moveTo>
                <a:lnTo>
                  <a:pt x="744640" y="1506173"/>
                </a:lnTo>
                <a:lnTo>
                  <a:pt x="691378" y="1511650"/>
                </a:lnTo>
                <a:lnTo>
                  <a:pt x="658685" y="1514827"/>
                </a:lnTo>
                <a:lnTo>
                  <a:pt x="642714" y="1516541"/>
                </a:lnTo>
                <a:cubicBezTo>
                  <a:pt x="632597" y="1517712"/>
                  <a:pt x="622480" y="1518966"/>
                  <a:pt x="612321" y="1519970"/>
                </a:cubicBezTo>
                <a:cubicBezTo>
                  <a:pt x="596601" y="1521558"/>
                  <a:pt x="580840" y="1522938"/>
                  <a:pt x="565120" y="1524485"/>
                </a:cubicBezTo>
                <a:cubicBezTo>
                  <a:pt x="560940" y="1524903"/>
                  <a:pt x="557010" y="1525488"/>
                  <a:pt x="552954" y="1526115"/>
                </a:cubicBezTo>
                <a:cubicBezTo>
                  <a:pt x="552072" y="1526362"/>
                  <a:pt x="551291" y="1526889"/>
                  <a:pt x="550739" y="1527620"/>
                </a:cubicBezTo>
                <a:cubicBezTo>
                  <a:pt x="550739" y="1527829"/>
                  <a:pt x="551240" y="1528958"/>
                  <a:pt x="551784" y="1529418"/>
                </a:cubicBezTo>
                <a:cubicBezTo>
                  <a:pt x="552917" y="1530446"/>
                  <a:pt x="554117" y="1531395"/>
                  <a:pt x="555379" y="1532261"/>
                </a:cubicBezTo>
                <a:cubicBezTo>
                  <a:pt x="566458" y="1539953"/>
                  <a:pt x="577579" y="1547687"/>
                  <a:pt x="588825" y="1555338"/>
                </a:cubicBezTo>
                <a:lnTo>
                  <a:pt x="637948" y="1589160"/>
                </a:lnTo>
                <a:cubicBezTo>
                  <a:pt x="647397" y="1595682"/>
                  <a:pt x="656761" y="1602287"/>
                  <a:pt x="666210" y="1608809"/>
                </a:cubicBezTo>
                <a:cubicBezTo>
                  <a:pt x="682765" y="1620265"/>
                  <a:pt x="699334" y="1631690"/>
                  <a:pt x="715918" y="1643091"/>
                </a:cubicBezTo>
                <a:cubicBezTo>
                  <a:pt x="720977" y="1646561"/>
                  <a:pt x="726078" y="1649906"/>
                  <a:pt x="731178" y="1653292"/>
                </a:cubicBezTo>
                <a:cubicBezTo>
                  <a:pt x="732035" y="1653877"/>
                  <a:pt x="733206" y="1653660"/>
                  <a:pt x="733795" y="1652803"/>
                </a:cubicBezTo>
                <a:cubicBezTo>
                  <a:pt x="733958" y="1652561"/>
                  <a:pt x="734063" y="1652285"/>
                  <a:pt x="734104" y="1651996"/>
                </a:cubicBezTo>
                <a:cubicBezTo>
                  <a:pt x="735610" y="1645014"/>
                  <a:pt x="737156" y="1638074"/>
                  <a:pt x="738536" y="1631093"/>
                </a:cubicBezTo>
                <a:cubicBezTo>
                  <a:pt x="740459" y="1621352"/>
                  <a:pt x="742131" y="1611527"/>
                  <a:pt x="744055" y="1601828"/>
                </a:cubicBezTo>
                <a:cubicBezTo>
                  <a:pt x="746772" y="1588073"/>
                  <a:pt x="749699" y="1574360"/>
                  <a:pt x="752416" y="1560606"/>
                </a:cubicBezTo>
                <a:cubicBezTo>
                  <a:pt x="755468" y="1545095"/>
                  <a:pt x="758394" y="1529585"/>
                  <a:pt x="761404" y="1514075"/>
                </a:cubicBezTo>
                <a:cubicBezTo>
                  <a:pt x="761697" y="1512570"/>
                  <a:pt x="762032" y="1511065"/>
                  <a:pt x="762199" y="1509559"/>
                </a:cubicBezTo>
                <a:cubicBezTo>
                  <a:pt x="762492" y="1506466"/>
                  <a:pt x="761363" y="1505379"/>
                  <a:pt x="758478" y="1505086"/>
                </a:cubicBezTo>
                <a:close/>
                <a:moveTo>
                  <a:pt x="304746" y="511960"/>
                </a:moveTo>
                <a:lnTo>
                  <a:pt x="304746" y="511960"/>
                </a:lnTo>
                <a:cubicBezTo>
                  <a:pt x="305248" y="498970"/>
                  <a:pt x="305736" y="485968"/>
                  <a:pt x="306209" y="472954"/>
                </a:cubicBezTo>
                <a:cubicBezTo>
                  <a:pt x="306711" y="458196"/>
                  <a:pt x="307171" y="443438"/>
                  <a:pt x="307714" y="428638"/>
                </a:cubicBezTo>
                <a:cubicBezTo>
                  <a:pt x="307965" y="420695"/>
                  <a:pt x="307254" y="420026"/>
                  <a:pt x="299060" y="420695"/>
                </a:cubicBezTo>
                <a:cubicBezTo>
                  <a:pt x="271189" y="423007"/>
                  <a:pt x="243234" y="425265"/>
                  <a:pt x="215195" y="427468"/>
                </a:cubicBezTo>
                <a:cubicBezTo>
                  <a:pt x="202653" y="428471"/>
                  <a:pt x="190320" y="429307"/>
                  <a:pt x="177862" y="430227"/>
                </a:cubicBezTo>
                <a:lnTo>
                  <a:pt x="145085" y="432610"/>
                </a:lnTo>
                <a:cubicBezTo>
                  <a:pt x="143831" y="432610"/>
                  <a:pt x="142576" y="432610"/>
                  <a:pt x="141322" y="432986"/>
                </a:cubicBezTo>
                <a:cubicBezTo>
                  <a:pt x="140314" y="433237"/>
                  <a:pt x="139702" y="434262"/>
                  <a:pt x="139955" y="435269"/>
                </a:cubicBezTo>
                <a:cubicBezTo>
                  <a:pt x="140022" y="435537"/>
                  <a:pt x="140146" y="435783"/>
                  <a:pt x="140319" y="435997"/>
                </a:cubicBezTo>
                <a:cubicBezTo>
                  <a:pt x="140988" y="436791"/>
                  <a:pt x="141782" y="437460"/>
                  <a:pt x="142451" y="438212"/>
                </a:cubicBezTo>
                <a:lnTo>
                  <a:pt x="180830" y="478640"/>
                </a:lnTo>
                <a:cubicBezTo>
                  <a:pt x="191978" y="490262"/>
                  <a:pt x="203127" y="501872"/>
                  <a:pt x="214275" y="513465"/>
                </a:cubicBezTo>
                <a:cubicBezTo>
                  <a:pt x="217620" y="516977"/>
                  <a:pt x="221048" y="520363"/>
                  <a:pt x="224393" y="523875"/>
                </a:cubicBezTo>
                <a:cubicBezTo>
                  <a:pt x="233632" y="533741"/>
                  <a:pt x="242746" y="543691"/>
                  <a:pt x="252027" y="553474"/>
                </a:cubicBezTo>
                <a:cubicBezTo>
                  <a:pt x="259218" y="561041"/>
                  <a:pt x="266618" y="568441"/>
                  <a:pt x="273851" y="575966"/>
                </a:cubicBezTo>
                <a:cubicBezTo>
                  <a:pt x="281083" y="583492"/>
                  <a:pt x="288985" y="591811"/>
                  <a:pt x="296552" y="599713"/>
                </a:cubicBezTo>
                <a:cubicBezTo>
                  <a:pt x="297434" y="600616"/>
                  <a:pt x="298370" y="601469"/>
                  <a:pt x="299353" y="602263"/>
                </a:cubicBezTo>
                <a:cubicBezTo>
                  <a:pt x="300094" y="602731"/>
                  <a:pt x="301075" y="602514"/>
                  <a:pt x="301546" y="601774"/>
                </a:cubicBezTo>
                <a:cubicBezTo>
                  <a:pt x="301630" y="601640"/>
                  <a:pt x="301694" y="601494"/>
                  <a:pt x="301736" y="601343"/>
                </a:cubicBezTo>
                <a:cubicBezTo>
                  <a:pt x="302020" y="599587"/>
                  <a:pt x="302202" y="597815"/>
                  <a:pt x="302279" y="596034"/>
                </a:cubicBezTo>
                <a:cubicBezTo>
                  <a:pt x="302279" y="589930"/>
                  <a:pt x="302279" y="583784"/>
                  <a:pt x="302656" y="577681"/>
                </a:cubicBezTo>
                <a:cubicBezTo>
                  <a:pt x="303241" y="555732"/>
                  <a:pt x="304035" y="533867"/>
                  <a:pt x="304746" y="511960"/>
                </a:cubicBezTo>
                <a:close/>
                <a:moveTo>
                  <a:pt x="420008" y="273660"/>
                </a:moveTo>
                <a:cubicBezTo>
                  <a:pt x="418135" y="273420"/>
                  <a:pt x="416252" y="273280"/>
                  <a:pt x="414364" y="273242"/>
                </a:cubicBezTo>
                <a:cubicBezTo>
                  <a:pt x="401822" y="273534"/>
                  <a:pt x="388862" y="274036"/>
                  <a:pt x="376152" y="274287"/>
                </a:cubicBezTo>
                <a:lnTo>
                  <a:pt x="294294" y="275625"/>
                </a:lnTo>
                <a:cubicBezTo>
                  <a:pt x="279244" y="275876"/>
                  <a:pt x="264193" y="276043"/>
                  <a:pt x="249101" y="276210"/>
                </a:cubicBezTo>
                <a:cubicBezTo>
                  <a:pt x="241701" y="276210"/>
                  <a:pt x="234301" y="276210"/>
                  <a:pt x="226943" y="276210"/>
                </a:cubicBezTo>
                <a:cubicBezTo>
                  <a:pt x="220296" y="276210"/>
                  <a:pt x="213648" y="276712"/>
                  <a:pt x="207043" y="277004"/>
                </a:cubicBezTo>
                <a:cubicBezTo>
                  <a:pt x="204952" y="277004"/>
                  <a:pt x="204534" y="278175"/>
                  <a:pt x="205789" y="280014"/>
                </a:cubicBezTo>
                <a:cubicBezTo>
                  <a:pt x="207043" y="281854"/>
                  <a:pt x="207545" y="282481"/>
                  <a:pt x="208506" y="283693"/>
                </a:cubicBezTo>
                <a:lnTo>
                  <a:pt x="246132" y="332106"/>
                </a:lnTo>
                <a:lnTo>
                  <a:pt x="269001" y="361831"/>
                </a:lnTo>
                <a:lnTo>
                  <a:pt x="288985" y="387918"/>
                </a:lnTo>
                <a:cubicBezTo>
                  <a:pt x="295033" y="395834"/>
                  <a:pt x="301109" y="403721"/>
                  <a:pt x="307213" y="411581"/>
                </a:cubicBezTo>
                <a:cubicBezTo>
                  <a:pt x="308885" y="413713"/>
                  <a:pt x="310641" y="413839"/>
                  <a:pt x="312355" y="412041"/>
                </a:cubicBezTo>
                <a:cubicBezTo>
                  <a:pt x="314069" y="410243"/>
                  <a:pt x="315407" y="408613"/>
                  <a:pt x="316828" y="406773"/>
                </a:cubicBezTo>
                <a:cubicBezTo>
                  <a:pt x="323016" y="398705"/>
                  <a:pt x="329078" y="390552"/>
                  <a:pt x="335349" y="382525"/>
                </a:cubicBezTo>
                <a:cubicBezTo>
                  <a:pt x="347013" y="367809"/>
                  <a:pt x="358510" y="353051"/>
                  <a:pt x="370216" y="338335"/>
                </a:cubicBezTo>
                <a:cubicBezTo>
                  <a:pt x="384932" y="319745"/>
                  <a:pt x="399662" y="301155"/>
                  <a:pt x="414406" y="282565"/>
                </a:cubicBezTo>
                <a:cubicBezTo>
                  <a:pt x="416542" y="279759"/>
                  <a:pt x="418415" y="276765"/>
                  <a:pt x="420008" y="273618"/>
                </a:cubicBezTo>
                <a:close/>
                <a:moveTo>
                  <a:pt x="1058569" y="411163"/>
                </a:moveTo>
                <a:cubicBezTo>
                  <a:pt x="1056562" y="411748"/>
                  <a:pt x="1056646" y="413170"/>
                  <a:pt x="1056353" y="414340"/>
                </a:cubicBezTo>
                <a:cubicBezTo>
                  <a:pt x="1054639" y="422075"/>
                  <a:pt x="1052967" y="429809"/>
                  <a:pt x="1051211" y="437502"/>
                </a:cubicBezTo>
                <a:cubicBezTo>
                  <a:pt x="1049957" y="442936"/>
                  <a:pt x="1048577" y="448371"/>
                  <a:pt x="1047407" y="453848"/>
                </a:cubicBezTo>
                <a:cubicBezTo>
                  <a:pt x="1044187" y="468522"/>
                  <a:pt x="1041094" y="483113"/>
                  <a:pt x="1037875" y="497871"/>
                </a:cubicBezTo>
                <a:cubicBezTo>
                  <a:pt x="1035086" y="510831"/>
                  <a:pt x="1032176" y="523762"/>
                  <a:pt x="1029137" y="536668"/>
                </a:cubicBezTo>
                <a:cubicBezTo>
                  <a:pt x="1025249" y="553809"/>
                  <a:pt x="1021277" y="570950"/>
                  <a:pt x="1017347" y="588091"/>
                </a:cubicBezTo>
                <a:cubicBezTo>
                  <a:pt x="1017013" y="589554"/>
                  <a:pt x="1016637" y="591059"/>
                  <a:pt x="1016428" y="592564"/>
                </a:cubicBezTo>
                <a:cubicBezTo>
                  <a:pt x="1015884" y="596410"/>
                  <a:pt x="1016428" y="597455"/>
                  <a:pt x="1020148" y="599044"/>
                </a:cubicBezTo>
                <a:cubicBezTo>
                  <a:pt x="1032356" y="604144"/>
                  <a:pt x="1044606" y="609245"/>
                  <a:pt x="1056897" y="614220"/>
                </a:cubicBezTo>
                <a:cubicBezTo>
                  <a:pt x="1067516" y="618401"/>
                  <a:pt x="1078218" y="622581"/>
                  <a:pt x="1088837" y="626762"/>
                </a:cubicBezTo>
                <a:cubicBezTo>
                  <a:pt x="1098537" y="630650"/>
                  <a:pt x="1108194" y="634622"/>
                  <a:pt x="1117852" y="638593"/>
                </a:cubicBezTo>
                <a:cubicBezTo>
                  <a:pt x="1127509" y="642565"/>
                  <a:pt x="1136707" y="646411"/>
                  <a:pt x="1146155" y="650216"/>
                </a:cubicBezTo>
                <a:cubicBezTo>
                  <a:pt x="1150336" y="651888"/>
                  <a:pt x="1154767" y="653351"/>
                  <a:pt x="1159115" y="654815"/>
                </a:cubicBezTo>
                <a:cubicBezTo>
                  <a:pt x="1160035" y="655149"/>
                  <a:pt x="1161247" y="653937"/>
                  <a:pt x="1160997" y="653017"/>
                </a:cubicBezTo>
                <a:cubicBezTo>
                  <a:pt x="1160712" y="652047"/>
                  <a:pt x="1160361" y="651098"/>
                  <a:pt x="1159951" y="650174"/>
                </a:cubicBezTo>
                <a:cubicBezTo>
                  <a:pt x="1155771" y="640558"/>
                  <a:pt x="1151590" y="630943"/>
                  <a:pt x="1147702" y="621327"/>
                </a:cubicBezTo>
                <a:lnTo>
                  <a:pt x="1131648" y="583325"/>
                </a:lnTo>
                <a:lnTo>
                  <a:pt x="1118228" y="551677"/>
                </a:lnTo>
                <a:cubicBezTo>
                  <a:pt x="1109310" y="530522"/>
                  <a:pt x="1100405" y="509368"/>
                  <a:pt x="1091513" y="488213"/>
                </a:cubicBezTo>
                <a:cubicBezTo>
                  <a:pt x="1084490" y="471491"/>
                  <a:pt x="1077341" y="454768"/>
                  <a:pt x="1070275" y="438254"/>
                </a:cubicBezTo>
                <a:cubicBezTo>
                  <a:pt x="1069481" y="436415"/>
                  <a:pt x="1068854" y="434450"/>
                  <a:pt x="1068059" y="432568"/>
                </a:cubicBezTo>
                <a:cubicBezTo>
                  <a:pt x="1064924" y="425503"/>
                  <a:pt x="1061914" y="418312"/>
                  <a:pt x="1058569" y="411163"/>
                </a:cubicBezTo>
                <a:close/>
                <a:moveTo>
                  <a:pt x="1139968" y="888976"/>
                </a:moveTo>
                <a:cubicBezTo>
                  <a:pt x="1139370" y="888148"/>
                  <a:pt x="1138726" y="887354"/>
                  <a:pt x="1138044" y="886593"/>
                </a:cubicBezTo>
                <a:cubicBezTo>
                  <a:pt x="1133446" y="882412"/>
                  <a:pt x="1128763" y="878608"/>
                  <a:pt x="1124164" y="874552"/>
                </a:cubicBezTo>
                <a:cubicBezTo>
                  <a:pt x="1111622" y="863390"/>
                  <a:pt x="1099080" y="852144"/>
                  <a:pt x="1086538" y="841107"/>
                </a:cubicBezTo>
                <a:cubicBezTo>
                  <a:pt x="1076964" y="832745"/>
                  <a:pt x="1067349" y="824384"/>
                  <a:pt x="1057817" y="816022"/>
                </a:cubicBezTo>
                <a:cubicBezTo>
                  <a:pt x="1045024" y="804651"/>
                  <a:pt x="1032314" y="793238"/>
                  <a:pt x="1019563" y="781866"/>
                </a:cubicBezTo>
                <a:cubicBezTo>
                  <a:pt x="1016135" y="778814"/>
                  <a:pt x="1012623" y="775846"/>
                  <a:pt x="1009111" y="772878"/>
                </a:cubicBezTo>
                <a:cubicBezTo>
                  <a:pt x="1007648" y="771665"/>
                  <a:pt x="1006143" y="772125"/>
                  <a:pt x="1005725" y="773923"/>
                </a:cubicBezTo>
                <a:cubicBezTo>
                  <a:pt x="1004136" y="780612"/>
                  <a:pt x="1002548" y="787343"/>
                  <a:pt x="1001001" y="794032"/>
                </a:cubicBezTo>
                <a:cubicBezTo>
                  <a:pt x="997698" y="808455"/>
                  <a:pt x="994479" y="822879"/>
                  <a:pt x="991093" y="837260"/>
                </a:cubicBezTo>
                <a:cubicBezTo>
                  <a:pt x="987455" y="852645"/>
                  <a:pt x="983609" y="867989"/>
                  <a:pt x="980014" y="883248"/>
                </a:cubicBezTo>
                <a:cubicBezTo>
                  <a:pt x="976962" y="896376"/>
                  <a:pt x="974202" y="909587"/>
                  <a:pt x="971192" y="922756"/>
                </a:cubicBezTo>
                <a:cubicBezTo>
                  <a:pt x="969144" y="931703"/>
                  <a:pt x="967012" y="940607"/>
                  <a:pt x="964754" y="949512"/>
                </a:cubicBezTo>
                <a:cubicBezTo>
                  <a:pt x="964211" y="951812"/>
                  <a:pt x="965423" y="953191"/>
                  <a:pt x="967555" y="952606"/>
                </a:cubicBezTo>
                <a:cubicBezTo>
                  <a:pt x="971234" y="951561"/>
                  <a:pt x="974913" y="950474"/>
                  <a:pt x="978509" y="949178"/>
                </a:cubicBezTo>
                <a:cubicBezTo>
                  <a:pt x="993141" y="943910"/>
                  <a:pt x="1007774" y="938559"/>
                  <a:pt x="1022322" y="933249"/>
                </a:cubicBezTo>
                <a:cubicBezTo>
                  <a:pt x="1039994" y="926811"/>
                  <a:pt x="1057720" y="920415"/>
                  <a:pt x="1075501" y="914060"/>
                </a:cubicBezTo>
                <a:cubicBezTo>
                  <a:pt x="1092767" y="907831"/>
                  <a:pt x="1110075" y="901769"/>
                  <a:pt x="1127384" y="895539"/>
                </a:cubicBezTo>
                <a:cubicBezTo>
                  <a:pt x="1131188" y="894202"/>
                  <a:pt x="1134951" y="892655"/>
                  <a:pt x="1138713" y="891066"/>
                </a:cubicBezTo>
                <a:cubicBezTo>
                  <a:pt x="1139215" y="890690"/>
                  <a:pt x="1139466" y="889770"/>
                  <a:pt x="1139968" y="888976"/>
                </a:cubicBezTo>
                <a:close/>
                <a:moveTo>
                  <a:pt x="732098" y="1307046"/>
                </a:moveTo>
                <a:cubicBezTo>
                  <a:pt x="731797" y="1307895"/>
                  <a:pt x="731617" y="1308781"/>
                  <a:pt x="731554" y="1309680"/>
                </a:cubicBezTo>
                <a:cubicBezTo>
                  <a:pt x="732558" y="1315449"/>
                  <a:pt x="733603" y="1321219"/>
                  <a:pt x="734648" y="1326988"/>
                </a:cubicBezTo>
                <a:cubicBezTo>
                  <a:pt x="738076" y="1345801"/>
                  <a:pt x="741463" y="1364615"/>
                  <a:pt x="744933" y="1383386"/>
                </a:cubicBezTo>
                <a:cubicBezTo>
                  <a:pt x="747734" y="1398436"/>
                  <a:pt x="750744" y="1413403"/>
                  <a:pt x="753545" y="1428412"/>
                </a:cubicBezTo>
                <a:cubicBezTo>
                  <a:pt x="757098" y="1447476"/>
                  <a:pt x="760527" y="1466540"/>
                  <a:pt x="763997" y="1485604"/>
                </a:cubicBezTo>
                <a:cubicBezTo>
                  <a:pt x="764415" y="1487862"/>
                  <a:pt x="764749" y="1490119"/>
                  <a:pt x="765293" y="1492335"/>
                </a:cubicBezTo>
                <a:cubicBezTo>
                  <a:pt x="767174" y="1500195"/>
                  <a:pt x="767425" y="1500404"/>
                  <a:pt x="775577" y="1499651"/>
                </a:cubicBezTo>
                <a:cubicBezTo>
                  <a:pt x="782433" y="1499024"/>
                  <a:pt x="789290" y="1498146"/>
                  <a:pt x="796146" y="1497561"/>
                </a:cubicBezTo>
                <a:cubicBezTo>
                  <a:pt x="809357" y="1496432"/>
                  <a:pt x="822568" y="1495512"/>
                  <a:pt x="835821" y="1494384"/>
                </a:cubicBezTo>
                <a:cubicBezTo>
                  <a:pt x="847736" y="1493380"/>
                  <a:pt x="859651" y="1492251"/>
                  <a:pt x="871608" y="1491248"/>
                </a:cubicBezTo>
                <a:cubicBezTo>
                  <a:pt x="884819" y="1490119"/>
                  <a:pt x="898030" y="1489116"/>
                  <a:pt x="911199" y="1487987"/>
                </a:cubicBezTo>
                <a:cubicBezTo>
                  <a:pt x="912132" y="1487799"/>
                  <a:pt x="912972" y="1487297"/>
                  <a:pt x="913582" y="1486566"/>
                </a:cubicBezTo>
                <a:cubicBezTo>
                  <a:pt x="913582" y="1486315"/>
                  <a:pt x="913248" y="1485186"/>
                  <a:pt x="912830" y="1484601"/>
                </a:cubicBezTo>
                <a:cubicBezTo>
                  <a:pt x="912161" y="1483836"/>
                  <a:pt x="911450" y="1483108"/>
                  <a:pt x="910698" y="1482427"/>
                </a:cubicBezTo>
                <a:lnTo>
                  <a:pt x="842761" y="1415117"/>
                </a:lnTo>
                <a:cubicBezTo>
                  <a:pt x="827920" y="1400443"/>
                  <a:pt x="812953" y="1385852"/>
                  <a:pt x="798069" y="1371178"/>
                </a:cubicBezTo>
                <a:lnTo>
                  <a:pt x="736529" y="1310474"/>
                </a:lnTo>
                <a:cubicBezTo>
                  <a:pt x="735317" y="1309220"/>
                  <a:pt x="733812" y="1308259"/>
                  <a:pt x="732098" y="1306963"/>
                </a:cubicBezTo>
                <a:close/>
                <a:moveTo>
                  <a:pt x="811071" y="113790"/>
                </a:moveTo>
                <a:cubicBezTo>
                  <a:pt x="810695" y="114375"/>
                  <a:pt x="809901" y="115044"/>
                  <a:pt x="810026" y="115420"/>
                </a:cubicBezTo>
                <a:cubicBezTo>
                  <a:pt x="810749" y="117860"/>
                  <a:pt x="811602" y="120260"/>
                  <a:pt x="812576" y="122611"/>
                </a:cubicBezTo>
                <a:cubicBezTo>
                  <a:pt x="815921" y="130345"/>
                  <a:pt x="819433" y="137996"/>
                  <a:pt x="822694" y="145730"/>
                </a:cubicBezTo>
                <a:cubicBezTo>
                  <a:pt x="826498" y="154886"/>
                  <a:pt x="830052" y="164209"/>
                  <a:pt x="833856" y="173365"/>
                </a:cubicBezTo>
                <a:cubicBezTo>
                  <a:pt x="842021" y="192875"/>
                  <a:pt x="850232" y="212384"/>
                  <a:pt x="858480" y="231895"/>
                </a:cubicBezTo>
                <a:cubicBezTo>
                  <a:pt x="860362" y="236368"/>
                  <a:pt x="862327" y="240799"/>
                  <a:pt x="864166" y="245273"/>
                </a:cubicBezTo>
                <a:cubicBezTo>
                  <a:pt x="867929" y="254220"/>
                  <a:pt x="871608" y="263208"/>
                  <a:pt x="875287" y="272155"/>
                </a:cubicBezTo>
                <a:cubicBezTo>
                  <a:pt x="880638" y="285115"/>
                  <a:pt x="886002" y="298075"/>
                  <a:pt x="891383" y="311035"/>
                </a:cubicBezTo>
                <a:cubicBezTo>
                  <a:pt x="892068" y="312672"/>
                  <a:pt x="892909" y="314240"/>
                  <a:pt x="893891" y="315718"/>
                </a:cubicBezTo>
                <a:cubicBezTo>
                  <a:pt x="894414" y="316127"/>
                  <a:pt x="895116" y="316223"/>
                  <a:pt x="895731" y="315969"/>
                </a:cubicBezTo>
                <a:cubicBezTo>
                  <a:pt x="897131" y="314503"/>
                  <a:pt x="898394" y="312907"/>
                  <a:pt x="899493" y="311203"/>
                </a:cubicBezTo>
                <a:cubicBezTo>
                  <a:pt x="902921" y="305851"/>
                  <a:pt x="906266" y="300416"/>
                  <a:pt x="909694" y="295065"/>
                </a:cubicBezTo>
                <a:cubicBezTo>
                  <a:pt x="920104" y="278718"/>
                  <a:pt x="930598" y="262414"/>
                  <a:pt x="941008" y="246109"/>
                </a:cubicBezTo>
                <a:cubicBezTo>
                  <a:pt x="945188" y="239462"/>
                  <a:pt x="949369" y="232689"/>
                  <a:pt x="953550" y="226042"/>
                </a:cubicBezTo>
                <a:cubicBezTo>
                  <a:pt x="960406" y="215297"/>
                  <a:pt x="967346" y="204595"/>
                  <a:pt x="974202" y="193850"/>
                </a:cubicBezTo>
                <a:cubicBezTo>
                  <a:pt x="975039" y="192554"/>
                  <a:pt x="975749" y="191174"/>
                  <a:pt x="976460" y="189669"/>
                </a:cubicBezTo>
                <a:cubicBezTo>
                  <a:pt x="977162" y="188612"/>
                  <a:pt x="976874" y="187184"/>
                  <a:pt x="975816" y="186482"/>
                </a:cubicBezTo>
                <a:cubicBezTo>
                  <a:pt x="975754" y="186440"/>
                  <a:pt x="975691" y="186402"/>
                  <a:pt x="975624" y="186367"/>
                </a:cubicBezTo>
                <a:cubicBezTo>
                  <a:pt x="974545" y="185691"/>
                  <a:pt x="973412" y="185104"/>
                  <a:pt x="972238" y="184611"/>
                </a:cubicBezTo>
                <a:lnTo>
                  <a:pt x="933064" y="167219"/>
                </a:lnTo>
                <a:cubicBezTo>
                  <a:pt x="926793" y="164460"/>
                  <a:pt x="920522" y="161742"/>
                  <a:pt x="914168" y="158858"/>
                </a:cubicBezTo>
                <a:cubicBezTo>
                  <a:pt x="899953" y="152503"/>
                  <a:pt x="885781" y="146065"/>
                  <a:pt x="871566" y="139752"/>
                </a:cubicBezTo>
                <a:cubicBezTo>
                  <a:pt x="857059" y="133481"/>
                  <a:pt x="841883" y="126833"/>
                  <a:pt x="826958" y="120270"/>
                </a:cubicBezTo>
                <a:lnTo>
                  <a:pt x="813622" y="114500"/>
                </a:lnTo>
                <a:cubicBezTo>
                  <a:pt x="812953" y="114208"/>
                  <a:pt x="812158" y="114082"/>
                  <a:pt x="811071" y="113790"/>
                </a:cubicBezTo>
                <a:close/>
                <a:moveTo>
                  <a:pt x="350357" y="1002524"/>
                </a:moveTo>
                <a:lnTo>
                  <a:pt x="349772" y="1003903"/>
                </a:lnTo>
                <a:cubicBezTo>
                  <a:pt x="350765" y="1004986"/>
                  <a:pt x="351811" y="1006019"/>
                  <a:pt x="352908" y="1006997"/>
                </a:cubicBezTo>
                <a:cubicBezTo>
                  <a:pt x="354705" y="1008460"/>
                  <a:pt x="356670" y="1009631"/>
                  <a:pt x="358468" y="1011178"/>
                </a:cubicBezTo>
                <a:cubicBezTo>
                  <a:pt x="367958" y="1018828"/>
                  <a:pt x="377407" y="1026646"/>
                  <a:pt x="386980" y="1034255"/>
                </a:cubicBezTo>
                <a:cubicBezTo>
                  <a:pt x="395718" y="1041237"/>
                  <a:pt x="404707" y="1047968"/>
                  <a:pt x="413486" y="1054950"/>
                </a:cubicBezTo>
                <a:cubicBezTo>
                  <a:pt x="435226" y="1072216"/>
                  <a:pt x="456965" y="1089608"/>
                  <a:pt x="478705" y="1106916"/>
                </a:cubicBezTo>
                <a:lnTo>
                  <a:pt x="504416" y="1127401"/>
                </a:lnTo>
                <a:cubicBezTo>
                  <a:pt x="505123" y="1128150"/>
                  <a:pt x="505980" y="1128748"/>
                  <a:pt x="506925" y="1129157"/>
                </a:cubicBezTo>
                <a:cubicBezTo>
                  <a:pt x="507840" y="1129383"/>
                  <a:pt x="508806" y="1129262"/>
                  <a:pt x="509642" y="1128823"/>
                </a:cubicBezTo>
                <a:cubicBezTo>
                  <a:pt x="510441" y="1128200"/>
                  <a:pt x="511131" y="1127452"/>
                  <a:pt x="511691" y="1126607"/>
                </a:cubicBezTo>
                <a:cubicBezTo>
                  <a:pt x="516457" y="1120641"/>
                  <a:pt x="521235" y="1114679"/>
                  <a:pt x="526031" y="1108714"/>
                </a:cubicBezTo>
                <a:cubicBezTo>
                  <a:pt x="532093" y="1101188"/>
                  <a:pt x="538238" y="1093705"/>
                  <a:pt x="544342" y="1086180"/>
                </a:cubicBezTo>
                <a:cubicBezTo>
                  <a:pt x="548523" y="1080828"/>
                  <a:pt x="552913" y="1075435"/>
                  <a:pt x="557261" y="1070084"/>
                </a:cubicBezTo>
                <a:cubicBezTo>
                  <a:pt x="567587" y="1057542"/>
                  <a:pt x="578164" y="1045000"/>
                  <a:pt x="588198" y="1032123"/>
                </a:cubicBezTo>
                <a:cubicBezTo>
                  <a:pt x="589519" y="1030300"/>
                  <a:pt x="590706" y="1028386"/>
                  <a:pt x="591751" y="1026396"/>
                </a:cubicBezTo>
                <a:cubicBezTo>
                  <a:pt x="589912" y="1024013"/>
                  <a:pt x="587111" y="1024640"/>
                  <a:pt x="584770" y="1024389"/>
                </a:cubicBezTo>
                <a:cubicBezTo>
                  <a:pt x="569343" y="1022716"/>
                  <a:pt x="553832" y="1021211"/>
                  <a:pt x="538364" y="1019790"/>
                </a:cubicBezTo>
                <a:cubicBezTo>
                  <a:pt x="525822" y="1018619"/>
                  <a:pt x="513280" y="1017658"/>
                  <a:pt x="501030" y="1016487"/>
                </a:cubicBezTo>
                <a:cubicBezTo>
                  <a:pt x="497978" y="1016236"/>
                  <a:pt x="495010" y="1015358"/>
                  <a:pt x="492000" y="1015149"/>
                </a:cubicBezTo>
                <a:cubicBezTo>
                  <a:pt x="482844" y="1014439"/>
                  <a:pt x="473688" y="1013979"/>
                  <a:pt x="464533" y="1013310"/>
                </a:cubicBezTo>
                <a:cubicBezTo>
                  <a:pt x="460352" y="1013017"/>
                  <a:pt x="455920" y="1012516"/>
                  <a:pt x="451572" y="1012098"/>
                </a:cubicBezTo>
                <a:cubicBezTo>
                  <a:pt x="439657" y="1010927"/>
                  <a:pt x="427742" y="1009715"/>
                  <a:pt x="415785" y="1008628"/>
                </a:cubicBezTo>
                <a:cubicBezTo>
                  <a:pt x="400568" y="1007206"/>
                  <a:pt x="385308" y="1005868"/>
                  <a:pt x="370090" y="1004447"/>
                </a:cubicBezTo>
                <a:close/>
                <a:moveTo>
                  <a:pt x="307631" y="550046"/>
                </a:moveTo>
                <a:lnTo>
                  <a:pt x="307380" y="550046"/>
                </a:lnTo>
                <a:cubicBezTo>
                  <a:pt x="307017" y="563813"/>
                  <a:pt x="306613" y="577584"/>
                  <a:pt x="306167" y="591352"/>
                </a:cubicBezTo>
                <a:cubicBezTo>
                  <a:pt x="306167" y="594905"/>
                  <a:pt x="305708" y="598459"/>
                  <a:pt x="305666" y="602012"/>
                </a:cubicBezTo>
                <a:cubicBezTo>
                  <a:pt x="305666" y="604772"/>
                  <a:pt x="306962" y="605650"/>
                  <a:pt x="309846" y="604897"/>
                </a:cubicBezTo>
                <a:cubicBezTo>
                  <a:pt x="311072" y="604562"/>
                  <a:pt x="312273" y="604140"/>
                  <a:pt x="313442" y="603643"/>
                </a:cubicBezTo>
                <a:cubicBezTo>
                  <a:pt x="325482" y="598751"/>
                  <a:pt x="337523" y="593902"/>
                  <a:pt x="349521" y="588885"/>
                </a:cubicBezTo>
                <a:cubicBezTo>
                  <a:pt x="369254" y="580523"/>
                  <a:pt x="388945" y="572162"/>
                  <a:pt x="408678" y="563801"/>
                </a:cubicBezTo>
                <a:cubicBezTo>
                  <a:pt x="417834" y="559954"/>
                  <a:pt x="427073" y="556317"/>
                  <a:pt x="436271" y="552555"/>
                </a:cubicBezTo>
                <a:cubicBezTo>
                  <a:pt x="442375" y="550004"/>
                  <a:pt x="448479" y="547370"/>
                  <a:pt x="454541" y="544737"/>
                </a:cubicBezTo>
                <a:cubicBezTo>
                  <a:pt x="456715" y="543817"/>
                  <a:pt x="456924" y="542270"/>
                  <a:pt x="455210" y="540556"/>
                </a:cubicBezTo>
                <a:cubicBezTo>
                  <a:pt x="453495" y="538842"/>
                  <a:pt x="452492" y="538215"/>
                  <a:pt x="451029" y="537086"/>
                </a:cubicBezTo>
                <a:cubicBezTo>
                  <a:pt x="441789" y="529477"/>
                  <a:pt x="432508" y="521868"/>
                  <a:pt x="423311" y="514217"/>
                </a:cubicBezTo>
                <a:cubicBezTo>
                  <a:pt x="412692" y="505438"/>
                  <a:pt x="402115" y="496700"/>
                  <a:pt x="391537" y="487879"/>
                </a:cubicBezTo>
                <a:cubicBezTo>
                  <a:pt x="368711" y="468731"/>
                  <a:pt x="345550" y="450253"/>
                  <a:pt x="322765" y="430729"/>
                </a:cubicBezTo>
                <a:cubicBezTo>
                  <a:pt x="320256" y="428597"/>
                  <a:pt x="317581" y="426548"/>
                  <a:pt x="314905" y="424667"/>
                </a:cubicBezTo>
                <a:cubicBezTo>
                  <a:pt x="313316" y="423454"/>
                  <a:pt x="311937" y="424082"/>
                  <a:pt x="311853" y="426088"/>
                </a:cubicBezTo>
                <a:cubicBezTo>
                  <a:pt x="311310" y="435997"/>
                  <a:pt x="310683" y="445947"/>
                  <a:pt x="310348" y="455855"/>
                </a:cubicBezTo>
                <a:cubicBezTo>
                  <a:pt x="309721" y="472160"/>
                  <a:pt x="309261" y="488464"/>
                  <a:pt x="308801" y="504769"/>
                </a:cubicBezTo>
                <a:cubicBezTo>
                  <a:pt x="308300" y="519987"/>
                  <a:pt x="307965" y="535037"/>
                  <a:pt x="307631" y="550046"/>
                </a:cubicBezTo>
                <a:close/>
                <a:moveTo>
                  <a:pt x="406713" y="1203741"/>
                </a:moveTo>
                <a:lnTo>
                  <a:pt x="405543" y="1203741"/>
                </a:lnTo>
                <a:cubicBezTo>
                  <a:pt x="405543" y="1205748"/>
                  <a:pt x="405543" y="1207922"/>
                  <a:pt x="405543" y="1209803"/>
                </a:cubicBezTo>
                <a:cubicBezTo>
                  <a:pt x="405877" y="1213607"/>
                  <a:pt x="406463" y="1217370"/>
                  <a:pt x="406839" y="1221216"/>
                </a:cubicBezTo>
                <a:cubicBezTo>
                  <a:pt x="408399" y="1238470"/>
                  <a:pt x="409919" y="1255736"/>
                  <a:pt x="411396" y="1273015"/>
                </a:cubicBezTo>
                <a:cubicBezTo>
                  <a:pt x="412525" y="1285976"/>
                  <a:pt x="413528" y="1298936"/>
                  <a:pt x="414699" y="1311896"/>
                </a:cubicBezTo>
                <a:cubicBezTo>
                  <a:pt x="416371" y="1330458"/>
                  <a:pt x="418210" y="1348979"/>
                  <a:pt x="419966" y="1367541"/>
                </a:cubicBezTo>
                <a:cubicBezTo>
                  <a:pt x="420552" y="1373645"/>
                  <a:pt x="421220" y="1379707"/>
                  <a:pt x="421722" y="1385811"/>
                </a:cubicBezTo>
                <a:cubicBezTo>
                  <a:pt x="422433" y="1394172"/>
                  <a:pt x="422809" y="1402533"/>
                  <a:pt x="423562" y="1410895"/>
                </a:cubicBezTo>
                <a:cubicBezTo>
                  <a:pt x="424816" y="1424357"/>
                  <a:pt x="426195" y="1437819"/>
                  <a:pt x="427742" y="1451280"/>
                </a:cubicBezTo>
                <a:cubicBezTo>
                  <a:pt x="428160" y="1455043"/>
                  <a:pt x="427073" y="1459642"/>
                  <a:pt x="429624" y="1462359"/>
                </a:cubicBezTo>
                <a:cubicBezTo>
                  <a:pt x="432483" y="1464905"/>
                  <a:pt x="435727" y="1466979"/>
                  <a:pt x="439239" y="1468505"/>
                </a:cubicBezTo>
                <a:cubicBezTo>
                  <a:pt x="452952" y="1475821"/>
                  <a:pt x="466707" y="1483012"/>
                  <a:pt x="480461" y="1490328"/>
                </a:cubicBezTo>
                <a:lnTo>
                  <a:pt x="518924" y="1510855"/>
                </a:lnTo>
                <a:cubicBezTo>
                  <a:pt x="524317" y="1513740"/>
                  <a:pt x="529752" y="1516541"/>
                  <a:pt x="535186" y="1519217"/>
                </a:cubicBezTo>
                <a:cubicBezTo>
                  <a:pt x="535655" y="1519363"/>
                  <a:pt x="536165" y="1519288"/>
                  <a:pt x="536566" y="1519008"/>
                </a:cubicBezTo>
                <a:cubicBezTo>
                  <a:pt x="536888" y="1518640"/>
                  <a:pt x="537043" y="1518155"/>
                  <a:pt x="536984" y="1517670"/>
                </a:cubicBezTo>
                <a:cubicBezTo>
                  <a:pt x="536834" y="1516913"/>
                  <a:pt x="536583" y="1516182"/>
                  <a:pt x="536232" y="1515496"/>
                </a:cubicBezTo>
                <a:cubicBezTo>
                  <a:pt x="532051" y="1504877"/>
                  <a:pt x="527578" y="1494258"/>
                  <a:pt x="523146" y="1483681"/>
                </a:cubicBezTo>
                <a:cubicBezTo>
                  <a:pt x="519885" y="1475905"/>
                  <a:pt x="516499" y="1468254"/>
                  <a:pt x="513280" y="1460478"/>
                </a:cubicBezTo>
                <a:cubicBezTo>
                  <a:pt x="510311" y="1453413"/>
                  <a:pt x="507594" y="1446264"/>
                  <a:pt x="504667" y="1439198"/>
                </a:cubicBezTo>
                <a:cubicBezTo>
                  <a:pt x="500487" y="1428872"/>
                  <a:pt x="495804" y="1418587"/>
                  <a:pt x="491582" y="1408219"/>
                </a:cubicBezTo>
                <a:cubicBezTo>
                  <a:pt x="484851" y="1391496"/>
                  <a:pt x="478496" y="1375024"/>
                  <a:pt x="471682" y="1358511"/>
                </a:cubicBezTo>
                <a:cubicBezTo>
                  <a:pt x="465494" y="1343418"/>
                  <a:pt x="458889" y="1328493"/>
                  <a:pt x="452618" y="1313443"/>
                </a:cubicBezTo>
                <a:cubicBezTo>
                  <a:pt x="444256" y="1293710"/>
                  <a:pt x="436062" y="1273935"/>
                  <a:pt x="428035" y="1254118"/>
                </a:cubicBezTo>
                <a:cubicBezTo>
                  <a:pt x="422307" y="1240197"/>
                  <a:pt x="416705" y="1226233"/>
                  <a:pt x="410978" y="1212311"/>
                </a:cubicBezTo>
                <a:cubicBezTo>
                  <a:pt x="409723" y="1209510"/>
                  <a:pt x="408093" y="1206584"/>
                  <a:pt x="406713" y="1203741"/>
                </a:cubicBezTo>
                <a:close/>
                <a:moveTo>
                  <a:pt x="114691" y="575883"/>
                </a:moveTo>
                <a:cubicBezTo>
                  <a:pt x="114691" y="578893"/>
                  <a:pt x="115235" y="580064"/>
                  <a:pt x="118161" y="580356"/>
                </a:cubicBezTo>
                <a:cubicBezTo>
                  <a:pt x="128223" y="581999"/>
                  <a:pt x="138312" y="583546"/>
                  <a:pt x="148429" y="584997"/>
                </a:cubicBezTo>
                <a:cubicBezTo>
                  <a:pt x="162017" y="586962"/>
                  <a:pt x="175646" y="588801"/>
                  <a:pt x="189275" y="590808"/>
                </a:cubicBezTo>
                <a:cubicBezTo>
                  <a:pt x="200897" y="592480"/>
                  <a:pt x="212478" y="594278"/>
                  <a:pt x="224100" y="595950"/>
                </a:cubicBezTo>
                <a:lnTo>
                  <a:pt x="259720" y="601009"/>
                </a:lnTo>
                <a:cubicBezTo>
                  <a:pt x="270799" y="602639"/>
                  <a:pt x="281877" y="604395"/>
                  <a:pt x="293165" y="606068"/>
                </a:cubicBezTo>
                <a:cubicBezTo>
                  <a:pt x="293662" y="606172"/>
                  <a:pt x="294174" y="606172"/>
                  <a:pt x="294670" y="606068"/>
                </a:cubicBezTo>
                <a:cubicBezTo>
                  <a:pt x="295134" y="605955"/>
                  <a:pt x="295537" y="605670"/>
                  <a:pt x="295799" y="605273"/>
                </a:cubicBezTo>
                <a:cubicBezTo>
                  <a:pt x="296030" y="604826"/>
                  <a:pt x="296030" y="604299"/>
                  <a:pt x="295799" y="603852"/>
                </a:cubicBezTo>
                <a:cubicBezTo>
                  <a:pt x="292413" y="600089"/>
                  <a:pt x="288985" y="596285"/>
                  <a:pt x="285473" y="592606"/>
                </a:cubicBezTo>
                <a:cubicBezTo>
                  <a:pt x="276526" y="583157"/>
                  <a:pt x="267566" y="573738"/>
                  <a:pt x="258591" y="564344"/>
                </a:cubicBezTo>
                <a:cubicBezTo>
                  <a:pt x="253658" y="559160"/>
                  <a:pt x="248724" y="553976"/>
                  <a:pt x="243791" y="548876"/>
                </a:cubicBezTo>
                <a:cubicBezTo>
                  <a:pt x="236308" y="541183"/>
                  <a:pt x="228741" y="533616"/>
                  <a:pt x="221383" y="525840"/>
                </a:cubicBezTo>
                <a:cubicBezTo>
                  <a:pt x="211182" y="515137"/>
                  <a:pt x="201051" y="504380"/>
                  <a:pt x="190989" y="493565"/>
                </a:cubicBezTo>
                <a:cubicBezTo>
                  <a:pt x="186097" y="488339"/>
                  <a:pt x="181373" y="482988"/>
                  <a:pt x="176482" y="477804"/>
                </a:cubicBezTo>
                <a:cubicBezTo>
                  <a:pt x="169249" y="470236"/>
                  <a:pt x="161933" y="462795"/>
                  <a:pt x="154659" y="455311"/>
                </a:cubicBezTo>
                <a:cubicBezTo>
                  <a:pt x="149084" y="449738"/>
                  <a:pt x="143510" y="444161"/>
                  <a:pt x="137936" y="438589"/>
                </a:cubicBezTo>
                <a:cubicBezTo>
                  <a:pt x="137174" y="437915"/>
                  <a:pt x="136012" y="437987"/>
                  <a:pt x="135339" y="438747"/>
                </a:cubicBezTo>
                <a:cubicBezTo>
                  <a:pt x="135137" y="438977"/>
                  <a:pt x="134995" y="439253"/>
                  <a:pt x="134926" y="439550"/>
                </a:cubicBezTo>
                <a:cubicBezTo>
                  <a:pt x="134926" y="440052"/>
                  <a:pt x="134633" y="440553"/>
                  <a:pt x="134549" y="441055"/>
                </a:cubicBezTo>
                <a:cubicBezTo>
                  <a:pt x="133253" y="450629"/>
                  <a:pt x="131999" y="460245"/>
                  <a:pt x="130578" y="469818"/>
                </a:cubicBezTo>
                <a:cubicBezTo>
                  <a:pt x="128027" y="486959"/>
                  <a:pt x="125310" y="504100"/>
                  <a:pt x="122676" y="521241"/>
                </a:cubicBezTo>
                <a:cubicBezTo>
                  <a:pt x="121310" y="530326"/>
                  <a:pt x="119917" y="539415"/>
                  <a:pt x="118495" y="548499"/>
                </a:cubicBezTo>
                <a:cubicBezTo>
                  <a:pt x="117074" y="557655"/>
                  <a:pt x="115862" y="567020"/>
                  <a:pt x="114691" y="575883"/>
                </a:cubicBezTo>
                <a:close/>
                <a:moveTo>
                  <a:pt x="981435" y="192220"/>
                </a:moveTo>
                <a:cubicBezTo>
                  <a:pt x="978488" y="194368"/>
                  <a:pt x="976151" y="197251"/>
                  <a:pt x="974662" y="200581"/>
                </a:cubicBezTo>
                <a:cubicBezTo>
                  <a:pt x="969269" y="208942"/>
                  <a:pt x="964169" y="217304"/>
                  <a:pt x="958817" y="225665"/>
                </a:cubicBezTo>
                <a:cubicBezTo>
                  <a:pt x="952630" y="235323"/>
                  <a:pt x="946275" y="244855"/>
                  <a:pt x="940088" y="254512"/>
                </a:cubicBezTo>
                <a:cubicBezTo>
                  <a:pt x="931434" y="268058"/>
                  <a:pt x="922905" y="281645"/>
                  <a:pt x="914293" y="295190"/>
                </a:cubicBezTo>
                <a:cubicBezTo>
                  <a:pt x="909527" y="302757"/>
                  <a:pt x="904761" y="310283"/>
                  <a:pt x="900079" y="317850"/>
                </a:cubicBezTo>
                <a:cubicBezTo>
                  <a:pt x="897946" y="321362"/>
                  <a:pt x="898114" y="322031"/>
                  <a:pt x="901458" y="323870"/>
                </a:cubicBezTo>
                <a:cubicBezTo>
                  <a:pt x="904803" y="325710"/>
                  <a:pt x="907311" y="326922"/>
                  <a:pt x="910321" y="328343"/>
                </a:cubicBezTo>
                <a:cubicBezTo>
                  <a:pt x="914502" y="330392"/>
                  <a:pt x="919184" y="332231"/>
                  <a:pt x="923490" y="334405"/>
                </a:cubicBezTo>
                <a:cubicBezTo>
                  <a:pt x="937370" y="341387"/>
                  <a:pt x="951167" y="348578"/>
                  <a:pt x="965047" y="355309"/>
                </a:cubicBezTo>
                <a:cubicBezTo>
                  <a:pt x="991302" y="368381"/>
                  <a:pt x="1017569" y="381397"/>
                  <a:pt x="1043853" y="394357"/>
                </a:cubicBezTo>
                <a:cubicBezTo>
                  <a:pt x="1045931" y="395322"/>
                  <a:pt x="1048067" y="396160"/>
                  <a:pt x="1050250" y="396865"/>
                </a:cubicBezTo>
                <a:cubicBezTo>
                  <a:pt x="1051922" y="397450"/>
                  <a:pt x="1053092" y="396154"/>
                  <a:pt x="1052591" y="394273"/>
                </a:cubicBezTo>
                <a:cubicBezTo>
                  <a:pt x="1052194" y="392855"/>
                  <a:pt x="1051717" y="391459"/>
                  <a:pt x="1051169" y="390092"/>
                </a:cubicBezTo>
                <a:cubicBezTo>
                  <a:pt x="1046989" y="377843"/>
                  <a:pt x="1042432" y="365635"/>
                  <a:pt x="1038084" y="353386"/>
                </a:cubicBezTo>
                <a:cubicBezTo>
                  <a:pt x="1033736" y="341136"/>
                  <a:pt x="1029722" y="329389"/>
                  <a:pt x="1025542" y="317348"/>
                </a:cubicBezTo>
                <a:cubicBezTo>
                  <a:pt x="1024287" y="313753"/>
                  <a:pt x="1023409" y="309990"/>
                  <a:pt x="1022113" y="306437"/>
                </a:cubicBezTo>
                <a:cubicBezTo>
                  <a:pt x="1018351" y="295859"/>
                  <a:pt x="1014337" y="285533"/>
                  <a:pt x="1010616" y="274830"/>
                </a:cubicBezTo>
                <a:cubicBezTo>
                  <a:pt x="1006185" y="262288"/>
                  <a:pt x="1002255" y="249203"/>
                  <a:pt x="997614" y="236493"/>
                </a:cubicBezTo>
                <a:cubicBezTo>
                  <a:pt x="992974" y="223784"/>
                  <a:pt x="988250" y="212245"/>
                  <a:pt x="984821" y="199703"/>
                </a:cubicBezTo>
                <a:cubicBezTo>
                  <a:pt x="983872" y="197130"/>
                  <a:pt x="982744" y="194629"/>
                  <a:pt x="981435" y="192220"/>
                </a:cubicBezTo>
                <a:close/>
                <a:moveTo>
                  <a:pt x="889460" y="317056"/>
                </a:moveTo>
                <a:cubicBezTo>
                  <a:pt x="890254" y="315881"/>
                  <a:pt x="890254" y="314342"/>
                  <a:pt x="889460" y="313167"/>
                </a:cubicBezTo>
                <a:cubicBezTo>
                  <a:pt x="884305" y="300960"/>
                  <a:pt x="879079" y="288780"/>
                  <a:pt x="873782" y="276628"/>
                </a:cubicBezTo>
                <a:cubicBezTo>
                  <a:pt x="869350" y="266344"/>
                  <a:pt x="864877" y="256059"/>
                  <a:pt x="860529" y="245733"/>
                </a:cubicBezTo>
                <a:cubicBezTo>
                  <a:pt x="855805" y="234445"/>
                  <a:pt x="851248" y="223115"/>
                  <a:pt x="846524" y="211827"/>
                </a:cubicBezTo>
                <a:cubicBezTo>
                  <a:pt x="840712" y="197947"/>
                  <a:pt x="834734" y="184151"/>
                  <a:pt x="828965" y="170271"/>
                </a:cubicBezTo>
                <a:cubicBezTo>
                  <a:pt x="822108" y="153799"/>
                  <a:pt x="815419" y="137243"/>
                  <a:pt x="808563" y="120771"/>
                </a:cubicBezTo>
                <a:cubicBezTo>
                  <a:pt x="807514" y="118772"/>
                  <a:pt x="806314" y="116857"/>
                  <a:pt x="804967" y="115044"/>
                </a:cubicBezTo>
                <a:cubicBezTo>
                  <a:pt x="802334" y="115462"/>
                  <a:pt x="801706" y="117929"/>
                  <a:pt x="800369" y="119643"/>
                </a:cubicBezTo>
                <a:cubicBezTo>
                  <a:pt x="799031" y="121357"/>
                  <a:pt x="796982" y="124158"/>
                  <a:pt x="795394" y="126457"/>
                </a:cubicBezTo>
                <a:lnTo>
                  <a:pt x="773779" y="157938"/>
                </a:lnTo>
                <a:cubicBezTo>
                  <a:pt x="761488" y="175789"/>
                  <a:pt x="749030" y="193516"/>
                  <a:pt x="736822" y="211409"/>
                </a:cubicBezTo>
                <a:cubicBezTo>
                  <a:pt x="733912" y="214606"/>
                  <a:pt x="731630" y="218321"/>
                  <a:pt x="730091" y="222363"/>
                </a:cubicBezTo>
                <a:cubicBezTo>
                  <a:pt x="732516" y="226543"/>
                  <a:pt x="737115" y="228090"/>
                  <a:pt x="740919" y="230348"/>
                </a:cubicBezTo>
                <a:cubicBezTo>
                  <a:pt x="760694" y="242054"/>
                  <a:pt x="780594" y="253467"/>
                  <a:pt x="800410" y="265048"/>
                </a:cubicBezTo>
                <a:cubicBezTo>
                  <a:pt x="810946" y="271235"/>
                  <a:pt x="821314" y="277590"/>
                  <a:pt x="831975" y="283777"/>
                </a:cubicBezTo>
                <a:cubicBezTo>
                  <a:pt x="841841" y="289588"/>
                  <a:pt x="851791" y="295316"/>
                  <a:pt x="861700" y="301085"/>
                </a:cubicBezTo>
                <a:close/>
                <a:moveTo>
                  <a:pt x="1008944" y="592982"/>
                </a:moveTo>
                <a:cubicBezTo>
                  <a:pt x="1008484" y="591811"/>
                  <a:pt x="1008150" y="590850"/>
                  <a:pt x="1007732" y="589930"/>
                </a:cubicBezTo>
                <a:cubicBezTo>
                  <a:pt x="1002853" y="578780"/>
                  <a:pt x="997978" y="567634"/>
                  <a:pt x="993099" y="556484"/>
                </a:cubicBezTo>
                <a:lnTo>
                  <a:pt x="981184" y="529143"/>
                </a:lnTo>
                <a:cubicBezTo>
                  <a:pt x="975289" y="515597"/>
                  <a:pt x="969395" y="502010"/>
                  <a:pt x="963458" y="488506"/>
                </a:cubicBezTo>
                <a:cubicBezTo>
                  <a:pt x="959570" y="479601"/>
                  <a:pt x="955682" y="470738"/>
                  <a:pt x="951710" y="461917"/>
                </a:cubicBezTo>
                <a:cubicBezTo>
                  <a:pt x="949620" y="457318"/>
                  <a:pt x="948491" y="456942"/>
                  <a:pt x="944060" y="458781"/>
                </a:cubicBezTo>
                <a:cubicBezTo>
                  <a:pt x="939628" y="460621"/>
                  <a:pt x="936033" y="462042"/>
                  <a:pt x="932019" y="463673"/>
                </a:cubicBezTo>
                <a:cubicBezTo>
                  <a:pt x="926083" y="466014"/>
                  <a:pt x="920146" y="468313"/>
                  <a:pt x="914251" y="470696"/>
                </a:cubicBezTo>
                <a:cubicBezTo>
                  <a:pt x="897946" y="477344"/>
                  <a:pt x="881725" y="484116"/>
                  <a:pt x="865379" y="490680"/>
                </a:cubicBezTo>
                <a:cubicBezTo>
                  <a:pt x="846691" y="498205"/>
                  <a:pt x="827752" y="505522"/>
                  <a:pt x="809232" y="512963"/>
                </a:cubicBezTo>
                <a:cubicBezTo>
                  <a:pt x="805636" y="514343"/>
                  <a:pt x="802125" y="515764"/>
                  <a:pt x="798571" y="517144"/>
                </a:cubicBezTo>
                <a:cubicBezTo>
                  <a:pt x="798145" y="517399"/>
                  <a:pt x="797856" y="517825"/>
                  <a:pt x="797777" y="518315"/>
                </a:cubicBezTo>
                <a:cubicBezTo>
                  <a:pt x="797777" y="518649"/>
                  <a:pt x="798111" y="519151"/>
                  <a:pt x="798446" y="519443"/>
                </a:cubicBezTo>
                <a:cubicBezTo>
                  <a:pt x="798843" y="519761"/>
                  <a:pt x="799298" y="519999"/>
                  <a:pt x="799783" y="520154"/>
                </a:cubicBezTo>
                <a:cubicBezTo>
                  <a:pt x="807936" y="523081"/>
                  <a:pt x="816088" y="526049"/>
                  <a:pt x="824282" y="528934"/>
                </a:cubicBezTo>
                <a:lnTo>
                  <a:pt x="856725" y="540389"/>
                </a:lnTo>
                <a:cubicBezTo>
                  <a:pt x="868932" y="544569"/>
                  <a:pt x="881098" y="549335"/>
                  <a:pt x="893348" y="553725"/>
                </a:cubicBezTo>
                <a:cubicBezTo>
                  <a:pt x="906768" y="558575"/>
                  <a:pt x="920230" y="563341"/>
                  <a:pt x="933691" y="568149"/>
                </a:cubicBezTo>
                <a:cubicBezTo>
                  <a:pt x="944478" y="572037"/>
                  <a:pt x="955306" y="575674"/>
                  <a:pt x="965966" y="579980"/>
                </a:cubicBezTo>
                <a:cubicBezTo>
                  <a:pt x="978007" y="584871"/>
                  <a:pt x="990549" y="588341"/>
                  <a:pt x="1002882" y="592522"/>
                </a:cubicBezTo>
                <a:cubicBezTo>
                  <a:pt x="1004249" y="593086"/>
                  <a:pt x="1005641" y="593576"/>
                  <a:pt x="1007063" y="593985"/>
                </a:cubicBezTo>
                <a:cubicBezTo>
                  <a:pt x="1007564" y="594153"/>
                  <a:pt x="1008150" y="593358"/>
                  <a:pt x="1008819" y="593024"/>
                </a:cubicBezTo>
                <a:close/>
                <a:moveTo>
                  <a:pt x="718385" y="218809"/>
                </a:moveTo>
                <a:cubicBezTo>
                  <a:pt x="717047" y="216635"/>
                  <a:pt x="716295" y="215088"/>
                  <a:pt x="715250" y="213750"/>
                </a:cubicBezTo>
                <a:cubicBezTo>
                  <a:pt x="706416" y="202852"/>
                  <a:pt x="697578" y="191955"/>
                  <a:pt x="688744" y="181057"/>
                </a:cubicBezTo>
                <a:cubicBezTo>
                  <a:pt x="680215" y="170605"/>
                  <a:pt x="671674" y="160140"/>
                  <a:pt x="663116" y="149660"/>
                </a:cubicBezTo>
                <a:cubicBezTo>
                  <a:pt x="654755" y="139585"/>
                  <a:pt x="646770" y="129425"/>
                  <a:pt x="638534" y="119350"/>
                </a:cubicBezTo>
                <a:cubicBezTo>
                  <a:pt x="629503" y="108313"/>
                  <a:pt x="620348" y="97318"/>
                  <a:pt x="611275" y="86281"/>
                </a:cubicBezTo>
                <a:cubicBezTo>
                  <a:pt x="603834" y="77208"/>
                  <a:pt x="596476" y="68136"/>
                  <a:pt x="589034" y="59022"/>
                </a:cubicBezTo>
                <a:cubicBezTo>
                  <a:pt x="580338" y="48375"/>
                  <a:pt x="571630" y="37729"/>
                  <a:pt x="562905" y="27082"/>
                </a:cubicBezTo>
                <a:cubicBezTo>
                  <a:pt x="562081" y="26134"/>
                  <a:pt x="561174" y="25266"/>
                  <a:pt x="560187" y="24490"/>
                </a:cubicBezTo>
                <a:cubicBezTo>
                  <a:pt x="559313" y="23927"/>
                  <a:pt x="558151" y="24179"/>
                  <a:pt x="557587" y="25052"/>
                </a:cubicBezTo>
                <a:cubicBezTo>
                  <a:pt x="557436" y="25286"/>
                  <a:pt x="557340" y="25551"/>
                  <a:pt x="557302" y="25828"/>
                </a:cubicBezTo>
                <a:cubicBezTo>
                  <a:pt x="557160" y="26573"/>
                  <a:pt x="557160" y="27340"/>
                  <a:pt x="557302" y="28085"/>
                </a:cubicBezTo>
                <a:cubicBezTo>
                  <a:pt x="558168" y="35173"/>
                  <a:pt x="558569" y="42309"/>
                  <a:pt x="558515" y="49449"/>
                </a:cubicBezTo>
                <a:cubicBezTo>
                  <a:pt x="559476" y="64457"/>
                  <a:pt x="560438" y="79466"/>
                  <a:pt x="561274" y="94517"/>
                </a:cubicBezTo>
                <a:cubicBezTo>
                  <a:pt x="562445" y="116674"/>
                  <a:pt x="563490" y="138832"/>
                  <a:pt x="564660" y="160990"/>
                </a:cubicBezTo>
                <a:cubicBezTo>
                  <a:pt x="564953" y="167094"/>
                  <a:pt x="565455" y="173197"/>
                  <a:pt x="565873" y="179301"/>
                </a:cubicBezTo>
                <a:cubicBezTo>
                  <a:pt x="565831" y="180890"/>
                  <a:pt x="566914" y="182289"/>
                  <a:pt x="568465" y="182646"/>
                </a:cubicBezTo>
                <a:lnTo>
                  <a:pt x="571433" y="183482"/>
                </a:lnTo>
                <a:cubicBezTo>
                  <a:pt x="587278" y="187454"/>
                  <a:pt x="603081" y="191467"/>
                  <a:pt x="618926" y="195397"/>
                </a:cubicBezTo>
                <a:lnTo>
                  <a:pt x="673735" y="208733"/>
                </a:lnTo>
                <a:cubicBezTo>
                  <a:pt x="686862" y="211953"/>
                  <a:pt x="699990" y="215172"/>
                  <a:pt x="713117" y="218307"/>
                </a:cubicBezTo>
                <a:cubicBezTo>
                  <a:pt x="714856" y="218613"/>
                  <a:pt x="716621" y="218781"/>
                  <a:pt x="718385" y="218809"/>
                </a:cubicBezTo>
                <a:close/>
                <a:moveTo>
                  <a:pt x="618048" y="1104282"/>
                </a:moveTo>
                <a:cubicBezTo>
                  <a:pt x="618048" y="1106205"/>
                  <a:pt x="617714" y="1108170"/>
                  <a:pt x="617714" y="1110093"/>
                </a:cubicBezTo>
                <a:cubicBezTo>
                  <a:pt x="617714" y="1124642"/>
                  <a:pt x="617714" y="1139358"/>
                  <a:pt x="617212" y="1153698"/>
                </a:cubicBezTo>
                <a:cubicBezTo>
                  <a:pt x="616334" y="1177152"/>
                  <a:pt x="616418" y="1200605"/>
                  <a:pt x="616125" y="1224059"/>
                </a:cubicBezTo>
                <a:lnTo>
                  <a:pt x="615372" y="1283718"/>
                </a:lnTo>
                <a:cubicBezTo>
                  <a:pt x="615372" y="1295466"/>
                  <a:pt x="614954" y="1307172"/>
                  <a:pt x="614787" y="1318919"/>
                </a:cubicBezTo>
                <a:cubicBezTo>
                  <a:pt x="614804" y="1320199"/>
                  <a:pt x="614942" y="1321474"/>
                  <a:pt x="615205" y="1322724"/>
                </a:cubicBezTo>
                <a:cubicBezTo>
                  <a:pt x="615301" y="1323991"/>
                  <a:pt x="616409" y="1324936"/>
                  <a:pt x="617676" y="1324839"/>
                </a:cubicBezTo>
                <a:cubicBezTo>
                  <a:pt x="617743" y="1324835"/>
                  <a:pt x="617814" y="1324827"/>
                  <a:pt x="617881" y="1324814"/>
                </a:cubicBezTo>
                <a:cubicBezTo>
                  <a:pt x="620159" y="1324534"/>
                  <a:pt x="622421" y="1324133"/>
                  <a:pt x="624654" y="1323602"/>
                </a:cubicBezTo>
                <a:cubicBezTo>
                  <a:pt x="630590" y="1322139"/>
                  <a:pt x="636527" y="1320550"/>
                  <a:pt x="642422" y="1319045"/>
                </a:cubicBezTo>
                <a:cubicBezTo>
                  <a:pt x="652790" y="1316369"/>
                  <a:pt x="663325" y="1313735"/>
                  <a:pt x="673484" y="1311018"/>
                </a:cubicBezTo>
                <a:cubicBezTo>
                  <a:pt x="680382" y="1309220"/>
                  <a:pt x="687281" y="1307339"/>
                  <a:pt x="694388" y="1305583"/>
                </a:cubicBezTo>
                <a:cubicBezTo>
                  <a:pt x="702749" y="1303409"/>
                  <a:pt x="711111" y="1301402"/>
                  <a:pt x="719472" y="1299186"/>
                </a:cubicBezTo>
                <a:cubicBezTo>
                  <a:pt x="720233" y="1299028"/>
                  <a:pt x="720965" y="1298760"/>
                  <a:pt x="721646" y="1298392"/>
                </a:cubicBezTo>
                <a:cubicBezTo>
                  <a:pt x="722867" y="1297857"/>
                  <a:pt x="723427" y="1296440"/>
                  <a:pt x="722900" y="1295215"/>
                </a:cubicBezTo>
                <a:cubicBezTo>
                  <a:pt x="722541" y="1294253"/>
                  <a:pt x="722123" y="1293321"/>
                  <a:pt x="721646" y="1292414"/>
                </a:cubicBezTo>
                <a:lnTo>
                  <a:pt x="690583" y="1235305"/>
                </a:lnTo>
                <a:cubicBezTo>
                  <a:pt x="682669" y="1220702"/>
                  <a:pt x="674780" y="1206124"/>
                  <a:pt x="666921" y="1191575"/>
                </a:cubicBezTo>
                <a:lnTo>
                  <a:pt x="645139" y="1151190"/>
                </a:lnTo>
                <a:cubicBezTo>
                  <a:pt x="637279" y="1136586"/>
                  <a:pt x="629390" y="1122008"/>
                  <a:pt x="621476" y="1107459"/>
                </a:cubicBezTo>
                <a:cubicBezTo>
                  <a:pt x="620933" y="1106205"/>
                  <a:pt x="620682" y="1104449"/>
                  <a:pt x="618257" y="1104282"/>
                </a:cubicBezTo>
                <a:close/>
                <a:moveTo>
                  <a:pt x="720601" y="1013394"/>
                </a:moveTo>
                <a:lnTo>
                  <a:pt x="741504" y="1008418"/>
                </a:lnTo>
                <a:lnTo>
                  <a:pt x="782433" y="998803"/>
                </a:lnTo>
                <a:lnTo>
                  <a:pt x="833062" y="986930"/>
                </a:lnTo>
                <a:cubicBezTo>
                  <a:pt x="834069" y="986775"/>
                  <a:pt x="835048" y="986449"/>
                  <a:pt x="835946" y="985968"/>
                </a:cubicBezTo>
                <a:cubicBezTo>
                  <a:pt x="836703" y="985354"/>
                  <a:pt x="837217" y="984497"/>
                  <a:pt x="837410" y="983543"/>
                </a:cubicBezTo>
                <a:cubicBezTo>
                  <a:pt x="837472" y="982536"/>
                  <a:pt x="837330" y="981524"/>
                  <a:pt x="836992" y="980575"/>
                </a:cubicBezTo>
                <a:cubicBezTo>
                  <a:pt x="832560" y="963852"/>
                  <a:pt x="828141" y="947129"/>
                  <a:pt x="823739" y="930407"/>
                </a:cubicBezTo>
                <a:cubicBezTo>
                  <a:pt x="822443" y="925473"/>
                  <a:pt x="821105" y="920582"/>
                  <a:pt x="819809" y="915649"/>
                </a:cubicBezTo>
                <a:cubicBezTo>
                  <a:pt x="817259" y="905782"/>
                  <a:pt x="814792" y="895874"/>
                  <a:pt x="812200" y="886049"/>
                </a:cubicBezTo>
                <a:cubicBezTo>
                  <a:pt x="808019" y="869786"/>
                  <a:pt x="803337" y="853565"/>
                  <a:pt x="799073" y="837260"/>
                </a:cubicBezTo>
                <a:cubicBezTo>
                  <a:pt x="796021" y="825680"/>
                  <a:pt x="793345" y="814016"/>
                  <a:pt x="790460" y="802393"/>
                </a:cubicBezTo>
                <a:cubicBezTo>
                  <a:pt x="790285" y="801645"/>
                  <a:pt x="789875" y="800972"/>
                  <a:pt x="789290" y="800470"/>
                </a:cubicBezTo>
                <a:cubicBezTo>
                  <a:pt x="788872" y="800136"/>
                  <a:pt x="787701" y="800010"/>
                  <a:pt x="787450" y="800470"/>
                </a:cubicBezTo>
                <a:cubicBezTo>
                  <a:pt x="786840" y="801269"/>
                  <a:pt x="786388" y="802176"/>
                  <a:pt x="786112" y="803146"/>
                </a:cubicBezTo>
                <a:cubicBezTo>
                  <a:pt x="780301" y="820538"/>
                  <a:pt x="774448" y="837929"/>
                  <a:pt x="768721" y="855363"/>
                </a:cubicBezTo>
                <a:cubicBezTo>
                  <a:pt x="762659" y="873758"/>
                  <a:pt x="756764" y="892195"/>
                  <a:pt x="750702" y="910632"/>
                </a:cubicBezTo>
                <a:cubicBezTo>
                  <a:pt x="744640" y="929069"/>
                  <a:pt x="738870" y="946419"/>
                  <a:pt x="732976" y="964354"/>
                </a:cubicBezTo>
                <a:cubicBezTo>
                  <a:pt x="729715" y="974275"/>
                  <a:pt x="726483" y="984212"/>
                  <a:pt x="723276" y="994162"/>
                </a:cubicBezTo>
                <a:cubicBezTo>
                  <a:pt x="721521" y="999472"/>
                  <a:pt x="719723" y="1004781"/>
                  <a:pt x="718051" y="1010133"/>
                </a:cubicBezTo>
                <a:cubicBezTo>
                  <a:pt x="717382" y="1012265"/>
                  <a:pt x="718301" y="1013310"/>
                  <a:pt x="720810" y="1013394"/>
                </a:cubicBezTo>
                <a:close/>
                <a:moveTo>
                  <a:pt x="1007564" y="752434"/>
                </a:moveTo>
                <a:lnTo>
                  <a:pt x="1007564" y="752434"/>
                </a:lnTo>
                <a:cubicBezTo>
                  <a:pt x="1007564" y="754984"/>
                  <a:pt x="1007564" y="757534"/>
                  <a:pt x="1007564" y="760085"/>
                </a:cubicBezTo>
                <a:cubicBezTo>
                  <a:pt x="1007631" y="760958"/>
                  <a:pt x="1008392" y="761615"/>
                  <a:pt x="1009270" y="761548"/>
                </a:cubicBezTo>
                <a:cubicBezTo>
                  <a:pt x="1009446" y="761535"/>
                  <a:pt x="1009617" y="761494"/>
                  <a:pt x="1009780" y="761423"/>
                </a:cubicBezTo>
                <a:cubicBezTo>
                  <a:pt x="1010458" y="761101"/>
                  <a:pt x="1011114" y="760737"/>
                  <a:pt x="1011745" y="760336"/>
                </a:cubicBezTo>
                <a:lnTo>
                  <a:pt x="1061914" y="727141"/>
                </a:lnTo>
                <a:cubicBezTo>
                  <a:pt x="1075543" y="718152"/>
                  <a:pt x="1089130" y="709080"/>
                  <a:pt x="1102717" y="700092"/>
                </a:cubicBezTo>
                <a:lnTo>
                  <a:pt x="1157652" y="663845"/>
                </a:lnTo>
                <a:lnTo>
                  <a:pt x="1159533" y="662549"/>
                </a:lnTo>
                <a:cubicBezTo>
                  <a:pt x="1160248" y="662001"/>
                  <a:pt x="1160386" y="660981"/>
                  <a:pt x="1159838" y="660262"/>
                </a:cubicBezTo>
                <a:cubicBezTo>
                  <a:pt x="1159751" y="660149"/>
                  <a:pt x="1159650" y="660045"/>
                  <a:pt x="1159533" y="659957"/>
                </a:cubicBezTo>
                <a:cubicBezTo>
                  <a:pt x="1158179" y="659196"/>
                  <a:pt x="1156782" y="658515"/>
                  <a:pt x="1155353" y="657908"/>
                </a:cubicBezTo>
                <a:lnTo>
                  <a:pt x="1118437" y="643109"/>
                </a:lnTo>
                <a:lnTo>
                  <a:pt x="1103721" y="636963"/>
                </a:lnTo>
                <a:lnTo>
                  <a:pt x="1076086" y="625717"/>
                </a:lnTo>
                <a:cubicBezTo>
                  <a:pt x="1067349" y="622205"/>
                  <a:pt x="1058527" y="618819"/>
                  <a:pt x="1049790" y="615307"/>
                </a:cubicBezTo>
                <a:cubicBezTo>
                  <a:pt x="1041721" y="612046"/>
                  <a:pt x="1033778" y="608618"/>
                  <a:pt x="1025667" y="605482"/>
                </a:cubicBezTo>
                <a:cubicBezTo>
                  <a:pt x="1014003" y="600967"/>
                  <a:pt x="1015090" y="599922"/>
                  <a:pt x="1014170" y="612631"/>
                </a:cubicBezTo>
                <a:cubicBezTo>
                  <a:pt x="1013167" y="626093"/>
                  <a:pt x="1012581" y="639597"/>
                  <a:pt x="1011996" y="653100"/>
                </a:cubicBezTo>
                <a:cubicBezTo>
                  <a:pt x="1011285" y="668862"/>
                  <a:pt x="1010825" y="684665"/>
                  <a:pt x="1010115" y="700468"/>
                </a:cubicBezTo>
                <a:cubicBezTo>
                  <a:pt x="1009237" y="717818"/>
                  <a:pt x="1008317" y="735126"/>
                  <a:pt x="1007564" y="752434"/>
                </a:cubicBezTo>
                <a:close/>
                <a:moveTo>
                  <a:pt x="556801" y="184862"/>
                </a:moveTo>
                <a:cubicBezTo>
                  <a:pt x="556550" y="184444"/>
                  <a:pt x="556383" y="183816"/>
                  <a:pt x="556048" y="183649"/>
                </a:cubicBezTo>
                <a:cubicBezTo>
                  <a:pt x="553456" y="182604"/>
                  <a:pt x="550864" y="181517"/>
                  <a:pt x="548188" y="180723"/>
                </a:cubicBezTo>
                <a:lnTo>
                  <a:pt x="495512" y="165003"/>
                </a:lnTo>
                <a:lnTo>
                  <a:pt x="420259" y="142344"/>
                </a:lnTo>
                <a:lnTo>
                  <a:pt x="399063" y="135864"/>
                </a:lnTo>
                <a:lnTo>
                  <a:pt x="369087" y="126875"/>
                </a:lnTo>
                <a:cubicBezTo>
                  <a:pt x="368344" y="126668"/>
                  <a:pt x="367590" y="126501"/>
                  <a:pt x="366829" y="126374"/>
                </a:cubicBezTo>
                <a:cubicBezTo>
                  <a:pt x="366054" y="126250"/>
                  <a:pt x="365326" y="126778"/>
                  <a:pt x="365202" y="127554"/>
                </a:cubicBezTo>
                <a:cubicBezTo>
                  <a:pt x="365162" y="127804"/>
                  <a:pt x="365190" y="128060"/>
                  <a:pt x="365283" y="128297"/>
                </a:cubicBezTo>
                <a:cubicBezTo>
                  <a:pt x="367373" y="133481"/>
                  <a:pt x="369463" y="138665"/>
                  <a:pt x="371763" y="143807"/>
                </a:cubicBezTo>
                <a:cubicBezTo>
                  <a:pt x="375943" y="153339"/>
                  <a:pt x="380124" y="162871"/>
                  <a:pt x="384514" y="172403"/>
                </a:cubicBezTo>
                <a:cubicBezTo>
                  <a:pt x="389113" y="182897"/>
                  <a:pt x="393586" y="193307"/>
                  <a:pt x="398185" y="203967"/>
                </a:cubicBezTo>
                <a:lnTo>
                  <a:pt x="419506" y="252213"/>
                </a:lnTo>
                <a:cubicBezTo>
                  <a:pt x="421471" y="256644"/>
                  <a:pt x="423353" y="261076"/>
                  <a:pt x="425401" y="265466"/>
                </a:cubicBezTo>
                <a:cubicBezTo>
                  <a:pt x="425723" y="266718"/>
                  <a:pt x="426998" y="267473"/>
                  <a:pt x="428252" y="267152"/>
                </a:cubicBezTo>
                <a:cubicBezTo>
                  <a:pt x="428566" y="267071"/>
                  <a:pt x="428867" y="266923"/>
                  <a:pt x="429122" y="266720"/>
                </a:cubicBezTo>
                <a:cubicBezTo>
                  <a:pt x="430711" y="265884"/>
                  <a:pt x="432257" y="264964"/>
                  <a:pt x="433763" y="264002"/>
                </a:cubicBezTo>
                <a:lnTo>
                  <a:pt x="467208" y="242848"/>
                </a:lnTo>
                <a:lnTo>
                  <a:pt x="515746" y="212329"/>
                </a:lnTo>
                <a:cubicBezTo>
                  <a:pt x="523062" y="207730"/>
                  <a:pt x="530295" y="203006"/>
                  <a:pt x="537611" y="198365"/>
                </a:cubicBezTo>
                <a:lnTo>
                  <a:pt x="552453" y="188917"/>
                </a:lnTo>
                <a:cubicBezTo>
                  <a:pt x="553720" y="188086"/>
                  <a:pt x="554932" y="187178"/>
                  <a:pt x="556090" y="186199"/>
                </a:cubicBezTo>
                <a:cubicBezTo>
                  <a:pt x="556466" y="185907"/>
                  <a:pt x="556550" y="185322"/>
                  <a:pt x="556801" y="184862"/>
                </a:cubicBezTo>
                <a:close/>
                <a:moveTo>
                  <a:pt x="739999" y="1306377"/>
                </a:moveTo>
                <a:cubicBezTo>
                  <a:pt x="739999" y="1306586"/>
                  <a:pt x="739498" y="1306712"/>
                  <a:pt x="739456" y="1306921"/>
                </a:cubicBezTo>
                <a:cubicBezTo>
                  <a:pt x="739351" y="1307147"/>
                  <a:pt x="739351" y="1307406"/>
                  <a:pt x="739456" y="1307632"/>
                </a:cubicBezTo>
                <a:cubicBezTo>
                  <a:pt x="740233" y="1308643"/>
                  <a:pt x="741074" y="1309605"/>
                  <a:pt x="741964" y="1310516"/>
                </a:cubicBezTo>
                <a:cubicBezTo>
                  <a:pt x="750033" y="1318627"/>
                  <a:pt x="758102" y="1326779"/>
                  <a:pt x="766296" y="1334848"/>
                </a:cubicBezTo>
                <a:lnTo>
                  <a:pt x="816464" y="1384055"/>
                </a:lnTo>
                <a:cubicBezTo>
                  <a:pt x="829550" y="1396931"/>
                  <a:pt x="842510" y="1409892"/>
                  <a:pt x="855554" y="1422768"/>
                </a:cubicBezTo>
                <a:cubicBezTo>
                  <a:pt x="873866" y="1440883"/>
                  <a:pt x="892190" y="1459002"/>
                  <a:pt x="910530" y="1477117"/>
                </a:cubicBezTo>
                <a:cubicBezTo>
                  <a:pt x="912872" y="1479417"/>
                  <a:pt x="915422" y="1481591"/>
                  <a:pt x="917930" y="1483765"/>
                </a:cubicBezTo>
                <a:cubicBezTo>
                  <a:pt x="918754" y="1484471"/>
                  <a:pt x="919991" y="1484379"/>
                  <a:pt x="920702" y="1483560"/>
                </a:cubicBezTo>
                <a:cubicBezTo>
                  <a:pt x="920861" y="1483372"/>
                  <a:pt x="920986" y="1483158"/>
                  <a:pt x="921066" y="1482928"/>
                </a:cubicBezTo>
                <a:cubicBezTo>
                  <a:pt x="921735" y="1481591"/>
                  <a:pt x="922278" y="1480169"/>
                  <a:pt x="922905" y="1478748"/>
                </a:cubicBezTo>
                <a:lnTo>
                  <a:pt x="946861" y="1421639"/>
                </a:lnTo>
                <a:cubicBezTo>
                  <a:pt x="950289" y="1413278"/>
                  <a:pt x="953759" y="1405209"/>
                  <a:pt x="957187" y="1396973"/>
                </a:cubicBezTo>
                <a:cubicBezTo>
                  <a:pt x="958358" y="1394088"/>
                  <a:pt x="957856" y="1392792"/>
                  <a:pt x="955013" y="1391413"/>
                </a:cubicBezTo>
                <a:cubicBezTo>
                  <a:pt x="954118" y="1390945"/>
                  <a:pt x="953194" y="1390527"/>
                  <a:pt x="952254" y="1390159"/>
                </a:cubicBezTo>
                <a:lnTo>
                  <a:pt x="907228" y="1372432"/>
                </a:lnTo>
                <a:lnTo>
                  <a:pt x="866048" y="1356086"/>
                </a:lnTo>
                <a:lnTo>
                  <a:pt x="821983" y="1338611"/>
                </a:lnTo>
                <a:lnTo>
                  <a:pt x="780803" y="1322222"/>
                </a:lnTo>
                <a:lnTo>
                  <a:pt x="741044" y="1306461"/>
                </a:lnTo>
                <a:cubicBezTo>
                  <a:pt x="740702" y="1306386"/>
                  <a:pt x="740350" y="1306356"/>
                  <a:pt x="739999" y="1306377"/>
                </a:cubicBezTo>
                <a:close/>
                <a:moveTo>
                  <a:pt x="844517" y="979613"/>
                </a:moveTo>
                <a:cubicBezTo>
                  <a:pt x="844517" y="982582"/>
                  <a:pt x="845395" y="983794"/>
                  <a:pt x="847193" y="983376"/>
                </a:cubicBezTo>
                <a:cubicBezTo>
                  <a:pt x="848689" y="983125"/>
                  <a:pt x="850169" y="982791"/>
                  <a:pt x="851624" y="982373"/>
                </a:cubicBezTo>
                <a:lnTo>
                  <a:pt x="899911" y="970500"/>
                </a:lnTo>
                <a:lnTo>
                  <a:pt x="951877" y="957623"/>
                </a:lnTo>
                <a:cubicBezTo>
                  <a:pt x="959068" y="955825"/>
                  <a:pt x="959068" y="955742"/>
                  <a:pt x="956309" y="949262"/>
                </a:cubicBezTo>
                <a:lnTo>
                  <a:pt x="931225" y="887680"/>
                </a:lnTo>
                <a:lnTo>
                  <a:pt x="903047" y="819492"/>
                </a:lnTo>
                <a:cubicBezTo>
                  <a:pt x="901124" y="814810"/>
                  <a:pt x="898866" y="810211"/>
                  <a:pt x="897277" y="805362"/>
                </a:cubicBezTo>
                <a:cubicBezTo>
                  <a:pt x="894476" y="796039"/>
                  <a:pt x="889794" y="787552"/>
                  <a:pt x="886575" y="778396"/>
                </a:cubicBezTo>
                <a:cubicBezTo>
                  <a:pt x="885801" y="776519"/>
                  <a:pt x="884865" y="774717"/>
                  <a:pt x="883774" y="773003"/>
                </a:cubicBezTo>
                <a:cubicBezTo>
                  <a:pt x="883774" y="772710"/>
                  <a:pt x="882896" y="772669"/>
                  <a:pt x="882394" y="772585"/>
                </a:cubicBezTo>
                <a:cubicBezTo>
                  <a:pt x="881892" y="772501"/>
                  <a:pt x="881976" y="772878"/>
                  <a:pt x="881934" y="773087"/>
                </a:cubicBezTo>
                <a:cubicBezTo>
                  <a:pt x="881558" y="774299"/>
                  <a:pt x="881140" y="775512"/>
                  <a:pt x="880889" y="776724"/>
                </a:cubicBezTo>
                <a:lnTo>
                  <a:pt x="875120" y="807536"/>
                </a:lnTo>
                <a:cubicBezTo>
                  <a:pt x="873364" y="817068"/>
                  <a:pt x="871482" y="826600"/>
                  <a:pt x="869810" y="836132"/>
                </a:cubicBezTo>
                <a:cubicBezTo>
                  <a:pt x="866884" y="852855"/>
                  <a:pt x="864250" y="869326"/>
                  <a:pt x="861449" y="885882"/>
                </a:cubicBezTo>
                <a:cubicBezTo>
                  <a:pt x="858731" y="900933"/>
                  <a:pt x="855763" y="915941"/>
                  <a:pt x="853087" y="930992"/>
                </a:cubicBezTo>
                <a:cubicBezTo>
                  <a:pt x="850913" y="942501"/>
                  <a:pt x="848794" y="954028"/>
                  <a:pt x="846733" y="965566"/>
                </a:cubicBezTo>
                <a:cubicBezTo>
                  <a:pt x="845353" y="970583"/>
                  <a:pt x="844726" y="975642"/>
                  <a:pt x="844099" y="979613"/>
                </a:cubicBezTo>
                <a:close/>
                <a:moveTo>
                  <a:pt x="610397" y="1318251"/>
                </a:moveTo>
                <a:lnTo>
                  <a:pt x="612028" y="1317832"/>
                </a:lnTo>
                <a:cubicBezTo>
                  <a:pt x="612028" y="1311980"/>
                  <a:pt x="611735" y="1306126"/>
                  <a:pt x="612028" y="1300315"/>
                </a:cubicBezTo>
                <a:cubicBezTo>
                  <a:pt x="612906" y="1284011"/>
                  <a:pt x="611610" y="1267622"/>
                  <a:pt x="613324" y="1251359"/>
                </a:cubicBezTo>
                <a:cubicBezTo>
                  <a:pt x="613324" y="1250858"/>
                  <a:pt x="613324" y="1250356"/>
                  <a:pt x="613324" y="1249854"/>
                </a:cubicBezTo>
                <a:cubicBezTo>
                  <a:pt x="613324" y="1240155"/>
                  <a:pt x="613324" y="1230456"/>
                  <a:pt x="613324" y="1220589"/>
                </a:cubicBezTo>
                <a:cubicBezTo>
                  <a:pt x="613324" y="1201985"/>
                  <a:pt x="613324" y="1183381"/>
                  <a:pt x="613658" y="1164735"/>
                </a:cubicBezTo>
                <a:cubicBezTo>
                  <a:pt x="613909" y="1145128"/>
                  <a:pt x="614369" y="1125478"/>
                  <a:pt x="614745" y="1105829"/>
                </a:cubicBezTo>
                <a:cubicBezTo>
                  <a:pt x="614745" y="1104073"/>
                  <a:pt x="614745" y="1102275"/>
                  <a:pt x="614745" y="1100478"/>
                </a:cubicBezTo>
                <a:cubicBezTo>
                  <a:pt x="614804" y="1099721"/>
                  <a:pt x="614674" y="1098956"/>
                  <a:pt x="614369" y="1098262"/>
                </a:cubicBezTo>
                <a:cubicBezTo>
                  <a:pt x="613775" y="1097522"/>
                  <a:pt x="612952" y="1097008"/>
                  <a:pt x="612028" y="1096799"/>
                </a:cubicBezTo>
                <a:cubicBezTo>
                  <a:pt x="611020" y="1096886"/>
                  <a:pt x="610042" y="1097171"/>
                  <a:pt x="609143" y="1097635"/>
                </a:cubicBezTo>
                <a:lnTo>
                  <a:pt x="572520" y="1111013"/>
                </a:lnTo>
                <a:cubicBezTo>
                  <a:pt x="555296" y="1117368"/>
                  <a:pt x="538113" y="1123764"/>
                  <a:pt x="520888" y="1130077"/>
                </a:cubicBezTo>
                <a:cubicBezTo>
                  <a:pt x="511607" y="1133505"/>
                  <a:pt x="511524" y="1133798"/>
                  <a:pt x="516122" y="1142285"/>
                </a:cubicBezTo>
                <a:cubicBezTo>
                  <a:pt x="522172" y="1153435"/>
                  <a:pt x="528205" y="1164651"/>
                  <a:pt x="534225" y="1175939"/>
                </a:cubicBezTo>
                <a:cubicBezTo>
                  <a:pt x="542586" y="1191910"/>
                  <a:pt x="550948" y="1207922"/>
                  <a:pt x="559644" y="1223892"/>
                </a:cubicBezTo>
                <a:cubicBezTo>
                  <a:pt x="573578" y="1250230"/>
                  <a:pt x="587625" y="1276556"/>
                  <a:pt x="601785" y="1302865"/>
                </a:cubicBezTo>
                <a:cubicBezTo>
                  <a:pt x="604210" y="1308259"/>
                  <a:pt x="607136" y="1313359"/>
                  <a:pt x="609979" y="1318418"/>
                </a:cubicBezTo>
                <a:close/>
                <a:moveTo>
                  <a:pt x="791798" y="658786"/>
                </a:moveTo>
                <a:lnTo>
                  <a:pt x="791380" y="658786"/>
                </a:lnTo>
                <a:cubicBezTo>
                  <a:pt x="791380" y="678185"/>
                  <a:pt x="791380" y="697541"/>
                  <a:pt x="791380" y="716940"/>
                </a:cubicBezTo>
                <a:cubicBezTo>
                  <a:pt x="791380" y="733663"/>
                  <a:pt x="791088" y="750594"/>
                  <a:pt x="790920" y="767401"/>
                </a:cubicBezTo>
                <a:cubicBezTo>
                  <a:pt x="790920" y="772501"/>
                  <a:pt x="790920" y="777602"/>
                  <a:pt x="790920" y="782702"/>
                </a:cubicBezTo>
                <a:cubicBezTo>
                  <a:pt x="790720" y="784120"/>
                  <a:pt x="791706" y="785432"/>
                  <a:pt x="793124" y="785633"/>
                </a:cubicBezTo>
                <a:cubicBezTo>
                  <a:pt x="793579" y="785696"/>
                  <a:pt x="794047" y="785637"/>
                  <a:pt x="794474" y="785462"/>
                </a:cubicBezTo>
                <a:cubicBezTo>
                  <a:pt x="795435" y="785253"/>
                  <a:pt x="796397" y="784834"/>
                  <a:pt x="797359" y="784542"/>
                </a:cubicBezTo>
                <a:cubicBezTo>
                  <a:pt x="805218" y="782284"/>
                  <a:pt x="813036" y="780068"/>
                  <a:pt x="820854" y="777769"/>
                </a:cubicBezTo>
                <a:lnTo>
                  <a:pt x="872904" y="762175"/>
                </a:lnTo>
                <a:cubicBezTo>
                  <a:pt x="874125" y="761820"/>
                  <a:pt x="875325" y="761402"/>
                  <a:pt x="876499" y="760921"/>
                </a:cubicBezTo>
                <a:cubicBezTo>
                  <a:pt x="878009" y="760352"/>
                  <a:pt x="878778" y="758672"/>
                  <a:pt x="878213" y="757158"/>
                </a:cubicBezTo>
                <a:cubicBezTo>
                  <a:pt x="877787" y="755427"/>
                  <a:pt x="877256" y="753726"/>
                  <a:pt x="876625" y="752058"/>
                </a:cubicBezTo>
                <a:cubicBezTo>
                  <a:pt x="873489" y="743445"/>
                  <a:pt x="870354" y="734791"/>
                  <a:pt x="867051" y="726221"/>
                </a:cubicBezTo>
                <a:cubicBezTo>
                  <a:pt x="860362" y="708620"/>
                  <a:pt x="853505" y="691019"/>
                  <a:pt x="846858" y="673377"/>
                </a:cubicBezTo>
                <a:cubicBezTo>
                  <a:pt x="835875" y="644279"/>
                  <a:pt x="824951" y="615169"/>
                  <a:pt x="814081" y="586042"/>
                </a:cubicBezTo>
                <a:cubicBezTo>
                  <a:pt x="807894" y="569570"/>
                  <a:pt x="801539" y="553140"/>
                  <a:pt x="795394" y="536710"/>
                </a:cubicBezTo>
                <a:cubicBezTo>
                  <a:pt x="795168" y="535974"/>
                  <a:pt x="794846" y="535272"/>
                  <a:pt x="794432" y="534619"/>
                </a:cubicBezTo>
                <a:cubicBezTo>
                  <a:pt x="794432" y="534243"/>
                  <a:pt x="793680" y="533783"/>
                  <a:pt x="793345" y="533825"/>
                </a:cubicBezTo>
                <a:cubicBezTo>
                  <a:pt x="792889" y="533959"/>
                  <a:pt x="792538" y="534327"/>
                  <a:pt x="792425" y="534787"/>
                </a:cubicBezTo>
                <a:cubicBezTo>
                  <a:pt x="792212" y="536563"/>
                  <a:pt x="792099" y="538348"/>
                  <a:pt x="792091" y="540138"/>
                </a:cubicBezTo>
                <a:lnTo>
                  <a:pt x="792091" y="586126"/>
                </a:lnTo>
                <a:close/>
                <a:moveTo>
                  <a:pt x="947362" y="451256"/>
                </a:moveTo>
                <a:cubicBezTo>
                  <a:pt x="947070" y="450420"/>
                  <a:pt x="946861" y="449709"/>
                  <a:pt x="946568" y="448999"/>
                </a:cubicBezTo>
                <a:cubicBezTo>
                  <a:pt x="945857" y="447368"/>
                  <a:pt x="945021" y="445779"/>
                  <a:pt x="944352" y="444149"/>
                </a:cubicBezTo>
                <a:cubicBezTo>
                  <a:pt x="935782" y="423245"/>
                  <a:pt x="927629" y="402551"/>
                  <a:pt x="918139" y="382149"/>
                </a:cubicBezTo>
                <a:cubicBezTo>
                  <a:pt x="917805" y="381480"/>
                  <a:pt x="917512" y="380769"/>
                  <a:pt x="917219" y="380059"/>
                </a:cubicBezTo>
                <a:cubicBezTo>
                  <a:pt x="910990" y="364966"/>
                  <a:pt x="904677" y="349874"/>
                  <a:pt x="898573" y="334823"/>
                </a:cubicBezTo>
                <a:cubicBezTo>
                  <a:pt x="897716" y="332976"/>
                  <a:pt x="896663" y="331224"/>
                  <a:pt x="895438" y="329598"/>
                </a:cubicBezTo>
                <a:cubicBezTo>
                  <a:pt x="895229" y="329347"/>
                  <a:pt x="893975" y="329598"/>
                  <a:pt x="893515" y="329598"/>
                </a:cubicBezTo>
                <a:cubicBezTo>
                  <a:pt x="892996" y="330136"/>
                  <a:pt x="892599" y="330777"/>
                  <a:pt x="892344" y="331479"/>
                </a:cubicBezTo>
                <a:lnTo>
                  <a:pt x="881851" y="350877"/>
                </a:lnTo>
                <a:cubicBezTo>
                  <a:pt x="877252" y="359239"/>
                  <a:pt x="872611" y="367893"/>
                  <a:pt x="868054" y="376463"/>
                </a:cubicBezTo>
                <a:cubicBezTo>
                  <a:pt x="861114" y="389507"/>
                  <a:pt x="854145" y="402551"/>
                  <a:pt x="847151" y="415595"/>
                </a:cubicBezTo>
                <a:lnTo>
                  <a:pt x="824408" y="458071"/>
                </a:lnTo>
                <a:cubicBezTo>
                  <a:pt x="815628" y="474513"/>
                  <a:pt x="806861" y="490943"/>
                  <a:pt x="798111" y="507361"/>
                </a:cubicBezTo>
                <a:cubicBezTo>
                  <a:pt x="797409" y="508946"/>
                  <a:pt x="796819" y="510580"/>
                  <a:pt x="796355" y="512253"/>
                </a:cubicBezTo>
                <a:cubicBezTo>
                  <a:pt x="798362" y="514050"/>
                  <a:pt x="800160" y="512462"/>
                  <a:pt x="801916" y="511751"/>
                </a:cubicBezTo>
                <a:cubicBezTo>
                  <a:pt x="825633" y="502302"/>
                  <a:pt x="849325" y="492812"/>
                  <a:pt x="872988" y="483280"/>
                </a:cubicBezTo>
                <a:lnTo>
                  <a:pt x="925497" y="462377"/>
                </a:lnTo>
                <a:cubicBezTo>
                  <a:pt x="930932" y="460203"/>
                  <a:pt x="936367" y="458196"/>
                  <a:pt x="941802" y="455771"/>
                </a:cubicBezTo>
                <a:cubicBezTo>
                  <a:pt x="943269" y="455186"/>
                  <a:pt x="944674" y="454442"/>
                  <a:pt x="945983" y="453555"/>
                </a:cubicBezTo>
                <a:cubicBezTo>
                  <a:pt x="946359" y="452887"/>
                  <a:pt x="946568" y="452050"/>
                  <a:pt x="946944" y="451423"/>
                </a:cubicBezTo>
                <a:close/>
                <a:moveTo>
                  <a:pt x="325649" y="981077"/>
                </a:moveTo>
                <a:cubicBezTo>
                  <a:pt x="325421" y="979572"/>
                  <a:pt x="325014" y="978096"/>
                  <a:pt x="324437" y="976687"/>
                </a:cubicBezTo>
                <a:cubicBezTo>
                  <a:pt x="322472" y="973719"/>
                  <a:pt x="320256" y="970918"/>
                  <a:pt x="318333" y="967949"/>
                </a:cubicBezTo>
                <a:cubicBezTo>
                  <a:pt x="308634" y="953275"/>
                  <a:pt x="299060" y="938684"/>
                  <a:pt x="289403" y="923843"/>
                </a:cubicBezTo>
                <a:cubicBezTo>
                  <a:pt x="281041" y="911301"/>
                  <a:pt x="272680" y="898759"/>
                  <a:pt x="264569" y="886217"/>
                </a:cubicBezTo>
                <a:lnTo>
                  <a:pt x="227445" y="830112"/>
                </a:lnTo>
                <a:cubicBezTo>
                  <a:pt x="224644" y="825931"/>
                  <a:pt x="221759" y="821750"/>
                  <a:pt x="219083" y="817569"/>
                </a:cubicBezTo>
                <a:cubicBezTo>
                  <a:pt x="210095" y="803689"/>
                  <a:pt x="201148" y="789768"/>
                  <a:pt x="192076" y="775762"/>
                </a:cubicBezTo>
                <a:cubicBezTo>
                  <a:pt x="187895" y="769575"/>
                  <a:pt x="183714" y="763596"/>
                  <a:pt x="179534" y="757451"/>
                </a:cubicBezTo>
                <a:cubicBezTo>
                  <a:pt x="172803" y="747208"/>
                  <a:pt x="166197" y="736924"/>
                  <a:pt x="159466" y="726723"/>
                </a:cubicBezTo>
                <a:cubicBezTo>
                  <a:pt x="152735" y="716522"/>
                  <a:pt x="146339" y="707282"/>
                  <a:pt x="139901" y="697458"/>
                </a:cubicBezTo>
                <a:cubicBezTo>
                  <a:pt x="133462" y="687633"/>
                  <a:pt x="127359" y="678268"/>
                  <a:pt x="121171" y="668653"/>
                </a:cubicBezTo>
                <a:cubicBezTo>
                  <a:pt x="120084" y="666939"/>
                  <a:pt x="119039" y="665183"/>
                  <a:pt x="117827" y="663552"/>
                </a:cubicBezTo>
                <a:cubicBezTo>
                  <a:pt x="117450" y="663051"/>
                  <a:pt x="116614" y="662883"/>
                  <a:pt x="115987" y="662591"/>
                </a:cubicBezTo>
                <a:cubicBezTo>
                  <a:pt x="115696" y="663247"/>
                  <a:pt x="115486" y="663933"/>
                  <a:pt x="115360" y="664639"/>
                </a:cubicBezTo>
                <a:cubicBezTo>
                  <a:pt x="115298" y="665655"/>
                  <a:pt x="115298" y="666675"/>
                  <a:pt x="115360" y="667691"/>
                </a:cubicBezTo>
                <a:cubicBezTo>
                  <a:pt x="116112" y="676345"/>
                  <a:pt x="116781" y="684999"/>
                  <a:pt x="117618" y="693611"/>
                </a:cubicBezTo>
                <a:cubicBezTo>
                  <a:pt x="119401" y="712646"/>
                  <a:pt x="121241" y="731685"/>
                  <a:pt x="123136" y="750720"/>
                </a:cubicBezTo>
                <a:cubicBezTo>
                  <a:pt x="123930" y="759081"/>
                  <a:pt x="125143" y="767443"/>
                  <a:pt x="125686" y="775804"/>
                </a:cubicBezTo>
                <a:cubicBezTo>
                  <a:pt x="125987" y="779646"/>
                  <a:pt x="127826" y="783204"/>
                  <a:pt x="130787" y="785671"/>
                </a:cubicBezTo>
                <a:cubicBezTo>
                  <a:pt x="131748" y="786549"/>
                  <a:pt x="132584" y="787510"/>
                  <a:pt x="133504" y="788388"/>
                </a:cubicBezTo>
                <a:cubicBezTo>
                  <a:pt x="146074" y="801043"/>
                  <a:pt x="158616" y="813694"/>
                  <a:pt x="171131" y="826349"/>
                </a:cubicBezTo>
                <a:cubicBezTo>
                  <a:pt x="182460" y="837762"/>
                  <a:pt x="193665" y="849259"/>
                  <a:pt x="204994" y="860631"/>
                </a:cubicBezTo>
                <a:cubicBezTo>
                  <a:pt x="212896" y="868574"/>
                  <a:pt x="221006" y="876308"/>
                  <a:pt x="228950" y="884252"/>
                </a:cubicBezTo>
                <a:cubicBezTo>
                  <a:pt x="236893" y="892195"/>
                  <a:pt x="244377" y="899804"/>
                  <a:pt x="252111" y="907538"/>
                </a:cubicBezTo>
                <a:cubicBezTo>
                  <a:pt x="255163" y="910632"/>
                  <a:pt x="258382" y="913558"/>
                  <a:pt x="261392" y="916652"/>
                </a:cubicBezTo>
                <a:cubicBezTo>
                  <a:pt x="268332" y="923759"/>
                  <a:pt x="275147" y="930992"/>
                  <a:pt x="282296" y="938057"/>
                </a:cubicBezTo>
                <a:cubicBezTo>
                  <a:pt x="291744" y="947631"/>
                  <a:pt x="301318" y="957163"/>
                  <a:pt x="310892" y="966653"/>
                </a:cubicBezTo>
                <a:cubicBezTo>
                  <a:pt x="315323" y="971127"/>
                  <a:pt x="319880" y="975475"/>
                  <a:pt x="325649" y="981077"/>
                </a:cubicBezTo>
                <a:close/>
                <a:moveTo>
                  <a:pt x="617672" y="413588"/>
                </a:moveTo>
                <a:cubicBezTo>
                  <a:pt x="617296" y="414257"/>
                  <a:pt x="616752" y="414800"/>
                  <a:pt x="616878" y="415009"/>
                </a:cubicBezTo>
                <a:cubicBezTo>
                  <a:pt x="618592" y="418688"/>
                  <a:pt x="620473" y="422284"/>
                  <a:pt x="622103" y="426005"/>
                </a:cubicBezTo>
                <a:cubicBezTo>
                  <a:pt x="627455" y="438129"/>
                  <a:pt x="632890" y="450211"/>
                  <a:pt x="638826" y="462084"/>
                </a:cubicBezTo>
                <a:cubicBezTo>
                  <a:pt x="642631" y="469860"/>
                  <a:pt x="646059" y="477804"/>
                  <a:pt x="649738" y="485621"/>
                </a:cubicBezTo>
                <a:cubicBezTo>
                  <a:pt x="653919" y="494401"/>
                  <a:pt x="658099" y="503055"/>
                  <a:pt x="662280" y="511793"/>
                </a:cubicBezTo>
                <a:cubicBezTo>
                  <a:pt x="666795" y="521199"/>
                  <a:pt x="671227" y="530648"/>
                  <a:pt x="675658" y="540096"/>
                </a:cubicBezTo>
                <a:cubicBezTo>
                  <a:pt x="681720" y="553014"/>
                  <a:pt x="687699" y="565975"/>
                  <a:pt x="693761" y="578893"/>
                </a:cubicBezTo>
                <a:cubicBezTo>
                  <a:pt x="696227" y="584202"/>
                  <a:pt x="698861" y="589428"/>
                  <a:pt x="701495" y="594654"/>
                </a:cubicBezTo>
                <a:cubicBezTo>
                  <a:pt x="702168" y="595996"/>
                  <a:pt x="703803" y="596536"/>
                  <a:pt x="705145" y="595862"/>
                </a:cubicBezTo>
                <a:cubicBezTo>
                  <a:pt x="705241" y="595812"/>
                  <a:pt x="705333" y="595758"/>
                  <a:pt x="705425" y="595699"/>
                </a:cubicBezTo>
                <a:cubicBezTo>
                  <a:pt x="706299" y="595198"/>
                  <a:pt x="707114" y="594592"/>
                  <a:pt x="707850" y="593902"/>
                </a:cubicBezTo>
                <a:cubicBezTo>
                  <a:pt x="719556" y="582919"/>
                  <a:pt x="731232" y="571899"/>
                  <a:pt x="742884" y="560832"/>
                </a:cubicBezTo>
                <a:lnTo>
                  <a:pt x="779967" y="525505"/>
                </a:lnTo>
                <a:cubicBezTo>
                  <a:pt x="781639" y="523959"/>
                  <a:pt x="783270" y="522328"/>
                  <a:pt x="784816" y="520614"/>
                </a:cubicBezTo>
                <a:cubicBezTo>
                  <a:pt x="785628" y="519665"/>
                  <a:pt x="785515" y="518243"/>
                  <a:pt x="784570" y="517432"/>
                </a:cubicBezTo>
                <a:cubicBezTo>
                  <a:pt x="784503" y="517374"/>
                  <a:pt x="784432" y="517320"/>
                  <a:pt x="784357" y="517269"/>
                </a:cubicBezTo>
                <a:cubicBezTo>
                  <a:pt x="779214" y="513967"/>
                  <a:pt x="774030" y="510747"/>
                  <a:pt x="768846" y="507528"/>
                </a:cubicBezTo>
                <a:cubicBezTo>
                  <a:pt x="757140" y="500296"/>
                  <a:pt x="745392" y="493147"/>
                  <a:pt x="733728" y="485872"/>
                </a:cubicBezTo>
                <a:lnTo>
                  <a:pt x="698778" y="463965"/>
                </a:lnTo>
                <a:lnTo>
                  <a:pt x="671603" y="446866"/>
                </a:lnTo>
                <a:lnTo>
                  <a:pt x="638617" y="425963"/>
                </a:lnTo>
                <a:cubicBezTo>
                  <a:pt x="632806" y="422326"/>
                  <a:pt x="626911" y="418730"/>
                  <a:pt x="621058" y="415135"/>
                </a:cubicBezTo>
                <a:cubicBezTo>
                  <a:pt x="619959" y="414560"/>
                  <a:pt x="618826" y="414044"/>
                  <a:pt x="617672" y="413588"/>
                </a:cubicBezTo>
                <a:close/>
                <a:moveTo>
                  <a:pt x="761446" y="1490788"/>
                </a:moveTo>
                <a:cubicBezTo>
                  <a:pt x="761446" y="1489492"/>
                  <a:pt x="760986" y="1487987"/>
                  <a:pt x="760694" y="1486607"/>
                </a:cubicBezTo>
                <a:cubicBezTo>
                  <a:pt x="760067" y="1483597"/>
                  <a:pt x="759272" y="1480629"/>
                  <a:pt x="758729" y="1477619"/>
                </a:cubicBezTo>
                <a:cubicBezTo>
                  <a:pt x="755552" y="1459809"/>
                  <a:pt x="752458" y="1441999"/>
                  <a:pt x="749239" y="1424190"/>
                </a:cubicBezTo>
                <a:cubicBezTo>
                  <a:pt x="745560" y="1403901"/>
                  <a:pt x="741826" y="1383624"/>
                  <a:pt x="738034" y="1363360"/>
                </a:cubicBezTo>
                <a:cubicBezTo>
                  <a:pt x="734690" y="1345551"/>
                  <a:pt x="731053" y="1327824"/>
                  <a:pt x="728001" y="1309973"/>
                </a:cubicBezTo>
                <a:cubicBezTo>
                  <a:pt x="726621" y="1301946"/>
                  <a:pt x="725158" y="1301904"/>
                  <a:pt x="718636" y="1303576"/>
                </a:cubicBezTo>
                <a:lnTo>
                  <a:pt x="668969" y="1316118"/>
                </a:lnTo>
                <a:cubicBezTo>
                  <a:pt x="657639" y="1318961"/>
                  <a:pt x="646226" y="1321637"/>
                  <a:pt x="634896" y="1324480"/>
                </a:cubicBezTo>
                <a:cubicBezTo>
                  <a:pt x="629754" y="1325818"/>
                  <a:pt x="624695" y="1327615"/>
                  <a:pt x="619637" y="1329288"/>
                </a:cubicBezTo>
                <a:cubicBezTo>
                  <a:pt x="618767" y="1329597"/>
                  <a:pt x="618316" y="1330554"/>
                  <a:pt x="618625" y="1331424"/>
                </a:cubicBezTo>
                <a:cubicBezTo>
                  <a:pt x="618679" y="1331574"/>
                  <a:pt x="618750" y="1331712"/>
                  <a:pt x="618842" y="1331838"/>
                </a:cubicBezTo>
                <a:cubicBezTo>
                  <a:pt x="619541" y="1332891"/>
                  <a:pt x="620322" y="1333882"/>
                  <a:pt x="621184" y="1334806"/>
                </a:cubicBezTo>
                <a:lnTo>
                  <a:pt x="646268" y="1363569"/>
                </a:lnTo>
                <a:lnTo>
                  <a:pt x="667464" y="1387692"/>
                </a:lnTo>
                <a:lnTo>
                  <a:pt x="692172" y="1415870"/>
                </a:lnTo>
                <a:lnTo>
                  <a:pt x="724949" y="1453204"/>
                </a:lnTo>
                <a:lnTo>
                  <a:pt x="754214" y="1486649"/>
                </a:lnTo>
                <a:cubicBezTo>
                  <a:pt x="755719" y="1488363"/>
                  <a:pt x="757182" y="1490119"/>
                  <a:pt x="758812" y="1491750"/>
                </a:cubicBezTo>
                <a:cubicBezTo>
                  <a:pt x="759410" y="1492134"/>
                  <a:pt x="760108" y="1492322"/>
                  <a:pt x="760819" y="1492293"/>
                </a:cubicBezTo>
                <a:cubicBezTo>
                  <a:pt x="760819" y="1492293"/>
                  <a:pt x="761196" y="1491583"/>
                  <a:pt x="761446" y="1490914"/>
                </a:cubicBezTo>
                <a:close/>
                <a:moveTo>
                  <a:pt x="1148245" y="880907"/>
                </a:moveTo>
                <a:lnTo>
                  <a:pt x="1147994" y="880907"/>
                </a:lnTo>
                <a:lnTo>
                  <a:pt x="1147994" y="882412"/>
                </a:lnTo>
                <a:cubicBezTo>
                  <a:pt x="1147994" y="885422"/>
                  <a:pt x="1149123" y="886133"/>
                  <a:pt x="1151632" y="884711"/>
                </a:cubicBezTo>
                <a:cubicBezTo>
                  <a:pt x="1154140" y="883290"/>
                  <a:pt x="1155812" y="882496"/>
                  <a:pt x="1157610" y="881325"/>
                </a:cubicBezTo>
                <a:lnTo>
                  <a:pt x="1202135" y="854485"/>
                </a:lnTo>
                <a:cubicBezTo>
                  <a:pt x="1216767" y="845706"/>
                  <a:pt x="1231400" y="837135"/>
                  <a:pt x="1246032" y="828105"/>
                </a:cubicBezTo>
                <a:cubicBezTo>
                  <a:pt x="1252638" y="823924"/>
                  <a:pt x="1252763" y="825596"/>
                  <a:pt x="1249209" y="817528"/>
                </a:cubicBezTo>
                <a:cubicBezTo>
                  <a:pt x="1248917" y="816859"/>
                  <a:pt x="1248499" y="816190"/>
                  <a:pt x="1248122" y="815521"/>
                </a:cubicBezTo>
                <a:cubicBezTo>
                  <a:pt x="1238423" y="797627"/>
                  <a:pt x="1228670" y="779705"/>
                  <a:pt x="1218857" y="761757"/>
                </a:cubicBezTo>
                <a:cubicBezTo>
                  <a:pt x="1212712" y="750302"/>
                  <a:pt x="1206859" y="738679"/>
                  <a:pt x="1200421" y="727392"/>
                </a:cubicBezTo>
                <a:cubicBezTo>
                  <a:pt x="1192812" y="714139"/>
                  <a:pt x="1185955" y="700468"/>
                  <a:pt x="1178597" y="687090"/>
                </a:cubicBezTo>
                <a:cubicBezTo>
                  <a:pt x="1175420" y="681278"/>
                  <a:pt x="1172284" y="675425"/>
                  <a:pt x="1169023" y="669656"/>
                </a:cubicBezTo>
                <a:cubicBezTo>
                  <a:pt x="1168773" y="669196"/>
                  <a:pt x="1167895" y="668987"/>
                  <a:pt x="1167268" y="668778"/>
                </a:cubicBezTo>
                <a:cubicBezTo>
                  <a:pt x="1166946" y="669113"/>
                  <a:pt x="1166728" y="669535"/>
                  <a:pt x="1166640" y="669991"/>
                </a:cubicBezTo>
                <a:cubicBezTo>
                  <a:pt x="1166139" y="675802"/>
                  <a:pt x="1165679" y="681655"/>
                  <a:pt x="1165177" y="687508"/>
                </a:cubicBezTo>
                <a:cubicBezTo>
                  <a:pt x="1164132" y="700050"/>
                  <a:pt x="1163129" y="712383"/>
                  <a:pt x="1162042" y="724800"/>
                </a:cubicBezTo>
                <a:cubicBezTo>
                  <a:pt x="1161582" y="729900"/>
                  <a:pt x="1160746" y="734917"/>
                  <a:pt x="1160286" y="740017"/>
                </a:cubicBezTo>
                <a:cubicBezTo>
                  <a:pt x="1159659" y="747375"/>
                  <a:pt x="1159366" y="754775"/>
                  <a:pt x="1158739" y="762133"/>
                </a:cubicBezTo>
                <a:cubicBezTo>
                  <a:pt x="1157861" y="772042"/>
                  <a:pt x="1156690" y="781908"/>
                  <a:pt x="1155812" y="791774"/>
                </a:cubicBezTo>
                <a:cubicBezTo>
                  <a:pt x="1154307" y="808288"/>
                  <a:pt x="1152969" y="824802"/>
                  <a:pt x="1151632" y="841316"/>
                </a:cubicBezTo>
                <a:close/>
                <a:moveTo>
                  <a:pt x="960532" y="948885"/>
                </a:moveTo>
                <a:cubicBezTo>
                  <a:pt x="961326" y="946335"/>
                  <a:pt x="961911" y="944955"/>
                  <a:pt x="962246" y="943492"/>
                </a:cubicBezTo>
                <a:cubicBezTo>
                  <a:pt x="965256" y="930950"/>
                  <a:pt x="968349" y="918784"/>
                  <a:pt x="971192" y="906367"/>
                </a:cubicBezTo>
                <a:cubicBezTo>
                  <a:pt x="975373" y="887513"/>
                  <a:pt x="979554" y="868741"/>
                  <a:pt x="983734" y="849761"/>
                </a:cubicBezTo>
                <a:cubicBezTo>
                  <a:pt x="987204" y="834627"/>
                  <a:pt x="990925" y="819534"/>
                  <a:pt x="994521" y="804400"/>
                </a:cubicBezTo>
                <a:cubicBezTo>
                  <a:pt x="996444" y="796206"/>
                  <a:pt x="998354" y="788012"/>
                  <a:pt x="1000248" y="779818"/>
                </a:cubicBezTo>
                <a:cubicBezTo>
                  <a:pt x="1000875" y="777100"/>
                  <a:pt x="1001335" y="774341"/>
                  <a:pt x="1001753" y="771456"/>
                </a:cubicBezTo>
                <a:cubicBezTo>
                  <a:pt x="1001941" y="769897"/>
                  <a:pt x="1000834" y="768480"/>
                  <a:pt x="999274" y="768291"/>
                </a:cubicBezTo>
                <a:cubicBezTo>
                  <a:pt x="999237" y="768287"/>
                  <a:pt x="999199" y="768283"/>
                  <a:pt x="999161" y="768279"/>
                </a:cubicBezTo>
                <a:cubicBezTo>
                  <a:pt x="998158" y="768279"/>
                  <a:pt x="997113" y="768279"/>
                  <a:pt x="996109" y="768028"/>
                </a:cubicBezTo>
                <a:cubicBezTo>
                  <a:pt x="983567" y="767485"/>
                  <a:pt x="971025" y="766899"/>
                  <a:pt x="958483" y="766439"/>
                </a:cubicBezTo>
                <a:cubicBezTo>
                  <a:pt x="936827" y="765603"/>
                  <a:pt x="915171" y="764821"/>
                  <a:pt x="893515" y="764098"/>
                </a:cubicBezTo>
                <a:cubicBezTo>
                  <a:pt x="891479" y="764065"/>
                  <a:pt x="889439" y="764136"/>
                  <a:pt x="887411" y="764307"/>
                </a:cubicBezTo>
                <a:cubicBezTo>
                  <a:pt x="886349" y="764341"/>
                  <a:pt x="885517" y="765227"/>
                  <a:pt x="885546" y="766289"/>
                </a:cubicBezTo>
                <a:cubicBezTo>
                  <a:pt x="885555" y="766556"/>
                  <a:pt x="885622" y="766824"/>
                  <a:pt x="885739" y="767066"/>
                </a:cubicBezTo>
                <a:cubicBezTo>
                  <a:pt x="886575" y="769437"/>
                  <a:pt x="887453" y="771820"/>
                  <a:pt x="888373" y="774215"/>
                </a:cubicBezTo>
                <a:cubicBezTo>
                  <a:pt x="891048" y="780821"/>
                  <a:pt x="893807" y="787385"/>
                  <a:pt x="896483" y="793990"/>
                </a:cubicBezTo>
                <a:cubicBezTo>
                  <a:pt x="902056" y="807674"/>
                  <a:pt x="907633" y="821361"/>
                  <a:pt x="913206" y="835045"/>
                </a:cubicBezTo>
                <a:cubicBezTo>
                  <a:pt x="920313" y="852478"/>
                  <a:pt x="927504" y="869912"/>
                  <a:pt x="934611" y="887345"/>
                </a:cubicBezTo>
                <a:lnTo>
                  <a:pt x="949662" y="924135"/>
                </a:lnTo>
                <a:cubicBezTo>
                  <a:pt x="951752" y="929320"/>
                  <a:pt x="953842" y="934545"/>
                  <a:pt x="956016" y="939688"/>
                </a:cubicBezTo>
                <a:cubicBezTo>
                  <a:pt x="957396" y="942656"/>
                  <a:pt x="958817" y="945290"/>
                  <a:pt x="960532" y="949011"/>
                </a:cubicBezTo>
                <a:close/>
                <a:moveTo>
                  <a:pt x="784942" y="776389"/>
                </a:moveTo>
                <a:lnTo>
                  <a:pt x="786363" y="776389"/>
                </a:lnTo>
                <a:cubicBezTo>
                  <a:pt x="786685" y="775198"/>
                  <a:pt x="786911" y="773981"/>
                  <a:pt x="787032" y="772752"/>
                </a:cubicBezTo>
                <a:cubicBezTo>
                  <a:pt x="787032" y="757451"/>
                  <a:pt x="787032" y="742191"/>
                  <a:pt x="787032" y="726764"/>
                </a:cubicBezTo>
                <a:cubicBezTo>
                  <a:pt x="787032" y="711338"/>
                  <a:pt x="787450" y="695200"/>
                  <a:pt x="787492" y="679397"/>
                </a:cubicBezTo>
                <a:cubicBezTo>
                  <a:pt x="787492" y="655400"/>
                  <a:pt x="787492" y="631444"/>
                  <a:pt x="787492" y="607447"/>
                </a:cubicBezTo>
                <a:cubicBezTo>
                  <a:pt x="787492" y="601343"/>
                  <a:pt x="787492" y="595198"/>
                  <a:pt x="787492" y="589094"/>
                </a:cubicBezTo>
                <a:cubicBezTo>
                  <a:pt x="787492" y="569194"/>
                  <a:pt x="787492" y="549281"/>
                  <a:pt x="787492" y="529352"/>
                </a:cubicBezTo>
                <a:cubicBezTo>
                  <a:pt x="787555" y="528587"/>
                  <a:pt x="787555" y="527817"/>
                  <a:pt x="787492" y="527052"/>
                </a:cubicBezTo>
                <a:cubicBezTo>
                  <a:pt x="787417" y="526250"/>
                  <a:pt x="786702" y="525656"/>
                  <a:pt x="785899" y="525731"/>
                </a:cubicBezTo>
                <a:cubicBezTo>
                  <a:pt x="785661" y="525756"/>
                  <a:pt x="785435" y="525836"/>
                  <a:pt x="785235" y="525965"/>
                </a:cubicBezTo>
                <a:cubicBezTo>
                  <a:pt x="783784" y="526994"/>
                  <a:pt x="782392" y="528097"/>
                  <a:pt x="781054" y="529268"/>
                </a:cubicBezTo>
                <a:cubicBezTo>
                  <a:pt x="770268" y="539385"/>
                  <a:pt x="759494" y="549515"/>
                  <a:pt x="748737" y="559662"/>
                </a:cubicBezTo>
                <a:cubicBezTo>
                  <a:pt x="741337" y="566685"/>
                  <a:pt x="734104" y="573876"/>
                  <a:pt x="726705" y="580900"/>
                </a:cubicBezTo>
                <a:cubicBezTo>
                  <a:pt x="720434" y="586878"/>
                  <a:pt x="714163" y="592857"/>
                  <a:pt x="707724" y="598668"/>
                </a:cubicBezTo>
                <a:cubicBezTo>
                  <a:pt x="705538" y="600169"/>
                  <a:pt x="704865" y="603095"/>
                  <a:pt x="706177" y="605399"/>
                </a:cubicBezTo>
                <a:cubicBezTo>
                  <a:pt x="709564" y="612798"/>
                  <a:pt x="712825" y="620324"/>
                  <a:pt x="716211" y="627724"/>
                </a:cubicBezTo>
                <a:cubicBezTo>
                  <a:pt x="721897" y="639973"/>
                  <a:pt x="727708" y="652181"/>
                  <a:pt x="733352" y="664430"/>
                </a:cubicBezTo>
                <a:cubicBezTo>
                  <a:pt x="740334" y="679773"/>
                  <a:pt x="747106" y="695158"/>
                  <a:pt x="754256" y="710418"/>
                </a:cubicBezTo>
                <a:cubicBezTo>
                  <a:pt x="761655" y="726681"/>
                  <a:pt x="769222" y="742860"/>
                  <a:pt x="776706" y="759081"/>
                </a:cubicBezTo>
                <a:cubicBezTo>
                  <a:pt x="779352" y="764989"/>
                  <a:pt x="782045" y="770800"/>
                  <a:pt x="784775" y="776515"/>
                </a:cubicBezTo>
                <a:close/>
                <a:moveTo>
                  <a:pt x="347013" y="1007248"/>
                </a:moveTo>
                <a:cubicBezTo>
                  <a:pt x="346762" y="1008042"/>
                  <a:pt x="346260" y="1008795"/>
                  <a:pt x="346428" y="1009338"/>
                </a:cubicBezTo>
                <a:cubicBezTo>
                  <a:pt x="347515" y="1013268"/>
                  <a:pt x="348769" y="1017156"/>
                  <a:pt x="350023" y="1021044"/>
                </a:cubicBezTo>
                <a:cubicBezTo>
                  <a:pt x="355709" y="1039021"/>
                  <a:pt x="361395" y="1056998"/>
                  <a:pt x="367206" y="1074975"/>
                </a:cubicBezTo>
                <a:cubicBezTo>
                  <a:pt x="374271" y="1096799"/>
                  <a:pt x="381462" y="1118580"/>
                  <a:pt x="388569" y="1140403"/>
                </a:cubicBezTo>
                <a:cubicBezTo>
                  <a:pt x="392415" y="1152277"/>
                  <a:pt x="396178" y="1164192"/>
                  <a:pt x="400066" y="1176023"/>
                </a:cubicBezTo>
                <a:cubicBezTo>
                  <a:pt x="400716" y="1177950"/>
                  <a:pt x="401541" y="1179811"/>
                  <a:pt x="402533" y="1181583"/>
                </a:cubicBezTo>
                <a:cubicBezTo>
                  <a:pt x="402998" y="1182160"/>
                  <a:pt x="403716" y="1182474"/>
                  <a:pt x="404456" y="1182419"/>
                </a:cubicBezTo>
                <a:cubicBezTo>
                  <a:pt x="405470" y="1182311"/>
                  <a:pt x="406451" y="1181997"/>
                  <a:pt x="407340" y="1181500"/>
                </a:cubicBezTo>
                <a:lnTo>
                  <a:pt x="453328" y="1158673"/>
                </a:lnTo>
                <a:lnTo>
                  <a:pt x="497226" y="1136850"/>
                </a:lnTo>
                <a:cubicBezTo>
                  <a:pt x="498814" y="1136055"/>
                  <a:pt x="500403" y="1135219"/>
                  <a:pt x="501908" y="1134300"/>
                </a:cubicBezTo>
                <a:cubicBezTo>
                  <a:pt x="503041" y="1133681"/>
                  <a:pt x="503459" y="1132259"/>
                  <a:pt x="502840" y="1131122"/>
                </a:cubicBezTo>
                <a:cubicBezTo>
                  <a:pt x="502690" y="1130846"/>
                  <a:pt x="502489" y="1130608"/>
                  <a:pt x="502243" y="1130411"/>
                </a:cubicBezTo>
                <a:cubicBezTo>
                  <a:pt x="499734" y="1128279"/>
                  <a:pt x="497100" y="1126231"/>
                  <a:pt x="494550" y="1124182"/>
                </a:cubicBezTo>
                <a:cubicBezTo>
                  <a:pt x="485060" y="1116448"/>
                  <a:pt x="475611" y="1108630"/>
                  <a:pt x="466038" y="1100979"/>
                </a:cubicBezTo>
                <a:cubicBezTo>
                  <a:pt x="447057" y="1085929"/>
                  <a:pt x="428048" y="1070907"/>
                  <a:pt x="409013" y="1055911"/>
                </a:cubicBezTo>
                <a:lnTo>
                  <a:pt x="401780" y="1050309"/>
                </a:lnTo>
                <a:cubicBezTo>
                  <a:pt x="395216" y="1045041"/>
                  <a:pt x="388695" y="1039732"/>
                  <a:pt x="382089" y="1034464"/>
                </a:cubicBezTo>
                <a:cubicBezTo>
                  <a:pt x="375483" y="1029197"/>
                  <a:pt x="369547" y="1024723"/>
                  <a:pt x="363527" y="1019790"/>
                </a:cubicBezTo>
                <a:cubicBezTo>
                  <a:pt x="358802" y="1015944"/>
                  <a:pt x="354204" y="1011930"/>
                  <a:pt x="349479" y="1008042"/>
                </a:cubicBezTo>
                <a:cubicBezTo>
                  <a:pt x="348704" y="1007649"/>
                  <a:pt x="347871" y="1007382"/>
                  <a:pt x="347013" y="1007248"/>
                </a:cubicBezTo>
                <a:close/>
                <a:moveTo>
                  <a:pt x="987372" y="1103404"/>
                </a:moveTo>
                <a:cubicBezTo>
                  <a:pt x="986745" y="1103371"/>
                  <a:pt x="986117" y="1103371"/>
                  <a:pt x="985490" y="1103404"/>
                </a:cubicBezTo>
                <a:cubicBezTo>
                  <a:pt x="978425" y="1104366"/>
                  <a:pt x="971318" y="1105244"/>
                  <a:pt x="964252" y="1106247"/>
                </a:cubicBezTo>
                <a:cubicBezTo>
                  <a:pt x="949369" y="1108337"/>
                  <a:pt x="934528" y="1110428"/>
                  <a:pt x="919602" y="1112602"/>
                </a:cubicBezTo>
                <a:cubicBezTo>
                  <a:pt x="910781" y="1113772"/>
                  <a:pt x="901918" y="1114608"/>
                  <a:pt x="893055" y="1115737"/>
                </a:cubicBezTo>
                <a:cubicBezTo>
                  <a:pt x="888874" y="1116239"/>
                  <a:pt x="885028" y="1116991"/>
                  <a:pt x="881015" y="1117660"/>
                </a:cubicBezTo>
                <a:cubicBezTo>
                  <a:pt x="880066" y="1117949"/>
                  <a:pt x="879530" y="1118956"/>
                  <a:pt x="879819" y="1119905"/>
                </a:cubicBezTo>
                <a:cubicBezTo>
                  <a:pt x="879840" y="1119964"/>
                  <a:pt x="879861" y="1120027"/>
                  <a:pt x="879886" y="1120085"/>
                </a:cubicBezTo>
                <a:cubicBezTo>
                  <a:pt x="880412" y="1120955"/>
                  <a:pt x="881031" y="1121766"/>
                  <a:pt x="881725" y="1122510"/>
                </a:cubicBezTo>
                <a:cubicBezTo>
                  <a:pt x="888916" y="1129701"/>
                  <a:pt x="896190" y="1136850"/>
                  <a:pt x="903340" y="1144082"/>
                </a:cubicBezTo>
                <a:cubicBezTo>
                  <a:pt x="915882" y="1156625"/>
                  <a:pt x="928047" y="1169167"/>
                  <a:pt x="940422" y="1181709"/>
                </a:cubicBezTo>
                <a:cubicBezTo>
                  <a:pt x="957312" y="1198737"/>
                  <a:pt x="974232" y="1215710"/>
                  <a:pt x="991176" y="1232630"/>
                </a:cubicBezTo>
                <a:lnTo>
                  <a:pt x="1037624" y="1279203"/>
                </a:lnTo>
                <a:cubicBezTo>
                  <a:pt x="1038142" y="1279767"/>
                  <a:pt x="1038753" y="1280248"/>
                  <a:pt x="1039421" y="1280624"/>
                </a:cubicBezTo>
                <a:cubicBezTo>
                  <a:pt x="1039756" y="1280833"/>
                  <a:pt x="1040299" y="1280624"/>
                  <a:pt x="1040759" y="1280624"/>
                </a:cubicBezTo>
                <a:cubicBezTo>
                  <a:pt x="1040952" y="1280474"/>
                  <a:pt x="1041060" y="1280240"/>
                  <a:pt x="1041052" y="1279997"/>
                </a:cubicBezTo>
                <a:cubicBezTo>
                  <a:pt x="1040906" y="1278994"/>
                  <a:pt x="1040697" y="1278003"/>
                  <a:pt x="1040425" y="1277029"/>
                </a:cubicBezTo>
                <a:cubicBezTo>
                  <a:pt x="1036955" y="1265030"/>
                  <a:pt x="1033401" y="1253032"/>
                  <a:pt x="1030015" y="1240991"/>
                </a:cubicBezTo>
                <a:cubicBezTo>
                  <a:pt x="1024496" y="1221634"/>
                  <a:pt x="1019103" y="1202236"/>
                  <a:pt x="1013585" y="1182837"/>
                </a:cubicBezTo>
                <a:cubicBezTo>
                  <a:pt x="1009404" y="1168121"/>
                  <a:pt x="1005223" y="1153573"/>
                  <a:pt x="1001043" y="1138731"/>
                </a:cubicBezTo>
                <a:cubicBezTo>
                  <a:pt x="998032" y="1128196"/>
                  <a:pt x="995064" y="1117618"/>
                  <a:pt x="992012" y="1107083"/>
                </a:cubicBezTo>
                <a:cubicBezTo>
                  <a:pt x="991260" y="1104073"/>
                  <a:pt x="990507" y="1103404"/>
                  <a:pt x="987539" y="1103404"/>
                </a:cubicBezTo>
                <a:close/>
                <a:moveTo>
                  <a:pt x="334722" y="1002482"/>
                </a:moveTo>
                <a:lnTo>
                  <a:pt x="329914" y="1003067"/>
                </a:lnTo>
                <a:lnTo>
                  <a:pt x="297304" y="1007248"/>
                </a:lnTo>
                <a:lnTo>
                  <a:pt x="267036" y="1011011"/>
                </a:lnTo>
                <a:lnTo>
                  <a:pt x="239025" y="1014690"/>
                </a:lnTo>
                <a:cubicBezTo>
                  <a:pt x="236559" y="1015024"/>
                  <a:pt x="233130" y="1014146"/>
                  <a:pt x="232294" y="1016905"/>
                </a:cubicBezTo>
                <a:cubicBezTo>
                  <a:pt x="231584" y="1019038"/>
                  <a:pt x="234886" y="1020292"/>
                  <a:pt x="236182" y="1022131"/>
                </a:cubicBezTo>
                <a:cubicBezTo>
                  <a:pt x="236433" y="1022549"/>
                  <a:pt x="236935" y="1022800"/>
                  <a:pt x="237269" y="1023176"/>
                </a:cubicBezTo>
                <a:cubicBezTo>
                  <a:pt x="247847" y="1033503"/>
                  <a:pt x="258466" y="1043787"/>
                  <a:pt x="269001" y="1054155"/>
                </a:cubicBezTo>
                <a:lnTo>
                  <a:pt x="304955" y="1089482"/>
                </a:lnTo>
                <a:cubicBezTo>
                  <a:pt x="318459" y="1102652"/>
                  <a:pt x="332088" y="1115695"/>
                  <a:pt x="345591" y="1128865"/>
                </a:cubicBezTo>
                <a:cubicBezTo>
                  <a:pt x="357047" y="1140069"/>
                  <a:pt x="368460" y="1151357"/>
                  <a:pt x="379873" y="1162603"/>
                </a:cubicBezTo>
                <a:cubicBezTo>
                  <a:pt x="382967" y="1165655"/>
                  <a:pt x="385935" y="1168790"/>
                  <a:pt x="389029" y="1171800"/>
                </a:cubicBezTo>
                <a:cubicBezTo>
                  <a:pt x="390701" y="1173347"/>
                  <a:pt x="392541" y="1174727"/>
                  <a:pt x="394338" y="1175981"/>
                </a:cubicBezTo>
                <a:cubicBezTo>
                  <a:pt x="394589" y="1176190"/>
                  <a:pt x="395384" y="1175981"/>
                  <a:pt x="395676" y="1175772"/>
                </a:cubicBezTo>
                <a:cubicBezTo>
                  <a:pt x="396010" y="1175413"/>
                  <a:pt x="396164" y="1174919"/>
                  <a:pt x="396094" y="1174434"/>
                </a:cubicBezTo>
                <a:cubicBezTo>
                  <a:pt x="395300" y="1172009"/>
                  <a:pt x="394380" y="1169626"/>
                  <a:pt x="393586" y="1167202"/>
                </a:cubicBezTo>
                <a:lnTo>
                  <a:pt x="384639" y="1139609"/>
                </a:lnTo>
                <a:lnTo>
                  <a:pt x="373728" y="1106163"/>
                </a:lnTo>
                <a:cubicBezTo>
                  <a:pt x="370007" y="1094541"/>
                  <a:pt x="366370" y="1082877"/>
                  <a:pt x="362565" y="1071255"/>
                </a:cubicBezTo>
                <a:cubicBezTo>
                  <a:pt x="359931" y="1062893"/>
                  <a:pt x="357088" y="1054824"/>
                  <a:pt x="354204" y="1046588"/>
                </a:cubicBezTo>
                <a:cubicBezTo>
                  <a:pt x="350023" y="1033294"/>
                  <a:pt x="345550" y="1019957"/>
                  <a:pt x="341160" y="1006621"/>
                </a:cubicBezTo>
                <a:cubicBezTo>
                  <a:pt x="339989" y="1002691"/>
                  <a:pt x="339195" y="1002231"/>
                  <a:pt x="334722" y="1002482"/>
                </a:cubicBezTo>
                <a:close/>
                <a:moveTo>
                  <a:pt x="1010575" y="604772"/>
                </a:moveTo>
                <a:cubicBezTo>
                  <a:pt x="1006394" y="609830"/>
                  <a:pt x="1003217" y="613718"/>
                  <a:pt x="1000039" y="617690"/>
                </a:cubicBezTo>
                <a:cubicBezTo>
                  <a:pt x="987246" y="633577"/>
                  <a:pt x="974537" y="649505"/>
                  <a:pt x="961744" y="665392"/>
                </a:cubicBezTo>
                <a:cubicBezTo>
                  <a:pt x="953383" y="675718"/>
                  <a:pt x="945021" y="685919"/>
                  <a:pt x="936660" y="696245"/>
                </a:cubicBezTo>
                <a:cubicBezTo>
                  <a:pt x="922194" y="714055"/>
                  <a:pt x="907742" y="731894"/>
                  <a:pt x="893306" y="749758"/>
                </a:cubicBezTo>
                <a:cubicBezTo>
                  <a:pt x="891383" y="752141"/>
                  <a:pt x="889627" y="754650"/>
                  <a:pt x="887871" y="757158"/>
                </a:cubicBezTo>
                <a:cubicBezTo>
                  <a:pt x="887290" y="757936"/>
                  <a:pt x="887453" y="759035"/>
                  <a:pt x="888230" y="759616"/>
                </a:cubicBezTo>
                <a:cubicBezTo>
                  <a:pt x="888502" y="759817"/>
                  <a:pt x="888828" y="759938"/>
                  <a:pt x="889167" y="759959"/>
                </a:cubicBezTo>
                <a:cubicBezTo>
                  <a:pt x="890212" y="759959"/>
                  <a:pt x="891215" y="759959"/>
                  <a:pt x="892219" y="760168"/>
                </a:cubicBezTo>
                <a:cubicBezTo>
                  <a:pt x="913929" y="761117"/>
                  <a:pt x="935615" y="762050"/>
                  <a:pt x="957271" y="762969"/>
                </a:cubicBezTo>
                <a:cubicBezTo>
                  <a:pt x="971276" y="763555"/>
                  <a:pt x="985323" y="764015"/>
                  <a:pt x="999329" y="764516"/>
                </a:cubicBezTo>
                <a:cubicBezTo>
                  <a:pt x="1002171" y="764516"/>
                  <a:pt x="1003133" y="763806"/>
                  <a:pt x="1003509" y="761172"/>
                </a:cubicBezTo>
                <a:cubicBezTo>
                  <a:pt x="1003802" y="759165"/>
                  <a:pt x="1003885" y="756991"/>
                  <a:pt x="1004011" y="755068"/>
                </a:cubicBezTo>
                <a:cubicBezTo>
                  <a:pt x="1004262" y="749717"/>
                  <a:pt x="1004429" y="744365"/>
                  <a:pt x="1004722" y="739014"/>
                </a:cubicBezTo>
                <a:cubicBezTo>
                  <a:pt x="1005391" y="727057"/>
                  <a:pt x="1006185" y="715100"/>
                  <a:pt x="1006770" y="703143"/>
                </a:cubicBezTo>
                <a:cubicBezTo>
                  <a:pt x="1007146" y="695242"/>
                  <a:pt x="1007188" y="687340"/>
                  <a:pt x="1007523" y="679439"/>
                </a:cubicBezTo>
                <a:cubicBezTo>
                  <a:pt x="1007732" y="673837"/>
                  <a:pt x="1008108" y="668235"/>
                  <a:pt x="1008401" y="662716"/>
                </a:cubicBezTo>
                <a:cubicBezTo>
                  <a:pt x="1008401" y="660417"/>
                  <a:pt x="1008401" y="658117"/>
                  <a:pt x="1008651" y="655818"/>
                </a:cubicBezTo>
                <a:cubicBezTo>
                  <a:pt x="1009070" y="647666"/>
                  <a:pt x="1009529" y="639555"/>
                  <a:pt x="1010031" y="631403"/>
                </a:cubicBezTo>
                <a:cubicBezTo>
                  <a:pt x="1010324" y="626051"/>
                  <a:pt x="1010658" y="620700"/>
                  <a:pt x="1010951" y="615349"/>
                </a:cubicBezTo>
                <a:cubicBezTo>
                  <a:pt x="1011448" y="611829"/>
                  <a:pt x="1011323" y="608246"/>
                  <a:pt x="1010575" y="604772"/>
                </a:cubicBezTo>
                <a:close/>
                <a:moveTo>
                  <a:pt x="1165261" y="560080"/>
                </a:moveTo>
                <a:lnTo>
                  <a:pt x="1165595" y="560080"/>
                </a:lnTo>
                <a:cubicBezTo>
                  <a:pt x="1165595" y="552429"/>
                  <a:pt x="1165595" y="544778"/>
                  <a:pt x="1165595" y="537128"/>
                </a:cubicBezTo>
                <a:cubicBezTo>
                  <a:pt x="1165595" y="517228"/>
                  <a:pt x="1165846" y="497327"/>
                  <a:pt x="1166139" y="477427"/>
                </a:cubicBezTo>
                <a:cubicBezTo>
                  <a:pt x="1166394" y="474074"/>
                  <a:pt x="1164613" y="470897"/>
                  <a:pt x="1161624" y="469359"/>
                </a:cubicBezTo>
                <a:cubicBezTo>
                  <a:pt x="1145110" y="459241"/>
                  <a:pt x="1128680" y="448957"/>
                  <a:pt x="1112208" y="438714"/>
                </a:cubicBezTo>
                <a:cubicBezTo>
                  <a:pt x="1108989" y="436707"/>
                  <a:pt x="1105644" y="434826"/>
                  <a:pt x="1102383" y="432819"/>
                </a:cubicBezTo>
                <a:cubicBezTo>
                  <a:pt x="1099122" y="430812"/>
                  <a:pt x="1095527" y="428638"/>
                  <a:pt x="1092057" y="426297"/>
                </a:cubicBezTo>
                <a:cubicBezTo>
                  <a:pt x="1085786" y="422367"/>
                  <a:pt x="1079514" y="418479"/>
                  <a:pt x="1073285" y="414633"/>
                </a:cubicBezTo>
                <a:cubicBezTo>
                  <a:pt x="1070651" y="413003"/>
                  <a:pt x="1068059" y="411414"/>
                  <a:pt x="1065384" y="409909"/>
                </a:cubicBezTo>
                <a:cubicBezTo>
                  <a:pt x="1064698" y="409672"/>
                  <a:pt x="1063979" y="409545"/>
                  <a:pt x="1063252" y="409533"/>
                </a:cubicBezTo>
                <a:cubicBezTo>
                  <a:pt x="1063147" y="410463"/>
                  <a:pt x="1063147" y="411403"/>
                  <a:pt x="1063252" y="412334"/>
                </a:cubicBezTo>
                <a:cubicBezTo>
                  <a:pt x="1063561" y="413299"/>
                  <a:pt x="1063954" y="414236"/>
                  <a:pt x="1064422" y="415135"/>
                </a:cubicBezTo>
                <a:cubicBezTo>
                  <a:pt x="1072449" y="433894"/>
                  <a:pt x="1080447" y="452648"/>
                  <a:pt x="1088419" y="471407"/>
                </a:cubicBezTo>
                <a:cubicBezTo>
                  <a:pt x="1095568" y="488130"/>
                  <a:pt x="1102550" y="505313"/>
                  <a:pt x="1109657" y="522244"/>
                </a:cubicBezTo>
                <a:cubicBezTo>
                  <a:pt x="1120389" y="547830"/>
                  <a:pt x="1131188" y="573429"/>
                  <a:pt x="1142058" y="599044"/>
                </a:cubicBezTo>
                <a:cubicBezTo>
                  <a:pt x="1148413" y="614095"/>
                  <a:pt x="1154851" y="629103"/>
                  <a:pt x="1161247" y="644070"/>
                </a:cubicBezTo>
                <a:cubicBezTo>
                  <a:pt x="1161557" y="644773"/>
                  <a:pt x="1161937" y="645446"/>
                  <a:pt x="1162376" y="646077"/>
                </a:cubicBezTo>
                <a:cubicBezTo>
                  <a:pt x="1162376" y="646077"/>
                  <a:pt x="1162878" y="646495"/>
                  <a:pt x="1163003" y="646453"/>
                </a:cubicBezTo>
                <a:cubicBezTo>
                  <a:pt x="1163129" y="646411"/>
                  <a:pt x="1164048" y="646035"/>
                  <a:pt x="1164090" y="645742"/>
                </a:cubicBezTo>
                <a:cubicBezTo>
                  <a:pt x="1164341" y="644488"/>
                  <a:pt x="1164466" y="643217"/>
                  <a:pt x="1164466" y="641938"/>
                </a:cubicBezTo>
                <a:cubicBezTo>
                  <a:pt x="1164466" y="627933"/>
                  <a:pt x="1164717" y="613885"/>
                  <a:pt x="1164843" y="599838"/>
                </a:cubicBezTo>
                <a:cubicBezTo>
                  <a:pt x="1164956" y="586573"/>
                  <a:pt x="1165106" y="573262"/>
                  <a:pt x="1165303" y="559913"/>
                </a:cubicBezTo>
                <a:close/>
                <a:moveTo>
                  <a:pt x="841005" y="973969"/>
                </a:moveTo>
                <a:cubicBezTo>
                  <a:pt x="843012" y="963434"/>
                  <a:pt x="845186" y="953066"/>
                  <a:pt x="846984" y="942489"/>
                </a:cubicBezTo>
                <a:cubicBezTo>
                  <a:pt x="849450" y="928943"/>
                  <a:pt x="851791" y="915398"/>
                  <a:pt x="854216" y="901852"/>
                </a:cubicBezTo>
                <a:cubicBezTo>
                  <a:pt x="857005" y="885548"/>
                  <a:pt x="859902" y="869243"/>
                  <a:pt x="862912" y="852938"/>
                </a:cubicBezTo>
                <a:cubicBezTo>
                  <a:pt x="865044" y="840940"/>
                  <a:pt x="867093" y="828857"/>
                  <a:pt x="869309" y="816859"/>
                </a:cubicBezTo>
                <a:cubicBezTo>
                  <a:pt x="871984" y="802059"/>
                  <a:pt x="874785" y="787259"/>
                  <a:pt x="877419" y="772460"/>
                </a:cubicBezTo>
                <a:cubicBezTo>
                  <a:pt x="878715" y="765018"/>
                  <a:pt x="878255" y="764683"/>
                  <a:pt x="871315" y="766648"/>
                </a:cubicBezTo>
                <a:lnTo>
                  <a:pt x="869852" y="767150"/>
                </a:lnTo>
                <a:cubicBezTo>
                  <a:pt x="856139" y="771109"/>
                  <a:pt x="842439" y="775106"/>
                  <a:pt x="828756" y="779149"/>
                </a:cubicBezTo>
                <a:cubicBezTo>
                  <a:pt x="818722" y="782117"/>
                  <a:pt x="808772" y="785169"/>
                  <a:pt x="798780" y="788221"/>
                </a:cubicBezTo>
                <a:cubicBezTo>
                  <a:pt x="797526" y="788597"/>
                  <a:pt x="796313" y="788973"/>
                  <a:pt x="795143" y="789433"/>
                </a:cubicBezTo>
                <a:cubicBezTo>
                  <a:pt x="792007" y="790562"/>
                  <a:pt x="791380" y="791398"/>
                  <a:pt x="792049" y="794450"/>
                </a:cubicBezTo>
                <a:cubicBezTo>
                  <a:pt x="793262" y="799634"/>
                  <a:pt x="794683" y="804818"/>
                  <a:pt x="796021" y="810002"/>
                </a:cubicBezTo>
                <a:cubicBezTo>
                  <a:pt x="798237" y="818615"/>
                  <a:pt x="800201" y="827269"/>
                  <a:pt x="802668" y="835881"/>
                </a:cubicBezTo>
                <a:cubicBezTo>
                  <a:pt x="806849" y="852353"/>
                  <a:pt x="811448" y="868825"/>
                  <a:pt x="815837" y="885339"/>
                </a:cubicBezTo>
                <a:cubicBezTo>
                  <a:pt x="819015" y="897379"/>
                  <a:pt x="822067" y="909503"/>
                  <a:pt x="825244" y="921543"/>
                </a:cubicBezTo>
                <a:cubicBezTo>
                  <a:pt x="827083" y="928442"/>
                  <a:pt x="829048" y="935298"/>
                  <a:pt x="830930" y="942196"/>
                </a:cubicBezTo>
                <a:cubicBezTo>
                  <a:pt x="833522" y="951770"/>
                  <a:pt x="836072" y="961386"/>
                  <a:pt x="838706" y="970959"/>
                </a:cubicBezTo>
                <a:cubicBezTo>
                  <a:pt x="839082" y="972088"/>
                  <a:pt x="839207" y="973468"/>
                  <a:pt x="841047" y="973802"/>
                </a:cubicBezTo>
                <a:close/>
                <a:moveTo>
                  <a:pt x="556466" y="178716"/>
                </a:moveTo>
                <a:cubicBezTo>
                  <a:pt x="555839" y="176103"/>
                  <a:pt x="554472" y="173723"/>
                  <a:pt x="552536" y="171860"/>
                </a:cubicBezTo>
                <a:cubicBezTo>
                  <a:pt x="545011" y="162537"/>
                  <a:pt x="537360" y="153297"/>
                  <a:pt x="529961" y="143891"/>
                </a:cubicBezTo>
                <a:cubicBezTo>
                  <a:pt x="514617" y="124492"/>
                  <a:pt x="499400" y="105010"/>
                  <a:pt x="483973" y="85361"/>
                </a:cubicBezTo>
                <a:cubicBezTo>
                  <a:pt x="478287" y="78128"/>
                  <a:pt x="472601" y="70979"/>
                  <a:pt x="466748" y="63872"/>
                </a:cubicBezTo>
                <a:cubicBezTo>
                  <a:pt x="464449" y="61029"/>
                  <a:pt x="463362" y="60820"/>
                  <a:pt x="460226" y="62660"/>
                </a:cubicBezTo>
                <a:cubicBezTo>
                  <a:pt x="454917" y="65712"/>
                  <a:pt x="449733" y="68931"/>
                  <a:pt x="444507" y="72108"/>
                </a:cubicBezTo>
                <a:lnTo>
                  <a:pt x="420342" y="86740"/>
                </a:lnTo>
                <a:lnTo>
                  <a:pt x="387733" y="106682"/>
                </a:lnTo>
                <a:cubicBezTo>
                  <a:pt x="380988" y="110808"/>
                  <a:pt x="374285" y="114988"/>
                  <a:pt x="367624" y="119225"/>
                </a:cubicBezTo>
                <a:cubicBezTo>
                  <a:pt x="367050" y="119649"/>
                  <a:pt x="366697" y="120309"/>
                  <a:pt x="366662" y="121022"/>
                </a:cubicBezTo>
                <a:cubicBezTo>
                  <a:pt x="366662" y="121566"/>
                  <a:pt x="367624" y="121984"/>
                  <a:pt x="368209" y="122360"/>
                </a:cubicBezTo>
                <a:cubicBezTo>
                  <a:pt x="368671" y="122596"/>
                  <a:pt x="369163" y="122765"/>
                  <a:pt x="369672" y="122862"/>
                </a:cubicBezTo>
                <a:cubicBezTo>
                  <a:pt x="389182" y="128770"/>
                  <a:pt x="408692" y="134665"/>
                  <a:pt x="428202" y="140546"/>
                </a:cubicBezTo>
                <a:cubicBezTo>
                  <a:pt x="439908" y="144100"/>
                  <a:pt x="451656" y="147528"/>
                  <a:pt x="463362" y="151040"/>
                </a:cubicBezTo>
                <a:cubicBezTo>
                  <a:pt x="484654" y="157394"/>
                  <a:pt x="505892" y="163791"/>
                  <a:pt x="527076" y="170229"/>
                </a:cubicBezTo>
                <a:cubicBezTo>
                  <a:pt x="534141" y="172361"/>
                  <a:pt x="541123" y="174828"/>
                  <a:pt x="548188" y="176918"/>
                </a:cubicBezTo>
                <a:cubicBezTo>
                  <a:pt x="550772" y="178153"/>
                  <a:pt x="553607" y="178769"/>
                  <a:pt x="556466" y="178716"/>
                </a:cubicBezTo>
                <a:close/>
                <a:moveTo>
                  <a:pt x="1137166" y="897045"/>
                </a:moveTo>
                <a:lnTo>
                  <a:pt x="1136330" y="896041"/>
                </a:lnTo>
                <a:cubicBezTo>
                  <a:pt x="1133947" y="896794"/>
                  <a:pt x="1131522" y="897463"/>
                  <a:pt x="1129181" y="898341"/>
                </a:cubicBezTo>
                <a:cubicBezTo>
                  <a:pt x="1113378" y="904152"/>
                  <a:pt x="1097659" y="910047"/>
                  <a:pt x="1081856" y="915816"/>
                </a:cubicBezTo>
                <a:cubicBezTo>
                  <a:pt x="1068185" y="920791"/>
                  <a:pt x="1054514" y="925599"/>
                  <a:pt x="1040843" y="930490"/>
                </a:cubicBezTo>
                <a:lnTo>
                  <a:pt x="1002715" y="944161"/>
                </a:lnTo>
                <a:cubicBezTo>
                  <a:pt x="993559" y="947380"/>
                  <a:pt x="984278" y="950181"/>
                  <a:pt x="975331" y="953860"/>
                </a:cubicBezTo>
                <a:cubicBezTo>
                  <a:pt x="962789" y="958961"/>
                  <a:pt x="963040" y="956452"/>
                  <a:pt x="970900" y="968242"/>
                </a:cubicBezTo>
                <a:cubicBezTo>
                  <a:pt x="980055" y="982038"/>
                  <a:pt x="989295" y="995835"/>
                  <a:pt x="998451" y="1009589"/>
                </a:cubicBezTo>
                <a:lnTo>
                  <a:pt x="1013250" y="1031872"/>
                </a:lnTo>
                <a:cubicBezTo>
                  <a:pt x="1013961" y="1032917"/>
                  <a:pt x="1014755" y="1033921"/>
                  <a:pt x="1015550" y="1034924"/>
                </a:cubicBezTo>
                <a:cubicBezTo>
                  <a:pt x="1017515" y="1037349"/>
                  <a:pt x="1018434" y="1037474"/>
                  <a:pt x="1020399" y="1035259"/>
                </a:cubicBezTo>
                <a:cubicBezTo>
                  <a:pt x="1025960" y="1028988"/>
                  <a:pt x="1031520" y="1022716"/>
                  <a:pt x="1037122" y="1016278"/>
                </a:cubicBezTo>
                <a:cubicBezTo>
                  <a:pt x="1049664" y="1001479"/>
                  <a:pt x="1062206" y="986595"/>
                  <a:pt x="1074498" y="971796"/>
                </a:cubicBezTo>
                <a:cubicBezTo>
                  <a:pt x="1077090" y="968702"/>
                  <a:pt x="1079891" y="965692"/>
                  <a:pt x="1082525" y="962598"/>
                </a:cubicBezTo>
                <a:lnTo>
                  <a:pt x="1105184" y="935758"/>
                </a:lnTo>
                <a:lnTo>
                  <a:pt x="1133362" y="902312"/>
                </a:lnTo>
                <a:cubicBezTo>
                  <a:pt x="1134658" y="900807"/>
                  <a:pt x="1135870" y="898884"/>
                  <a:pt x="1137166" y="897045"/>
                </a:cubicBezTo>
                <a:close/>
                <a:moveTo>
                  <a:pt x="358468" y="125872"/>
                </a:moveTo>
                <a:cubicBezTo>
                  <a:pt x="357471" y="126350"/>
                  <a:pt x="356507" y="126894"/>
                  <a:pt x="355583" y="127502"/>
                </a:cubicBezTo>
                <a:cubicBezTo>
                  <a:pt x="350608" y="131056"/>
                  <a:pt x="345633" y="134568"/>
                  <a:pt x="340700" y="138205"/>
                </a:cubicBezTo>
                <a:lnTo>
                  <a:pt x="269837" y="190171"/>
                </a:lnTo>
                <a:cubicBezTo>
                  <a:pt x="267789" y="191676"/>
                  <a:pt x="267830" y="193098"/>
                  <a:pt x="269837" y="194352"/>
                </a:cubicBezTo>
                <a:lnTo>
                  <a:pt x="271844" y="195397"/>
                </a:lnTo>
                <a:lnTo>
                  <a:pt x="334554" y="225289"/>
                </a:lnTo>
                <a:cubicBezTo>
                  <a:pt x="343752" y="229721"/>
                  <a:pt x="352824" y="234319"/>
                  <a:pt x="361980" y="238751"/>
                </a:cubicBezTo>
                <a:cubicBezTo>
                  <a:pt x="376194" y="245663"/>
                  <a:pt x="390422" y="252519"/>
                  <a:pt x="404665" y="259320"/>
                </a:cubicBezTo>
                <a:cubicBezTo>
                  <a:pt x="409055" y="261410"/>
                  <a:pt x="413444" y="263501"/>
                  <a:pt x="417876" y="265340"/>
                </a:cubicBezTo>
                <a:cubicBezTo>
                  <a:pt x="418419" y="265591"/>
                  <a:pt x="419590" y="265340"/>
                  <a:pt x="419841" y="265340"/>
                </a:cubicBezTo>
                <a:cubicBezTo>
                  <a:pt x="420092" y="265340"/>
                  <a:pt x="419841" y="263961"/>
                  <a:pt x="419841" y="263292"/>
                </a:cubicBezTo>
                <a:cubicBezTo>
                  <a:pt x="419644" y="262825"/>
                  <a:pt x="419406" y="262377"/>
                  <a:pt x="419130" y="261954"/>
                </a:cubicBezTo>
                <a:cubicBezTo>
                  <a:pt x="414615" y="251669"/>
                  <a:pt x="410183" y="241385"/>
                  <a:pt x="405668" y="231100"/>
                </a:cubicBezTo>
                <a:cubicBezTo>
                  <a:pt x="399118" y="216189"/>
                  <a:pt x="392569" y="201278"/>
                  <a:pt x="386019" y="186367"/>
                </a:cubicBezTo>
                <a:cubicBezTo>
                  <a:pt x="380027" y="172431"/>
                  <a:pt x="373992" y="158579"/>
                  <a:pt x="367916" y="144810"/>
                </a:cubicBezTo>
                <a:cubicBezTo>
                  <a:pt x="365450" y="139250"/>
                  <a:pt x="362983" y="133648"/>
                  <a:pt x="360433" y="128088"/>
                </a:cubicBezTo>
                <a:cubicBezTo>
                  <a:pt x="359895" y="127253"/>
                  <a:pt x="359232" y="126506"/>
                  <a:pt x="358468" y="125872"/>
                </a:cubicBezTo>
                <a:close/>
                <a:moveTo>
                  <a:pt x="1012247" y="591644"/>
                </a:moveTo>
                <a:cubicBezTo>
                  <a:pt x="1013125" y="588885"/>
                  <a:pt x="1013752" y="587213"/>
                  <a:pt x="1014128" y="585498"/>
                </a:cubicBezTo>
                <a:cubicBezTo>
                  <a:pt x="1016344" y="575841"/>
                  <a:pt x="1018309" y="566142"/>
                  <a:pt x="1020608" y="556234"/>
                </a:cubicBezTo>
                <a:cubicBezTo>
                  <a:pt x="1022322" y="548499"/>
                  <a:pt x="1023911" y="540765"/>
                  <a:pt x="1025625" y="533072"/>
                </a:cubicBezTo>
                <a:cubicBezTo>
                  <a:pt x="1028552" y="520154"/>
                  <a:pt x="1031562" y="507236"/>
                  <a:pt x="1034530" y="494317"/>
                </a:cubicBezTo>
                <a:cubicBezTo>
                  <a:pt x="1038293" y="477929"/>
                  <a:pt x="1042043" y="461528"/>
                  <a:pt x="1045776" y="445110"/>
                </a:cubicBezTo>
                <a:cubicBezTo>
                  <a:pt x="1048004" y="435440"/>
                  <a:pt x="1050178" y="425683"/>
                  <a:pt x="1052298" y="415846"/>
                </a:cubicBezTo>
                <a:cubicBezTo>
                  <a:pt x="1052699" y="413842"/>
                  <a:pt x="1052992" y="411818"/>
                  <a:pt x="1053176" y="409783"/>
                </a:cubicBezTo>
                <a:cubicBezTo>
                  <a:pt x="1053331" y="408873"/>
                  <a:pt x="1052716" y="408010"/>
                  <a:pt x="1051809" y="407855"/>
                </a:cubicBezTo>
                <a:cubicBezTo>
                  <a:pt x="1051412" y="407788"/>
                  <a:pt x="1051010" y="407865"/>
                  <a:pt x="1050668" y="408069"/>
                </a:cubicBezTo>
                <a:cubicBezTo>
                  <a:pt x="1046696" y="409700"/>
                  <a:pt x="1042724" y="411456"/>
                  <a:pt x="1038836" y="413337"/>
                </a:cubicBezTo>
                <a:lnTo>
                  <a:pt x="985114" y="439216"/>
                </a:lnTo>
                <a:cubicBezTo>
                  <a:pt x="975917" y="443396"/>
                  <a:pt x="966677" y="447912"/>
                  <a:pt x="957480" y="452343"/>
                </a:cubicBezTo>
                <a:cubicBezTo>
                  <a:pt x="953299" y="454433"/>
                  <a:pt x="953006" y="455102"/>
                  <a:pt x="954595" y="459492"/>
                </a:cubicBezTo>
                <a:lnTo>
                  <a:pt x="955766" y="462293"/>
                </a:lnTo>
                <a:cubicBezTo>
                  <a:pt x="965089" y="483824"/>
                  <a:pt x="974370" y="505354"/>
                  <a:pt x="983776" y="526801"/>
                </a:cubicBezTo>
                <a:cubicBezTo>
                  <a:pt x="992138" y="545949"/>
                  <a:pt x="1000750" y="565013"/>
                  <a:pt x="1009237" y="584119"/>
                </a:cubicBezTo>
                <a:cubicBezTo>
                  <a:pt x="1010115" y="586544"/>
                  <a:pt x="1010951" y="588592"/>
                  <a:pt x="1012247" y="591644"/>
                </a:cubicBezTo>
                <a:close/>
                <a:moveTo>
                  <a:pt x="310390" y="271151"/>
                </a:moveTo>
                <a:lnTo>
                  <a:pt x="310390" y="271151"/>
                </a:lnTo>
                <a:cubicBezTo>
                  <a:pt x="325942" y="270817"/>
                  <a:pt x="341494" y="270399"/>
                  <a:pt x="357047" y="270106"/>
                </a:cubicBezTo>
                <a:cubicBezTo>
                  <a:pt x="374104" y="269814"/>
                  <a:pt x="391203" y="269604"/>
                  <a:pt x="408260" y="269354"/>
                </a:cubicBezTo>
                <a:cubicBezTo>
                  <a:pt x="409532" y="269334"/>
                  <a:pt x="410802" y="269250"/>
                  <a:pt x="412065" y="269103"/>
                </a:cubicBezTo>
                <a:cubicBezTo>
                  <a:pt x="412535" y="269033"/>
                  <a:pt x="412948" y="268757"/>
                  <a:pt x="413193" y="268350"/>
                </a:cubicBezTo>
                <a:cubicBezTo>
                  <a:pt x="413284" y="267880"/>
                  <a:pt x="413107" y="267397"/>
                  <a:pt x="412734" y="267096"/>
                </a:cubicBezTo>
                <a:cubicBezTo>
                  <a:pt x="411655" y="266431"/>
                  <a:pt x="410538" y="265831"/>
                  <a:pt x="409389" y="265298"/>
                </a:cubicBezTo>
                <a:cubicBezTo>
                  <a:pt x="397850" y="259822"/>
                  <a:pt x="386312" y="254429"/>
                  <a:pt x="374815" y="248910"/>
                </a:cubicBezTo>
                <a:cubicBezTo>
                  <a:pt x="356879" y="240549"/>
                  <a:pt x="339028" y="231644"/>
                  <a:pt x="321093" y="223031"/>
                </a:cubicBezTo>
                <a:cubicBezTo>
                  <a:pt x="312146" y="218851"/>
                  <a:pt x="303157" y="214670"/>
                  <a:pt x="294211" y="210238"/>
                </a:cubicBezTo>
                <a:cubicBezTo>
                  <a:pt x="287062" y="206810"/>
                  <a:pt x="280038" y="203257"/>
                  <a:pt x="272889" y="199870"/>
                </a:cubicBezTo>
                <a:cubicBezTo>
                  <a:pt x="270350" y="198679"/>
                  <a:pt x="267722" y="197686"/>
                  <a:pt x="265029" y="196902"/>
                </a:cubicBezTo>
                <a:cubicBezTo>
                  <a:pt x="264057" y="196756"/>
                  <a:pt x="263067" y="196996"/>
                  <a:pt x="262270" y="197571"/>
                </a:cubicBezTo>
                <a:cubicBezTo>
                  <a:pt x="261225" y="198309"/>
                  <a:pt x="260307" y="199213"/>
                  <a:pt x="259553" y="200247"/>
                </a:cubicBezTo>
                <a:lnTo>
                  <a:pt x="236600" y="229804"/>
                </a:lnTo>
                <a:lnTo>
                  <a:pt x="214694" y="258275"/>
                </a:lnTo>
                <a:cubicBezTo>
                  <a:pt x="212060" y="261745"/>
                  <a:pt x="209468" y="265215"/>
                  <a:pt x="206959" y="268727"/>
                </a:cubicBezTo>
                <a:cubicBezTo>
                  <a:pt x="205203" y="271277"/>
                  <a:pt x="205789" y="272573"/>
                  <a:pt x="208715" y="272907"/>
                </a:cubicBezTo>
                <a:cubicBezTo>
                  <a:pt x="212520" y="272907"/>
                  <a:pt x="216324" y="273158"/>
                  <a:pt x="220128" y="272907"/>
                </a:cubicBezTo>
                <a:lnTo>
                  <a:pt x="277488" y="271611"/>
                </a:lnTo>
                <a:close/>
                <a:moveTo>
                  <a:pt x="951627" y="450922"/>
                </a:moveTo>
                <a:cubicBezTo>
                  <a:pt x="952663" y="450600"/>
                  <a:pt x="953684" y="450223"/>
                  <a:pt x="954679" y="449793"/>
                </a:cubicBezTo>
                <a:cubicBezTo>
                  <a:pt x="967597" y="443689"/>
                  <a:pt x="980474" y="437627"/>
                  <a:pt x="993350" y="431481"/>
                </a:cubicBezTo>
                <a:cubicBezTo>
                  <a:pt x="1009237" y="423956"/>
                  <a:pt x="1025111" y="416375"/>
                  <a:pt x="1040968" y="408738"/>
                </a:cubicBezTo>
                <a:cubicBezTo>
                  <a:pt x="1043477" y="407526"/>
                  <a:pt x="1045902" y="406104"/>
                  <a:pt x="1048326" y="404558"/>
                </a:cubicBezTo>
                <a:cubicBezTo>
                  <a:pt x="1050751" y="403011"/>
                  <a:pt x="1050918" y="401338"/>
                  <a:pt x="1048535" y="400084"/>
                </a:cubicBezTo>
                <a:cubicBezTo>
                  <a:pt x="1043769" y="397618"/>
                  <a:pt x="1039045" y="395151"/>
                  <a:pt x="1034237" y="392810"/>
                </a:cubicBezTo>
                <a:lnTo>
                  <a:pt x="1000792" y="376338"/>
                </a:lnTo>
                <a:cubicBezTo>
                  <a:pt x="993935" y="372910"/>
                  <a:pt x="987163" y="369314"/>
                  <a:pt x="980306" y="365970"/>
                </a:cubicBezTo>
                <a:cubicBezTo>
                  <a:pt x="965674" y="358737"/>
                  <a:pt x="951041" y="351672"/>
                  <a:pt x="936325" y="344481"/>
                </a:cubicBezTo>
                <a:lnTo>
                  <a:pt x="902880" y="327758"/>
                </a:lnTo>
                <a:cubicBezTo>
                  <a:pt x="902002" y="327340"/>
                  <a:pt x="901040" y="326420"/>
                  <a:pt x="900246" y="327758"/>
                </a:cubicBezTo>
                <a:cubicBezTo>
                  <a:pt x="899974" y="328443"/>
                  <a:pt x="899974" y="329205"/>
                  <a:pt x="900246" y="329890"/>
                </a:cubicBezTo>
                <a:cubicBezTo>
                  <a:pt x="900756" y="331593"/>
                  <a:pt x="901358" y="333267"/>
                  <a:pt x="902043" y="334907"/>
                </a:cubicBezTo>
                <a:cubicBezTo>
                  <a:pt x="907395" y="347449"/>
                  <a:pt x="912788" y="360242"/>
                  <a:pt x="918097" y="372951"/>
                </a:cubicBezTo>
                <a:cubicBezTo>
                  <a:pt x="926208" y="392225"/>
                  <a:pt x="934193" y="411539"/>
                  <a:pt x="942304" y="430771"/>
                </a:cubicBezTo>
                <a:cubicBezTo>
                  <a:pt x="944770" y="436665"/>
                  <a:pt x="947446" y="442435"/>
                  <a:pt x="950122" y="448246"/>
                </a:cubicBezTo>
                <a:cubicBezTo>
                  <a:pt x="950523" y="449283"/>
                  <a:pt x="951029" y="450278"/>
                  <a:pt x="951627" y="451214"/>
                </a:cubicBezTo>
                <a:close/>
                <a:moveTo>
                  <a:pt x="912161" y="1682682"/>
                </a:moveTo>
                <a:lnTo>
                  <a:pt x="913958" y="1682682"/>
                </a:lnTo>
                <a:cubicBezTo>
                  <a:pt x="914209" y="1682682"/>
                  <a:pt x="914586" y="1682682"/>
                  <a:pt x="914669" y="1682682"/>
                </a:cubicBezTo>
                <a:cubicBezTo>
                  <a:pt x="914753" y="1682682"/>
                  <a:pt x="915547" y="1681261"/>
                  <a:pt x="915380" y="1680968"/>
                </a:cubicBezTo>
                <a:cubicBezTo>
                  <a:pt x="914544" y="1679689"/>
                  <a:pt x="913561" y="1678510"/>
                  <a:pt x="912453" y="1677457"/>
                </a:cubicBezTo>
                <a:cubicBezTo>
                  <a:pt x="901303" y="1666307"/>
                  <a:pt x="890158" y="1655161"/>
                  <a:pt x="879008" y="1644011"/>
                </a:cubicBezTo>
                <a:lnTo>
                  <a:pt x="842134" y="1607304"/>
                </a:lnTo>
                <a:cubicBezTo>
                  <a:pt x="835612" y="1600824"/>
                  <a:pt x="829174" y="1594302"/>
                  <a:pt x="822610" y="1587864"/>
                </a:cubicBezTo>
                <a:cubicBezTo>
                  <a:pt x="819893" y="1585188"/>
                  <a:pt x="819056" y="1585188"/>
                  <a:pt x="816214" y="1587864"/>
                </a:cubicBezTo>
                <a:cubicBezTo>
                  <a:pt x="810653" y="1592797"/>
                  <a:pt x="805218" y="1597772"/>
                  <a:pt x="799700" y="1602747"/>
                </a:cubicBezTo>
                <a:cubicBezTo>
                  <a:pt x="793052" y="1608684"/>
                  <a:pt x="786447" y="1614704"/>
                  <a:pt x="779758" y="1620641"/>
                </a:cubicBezTo>
                <a:cubicBezTo>
                  <a:pt x="767604" y="1631511"/>
                  <a:pt x="755414" y="1642351"/>
                  <a:pt x="743177" y="1653167"/>
                </a:cubicBezTo>
                <a:cubicBezTo>
                  <a:pt x="742646" y="1653714"/>
                  <a:pt x="742157" y="1654300"/>
                  <a:pt x="741713" y="1654923"/>
                </a:cubicBezTo>
                <a:cubicBezTo>
                  <a:pt x="741145" y="1655591"/>
                  <a:pt x="741224" y="1656595"/>
                  <a:pt x="741893" y="1657163"/>
                </a:cubicBezTo>
                <a:cubicBezTo>
                  <a:pt x="742027" y="1657276"/>
                  <a:pt x="742177" y="1657368"/>
                  <a:pt x="742340" y="1657431"/>
                </a:cubicBezTo>
                <a:cubicBezTo>
                  <a:pt x="743561" y="1657778"/>
                  <a:pt x="744803" y="1658046"/>
                  <a:pt x="746061" y="1658225"/>
                </a:cubicBezTo>
                <a:lnTo>
                  <a:pt x="785360" y="1664120"/>
                </a:lnTo>
                <a:lnTo>
                  <a:pt x="837619" y="1671938"/>
                </a:lnTo>
                <a:cubicBezTo>
                  <a:pt x="854342" y="1674446"/>
                  <a:pt x="871064" y="1677038"/>
                  <a:pt x="887536" y="1679505"/>
                </a:cubicBezTo>
                <a:cubicBezTo>
                  <a:pt x="895731" y="1680341"/>
                  <a:pt x="904092" y="1681637"/>
                  <a:pt x="912161" y="1682766"/>
                </a:cubicBezTo>
                <a:close/>
                <a:moveTo>
                  <a:pt x="621769" y="1098346"/>
                </a:moveTo>
                <a:cubicBezTo>
                  <a:pt x="622643" y="1101958"/>
                  <a:pt x="624127" y="1105394"/>
                  <a:pt x="626159" y="1108505"/>
                </a:cubicBezTo>
                <a:cubicBezTo>
                  <a:pt x="633517" y="1121883"/>
                  <a:pt x="641000" y="1135261"/>
                  <a:pt x="648316" y="1148723"/>
                </a:cubicBezTo>
                <a:cubicBezTo>
                  <a:pt x="653542" y="1158339"/>
                  <a:pt x="658434" y="1168163"/>
                  <a:pt x="663660" y="1177988"/>
                </a:cubicBezTo>
                <a:cubicBezTo>
                  <a:pt x="670056" y="1189903"/>
                  <a:pt x="676662" y="1201693"/>
                  <a:pt x="683142" y="1213566"/>
                </a:cubicBezTo>
                <a:cubicBezTo>
                  <a:pt x="689622" y="1225439"/>
                  <a:pt x="696645" y="1238148"/>
                  <a:pt x="703334" y="1250481"/>
                </a:cubicBezTo>
                <a:cubicBezTo>
                  <a:pt x="707808" y="1258843"/>
                  <a:pt x="712156" y="1267204"/>
                  <a:pt x="716629" y="1275565"/>
                </a:cubicBezTo>
                <a:cubicBezTo>
                  <a:pt x="718552" y="1279119"/>
                  <a:pt x="720810" y="1282631"/>
                  <a:pt x="722733" y="1286143"/>
                </a:cubicBezTo>
                <a:cubicBezTo>
                  <a:pt x="723059" y="1286511"/>
                  <a:pt x="723540" y="1286699"/>
                  <a:pt x="724029" y="1286644"/>
                </a:cubicBezTo>
                <a:cubicBezTo>
                  <a:pt x="724455" y="1286465"/>
                  <a:pt x="724765" y="1286093"/>
                  <a:pt x="724865" y="1285641"/>
                </a:cubicBezTo>
                <a:cubicBezTo>
                  <a:pt x="724865" y="1283091"/>
                  <a:pt x="724572" y="1280582"/>
                  <a:pt x="724447" y="1278032"/>
                </a:cubicBezTo>
                <a:cubicBezTo>
                  <a:pt x="723486" y="1258383"/>
                  <a:pt x="722608" y="1238775"/>
                  <a:pt x="721604" y="1219126"/>
                </a:cubicBezTo>
                <a:cubicBezTo>
                  <a:pt x="720935" y="1206584"/>
                  <a:pt x="720016" y="1193666"/>
                  <a:pt x="719347" y="1180914"/>
                </a:cubicBezTo>
                <a:cubicBezTo>
                  <a:pt x="718970" y="1173556"/>
                  <a:pt x="718970" y="1166157"/>
                  <a:pt x="718594" y="1158757"/>
                </a:cubicBezTo>
                <a:cubicBezTo>
                  <a:pt x="718218" y="1151357"/>
                  <a:pt x="717674" y="1144500"/>
                  <a:pt x="717340" y="1137351"/>
                </a:cubicBezTo>
                <a:cubicBezTo>
                  <a:pt x="717515" y="1134454"/>
                  <a:pt x="715571" y="1131854"/>
                  <a:pt x="712741" y="1131206"/>
                </a:cubicBezTo>
                <a:cubicBezTo>
                  <a:pt x="706679" y="1129241"/>
                  <a:pt x="700742" y="1127025"/>
                  <a:pt x="694764" y="1124684"/>
                </a:cubicBezTo>
                <a:lnTo>
                  <a:pt x="657514" y="1110846"/>
                </a:lnTo>
                <a:lnTo>
                  <a:pt x="630214" y="1100812"/>
                </a:lnTo>
                <a:cubicBezTo>
                  <a:pt x="627559" y="1099520"/>
                  <a:pt x="624704" y="1098688"/>
                  <a:pt x="621769" y="1098346"/>
                </a:cubicBezTo>
                <a:close/>
                <a:moveTo>
                  <a:pt x="790377" y="1237187"/>
                </a:moveTo>
                <a:cubicBezTo>
                  <a:pt x="789052" y="1238144"/>
                  <a:pt x="787793" y="1239193"/>
                  <a:pt x="786614" y="1240322"/>
                </a:cubicBezTo>
                <a:cubicBezTo>
                  <a:pt x="779925" y="1247346"/>
                  <a:pt x="773361" y="1254453"/>
                  <a:pt x="766672" y="1261477"/>
                </a:cubicBezTo>
                <a:cubicBezTo>
                  <a:pt x="756973" y="1271594"/>
                  <a:pt x="747148" y="1281586"/>
                  <a:pt x="737407" y="1291703"/>
                </a:cubicBezTo>
                <a:cubicBezTo>
                  <a:pt x="736015" y="1293196"/>
                  <a:pt x="734757" y="1294801"/>
                  <a:pt x="733645" y="1296511"/>
                </a:cubicBezTo>
                <a:cubicBezTo>
                  <a:pt x="733147" y="1297263"/>
                  <a:pt x="733356" y="1298275"/>
                  <a:pt x="734109" y="1298768"/>
                </a:cubicBezTo>
                <a:cubicBezTo>
                  <a:pt x="734251" y="1298860"/>
                  <a:pt x="734401" y="1298932"/>
                  <a:pt x="734564" y="1298977"/>
                </a:cubicBezTo>
                <a:cubicBezTo>
                  <a:pt x="738745" y="1300441"/>
                  <a:pt x="742926" y="1301695"/>
                  <a:pt x="746897" y="1303158"/>
                </a:cubicBezTo>
                <a:cubicBezTo>
                  <a:pt x="754924" y="1305750"/>
                  <a:pt x="762868" y="1308509"/>
                  <a:pt x="770936" y="1310892"/>
                </a:cubicBezTo>
                <a:cubicBezTo>
                  <a:pt x="786071" y="1315449"/>
                  <a:pt x="801247" y="1319714"/>
                  <a:pt x="816381" y="1324229"/>
                </a:cubicBezTo>
                <a:cubicBezTo>
                  <a:pt x="825453" y="1326905"/>
                  <a:pt x="834400" y="1329789"/>
                  <a:pt x="843430" y="1332590"/>
                </a:cubicBezTo>
                <a:cubicBezTo>
                  <a:pt x="861210" y="1338163"/>
                  <a:pt x="878979" y="1343657"/>
                  <a:pt x="896734" y="1349062"/>
                </a:cubicBezTo>
                <a:cubicBezTo>
                  <a:pt x="900622" y="1350275"/>
                  <a:pt x="904594" y="1351320"/>
                  <a:pt x="908524" y="1352323"/>
                </a:cubicBezTo>
                <a:cubicBezTo>
                  <a:pt x="909025" y="1352323"/>
                  <a:pt x="909778" y="1351905"/>
                  <a:pt x="910279" y="1351529"/>
                </a:cubicBezTo>
                <a:cubicBezTo>
                  <a:pt x="910781" y="1351153"/>
                  <a:pt x="910279" y="1350484"/>
                  <a:pt x="909820" y="1350191"/>
                </a:cubicBezTo>
                <a:cubicBezTo>
                  <a:pt x="903423" y="1344004"/>
                  <a:pt x="896943" y="1337649"/>
                  <a:pt x="890505" y="1331712"/>
                </a:cubicBezTo>
                <a:cubicBezTo>
                  <a:pt x="881976" y="1323685"/>
                  <a:pt x="873460" y="1315646"/>
                  <a:pt x="864961" y="1307590"/>
                </a:cubicBezTo>
                <a:cubicBezTo>
                  <a:pt x="857184" y="1300232"/>
                  <a:pt x="849534" y="1292748"/>
                  <a:pt x="841800" y="1285390"/>
                </a:cubicBezTo>
                <a:cubicBezTo>
                  <a:pt x="826833" y="1271176"/>
                  <a:pt x="811853" y="1256991"/>
                  <a:pt x="796857" y="1242831"/>
                </a:cubicBezTo>
                <a:cubicBezTo>
                  <a:pt x="794892" y="1240698"/>
                  <a:pt x="792634" y="1239026"/>
                  <a:pt x="790377" y="1237187"/>
                </a:cubicBezTo>
                <a:close/>
                <a:moveTo>
                  <a:pt x="833773" y="33478"/>
                </a:moveTo>
                <a:cubicBezTo>
                  <a:pt x="833104" y="34273"/>
                  <a:pt x="832184" y="34900"/>
                  <a:pt x="831891" y="35736"/>
                </a:cubicBezTo>
                <a:cubicBezTo>
                  <a:pt x="829801" y="41213"/>
                  <a:pt x="827710" y="46689"/>
                  <a:pt x="825871" y="52459"/>
                </a:cubicBezTo>
                <a:cubicBezTo>
                  <a:pt x="820603" y="68387"/>
                  <a:pt x="815377" y="84399"/>
                  <a:pt x="810193" y="100370"/>
                </a:cubicBezTo>
                <a:cubicBezTo>
                  <a:pt x="809700" y="101740"/>
                  <a:pt x="809282" y="103135"/>
                  <a:pt x="808939" y="104550"/>
                </a:cubicBezTo>
                <a:cubicBezTo>
                  <a:pt x="808325" y="106219"/>
                  <a:pt x="809182" y="108069"/>
                  <a:pt x="810850" y="108683"/>
                </a:cubicBezTo>
                <a:cubicBezTo>
                  <a:pt x="810896" y="108700"/>
                  <a:pt x="810942" y="108716"/>
                  <a:pt x="810988" y="108731"/>
                </a:cubicBezTo>
                <a:cubicBezTo>
                  <a:pt x="815168" y="110738"/>
                  <a:pt x="819349" y="112494"/>
                  <a:pt x="823530" y="114375"/>
                </a:cubicBezTo>
                <a:lnTo>
                  <a:pt x="871692" y="135989"/>
                </a:lnTo>
                <a:lnTo>
                  <a:pt x="912286" y="153841"/>
                </a:lnTo>
                <a:lnTo>
                  <a:pt x="964043" y="176709"/>
                </a:lnTo>
                <a:cubicBezTo>
                  <a:pt x="965841" y="177504"/>
                  <a:pt x="967764" y="178047"/>
                  <a:pt x="969645" y="178674"/>
                </a:cubicBezTo>
                <a:cubicBezTo>
                  <a:pt x="970482" y="175789"/>
                  <a:pt x="967681" y="174953"/>
                  <a:pt x="966468" y="173281"/>
                </a:cubicBezTo>
                <a:cubicBezTo>
                  <a:pt x="965176" y="171670"/>
                  <a:pt x="963780" y="170148"/>
                  <a:pt x="962287" y="168724"/>
                </a:cubicBezTo>
                <a:lnTo>
                  <a:pt x="939712" y="144810"/>
                </a:lnTo>
                <a:lnTo>
                  <a:pt x="900915" y="103672"/>
                </a:lnTo>
                <a:cubicBezTo>
                  <a:pt x="896023" y="98488"/>
                  <a:pt x="890923" y="93471"/>
                  <a:pt x="886031" y="88246"/>
                </a:cubicBezTo>
                <a:cubicBezTo>
                  <a:pt x="872820" y="74115"/>
                  <a:pt x="859693" y="59942"/>
                  <a:pt x="846440" y="45811"/>
                </a:cubicBezTo>
                <a:cubicBezTo>
                  <a:pt x="842970" y="42091"/>
                  <a:pt x="839375" y="38495"/>
                  <a:pt x="835779" y="34858"/>
                </a:cubicBezTo>
                <a:cubicBezTo>
                  <a:pt x="835152" y="34342"/>
                  <a:pt x="834479" y="33880"/>
                  <a:pt x="833773" y="33478"/>
                </a:cubicBezTo>
                <a:close/>
                <a:moveTo>
                  <a:pt x="1213464" y="573584"/>
                </a:moveTo>
                <a:lnTo>
                  <a:pt x="1211917" y="573584"/>
                </a:lnTo>
                <a:cubicBezTo>
                  <a:pt x="1210705" y="575799"/>
                  <a:pt x="1209367" y="577764"/>
                  <a:pt x="1208238" y="580189"/>
                </a:cubicBezTo>
                <a:cubicBezTo>
                  <a:pt x="1201131" y="594571"/>
                  <a:pt x="1194149" y="609036"/>
                  <a:pt x="1186959" y="623376"/>
                </a:cubicBezTo>
                <a:cubicBezTo>
                  <a:pt x="1181733" y="633869"/>
                  <a:pt x="1176423" y="644279"/>
                  <a:pt x="1170779" y="654606"/>
                </a:cubicBezTo>
                <a:cubicBezTo>
                  <a:pt x="1168547" y="658067"/>
                  <a:pt x="1168547" y="662515"/>
                  <a:pt x="1170779" y="665977"/>
                </a:cubicBezTo>
                <a:cubicBezTo>
                  <a:pt x="1176172" y="675467"/>
                  <a:pt x="1181315" y="685167"/>
                  <a:pt x="1186499" y="694782"/>
                </a:cubicBezTo>
                <a:cubicBezTo>
                  <a:pt x="1192226" y="705317"/>
                  <a:pt x="1197954" y="715686"/>
                  <a:pt x="1203598" y="726388"/>
                </a:cubicBezTo>
                <a:cubicBezTo>
                  <a:pt x="1211667" y="741397"/>
                  <a:pt x="1219694" y="756489"/>
                  <a:pt x="1227721" y="771498"/>
                </a:cubicBezTo>
                <a:cubicBezTo>
                  <a:pt x="1232905" y="781155"/>
                  <a:pt x="1238089" y="790771"/>
                  <a:pt x="1243398" y="800345"/>
                </a:cubicBezTo>
                <a:cubicBezTo>
                  <a:pt x="1245016" y="803815"/>
                  <a:pt x="1247052" y="807072"/>
                  <a:pt x="1249460" y="810044"/>
                </a:cubicBezTo>
                <a:cubicBezTo>
                  <a:pt x="1249920" y="809124"/>
                  <a:pt x="1250338" y="808664"/>
                  <a:pt x="1250296" y="808330"/>
                </a:cubicBezTo>
                <a:cubicBezTo>
                  <a:pt x="1239176" y="733746"/>
                  <a:pt x="1227135" y="659288"/>
                  <a:pt x="1215429" y="584788"/>
                </a:cubicBezTo>
                <a:cubicBezTo>
                  <a:pt x="1215011" y="580816"/>
                  <a:pt x="1214175" y="577262"/>
                  <a:pt x="1213464" y="573584"/>
                </a:cubicBezTo>
                <a:close/>
                <a:moveTo>
                  <a:pt x="556592" y="82351"/>
                </a:moveTo>
                <a:lnTo>
                  <a:pt x="556884" y="82351"/>
                </a:lnTo>
                <a:lnTo>
                  <a:pt x="556048" y="64039"/>
                </a:lnTo>
                <a:cubicBezTo>
                  <a:pt x="555588" y="55134"/>
                  <a:pt x="555212" y="46229"/>
                  <a:pt x="554710" y="37325"/>
                </a:cubicBezTo>
                <a:cubicBezTo>
                  <a:pt x="554376" y="31722"/>
                  <a:pt x="553832" y="26162"/>
                  <a:pt x="553247" y="20602"/>
                </a:cubicBezTo>
                <a:cubicBezTo>
                  <a:pt x="552996" y="18219"/>
                  <a:pt x="551868" y="17759"/>
                  <a:pt x="549526" y="18888"/>
                </a:cubicBezTo>
                <a:cubicBezTo>
                  <a:pt x="542628" y="22190"/>
                  <a:pt x="535730" y="25451"/>
                  <a:pt x="528623" y="28796"/>
                </a:cubicBezTo>
                <a:cubicBezTo>
                  <a:pt x="510938" y="37325"/>
                  <a:pt x="493338" y="46397"/>
                  <a:pt x="475235" y="54884"/>
                </a:cubicBezTo>
                <a:cubicBezTo>
                  <a:pt x="467292" y="58604"/>
                  <a:pt x="467710" y="58688"/>
                  <a:pt x="472978" y="65419"/>
                </a:cubicBezTo>
                <a:cubicBezTo>
                  <a:pt x="481339" y="76289"/>
                  <a:pt x="489993" y="87075"/>
                  <a:pt x="498522" y="97861"/>
                </a:cubicBezTo>
                <a:lnTo>
                  <a:pt x="540329" y="150663"/>
                </a:lnTo>
                <a:cubicBezTo>
                  <a:pt x="546307" y="158272"/>
                  <a:pt x="552327" y="165881"/>
                  <a:pt x="558389" y="173406"/>
                </a:cubicBezTo>
                <a:cubicBezTo>
                  <a:pt x="558853" y="173952"/>
                  <a:pt x="559556" y="174233"/>
                  <a:pt x="560271" y="174159"/>
                </a:cubicBezTo>
                <a:cubicBezTo>
                  <a:pt x="560869" y="173775"/>
                  <a:pt x="561232" y="173114"/>
                  <a:pt x="561232" y="172403"/>
                </a:cubicBezTo>
                <a:cubicBezTo>
                  <a:pt x="561232" y="166257"/>
                  <a:pt x="561023" y="160154"/>
                  <a:pt x="560731" y="154050"/>
                </a:cubicBezTo>
                <a:cubicBezTo>
                  <a:pt x="559698" y="133425"/>
                  <a:pt x="558628" y="112814"/>
                  <a:pt x="557511" y="92217"/>
                </a:cubicBezTo>
                <a:cubicBezTo>
                  <a:pt x="557261" y="88914"/>
                  <a:pt x="556884" y="85654"/>
                  <a:pt x="556592" y="82351"/>
                </a:cubicBezTo>
                <a:close/>
                <a:moveTo>
                  <a:pt x="1216014" y="1129910"/>
                </a:moveTo>
                <a:lnTo>
                  <a:pt x="1214677" y="1129408"/>
                </a:lnTo>
                <a:cubicBezTo>
                  <a:pt x="1212419" y="1133045"/>
                  <a:pt x="1210078" y="1136641"/>
                  <a:pt x="1207946" y="1140362"/>
                </a:cubicBezTo>
                <a:cubicBezTo>
                  <a:pt x="1202929" y="1149225"/>
                  <a:pt x="1198121" y="1158213"/>
                  <a:pt x="1193062" y="1167076"/>
                </a:cubicBezTo>
                <a:cubicBezTo>
                  <a:pt x="1188882" y="1174393"/>
                  <a:pt x="1184492" y="1181541"/>
                  <a:pt x="1180311" y="1188816"/>
                </a:cubicBezTo>
                <a:cubicBezTo>
                  <a:pt x="1172995" y="1201651"/>
                  <a:pt x="1165762" y="1214569"/>
                  <a:pt x="1158446" y="1227404"/>
                </a:cubicBezTo>
                <a:cubicBezTo>
                  <a:pt x="1154934" y="1233633"/>
                  <a:pt x="1151255" y="1239737"/>
                  <a:pt x="1147702" y="1245924"/>
                </a:cubicBezTo>
                <a:cubicBezTo>
                  <a:pt x="1145319" y="1250105"/>
                  <a:pt x="1143187" y="1254537"/>
                  <a:pt x="1140595" y="1258466"/>
                </a:cubicBezTo>
                <a:cubicBezTo>
                  <a:pt x="1138412" y="1261606"/>
                  <a:pt x="1137869" y="1265603"/>
                  <a:pt x="1139131" y="1269211"/>
                </a:cubicBezTo>
                <a:cubicBezTo>
                  <a:pt x="1144525" y="1287815"/>
                  <a:pt x="1149500" y="1306545"/>
                  <a:pt x="1154642" y="1325190"/>
                </a:cubicBezTo>
                <a:cubicBezTo>
                  <a:pt x="1156072" y="1328757"/>
                  <a:pt x="1156561" y="1332628"/>
                  <a:pt x="1156063" y="1336437"/>
                </a:cubicBezTo>
                <a:cubicBezTo>
                  <a:pt x="1155817" y="1338498"/>
                  <a:pt x="1156523" y="1340563"/>
                  <a:pt x="1157986" y="1342039"/>
                </a:cubicBezTo>
                <a:cubicBezTo>
                  <a:pt x="1161665" y="1347265"/>
                  <a:pt x="1165386" y="1352407"/>
                  <a:pt x="1169149" y="1357549"/>
                </a:cubicBezTo>
                <a:cubicBezTo>
                  <a:pt x="1169609" y="1358155"/>
                  <a:pt x="1170127" y="1358716"/>
                  <a:pt x="1170696" y="1359221"/>
                </a:cubicBezTo>
                <a:cubicBezTo>
                  <a:pt x="1171314" y="1359844"/>
                  <a:pt x="1172322" y="1359844"/>
                  <a:pt x="1172941" y="1359226"/>
                </a:cubicBezTo>
                <a:cubicBezTo>
                  <a:pt x="1173066" y="1359104"/>
                  <a:pt x="1173171" y="1358958"/>
                  <a:pt x="1173246" y="1358803"/>
                </a:cubicBezTo>
                <a:cubicBezTo>
                  <a:pt x="1173756" y="1357633"/>
                  <a:pt x="1174149" y="1356412"/>
                  <a:pt x="1174417" y="1355166"/>
                </a:cubicBezTo>
                <a:cubicBezTo>
                  <a:pt x="1175169" y="1351445"/>
                  <a:pt x="1175713" y="1347641"/>
                  <a:pt x="1176423" y="1343878"/>
                </a:cubicBezTo>
                <a:cubicBezTo>
                  <a:pt x="1179517" y="1327615"/>
                  <a:pt x="1182736" y="1311352"/>
                  <a:pt x="1185788" y="1295048"/>
                </a:cubicBezTo>
                <a:cubicBezTo>
                  <a:pt x="1187628" y="1285014"/>
                  <a:pt x="1189258" y="1274980"/>
                  <a:pt x="1191098" y="1264947"/>
                </a:cubicBezTo>
                <a:cubicBezTo>
                  <a:pt x="1196670" y="1235151"/>
                  <a:pt x="1202247" y="1205342"/>
                  <a:pt x="1207820" y="1175521"/>
                </a:cubicBezTo>
                <a:cubicBezTo>
                  <a:pt x="1208573" y="1171550"/>
                  <a:pt x="1209284" y="1167536"/>
                  <a:pt x="1210036" y="1163523"/>
                </a:cubicBezTo>
                <a:cubicBezTo>
                  <a:pt x="1211416" y="1155997"/>
                  <a:pt x="1212795" y="1148472"/>
                  <a:pt x="1214217" y="1140947"/>
                </a:cubicBezTo>
                <a:cubicBezTo>
                  <a:pt x="1214802" y="1137351"/>
                  <a:pt x="1215387" y="1133631"/>
                  <a:pt x="1216014" y="1129910"/>
                </a:cubicBezTo>
                <a:close/>
                <a:moveTo>
                  <a:pt x="946150" y="1682850"/>
                </a:moveTo>
                <a:lnTo>
                  <a:pt x="946150" y="1683101"/>
                </a:lnTo>
                <a:cubicBezTo>
                  <a:pt x="964461" y="1681470"/>
                  <a:pt x="982731" y="1679840"/>
                  <a:pt x="1001043" y="1678334"/>
                </a:cubicBezTo>
                <a:cubicBezTo>
                  <a:pt x="1011954" y="1677415"/>
                  <a:pt x="1022908" y="1676704"/>
                  <a:pt x="1033861" y="1675910"/>
                </a:cubicBezTo>
                <a:cubicBezTo>
                  <a:pt x="1040216" y="1675450"/>
                  <a:pt x="1046403" y="1675032"/>
                  <a:pt x="1052925" y="1674405"/>
                </a:cubicBezTo>
                <a:cubicBezTo>
                  <a:pt x="1056144" y="1674112"/>
                  <a:pt x="1057106" y="1673067"/>
                  <a:pt x="1057106" y="1670224"/>
                </a:cubicBezTo>
                <a:cubicBezTo>
                  <a:pt x="1056521" y="1660065"/>
                  <a:pt x="1055935" y="1649864"/>
                  <a:pt x="1055266" y="1639705"/>
                </a:cubicBezTo>
                <a:cubicBezTo>
                  <a:pt x="1054597" y="1629546"/>
                  <a:pt x="1053719" y="1620390"/>
                  <a:pt x="1053051" y="1610691"/>
                </a:cubicBezTo>
                <a:cubicBezTo>
                  <a:pt x="1052340" y="1600030"/>
                  <a:pt x="1051755" y="1589327"/>
                  <a:pt x="1051086" y="1578667"/>
                </a:cubicBezTo>
                <a:cubicBezTo>
                  <a:pt x="1051019" y="1577651"/>
                  <a:pt x="1050864" y="1576643"/>
                  <a:pt x="1050626" y="1575656"/>
                </a:cubicBezTo>
                <a:cubicBezTo>
                  <a:pt x="1050208" y="1573775"/>
                  <a:pt x="1048786" y="1573315"/>
                  <a:pt x="1047198" y="1574570"/>
                </a:cubicBezTo>
                <a:cubicBezTo>
                  <a:pt x="1045609" y="1575824"/>
                  <a:pt x="1043310" y="1577872"/>
                  <a:pt x="1041470" y="1579628"/>
                </a:cubicBezTo>
                <a:cubicBezTo>
                  <a:pt x="1023159" y="1596602"/>
                  <a:pt x="1004889" y="1613659"/>
                  <a:pt x="986661" y="1630800"/>
                </a:cubicBezTo>
                <a:cubicBezTo>
                  <a:pt x="979805" y="1637238"/>
                  <a:pt x="973115" y="1643886"/>
                  <a:pt x="966259" y="1650324"/>
                </a:cubicBezTo>
                <a:cubicBezTo>
                  <a:pt x="956184" y="1659730"/>
                  <a:pt x="946024" y="1669012"/>
                  <a:pt x="935907" y="1678334"/>
                </a:cubicBezTo>
                <a:lnTo>
                  <a:pt x="935364" y="1678836"/>
                </a:lnTo>
                <a:cubicBezTo>
                  <a:pt x="934235" y="1680132"/>
                  <a:pt x="931894" y="1681010"/>
                  <a:pt x="932813" y="1683017"/>
                </a:cubicBezTo>
                <a:cubicBezTo>
                  <a:pt x="933148" y="1683728"/>
                  <a:pt x="935573" y="1683644"/>
                  <a:pt x="936994" y="1683602"/>
                </a:cubicBezTo>
                <a:cubicBezTo>
                  <a:pt x="940088" y="1683477"/>
                  <a:pt x="943098" y="1683142"/>
                  <a:pt x="946150" y="1682850"/>
                </a:cubicBezTo>
                <a:close/>
                <a:moveTo>
                  <a:pt x="515997" y="1255707"/>
                </a:moveTo>
                <a:cubicBezTo>
                  <a:pt x="515621" y="1252028"/>
                  <a:pt x="515161" y="1248767"/>
                  <a:pt x="514910" y="1245464"/>
                </a:cubicBezTo>
                <a:cubicBezTo>
                  <a:pt x="513907" y="1231501"/>
                  <a:pt x="512987" y="1217537"/>
                  <a:pt x="511942" y="1203657"/>
                </a:cubicBezTo>
                <a:cubicBezTo>
                  <a:pt x="511440" y="1196801"/>
                  <a:pt x="510771" y="1189945"/>
                  <a:pt x="510311" y="1183088"/>
                </a:cubicBezTo>
                <a:cubicBezTo>
                  <a:pt x="509559" y="1172177"/>
                  <a:pt x="508973" y="1161265"/>
                  <a:pt x="508263" y="1150312"/>
                </a:cubicBezTo>
                <a:cubicBezTo>
                  <a:pt x="508012" y="1146758"/>
                  <a:pt x="507510" y="1143246"/>
                  <a:pt x="507050" y="1139693"/>
                </a:cubicBezTo>
                <a:cubicBezTo>
                  <a:pt x="506908" y="1138384"/>
                  <a:pt x="505738" y="1137435"/>
                  <a:pt x="504429" y="1137577"/>
                </a:cubicBezTo>
                <a:cubicBezTo>
                  <a:pt x="504149" y="1137606"/>
                  <a:pt x="503873" y="1137686"/>
                  <a:pt x="503622" y="1137811"/>
                </a:cubicBezTo>
                <a:cubicBezTo>
                  <a:pt x="501741" y="1138564"/>
                  <a:pt x="499901" y="1139484"/>
                  <a:pt x="498104" y="1140403"/>
                </a:cubicBezTo>
                <a:lnTo>
                  <a:pt x="450903" y="1163899"/>
                </a:lnTo>
                <a:cubicBezTo>
                  <a:pt x="438165" y="1170254"/>
                  <a:pt x="425430" y="1176679"/>
                  <a:pt x="412692" y="1183172"/>
                </a:cubicBezTo>
                <a:cubicBezTo>
                  <a:pt x="406086" y="1186558"/>
                  <a:pt x="406128" y="1187353"/>
                  <a:pt x="412357" y="1191282"/>
                </a:cubicBezTo>
                <a:lnTo>
                  <a:pt x="467543" y="1226902"/>
                </a:lnTo>
                <a:lnTo>
                  <a:pt x="510520" y="1254704"/>
                </a:lnTo>
                <a:cubicBezTo>
                  <a:pt x="511841" y="1255506"/>
                  <a:pt x="513242" y="1256163"/>
                  <a:pt x="514701" y="1256669"/>
                </a:cubicBezTo>
                <a:cubicBezTo>
                  <a:pt x="514994" y="1256711"/>
                  <a:pt x="515704" y="1255874"/>
                  <a:pt x="515997" y="1255707"/>
                </a:cubicBezTo>
                <a:close/>
                <a:moveTo>
                  <a:pt x="916676" y="1350567"/>
                </a:moveTo>
                <a:cubicBezTo>
                  <a:pt x="916760" y="1349175"/>
                  <a:pt x="916760" y="1347779"/>
                  <a:pt x="916676" y="1346387"/>
                </a:cubicBezTo>
                <a:cubicBezTo>
                  <a:pt x="916007" y="1342206"/>
                  <a:pt x="915296" y="1338360"/>
                  <a:pt x="914544" y="1334346"/>
                </a:cubicBezTo>
                <a:cubicBezTo>
                  <a:pt x="911479" y="1318096"/>
                  <a:pt x="908411" y="1301833"/>
                  <a:pt x="905346" y="1285557"/>
                </a:cubicBezTo>
                <a:cubicBezTo>
                  <a:pt x="902282" y="1269282"/>
                  <a:pt x="899159" y="1252781"/>
                  <a:pt x="895981" y="1236058"/>
                </a:cubicBezTo>
                <a:cubicBezTo>
                  <a:pt x="895793" y="1235054"/>
                  <a:pt x="895542" y="1234064"/>
                  <a:pt x="895229" y="1233090"/>
                </a:cubicBezTo>
                <a:cubicBezTo>
                  <a:pt x="894226" y="1229536"/>
                  <a:pt x="893766" y="1228909"/>
                  <a:pt x="889919" y="1228909"/>
                </a:cubicBezTo>
                <a:cubicBezTo>
                  <a:pt x="887118" y="1228909"/>
                  <a:pt x="884317" y="1228909"/>
                  <a:pt x="881558" y="1229243"/>
                </a:cubicBezTo>
                <a:cubicBezTo>
                  <a:pt x="875454" y="1229661"/>
                  <a:pt x="869350" y="1230205"/>
                  <a:pt x="863247" y="1230623"/>
                </a:cubicBezTo>
                <a:cubicBezTo>
                  <a:pt x="860195" y="1230832"/>
                  <a:pt x="857143" y="1230623"/>
                  <a:pt x="854091" y="1230999"/>
                </a:cubicBezTo>
                <a:cubicBezTo>
                  <a:pt x="840378" y="1231961"/>
                  <a:pt x="826665" y="1232922"/>
                  <a:pt x="812953" y="1234009"/>
                </a:cubicBezTo>
                <a:cubicBezTo>
                  <a:pt x="807894" y="1234386"/>
                  <a:pt x="802835" y="1234971"/>
                  <a:pt x="797777" y="1235556"/>
                </a:cubicBezTo>
                <a:cubicBezTo>
                  <a:pt x="797484" y="1235556"/>
                  <a:pt x="796982" y="1236936"/>
                  <a:pt x="797191" y="1237270"/>
                </a:cubicBezTo>
                <a:cubicBezTo>
                  <a:pt x="797898" y="1238311"/>
                  <a:pt x="798726" y="1239269"/>
                  <a:pt x="799658" y="1240113"/>
                </a:cubicBezTo>
                <a:cubicBezTo>
                  <a:pt x="809650" y="1249561"/>
                  <a:pt x="819684" y="1258968"/>
                  <a:pt x="829634" y="1268417"/>
                </a:cubicBezTo>
                <a:cubicBezTo>
                  <a:pt x="835737" y="1274228"/>
                  <a:pt x="841674" y="1280164"/>
                  <a:pt x="847778" y="1285934"/>
                </a:cubicBezTo>
                <a:cubicBezTo>
                  <a:pt x="858313" y="1295884"/>
                  <a:pt x="868974" y="1305708"/>
                  <a:pt x="879509" y="1315700"/>
                </a:cubicBezTo>
                <a:cubicBezTo>
                  <a:pt x="890965" y="1326570"/>
                  <a:pt x="902336" y="1337524"/>
                  <a:pt x="913749" y="1348393"/>
                </a:cubicBezTo>
                <a:cubicBezTo>
                  <a:pt x="914686" y="1349171"/>
                  <a:pt x="915660" y="1349898"/>
                  <a:pt x="916676" y="1350567"/>
                </a:cubicBezTo>
                <a:close/>
                <a:moveTo>
                  <a:pt x="1084531" y="307440"/>
                </a:moveTo>
                <a:cubicBezTo>
                  <a:pt x="1082696" y="309787"/>
                  <a:pt x="1081538" y="312592"/>
                  <a:pt x="1081187" y="315550"/>
                </a:cubicBezTo>
                <a:cubicBezTo>
                  <a:pt x="1075614" y="337234"/>
                  <a:pt x="1070120" y="358946"/>
                  <a:pt x="1064715" y="380686"/>
                </a:cubicBezTo>
                <a:cubicBezTo>
                  <a:pt x="1063210" y="386622"/>
                  <a:pt x="1061955" y="392643"/>
                  <a:pt x="1060534" y="398537"/>
                </a:cubicBezTo>
                <a:cubicBezTo>
                  <a:pt x="1059660" y="400754"/>
                  <a:pt x="1060693" y="403266"/>
                  <a:pt x="1062875" y="404223"/>
                </a:cubicBezTo>
                <a:cubicBezTo>
                  <a:pt x="1064004" y="404808"/>
                  <a:pt x="1065007" y="405603"/>
                  <a:pt x="1066094" y="406272"/>
                </a:cubicBezTo>
                <a:lnTo>
                  <a:pt x="1093311" y="423245"/>
                </a:lnTo>
                <a:cubicBezTo>
                  <a:pt x="1103052" y="429266"/>
                  <a:pt x="1112835" y="435244"/>
                  <a:pt x="1122576" y="441306"/>
                </a:cubicBezTo>
                <a:cubicBezTo>
                  <a:pt x="1128220" y="444776"/>
                  <a:pt x="1133738" y="448413"/>
                  <a:pt x="1139299" y="451925"/>
                </a:cubicBezTo>
                <a:lnTo>
                  <a:pt x="1159408" y="464467"/>
                </a:lnTo>
                <a:cubicBezTo>
                  <a:pt x="1159826" y="464785"/>
                  <a:pt x="1160311" y="465002"/>
                  <a:pt x="1160829" y="465094"/>
                </a:cubicBezTo>
                <a:cubicBezTo>
                  <a:pt x="1161293" y="465144"/>
                  <a:pt x="1161762" y="465011"/>
                  <a:pt x="1162125" y="464718"/>
                </a:cubicBezTo>
                <a:cubicBezTo>
                  <a:pt x="1162439" y="464333"/>
                  <a:pt x="1162548" y="463819"/>
                  <a:pt x="1162418" y="463338"/>
                </a:cubicBezTo>
                <a:cubicBezTo>
                  <a:pt x="1161540" y="461248"/>
                  <a:pt x="1160578" y="459158"/>
                  <a:pt x="1159575" y="457109"/>
                </a:cubicBezTo>
                <a:cubicBezTo>
                  <a:pt x="1149010" y="435650"/>
                  <a:pt x="1138433" y="414187"/>
                  <a:pt x="1127843" y="392726"/>
                </a:cubicBezTo>
                <a:cubicBezTo>
                  <a:pt x="1120862" y="378554"/>
                  <a:pt x="1114047" y="364297"/>
                  <a:pt x="1106940" y="350125"/>
                </a:cubicBezTo>
                <a:cubicBezTo>
                  <a:pt x="1100640" y="337332"/>
                  <a:pt x="1094260" y="324581"/>
                  <a:pt x="1087792" y="311871"/>
                </a:cubicBezTo>
                <a:cubicBezTo>
                  <a:pt x="1086852" y="310292"/>
                  <a:pt x="1085761" y="308807"/>
                  <a:pt x="1084531" y="307440"/>
                </a:cubicBezTo>
                <a:close/>
                <a:moveTo>
                  <a:pt x="1057106" y="395235"/>
                </a:moveTo>
                <a:cubicBezTo>
                  <a:pt x="1058235" y="390260"/>
                  <a:pt x="1059154" y="385786"/>
                  <a:pt x="1060283" y="381397"/>
                </a:cubicBezTo>
                <a:cubicBezTo>
                  <a:pt x="1064493" y="364841"/>
                  <a:pt x="1068674" y="348299"/>
                  <a:pt x="1072825" y="331772"/>
                </a:cubicBezTo>
                <a:cubicBezTo>
                  <a:pt x="1075125" y="322867"/>
                  <a:pt x="1077006" y="313920"/>
                  <a:pt x="1079556" y="305099"/>
                </a:cubicBezTo>
                <a:cubicBezTo>
                  <a:pt x="1081040" y="301172"/>
                  <a:pt x="1079744" y="296737"/>
                  <a:pt x="1076379" y="294229"/>
                </a:cubicBezTo>
                <a:cubicBezTo>
                  <a:pt x="1073912" y="292028"/>
                  <a:pt x="1071609" y="289652"/>
                  <a:pt x="1069481" y="287122"/>
                </a:cubicBezTo>
                <a:cubicBezTo>
                  <a:pt x="1060158" y="276670"/>
                  <a:pt x="1050918" y="266218"/>
                  <a:pt x="1041554" y="255683"/>
                </a:cubicBezTo>
                <a:cubicBezTo>
                  <a:pt x="1029471" y="242221"/>
                  <a:pt x="1017222" y="228884"/>
                  <a:pt x="1005056" y="215464"/>
                </a:cubicBezTo>
                <a:lnTo>
                  <a:pt x="989546" y="198742"/>
                </a:lnTo>
                <a:cubicBezTo>
                  <a:pt x="989253" y="198407"/>
                  <a:pt x="988668" y="198365"/>
                  <a:pt x="988208" y="198198"/>
                </a:cubicBezTo>
                <a:cubicBezTo>
                  <a:pt x="988208" y="198825"/>
                  <a:pt x="987455" y="199578"/>
                  <a:pt x="987623" y="200079"/>
                </a:cubicBezTo>
                <a:cubicBezTo>
                  <a:pt x="991469" y="211158"/>
                  <a:pt x="995357" y="222195"/>
                  <a:pt x="999203" y="233274"/>
                </a:cubicBezTo>
                <a:cubicBezTo>
                  <a:pt x="1003049" y="244353"/>
                  <a:pt x="1007774" y="256184"/>
                  <a:pt x="1011244" y="267890"/>
                </a:cubicBezTo>
                <a:cubicBezTo>
                  <a:pt x="1013919" y="276921"/>
                  <a:pt x="1018309" y="285240"/>
                  <a:pt x="1020525" y="294521"/>
                </a:cubicBezTo>
                <a:cubicBezTo>
                  <a:pt x="1022912" y="302326"/>
                  <a:pt x="1025705" y="310001"/>
                  <a:pt x="1028886" y="317515"/>
                </a:cubicBezTo>
                <a:cubicBezTo>
                  <a:pt x="1034208" y="332399"/>
                  <a:pt x="1039463" y="347296"/>
                  <a:pt x="1044647" y="362207"/>
                </a:cubicBezTo>
                <a:cubicBezTo>
                  <a:pt x="1048243" y="372533"/>
                  <a:pt x="1051629" y="383111"/>
                  <a:pt x="1055183" y="393270"/>
                </a:cubicBezTo>
                <a:cubicBezTo>
                  <a:pt x="1055392" y="393730"/>
                  <a:pt x="1056103" y="394189"/>
                  <a:pt x="1057106" y="395276"/>
                </a:cubicBezTo>
                <a:close/>
                <a:moveTo>
                  <a:pt x="299311" y="416640"/>
                </a:moveTo>
                <a:cubicBezTo>
                  <a:pt x="298412" y="415873"/>
                  <a:pt x="297446" y="415188"/>
                  <a:pt x="296426" y="414591"/>
                </a:cubicBezTo>
                <a:cubicBezTo>
                  <a:pt x="287772" y="410787"/>
                  <a:pt x="279118" y="406982"/>
                  <a:pt x="270422" y="403345"/>
                </a:cubicBezTo>
                <a:cubicBezTo>
                  <a:pt x="257295" y="397827"/>
                  <a:pt x="244084" y="392475"/>
                  <a:pt x="230915" y="386957"/>
                </a:cubicBezTo>
                <a:lnTo>
                  <a:pt x="168873" y="361036"/>
                </a:lnTo>
                <a:cubicBezTo>
                  <a:pt x="166992" y="360242"/>
                  <a:pt x="165152" y="359364"/>
                  <a:pt x="163229" y="358737"/>
                </a:cubicBezTo>
                <a:cubicBezTo>
                  <a:pt x="161306" y="358110"/>
                  <a:pt x="159383" y="358737"/>
                  <a:pt x="158630" y="361329"/>
                </a:cubicBezTo>
                <a:cubicBezTo>
                  <a:pt x="156456" y="368395"/>
                  <a:pt x="154450" y="375460"/>
                  <a:pt x="152108" y="382483"/>
                </a:cubicBezTo>
                <a:cubicBezTo>
                  <a:pt x="147928" y="395569"/>
                  <a:pt x="143454" y="408613"/>
                  <a:pt x="139106" y="421699"/>
                </a:cubicBezTo>
                <a:cubicBezTo>
                  <a:pt x="138646" y="423120"/>
                  <a:pt x="138103" y="424583"/>
                  <a:pt x="137727" y="425879"/>
                </a:cubicBezTo>
                <a:cubicBezTo>
                  <a:pt x="137303" y="427050"/>
                  <a:pt x="137910" y="428346"/>
                  <a:pt x="139082" y="428768"/>
                </a:cubicBezTo>
                <a:cubicBezTo>
                  <a:pt x="139411" y="428889"/>
                  <a:pt x="139763" y="428931"/>
                  <a:pt x="140110" y="428889"/>
                </a:cubicBezTo>
                <a:cubicBezTo>
                  <a:pt x="142158" y="428889"/>
                  <a:pt x="144290" y="428889"/>
                  <a:pt x="146255" y="428638"/>
                </a:cubicBezTo>
                <a:lnTo>
                  <a:pt x="203406" y="424165"/>
                </a:lnTo>
                <a:lnTo>
                  <a:pt x="241534" y="421113"/>
                </a:lnTo>
                <a:lnTo>
                  <a:pt x="288776" y="417643"/>
                </a:lnTo>
                <a:cubicBezTo>
                  <a:pt x="291786" y="417769"/>
                  <a:pt x="294796" y="417142"/>
                  <a:pt x="299311" y="416640"/>
                </a:cubicBezTo>
                <a:close/>
                <a:moveTo>
                  <a:pt x="1054974" y="1126022"/>
                </a:moveTo>
                <a:cubicBezTo>
                  <a:pt x="1054681" y="1135178"/>
                  <a:pt x="1054430" y="1144291"/>
                  <a:pt x="1054054" y="1153447"/>
                </a:cubicBezTo>
                <a:cubicBezTo>
                  <a:pt x="1053260" y="1172804"/>
                  <a:pt x="1052340" y="1192119"/>
                  <a:pt x="1051504" y="1211475"/>
                </a:cubicBezTo>
                <a:cubicBezTo>
                  <a:pt x="1051504" y="1216325"/>
                  <a:pt x="1051253" y="1221133"/>
                  <a:pt x="1051044" y="1225982"/>
                </a:cubicBezTo>
                <a:cubicBezTo>
                  <a:pt x="1050291" y="1242245"/>
                  <a:pt x="1049121" y="1258550"/>
                  <a:pt x="1048870" y="1274855"/>
                </a:cubicBezTo>
                <a:cubicBezTo>
                  <a:pt x="1048619" y="1292665"/>
                  <a:pt x="1045651" y="1287397"/>
                  <a:pt x="1061412" y="1295758"/>
                </a:cubicBezTo>
                <a:cubicBezTo>
                  <a:pt x="1073954" y="1302489"/>
                  <a:pt x="1086789" y="1308844"/>
                  <a:pt x="1099540" y="1315240"/>
                </a:cubicBezTo>
                <a:cubicBezTo>
                  <a:pt x="1101881" y="1316411"/>
                  <a:pt x="1104432" y="1319421"/>
                  <a:pt x="1106940" y="1317247"/>
                </a:cubicBezTo>
                <a:cubicBezTo>
                  <a:pt x="1108779" y="1315533"/>
                  <a:pt x="1106940" y="1312439"/>
                  <a:pt x="1106187" y="1310056"/>
                </a:cubicBezTo>
                <a:cubicBezTo>
                  <a:pt x="1102007" y="1294044"/>
                  <a:pt x="1097533" y="1278032"/>
                  <a:pt x="1093227" y="1262062"/>
                </a:cubicBezTo>
                <a:cubicBezTo>
                  <a:pt x="1088921" y="1246092"/>
                  <a:pt x="1084866" y="1230539"/>
                  <a:pt x="1080685" y="1214778"/>
                </a:cubicBezTo>
                <a:cubicBezTo>
                  <a:pt x="1078553" y="1206918"/>
                  <a:pt x="1076254" y="1199100"/>
                  <a:pt x="1074163" y="1191199"/>
                </a:cubicBezTo>
                <a:cubicBezTo>
                  <a:pt x="1071655" y="1181876"/>
                  <a:pt x="1069314" y="1172469"/>
                  <a:pt x="1066889" y="1163105"/>
                </a:cubicBezTo>
                <a:cubicBezTo>
                  <a:pt x="1064673" y="1154743"/>
                  <a:pt x="1062457" y="1146382"/>
                  <a:pt x="1060200" y="1138020"/>
                </a:cubicBezTo>
                <a:cubicBezTo>
                  <a:pt x="1059619" y="1133610"/>
                  <a:pt x="1057808" y="1129450"/>
                  <a:pt x="1054974" y="1126022"/>
                </a:cubicBezTo>
                <a:close/>
                <a:moveTo>
                  <a:pt x="872737" y="1121841"/>
                </a:moveTo>
                <a:cubicBezTo>
                  <a:pt x="865295" y="1132126"/>
                  <a:pt x="858857" y="1140905"/>
                  <a:pt x="852502" y="1149810"/>
                </a:cubicBezTo>
                <a:cubicBezTo>
                  <a:pt x="844642" y="1160763"/>
                  <a:pt x="836908" y="1171800"/>
                  <a:pt x="829048" y="1182754"/>
                </a:cubicBezTo>
                <a:cubicBezTo>
                  <a:pt x="818764" y="1197023"/>
                  <a:pt x="808467" y="1211254"/>
                  <a:pt x="798153" y="1225439"/>
                </a:cubicBezTo>
                <a:cubicBezTo>
                  <a:pt x="797254" y="1226676"/>
                  <a:pt x="796472" y="1227989"/>
                  <a:pt x="795812" y="1229369"/>
                </a:cubicBezTo>
                <a:cubicBezTo>
                  <a:pt x="795812" y="1229703"/>
                  <a:pt x="796313" y="1230874"/>
                  <a:pt x="796773" y="1230957"/>
                </a:cubicBezTo>
                <a:cubicBezTo>
                  <a:pt x="798023" y="1231125"/>
                  <a:pt x="799286" y="1231125"/>
                  <a:pt x="800536" y="1230957"/>
                </a:cubicBezTo>
                <a:cubicBezTo>
                  <a:pt x="808437" y="1230414"/>
                  <a:pt x="816297" y="1229787"/>
                  <a:pt x="824157" y="1229201"/>
                </a:cubicBezTo>
                <a:lnTo>
                  <a:pt x="879802" y="1225313"/>
                </a:lnTo>
                <a:cubicBezTo>
                  <a:pt x="883398" y="1225063"/>
                  <a:pt x="886909" y="1224728"/>
                  <a:pt x="890463" y="1224352"/>
                </a:cubicBezTo>
                <a:cubicBezTo>
                  <a:pt x="891964" y="1224318"/>
                  <a:pt x="893155" y="1223077"/>
                  <a:pt x="893122" y="1221576"/>
                </a:cubicBezTo>
                <a:cubicBezTo>
                  <a:pt x="893122" y="1221471"/>
                  <a:pt x="893113" y="1221363"/>
                  <a:pt x="893097" y="1221258"/>
                </a:cubicBezTo>
                <a:cubicBezTo>
                  <a:pt x="893013" y="1220246"/>
                  <a:pt x="892858" y="1219239"/>
                  <a:pt x="892637" y="1218248"/>
                </a:cubicBezTo>
                <a:cubicBezTo>
                  <a:pt x="890045" y="1205497"/>
                  <a:pt x="887369" y="1192788"/>
                  <a:pt x="884819" y="1180078"/>
                </a:cubicBezTo>
                <a:cubicBezTo>
                  <a:pt x="882018" y="1166073"/>
                  <a:pt x="879342" y="1152068"/>
                  <a:pt x="876458" y="1138271"/>
                </a:cubicBezTo>
                <a:cubicBezTo>
                  <a:pt x="875538" y="1133547"/>
                  <a:pt x="874284" y="1128488"/>
                  <a:pt x="872737" y="1122050"/>
                </a:cubicBezTo>
                <a:close/>
                <a:moveTo>
                  <a:pt x="605172" y="1320174"/>
                </a:moveTo>
                <a:lnTo>
                  <a:pt x="606217" y="1319296"/>
                </a:lnTo>
                <a:cubicBezTo>
                  <a:pt x="604879" y="1316578"/>
                  <a:pt x="603583" y="1313819"/>
                  <a:pt x="602036" y="1311185"/>
                </a:cubicBezTo>
                <a:cubicBezTo>
                  <a:pt x="589494" y="1287828"/>
                  <a:pt x="576952" y="1264474"/>
                  <a:pt x="564410" y="1241117"/>
                </a:cubicBezTo>
                <a:cubicBezTo>
                  <a:pt x="558557" y="1230121"/>
                  <a:pt x="552871" y="1219001"/>
                  <a:pt x="547018" y="1208005"/>
                </a:cubicBezTo>
                <a:cubicBezTo>
                  <a:pt x="538656" y="1192507"/>
                  <a:pt x="530295" y="1177026"/>
                  <a:pt x="521934" y="1161558"/>
                </a:cubicBezTo>
                <a:cubicBezTo>
                  <a:pt x="519174" y="1156374"/>
                  <a:pt x="516248" y="1151315"/>
                  <a:pt x="513321" y="1146256"/>
                </a:cubicBezTo>
                <a:cubicBezTo>
                  <a:pt x="513004" y="1145914"/>
                  <a:pt x="512527" y="1145755"/>
                  <a:pt x="512067" y="1145838"/>
                </a:cubicBezTo>
                <a:cubicBezTo>
                  <a:pt x="511624" y="1146039"/>
                  <a:pt x="511310" y="1146449"/>
                  <a:pt x="511231" y="1146925"/>
                </a:cubicBezTo>
                <a:cubicBezTo>
                  <a:pt x="511649" y="1153782"/>
                  <a:pt x="512025" y="1160680"/>
                  <a:pt x="512569" y="1167494"/>
                </a:cubicBezTo>
                <a:cubicBezTo>
                  <a:pt x="513907" y="1184761"/>
                  <a:pt x="515370" y="1202027"/>
                  <a:pt x="516750" y="1219293"/>
                </a:cubicBezTo>
                <a:cubicBezTo>
                  <a:pt x="517502" y="1229452"/>
                  <a:pt x="518004" y="1239653"/>
                  <a:pt x="518631" y="1249812"/>
                </a:cubicBezTo>
                <a:cubicBezTo>
                  <a:pt x="518631" y="1252070"/>
                  <a:pt x="518631" y="1254369"/>
                  <a:pt x="519049" y="1256627"/>
                </a:cubicBezTo>
                <a:cubicBezTo>
                  <a:pt x="519254" y="1258947"/>
                  <a:pt x="520521" y="1261046"/>
                  <a:pt x="522477" y="1262313"/>
                </a:cubicBezTo>
                <a:cubicBezTo>
                  <a:pt x="530211" y="1267664"/>
                  <a:pt x="537820" y="1273224"/>
                  <a:pt x="545513" y="1278659"/>
                </a:cubicBezTo>
                <a:cubicBezTo>
                  <a:pt x="558808" y="1288066"/>
                  <a:pt x="572102" y="1297514"/>
                  <a:pt x="585439" y="1306879"/>
                </a:cubicBezTo>
                <a:cubicBezTo>
                  <a:pt x="592128" y="1311603"/>
                  <a:pt x="598691" y="1315951"/>
                  <a:pt x="605172" y="1320383"/>
                </a:cubicBezTo>
                <a:close/>
                <a:moveTo>
                  <a:pt x="816214" y="1014522"/>
                </a:moveTo>
                <a:lnTo>
                  <a:pt x="816214" y="1014062"/>
                </a:lnTo>
                <a:cubicBezTo>
                  <a:pt x="805009" y="1014564"/>
                  <a:pt x="793847" y="1015149"/>
                  <a:pt x="782768" y="1015609"/>
                </a:cubicBezTo>
                <a:cubicBezTo>
                  <a:pt x="763257" y="1016362"/>
                  <a:pt x="743649" y="1017060"/>
                  <a:pt x="723945" y="1017700"/>
                </a:cubicBezTo>
                <a:cubicBezTo>
                  <a:pt x="715584" y="1017992"/>
                  <a:pt x="715584" y="1017950"/>
                  <a:pt x="713619" y="1025810"/>
                </a:cubicBezTo>
                <a:cubicBezTo>
                  <a:pt x="710442" y="1038352"/>
                  <a:pt x="707390" y="1050894"/>
                  <a:pt x="704338" y="1063437"/>
                </a:cubicBezTo>
                <a:cubicBezTo>
                  <a:pt x="703251" y="1067868"/>
                  <a:pt x="702289" y="1072342"/>
                  <a:pt x="701286" y="1076815"/>
                </a:cubicBezTo>
                <a:cubicBezTo>
                  <a:pt x="701077" y="1077735"/>
                  <a:pt x="702248" y="1078947"/>
                  <a:pt x="703125" y="1078738"/>
                </a:cubicBezTo>
                <a:cubicBezTo>
                  <a:pt x="703636" y="1078638"/>
                  <a:pt x="704141" y="1078500"/>
                  <a:pt x="704630" y="1078320"/>
                </a:cubicBezTo>
                <a:lnTo>
                  <a:pt x="749448" y="1061597"/>
                </a:lnTo>
                <a:lnTo>
                  <a:pt x="798529" y="1042575"/>
                </a:lnTo>
                <a:lnTo>
                  <a:pt x="846398" y="1023971"/>
                </a:lnTo>
                <a:cubicBezTo>
                  <a:pt x="853505" y="1021211"/>
                  <a:pt x="860696" y="1018619"/>
                  <a:pt x="867845" y="1015902"/>
                </a:cubicBezTo>
                <a:cubicBezTo>
                  <a:pt x="868740" y="1015572"/>
                  <a:pt x="869564" y="1015074"/>
                  <a:pt x="870270" y="1014439"/>
                </a:cubicBezTo>
                <a:cubicBezTo>
                  <a:pt x="870897" y="1013812"/>
                  <a:pt x="869350" y="1012934"/>
                  <a:pt x="867385" y="1012975"/>
                </a:cubicBezTo>
                <a:cubicBezTo>
                  <a:pt x="863832" y="1012975"/>
                  <a:pt x="860278" y="1012975"/>
                  <a:pt x="856683" y="1012975"/>
                </a:cubicBezTo>
                <a:close/>
                <a:moveTo>
                  <a:pt x="1044856" y="1275984"/>
                </a:moveTo>
                <a:cubicBezTo>
                  <a:pt x="1045860" y="1256083"/>
                  <a:pt x="1046905" y="1237772"/>
                  <a:pt x="1047699" y="1219461"/>
                </a:cubicBezTo>
                <a:cubicBezTo>
                  <a:pt x="1048410" y="1203699"/>
                  <a:pt x="1048870" y="1187896"/>
                  <a:pt x="1049455" y="1172093"/>
                </a:cubicBezTo>
                <a:cubicBezTo>
                  <a:pt x="1049790" y="1163426"/>
                  <a:pt x="1050095" y="1154756"/>
                  <a:pt x="1050375" y="1146089"/>
                </a:cubicBezTo>
                <a:cubicBezTo>
                  <a:pt x="1050709" y="1135679"/>
                  <a:pt x="1051169" y="1125186"/>
                  <a:pt x="1051420" y="1114776"/>
                </a:cubicBezTo>
                <a:cubicBezTo>
                  <a:pt x="1051420" y="1109968"/>
                  <a:pt x="1051002" y="1109466"/>
                  <a:pt x="1046445" y="1108755"/>
                </a:cubicBezTo>
                <a:cubicBezTo>
                  <a:pt x="1043435" y="1108296"/>
                  <a:pt x="1040383" y="1108128"/>
                  <a:pt x="1037331" y="1107794"/>
                </a:cubicBezTo>
                <a:lnTo>
                  <a:pt x="1019856" y="1105662"/>
                </a:lnTo>
                <a:lnTo>
                  <a:pt x="999203" y="1103404"/>
                </a:lnTo>
                <a:cubicBezTo>
                  <a:pt x="996736" y="1103153"/>
                  <a:pt x="995733" y="1104240"/>
                  <a:pt x="996318" y="1106540"/>
                </a:cubicBezTo>
                <a:cubicBezTo>
                  <a:pt x="998158" y="1113939"/>
                  <a:pt x="1000039" y="1121381"/>
                  <a:pt x="1002130" y="1128739"/>
                </a:cubicBezTo>
                <a:cubicBezTo>
                  <a:pt x="1007899" y="1149099"/>
                  <a:pt x="1013836" y="1169376"/>
                  <a:pt x="1019563" y="1189736"/>
                </a:cubicBezTo>
                <a:cubicBezTo>
                  <a:pt x="1025542" y="1210848"/>
                  <a:pt x="1031395" y="1231961"/>
                  <a:pt x="1037331" y="1253073"/>
                </a:cubicBezTo>
                <a:cubicBezTo>
                  <a:pt x="1039045" y="1259219"/>
                  <a:pt x="1040927" y="1265281"/>
                  <a:pt x="1042766" y="1271385"/>
                </a:cubicBezTo>
                <a:cubicBezTo>
                  <a:pt x="1043268" y="1272597"/>
                  <a:pt x="1043811" y="1273684"/>
                  <a:pt x="1044856" y="1276193"/>
                </a:cubicBezTo>
                <a:close/>
                <a:moveTo>
                  <a:pt x="721771" y="1153823"/>
                </a:moveTo>
                <a:lnTo>
                  <a:pt x="722398" y="1153823"/>
                </a:lnTo>
                <a:cubicBezTo>
                  <a:pt x="722398" y="1156625"/>
                  <a:pt x="722398" y="1159426"/>
                  <a:pt x="722398" y="1162185"/>
                </a:cubicBezTo>
                <a:cubicBezTo>
                  <a:pt x="723193" y="1175939"/>
                  <a:pt x="724154" y="1189652"/>
                  <a:pt x="724823" y="1203407"/>
                </a:cubicBezTo>
                <a:cubicBezTo>
                  <a:pt x="726078" y="1229160"/>
                  <a:pt x="727206" y="1254913"/>
                  <a:pt x="728419" y="1280624"/>
                </a:cubicBezTo>
                <a:cubicBezTo>
                  <a:pt x="728419" y="1283927"/>
                  <a:pt x="728962" y="1287230"/>
                  <a:pt x="729297" y="1290532"/>
                </a:cubicBezTo>
                <a:cubicBezTo>
                  <a:pt x="729326" y="1291318"/>
                  <a:pt x="729982" y="1291933"/>
                  <a:pt x="730768" y="1291904"/>
                </a:cubicBezTo>
                <a:cubicBezTo>
                  <a:pt x="731032" y="1291895"/>
                  <a:pt x="731291" y="1291812"/>
                  <a:pt x="731512" y="1291661"/>
                </a:cubicBezTo>
                <a:cubicBezTo>
                  <a:pt x="732641" y="1290616"/>
                  <a:pt x="733770" y="1289571"/>
                  <a:pt x="734815" y="1288484"/>
                </a:cubicBezTo>
                <a:cubicBezTo>
                  <a:pt x="743636" y="1279286"/>
                  <a:pt x="752416" y="1270005"/>
                  <a:pt x="761237" y="1260849"/>
                </a:cubicBezTo>
                <a:cubicBezTo>
                  <a:pt x="769055" y="1252739"/>
                  <a:pt x="776915" y="1244754"/>
                  <a:pt x="784691" y="1236643"/>
                </a:cubicBezTo>
                <a:cubicBezTo>
                  <a:pt x="787701" y="1233549"/>
                  <a:pt x="787659" y="1233131"/>
                  <a:pt x="785151" y="1229494"/>
                </a:cubicBezTo>
                <a:cubicBezTo>
                  <a:pt x="778629" y="1220100"/>
                  <a:pt x="772065" y="1210710"/>
                  <a:pt x="765460" y="1201316"/>
                </a:cubicBezTo>
                <a:cubicBezTo>
                  <a:pt x="762826" y="1197554"/>
                  <a:pt x="760067" y="1193875"/>
                  <a:pt x="757475" y="1190112"/>
                </a:cubicBezTo>
                <a:cubicBezTo>
                  <a:pt x="747065" y="1174978"/>
                  <a:pt x="736571" y="1159802"/>
                  <a:pt x="726328" y="1144668"/>
                </a:cubicBezTo>
                <a:cubicBezTo>
                  <a:pt x="725789" y="1143806"/>
                  <a:pt x="725174" y="1142995"/>
                  <a:pt x="724489" y="1142243"/>
                </a:cubicBezTo>
                <a:cubicBezTo>
                  <a:pt x="724196" y="1141908"/>
                  <a:pt x="723486" y="1141490"/>
                  <a:pt x="723235" y="1141658"/>
                </a:cubicBezTo>
                <a:cubicBezTo>
                  <a:pt x="722984" y="1141825"/>
                  <a:pt x="721855" y="1142577"/>
                  <a:pt x="721855" y="1143121"/>
                </a:cubicBezTo>
                <a:cubicBezTo>
                  <a:pt x="721730" y="1146925"/>
                  <a:pt x="721771" y="1150479"/>
                  <a:pt x="721771" y="1154032"/>
                </a:cubicBezTo>
                <a:close/>
                <a:moveTo>
                  <a:pt x="1143354" y="1301026"/>
                </a:moveTo>
                <a:cubicBezTo>
                  <a:pt x="1143216" y="1299492"/>
                  <a:pt x="1142978" y="1297970"/>
                  <a:pt x="1142643" y="1296469"/>
                </a:cubicBezTo>
                <a:cubicBezTo>
                  <a:pt x="1120736" y="1217341"/>
                  <a:pt x="1098788" y="1138200"/>
                  <a:pt x="1076797" y="1059047"/>
                </a:cubicBezTo>
                <a:cubicBezTo>
                  <a:pt x="1076709" y="1058813"/>
                  <a:pt x="1076601" y="1058587"/>
                  <a:pt x="1076463" y="1058378"/>
                </a:cubicBezTo>
                <a:lnTo>
                  <a:pt x="1075961" y="1057793"/>
                </a:lnTo>
                <a:lnTo>
                  <a:pt x="1074874" y="1057291"/>
                </a:lnTo>
                <a:cubicBezTo>
                  <a:pt x="1074372" y="1058378"/>
                  <a:pt x="1073745" y="1059423"/>
                  <a:pt x="1073327" y="1060552"/>
                </a:cubicBezTo>
                <a:cubicBezTo>
                  <a:pt x="1068758" y="1072454"/>
                  <a:pt x="1064213" y="1084382"/>
                  <a:pt x="1059698" y="1096339"/>
                </a:cubicBezTo>
                <a:cubicBezTo>
                  <a:pt x="1058778" y="1098734"/>
                  <a:pt x="1057900" y="1101117"/>
                  <a:pt x="1057064" y="1103488"/>
                </a:cubicBezTo>
                <a:cubicBezTo>
                  <a:pt x="1055935" y="1106184"/>
                  <a:pt x="1056040" y="1109240"/>
                  <a:pt x="1057357" y="1111849"/>
                </a:cubicBezTo>
                <a:cubicBezTo>
                  <a:pt x="1058778" y="1114817"/>
                  <a:pt x="1060074" y="1117869"/>
                  <a:pt x="1061537" y="1120879"/>
                </a:cubicBezTo>
                <a:cubicBezTo>
                  <a:pt x="1067307" y="1133672"/>
                  <a:pt x="1073089" y="1146465"/>
                  <a:pt x="1078887" y="1159258"/>
                </a:cubicBezTo>
                <a:cubicBezTo>
                  <a:pt x="1087249" y="1177319"/>
                  <a:pt x="1094690" y="1195672"/>
                  <a:pt x="1103177" y="1213607"/>
                </a:cubicBezTo>
                <a:cubicBezTo>
                  <a:pt x="1113378" y="1235305"/>
                  <a:pt x="1122701" y="1257379"/>
                  <a:pt x="1132442" y="1279245"/>
                </a:cubicBezTo>
                <a:cubicBezTo>
                  <a:pt x="1135139" y="1287004"/>
                  <a:pt x="1138805" y="1294391"/>
                  <a:pt x="1143354" y="1301235"/>
                </a:cubicBezTo>
                <a:close/>
                <a:moveTo>
                  <a:pt x="1184367" y="1097551"/>
                </a:moveTo>
                <a:cubicBezTo>
                  <a:pt x="1183907" y="1096966"/>
                  <a:pt x="1183572" y="1096130"/>
                  <a:pt x="1182987" y="1095837"/>
                </a:cubicBezTo>
                <a:cubicBezTo>
                  <a:pt x="1179517" y="1094290"/>
                  <a:pt x="1176005" y="1092785"/>
                  <a:pt x="1172410" y="1091364"/>
                </a:cubicBezTo>
                <a:lnTo>
                  <a:pt x="1091889" y="1059967"/>
                </a:lnTo>
                <a:cubicBezTo>
                  <a:pt x="1089046" y="1058880"/>
                  <a:pt x="1086078" y="1058043"/>
                  <a:pt x="1083152" y="1057166"/>
                </a:cubicBezTo>
                <a:cubicBezTo>
                  <a:pt x="1082349" y="1056944"/>
                  <a:pt x="1081521" y="1057416"/>
                  <a:pt x="1081300" y="1058219"/>
                </a:cubicBezTo>
                <a:cubicBezTo>
                  <a:pt x="1081241" y="1058432"/>
                  <a:pt x="1081233" y="1058658"/>
                  <a:pt x="1081270" y="1058880"/>
                </a:cubicBezTo>
                <a:cubicBezTo>
                  <a:pt x="1081417" y="1059636"/>
                  <a:pt x="1081626" y="1060376"/>
                  <a:pt x="1081897" y="1061095"/>
                </a:cubicBezTo>
                <a:cubicBezTo>
                  <a:pt x="1084113" y="1066530"/>
                  <a:pt x="1086078" y="1071965"/>
                  <a:pt x="1088587" y="1077358"/>
                </a:cubicBezTo>
                <a:cubicBezTo>
                  <a:pt x="1098340" y="1100101"/>
                  <a:pt x="1108098" y="1122832"/>
                  <a:pt x="1117852" y="1145546"/>
                </a:cubicBezTo>
                <a:cubicBezTo>
                  <a:pt x="1119273" y="1148848"/>
                  <a:pt x="1120736" y="1151148"/>
                  <a:pt x="1124332" y="1147260"/>
                </a:cubicBezTo>
                <a:cubicBezTo>
                  <a:pt x="1125828" y="1145893"/>
                  <a:pt x="1127421" y="1144634"/>
                  <a:pt x="1129098" y="1143497"/>
                </a:cubicBezTo>
                <a:lnTo>
                  <a:pt x="1178012" y="1104198"/>
                </a:lnTo>
                <a:cubicBezTo>
                  <a:pt x="1179810" y="1102735"/>
                  <a:pt x="1181524" y="1101230"/>
                  <a:pt x="1183196" y="1099642"/>
                </a:cubicBezTo>
                <a:cubicBezTo>
                  <a:pt x="1183664" y="1099065"/>
                  <a:pt x="1184057" y="1098433"/>
                  <a:pt x="1184367" y="1097760"/>
                </a:cubicBezTo>
                <a:close/>
                <a:moveTo>
                  <a:pt x="687155" y="4130"/>
                </a:moveTo>
                <a:lnTo>
                  <a:pt x="687155" y="4130"/>
                </a:lnTo>
                <a:cubicBezTo>
                  <a:pt x="682974" y="3795"/>
                  <a:pt x="678543" y="3419"/>
                  <a:pt x="674195" y="3210"/>
                </a:cubicBezTo>
                <a:cubicBezTo>
                  <a:pt x="673024" y="3210"/>
                  <a:pt x="671227" y="3210"/>
                  <a:pt x="670809" y="3921"/>
                </a:cubicBezTo>
                <a:cubicBezTo>
                  <a:pt x="669931" y="5259"/>
                  <a:pt x="671561" y="6095"/>
                  <a:pt x="672523" y="6805"/>
                </a:cubicBezTo>
                <a:lnTo>
                  <a:pt x="704338" y="30594"/>
                </a:lnTo>
                <a:cubicBezTo>
                  <a:pt x="714539" y="38203"/>
                  <a:pt x="724823" y="45728"/>
                  <a:pt x="734982" y="53378"/>
                </a:cubicBezTo>
                <a:cubicBezTo>
                  <a:pt x="753934" y="67648"/>
                  <a:pt x="772830" y="81946"/>
                  <a:pt x="791673" y="96273"/>
                </a:cubicBezTo>
                <a:cubicBezTo>
                  <a:pt x="793111" y="97325"/>
                  <a:pt x="794604" y="98302"/>
                  <a:pt x="796146" y="99199"/>
                </a:cubicBezTo>
                <a:cubicBezTo>
                  <a:pt x="796522" y="99408"/>
                  <a:pt x="797442" y="99492"/>
                  <a:pt x="797568" y="99199"/>
                </a:cubicBezTo>
                <a:cubicBezTo>
                  <a:pt x="797860" y="98568"/>
                  <a:pt x="798032" y="97887"/>
                  <a:pt x="798069" y="97192"/>
                </a:cubicBezTo>
                <a:cubicBezTo>
                  <a:pt x="798028" y="96676"/>
                  <a:pt x="797869" y="96176"/>
                  <a:pt x="797609" y="95729"/>
                </a:cubicBezTo>
                <a:cubicBezTo>
                  <a:pt x="793429" y="85444"/>
                  <a:pt x="788955" y="75076"/>
                  <a:pt x="784524" y="64792"/>
                </a:cubicBezTo>
                <a:cubicBezTo>
                  <a:pt x="780343" y="55176"/>
                  <a:pt x="776162" y="45644"/>
                  <a:pt x="771982" y="36070"/>
                </a:cubicBezTo>
                <a:cubicBezTo>
                  <a:pt x="768303" y="27709"/>
                  <a:pt x="764624" y="19348"/>
                  <a:pt x="761070" y="10986"/>
                </a:cubicBezTo>
                <a:cubicBezTo>
                  <a:pt x="760472" y="9084"/>
                  <a:pt x="758716" y="7784"/>
                  <a:pt x="756722" y="7767"/>
                </a:cubicBezTo>
                <a:cubicBezTo>
                  <a:pt x="746563" y="7349"/>
                  <a:pt x="736362" y="6847"/>
                  <a:pt x="726203" y="6304"/>
                </a:cubicBezTo>
                <a:cubicBezTo>
                  <a:pt x="713117" y="5635"/>
                  <a:pt x="700157" y="4882"/>
                  <a:pt x="687155" y="4130"/>
                </a:cubicBezTo>
                <a:close/>
                <a:moveTo>
                  <a:pt x="388444" y="1184510"/>
                </a:moveTo>
                <a:lnTo>
                  <a:pt x="388444" y="1183130"/>
                </a:lnTo>
                <a:cubicBezTo>
                  <a:pt x="375902" y="1177653"/>
                  <a:pt x="363861" y="1172093"/>
                  <a:pt x="351486" y="1166825"/>
                </a:cubicBezTo>
                <a:cubicBezTo>
                  <a:pt x="333217" y="1159049"/>
                  <a:pt x="314821" y="1151566"/>
                  <a:pt x="296510" y="1143873"/>
                </a:cubicBezTo>
                <a:cubicBezTo>
                  <a:pt x="284553" y="1138815"/>
                  <a:pt x="272638" y="1133631"/>
                  <a:pt x="260723" y="1128530"/>
                </a:cubicBezTo>
                <a:cubicBezTo>
                  <a:pt x="259081" y="1127849"/>
                  <a:pt x="257390" y="1127289"/>
                  <a:pt x="255664" y="1126858"/>
                </a:cubicBezTo>
                <a:cubicBezTo>
                  <a:pt x="254746" y="1126628"/>
                  <a:pt x="253815" y="1127184"/>
                  <a:pt x="253584" y="1128104"/>
                </a:cubicBezTo>
                <a:cubicBezTo>
                  <a:pt x="253552" y="1128229"/>
                  <a:pt x="253535" y="1128359"/>
                  <a:pt x="253532" y="1128488"/>
                </a:cubicBezTo>
                <a:cubicBezTo>
                  <a:pt x="253498" y="1130014"/>
                  <a:pt x="253610" y="1131540"/>
                  <a:pt x="253867" y="1133045"/>
                </a:cubicBezTo>
                <a:cubicBezTo>
                  <a:pt x="255915" y="1145086"/>
                  <a:pt x="258047" y="1157126"/>
                  <a:pt x="260096" y="1169167"/>
                </a:cubicBezTo>
                <a:cubicBezTo>
                  <a:pt x="260890" y="1173682"/>
                  <a:pt x="261768" y="1178197"/>
                  <a:pt x="262855" y="1182629"/>
                </a:cubicBezTo>
                <a:cubicBezTo>
                  <a:pt x="263942" y="1187060"/>
                  <a:pt x="264778" y="1187520"/>
                  <a:pt x="269210" y="1187311"/>
                </a:cubicBezTo>
                <a:cubicBezTo>
                  <a:pt x="276317" y="1187018"/>
                  <a:pt x="283466" y="1186600"/>
                  <a:pt x="290573" y="1186517"/>
                </a:cubicBezTo>
                <a:cubicBezTo>
                  <a:pt x="318082" y="1186057"/>
                  <a:pt x="345591" y="1185764"/>
                  <a:pt x="373100" y="1185346"/>
                </a:cubicBezTo>
                <a:cubicBezTo>
                  <a:pt x="378326" y="1185262"/>
                  <a:pt x="383385" y="1184802"/>
                  <a:pt x="388444" y="1184510"/>
                </a:cubicBezTo>
                <a:close/>
                <a:moveTo>
                  <a:pt x="960406" y="961009"/>
                </a:moveTo>
                <a:cubicBezTo>
                  <a:pt x="959587" y="961264"/>
                  <a:pt x="958788" y="961586"/>
                  <a:pt x="958023" y="961971"/>
                </a:cubicBezTo>
                <a:cubicBezTo>
                  <a:pt x="955431" y="963601"/>
                  <a:pt x="952797" y="965190"/>
                  <a:pt x="950331" y="966988"/>
                </a:cubicBezTo>
                <a:cubicBezTo>
                  <a:pt x="934833" y="978138"/>
                  <a:pt x="919364" y="989283"/>
                  <a:pt x="903925" y="1000433"/>
                </a:cubicBezTo>
                <a:cubicBezTo>
                  <a:pt x="900831" y="1002691"/>
                  <a:pt x="897779" y="1005032"/>
                  <a:pt x="894769" y="1007373"/>
                </a:cubicBezTo>
                <a:cubicBezTo>
                  <a:pt x="894226" y="1007791"/>
                  <a:pt x="893640" y="1008669"/>
                  <a:pt x="893766" y="1009213"/>
                </a:cubicBezTo>
                <a:cubicBezTo>
                  <a:pt x="893891" y="1009756"/>
                  <a:pt x="894727" y="1010342"/>
                  <a:pt x="895354" y="1010509"/>
                </a:cubicBezTo>
                <a:lnTo>
                  <a:pt x="917679" y="1015777"/>
                </a:lnTo>
                <a:cubicBezTo>
                  <a:pt x="935029" y="1019957"/>
                  <a:pt x="952421" y="1023929"/>
                  <a:pt x="969771" y="1028068"/>
                </a:cubicBezTo>
                <a:cubicBezTo>
                  <a:pt x="979930" y="1030493"/>
                  <a:pt x="990047" y="1033043"/>
                  <a:pt x="1000248" y="1035468"/>
                </a:cubicBezTo>
                <a:cubicBezTo>
                  <a:pt x="1003008" y="1036091"/>
                  <a:pt x="1005800" y="1036567"/>
                  <a:pt x="1008610" y="1036889"/>
                </a:cubicBezTo>
                <a:cubicBezTo>
                  <a:pt x="1010240" y="1037140"/>
                  <a:pt x="1011118" y="1035969"/>
                  <a:pt x="1010449" y="1034590"/>
                </a:cubicBezTo>
                <a:cubicBezTo>
                  <a:pt x="1009730" y="1032955"/>
                  <a:pt x="1008890" y="1031379"/>
                  <a:pt x="1007941" y="1029866"/>
                </a:cubicBezTo>
                <a:cubicBezTo>
                  <a:pt x="1004011" y="1023929"/>
                  <a:pt x="999956" y="1018034"/>
                  <a:pt x="995984" y="1012098"/>
                </a:cubicBezTo>
                <a:cubicBezTo>
                  <a:pt x="988041" y="1000224"/>
                  <a:pt x="980110" y="988364"/>
                  <a:pt x="972196" y="976520"/>
                </a:cubicBezTo>
                <a:cubicBezTo>
                  <a:pt x="969060" y="971837"/>
                  <a:pt x="965925" y="967197"/>
                  <a:pt x="962706" y="962598"/>
                </a:cubicBezTo>
                <a:cubicBezTo>
                  <a:pt x="962012" y="961975"/>
                  <a:pt x="961238" y="961440"/>
                  <a:pt x="960406" y="961009"/>
                </a:cubicBezTo>
                <a:close/>
                <a:moveTo>
                  <a:pt x="827418" y="1585523"/>
                </a:moveTo>
                <a:cubicBezTo>
                  <a:pt x="827042" y="1588031"/>
                  <a:pt x="828588" y="1589160"/>
                  <a:pt x="829801" y="1590373"/>
                </a:cubicBezTo>
                <a:cubicBezTo>
                  <a:pt x="837702" y="1598316"/>
                  <a:pt x="845688" y="1606176"/>
                  <a:pt x="853631" y="1614077"/>
                </a:cubicBezTo>
                <a:cubicBezTo>
                  <a:pt x="871190" y="1631498"/>
                  <a:pt x="888749" y="1648902"/>
                  <a:pt x="906308" y="1666294"/>
                </a:cubicBezTo>
                <a:cubicBezTo>
                  <a:pt x="910488" y="1670475"/>
                  <a:pt x="915171" y="1674656"/>
                  <a:pt x="919644" y="1678836"/>
                </a:cubicBezTo>
                <a:cubicBezTo>
                  <a:pt x="920204" y="1679300"/>
                  <a:pt x="920932" y="1679513"/>
                  <a:pt x="921651" y="1679422"/>
                </a:cubicBezTo>
                <a:cubicBezTo>
                  <a:pt x="922266" y="1679054"/>
                  <a:pt x="922667" y="1678418"/>
                  <a:pt x="922738" y="1677707"/>
                </a:cubicBezTo>
                <a:cubicBezTo>
                  <a:pt x="923072" y="1672105"/>
                  <a:pt x="923449" y="1666503"/>
                  <a:pt x="923574" y="1660985"/>
                </a:cubicBezTo>
                <a:cubicBezTo>
                  <a:pt x="923992" y="1644262"/>
                  <a:pt x="924285" y="1627539"/>
                  <a:pt x="924661" y="1610523"/>
                </a:cubicBezTo>
                <a:cubicBezTo>
                  <a:pt x="924661" y="1605758"/>
                  <a:pt x="924661" y="1605339"/>
                  <a:pt x="920146" y="1604085"/>
                </a:cubicBezTo>
                <a:cubicBezTo>
                  <a:pt x="918432" y="1603625"/>
                  <a:pt x="916676" y="1603207"/>
                  <a:pt x="914962" y="1602873"/>
                </a:cubicBezTo>
                <a:lnTo>
                  <a:pt x="882143" y="1596142"/>
                </a:lnTo>
                <a:cubicBezTo>
                  <a:pt x="875914" y="1594846"/>
                  <a:pt x="869601" y="1593466"/>
                  <a:pt x="863456" y="1592254"/>
                </a:cubicBezTo>
                <a:cubicBezTo>
                  <a:pt x="852460" y="1590080"/>
                  <a:pt x="841465" y="1588073"/>
                  <a:pt x="830428" y="1585899"/>
                </a:cubicBezTo>
                <a:cubicBezTo>
                  <a:pt x="829341" y="1585732"/>
                  <a:pt x="828379" y="1585648"/>
                  <a:pt x="827418" y="1585523"/>
                </a:cubicBezTo>
                <a:close/>
                <a:moveTo>
                  <a:pt x="1043769" y="1295173"/>
                </a:moveTo>
                <a:cubicBezTo>
                  <a:pt x="1042954" y="1295604"/>
                  <a:pt x="1042172" y="1296093"/>
                  <a:pt x="1041428" y="1296636"/>
                </a:cubicBezTo>
                <a:cubicBezTo>
                  <a:pt x="1033067" y="1303367"/>
                  <a:pt x="1024705" y="1310098"/>
                  <a:pt x="1016637" y="1316954"/>
                </a:cubicBezTo>
                <a:cubicBezTo>
                  <a:pt x="1004513" y="1327043"/>
                  <a:pt x="992430" y="1337177"/>
                  <a:pt x="980390" y="1347348"/>
                </a:cubicBezTo>
                <a:cubicBezTo>
                  <a:pt x="978132" y="1349229"/>
                  <a:pt x="975164" y="1350567"/>
                  <a:pt x="974662" y="1353996"/>
                </a:cubicBezTo>
                <a:cubicBezTo>
                  <a:pt x="976782" y="1355835"/>
                  <a:pt x="979403" y="1357001"/>
                  <a:pt x="982188" y="1357340"/>
                </a:cubicBezTo>
                <a:cubicBezTo>
                  <a:pt x="995649" y="1361103"/>
                  <a:pt x="1009153" y="1364740"/>
                  <a:pt x="1022615" y="1368503"/>
                </a:cubicBezTo>
                <a:cubicBezTo>
                  <a:pt x="1034154" y="1371680"/>
                  <a:pt x="1045651" y="1375024"/>
                  <a:pt x="1057148" y="1378202"/>
                </a:cubicBezTo>
                <a:cubicBezTo>
                  <a:pt x="1059991" y="1378954"/>
                  <a:pt x="1062666" y="1381003"/>
                  <a:pt x="1065844" y="1379372"/>
                </a:cubicBezTo>
                <a:cubicBezTo>
                  <a:pt x="1065467" y="1376655"/>
                  <a:pt x="1065342" y="1373854"/>
                  <a:pt x="1064715" y="1371220"/>
                </a:cubicBezTo>
                <a:cubicBezTo>
                  <a:pt x="1061830" y="1359598"/>
                  <a:pt x="1058778" y="1348059"/>
                  <a:pt x="1055852" y="1336437"/>
                </a:cubicBezTo>
                <a:cubicBezTo>
                  <a:pt x="1052674" y="1323894"/>
                  <a:pt x="1049622" y="1311352"/>
                  <a:pt x="1046445" y="1298810"/>
                </a:cubicBezTo>
                <a:cubicBezTo>
                  <a:pt x="1046223" y="1297836"/>
                  <a:pt x="1045872" y="1296891"/>
                  <a:pt x="1045400" y="1296009"/>
                </a:cubicBezTo>
                <a:cubicBezTo>
                  <a:pt x="1045191" y="1295717"/>
                  <a:pt x="1044522" y="1295466"/>
                  <a:pt x="1043769" y="1295173"/>
                </a:cubicBezTo>
                <a:close/>
                <a:moveTo>
                  <a:pt x="1170863" y="483573"/>
                </a:moveTo>
                <a:cubicBezTo>
                  <a:pt x="1170462" y="484568"/>
                  <a:pt x="1170177" y="485605"/>
                  <a:pt x="1170027" y="486667"/>
                </a:cubicBezTo>
                <a:cubicBezTo>
                  <a:pt x="1170027" y="540598"/>
                  <a:pt x="1168104" y="594529"/>
                  <a:pt x="1168396" y="649254"/>
                </a:cubicBezTo>
                <a:cubicBezTo>
                  <a:pt x="1169441" y="648209"/>
                  <a:pt x="1170110" y="647791"/>
                  <a:pt x="1170403" y="647247"/>
                </a:cubicBezTo>
                <a:cubicBezTo>
                  <a:pt x="1173384" y="641675"/>
                  <a:pt x="1176310" y="636014"/>
                  <a:pt x="1179182" y="630274"/>
                </a:cubicBezTo>
                <a:cubicBezTo>
                  <a:pt x="1187544" y="613927"/>
                  <a:pt x="1195905" y="597581"/>
                  <a:pt x="1204016" y="581234"/>
                </a:cubicBezTo>
                <a:cubicBezTo>
                  <a:pt x="1206315" y="576677"/>
                  <a:pt x="1208197" y="571995"/>
                  <a:pt x="1210663" y="567480"/>
                </a:cubicBezTo>
                <a:cubicBezTo>
                  <a:pt x="1211830" y="565168"/>
                  <a:pt x="1211721" y="562417"/>
                  <a:pt x="1210371" y="560205"/>
                </a:cubicBezTo>
                <a:cubicBezTo>
                  <a:pt x="1207988" y="555397"/>
                  <a:pt x="1205688" y="550590"/>
                  <a:pt x="1203305" y="545782"/>
                </a:cubicBezTo>
                <a:cubicBezTo>
                  <a:pt x="1193982" y="526801"/>
                  <a:pt x="1184701" y="507821"/>
                  <a:pt x="1175294" y="488882"/>
                </a:cubicBezTo>
                <a:cubicBezTo>
                  <a:pt x="1174575" y="486596"/>
                  <a:pt x="1172982" y="484689"/>
                  <a:pt x="1170863" y="483573"/>
                </a:cubicBezTo>
                <a:close/>
                <a:moveTo>
                  <a:pt x="792843" y="1205539"/>
                </a:moveTo>
                <a:lnTo>
                  <a:pt x="792843" y="1210681"/>
                </a:lnTo>
                <a:cubicBezTo>
                  <a:pt x="792843" y="1214862"/>
                  <a:pt x="792843" y="1218833"/>
                  <a:pt x="792843" y="1222889"/>
                </a:cubicBezTo>
                <a:cubicBezTo>
                  <a:pt x="792952" y="1223361"/>
                  <a:pt x="793303" y="1223741"/>
                  <a:pt x="793763" y="1223892"/>
                </a:cubicBezTo>
                <a:cubicBezTo>
                  <a:pt x="794240" y="1223913"/>
                  <a:pt x="794704" y="1223746"/>
                  <a:pt x="795059" y="1223432"/>
                </a:cubicBezTo>
                <a:cubicBezTo>
                  <a:pt x="795410" y="1223081"/>
                  <a:pt x="795720" y="1222688"/>
                  <a:pt x="795979" y="1222262"/>
                </a:cubicBezTo>
                <a:cubicBezTo>
                  <a:pt x="805553" y="1209009"/>
                  <a:pt x="815127" y="1195839"/>
                  <a:pt x="824659" y="1182587"/>
                </a:cubicBezTo>
                <a:cubicBezTo>
                  <a:pt x="838175" y="1163690"/>
                  <a:pt x="851653" y="1144781"/>
                  <a:pt x="865086" y="1125854"/>
                </a:cubicBezTo>
                <a:cubicBezTo>
                  <a:pt x="866340" y="1124099"/>
                  <a:pt x="868556" y="1122761"/>
                  <a:pt x="867929" y="1120085"/>
                </a:cubicBezTo>
                <a:cubicBezTo>
                  <a:pt x="865964" y="1120085"/>
                  <a:pt x="863748" y="1120085"/>
                  <a:pt x="861950" y="1120085"/>
                </a:cubicBezTo>
                <a:cubicBezTo>
                  <a:pt x="858397" y="1120085"/>
                  <a:pt x="854802" y="1120420"/>
                  <a:pt x="851248" y="1120754"/>
                </a:cubicBezTo>
                <a:cubicBezTo>
                  <a:pt x="836281" y="1122217"/>
                  <a:pt x="821314" y="1123681"/>
                  <a:pt x="806347" y="1125227"/>
                </a:cubicBezTo>
                <a:cubicBezTo>
                  <a:pt x="803839" y="1125478"/>
                  <a:pt x="801330" y="1126022"/>
                  <a:pt x="798864" y="1126482"/>
                </a:cubicBezTo>
                <a:cubicBezTo>
                  <a:pt x="797275" y="1126720"/>
                  <a:pt x="796083" y="1128054"/>
                  <a:pt x="796021" y="1129659"/>
                </a:cubicBezTo>
                <a:cubicBezTo>
                  <a:pt x="796021" y="1131457"/>
                  <a:pt x="795728" y="1133254"/>
                  <a:pt x="795686" y="1135010"/>
                </a:cubicBezTo>
                <a:cubicBezTo>
                  <a:pt x="795435" y="1142159"/>
                  <a:pt x="795268" y="1149308"/>
                  <a:pt x="794976" y="1156457"/>
                </a:cubicBezTo>
                <a:cubicBezTo>
                  <a:pt x="794348" y="1173180"/>
                  <a:pt x="793512" y="1190028"/>
                  <a:pt x="792843" y="1205539"/>
                </a:cubicBezTo>
                <a:close/>
                <a:moveTo>
                  <a:pt x="1185537" y="1104491"/>
                </a:moveTo>
                <a:cubicBezTo>
                  <a:pt x="1184617" y="1104746"/>
                  <a:pt x="1183735" y="1105110"/>
                  <a:pt x="1182903" y="1105578"/>
                </a:cubicBezTo>
                <a:cubicBezTo>
                  <a:pt x="1177301" y="1109968"/>
                  <a:pt x="1171657" y="1114358"/>
                  <a:pt x="1166181" y="1118831"/>
                </a:cubicBezTo>
                <a:cubicBezTo>
                  <a:pt x="1160704" y="1123304"/>
                  <a:pt x="1155185" y="1127861"/>
                  <a:pt x="1149458" y="1132335"/>
                </a:cubicBezTo>
                <a:cubicBezTo>
                  <a:pt x="1141096" y="1139024"/>
                  <a:pt x="1132735" y="1145671"/>
                  <a:pt x="1124373" y="1152318"/>
                </a:cubicBezTo>
                <a:cubicBezTo>
                  <a:pt x="1122266" y="1153828"/>
                  <a:pt x="1121041" y="1156290"/>
                  <a:pt x="1121113" y="1158882"/>
                </a:cubicBezTo>
                <a:cubicBezTo>
                  <a:pt x="1121113" y="1173640"/>
                  <a:pt x="1121405" y="1188398"/>
                  <a:pt x="1121656" y="1203114"/>
                </a:cubicBezTo>
                <a:cubicBezTo>
                  <a:pt x="1121685" y="1205154"/>
                  <a:pt x="1121995" y="1207178"/>
                  <a:pt x="1122576" y="1209134"/>
                </a:cubicBezTo>
                <a:cubicBezTo>
                  <a:pt x="1125377" y="1219711"/>
                  <a:pt x="1128303" y="1230038"/>
                  <a:pt x="1131230" y="1240782"/>
                </a:cubicBezTo>
                <a:cubicBezTo>
                  <a:pt x="1131798" y="1242392"/>
                  <a:pt x="1132455" y="1243968"/>
                  <a:pt x="1133195" y="1245506"/>
                </a:cubicBezTo>
                <a:cubicBezTo>
                  <a:pt x="1133947" y="1244796"/>
                  <a:pt x="1134533" y="1244545"/>
                  <a:pt x="1134658" y="1244127"/>
                </a:cubicBezTo>
                <a:cubicBezTo>
                  <a:pt x="1151046" y="1199531"/>
                  <a:pt x="1167393" y="1154839"/>
                  <a:pt x="1183698" y="1110051"/>
                </a:cubicBezTo>
                <a:cubicBezTo>
                  <a:pt x="1184367" y="1108421"/>
                  <a:pt x="1184826" y="1106790"/>
                  <a:pt x="1185537" y="1104491"/>
                </a:cubicBezTo>
                <a:close/>
                <a:moveTo>
                  <a:pt x="790168" y="1175020"/>
                </a:moveTo>
                <a:lnTo>
                  <a:pt x="790795" y="1175020"/>
                </a:lnTo>
                <a:cubicBezTo>
                  <a:pt x="790795" y="1169417"/>
                  <a:pt x="790795" y="1163815"/>
                  <a:pt x="790795" y="1158297"/>
                </a:cubicBezTo>
                <a:cubicBezTo>
                  <a:pt x="791046" y="1148890"/>
                  <a:pt x="791422" y="1139442"/>
                  <a:pt x="791715" y="1129993"/>
                </a:cubicBezTo>
                <a:cubicBezTo>
                  <a:pt x="791949" y="1128605"/>
                  <a:pt x="791012" y="1127289"/>
                  <a:pt x="789624" y="1127054"/>
                </a:cubicBezTo>
                <a:cubicBezTo>
                  <a:pt x="789432" y="1127021"/>
                  <a:pt x="789235" y="1127013"/>
                  <a:pt x="789039" y="1127025"/>
                </a:cubicBezTo>
                <a:cubicBezTo>
                  <a:pt x="787509" y="1126921"/>
                  <a:pt x="785970" y="1126921"/>
                  <a:pt x="784440" y="1127025"/>
                </a:cubicBezTo>
                <a:cubicBezTo>
                  <a:pt x="767968" y="1128476"/>
                  <a:pt x="751484" y="1129964"/>
                  <a:pt x="734982" y="1131498"/>
                </a:cubicBezTo>
                <a:cubicBezTo>
                  <a:pt x="731931" y="1131791"/>
                  <a:pt x="728920" y="1132335"/>
                  <a:pt x="725910" y="1132836"/>
                </a:cubicBezTo>
                <a:cubicBezTo>
                  <a:pt x="724861" y="1132995"/>
                  <a:pt x="724138" y="1133978"/>
                  <a:pt x="724297" y="1135027"/>
                </a:cubicBezTo>
                <a:cubicBezTo>
                  <a:pt x="724338" y="1135290"/>
                  <a:pt x="724430" y="1135537"/>
                  <a:pt x="724572" y="1135763"/>
                </a:cubicBezTo>
                <a:cubicBezTo>
                  <a:pt x="725037" y="1136678"/>
                  <a:pt x="725568" y="1137561"/>
                  <a:pt x="726161" y="1138397"/>
                </a:cubicBezTo>
                <a:cubicBezTo>
                  <a:pt x="736069" y="1152862"/>
                  <a:pt x="745978" y="1167411"/>
                  <a:pt x="756011" y="1181834"/>
                </a:cubicBezTo>
                <a:cubicBezTo>
                  <a:pt x="764749" y="1194376"/>
                  <a:pt x="773612" y="1206918"/>
                  <a:pt x="782433" y="1219461"/>
                </a:cubicBezTo>
                <a:cubicBezTo>
                  <a:pt x="783730" y="1221342"/>
                  <a:pt x="784984" y="1224436"/>
                  <a:pt x="787116" y="1223850"/>
                </a:cubicBezTo>
                <a:cubicBezTo>
                  <a:pt x="790084" y="1223014"/>
                  <a:pt x="788914" y="1219669"/>
                  <a:pt x="788955" y="1217161"/>
                </a:cubicBezTo>
                <a:cubicBezTo>
                  <a:pt x="789415" y="1203072"/>
                  <a:pt x="789833" y="1189025"/>
                  <a:pt x="790168" y="1175020"/>
                </a:cubicBezTo>
                <a:close/>
                <a:moveTo>
                  <a:pt x="1064715" y="1136850"/>
                </a:moveTo>
                <a:cubicBezTo>
                  <a:pt x="1063966" y="1138142"/>
                  <a:pt x="1063966" y="1139739"/>
                  <a:pt x="1064715" y="1141030"/>
                </a:cubicBezTo>
                <a:cubicBezTo>
                  <a:pt x="1067265" y="1150395"/>
                  <a:pt x="1069857" y="1159718"/>
                  <a:pt x="1072365" y="1169083"/>
                </a:cubicBezTo>
                <a:cubicBezTo>
                  <a:pt x="1077717" y="1188787"/>
                  <a:pt x="1083026" y="1208478"/>
                  <a:pt x="1088294" y="1228156"/>
                </a:cubicBezTo>
                <a:cubicBezTo>
                  <a:pt x="1094649" y="1252028"/>
                  <a:pt x="1100836" y="1275942"/>
                  <a:pt x="1107274" y="1299855"/>
                </a:cubicBezTo>
                <a:cubicBezTo>
                  <a:pt x="1108779" y="1305499"/>
                  <a:pt x="1110368" y="1311143"/>
                  <a:pt x="1111790" y="1316829"/>
                </a:cubicBezTo>
                <a:cubicBezTo>
                  <a:pt x="1112329" y="1320174"/>
                  <a:pt x="1114929" y="1322812"/>
                  <a:pt x="1118270" y="1323393"/>
                </a:cubicBezTo>
                <a:cubicBezTo>
                  <a:pt x="1126631" y="1325190"/>
                  <a:pt x="1134993" y="1327281"/>
                  <a:pt x="1143563" y="1329162"/>
                </a:cubicBezTo>
                <a:cubicBezTo>
                  <a:pt x="1145737" y="1329664"/>
                  <a:pt x="1147953" y="1330834"/>
                  <a:pt x="1150085" y="1328953"/>
                </a:cubicBezTo>
                <a:cubicBezTo>
                  <a:pt x="1149750" y="1326980"/>
                  <a:pt x="1149261" y="1325036"/>
                  <a:pt x="1148622" y="1323142"/>
                </a:cubicBezTo>
                <a:cubicBezTo>
                  <a:pt x="1145528" y="1316160"/>
                  <a:pt x="1142183" y="1309304"/>
                  <a:pt x="1139090" y="1302238"/>
                </a:cubicBezTo>
                <a:cubicBezTo>
                  <a:pt x="1132275" y="1286853"/>
                  <a:pt x="1125669" y="1271385"/>
                  <a:pt x="1118813" y="1256000"/>
                </a:cubicBezTo>
                <a:cubicBezTo>
                  <a:pt x="1108905" y="1233926"/>
                  <a:pt x="1098871" y="1211893"/>
                  <a:pt x="1088921" y="1189777"/>
                </a:cubicBezTo>
                <a:cubicBezTo>
                  <a:pt x="1081521" y="1173305"/>
                  <a:pt x="1074163" y="1156750"/>
                  <a:pt x="1066721" y="1140278"/>
                </a:cubicBezTo>
                <a:cubicBezTo>
                  <a:pt x="1066111" y="1139103"/>
                  <a:pt x="1065442" y="1137958"/>
                  <a:pt x="1064715" y="1136850"/>
                </a:cubicBezTo>
                <a:close/>
                <a:moveTo>
                  <a:pt x="1147535" y="1014397"/>
                </a:moveTo>
                <a:cubicBezTo>
                  <a:pt x="1146113" y="1015066"/>
                  <a:pt x="1144901" y="1015526"/>
                  <a:pt x="1143814" y="1016111"/>
                </a:cubicBezTo>
                <a:lnTo>
                  <a:pt x="1124624" y="1027023"/>
                </a:lnTo>
                <a:lnTo>
                  <a:pt x="1088587" y="1047048"/>
                </a:lnTo>
                <a:cubicBezTo>
                  <a:pt x="1087211" y="1047713"/>
                  <a:pt x="1085898" y="1048495"/>
                  <a:pt x="1084657" y="1049389"/>
                </a:cubicBezTo>
                <a:cubicBezTo>
                  <a:pt x="1083833" y="1049950"/>
                  <a:pt x="1083285" y="1050828"/>
                  <a:pt x="1083152" y="1051814"/>
                </a:cubicBezTo>
                <a:cubicBezTo>
                  <a:pt x="1083152" y="1052525"/>
                  <a:pt x="1084239" y="1053528"/>
                  <a:pt x="1085075" y="1053821"/>
                </a:cubicBezTo>
                <a:cubicBezTo>
                  <a:pt x="1094314" y="1057500"/>
                  <a:pt x="1103554" y="1061054"/>
                  <a:pt x="1112835" y="1064649"/>
                </a:cubicBezTo>
                <a:lnTo>
                  <a:pt x="1144190" y="1076815"/>
                </a:lnTo>
                <a:cubicBezTo>
                  <a:pt x="1156983" y="1081790"/>
                  <a:pt x="1169818" y="1086807"/>
                  <a:pt x="1182653" y="1091740"/>
                </a:cubicBezTo>
                <a:cubicBezTo>
                  <a:pt x="1183305" y="1091957"/>
                  <a:pt x="1184020" y="1091849"/>
                  <a:pt x="1184576" y="1091447"/>
                </a:cubicBezTo>
                <a:cubicBezTo>
                  <a:pt x="1184893" y="1090770"/>
                  <a:pt x="1184893" y="1089992"/>
                  <a:pt x="1184576" y="1089315"/>
                </a:cubicBezTo>
                <a:cubicBezTo>
                  <a:pt x="1183405" y="1086514"/>
                  <a:pt x="1182193" y="1083713"/>
                  <a:pt x="1180897" y="1080954"/>
                </a:cubicBezTo>
                <a:cubicBezTo>
                  <a:pt x="1172033" y="1062057"/>
                  <a:pt x="1163158" y="1043160"/>
                  <a:pt x="1154265" y="1024263"/>
                </a:cubicBezTo>
                <a:cubicBezTo>
                  <a:pt x="1153011" y="1021504"/>
                  <a:pt x="1151615" y="1018812"/>
                  <a:pt x="1150085" y="1016195"/>
                </a:cubicBezTo>
                <a:cubicBezTo>
                  <a:pt x="1149374" y="1015609"/>
                  <a:pt x="1148329" y="1015024"/>
                  <a:pt x="1147535" y="1014481"/>
                </a:cubicBezTo>
                <a:close/>
                <a:moveTo>
                  <a:pt x="754088" y="1662950"/>
                </a:moveTo>
                <a:lnTo>
                  <a:pt x="753879" y="1663995"/>
                </a:lnTo>
                <a:cubicBezTo>
                  <a:pt x="755217" y="1664705"/>
                  <a:pt x="756513" y="1665500"/>
                  <a:pt x="758060" y="1666127"/>
                </a:cubicBezTo>
                <a:lnTo>
                  <a:pt x="778964" y="1675241"/>
                </a:lnTo>
                <a:cubicBezTo>
                  <a:pt x="791756" y="1680885"/>
                  <a:pt x="804549" y="1686654"/>
                  <a:pt x="817384" y="1692256"/>
                </a:cubicBezTo>
                <a:cubicBezTo>
                  <a:pt x="828116" y="1696939"/>
                  <a:pt x="838886" y="1701550"/>
                  <a:pt x="849701" y="1706094"/>
                </a:cubicBezTo>
                <a:cubicBezTo>
                  <a:pt x="858397" y="1709732"/>
                  <a:pt x="867135" y="1713202"/>
                  <a:pt x="875830" y="1716839"/>
                </a:cubicBezTo>
                <a:cubicBezTo>
                  <a:pt x="878632" y="1718126"/>
                  <a:pt x="881934" y="1717600"/>
                  <a:pt x="884192" y="1715501"/>
                </a:cubicBezTo>
                <a:cubicBezTo>
                  <a:pt x="890421" y="1710610"/>
                  <a:pt x="896734" y="1705927"/>
                  <a:pt x="903047" y="1701119"/>
                </a:cubicBezTo>
                <a:cubicBezTo>
                  <a:pt x="907228" y="1697858"/>
                  <a:pt x="911408" y="1694597"/>
                  <a:pt x="915589" y="1691169"/>
                </a:cubicBezTo>
                <a:cubicBezTo>
                  <a:pt x="916237" y="1690463"/>
                  <a:pt x="916597" y="1689539"/>
                  <a:pt x="916592" y="1688577"/>
                </a:cubicBezTo>
                <a:cubicBezTo>
                  <a:pt x="916592" y="1688201"/>
                  <a:pt x="915547" y="1687532"/>
                  <a:pt x="914920" y="1687407"/>
                </a:cubicBezTo>
                <a:cubicBezTo>
                  <a:pt x="911659" y="1686780"/>
                  <a:pt x="908398" y="1686153"/>
                  <a:pt x="905137" y="1685693"/>
                </a:cubicBezTo>
                <a:cubicBezTo>
                  <a:pt x="895814" y="1684313"/>
                  <a:pt x="886449" y="1683059"/>
                  <a:pt x="877126" y="1681512"/>
                </a:cubicBezTo>
                <a:cubicBezTo>
                  <a:pt x="863539" y="1679463"/>
                  <a:pt x="849952" y="1677331"/>
                  <a:pt x="836323" y="1675115"/>
                </a:cubicBezTo>
                <a:lnTo>
                  <a:pt x="775075" y="1665918"/>
                </a:lnTo>
                <a:close/>
                <a:moveTo>
                  <a:pt x="924159" y="1506591"/>
                </a:moveTo>
                <a:cubicBezTo>
                  <a:pt x="910321" y="1506215"/>
                  <a:pt x="898866" y="1505839"/>
                  <a:pt x="887453" y="1505588"/>
                </a:cubicBezTo>
                <a:cubicBezTo>
                  <a:pt x="878799" y="1505588"/>
                  <a:pt x="870145" y="1505588"/>
                  <a:pt x="861491" y="1505588"/>
                </a:cubicBezTo>
                <a:cubicBezTo>
                  <a:pt x="859998" y="1505692"/>
                  <a:pt x="858522" y="1505989"/>
                  <a:pt x="857101" y="1506466"/>
                </a:cubicBezTo>
                <a:cubicBezTo>
                  <a:pt x="856382" y="1506783"/>
                  <a:pt x="856060" y="1507624"/>
                  <a:pt x="856378" y="1508343"/>
                </a:cubicBezTo>
                <a:cubicBezTo>
                  <a:pt x="856474" y="1508556"/>
                  <a:pt x="856620" y="1508744"/>
                  <a:pt x="856808" y="1508891"/>
                </a:cubicBezTo>
                <a:lnTo>
                  <a:pt x="857435" y="1509350"/>
                </a:lnTo>
                <a:cubicBezTo>
                  <a:pt x="872570" y="1519664"/>
                  <a:pt x="887704" y="1529961"/>
                  <a:pt x="902838" y="1540246"/>
                </a:cubicBezTo>
                <a:cubicBezTo>
                  <a:pt x="908315" y="1543967"/>
                  <a:pt x="913917" y="1547478"/>
                  <a:pt x="919561" y="1551074"/>
                </a:cubicBezTo>
                <a:cubicBezTo>
                  <a:pt x="921028" y="1552148"/>
                  <a:pt x="923026" y="1552148"/>
                  <a:pt x="924494" y="1551074"/>
                </a:cubicBezTo>
                <a:lnTo>
                  <a:pt x="945105" y="1536609"/>
                </a:lnTo>
                <a:cubicBezTo>
                  <a:pt x="954428" y="1529961"/>
                  <a:pt x="963667" y="1523230"/>
                  <a:pt x="972990" y="1516583"/>
                </a:cubicBezTo>
                <a:cubicBezTo>
                  <a:pt x="976293" y="1514200"/>
                  <a:pt x="979637" y="1511943"/>
                  <a:pt x="982898" y="1509559"/>
                </a:cubicBezTo>
                <a:cubicBezTo>
                  <a:pt x="983358" y="1509225"/>
                  <a:pt x="983442" y="1508263"/>
                  <a:pt x="983484" y="1507595"/>
                </a:cubicBezTo>
                <a:cubicBezTo>
                  <a:pt x="983525" y="1506926"/>
                  <a:pt x="982731" y="1507093"/>
                  <a:pt x="982271" y="1506967"/>
                </a:cubicBezTo>
                <a:cubicBezTo>
                  <a:pt x="981770" y="1506905"/>
                  <a:pt x="981268" y="1506905"/>
                  <a:pt x="980766" y="1506967"/>
                </a:cubicBezTo>
                <a:close/>
                <a:moveTo>
                  <a:pt x="122802" y="1139275"/>
                </a:moveTo>
                <a:cubicBezTo>
                  <a:pt x="123922" y="1140077"/>
                  <a:pt x="125095" y="1140805"/>
                  <a:pt x="126313" y="1141449"/>
                </a:cubicBezTo>
                <a:cubicBezTo>
                  <a:pt x="138354" y="1146340"/>
                  <a:pt x="150352" y="1151315"/>
                  <a:pt x="162477" y="1156039"/>
                </a:cubicBezTo>
                <a:cubicBezTo>
                  <a:pt x="177903" y="1162101"/>
                  <a:pt x="193414" y="1167912"/>
                  <a:pt x="208882" y="1173891"/>
                </a:cubicBezTo>
                <a:cubicBezTo>
                  <a:pt x="217244" y="1177194"/>
                  <a:pt x="225940" y="1180622"/>
                  <a:pt x="234468" y="1183966"/>
                </a:cubicBezTo>
                <a:cubicBezTo>
                  <a:pt x="234904" y="1184175"/>
                  <a:pt x="235412" y="1184175"/>
                  <a:pt x="235848" y="1183966"/>
                </a:cubicBezTo>
                <a:cubicBezTo>
                  <a:pt x="236176" y="1183619"/>
                  <a:pt x="236302" y="1183130"/>
                  <a:pt x="236182" y="1182670"/>
                </a:cubicBezTo>
                <a:cubicBezTo>
                  <a:pt x="234845" y="1180245"/>
                  <a:pt x="233465" y="1177821"/>
                  <a:pt x="232002" y="1175438"/>
                </a:cubicBezTo>
                <a:cubicBezTo>
                  <a:pt x="226650" y="1167076"/>
                  <a:pt x="221215" y="1158715"/>
                  <a:pt x="215906" y="1150353"/>
                </a:cubicBezTo>
                <a:cubicBezTo>
                  <a:pt x="210596" y="1141992"/>
                  <a:pt x="205371" y="1133631"/>
                  <a:pt x="200019" y="1125269"/>
                </a:cubicBezTo>
                <a:cubicBezTo>
                  <a:pt x="198870" y="1123576"/>
                  <a:pt x="197599" y="1121971"/>
                  <a:pt x="196215" y="1120461"/>
                </a:cubicBezTo>
                <a:cubicBezTo>
                  <a:pt x="195186" y="1119262"/>
                  <a:pt x="193568" y="1118743"/>
                  <a:pt x="192034" y="1119124"/>
                </a:cubicBezTo>
                <a:cubicBezTo>
                  <a:pt x="190529" y="1119458"/>
                  <a:pt x="189066" y="1119876"/>
                  <a:pt x="187561" y="1120294"/>
                </a:cubicBezTo>
                <a:lnTo>
                  <a:pt x="127359" y="1137853"/>
                </a:lnTo>
                <a:cubicBezTo>
                  <a:pt x="126146" y="1137853"/>
                  <a:pt x="125017" y="1138397"/>
                  <a:pt x="122802" y="1139275"/>
                </a:cubicBezTo>
                <a:close/>
                <a:moveTo>
                  <a:pt x="1031520" y="1292539"/>
                </a:moveTo>
                <a:lnTo>
                  <a:pt x="1031520" y="1292539"/>
                </a:lnTo>
                <a:lnTo>
                  <a:pt x="1026921" y="1292790"/>
                </a:lnTo>
                <a:cubicBezTo>
                  <a:pt x="1017807" y="1293417"/>
                  <a:pt x="1008651" y="1294170"/>
                  <a:pt x="999496" y="1294588"/>
                </a:cubicBezTo>
                <a:cubicBezTo>
                  <a:pt x="981435" y="1295424"/>
                  <a:pt x="963374" y="1296176"/>
                  <a:pt x="945147" y="1296720"/>
                </a:cubicBezTo>
                <a:cubicBezTo>
                  <a:pt x="934611" y="1297013"/>
                  <a:pt x="936785" y="1298685"/>
                  <a:pt x="940757" y="1305583"/>
                </a:cubicBezTo>
                <a:cubicBezTo>
                  <a:pt x="947321" y="1316745"/>
                  <a:pt x="953842" y="1327992"/>
                  <a:pt x="960490" y="1339029"/>
                </a:cubicBezTo>
                <a:cubicBezTo>
                  <a:pt x="962706" y="1342749"/>
                  <a:pt x="965130" y="1346387"/>
                  <a:pt x="967555" y="1349940"/>
                </a:cubicBezTo>
                <a:cubicBezTo>
                  <a:pt x="968182" y="1350935"/>
                  <a:pt x="969499" y="1351232"/>
                  <a:pt x="970498" y="1350605"/>
                </a:cubicBezTo>
                <a:cubicBezTo>
                  <a:pt x="970645" y="1350513"/>
                  <a:pt x="970778" y="1350400"/>
                  <a:pt x="970900" y="1350275"/>
                </a:cubicBezTo>
                <a:lnTo>
                  <a:pt x="988500" y="1335642"/>
                </a:lnTo>
                <a:lnTo>
                  <a:pt x="1013208" y="1315199"/>
                </a:lnTo>
                <a:cubicBezTo>
                  <a:pt x="1020441" y="1309178"/>
                  <a:pt x="1027716" y="1303242"/>
                  <a:pt x="1034990" y="1297263"/>
                </a:cubicBezTo>
                <a:cubicBezTo>
                  <a:pt x="1035655" y="1296812"/>
                  <a:pt x="1036269" y="1296293"/>
                  <a:pt x="1036829" y="1295717"/>
                </a:cubicBezTo>
                <a:cubicBezTo>
                  <a:pt x="1037289" y="1295131"/>
                  <a:pt x="1037875" y="1294337"/>
                  <a:pt x="1037749" y="1293752"/>
                </a:cubicBezTo>
                <a:cubicBezTo>
                  <a:pt x="1037398" y="1293112"/>
                  <a:pt x="1036758" y="1292677"/>
                  <a:pt x="1036035" y="1292581"/>
                </a:cubicBezTo>
                <a:cubicBezTo>
                  <a:pt x="1034530" y="1292485"/>
                  <a:pt x="1033025" y="1292472"/>
                  <a:pt x="1031520" y="1292539"/>
                </a:cubicBezTo>
                <a:close/>
                <a:moveTo>
                  <a:pt x="1032900" y="197195"/>
                </a:moveTo>
                <a:cubicBezTo>
                  <a:pt x="1031867" y="194965"/>
                  <a:pt x="1030228" y="193069"/>
                  <a:pt x="1028175" y="191718"/>
                </a:cubicBezTo>
                <a:lnTo>
                  <a:pt x="996987" y="165881"/>
                </a:lnTo>
                <a:cubicBezTo>
                  <a:pt x="989378" y="159527"/>
                  <a:pt x="981853" y="153088"/>
                  <a:pt x="974202" y="146775"/>
                </a:cubicBezTo>
                <a:cubicBezTo>
                  <a:pt x="964545" y="138874"/>
                  <a:pt x="954762" y="131140"/>
                  <a:pt x="944938" y="123238"/>
                </a:cubicBezTo>
                <a:cubicBezTo>
                  <a:pt x="936576" y="116340"/>
                  <a:pt x="928215" y="109233"/>
                  <a:pt x="919853" y="102335"/>
                </a:cubicBezTo>
                <a:cubicBezTo>
                  <a:pt x="912370" y="96231"/>
                  <a:pt x="904761" y="90210"/>
                  <a:pt x="897277" y="84065"/>
                </a:cubicBezTo>
                <a:cubicBezTo>
                  <a:pt x="885279" y="74240"/>
                  <a:pt x="873322" y="64332"/>
                  <a:pt x="861282" y="54507"/>
                </a:cubicBezTo>
                <a:cubicBezTo>
                  <a:pt x="860864" y="54131"/>
                  <a:pt x="860027" y="54298"/>
                  <a:pt x="858397" y="54047"/>
                </a:cubicBezTo>
                <a:cubicBezTo>
                  <a:pt x="860404" y="56263"/>
                  <a:pt x="861700" y="57810"/>
                  <a:pt x="863121" y="59273"/>
                </a:cubicBezTo>
                <a:cubicBezTo>
                  <a:pt x="867678" y="64039"/>
                  <a:pt x="872319" y="68722"/>
                  <a:pt x="876917" y="73529"/>
                </a:cubicBezTo>
                <a:lnTo>
                  <a:pt x="894685" y="92259"/>
                </a:lnTo>
                <a:cubicBezTo>
                  <a:pt x="899953" y="97819"/>
                  <a:pt x="905221" y="103338"/>
                  <a:pt x="910447" y="108982"/>
                </a:cubicBezTo>
                <a:lnTo>
                  <a:pt x="943474" y="143974"/>
                </a:lnTo>
                <a:cubicBezTo>
                  <a:pt x="947655" y="148615"/>
                  <a:pt x="952296" y="153172"/>
                  <a:pt x="956644" y="157812"/>
                </a:cubicBezTo>
                <a:cubicBezTo>
                  <a:pt x="963291" y="164836"/>
                  <a:pt x="970105" y="171734"/>
                  <a:pt x="976376" y="179050"/>
                </a:cubicBezTo>
                <a:cubicBezTo>
                  <a:pt x="980135" y="183282"/>
                  <a:pt x="985143" y="186210"/>
                  <a:pt x="990674" y="187412"/>
                </a:cubicBezTo>
                <a:cubicBezTo>
                  <a:pt x="991636" y="187663"/>
                  <a:pt x="992681" y="187746"/>
                  <a:pt x="993685" y="187997"/>
                </a:cubicBezTo>
                <a:lnTo>
                  <a:pt x="1009989" y="192178"/>
                </a:lnTo>
                <a:close/>
                <a:moveTo>
                  <a:pt x="1137417" y="1256669"/>
                </a:moveTo>
                <a:cubicBezTo>
                  <a:pt x="1138182" y="1255766"/>
                  <a:pt x="1138897" y="1254817"/>
                  <a:pt x="1139549" y="1253826"/>
                </a:cubicBezTo>
                <a:cubicBezTo>
                  <a:pt x="1143730" y="1246510"/>
                  <a:pt x="1147618" y="1239110"/>
                  <a:pt x="1151799" y="1231794"/>
                </a:cubicBezTo>
                <a:cubicBezTo>
                  <a:pt x="1159073" y="1219251"/>
                  <a:pt x="1166557" y="1206709"/>
                  <a:pt x="1173748" y="1194167"/>
                </a:cubicBezTo>
                <a:cubicBezTo>
                  <a:pt x="1187544" y="1170086"/>
                  <a:pt x="1201173" y="1145922"/>
                  <a:pt x="1214886" y="1121799"/>
                </a:cubicBezTo>
                <a:cubicBezTo>
                  <a:pt x="1215525" y="1120712"/>
                  <a:pt x="1216086" y="1119583"/>
                  <a:pt x="1216558" y="1118413"/>
                </a:cubicBezTo>
                <a:cubicBezTo>
                  <a:pt x="1217436" y="1116197"/>
                  <a:pt x="1217185" y="1114943"/>
                  <a:pt x="1215304" y="1113772"/>
                </a:cubicBezTo>
                <a:cubicBezTo>
                  <a:pt x="1208167" y="1109341"/>
                  <a:pt x="1200993" y="1104980"/>
                  <a:pt x="1193773" y="1100687"/>
                </a:cubicBezTo>
                <a:cubicBezTo>
                  <a:pt x="1192929" y="1100164"/>
                  <a:pt x="1191821" y="1100419"/>
                  <a:pt x="1191298" y="1101264"/>
                </a:cubicBezTo>
                <a:cubicBezTo>
                  <a:pt x="1191252" y="1101335"/>
                  <a:pt x="1191215" y="1101406"/>
                  <a:pt x="1191181" y="1101481"/>
                </a:cubicBezTo>
                <a:cubicBezTo>
                  <a:pt x="1190659" y="1102346"/>
                  <a:pt x="1190211" y="1103258"/>
                  <a:pt x="1189843" y="1104198"/>
                </a:cubicBezTo>
                <a:cubicBezTo>
                  <a:pt x="1185997" y="1114734"/>
                  <a:pt x="1182193" y="1125102"/>
                  <a:pt x="1178346" y="1135763"/>
                </a:cubicBezTo>
                <a:cubicBezTo>
                  <a:pt x="1175307" y="1144124"/>
                  <a:pt x="1172230" y="1152486"/>
                  <a:pt x="1169107" y="1160847"/>
                </a:cubicBezTo>
                <a:lnTo>
                  <a:pt x="1156565" y="1195254"/>
                </a:lnTo>
                <a:cubicBezTo>
                  <a:pt x="1151966" y="1207796"/>
                  <a:pt x="1147451" y="1220631"/>
                  <a:pt x="1142810" y="1233299"/>
                </a:cubicBezTo>
                <a:cubicBezTo>
                  <a:pt x="1140762" y="1239068"/>
                  <a:pt x="1138630" y="1244712"/>
                  <a:pt x="1136497" y="1250481"/>
                </a:cubicBezTo>
                <a:cubicBezTo>
                  <a:pt x="1136033" y="1252170"/>
                  <a:pt x="1135824" y="1253918"/>
                  <a:pt x="1135870" y="1255665"/>
                </a:cubicBezTo>
                <a:cubicBezTo>
                  <a:pt x="1135870" y="1255665"/>
                  <a:pt x="1136581" y="1256083"/>
                  <a:pt x="1137375" y="1256543"/>
                </a:cubicBezTo>
                <a:close/>
                <a:moveTo>
                  <a:pt x="1055099" y="1569887"/>
                </a:moveTo>
                <a:cubicBezTo>
                  <a:pt x="1054765" y="1570514"/>
                  <a:pt x="1053929" y="1571309"/>
                  <a:pt x="1053929" y="1572061"/>
                </a:cubicBezTo>
                <a:cubicBezTo>
                  <a:pt x="1054263" y="1579670"/>
                  <a:pt x="1054681" y="1587321"/>
                  <a:pt x="1055225" y="1594930"/>
                </a:cubicBezTo>
                <a:cubicBezTo>
                  <a:pt x="1055977" y="1605841"/>
                  <a:pt x="1056939" y="1616711"/>
                  <a:pt x="1057649" y="1627623"/>
                </a:cubicBezTo>
                <a:cubicBezTo>
                  <a:pt x="1058444" y="1639579"/>
                  <a:pt x="1059071" y="1651494"/>
                  <a:pt x="1059740" y="1663451"/>
                </a:cubicBezTo>
                <a:cubicBezTo>
                  <a:pt x="1059752" y="1664212"/>
                  <a:pt x="1059848" y="1664969"/>
                  <a:pt x="1060032" y="1665709"/>
                </a:cubicBezTo>
                <a:cubicBezTo>
                  <a:pt x="1060195" y="1666173"/>
                  <a:pt x="1060522" y="1666557"/>
                  <a:pt x="1060952" y="1666796"/>
                </a:cubicBezTo>
                <a:cubicBezTo>
                  <a:pt x="1061412" y="1666900"/>
                  <a:pt x="1061897" y="1666775"/>
                  <a:pt x="1062248" y="1666461"/>
                </a:cubicBezTo>
                <a:cubicBezTo>
                  <a:pt x="1063034" y="1665470"/>
                  <a:pt x="1063749" y="1664421"/>
                  <a:pt x="1064380" y="1663326"/>
                </a:cubicBezTo>
                <a:cubicBezTo>
                  <a:pt x="1068268" y="1656469"/>
                  <a:pt x="1072115" y="1649571"/>
                  <a:pt x="1076003" y="1642673"/>
                </a:cubicBezTo>
                <a:cubicBezTo>
                  <a:pt x="1079891" y="1635775"/>
                  <a:pt x="1084071" y="1628584"/>
                  <a:pt x="1088085" y="1621477"/>
                </a:cubicBezTo>
                <a:cubicBezTo>
                  <a:pt x="1093980" y="1611067"/>
                  <a:pt x="1099749" y="1600573"/>
                  <a:pt x="1105686" y="1590205"/>
                </a:cubicBezTo>
                <a:cubicBezTo>
                  <a:pt x="1110995" y="1580924"/>
                  <a:pt x="1109030" y="1582262"/>
                  <a:pt x="1101087" y="1580172"/>
                </a:cubicBezTo>
                <a:cubicBezTo>
                  <a:pt x="1090761" y="1577412"/>
                  <a:pt x="1080183" y="1575280"/>
                  <a:pt x="1069815" y="1572939"/>
                </a:cubicBezTo>
                <a:cubicBezTo>
                  <a:pt x="1065049" y="1571643"/>
                  <a:pt x="1060325" y="1570849"/>
                  <a:pt x="1055057" y="1569762"/>
                </a:cubicBezTo>
                <a:close/>
                <a:moveTo>
                  <a:pt x="1088545" y="306018"/>
                </a:moveTo>
                <a:cubicBezTo>
                  <a:pt x="1089924" y="309238"/>
                  <a:pt x="1090802" y="311537"/>
                  <a:pt x="1091889" y="313753"/>
                </a:cubicBezTo>
                <a:cubicBezTo>
                  <a:pt x="1094063" y="318352"/>
                  <a:pt x="1096363" y="322867"/>
                  <a:pt x="1098620" y="327465"/>
                </a:cubicBezTo>
                <a:cubicBezTo>
                  <a:pt x="1100878" y="332064"/>
                  <a:pt x="1102801" y="336161"/>
                  <a:pt x="1105059" y="340467"/>
                </a:cubicBezTo>
                <a:cubicBezTo>
                  <a:pt x="1110452" y="351128"/>
                  <a:pt x="1116012" y="361705"/>
                  <a:pt x="1121280" y="372450"/>
                </a:cubicBezTo>
                <a:cubicBezTo>
                  <a:pt x="1129474" y="388755"/>
                  <a:pt x="1137375" y="405227"/>
                  <a:pt x="1145528" y="421949"/>
                </a:cubicBezTo>
                <a:cubicBezTo>
                  <a:pt x="1147409" y="425837"/>
                  <a:pt x="1149290" y="429725"/>
                  <a:pt x="1151214" y="433572"/>
                </a:cubicBezTo>
                <a:lnTo>
                  <a:pt x="1160997" y="452594"/>
                </a:lnTo>
                <a:cubicBezTo>
                  <a:pt x="1160997" y="452970"/>
                  <a:pt x="1161874" y="453054"/>
                  <a:pt x="1162293" y="453263"/>
                </a:cubicBezTo>
                <a:cubicBezTo>
                  <a:pt x="1162710" y="453472"/>
                  <a:pt x="1162878" y="452427"/>
                  <a:pt x="1162794" y="452050"/>
                </a:cubicBezTo>
                <a:cubicBezTo>
                  <a:pt x="1161247" y="443689"/>
                  <a:pt x="1159700" y="435035"/>
                  <a:pt x="1157986" y="426548"/>
                </a:cubicBezTo>
                <a:cubicBezTo>
                  <a:pt x="1155854" y="416055"/>
                  <a:pt x="1153471" y="405645"/>
                  <a:pt x="1151297" y="395151"/>
                </a:cubicBezTo>
                <a:cubicBezTo>
                  <a:pt x="1148747" y="382609"/>
                  <a:pt x="1146322" y="370067"/>
                  <a:pt x="1143772" y="357525"/>
                </a:cubicBezTo>
                <a:cubicBezTo>
                  <a:pt x="1142936" y="353344"/>
                  <a:pt x="1141723" y="349163"/>
                  <a:pt x="1141054" y="344983"/>
                </a:cubicBezTo>
                <a:cubicBezTo>
                  <a:pt x="1140653" y="341441"/>
                  <a:pt x="1138546" y="338319"/>
                  <a:pt x="1135410" y="336621"/>
                </a:cubicBezTo>
                <a:cubicBezTo>
                  <a:pt x="1130436" y="333611"/>
                  <a:pt x="1125795" y="329974"/>
                  <a:pt x="1120987" y="326713"/>
                </a:cubicBezTo>
                <a:cubicBezTo>
                  <a:pt x="1111509" y="320275"/>
                  <a:pt x="1101994" y="313878"/>
                  <a:pt x="1092433" y="307523"/>
                </a:cubicBezTo>
                <a:cubicBezTo>
                  <a:pt x="1091237" y="306855"/>
                  <a:pt x="1089975" y="306309"/>
                  <a:pt x="1088670" y="305893"/>
                </a:cubicBezTo>
                <a:close/>
                <a:moveTo>
                  <a:pt x="805260" y="101498"/>
                </a:moveTo>
                <a:cubicBezTo>
                  <a:pt x="806347" y="99157"/>
                  <a:pt x="807350" y="97318"/>
                  <a:pt x="807978" y="95645"/>
                </a:cubicBezTo>
                <a:cubicBezTo>
                  <a:pt x="809399" y="91465"/>
                  <a:pt x="810570" y="87284"/>
                  <a:pt x="811907" y="83312"/>
                </a:cubicBezTo>
                <a:cubicBezTo>
                  <a:pt x="817175" y="67342"/>
                  <a:pt x="822526" y="51414"/>
                  <a:pt x="827794" y="35485"/>
                </a:cubicBezTo>
                <a:cubicBezTo>
                  <a:pt x="828200" y="34268"/>
                  <a:pt x="828517" y="33025"/>
                  <a:pt x="828756" y="31764"/>
                </a:cubicBezTo>
                <a:cubicBezTo>
                  <a:pt x="829023" y="30465"/>
                  <a:pt x="828342" y="29156"/>
                  <a:pt x="827125" y="28629"/>
                </a:cubicBezTo>
                <a:cubicBezTo>
                  <a:pt x="825766" y="27960"/>
                  <a:pt x="824370" y="27374"/>
                  <a:pt x="822944" y="26873"/>
                </a:cubicBezTo>
                <a:lnTo>
                  <a:pt x="778378" y="13202"/>
                </a:lnTo>
                <a:cubicBezTo>
                  <a:pt x="774979" y="12199"/>
                  <a:pt x="771551" y="11237"/>
                  <a:pt x="768094" y="10317"/>
                </a:cubicBezTo>
                <a:cubicBezTo>
                  <a:pt x="767329" y="10137"/>
                  <a:pt x="766564" y="10611"/>
                  <a:pt x="766384" y="11375"/>
                </a:cubicBezTo>
                <a:cubicBezTo>
                  <a:pt x="766325" y="11634"/>
                  <a:pt x="766338" y="11905"/>
                  <a:pt x="766421" y="12157"/>
                </a:cubicBezTo>
                <a:cubicBezTo>
                  <a:pt x="767592" y="15543"/>
                  <a:pt x="768679" y="18929"/>
                  <a:pt x="770059" y="22190"/>
                </a:cubicBezTo>
                <a:cubicBezTo>
                  <a:pt x="773696" y="30552"/>
                  <a:pt x="777584" y="38913"/>
                  <a:pt x="781179" y="47275"/>
                </a:cubicBezTo>
                <a:cubicBezTo>
                  <a:pt x="786698" y="60151"/>
                  <a:pt x="792007" y="73070"/>
                  <a:pt x="797484" y="85946"/>
                </a:cubicBezTo>
                <a:cubicBezTo>
                  <a:pt x="799240" y="90127"/>
                  <a:pt x="801163" y="94308"/>
                  <a:pt x="803086" y="98488"/>
                </a:cubicBezTo>
                <a:cubicBezTo>
                  <a:pt x="803743" y="99540"/>
                  <a:pt x="804470" y="100545"/>
                  <a:pt x="805260" y="101498"/>
                </a:cubicBezTo>
                <a:close/>
                <a:moveTo>
                  <a:pt x="838288" y="1044582"/>
                </a:moveTo>
                <a:cubicBezTo>
                  <a:pt x="839826" y="1044824"/>
                  <a:pt x="841373" y="1044979"/>
                  <a:pt x="842928" y="1045041"/>
                </a:cubicBezTo>
                <a:lnTo>
                  <a:pt x="890296" y="1043578"/>
                </a:lnTo>
                <a:cubicBezTo>
                  <a:pt x="898155" y="1043327"/>
                  <a:pt x="906057" y="1043077"/>
                  <a:pt x="913958" y="1042951"/>
                </a:cubicBezTo>
                <a:cubicBezTo>
                  <a:pt x="924118" y="1042951"/>
                  <a:pt x="934277" y="1042951"/>
                  <a:pt x="944478" y="1042491"/>
                </a:cubicBezTo>
                <a:cubicBezTo>
                  <a:pt x="958692" y="1042115"/>
                  <a:pt x="972948" y="1041530"/>
                  <a:pt x="987204" y="1040944"/>
                </a:cubicBezTo>
                <a:cubicBezTo>
                  <a:pt x="991423" y="1041153"/>
                  <a:pt x="995649" y="1040748"/>
                  <a:pt x="999747" y="1039732"/>
                </a:cubicBezTo>
                <a:cubicBezTo>
                  <a:pt x="997752" y="1038892"/>
                  <a:pt x="995716" y="1038168"/>
                  <a:pt x="993643" y="1037558"/>
                </a:cubicBezTo>
                <a:cubicBezTo>
                  <a:pt x="982731" y="1034882"/>
                  <a:pt x="971819" y="1032332"/>
                  <a:pt x="960950" y="1029656"/>
                </a:cubicBezTo>
                <a:cubicBezTo>
                  <a:pt x="954010" y="1027942"/>
                  <a:pt x="947195" y="1025977"/>
                  <a:pt x="940046" y="1024305"/>
                </a:cubicBezTo>
                <a:cubicBezTo>
                  <a:pt x="928884" y="1021671"/>
                  <a:pt x="917721" y="1019205"/>
                  <a:pt x="906600" y="1016613"/>
                </a:cubicBezTo>
                <a:cubicBezTo>
                  <a:pt x="902420" y="1015693"/>
                  <a:pt x="898615" y="1014857"/>
                  <a:pt x="894727" y="1013728"/>
                </a:cubicBezTo>
                <a:cubicBezTo>
                  <a:pt x="890475" y="1012365"/>
                  <a:pt x="885831" y="1013076"/>
                  <a:pt x="882185" y="1015651"/>
                </a:cubicBezTo>
                <a:cubicBezTo>
                  <a:pt x="880513" y="1016780"/>
                  <a:pt x="878715" y="1017741"/>
                  <a:pt x="877001" y="1018870"/>
                </a:cubicBezTo>
                <a:lnTo>
                  <a:pt x="851290" y="1035342"/>
                </a:lnTo>
                <a:cubicBezTo>
                  <a:pt x="848071" y="1037433"/>
                  <a:pt x="844810" y="1039523"/>
                  <a:pt x="841632" y="1041572"/>
                </a:cubicBezTo>
                <a:cubicBezTo>
                  <a:pt x="840466" y="1042516"/>
                  <a:pt x="839350" y="1043524"/>
                  <a:pt x="838288" y="1044582"/>
                </a:cubicBezTo>
                <a:close/>
                <a:moveTo>
                  <a:pt x="1227470" y="931995"/>
                </a:moveTo>
                <a:cubicBezTo>
                  <a:pt x="1225747" y="934909"/>
                  <a:pt x="1224664" y="938162"/>
                  <a:pt x="1224292" y="941527"/>
                </a:cubicBezTo>
                <a:cubicBezTo>
                  <a:pt x="1221366" y="956243"/>
                  <a:pt x="1218481" y="970792"/>
                  <a:pt x="1215471" y="985717"/>
                </a:cubicBezTo>
                <a:cubicBezTo>
                  <a:pt x="1211959" y="1002440"/>
                  <a:pt x="1208322" y="1019539"/>
                  <a:pt x="1204810" y="1036471"/>
                </a:cubicBezTo>
                <a:cubicBezTo>
                  <a:pt x="1202189" y="1049180"/>
                  <a:pt x="1199626" y="1061902"/>
                  <a:pt x="1197118" y="1074641"/>
                </a:cubicBezTo>
                <a:cubicBezTo>
                  <a:pt x="1195947" y="1080368"/>
                  <a:pt x="1195236" y="1086180"/>
                  <a:pt x="1193857" y="1091865"/>
                </a:cubicBezTo>
                <a:cubicBezTo>
                  <a:pt x="1193134" y="1094403"/>
                  <a:pt x="1194354" y="1097091"/>
                  <a:pt x="1196741" y="1098220"/>
                </a:cubicBezTo>
                <a:cubicBezTo>
                  <a:pt x="1201717" y="1101272"/>
                  <a:pt x="1206775" y="1104240"/>
                  <a:pt x="1211876" y="1107125"/>
                </a:cubicBezTo>
                <a:cubicBezTo>
                  <a:pt x="1218189" y="1110720"/>
                  <a:pt x="1218899" y="1110344"/>
                  <a:pt x="1219359" y="1102944"/>
                </a:cubicBezTo>
                <a:cubicBezTo>
                  <a:pt x="1220112" y="1090737"/>
                  <a:pt x="1220739" y="1078529"/>
                  <a:pt x="1221408" y="1066321"/>
                </a:cubicBezTo>
                <a:cubicBezTo>
                  <a:pt x="1221868" y="1057667"/>
                  <a:pt x="1222369" y="1049013"/>
                  <a:pt x="1222787" y="1040359"/>
                </a:cubicBezTo>
                <a:cubicBezTo>
                  <a:pt x="1223414" y="1026646"/>
                  <a:pt x="1223916" y="1012892"/>
                  <a:pt x="1224627" y="999179"/>
                </a:cubicBezTo>
                <a:cubicBezTo>
                  <a:pt x="1225630" y="979321"/>
                  <a:pt x="1226759" y="959504"/>
                  <a:pt x="1227804" y="939646"/>
                </a:cubicBezTo>
                <a:cubicBezTo>
                  <a:pt x="1227930" y="937514"/>
                  <a:pt x="1227637" y="935298"/>
                  <a:pt x="1227470" y="931995"/>
                </a:cubicBezTo>
                <a:close/>
                <a:moveTo>
                  <a:pt x="1201466" y="985425"/>
                </a:moveTo>
                <a:cubicBezTo>
                  <a:pt x="1201466" y="984965"/>
                  <a:pt x="1201466" y="984212"/>
                  <a:pt x="1201466" y="983460"/>
                </a:cubicBezTo>
                <a:cubicBezTo>
                  <a:pt x="1201395" y="982448"/>
                  <a:pt x="1200517" y="981683"/>
                  <a:pt x="1199505" y="981750"/>
                </a:cubicBezTo>
                <a:cubicBezTo>
                  <a:pt x="1199221" y="981771"/>
                  <a:pt x="1198949" y="981854"/>
                  <a:pt x="1198706" y="981996"/>
                </a:cubicBezTo>
                <a:cubicBezTo>
                  <a:pt x="1197770" y="982410"/>
                  <a:pt x="1196863" y="982887"/>
                  <a:pt x="1195989" y="983418"/>
                </a:cubicBezTo>
                <a:lnTo>
                  <a:pt x="1168354" y="1001060"/>
                </a:lnTo>
                <a:lnTo>
                  <a:pt x="1154265" y="1010258"/>
                </a:lnTo>
                <a:cubicBezTo>
                  <a:pt x="1153149" y="1010973"/>
                  <a:pt x="1152752" y="1012415"/>
                  <a:pt x="1153346" y="1013603"/>
                </a:cubicBezTo>
                <a:cubicBezTo>
                  <a:pt x="1153722" y="1014564"/>
                  <a:pt x="1154224" y="1015442"/>
                  <a:pt x="1154684" y="1016362"/>
                </a:cubicBezTo>
                <a:cubicBezTo>
                  <a:pt x="1164939" y="1038269"/>
                  <a:pt x="1175211" y="1060163"/>
                  <a:pt x="1185495" y="1082041"/>
                </a:cubicBezTo>
                <a:cubicBezTo>
                  <a:pt x="1185851" y="1082990"/>
                  <a:pt x="1186327" y="1083889"/>
                  <a:pt x="1186917" y="1084716"/>
                </a:cubicBezTo>
                <a:cubicBezTo>
                  <a:pt x="1187615" y="1085335"/>
                  <a:pt x="1188405" y="1085845"/>
                  <a:pt x="1189258" y="1086221"/>
                </a:cubicBezTo>
                <a:cubicBezTo>
                  <a:pt x="1189685" y="1085653"/>
                  <a:pt x="1190011" y="1085017"/>
                  <a:pt x="1190220" y="1084340"/>
                </a:cubicBezTo>
                <a:cubicBezTo>
                  <a:pt x="1191098" y="1077526"/>
                  <a:pt x="1191975" y="1070711"/>
                  <a:pt x="1192686" y="1063855"/>
                </a:cubicBezTo>
                <a:cubicBezTo>
                  <a:pt x="1193773" y="1053988"/>
                  <a:pt x="1194693" y="1044122"/>
                  <a:pt x="1195822" y="1034255"/>
                </a:cubicBezTo>
                <a:cubicBezTo>
                  <a:pt x="1197619" y="1018034"/>
                  <a:pt x="1199584" y="1001855"/>
                  <a:pt x="1201466" y="985383"/>
                </a:cubicBezTo>
                <a:close/>
                <a:moveTo>
                  <a:pt x="817551" y="1576242"/>
                </a:moveTo>
                <a:cubicBezTo>
                  <a:pt x="818471" y="1573106"/>
                  <a:pt x="819140" y="1571434"/>
                  <a:pt x="819475" y="1569762"/>
                </a:cubicBezTo>
                <a:cubicBezTo>
                  <a:pt x="821063" y="1562015"/>
                  <a:pt x="822598" y="1554264"/>
                  <a:pt x="824073" y="1546517"/>
                </a:cubicBezTo>
                <a:cubicBezTo>
                  <a:pt x="826707" y="1532762"/>
                  <a:pt x="829341" y="1519008"/>
                  <a:pt x="831891" y="1505212"/>
                </a:cubicBezTo>
                <a:cubicBezTo>
                  <a:pt x="832121" y="1503970"/>
                  <a:pt x="832121" y="1502691"/>
                  <a:pt x="831891" y="1501449"/>
                </a:cubicBezTo>
                <a:cubicBezTo>
                  <a:pt x="831699" y="1500755"/>
                  <a:pt x="831185" y="1500199"/>
                  <a:pt x="830512" y="1499944"/>
                </a:cubicBezTo>
                <a:cubicBezTo>
                  <a:pt x="829517" y="1499693"/>
                  <a:pt x="828484" y="1499609"/>
                  <a:pt x="827460" y="1499693"/>
                </a:cubicBezTo>
                <a:cubicBezTo>
                  <a:pt x="814500" y="1500487"/>
                  <a:pt x="801498" y="1501282"/>
                  <a:pt x="788537" y="1502160"/>
                </a:cubicBezTo>
                <a:cubicBezTo>
                  <a:pt x="782935" y="1502536"/>
                  <a:pt x="777375" y="1503038"/>
                  <a:pt x="771814" y="1503581"/>
                </a:cubicBezTo>
                <a:cubicBezTo>
                  <a:pt x="770728" y="1503581"/>
                  <a:pt x="769933" y="1504417"/>
                  <a:pt x="770393" y="1505671"/>
                </a:cubicBezTo>
                <a:cubicBezTo>
                  <a:pt x="770769" y="1506884"/>
                  <a:pt x="771292" y="1508050"/>
                  <a:pt x="771940" y="1509141"/>
                </a:cubicBezTo>
                <a:cubicBezTo>
                  <a:pt x="776622" y="1516123"/>
                  <a:pt x="781388" y="1523063"/>
                  <a:pt x="786112" y="1530045"/>
                </a:cubicBezTo>
                <a:cubicBezTo>
                  <a:pt x="791255" y="1537654"/>
                  <a:pt x="796313" y="1545346"/>
                  <a:pt x="801456" y="1552913"/>
                </a:cubicBezTo>
                <a:cubicBezTo>
                  <a:pt x="806598" y="1560480"/>
                  <a:pt x="811531" y="1567462"/>
                  <a:pt x="817551" y="1576242"/>
                </a:cubicBezTo>
                <a:close/>
                <a:moveTo>
                  <a:pt x="1107274" y="1492628"/>
                </a:moveTo>
                <a:lnTo>
                  <a:pt x="1101003" y="1493380"/>
                </a:lnTo>
                <a:lnTo>
                  <a:pt x="1047867" y="1500153"/>
                </a:lnTo>
                <a:cubicBezTo>
                  <a:pt x="1033443" y="1501951"/>
                  <a:pt x="1018978" y="1503665"/>
                  <a:pt x="1004554" y="1505421"/>
                </a:cubicBezTo>
                <a:cubicBezTo>
                  <a:pt x="1004053" y="1505462"/>
                  <a:pt x="1003559" y="1505575"/>
                  <a:pt x="1003091" y="1505755"/>
                </a:cubicBezTo>
                <a:cubicBezTo>
                  <a:pt x="1002673" y="1506006"/>
                  <a:pt x="1002171" y="1506466"/>
                  <a:pt x="1002130" y="1506842"/>
                </a:cubicBezTo>
                <a:cubicBezTo>
                  <a:pt x="1002234" y="1507319"/>
                  <a:pt x="1002539" y="1507733"/>
                  <a:pt x="1002966" y="1507971"/>
                </a:cubicBezTo>
                <a:cubicBezTo>
                  <a:pt x="1004095" y="1508556"/>
                  <a:pt x="1005265" y="1509058"/>
                  <a:pt x="1006436" y="1509559"/>
                </a:cubicBezTo>
                <a:lnTo>
                  <a:pt x="1066094" y="1534978"/>
                </a:lnTo>
                <a:cubicBezTo>
                  <a:pt x="1073661" y="1538239"/>
                  <a:pt x="1073620" y="1538239"/>
                  <a:pt x="1078971" y="1532344"/>
                </a:cubicBezTo>
                <a:lnTo>
                  <a:pt x="1080016" y="1531257"/>
                </a:lnTo>
                <a:lnTo>
                  <a:pt x="1103637" y="1504166"/>
                </a:lnTo>
                <a:cubicBezTo>
                  <a:pt x="1105978" y="1501491"/>
                  <a:pt x="1108403" y="1498857"/>
                  <a:pt x="1110619" y="1496056"/>
                </a:cubicBezTo>
                <a:cubicBezTo>
                  <a:pt x="1111112" y="1495228"/>
                  <a:pt x="1111305" y="1494250"/>
                  <a:pt x="1111162" y="1493297"/>
                </a:cubicBezTo>
                <a:cubicBezTo>
                  <a:pt x="1111162" y="1492920"/>
                  <a:pt x="1109908" y="1492628"/>
                  <a:pt x="1109197" y="1492502"/>
                </a:cubicBezTo>
                <a:cubicBezTo>
                  <a:pt x="1108558" y="1492435"/>
                  <a:pt x="1107914" y="1492423"/>
                  <a:pt x="1107274" y="1492460"/>
                </a:cubicBezTo>
                <a:close/>
                <a:moveTo>
                  <a:pt x="1012999" y="1046588"/>
                </a:moveTo>
                <a:cubicBezTo>
                  <a:pt x="1012498" y="1046254"/>
                  <a:pt x="1011871" y="1045501"/>
                  <a:pt x="1011411" y="1045585"/>
                </a:cubicBezTo>
                <a:cubicBezTo>
                  <a:pt x="1008401" y="1046128"/>
                  <a:pt x="1005391" y="1046714"/>
                  <a:pt x="1002464" y="1047508"/>
                </a:cubicBezTo>
                <a:cubicBezTo>
                  <a:pt x="986690" y="1051689"/>
                  <a:pt x="970929" y="1055870"/>
                  <a:pt x="955180" y="1060050"/>
                </a:cubicBezTo>
                <a:cubicBezTo>
                  <a:pt x="944394" y="1063019"/>
                  <a:pt x="933608" y="1066154"/>
                  <a:pt x="922822" y="1069206"/>
                </a:cubicBezTo>
                <a:cubicBezTo>
                  <a:pt x="921852" y="1069448"/>
                  <a:pt x="920940" y="1069892"/>
                  <a:pt x="920146" y="1070502"/>
                </a:cubicBezTo>
                <a:cubicBezTo>
                  <a:pt x="919811" y="1071083"/>
                  <a:pt x="919811" y="1071802"/>
                  <a:pt x="920146" y="1072383"/>
                </a:cubicBezTo>
                <a:cubicBezTo>
                  <a:pt x="920932" y="1073023"/>
                  <a:pt x="921843" y="1073491"/>
                  <a:pt x="922822" y="1073763"/>
                </a:cubicBezTo>
                <a:lnTo>
                  <a:pt x="983233" y="1095335"/>
                </a:lnTo>
                <a:cubicBezTo>
                  <a:pt x="990967" y="1098095"/>
                  <a:pt x="991176" y="1098220"/>
                  <a:pt x="994646" y="1090402"/>
                </a:cubicBezTo>
                <a:cubicBezTo>
                  <a:pt x="1000750" y="1076689"/>
                  <a:pt x="1006603" y="1062809"/>
                  <a:pt x="1012498" y="1049013"/>
                </a:cubicBezTo>
                <a:cubicBezTo>
                  <a:pt x="1012749" y="1048223"/>
                  <a:pt x="1012916" y="1047412"/>
                  <a:pt x="1012999" y="1046588"/>
                </a:cubicBezTo>
                <a:close/>
                <a:moveTo>
                  <a:pt x="233339" y="1011429"/>
                </a:moveTo>
                <a:cubicBezTo>
                  <a:pt x="235388" y="1011429"/>
                  <a:pt x="237520" y="1011052"/>
                  <a:pt x="239945" y="1010760"/>
                </a:cubicBezTo>
                <a:lnTo>
                  <a:pt x="272471" y="1006579"/>
                </a:lnTo>
                <a:lnTo>
                  <a:pt x="320215" y="1000559"/>
                </a:lnTo>
                <a:cubicBezTo>
                  <a:pt x="321227" y="1000471"/>
                  <a:pt x="322232" y="1000316"/>
                  <a:pt x="323225" y="1000099"/>
                </a:cubicBezTo>
                <a:cubicBezTo>
                  <a:pt x="323871" y="999802"/>
                  <a:pt x="324475" y="999422"/>
                  <a:pt x="325022" y="998970"/>
                </a:cubicBezTo>
                <a:cubicBezTo>
                  <a:pt x="324604" y="998468"/>
                  <a:pt x="324270" y="997758"/>
                  <a:pt x="323726" y="997549"/>
                </a:cubicBezTo>
                <a:cubicBezTo>
                  <a:pt x="322547" y="997085"/>
                  <a:pt x="321330" y="996721"/>
                  <a:pt x="320089" y="996462"/>
                </a:cubicBezTo>
                <a:lnTo>
                  <a:pt x="275648" y="985383"/>
                </a:lnTo>
                <a:cubicBezTo>
                  <a:pt x="262061" y="981996"/>
                  <a:pt x="248515" y="978485"/>
                  <a:pt x="234928" y="975098"/>
                </a:cubicBezTo>
                <a:cubicBezTo>
                  <a:pt x="229744" y="973844"/>
                  <a:pt x="224518" y="972715"/>
                  <a:pt x="219292" y="971587"/>
                </a:cubicBezTo>
                <a:cubicBezTo>
                  <a:pt x="217745" y="971252"/>
                  <a:pt x="216742" y="972172"/>
                  <a:pt x="217118" y="973719"/>
                </a:cubicBezTo>
                <a:cubicBezTo>
                  <a:pt x="218289" y="978903"/>
                  <a:pt x="219501" y="984129"/>
                  <a:pt x="220881" y="989271"/>
                </a:cubicBezTo>
                <a:cubicBezTo>
                  <a:pt x="222470" y="995417"/>
                  <a:pt x="224184" y="1001562"/>
                  <a:pt x="225981" y="1007666"/>
                </a:cubicBezTo>
                <a:cubicBezTo>
                  <a:pt x="226985" y="1010969"/>
                  <a:pt x="228072" y="1011596"/>
                  <a:pt x="231584" y="1011596"/>
                </a:cubicBezTo>
                <a:close/>
                <a:moveTo>
                  <a:pt x="321134" y="992490"/>
                </a:moveTo>
                <a:lnTo>
                  <a:pt x="321845" y="991194"/>
                </a:lnTo>
                <a:cubicBezTo>
                  <a:pt x="320173" y="990149"/>
                  <a:pt x="318584" y="989020"/>
                  <a:pt x="316828" y="988058"/>
                </a:cubicBezTo>
                <a:cubicBezTo>
                  <a:pt x="307923" y="983167"/>
                  <a:pt x="298935" y="978359"/>
                  <a:pt x="289988" y="973426"/>
                </a:cubicBezTo>
                <a:cubicBezTo>
                  <a:pt x="265656" y="960048"/>
                  <a:pt x="241353" y="946628"/>
                  <a:pt x="217077" y="933166"/>
                </a:cubicBezTo>
                <a:lnTo>
                  <a:pt x="204534" y="926226"/>
                </a:lnTo>
                <a:cubicBezTo>
                  <a:pt x="203406" y="925636"/>
                  <a:pt x="202248" y="925105"/>
                  <a:pt x="201064" y="924637"/>
                </a:cubicBezTo>
                <a:cubicBezTo>
                  <a:pt x="200605" y="924637"/>
                  <a:pt x="199727" y="924345"/>
                  <a:pt x="199643" y="924637"/>
                </a:cubicBezTo>
                <a:cubicBezTo>
                  <a:pt x="199232" y="925206"/>
                  <a:pt x="199053" y="925908"/>
                  <a:pt x="199141" y="926602"/>
                </a:cubicBezTo>
                <a:cubicBezTo>
                  <a:pt x="203740" y="938225"/>
                  <a:pt x="208506" y="949721"/>
                  <a:pt x="212938" y="961427"/>
                </a:cubicBezTo>
                <a:cubicBezTo>
                  <a:pt x="213991" y="964872"/>
                  <a:pt x="216909" y="967414"/>
                  <a:pt x="220463" y="967991"/>
                </a:cubicBezTo>
                <a:cubicBezTo>
                  <a:pt x="229660" y="970040"/>
                  <a:pt x="238816" y="972172"/>
                  <a:pt x="247972" y="974513"/>
                </a:cubicBezTo>
                <a:cubicBezTo>
                  <a:pt x="267789" y="979404"/>
                  <a:pt x="287563" y="984379"/>
                  <a:pt x="307338" y="989313"/>
                </a:cubicBezTo>
                <a:cubicBezTo>
                  <a:pt x="311686" y="990525"/>
                  <a:pt x="316368" y="991445"/>
                  <a:pt x="321009" y="992532"/>
                </a:cubicBezTo>
                <a:close/>
                <a:moveTo>
                  <a:pt x="1051755" y="1295925"/>
                </a:moveTo>
                <a:cubicBezTo>
                  <a:pt x="1051378" y="1296218"/>
                  <a:pt x="1050709" y="1296553"/>
                  <a:pt x="1050709" y="1296887"/>
                </a:cubicBezTo>
                <a:cubicBezTo>
                  <a:pt x="1050668" y="1298154"/>
                  <a:pt x="1050793" y="1299416"/>
                  <a:pt x="1051086" y="1300650"/>
                </a:cubicBezTo>
                <a:cubicBezTo>
                  <a:pt x="1055128" y="1317205"/>
                  <a:pt x="1059225" y="1333773"/>
                  <a:pt x="1063377" y="1350358"/>
                </a:cubicBezTo>
                <a:cubicBezTo>
                  <a:pt x="1065175" y="1357507"/>
                  <a:pt x="1067098" y="1364615"/>
                  <a:pt x="1068979" y="1371764"/>
                </a:cubicBezTo>
                <a:cubicBezTo>
                  <a:pt x="1069314" y="1373018"/>
                  <a:pt x="1069648" y="1374230"/>
                  <a:pt x="1070066" y="1375443"/>
                </a:cubicBezTo>
                <a:cubicBezTo>
                  <a:pt x="1070279" y="1376220"/>
                  <a:pt x="1071086" y="1376680"/>
                  <a:pt x="1071864" y="1376467"/>
                </a:cubicBezTo>
                <a:cubicBezTo>
                  <a:pt x="1072098" y="1376404"/>
                  <a:pt x="1072315" y="1376279"/>
                  <a:pt x="1072491" y="1376111"/>
                </a:cubicBezTo>
                <a:cubicBezTo>
                  <a:pt x="1073164" y="1375371"/>
                  <a:pt x="1073795" y="1374590"/>
                  <a:pt x="1074372" y="1373770"/>
                </a:cubicBezTo>
                <a:lnTo>
                  <a:pt x="1102508" y="1333761"/>
                </a:lnTo>
                <a:cubicBezTo>
                  <a:pt x="1104097" y="1331449"/>
                  <a:pt x="1105644" y="1329108"/>
                  <a:pt x="1107149" y="1326737"/>
                </a:cubicBezTo>
                <a:cubicBezTo>
                  <a:pt x="1108278" y="1325023"/>
                  <a:pt x="1108027" y="1323853"/>
                  <a:pt x="1106438" y="1322891"/>
                </a:cubicBezTo>
                <a:cubicBezTo>
                  <a:pt x="1105769" y="1322515"/>
                  <a:pt x="1105059" y="1322222"/>
                  <a:pt x="1104390" y="1321888"/>
                </a:cubicBezTo>
                <a:cubicBezTo>
                  <a:pt x="1088754" y="1313861"/>
                  <a:pt x="1073118" y="1305792"/>
                  <a:pt x="1057440" y="1297807"/>
                </a:cubicBezTo>
                <a:cubicBezTo>
                  <a:pt x="1056086" y="1297125"/>
                  <a:pt x="1054689" y="1296523"/>
                  <a:pt x="1053260" y="1296009"/>
                </a:cubicBezTo>
                <a:cubicBezTo>
                  <a:pt x="1052725" y="1295888"/>
                  <a:pt x="1052169" y="1295875"/>
                  <a:pt x="1051629" y="1295967"/>
                </a:cubicBezTo>
                <a:close/>
                <a:moveTo>
                  <a:pt x="624403" y="1090151"/>
                </a:moveTo>
                <a:cubicBezTo>
                  <a:pt x="634729" y="1089775"/>
                  <a:pt x="643509" y="1088228"/>
                  <a:pt x="652288" y="1087267"/>
                </a:cubicBezTo>
                <a:cubicBezTo>
                  <a:pt x="663910" y="1086012"/>
                  <a:pt x="675491" y="1084257"/>
                  <a:pt x="687113" y="1083086"/>
                </a:cubicBezTo>
                <a:cubicBezTo>
                  <a:pt x="695767" y="1082124"/>
                  <a:pt x="696645" y="1081539"/>
                  <a:pt x="698694" y="1072885"/>
                </a:cubicBezTo>
                <a:lnTo>
                  <a:pt x="708978" y="1029071"/>
                </a:lnTo>
                <a:cubicBezTo>
                  <a:pt x="709250" y="1027834"/>
                  <a:pt x="709417" y="1026575"/>
                  <a:pt x="709480" y="1025309"/>
                </a:cubicBezTo>
                <a:cubicBezTo>
                  <a:pt x="709447" y="1024824"/>
                  <a:pt x="709204" y="1024380"/>
                  <a:pt x="708811" y="1024096"/>
                </a:cubicBezTo>
                <a:cubicBezTo>
                  <a:pt x="708360" y="1023891"/>
                  <a:pt x="707841" y="1023891"/>
                  <a:pt x="707390" y="1024096"/>
                </a:cubicBezTo>
                <a:cubicBezTo>
                  <a:pt x="706085" y="1024899"/>
                  <a:pt x="704827" y="1025777"/>
                  <a:pt x="703627" y="1026730"/>
                </a:cubicBezTo>
                <a:lnTo>
                  <a:pt x="673693" y="1050267"/>
                </a:lnTo>
                <a:lnTo>
                  <a:pt x="657514" y="1063019"/>
                </a:lnTo>
                <a:cubicBezTo>
                  <a:pt x="651745" y="1067617"/>
                  <a:pt x="645892" y="1072132"/>
                  <a:pt x="640122" y="1076689"/>
                </a:cubicBezTo>
                <a:cubicBezTo>
                  <a:pt x="634470" y="1080674"/>
                  <a:pt x="629206" y="1085180"/>
                  <a:pt x="624403" y="1090151"/>
                </a:cubicBezTo>
                <a:close/>
                <a:moveTo>
                  <a:pt x="830470" y="1581593"/>
                </a:moveTo>
                <a:lnTo>
                  <a:pt x="830679" y="1582680"/>
                </a:lnTo>
                <a:cubicBezTo>
                  <a:pt x="834400" y="1583474"/>
                  <a:pt x="838120" y="1584352"/>
                  <a:pt x="841841" y="1585105"/>
                </a:cubicBezTo>
                <a:lnTo>
                  <a:pt x="870270" y="1590791"/>
                </a:lnTo>
                <a:lnTo>
                  <a:pt x="899535" y="1596435"/>
                </a:lnTo>
                <a:cubicBezTo>
                  <a:pt x="905764" y="1597647"/>
                  <a:pt x="912077" y="1598859"/>
                  <a:pt x="918223" y="1600239"/>
                </a:cubicBezTo>
                <a:cubicBezTo>
                  <a:pt x="924368" y="1601619"/>
                  <a:pt x="924201" y="1599779"/>
                  <a:pt x="923992" y="1594846"/>
                </a:cubicBezTo>
                <a:cubicBezTo>
                  <a:pt x="923992" y="1593341"/>
                  <a:pt x="923992" y="1591794"/>
                  <a:pt x="923658" y="1590289"/>
                </a:cubicBezTo>
                <a:cubicBezTo>
                  <a:pt x="922989" y="1583182"/>
                  <a:pt x="922320" y="1576116"/>
                  <a:pt x="921567" y="1569009"/>
                </a:cubicBezTo>
                <a:cubicBezTo>
                  <a:pt x="921317" y="1566501"/>
                  <a:pt x="920982" y="1563950"/>
                  <a:pt x="920564" y="1561442"/>
                </a:cubicBezTo>
                <a:cubicBezTo>
                  <a:pt x="920468" y="1559782"/>
                  <a:pt x="919046" y="1558515"/>
                  <a:pt x="917387" y="1558612"/>
                </a:cubicBezTo>
                <a:cubicBezTo>
                  <a:pt x="917161" y="1558624"/>
                  <a:pt x="916935" y="1558662"/>
                  <a:pt x="916718" y="1558725"/>
                </a:cubicBezTo>
                <a:cubicBezTo>
                  <a:pt x="913708" y="1559226"/>
                  <a:pt x="910698" y="1559895"/>
                  <a:pt x="907771" y="1560690"/>
                </a:cubicBezTo>
                <a:cubicBezTo>
                  <a:pt x="897696" y="1563365"/>
                  <a:pt x="887662" y="1566208"/>
                  <a:pt x="877545" y="1569051"/>
                </a:cubicBezTo>
                <a:cubicBezTo>
                  <a:pt x="863539" y="1572772"/>
                  <a:pt x="849534" y="1576367"/>
                  <a:pt x="835487" y="1580046"/>
                </a:cubicBezTo>
                <a:cubicBezTo>
                  <a:pt x="833731" y="1580339"/>
                  <a:pt x="831975" y="1581008"/>
                  <a:pt x="830470" y="1581593"/>
                </a:cubicBezTo>
                <a:close/>
                <a:moveTo>
                  <a:pt x="677289" y="1020584"/>
                </a:moveTo>
                <a:lnTo>
                  <a:pt x="677289" y="1020584"/>
                </a:lnTo>
                <a:cubicBezTo>
                  <a:pt x="670432" y="1020835"/>
                  <a:pt x="663534" y="1020919"/>
                  <a:pt x="656720" y="1021295"/>
                </a:cubicBezTo>
                <a:cubicBezTo>
                  <a:pt x="642714" y="1022131"/>
                  <a:pt x="628751" y="1023093"/>
                  <a:pt x="614913" y="1024013"/>
                </a:cubicBezTo>
                <a:cubicBezTo>
                  <a:pt x="611359" y="1024222"/>
                  <a:pt x="607805" y="1024013"/>
                  <a:pt x="604294" y="1024640"/>
                </a:cubicBezTo>
                <a:cubicBezTo>
                  <a:pt x="600782" y="1025267"/>
                  <a:pt x="599110" y="1026688"/>
                  <a:pt x="598650" y="1030660"/>
                </a:cubicBezTo>
                <a:cubicBezTo>
                  <a:pt x="598190" y="1034632"/>
                  <a:pt x="597688" y="1037725"/>
                  <a:pt x="597312" y="1041279"/>
                </a:cubicBezTo>
                <a:cubicBezTo>
                  <a:pt x="596643" y="1047090"/>
                  <a:pt x="595974" y="1052901"/>
                  <a:pt x="595514" y="1058754"/>
                </a:cubicBezTo>
                <a:cubicBezTo>
                  <a:pt x="595180" y="1062559"/>
                  <a:pt x="596517" y="1063562"/>
                  <a:pt x="599904" y="1062266"/>
                </a:cubicBezTo>
                <a:cubicBezTo>
                  <a:pt x="603290" y="1060970"/>
                  <a:pt x="605590" y="1060008"/>
                  <a:pt x="608265" y="1058796"/>
                </a:cubicBezTo>
                <a:lnTo>
                  <a:pt x="641335" y="1044958"/>
                </a:lnTo>
                <a:lnTo>
                  <a:pt x="690583" y="1024054"/>
                </a:lnTo>
                <a:cubicBezTo>
                  <a:pt x="692833" y="1022984"/>
                  <a:pt x="695023" y="1021801"/>
                  <a:pt x="697147" y="1020501"/>
                </a:cubicBezTo>
                <a:cubicBezTo>
                  <a:pt x="694764" y="1018160"/>
                  <a:pt x="692005" y="1019874"/>
                  <a:pt x="689455" y="1019832"/>
                </a:cubicBezTo>
                <a:cubicBezTo>
                  <a:pt x="685399" y="1019790"/>
                  <a:pt x="681469" y="1020334"/>
                  <a:pt x="677289" y="1020584"/>
                </a:cubicBezTo>
                <a:close/>
                <a:moveTo>
                  <a:pt x="927504" y="1552621"/>
                </a:moveTo>
                <a:cubicBezTo>
                  <a:pt x="930790" y="1553963"/>
                  <a:pt x="934285" y="1554715"/>
                  <a:pt x="937830" y="1554837"/>
                </a:cubicBezTo>
                <a:cubicBezTo>
                  <a:pt x="941426" y="1554837"/>
                  <a:pt x="944979" y="1555296"/>
                  <a:pt x="948533" y="1555631"/>
                </a:cubicBezTo>
                <a:cubicBezTo>
                  <a:pt x="957145" y="1556467"/>
                  <a:pt x="965716" y="1557429"/>
                  <a:pt x="974370" y="1558265"/>
                </a:cubicBezTo>
                <a:cubicBezTo>
                  <a:pt x="979428" y="1558725"/>
                  <a:pt x="984487" y="1559101"/>
                  <a:pt x="989587" y="1559435"/>
                </a:cubicBezTo>
                <a:cubicBezTo>
                  <a:pt x="993392" y="1559686"/>
                  <a:pt x="997238" y="1559812"/>
                  <a:pt x="1001043" y="1559812"/>
                </a:cubicBezTo>
                <a:cubicBezTo>
                  <a:pt x="1002506" y="1559812"/>
                  <a:pt x="1003258" y="1558683"/>
                  <a:pt x="1003175" y="1557219"/>
                </a:cubicBezTo>
                <a:cubicBezTo>
                  <a:pt x="1003108" y="1556191"/>
                  <a:pt x="1002953" y="1555171"/>
                  <a:pt x="1002715" y="1554168"/>
                </a:cubicBezTo>
                <a:cubicBezTo>
                  <a:pt x="999245" y="1541124"/>
                  <a:pt x="995691" y="1528122"/>
                  <a:pt x="992263" y="1515036"/>
                </a:cubicBezTo>
                <a:cubicBezTo>
                  <a:pt x="990382" y="1507804"/>
                  <a:pt x="990089" y="1508723"/>
                  <a:pt x="984487" y="1512570"/>
                </a:cubicBezTo>
                <a:cubicBezTo>
                  <a:pt x="975248" y="1518882"/>
                  <a:pt x="966176" y="1525530"/>
                  <a:pt x="957062" y="1532010"/>
                </a:cubicBezTo>
                <a:lnTo>
                  <a:pt x="931559" y="1550238"/>
                </a:lnTo>
                <a:cubicBezTo>
                  <a:pt x="930723" y="1550739"/>
                  <a:pt x="929803" y="1551283"/>
                  <a:pt x="927504" y="1552621"/>
                </a:cubicBezTo>
                <a:close/>
                <a:moveTo>
                  <a:pt x="982480" y="1099683"/>
                </a:moveTo>
                <a:cubicBezTo>
                  <a:pt x="978885" y="1098178"/>
                  <a:pt x="976376" y="1096966"/>
                  <a:pt x="973826" y="1096046"/>
                </a:cubicBezTo>
                <a:cubicBezTo>
                  <a:pt x="960197" y="1091084"/>
                  <a:pt x="946555" y="1086167"/>
                  <a:pt x="932897" y="1081288"/>
                </a:cubicBezTo>
                <a:cubicBezTo>
                  <a:pt x="926668" y="1079072"/>
                  <a:pt x="920355" y="1076815"/>
                  <a:pt x="914209" y="1074683"/>
                </a:cubicBezTo>
                <a:cubicBezTo>
                  <a:pt x="911346" y="1073174"/>
                  <a:pt x="907800" y="1074256"/>
                  <a:pt x="906266" y="1077107"/>
                </a:cubicBezTo>
                <a:cubicBezTo>
                  <a:pt x="901458" y="1083671"/>
                  <a:pt x="896316" y="1089984"/>
                  <a:pt x="891383" y="1096464"/>
                </a:cubicBezTo>
                <a:cubicBezTo>
                  <a:pt x="888164" y="1100645"/>
                  <a:pt x="885070" y="1105076"/>
                  <a:pt x="881934" y="1109424"/>
                </a:cubicBezTo>
                <a:cubicBezTo>
                  <a:pt x="881224" y="1110428"/>
                  <a:pt x="880304" y="1111682"/>
                  <a:pt x="881307" y="1112811"/>
                </a:cubicBezTo>
                <a:cubicBezTo>
                  <a:pt x="882311" y="1113939"/>
                  <a:pt x="883105" y="1113480"/>
                  <a:pt x="884066" y="1113521"/>
                </a:cubicBezTo>
                <a:cubicBezTo>
                  <a:pt x="885091" y="1113551"/>
                  <a:pt x="886115" y="1113450"/>
                  <a:pt x="887118" y="1113229"/>
                </a:cubicBezTo>
                <a:lnTo>
                  <a:pt x="930096" y="1107585"/>
                </a:lnTo>
                <a:cubicBezTo>
                  <a:pt x="944227" y="1105620"/>
                  <a:pt x="958316" y="1103697"/>
                  <a:pt x="972405" y="1101690"/>
                </a:cubicBezTo>
                <a:cubicBezTo>
                  <a:pt x="975373" y="1101105"/>
                  <a:pt x="978300" y="1100436"/>
                  <a:pt x="982480" y="1099683"/>
                </a:cubicBezTo>
                <a:close/>
                <a:moveTo>
                  <a:pt x="1214593" y="887262"/>
                </a:moveTo>
                <a:cubicBezTo>
                  <a:pt x="1214133" y="886635"/>
                  <a:pt x="1213924" y="886007"/>
                  <a:pt x="1213590" y="885924"/>
                </a:cubicBezTo>
                <a:cubicBezTo>
                  <a:pt x="1212846" y="885778"/>
                  <a:pt x="1212076" y="885778"/>
                  <a:pt x="1211332" y="885924"/>
                </a:cubicBezTo>
                <a:lnTo>
                  <a:pt x="1165762" y="890648"/>
                </a:lnTo>
                <a:cubicBezTo>
                  <a:pt x="1160704" y="891150"/>
                  <a:pt x="1155645" y="891860"/>
                  <a:pt x="1150586" y="892320"/>
                </a:cubicBezTo>
                <a:cubicBezTo>
                  <a:pt x="1148492" y="892358"/>
                  <a:pt x="1146669" y="893771"/>
                  <a:pt x="1146113" y="895790"/>
                </a:cubicBezTo>
                <a:cubicBezTo>
                  <a:pt x="1145862" y="896501"/>
                  <a:pt x="1145611" y="897254"/>
                  <a:pt x="1145402" y="897964"/>
                </a:cubicBezTo>
                <a:lnTo>
                  <a:pt x="1132860" y="942071"/>
                </a:lnTo>
                <a:cubicBezTo>
                  <a:pt x="1132530" y="943041"/>
                  <a:pt x="1132363" y="944057"/>
                  <a:pt x="1132359" y="945081"/>
                </a:cubicBezTo>
                <a:cubicBezTo>
                  <a:pt x="1132359" y="945499"/>
                  <a:pt x="1133320" y="946168"/>
                  <a:pt x="1133822" y="946168"/>
                </a:cubicBezTo>
                <a:cubicBezTo>
                  <a:pt x="1134579" y="946042"/>
                  <a:pt x="1135289" y="945708"/>
                  <a:pt x="1135870" y="945206"/>
                </a:cubicBezTo>
                <a:cubicBezTo>
                  <a:pt x="1143312" y="939897"/>
                  <a:pt x="1150796" y="934587"/>
                  <a:pt x="1158195" y="929194"/>
                </a:cubicBezTo>
                <a:cubicBezTo>
                  <a:pt x="1171156" y="919746"/>
                  <a:pt x="1184032" y="910214"/>
                  <a:pt x="1196950" y="900724"/>
                </a:cubicBezTo>
                <a:cubicBezTo>
                  <a:pt x="1201675" y="897254"/>
                  <a:pt x="1206482" y="893909"/>
                  <a:pt x="1211207" y="890439"/>
                </a:cubicBezTo>
                <a:cubicBezTo>
                  <a:pt x="1212348" y="889436"/>
                  <a:pt x="1213435" y="888378"/>
                  <a:pt x="1214468" y="887262"/>
                </a:cubicBezTo>
                <a:close/>
                <a:moveTo>
                  <a:pt x="845269" y="1049055"/>
                </a:moveTo>
                <a:cubicBezTo>
                  <a:pt x="846407" y="1049657"/>
                  <a:pt x="847577" y="1050188"/>
                  <a:pt x="848781" y="1050644"/>
                </a:cubicBezTo>
                <a:lnTo>
                  <a:pt x="867093" y="1056079"/>
                </a:lnTo>
                <a:cubicBezTo>
                  <a:pt x="879300" y="1059716"/>
                  <a:pt x="891508" y="1063353"/>
                  <a:pt x="903674" y="1067074"/>
                </a:cubicBezTo>
                <a:cubicBezTo>
                  <a:pt x="906805" y="1068224"/>
                  <a:pt x="910229" y="1068311"/>
                  <a:pt x="913415" y="1067325"/>
                </a:cubicBezTo>
                <a:cubicBezTo>
                  <a:pt x="915547" y="1066614"/>
                  <a:pt x="917888" y="1066447"/>
                  <a:pt x="920104" y="1065861"/>
                </a:cubicBezTo>
                <a:lnTo>
                  <a:pt x="995357" y="1045669"/>
                </a:lnTo>
                <a:cubicBezTo>
                  <a:pt x="996532" y="1045242"/>
                  <a:pt x="997677" y="1044740"/>
                  <a:pt x="998785" y="1044164"/>
                </a:cubicBezTo>
                <a:cubicBezTo>
                  <a:pt x="997811" y="1043808"/>
                  <a:pt x="996803" y="1043557"/>
                  <a:pt x="995775" y="1043411"/>
                </a:cubicBezTo>
                <a:cubicBezTo>
                  <a:pt x="946150" y="1045292"/>
                  <a:pt x="896483" y="1045794"/>
                  <a:pt x="846858" y="1047968"/>
                </a:cubicBezTo>
                <a:cubicBezTo>
                  <a:pt x="846482" y="1048093"/>
                  <a:pt x="846147" y="1048553"/>
                  <a:pt x="845269" y="1049055"/>
                </a:cubicBezTo>
                <a:close/>
                <a:moveTo>
                  <a:pt x="996778" y="1509769"/>
                </a:moveTo>
                <a:cubicBezTo>
                  <a:pt x="996402" y="1510563"/>
                  <a:pt x="995817" y="1511190"/>
                  <a:pt x="995900" y="1511734"/>
                </a:cubicBezTo>
                <a:cubicBezTo>
                  <a:pt x="996206" y="1514012"/>
                  <a:pt x="996640" y="1516274"/>
                  <a:pt x="997196" y="1518506"/>
                </a:cubicBezTo>
                <a:cubicBezTo>
                  <a:pt x="999997" y="1529083"/>
                  <a:pt x="1002966" y="1539661"/>
                  <a:pt x="1005558" y="1550280"/>
                </a:cubicBezTo>
                <a:cubicBezTo>
                  <a:pt x="1008442" y="1561902"/>
                  <a:pt x="1008401" y="1560104"/>
                  <a:pt x="1018100" y="1556969"/>
                </a:cubicBezTo>
                <a:cubicBezTo>
                  <a:pt x="1032440" y="1552454"/>
                  <a:pt x="1046612" y="1547478"/>
                  <a:pt x="1060869" y="1542754"/>
                </a:cubicBezTo>
                <a:cubicBezTo>
                  <a:pt x="1062583" y="1542211"/>
                  <a:pt x="1065049" y="1542044"/>
                  <a:pt x="1065300" y="1540246"/>
                </a:cubicBezTo>
                <a:cubicBezTo>
                  <a:pt x="1065551" y="1538448"/>
                  <a:pt x="1063084" y="1537905"/>
                  <a:pt x="1061663" y="1537194"/>
                </a:cubicBezTo>
                <a:cubicBezTo>
                  <a:pt x="1058945" y="1535781"/>
                  <a:pt x="1056153" y="1534510"/>
                  <a:pt x="1053301" y="1533390"/>
                </a:cubicBezTo>
                <a:lnTo>
                  <a:pt x="1026545" y="1522060"/>
                </a:lnTo>
                <a:lnTo>
                  <a:pt x="1001252" y="1511315"/>
                </a:lnTo>
                <a:cubicBezTo>
                  <a:pt x="999956" y="1510855"/>
                  <a:pt x="998451" y="1510437"/>
                  <a:pt x="996778" y="1509894"/>
                </a:cubicBezTo>
                <a:close/>
                <a:moveTo>
                  <a:pt x="1157108" y="888014"/>
                </a:moveTo>
                <a:lnTo>
                  <a:pt x="1184283" y="885046"/>
                </a:lnTo>
                <a:lnTo>
                  <a:pt x="1195654" y="883750"/>
                </a:lnTo>
                <a:cubicBezTo>
                  <a:pt x="1203263" y="882914"/>
                  <a:pt x="1210872" y="882036"/>
                  <a:pt x="1218481" y="881367"/>
                </a:cubicBezTo>
                <a:cubicBezTo>
                  <a:pt x="1221337" y="881204"/>
                  <a:pt x="1223874" y="879486"/>
                  <a:pt x="1225087" y="876894"/>
                </a:cubicBezTo>
                <a:cubicBezTo>
                  <a:pt x="1226383" y="874427"/>
                  <a:pt x="1227679" y="871960"/>
                  <a:pt x="1229017" y="869494"/>
                </a:cubicBezTo>
                <a:cubicBezTo>
                  <a:pt x="1234117" y="860087"/>
                  <a:pt x="1239259" y="850722"/>
                  <a:pt x="1244318" y="841274"/>
                </a:cubicBezTo>
                <a:cubicBezTo>
                  <a:pt x="1245530" y="839058"/>
                  <a:pt x="1246617" y="836717"/>
                  <a:pt x="1247621" y="834376"/>
                </a:cubicBezTo>
                <a:cubicBezTo>
                  <a:pt x="1247830" y="833832"/>
                  <a:pt x="1247621" y="833038"/>
                  <a:pt x="1247621" y="832369"/>
                </a:cubicBezTo>
                <a:cubicBezTo>
                  <a:pt x="1246885" y="832402"/>
                  <a:pt x="1246153" y="832528"/>
                  <a:pt x="1245447" y="832745"/>
                </a:cubicBezTo>
                <a:cubicBezTo>
                  <a:pt x="1244326" y="833343"/>
                  <a:pt x="1243239" y="834000"/>
                  <a:pt x="1242186" y="834710"/>
                </a:cubicBezTo>
                <a:lnTo>
                  <a:pt x="1210789" y="853649"/>
                </a:lnTo>
                <a:lnTo>
                  <a:pt x="1161624" y="883206"/>
                </a:lnTo>
                <a:cubicBezTo>
                  <a:pt x="1160118" y="884126"/>
                  <a:pt x="1158572" y="885046"/>
                  <a:pt x="1157108" y="886049"/>
                </a:cubicBezTo>
                <a:cubicBezTo>
                  <a:pt x="1156774" y="886375"/>
                  <a:pt x="1156602" y="886839"/>
                  <a:pt x="1156649" y="887304"/>
                </a:cubicBezTo>
                <a:cubicBezTo>
                  <a:pt x="1156649" y="887638"/>
                  <a:pt x="1157401" y="887805"/>
                  <a:pt x="1157861" y="887972"/>
                </a:cubicBezTo>
                <a:cubicBezTo>
                  <a:pt x="1158321" y="888140"/>
                  <a:pt x="1158070" y="888140"/>
                  <a:pt x="1157108" y="888140"/>
                </a:cubicBezTo>
                <a:close/>
                <a:moveTo>
                  <a:pt x="697691" y="1026605"/>
                </a:moveTo>
                <a:cubicBezTo>
                  <a:pt x="696687" y="1026605"/>
                  <a:pt x="696144" y="1026103"/>
                  <a:pt x="695767" y="1026228"/>
                </a:cubicBezTo>
                <a:lnTo>
                  <a:pt x="678208" y="1033754"/>
                </a:lnTo>
                <a:lnTo>
                  <a:pt x="638701" y="1050476"/>
                </a:lnTo>
                <a:cubicBezTo>
                  <a:pt x="628124" y="1054908"/>
                  <a:pt x="617463" y="1059130"/>
                  <a:pt x="607011" y="1063813"/>
                </a:cubicBezTo>
                <a:cubicBezTo>
                  <a:pt x="603834" y="1065276"/>
                  <a:pt x="599987" y="1065611"/>
                  <a:pt x="597563" y="1068537"/>
                </a:cubicBezTo>
                <a:cubicBezTo>
                  <a:pt x="598022" y="1072718"/>
                  <a:pt x="601743" y="1074599"/>
                  <a:pt x="604126" y="1077484"/>
                </a:cubicBezTo>
                <a:cubicBezTo>
                  <a:pt x="607429" y="1081664"/>
                  <a:pt x="611317" y="1085385"/>
                  <a:pt x="615038" y="1089273"/>
                </a:cubicBezTo>
                <a:cubicBezTo>
                  <a:pt x="615928" y="1090289"/>
                  <a:pt x="617463" y="1090419"/>
                  <a:pt x="618508" y="1089566"/>
                </a:cubicBezTo>
                <a:cubicBezTo>
                  <a:pt x="619762" y="1088688"/>
                  <a:pt x="621016" y="1087852"/>
                  <a:pt x="622229" y="1086890"/>
                </a:cubicBezTo>
                <a:lnTo>
                  <a:pt x="656970" y="1059298"/>
                </a:lnTo>
                <a:cubicBezTo>
                  <a:pt x="660190" y="1056789"/>
                  <a:pt x="663325" y="1054197"/>
                  <a:pt x="666544" y="1051689"/>
                </a:cubicBezTo>
                <a:lnTo>
                  <a:pt x="690667" y="1032834"/>
                </a:lnTo>
                <a:cubicBezTo>
                  <a:pt x="693008" y="1030869"/>
                  <a:pt x="695182" y="1028779"/>
                  <a:pt x="697691" y="1026605"/>
                </a:cubicBezTo>
                <a:close/>
                <a:moveTo>
                  <a:pt x="948198" y="963894"/>
                </a:moveTo>
                <a:lnTo>
                  <a:pt x="947446" y="962891"/>
                </a:lnTo>
                <a:cubicBezTo>
                  <a:pt x="941760" y="964187"/>
                  <a:pt x="936074" y="965357"/>
                  <a:pt x="930430" y="966779"/>
                </a:cubicBezTo>
                <a:cubicBezTo>
                  <a:pt x="920564" y="969245"/>
                  <a:pt x="910739" y="971921"/>
                  <a:pt x="900873" y="974346"/>
                </a:cubicBezTo>
                <a:cubicBezTo>
                  <a:pt x="886533" y="977858"/>
                  <a:pt x="872151" y="981244"/>
                  <a:pt x="857812" y="984714"/>
                </a:cubicBezTo>
                <a:cubicBezTo>
                  <a:pt x="855345" y="985299"/>
                  <a:pt x="852878" y="985968"/>
                  <a:pt x="850454" y="986762"/>
                </a:cubicBezTo>
                <a:cubicBezTo>
                  <a:pt x="849952" y="986762"/>
                  <a:pt x="849492" y="987766"/>
                  <a:pt x="849325" y="988393"/>
                </a:cubicBezTo>
                <a:cubicBezTo>
                  <a:pt x="849158" y="989020"/>
                  <a:pt x="849701" y="989354"/>
                  <a:pt x="850077" y="989564"/>
                </a:cubicBezTo>
                <a:lnTo>
                  <a:pt x="884735" y="1007290"/>
                </a:lnTo>
                <a:cubicBezTo>
                  <a:pt x="886090" y="1007938"/>
                  <a:pt x="887683" y="1007808"/>
                  <a:pt x="888916" y="1006955"/>
                </a:cubicBezTo>
                <a:cubicBezTo>
                  <a:pt x="890630" y="1005826"/>
                  <a:pt x="892302" y="1004656"/>
                  <a:pt x="893933" y="1003485"/>
                </a:cubicBezTo>
                <a:cubicBezTo>
                  <a:pt x="899493" y="999305"/>
                  <a:pt x="905012" y="995124"/>
                  <a:pt x="910656" y="991278"/>
                </a:cubicBezTo>
                <a:cubicBezTo>
                  <a:pt x="921191" y="983711"/>
                  <a:pt x="931810" y="976227"/>
                  <a:pt x="942345" y="968660"/>
                </a:cubicBezTo>
                <a:cubicBezTo>
                  <a:pt x="944436" y="967071"/>
                  <a:pt x="946275" y="965441"/>
                  <a:pt x="948198" y="963769"/>
                </a:cubicBezTo>
                <a:close/>
                <a:moveTo>
                  <a:pt x="876207" y="1009338"/>
                </a:moveTo>
                <a:lnTo>
                  <a:pt x="876708" y="1007833"/>
                </a:lnTo>
                <a:cubicBezTo>
                  <a:pt x="875391" y="1006750"/>
                  <a:pt x="873995" y="1005772"/>
                  <a:pt x="872528" y="1004907"/>
                </a:cubicBezTo>
                <a:cubicBezTo>
                  <a:pt x="863205" y="1000224"/>
                  <a:pt x="853798" y="995709"/>
                  <a:pt x="844517" y="990943"/>
                </a:cubicBezTo>
                <a:cubicBezTo>
                  <a:pt x="841816" y="989476"/>
                  <a:pt x="838656" y="989116"/>
                  <a:pt x="835696" y="989940"/>
                </a:cubicBezTo>
                <a:cubicBezTo>
                  <a:pt x="824073" y="992783"/>
                  <a:pt x="812409" y="995500"/>
                  <a:pt x="800745" y="998301"/>
                </a:cubicBezTo>
                <a:cubicBezTo>
                  <a:pt x="793303" y="1000099"/>
                  <a:pt x="785903" y="1001980"/>
                  <a:pt x="778462" y="1003694"/>
                </a:cubicBezTo>
                <a:cubicBezTo>
                  <a:pt x="766589" y="1006495"/>
                  <a:pt x="754632" y="1009171"/>
                  <a:pt x="742759" y="1012056"/>
                </a:cubicBezTo>
                <a:cubicBezTo>
                  <a:pt x="740961" y="1012474"/>
                  <a:pt x="739205" y="1013143"/>
                  <a:pt x="737449" y="1013728"/>
                </a:cubicBezTo>
                <a:lnTo>
                  <a:pt x="737449" y="1014481"/>
                </a:lnTo>
                <a:close/>
                <a:moveTo>
                  <a:pt x="966301" y="1399900"/>
                </a:moveTo>
                <a:cubicBezTo>
                  <a:pt x="974495" y="1421305"/>
                  <a:pt x="982702" y="1442710"/>
                  <a:pt x="990925" y="1464115"/>
                </a:cubicBezTo>
                <a:cubicBezTo>
                  <a:pt x="991176" y="1464742"/>
                  <a:pt x="991929" y="1465202"/>
                  <a:pt x="992472" y="1465746"/>
                </a:cubicBezTo>
                <a:cubicBezTo>
                  <a:pt x="995608" y="1464575"/>
                  <a:pt x="998396" y="1462635"/>
                  <a:pt x="1000583" y="1460102"/>
                </a:cubicBezTo>
                <a:cubicBezTo>
                  <a:pt x="1006979" y="1454625"/>
                  <a:pt x="1012916" y="1448605"/>
                  <a:pt x="1019647" y="1443379"/>
                </a:cubicBezTo>
                <a:cubicBezTo>
                  <a:pt x="1027256" y="1437777"/>
                  <a:pt x="1024580" y="1436899"/>
                  <a:pt x="1019647" y="1433262"/>
                </a:cubicBezTo>
                <a:lnTo>
                  <a:pt x="1016511" y="1431046"/>
                </a:lnTo>
                <a:cubicBezTo>
                  <a:pt x="1005098" y="1423395"/>
                  <a:pt x="993685" y="1415703"/>
                  <a:pt x="982188" y="1408094"/>
                </a:cubicBezTo>
                <a:cubicBezTo>
                  <a:pt x="977480" y="1404319"/>
                  <a:pt x="972083" y="1401497"/>
                  <a:pt x="966301" y="1399774"/>
                </a:cubicBezTo>
                <a:close/>
                <a:moveTo>
                  <a:pt x="1043895" y="1104867"/>
                </a:moveTo>
                <a:cubicBezTo>
                  <a:pt x="1044397" y="1104867"/>
                  <a:pt x="1046780" y="1105244"/>
                  <a:pt x="1047699" y="1104240"/>
                </a:cubicBezTo>
                <a:cubicBezTo>
                  <a:pt x="1049330" y="1102568"/>
                  <a:pt x="1047365" y="1100603"/>
                  <a:pt x="1046738" y="1098764"/>
                </a:cubicBezTo>
                <a:cubicBezTo>
                  <a:pt x="1046738" y="1098554"/>
                  <a:pt x="1046487" y="1098346"/>
                  <a:pt x="1046361" y="1098095"/>
                </a:cubicBezTo>
                <a:lnTo>
                  <a:pt x="1021026" y="1052107"/>
                </a:lnTo>
                <a:cubicBezTo>
                  <a:pt x="1020399" y="1050978"/>
                  <a:pt x="1019772" y="1049891"/>
                  <a:pt x="1019061" y="1048846"/>
                </a:cubicBezTo>
                <a:cubicBezTo>
                  <a:pt x="1018673" y="1048164"/>
                  <a:pt x="1017803" y="1047930"/>
                  <a:pt x="1017122" y="1048319"/>
                </a:cubicBezTo>
                <a:cubicBezTo>
                  <a:pt x="1016904" y="1048445"/>
                  <a:pt x="1016720" y="1048629"/>
                  <a:pt x="1016595" y="1048846"/>
                </a:cubicBezTo>
                <a:cubicBezTo>
                  <a:pt x="1016093" y="1049724"/>
                  <a:pt x="1015675" y="1050644"/>
                  <a:pt x="1015257" y="1051563"/>
                </a:cubicBezTo>
                <a:cubicBezTo>
                  <a:pt x="1012749" y="1057416"/>
                  <a:pt x="1010282" y="1063269"/>
                  <a:pt x="1007815" y="1069122"/>
                </a:cubicBezTo>
                <a:cubicBezTo>
                  <a:pt x="1004429" y="1077066"/>
                  <a:pt x="1001043" y="1085051"/>
                  <a:pt x="997740" y="1093036"/>
                </a:cubicBezTo>
                <a:cubicBezTo>
                  <a:pt x="995608" y="1098262"/>
                  <a:pt x="996569" y="1099600"/>
                  <a:pt x="1002506" y="1100101"/>
                </a:cubicBezTo>
                <a:lnTo>
                  <a:pt x="1011578" y="1101063"/>
                </a:lnTo>
                <a:close/>
                <a:moveTo>
                  <a:pt x="1132108" y="330392"/>
                </a:moveTo>
                <a:cubicBezTo>
                  <a:pt x="1132108" y="329347"/>
                  <a:pt x="1132108" y="328761"/>
                  <a:pt x="1132108" y="328427"/>
                </a:cubicBezTo>
                <a:cubicBezTo>
                  <a:pt x="1105477" y="291511"/>
                  <a:pt x="1078637" y="254721"/>
                  <a:pt x="1051796" y="217095"/>
                </a:cubicBezTo>
                <a:cubicBezTo>
                  <a:pt x="1051658" y="218051"/>
                  <a:pt x="1051658" y="219023"/>
                  <a:pt x="1051796" y="219980"/>
                </a:cubicBezTo>
                <a:cubicBezTo>
                  <a:pt x="1054096" y="225665"/>
                  <a:pt x="1056479" y="231267"/>
                  <a:pt x="1058862" y="236702"/>
                </a:cubicBezTo>
                <a:cubicBezTo>
                  <a:pt x="1062081" y="244186"/>
                  <a:pt x="1065342" y="251627"/>
                  <a:pt x="1068519" y="259153"/>
                </a:cubicBezTo>
                <a:cubicBezTo>
                  <a:pt x="1073369" y="270650"/>
                  <a:pt x="1078177" y="282147"/>
                  <a:pt x="1082859" y="293727"/>
                </a:cubicBezTo>
                <a:cubicBezTo>
                  <a:pt x="1083854" y="296338"/>
                  <a:pt x="1085635" y="298574"/>
                  <a:pt x="1087960" y="300124"/>
                </a:cubicBezTo>
                <a:cubicBezTo>
                  <a:pt x="1097241" y="306395"/>
                  <a:pt x="1106396" y="312666"/>
                  <a:pt x="1115594" y="319229"/>
                </a:cubicBezTo>
                <a:cubicBezTo>
                  <a:pt x="1118311" y="321111"/>
                  <a:pt x="1121196" y="322783"/>
                  <a:pt x="1123955" y="324581"/>
                </a:cubicBezTo>
                <a:cubicBezTo>
                  <a:pt x="1126715" y="326378"/>
                  <a:pt x="1129265" y="328427"/>
                  <a:pt x="1132108" y="330392"/>
                </a:cubicBezTo>
                <a:close/>
                <a:moveTo>
                  <a:pt x="1053301" y="1102401"/>
                </a:moveTo>
                <a:cubicBezTo>
                  <a:pt x="1053924" y="1101414"/>
                  <a:pt x="1054497" y="1100394"/>
                  <a:pt x="1055016" y="1099349"/>
                </a:cubicBezTo>
                <a:cubicBezTo>
                  <a:pt x="1060618" y="1084340"/>
                  <a:pt x="1066262" y="1069331"/>
                  <a:pt x="1071738" y="1054323"/>
                </a:cubicBezTo>
                <a:cubicBezTo>
                  <a:pt x="1072951" y="1051104"/>
                  <a:pt x="1072073" y="1049640"/>
                  <a:pt x="1068686" y="1048762"/>
                </a:cubicBezTo>
                <a:cubicBezTo>
                  <a:pt x="1067445" y="1048511"/>
                  <a:pt x="1066186" y="1048344"/>
                  <a:pt x="1064924" y="1048261"/>
                </a:cubicBezTo>
                <a:cubicBezTo>
                  <a:pt x="1056562" y="1047424"/>
                  <a:pt x="1048201" y="1046630"/>
                  <a:pt x="1039840" y="1045752"/>
                </a:cubicBezTo>
                <a:lnTo>
                  <a:pt x="1023911" y="1044038"/>
                </a:lnTo>
                <a:cubicBezTo>
                  <a:pt x="1022448" y="1044038"/>
                  <a:pt x="1021695" y="1045083"/>
                  <a:pt x="1022322" y="1046546"/>
                </a:cubicBezTo>
                <a:cubicBezTo>
                  <a:pt x="1022615" y="1047257"/>
                  <a:pt x="1022908" y="1047968"/>
                  <a:pt x="1023242" y="1048637"/>
                </a:cubicBezTo>
                <a:cubicBezTo>
                  <a:pt x="1031353" y="1063353"/>
                  <a:pt x="1039421" y="1077902"/>
                  <a:pt x="1047574" y="1092743"/>
                </a:cubicBezTo>
                <a:cubicBezTo>
                  <a:pt x="1049372" y="1095753"/>
                  <a:pt x="1051169" y="1098764"/>
                  <a:pt x="1053301" y="1102401"/>
                </a:cubicBezTo>
                <a:close/>
                <a:moveTo>
                  <a:pt x="522603" y="1125980"/>
                </a:moveTo>
                <a:cubicBezTo>
                  <a:pt x="525404" y="1125186"/>
                  <a:pt x="526783" y="1124935"/>
                  <a:pt x="527828" y="1124517"/>
                </a:cubicBezTo>
                <a:cubicBezTo>
                  <a:pt x="534016" y="1122134"/>
                  <a:pt x="540371" y="1119625"/>
                  <a:pt x="546349" y="1117368"/>
                </a:cubicBezTo>
                <a:lnTo>
                  <a:pt x="606049" y="1095670"/>
                </a:lnTo>
                <a:cubicBezTo>
                  <a:pt x="607488" y="1095160"/>
                  <a:pt x="608884" y="1094545"/>
                  <a:pt x="610230" y="1093830"/>
                </a:cubicBezTo>
                <a:cubicBezTo>
                  <a:pt x="611288" y="1093366"/>
                  <a:pt x="611769" y="1092133"/>
                  <a:pt x="611305" y="1091075"/>
                </a:cubicBezTo>
                <a:cubicBezTo>
                  <a:pt x="611234" y="1090908"/>
                  <a:pt x="611137" y="1090753"/>
                  <a:pt x="611024" y="1090611"/>
                </a:cubicBezTo>
                <a:cubicBezTo>
                  <a:pt x="605452" y="1084340"/>
                  <a:pt x="599875" y="1078123"/>
                  <a:pt x="594302" y="1071965"/>
                </a:cubicBezTo>
                <a:cubicBezTo>
                  <a:pt x="593302" y="1071071"/>
                  <a:pt x="591789" y="1071071"/>
                  <a:pt x="590790" y="1071965"/>
                </a:cubicBezTo>
                <a:cubicBezTo>
                  <a:pt x="589933" y="1072526"/>
                  <a:pt x="589105" y="1073140"/>
                  <a:pt x="588323" y="1073805"/>
                </a:cubicBezTo>
                <a:cubicBezTo>
                  <a:pt x="578415" y="1081414"/>
                  <a:pt x="568465" y="1088939"/>
                  <a:pt x="558598" y="1096631"/>
                </a:cubicBezTo>
                <a:cubicBezTo>
                  <a:pt x="547311" y="1105411"/>
                  <a:pt x="536148" y="1114274"/>
                  <a:pt x="524944" y="1123095"/>
                </a:cubicBezTo>
                <a:cubicBezTo>
                  <a:pt x="524074" y="1123982"/>
                  <a:pt x="523292" y="1124947"/>
                  <a:pt x="522603" y="1125980"/>
                </a:cubicBezTo>
                <a:close/>
                <a:moveTo>
                  <a:pt x="65526" y="944537"/>
                </a:moveTo>
                <a:cubicBezTo>
                  <a:pt x="66956" y="944215"/>
                  <a:pt x="68355" y="943768"/>
                  <a:pt x="69707" y="943199"/>
                </a:cubicBezTo>
                <a:cubicBezTo>
                  <a:pt x="73887" y="940984"/>
                  <a:pt x="78068" y="938559"/>
                  <a:pt x="82500" y="936427"/>
                </a:cubicBezTo>
                <a:cubicBezTo>
                  <a:pt x="96589" y="929361"/>
                  <a:pt x="110719" y="922380"/>
                  <a:pt x="124808" y="915523"/>
                </a:cubicBezTo>
                <a:cubicBezTo>
                  <a:pt x="125504" y="915197"/>
                  <a:pt x="126151" y="914775"/>
                  <a:pt x="126731" y="914269"/>
                </a:cubicBezTo>
                <a:cubicBezTo>
                  <a:pt x="127602" y="913705"/>
                  <a:pt x="127849" y="912538"/>
                  <a:pt x="127283" y="911664"/>
                </a:cubicBezTo>
                <a:cubicBezTo>
                  <a:pt x="127267" y="911644"/>
                  <a:pt x="127250" y="911619"/>
                  <a:pt x="127233" y="911593"/>
                </a:cubicBezTo>
                <a:cubicBezTo>
                  <a:pt x="126146" y="910172"/>
                  <a:pt x="124976" y="908834"/>
                  <a:pt x="123847" y="907413"/>
                </a:cubicBezTo>
                <a:cubicBezTo>
                  <a:pt x="118579" y="901183"/>
                  <a:pt x="113353" y="894871"/>
                  <a:pt x="108086" y="888809"/>
                </a:cubicBezTo>
                <a:cubicBezTo>
                  <a:pt x="104741" y="884921"/>
                  <a:pt x="103905" y="885004"/>
                  <a:pt x="100518" y="889143"/>
                </a:cubicBezTo>
                <a:cubicBezTo>
                  <a:pt x="100059" y="889728"/>
                  <a:pt x="99515" y="890314"/>
                  <a:pt x="99097" y="890941"/>
                </a:cubicBezTo>
                <a:cubicBezTo>
                  <a:pt x="95334" y="896681"/>
                  <a:pt x="91558" y="902408"/>
                  <a:pt x="87767" y="908123"/>
                </a:cubicBezTo>
                <a:cubicBezTo>
                  <a:pt x="81998" y="916736"/>
                  <a:pt x="76103" y="925348"/>
                  <a:pt x="70334" y="934002"/>
                </a:cubicBezTo>
                <a:cubicBezTo>
                  <a:pt x="68369" y="936970"/>
                  <a:pt x="66613" y="940022"/>
                  <a:pt x="64815" y="943074"/>
                </a:cubicBezTo>
                <a:cubicBezTo>
                  <a:pt x="64690" y="943409"/>
                  <a:pt x="65191" y="943994"/>
                  <a:pt x="65526" y="944537"/>
                </a:cubicBezTo>
                <a:close/>
                <a:moveTo>
                  <a:pt x="1131815" y="1375944"/>
                </a:moveTo>
                <a:cubicBezTo>
                  <a:pt x="1131773" y="1376726"/>
                  <a:pt x="1131773" y="1377504"/>
                  <a:pt x="1131815" y="1378285"/>
                </a:cubicBezTo>
                <a:cubicBezTo>
                  <a:pt x="1132873" y="1385865"/>
                  <a:pt x="1133947" y="1393432"/>
                  <a:pt x="1135034" y="1400987"/>
                </a:cubicBezTo>
                <a:cubicBezTo>
                  <a:pt x="1135369" y="1403495"/>
                  <a:pt x="1135578" y="1406045"/>
                  <a:pt x="1135996" y="1408554"/>
                </a:cubicBezTo>
                <a:cubicBezTo>
                  <a:pt x="1136263" y="1409223"/>
                  <a:pt x="1136732" y="1409791"/>
                  <a:pt x="1137334" y="1410184"/>
                </a:cubicBezTo>
                <a:cubicBezTo>
                  <a:pt x="1137844" y="1410218"/>
                  <a:pt x="1138341" y="1410034"/>
                  <a:pt x="1138713" y="1409683"/>
                </a:cubicBezTo>
                <a:cubicBezTo>
                  <a:pt x="1139650" y="1408846"/>
                  <a:pt x="1140503" y="1407922"/>
                  <a:pt x="1141264" y="1406923"/>
                </a:cubicBezTo>
                <a:cubicBezTo>
                  <a:pt x="1145904" y="1400861"/>
                  <a:pt x="1150545" y="1394757"/>
                  <a:pt x="1155102" y="1388654"/>
                </a:cubicBezTo>
                <a:cubicBezTo>
                  <a:pt x="1159659" y="1382550"/>
                  <a:pt x="1164466" y="1375902"/>
                  <a:pt x="1169191" y="1369590"/>
                </a:cubicBezTo>
                <a:cubicBezTo>
                  <a:pt x="1170629" y="1367997"/>
                  <a:pt x="1170629" y="1365580"/>
                  <a:pt x="1169191" y="1363987"/>
                </a:cubicBezTo>
                <a:cubicBezTo>
                  <a:pt x="1164341" y="1357424"/>
                  <a:pt x="1159491" y="1350860"/>
                  <a:pt x="1154600" y="1344380"/>
                </a:cubicBezTo>
                <a:cubicBezTo>
                  <a:pt x="1153881" y="1343360"/>
                  <a:pt x="1152476" y="1343113"/>
                  <a:pt x="1151456" y="1343832"/>
                </a:cubicBezTo>
                <a:cubicBezTo>
                  <a:pt x="1151159" y="1344037"/>
                  <a:pt x="1150921" y="1344313"/>
                  <a:pt x="1150754" y="1344631"/>
                </a:cubicBezTo>
                <a:cubicBezTo>
                  <a:pt x="1147660" y="1349606"/>
                  <a:pt x="1144441" y="1354455"/>
                  <a:pt x="1141514" y="1359556"/>
                </a:cubicBezTo>
                <a:cubicBezTo>
                  <a:pt x="1139633" y="1363456"/>
                  <a:pt x="1137003" y="1366952"/>
                  <a:pt x="1133780" y="1369840"/>
                </a:cubicBezTo>
                <a:cubicBezTo>
                  <a:pt x="1131949" y="1371291"/>
                  <a:pt x="1131175" y="1373699"/>
                  <a:pt x="1131815" y="1375944"/>
                </a:cubicBezTo>
                <a:close/>
                <a:moveTo>
                  <a:pt x="1035659" y="1568842"/>
                </a:moveTo>
                <a:cubicBezTo>
                  <a:pt x="1035324" y="1568507"/>
                  <a:pt x="1034990" y="1567964"/>
                  <a:pt x="1034614" y="1567964"/>
                </a:cubicBezTo>
                <a:cubicBezTo>
                  <a:pt x="1030433" y="1567755"/>
                  <a:pt x="1026503" y="1567588"/>
                  <a:pt x="1022406" y="1567504"/>
                </a:cubicBezTo>
                <a:lnTo>
                  <a:pt x="1002548" y="1567002"/>
                </a:lnTo>
                <a:cubicBezTo>
                  <a:pt x="991887" y="1566668"/>
                  <a:pt x="981184" y="1566334"/>
                  <a:pt x="970482" y="1565915"/>
                </a:cubicBezTo>
                <a:cubicBezTo>
                  <a:pt x="967396" y="1565828"/>
                  <a:pt x="964432" y="1567132"/>
                  <a:pt x="962413" y="1569469"/>
                </a:cubicBezTo>
                <a:cubicBezTo>
                  <a:pt x="953801" y="1578499"/>
                  <a:pt x="945063" y="1587404"/>
                  <a:pt x="936325" y="1596351"/>
                </a:cubicBezTo>
                <a:cubicBezTo>
                  <a:pt x="935656" y="1597062"/>
                  <a:pt x="934737" y="1597898"/>
                  <a:pt x="935698" y="1598818"/>
                </a:cubicBezTo>
                <a:cubicBezTo>
                  <a:pt x="936660" y="1599737"/>
                  <a:pt x="937161" y="1599068"/>
                  <a:pt x="937830" y="1598818"/>
                </a:cubicBezTo>
                <a:cubicBezTo>
                  <a:pt x="939544" y="1598316"/>
                  <a:pt x="941175" y="1597605"/>
                  <a:pt x="942889" y="1597145"/>
                </a:cubicBezTo>
                <a:lnTo>
                  <a:pt x="991302" y="1583265"/>
                </a:lnTo>
                <a:lnTo>
                  <a:pt x="1029388" y="1572186"/>
                </a:lnTo>
                <a:cubicBezTo>
                  <a:pt x="1031328" y="1571584"/>
                  <a:pt x="1033226" y="1570861"/>
                  <a:pt x="1035074" y="1570012"/>
                </a:cubicBezTo>
                <a:cubicBezTo>
                  <a:pt x="1035199" y="1569929"/>
                  <a:pt x="1035283" y="1569260"/>
                  <a:pt x="1035492" y="1568842"/>
                </a:cubicBezTo>
                <a:close/>
                <a:moveTo>
                  <a:pt x="763913" y="1104784"/>
                </a:moveTo>
                <a:cubicBezTo>
                  <a:pt x="768094" y="1104784"/>
                  <a:pt x="769264" y="1104240"/>
                  <a:pt x="770351" y="1101230"/>
                </a:cubicBezTo>
                <a:cubicBezTo>
                  <a:pt x="772692" y="1094792"/>
                  <a:pt x="774866" y="1088270"/>
                  <a:pt x="777040" y="1081748"/>
                </a:cubicBezTo>
                <a:cubicBezTo>
                  <a:pt x="778462" y="1077567"/>
                  <a:pt x="779800" y="1073387"/>
                  <a:pt x="781221" y="1069206"/>
                </a:cubicBezTo>
                <a:cubicBezTo>
                  <a:pt x="781806" y="1067241"/>
                  <a:pt x="782266" y="1065276"/>
                  <a:pt x="782684" y="1063269"/>
                </a:cubicBezTo>
                <a:cubicBezTo>
                  <a:pt x="782822" y="1062425"/>
                  <a:pt x="782250" y="1061631"/>
                  <a:pt x="781409" y="1061493"/>
                </a:cubicBezTo>
                <a:cubicBezTo>
                  <a:pt x="781208" y="1061459"/>
                  <a:pt x="781000" y="1061467"/>
                  <a:pt x="780803" y="1061513"/>
                </a:cubicBezTo>
                <a:cubicBezTo>
                  <a:pt x="779883" y="1061848"/>
                  <a:pt x="778922" y="1062224"/>
                  <a:pt x="778002" y="1062642"/>
                </a:cubicBezTo>
                <a:lnTo>
                  <a:pt x="736195" y="1083337"/>
                </a:lnTo>
                <a:cubicBezTo>
                  <a:pt x="731178" y="1085803"/>
                  <a:pt x="726161" y="1088312"/>
                  <a:pt x="721186" y="1090904"/>
                </a:cubicBezTo>
                <a:cubicBezTo>
                  <a:pt x="720108" y="1091535"/>
                  <a:pt x="719112" y="1092292"/>
                  <a:pt x="718218" y="1093161"/>
                </a:cubicBezTo>
                <a:cubicBezTo>
                  <a:pt x="718009" y="1093161"/>
                  <a:pt x="718218" y="1094290"/>
                  <a:pt x="718427" y="1094416"/>
                </a:cubicBezTo>
                <a:cubicBezTo>
                  <a:pt x="719313" y="1094926"/>
                  <a:pt x="720271" y="1095289"/>
                  <a:pt x="721270" y="1095503"/>
                </a:cubicBezTo>
                <a:lnTo>
                  <a:pt x="756722" y="1103404"/>
                </a:lnTo>
                <a:close/>
                <a:moveTo>
                  <a:pt x="1027005" y="1413111"/>
                </a:moveTo>
                <a:lnTo>
                  <a:pt x="1026796" y="1413111"/>
                </a:lnTo>
                <a:cubicBezTo>
                  <a:pt x="1026796" y="1407258"/>
                  <a:pt x="1026796" y="1401405"/>
                  <a:pt x="1026796" y="1395552"/>
                </a:cubicBezTo>
                <a:cubicBezTo>
                  <a:pt x="1026796" y="1391622"/>
                  <a:pt x="1025667" y="1390744"/>
                  <a:pt x="1021737" y="1390493"/>
                </a:cubicBezTo>
                <a:cubicBezTo>
                  <a:pt x="1020219" y="1390409"/>
                  <a:pt x="1018698" y="1390409"/>
                  <a:pt x="1017180" y="1390493"/>
                </a:cubicBezTo>
                <a:cubicBezTo>
                  <a:pt x="1013376" y="1390744"/>
                  <a:pt x="1009571" y="1391078"/>
                  <a:pt x="1005767" y="1391287"/>
                </a:cubicBezTo>
                <a:lnTo>
                  <a:pt x="972321" y="1393043"/>
                </a:lnTo>
                <a:cubicBezTo>
                  <a:pt x="972091" y="1392956"/>
                  <a:pt x="971840" y="1392956"/>
                  <a:pt x="971610" y="1393043"/>
                </a:cubicBezTo>
                <a:cubicBezTo>
                  <a:pt x="971234" y="1393294"/>
                  <a:pt x="970691" y="1393587"/>
                  <a:pt x="970607" y="1393963"/>
                </a:cubicBezTo>
                <a:cubicBezTo>
                  <a:pt x="970540" y="1394456"/>
                  <a:pt x="970678" y="1394954"/>
                  <a:pt x="970983" y="1395343"/>
                </a:cubicBezTo>
                <a:cubicBezTo>
                  <a:pt x="971874" y="1396254"/>
                  <a:pt x="972840" y="1397094"/>
                  <a:pt x="973868" y="1397851"/>
                </a:cubicBezTo>
                <a:cubicBezTo>
                  <a:pt x="985616" y="1405836"/>
                  <a:pt x="997447" y="1413780"/>
                  <a:pt x="1009237" y="1421723"/>
                </a:cubicBezTo>
                <a:cubicBezTo>
                  <a:pt x="1014295" y="1425151"/>
                  <a:pt x="1019396" y="1428496"/>
                  <a:pt x="1024496" y="1431840"/>
                </a:cubicBezTo>
                <a:cubicBezTo>
                  <a:pt x="1025220" y="1432380"/>
                  <a:pt x="1026240" y="1432229"/>
                  <a:pt x="1026779" y="1431506"/>
                </a:cubicBezTo>
                <a:cubicBezTo>
                  <a:pt x="1027030" y="1431171"/>
                  <a:pt x="1027139" y="1430749"/>
                  <a:pt x="1027088" y="1430335"/>
                </a:cubicBezTo>
                <a:cubicBezTo>
                  <a:pt x="1026879" y="1424859"/>
                  <a:pt x="1026879" y="1419005"/>
                  <a:pt x="1026879" y="1413152"/>
                </a:cubicBezTo>
                <a:close/>
                <a:moveTo>
                  <a:pt x="1112082" y="1328368"/>
                </a:moveTo>
                <a:cubicBezTo>
                  <a:pt x="1109419" y="1330533"/>
                  <a:pt x="1107182" y="1333167"/>
                  <a:pt x="1105477" y="1336144"/>
                </a:cubicBezTo>
                <a:cubicBezTo>
                  <a:pt x="1096739" y="1348686"/>
                  <a:pt x="1088001" y="1361228"/>
                  <a:pt x="1079347" y="1373770"/>
                </a:cubicBezTo>
                <a:cubicBezTo>
                  <a:pt x="1078135" y="1375526"/>
                  <a:pt x="1076128" y="1377115"/>
                  <a:pt x="1077048" y="1379707"/>
                </a:cubicBezTo>
                <a:lnTo>
                  <a:pt x="1082775" y="1378285"/>
                </a:lnTo>
                <a:lnTo>
                  <a:pt x="1084991" y="1377700"/>
                </a:lnTo>
                <a:cubicBezTo>
                  <a:pt x="1098788" y="1373979"/>
                  <a:pt x="1112584" y="1370342"/>
                  <a:pt x="1126338" y="1366579"/>
                </a:cubicBezTo>
                <a:cubicBezTo>
                  <a:pt x="1133195" y="1364698"/>
                  <a:pt x="1133446" y="1364029"/>
                  <a:pt x="1129934" y="1357884"/>
                </a:cubicBezTo>
                <a:cubicBezTo>
                  <a:pt x="1125753" y="1350358"/>
                  <a:pt x="1121322" y="1342833"/>
                  <a:pt x="1116932" y="1335391"/>
                </a:cubicBezTo>
                <a:cubicBezTo>
                  <a:pt x="1115343" y="1333008"/>
                  <a:pt x="1113629" y="1330834"/>
                  <a:pt x="1112082" y="1328368"/>
                </a:cubicBezTo>
                <a:close/>
                <a:moveTo>
                  <a:pt x="1040467" y="1435603"/>
                </a:moveTo>
                <a:cubicBezTo>
                  <a:pt x="1043728" y="1435227"/>
                  <a:pt x="1047239" y="1434641"/>
                  <a:pt x="1050793" y="1434349"/>
                </a:cubicBezTo>
                <a:cubicBezTo>
                  <a:pt x="1066262" y="1433053"/>
                  <a:pt x="1081730" y="1431882"/>
                  <a:pt x="1097199" y="1430670"/>
                </a:cubicBezTo>
                <a:cubicBezTo>
                  <a:pt x="1098453" y="1430670"/>
                  <a:pt x="1099749" y="1430670"/>
                  <a:pt x="1101003" y="1430670"/>
                </a:cubicBezTo>
                <a:cubicBezTo>
                  <a:pt x="1101668" y="1430419"/>
                  <a:pt x="1102237" y="1429963"/>
                  <a:pt x="1102634" y="1429374"/>
                </a:cubicBezTo>
                <a:cubicBezTo>
                  <a:pt x="1102755" y="1428893"/>
                  <a:pt x="1102650" y="1428383"/>
                  <a:pt x="1102341" y="1427994"/>
                </a:cubicBezTo>
                <a:cubicBezTo>
                  <a:pt x="1101697" y="1427204"/>
                  <a:pt x="1100999" y="1426464"/>
                  <a:pt x="1100251" y="1425778"/>
                </a:cubicBezTo>
                <a:lnTo>
                  <a:pt x="1078553" y="1406505"/>
                </a:lnTo>
                <a:cubicBezTo>
                  <a:pt x="1076463" y="1404666"/>
                  <a:pt x="1074372" y="1402868"/>
                  <a:pt x="1072156" y="1401070"/>
                </a:cubicBezTo>
                <a:cubicBezTo>
                  <a:pt x="1069188" y="1398604"/>
                  <a:pt x="1067976" y="1398687"/>
                  <a:pt x="1065091" y="1401697"/>
                </a:cubicBezTo>
                <a:cubicBezTo>
                  <a:pt x="1064757" y="1402074"/>
                  <a:pt x="1064506" y="1402533"/>
                  <a:pt x="1064171" y="1402910"/>
                </a:cubicBezTo>
                <a:cubicBezTo>
                  <a:pt x="1055475" y="1412220"/>
                  <a:pt x="1046792" y="1421526"/>
                  <a:pt x="1038125" y="1430837"/>
                </a:cubicBezTo>
                <a:cubicBezTo>
                  <a:pt x="1037431" y="1431564"/>
                  <a:pt x="1036880" y="1432417"/>
                  <a:pt x="1036495" y="1433345"/>
                </a:cubicBezTo>
                <a:cubicBezTo>
                  <a:pt x="1036390" y="1434027"/>
                  <a:pt x="1036662" y="1434716"/>
                  <a:pt x="1037206" y="1435143"/>
                </a:cubicBezTo>
                <a:cubicBezTo>
                  <a:pt x="1038201" y="1435423"/>
                  <a:pt x="1039225" y="1435578"/>
                  <a:pt x="1040258" y="1435603"/>
                </a:cubicBezTo>
                <a:close/>
                <a:moveTo>
                  <a:pt x="1111539" y="1487611"/>
                </a:moveTo>
                <a:cubicBezTo>
                  <a:pt x="1110285" y="1486148"/>
                  <a:pt x="1109908" y="1485437"/>
                  <a:pt x="1109281" y="1485102"/>
                </a:cubicBezTo>
                <a:cubicBezTo>
                  <a:pt x="1099958" y="1479417"/>
                  <a:pt x="1090593" y="1473815"/>
                  <a:pt x="1081229" y="1468171"/>
                </a:cubicBezTo>
                <a:cubicBezTo>
                  <a:pt x="1079414" y="1467088"/>
                  <a:pt x="1077085" y="1467439"/>
                  <a:pt x="1075668" y="1469007"/>
                </a:cubicBezTo>
                <a:cubicBezTo>
                  <a:pt x="1069146" y="1474274"/>
                  <a:pt x="1062457" y="1479375"/>
                  <a:pt x="1056103" y="1484810"/>
                </a:cubicBezTo>
                <a:cubicBezTo>
                  <a:pt x="1053331" y="1487469"/>
                  <a:pt x="1049731" y="1489091"/>
                  <a:pt x="1045902" y="1489408"/>
                </a:cubicBezTo>
                <a:cubicBezTo>
                  <a:pt x="1037791" y="1489910"/>
                  <a:pt x="1029680" y="1490914"/>
                  <a:pt x="1021570" y="1491123"/>
                </a:cubicBezTo>
                <a:cubicBezTo>
                  <a:pt x="1013459" y="1491332"/>
                  <a:pt x="1009028" y="1495972"/>
                  <a:pt x="1003551" y="1499986"/>
                </a:cubicBezTo>
                <a:cubicBezTo>
                  <a:pt x="1003551" y="1499986"/>
                  <a:pt x="1003760" y="1501156"/>
                  <a:pt x="1003885" y="1501156"/>
                </a:cubicBezTo>
                <a:cubicBezTo>
                  <a:pt x="1006411" y="1501252"/>
                  <a:pt x="1008936" y="1501186"/>
                  <a:pt x="1011453" y="1500947"/>
                </a:cubicBezTo>
                <a:cubicBezTo>
                  <a:pt x="1023033" y="1499526"/>
                  <a:pt x="1034655" y="1497895"/>
                  <a:pt x="1046236" y="1496432"/>
                </a:cubicBezTo>
                <a:lnTo>
                  <a:pt x="1098495" y="1489785"/>
                </a:lnTo>
                <a:cubicBezTo>
                  <a:pt x="1102132" y="1489283"/>
                  <a:pt x="1106104" y="1488447"/>
                  <a:pt x="1111162" y="1487611"/>
                </a:cubicBezTo>
                <a:close/>
                <a:moveTo>
                  <a:pt x="963542" y="1403997"/>
                </a:moveTo>
                <a:cubicBezTo>
                  <a:pt x="963220" y="1405180"/>
                  <a:pt x="962969" y="1406380"/>
                  <a:pt x="962789" y="1407592"/>
                </a:cubicBezTo>
                <a:cubicBezTo>
                  <a:pt x="962162" y="1414699"/>
                  <a:pt x="961619" y="1421765"/>
                  <a:pt x="961075" y="1428872"/>
                </a:cubicBezTo>
                <a:cubicBezTo>
                  <a:pt x="960030" y="1442585"/>
                  <a:pt x="959026" y="1456256"/>
                  <a:pt x="958023" y="1469968"/>
                </a:cubicBezTo>
                <a:cubicBezTo>
                  <a:pt x="957919" y="1471473"/>
                  <a:pt x="957919" y="1472978"/>
                  <a:pt x="958023" y="1474483"/>
                </a:cubicBezTo>
                <a:cubicBezTo>
                  <a:pt x="958119" y="1475750"/>
                  <a:pt x="959227" y="1476695"/>
                  <a:pt x="960494" y="1476599"/>
                </a:cubicBezTo>
                <a:cubicBezTo>
                  <a:pt x="960561" y="1476595"/>
                  <a:pt x="960632" y="1476586"/>
                  <a:pt x="960699" y="1476574"/>
                </a:cubicBezTo>
                <a:cubicBezTo>
                  <a:pt x="961460" y="1476561"/>
                  <a:pt x="962216" y="1476465"/>
                  <a:pt x="962956" y="1476281"/>
                </a:cubicBezTo>
                <a:cubicBezTo>
                  <a:pt x="970105" y="1474400"/>
                  <a:pt x="977254" y="1472602"/>
                  <a:pt x="984320" y="1470595"/>
                </a:cubicBezTo>
                <a:cubicBezTo>
                  <a:pt x="988082" y="1469508"/>
                  <a:pt x="988500" y="1468296"/>
                  <a:pt x="987121" y="1464283"/>
                </a:cubicBezTo>
                <a:cubicBezTo>
                  <a:pt x="986452" y="1462359"/>
                  <a:pt x="985574" y="1460520"/>
                  <a:pt x="984863" y="1458597"/>
                </a:cubicBezTo>
                <a:cubicBezTo>
                  <a:pt x="981101" y="1448617"/>
                  <a:pt x="977325" y="1438642"/>
                  <a:pt x="973534" y="1428663"/>
                </a:cubicBezTo>
                <a:cubicBezTo>
                  <a:pt x="970745" y="1421526"/>
                  <a:pt x="968057" y="1414407"/>
                  <a:pt x="965465" y="1407300"/>
                </a:cubicBezTo>
                <a:cubicBezTo>
                  <a:pt x="964796" y="1406095"/>
                  <a:pt x="964027" y="1404950"/>
                  <a:pt x="963165" y="1403871"/>
                </a:cubicBezTo>
                <a:close/>
                <a:moveTo>
                  <a:pt x="524818" y="1116406"/>
                </a:moveTo>
                <a:lnTo>
                  <a:pt x="525822" y="1117451"/>
                </a:lnTo>
                <a:lnTo>
                  <a:pt x="536566" y="1109090"/>
                </a:lnTo>
                <a:cubicBezTo>
                  <a:pt x="553678" y="1095850"/>
                  <a:pt x="570777" y="1082597"/>
                  <a:pt x="587863" y="1069331"/>
                </a:cubicBezTo>
                <a:cubicBezTo>
                  <a:pt x="590104" y="1067676"/>
                  <a:pt x="591471" y="1065092"/>
                  <a:pt x="591584" y="1062308"/>
                </a:cubicBezTo>
                <a:cubicBezTo>
                  <a:pt x="592170" y="1055702"/>
                  <a:pt x="593173" y="1049180"/>
                  <a:pt x="593967" y="1042617"/>
                </a:cubicBezTo>
                <a:cubicBezTo>
                  <a:pt x="594260" y="1040342"/>
                  <a:pt x="594427" y="1038051"/>
                  <a:pt x="594469" y="1035760"/>
                </a:cubicBezTo>
                <a:cubicBezTo>
                  <a:pt x="594469" y="1034924"/>
                  <a:pt x="593842" y="1034088"/>
                  <a:pt x="593507" y="1033210"/>
                </a:cubicBezTo>
                <a:cubicBezTo>
                  <a:pt x="592667" y="1033666"/>
                  <a:pt x="591868" y="1034197"/>
                  <a:pt x="591124" y="1034799"/>
                </a:cubicBezTo>
                <a:cubicBezTo>
                  <a:pt x="590037" y="1035886"/>
                  <a:pt x="589159" y="1037140"/>
                  <a:pt x="588198" y="1038311"/>
                </a:cubicBezTo>
                <a:lnTo>
                  <a:pt x="540078" y="1097551"/>
                </a:lnTo>
                <a:close/>
                <a:moveTo>
                  <a:pt x="930138" y="1355710"/>
                </a:moveTo>
                <a:cubicBezTo>
                  <a:pt x="931685" y="1355710"/>
                  <a:pt x="933190" y="1355710"/>
                  <a:pt x="934737" y="1355710"/>
                </a:cubicBezTo>
                <a:cubicBezTo>
                  <a:pt x="942053" y="1355208"/>
                  <a:pt x="949411" y="1354581"/>
                  <a:pt x="956727" y="1354121"/>
                </a:cubicBezTo>
                <a:cubicBezTo>
                  <a:pt x="964043" y="1353661"/>
                  <a:pt x="964545" y="1352490"/>
                  <a:pt x="960908" y="1346512"/>
                </a:cubicBezTo>
                <a:cubicBezTo>
                  <a:pt x="953604" y="1334024"/>
                  <a:pt x="946263" y="1321482"/>
                  <a:pt x="938876" y="1308886"/>
                </a:cubicBezTo>
                <a:cubicBezTo>
                  <a:pt x="937692" y="1306929"/>
                  <a:pt x="936392" y="1305044"/>
                  <a:pt x="934987" y="1303242"/>
                </a:cubicBezTo>
                <a:cubicBezTo>
                  <a:pt x="934381" y="1303083"/>
                  <a:pt x="933737" y="1303208"/>
                  <a:pt x="933232" y="1303576"/>
                </a:cubicBezTo>
                <a:cubicBezTo>
                  <a:pt x="932630" y="1304701"/>
                  <a:pt x="932207" y="1305913"/>
                  <a:pt x="931977" y="1307172"/>
                </a:cubicBezTo>
                <a:cubicBezTo>
                  <a:pt x="929343" y="1320884"/>
                  <a:pt x="926835" y="1334639"/>
                  <a:pt x="924159" y="1348352"/>
                </a:cubicBezTo>
                <a:cubicBezTo>
                  <a:pt x="922863" y="1355793"/>
                  <a:pt x="922822" y="1355793"/>
                  <a:pt x="930138" y="1355710"/>
                </a:cubicBezTo>
                <a:close/>
                <a:moveTo>
                  <a:pt x="758729" y="1108463"/>
                </a:moveTo>
                <a:cubicBezTo>
                  <a:pt x="757642" y="1107957"/>
                  <a:pt x="756526" y="1107526"/>
                  <a:pt x="755384" y="1107167"/>
                </a:cubicBezTo>
                <a:cubicBezTo>
                  <a:pt x="747441" y="1105285"/>
                  <a:pt x="739498" y="1103404"/>
                  <a:pt x="731512" y="1101690"/>
                </a:cubicBezTo>
                <a:cubicBezTo>
                  <a:pt x="725283" y="1100310"/>
                  <a:pt x="718970" y="1099182"/>
                  <a:pt x="712783" y="1097886"/>
                </a:cubicBezTo>
                <a:cubicBezTo>
                  <a:pt x="710764" y="1097363"/>
                  <a:pt x="708623" y="1097973"/>
                  <a:pt x="707181" y="1099474"/>
                </a:cubicBezTo>
                <a:cubicBezTo>
                  <a:pt x="703753" y="1102944"/>
                  <a:pt x="700283" y="1106331"/>
                  <a:pt x="696896" y="1109801"/>
                </a:cubicBezTo>
                <a:cubicBezTo>
                  <a:pt x="695517" y="1111180"/>
                  <a:pt x="695642" y="1112476"/>
                  <a:pt x="697482" y="1113480"/>
                </a:cubicBezTo>
                <a:cubicBezTo>
                  <a:pt x="704338" y="1117355"/>
                  <a:pt x="711307" y="1121143"/>
                  <a:pt x="718385" y="1124851"/>
                </a:cubicBezTo>
                <a:cubicBezTo>
                  <a:pt x="719560" y="1125286"/>
                  <a:pt x="720835" y="1125390"/>
                  <a:pt x="722064" y="1125144"/>
                </a:cubicBezTo>
                <a:lnTo>
                  <a:pt x="746354" y="1122301"/>
                </a:lnTo>
                <a:cubicBezTo>
                  <a:pt x="749364" y="1121925"/>
                  <a:pt x="752416" y="1121507"/>
                  <a:pt x="755468" y="1121214"/>
                </a:cubicBezTo>
                <a:cubicBezTo>
                  <a:pt x="757011" y="1121197"/>
                  <a:pt x="758399" y="1120282"/>
                  <a:pt x="759022" y="1118873"/>
                </a:cubicBezTo>
                <a:cubicBezTo>
                  <a:pt x="759816" y="1117284"/>
                  <a:pt x="760986" y="1115904"/>
                  <a:pt x="761781" y="1114316"/>
                </a:cubicBezTo>
                <a:cubicBezTo>
                  <a:pt x="761781" y="1114023"/>
                  <a:pt x="761279" y="1112811"/>
                  <a:pt x="760903" y="1112769"/>
                </a:cubicBezTo>
                <a:cubicBezTo>
                  <a:pt x="759891" y="1112681"/>
                  <a:pt x="758871" y="1112781"/>
                  <a:pt x="757893" y="1113062"/>
                </a:cubicBezTo>
                <a:lnTo>
                  <a:pt x="740041" y="1117242"/>
                </a:lnTo>
                <a:cubicBezTo>
                  <a:pt x="738553" y="1117568"/>
                  <a:pt x="737044" y="1117790"/>
                  <a:pt x="735526" y="1117911"/>
                </a:cubicBezTo>
                <a:cubicBezTo>
                  <a:pt x="735192" y="1117911"/>
                  <a:pt x="734648" y="1117368"/>
                  <a:pt x="734564" y="1116991"/>
                </a:cubicBezTo>
                <a:cubicBezTo>
                  <a:pt x="734481" y="1116615"/>
                  <a:pt x="734564" y="1115863"/>
                  <a:pt x="735066" y="1115779"/>
                </a:cubicBezTo>
                <a:cubicBezTo>
                  <a:pt x="737198" y="1114985"/>
                  <a:pt x="739247" y="1114232"/>
                  <a:pt x="741588" y="1113647"/>
                </a:cubicBezTo>
                <a:cubicBezTo>
                  <a:pt x="747403" y="1112376"/>
                  <a:pt x="753106" y="1110645"/>
                  <a:pt x="758645" y="1108463"/>
                </a:cubicBezTo>
                <a:close/>
                <a:moveTo>
                  <a:pt x="902043" y="1241911"/>
                </a:moveTo>
                <a:lnTo>
                  <a:pt x="901040" y="1242413"/>
                </a:lnTo>
                <a:cubicBezTo>
                  <a:pt x="901960" y="1247429"/>
                  <a:pt x="902671" y="1252446"/>
                  <a:pt x="903758" y="1257379"/>
                </a:cubicBezTo>
                <a:cubicBezTo>
                  <a:pt x="906224" y="1268584"/>
                  <a:pt x="907646" y="1279913"/>
                  <a:pt x="910321" y="1291076"/>
                </a:cubicBezTo>
                <a:cubicBezTo>
                  <a:pt x="913624" y="1304914"/>
                  <a:pt x="915589" y="1319087"/>
                  <a:pt x="918139" y="1333092"/>
                </a:cubicBezTo>
                <a:cubicBezTo>
                  <a:pt x="918515" y="1335099"/>
                  <a:pt x="918934" y="1337273"/>
                  <a:pt x="919477" y="1339070"/>
                </a:cubicBezTo>
                <a:cubicBezTo>
                  <a:pt x="919765" y="1340254"/>
                  <a:pt x="920246" y="1341387"/>
                  <a:pt x="920898" y="1342415"/>
                </a:cubicBezTo>
                <a:cubicBezTo>
                  <a:pt x="921358" y="1343126"/>
                  <a:pt x="922780" y="1341370"/>
                  <a:pt x="923323" y="1339112"/>
                </a:cubicBezTo>
                <a:cubicBezTo>
                  <a:pt x="923574" y="1338109"/>
                  <a:pt x="923700" y="1337105"/>
                  <a:pt x="923867" y="1336102"/>
                </a:cubicBezTo>
                <a:cubicBezTo>
                  <a:pt x="925121" y="1329329"/>
                  <a:pt x="926333" y="1322598"/>
                  <a:pt x="927588" y="1315826"/>
                </a:cubicBezTo>
                <a:cubicBezTo>
                  <a:pt x="928633" y="1310349"/>
                  <a:pt x="929636" y="1304830"/>
                  <a:pt x="930807" y="1299354"/>
                </a:cubicBezTo>
                <a:cubicBezTo>
                  <a:pt x="931242" y="1297619"/>
                  <a:pt x="931003" y="1295779"/>
                  <a:pt x="930138" y="1294212"/>
                </a:cubicBezTo>
                <a:cubicBezTo>
                  <a:pt x="929343" y="1292623"/>
                  <a:pt x="928675" y="1290992"/>
                  <a:pt x="927797" y="1289404"/>
                </a:cubicBezTo>
                <a:cubicBezTo>
                  <a:pt x="921638" y="1277978"/>
                  <a:pt x="915464" y="1266577"/>
                  <a:pt x="909276" y="1255205"/>
                </a:cubicBezTo>
                <a:cubicBezTo>
                  <a:pt x="906809" y="1250774"/>
                  <a:pt x="904385" y="1246342"/>
                  <a:pt x="901960" y="1241911"/>
                </a:cubicBezTo>
                <a:close/>
                <a:moveTo>
                  <a:pt x="137643" y="923634"/>
                </a:moveTo>
                <a:cubicBezTo>
                  <a:pt x="134215" y="924637"/>
                  <a:pt x="132501" y="925013"/>
                  <a:pt x="130912" y="925599"/>
                </a:cubicBezTo>
                <a:lnTo>
                  <a:pt x="78152" y="945541"/>
                </a:lnTo>
                <a:cubicBezTo>
                  <a:pt x="73177" y="947464"/>
                  <a:pt x="68202" y="949429"/>
                  <a:pt x="63268" y="951477"/>
                </a:cubicBezTo>
                <a:cubicBezTo>
                  <a:pt x="60342" y="952732"/>
                  <a:pt x="59966" y="953860"/>
                  <a:pt x="61471" y="956870"/>
                </a:cubicBezTo>
                <a:cubicBezTo>
                  <a:pt x="64104" y="962055"/>
                  <a:pt x="66822" y="967239"/>
                  <a:pt x="69539" y="972423"/>
                </a:cubicBezTo>
                <a:cubicBezTo>
                  <a:pt x="69938" y="973652"/>
                  <a:pt x="71259" y="974325"/>
                  <a:pt x="72488" y="973928"/>
                </a:cubicBezTo>
                <a:cubicBezTo>
                  <a:pt x="72788" y="973832"/>
                  <a:pt x="73065" y="973673"/>
                  <a:pt x="73302" y="973468"/>
                </a:cubicBezTo>
                <a:cubicBezTo>
                  <a:pt x="76089" y="971599"/>
                  <a:pt x="78765" y="969676"/>
                  <a:pt x="81329" y="967698"/>
                </a:cubicBezTo>
                <a:lnTo>
                  <a:pt x="101940" y="951895"/>
                </a:lnTo>
                <a:cubicBezTo>
                  <a:pt x="112280" y="944065"/>
                  <a:pt x="122593" y="936230"/>
                  <a:pt x="132877" y="928400"/>
                </a:cubicBezTo>
                <a:cubicBezTo>
                  <a:pt x="134563" y="926911"/>
                  <a:pt x="136155" y="925319"/>
                  <a:pt x="137643" y="923634"/>
                </a:cubicBezTo>
                <a:close/>
                <a:moveTo>
                  <a:pt x="154951" y="1068913"/>
                </a:moveTo>
                <a:cubicBezTo>
                  <a:pt x="154491" y="1068119"/>
                  <a:pt x="154073" y="1067199"/>
                  <a:pt x="153488" y="1066363"/>
                </a:cubicBezTo>
                <a:cubicBezTo>
                  <a:pt x="145322" y="1054352"/>
                  <a:pt x="137128" y="1042353"/>
                  <a:pt x="128905" y="1030367"/>
                </a:cubicBezTo>
                <a:cubicBezTo>
                  <a:pt x="125017" y="1024723"/>
                  <a:pt x="121129" y="1019038"/>
                  <a:pt x="117074" y="1013644"/>
                </a:cubicBezTo>
                <a:cubicBezTo>
                  <a:pt x="115235" y="1011052"/>
                  <a:pt x="113604" y="1011136"/>
                  <a:pt x="111639" y="1013644"/>
                </a:cubicBezTo>
                <a:cubicBezTo>
                  <a:pt x="107249" y="1019581"/>
                  <a:pt x="102943" y="1025601"/>
                  <a:pt x="98679" y="1031621"/>
                </a:cubicBezTo>
                <a:cubicBezTo>
                  <a:pt x="97467" y="1033377"/>
                  <a:pt x="97592" y="1034381"/>
                  <a:pt x="99306" y="1035509"/>
                </a:cubicBezTo>
                <a:cubicBezTo>
                  <a:pt x="103487" y="1038185"/>
                  <a:pt x="107417" y="1040735"/>
                  <a:pt x="111472" y="1043369"/>
                </a:cubicBezTo>
                <a:lnTo>
                  <a:pt x="151983" y="1069457"/>
                </a:lnTo>
                <a:cubicBezTo>
                  <a:pt x="152623" y="1069829"/>
                  <a:pt x="153337" y="1070055"/>
                  <a:pt x="154073" y="1070126"/>
                </a:cubicBezTo>
                <a:cubicBezTo>
                  <a:pt x="154073" y="1070126"/>
                  <a:pt x="154700" y="1069540"/>
                  <a:pt x="154951" y="1068997"/>
                </a:cubicBezTo>
                <a:close/>
                <a:moveTo>
                  <a:pt x="1201675" y="535623"/>
                </a:moveTo>
                <a:lnTo>
                  <a:pt x="1202762" y="534996"/>
                </a:lnTo>
                <a:cubicBezTo>
                  <a:pt x="1188297" y="489091"/>
                  <a:pt x="1173802" y="443217"/>
                  <a:pt x="1159282" y="397367"/>
                </a:cubicBezTo>
                <a:cubicBezTo>
                  <a:pt x="1157694" y="392308"/>
                  <a:pt x="1155562" y="387459"/>
                  <a:pt x="1153680" y="382483"/>
                </a:cubicBezTo>
                <a:cubicBezTo>
                  <a:pt x="1153091" y="384073"/>
                  <a:pt x="1152949" y="385793"/>
                  <a:pt x="1153262" y="387459"/>
                </a:cubicBezTo>
                <a:cubicBezTo>
                  <a:pt x="1155311" y="397409"/>
                  <a:pt x="1157443" y="407359"/>
                  <a:pt x="1159450" y="417351"/>
                </a:cubicBezTo>
                <a:cubicBezTo>
                  <a:pt x="1162501" y="432568"/>
                  <a:pt x="1165553" y="447828"/>
                  <a:pt x="1168438" y="463087"/>
                </a:cubicBezTo>
                <a:cubicBezTo>
                  <a:pt x="1170186" y="470997"/>
                  <a:pt x="1172995" y="478636"/>
                  <a:pt x="1176800" y="485789"/>
                </a:cubicBezTo>
                <a:cubicBezTo>
                  <a:pt x="1183530" y="499501"/>
                  <a:pt x="1190345" y="513172"/>
                  <a:pt x="1197118" y="526885"/>
                </a:cubicBezTo>
                <a:close/>
                <a:moveTo>
                  <a:pt x="957940" y="1415076"/>
                </a:moveTo>
                <a:cubicBezTo>
                  <a:pt x="957940" y="1413863"/>
                  <a:pt x="957940" y="1412065"/>
                  <a:pt x="957940" y="1410310"/>
                </a:cubicBezTo>
                <a:cubicBezTo>
                  <a:pt x="957806" y="1409875"/>
                  <a:pt x="957459" y="1409544"/>
                  <a:pt x="957020" y="1409432"/>
                </a:cubicBezTo>
                <a:cubicBezTo>
                  <a:pt x="956535" y="1409452"/>
                  <a:pt x="956092" y="1409720"/>
                  <a:pt x="955849" y="1410142"/>
                </a:cubicBezTo>
                <a:cubicBezTo>
                  <a:pt x="954010" y="1414323"/>
                  <a:pt x="952254" y="1418504"/>
                  <a:pt x="950456" y="1422684"/>
                </a:cubicBezTo>
                <a:cubicBezTo>
                  <a:pt x="944519" y="1436732"/>
                  <a:pt x="938541" y="1450737"/>
                  <a:pt x="932646" y="1464784"/>
                </a:cubicBezTo>
                <a:cubicBezTo>
                  <a:pt x="930096" y="1470888"/>
                  <a:pt x="927671" y="1477034"/>
                  <a:pt x="925288" y="1483179"/>
                </a:cubicBezTo>
                <a:cubicBezTo>
                  <a:pt x="924899" y="1483990"/>
                  <a:pt x="925242" y="1484964"/>
                  <a:pt x="926053" y="1485353"/>
                </a:cubicBezTo>
                <a:cubicBezTo>
                  <a:pt x="926430" y="1485533"/>
                  <a:pt x="926856" y="1485562"/>
                  <a:pt x="927253" y="1485437"/>
                </a:cubicBezTo>
                <a:cubicBezTo>
                  <a:pt x="934653" y="1483555"/>
                  <a:pt x="942011" y="1481674"/>
                  <a:pt x="949369" y="1479667"/>
                </a:cubicBezTo>
                <a:cubicBezTo>
                  <a:pt x="952421" y="1478831"/>
                  <a:pt x="953257" y="1477619"/>
                  <a:pt x="953550" y="1474107"/>
                </a:cubicBezTo>
                <a:cubicBezTo>
                  <a:pt x="954415" y="1461678"/>
                  <a:pt x="955306" y="1449261"/>
                  <a:pt x="956225" y="1436857"/>
                </a:cubicBezTo>
                <a:cubicBezTo>
                  <a:pt x="956685" y="1429792"/>
                  <a:pt x="957396" y="1422726"/>
                  <a:pt x="957940" y="1415076"/>
                </a:cubicBezTo>
                <a:close/>
                <a:moveTo>
                  <a:pt x="805176" y="1120796"/>
                </a:moveTo>
                <a:cubicBezTo>
                  <a:pt x="807388" y="1121527"/>
                  <a:pt x="809759" y="1121640"/>
                  <a:pt x="812033" y="1121130"/>
                </a:cubicBezTo>
                <a:lnTo>
                  <a:pt x="845478" y="1117828"/>
                </a:lnTo>
                <a:cubicBezTo>
                  <a:pt x="852293" y="1117159"/>
                  <a:pt x="859149" y="1116532"/>
                  <a:pt x="865964" y="1115612"/>
                </a:cubicBezTo>
                <a:cubicBezTo>
                  <a:pt x="870145" y="1115068"/>
                  <a:pt x="870688" y="1114358"/>
                  <a:pt x="868974" y="1110051"/>
                </a:cubicBezTo>
                <a:cubicBezTo>
                  <a:pt x="866424" y="1103697"/>
                  <a:pt x="863706" y="1097509"/>
                  <a:pt x="860905" y="1091071"/>
                </a:cubicBezTo>
                <a:cubicBezTo>
                  <a:pt x="860320" y="1089817"/>
                  <a:pt x="860195" y="1087977"/>
                  <a:pt x="857644" y="1087601"/>
                </a:cubicBezTo>
                <a:cubicBezTo>
                  <a:pt x="840587" y="1097342"/>
                  <a:pt x="823948" y="1108505"/>
                  <a:pt x="806682" y="1118915"/>
                </a:cubicBezTo>
                <a:cubicBezTo>
                  <a:pt x="806092" y="1119466"/>
                  <a:pt x="805586" y="1120098"/>
                  <a:pt x="805176" y="1120796"/>
                </a:cubicBezTo>
                <a:close/>
                <a:moveTo>
                  <a:pt x="1121740" y="1439616"/>
                </a:moveTo>
                <a:cubicBezTo>
                  <a:pt x="1121740" y="1438028"/>
                  <a:pt x="1121531" y="1436523"/>
                  <a:pt x="1121280" y="1435018"/>
                </a:cubicBezTo>
                <a:cubicBezTo>
                  <a:pt x="1121280" y="1434725"/>
                  <a:pt x="1120402" y="1434265"/>
                  <a:pt x="1120151" y="1434391"/>
                </a:cubicBezTo>
                <a:cubicBezTo>
                  <a:pt x="1118738" y="1434926"/>
                  <a:pt x="1117404" y="1435640"/>
                  <a:pt x="1116179" y="1436523"/>
                </a:cubicBezTo>
                <a:cubicBezTo>
                  <a:pt x="1110117" y="1441163"/>
                  <a:pt x="1104139" y="1445929"/>
                  <a:pt x="1098202" y="1450695"/>
                </a:cubicBezTo>
                <a:cubicBezTo>
                  <a:pt x="1093603" y="1454332"/>
                  <a:pt x="1089046" y="1457970"/>
                  <a:pt x="1084531" y="1461690"/>
                </a:cubicBezTo>
                <a:cubicBezTo>
                  <a:pt x="1082734" y="1463195"/>
                  <a:pt x="1082817" y="1464826"/>
                  <a:pt x="1084531" y="1465871"/>
                </a:cubicBezTo>
                <a:lnTo>
                  <a:pt x="1112584" y="1482928"/>
                </a:lnTo>
                <a:cubicBezTo>
                  <a:pt x="1113014" y="1483204"/>
                  <a:pt x="1113462" y="1483455"/>
                  <a:pt x="1113922" y="1483681"/>
                </a:cubicBezTo>
                <a:cubicBezTo>
                  <a:pt x="1114862" y="1484312"/>
                  <a:pt x="1116133" y="1484057"/>
                  <a:pt x="1116765" y="1483117"/>
                </a:cubicBezTo>
                <a:cubicBezTo>
                  <a:pt x="1116873" y="1482958"/>
                  <a:pt x="1116957" y="1482778"/>
                  <a:pt x="1117015" y="1482594"/>
                </a:cubicBezTo>
                <a:cubicBezTo>
                  <a:pt x="1117383" y="1481649"/>
                  <a:pt x="1117647" y="1480667"/>
                  <a:pt x="1117810" y="1479667"/>
                </a:cubicBezTo>
                <a:cubicBezTo>
                  <a:pt x="1118479" y="1472602"/>
                  <a:pt x="1119148" y="1465495"/>
                  <a:pt x="1119775" y="1458430"/>
                </a:cubicBezTo>
                <a:lnTo>
                  <a:pt x="1120527" y="1450068"/>
                </a:lnTo>
                <a:cubicBezTo>
                  <a:pt x="1121029" y="1446640"/>
                  <a:pt x="1121405" y="1443128"/>
                  <a:pt x="1121740" y="1439616"/>
                </a:cubicBezTo>
                <a:close/>
                <a:moveTo>
                  <a:pt x="972530" y="1701245"/>
                </a:moveTo>
                <a:cubicBezTo>
                  <a:pt x="970983" y="1700701"/>
                  <a:pt x="970022" y="1700325"/>
                  <a:pt x="969060" y="1700074"/>
                </a:cubicBezTo>
                <a:lnTo>
                  <a:pt x="946150" y="1694096"/>
                </a:lnTo>
                <a:cubicBezTo>
                  <a:pt x="940506" y="1692591"/>
                  <a:pt x="934778" y="1691253"/>
                  <a:pt x="929176" y="1689539"/>
                </a:cubicBezTo>
                <a:cubicBezTo>
                  <a:pt x="926542" y="1688531"/>
                  <a:pt x="923566" y="1689062"/>
                  <a:pt x="921442" y="1690918"/>
                </a:cubicBezTo>
                <a:cubicBezTo>
                  <a:pt x="911450" y="1698862"/>
                  <a:pt x="901333" y="1706596"/>
                  <a:pt x="891299" y="1714456"/>
                </a:cubicBezTo>
                <a:cubicBezTo>
                  <a:pt x="890266" y="1715417"/>
                  <a:pt x="889301" y="1716450"/>
                  <a:pt x="888414" y="1717550"/>
                </a:cubicBezTo>
                <a:lnTo>
                  <a:pt x="931726" y="1709899"/>
                </a:lnTo>
                <a:cubicBezTo>
                  <a:pt x="944269" y="1707683"/>
                  <a:pt x="956811" y="1705509"/>
                  <a:pt x="969353" y="1703252"/>
                </a:cubicBezTo>
                <a:cubicBezTo>
                  <a:pt x="970089" y="1703063"/>
                  <a:pt x="970795" y="1702767"/>
                  <a:pt x="971443" y="1702374"/>
                </a:cubicBezTo>
                <a:cubicBezTo>
                  <a:pt x="971840" y="1702035"/>
                  <a:pt x="972204" y="1701654"/>
                  <a:pt x="972530" y="1701245"/>
                </a:cubicBezTo>
                <a:close/>
                <a:moveTo>
                  <a:pt x="588407" y="1610105"/>
                </a:moveTo>
                <a:lnTo>
                  <a:pt x="589536" y="1609018"/>
                </a:lnTo>
                <a:cubicBezTo>
                  <a:pt x="587863" y="1607555"/>
                  <a:pt x="586317" y="1605925"/>
                  <a:pt x="584561" y="1604629"/>
                </a:cubicBezTo>
                <a:cubicBezTo>
                  <a:pt x="579895" y="1600272"/>
                  <a:pt x="574698" y="1596518"/>
                  <a:pt x="569092" y="1593466"/>
                </a:cubicBezTo>
                <a:cubicBezTo>
                  <a:pt x="564669" y="1591476"/>
                  <a:pt x="560576" y="1588809"/>
                  <a:pt x="556968" y="1585565"/>
                </a:cubicBezTo>
                <a:cubicBezTo>
                  <a:pt x="550572" y="1580088"/>
                  <a:pt x="544426" y="1574570"/>
                  <a:pt x="537820" y="1569093"/>
                </a:cubicBezTo>
                <a:cubicBezTo>
                  <a:pt x="521516" y="1555158"/>
                  <a:pt x="505182" y="1541345"/>
                  <a:pt x="488822" y="1527662"/>
                </a:cubicBezTo>
                <a:cubicBezTo>
                  <a:pt x="488032" y="1527001"/>
                  <a:pt x="487192" y="1526399"/>
                  <a:pt x="486314" y="1525864"/>
                </a:cubicBezTo>
                <a:cubicBezTo>
                  <a:pt x="485394" y="1525279"/>
                  <a:pt x="484809" y="1523732"/>
                  <a:pt x="482886" y="1524735"/>
                </a:cubicBezTo>
                <a:cubicBezTo>
                  <a:pt x="483714" y="1526299"/>
                  <a:pt x="484667" y="1527796"/>
                  <a:pt x="485729" y="1529209"/>
                </a:cubicBezTo>
                <a:cubicBezTo>
                  <a:pt x="498104" y="1543758"/>
                  <a:pt x="510533" y="1558265"/>
                  <a:pt x="523021" y="1572730"/>
                </a:cubicBezTo>
                <a:cubicBezTo>
                  <a:pt x="525567" y="1575937"/>
                  <a:pt x="528757" y="1578570"/>
                  <a:pt x="532385" y="1580464"/>
                </a:cubicBezTo>
                <a:cubicBezTo>
                  <a:pt x="536273" y="1582387"/>
                  <a:pt x="540036" y="1584645"/>
                  <a:pt x="543924" y="1586443"/>
                </a:cubicBezTo>
                <a:cubicBezTo>
                  <a:pt x="549401" y="1589160"/>
                  <a:pt x="555045" y="1591585"/>
                  <a:pt x="560396" y="1594470"/>
                </a:cubicBezTo>
                <a:cubicBezTo>
                  <a:pt x="569803" y="1599570"/>
                  <a:pt x="579084" y="1605089"/>
                  <a:pt x="588407" y="1610105"/>
                </a:cubicBezTo>
                <a:close/>
                <a:moveTo>
                  <a:pt x="102065" y="983836"/>
                </a:moveTo>
                <a:cubicBezTo>
                  <a:pt x="104147" y="983727"/>
                  <a:pt x="106068" y="982682"/>
                  <a:pt x="107291" y="980993"/>
                </a:cubicBezTo>
                <a:cubicBezTo>
                  <a:pt x="120293" y="967698"/>
                  <a:pt x="133421" y="954487"/>
                  <a:pt x="146464" y="941235"/>
                </a:cubicBezTo>
                <a:cubicBezTo>
                  <a:pt x="147168" y="940511"/>
                  <a:pt x="147773" y="939696"/>
                  <a:pt x="148262" y="938810"/>
                </a:cubicBezTo>
                <a:cubicBezTo>
                  <a:pt x="148371" y="938354"/>
                  <a:pt x="148263" y="937877"/>
                  <a:pt x="147969" y="937514"/>
                </a:cubicBezTo>
                <a:cubicBezTo>
                  <a:pt x="147593" y="937179"/>
                  <a:pt x="147089" y="937025"/>
                  <a:pt x="146590" y="937096"/>
                </a:cubicBezTo>
                <a:cubicBezTo>
                  <a:pt x="145852" y="937259"/>
                  <a:pt x="145145" y="937539"/>
                  <a:pt x="144499" y="937932"/>
                </a:cubicBezTo>
                <a:cubicBezTo>
                  <a:pt x="138646" y="941067"/>
                  <a:pt x="132793" y="944161"/>
                  <a:pt x="127066" y="947464"/>
                </a:cubicBezTo>
                <a:cubicBezTo>
                  <a:pt x="119290" y="951895"/>
                  <a:pt x="111639" y="956494"/>
                  <a:pt x="103947" y="960967"/>
                </a:cubicBezTo>
                <a:cubicBezTo>
                  <a:pt x="97132" y="964939"/>
                  <a:pt x="90234" y="968827"/>
                  <a:pt x="83545" y="972966"/>
                </a:cubicBezTo>
                <a:cubicBezTo>
                  <a:pt x="81663" y="974095"/>
                  <a:pt x="78235" y="974555"/>
                  <a:pt x="78486" y="977147"/>
                </a:cubicBezTo>
                <a:cubicBezTo>
                  <a:pt x="78737" y="979739"/>
                  <a:pt x="82207" y="979070"/>
                  <a:pt x="84255" y="979697"/>
                </a:cubicBezTo>
                <a:cubicBezTo>
                  <a:pt x="88436" y="980951"/>
                  <a:pt x="92617" y="981955"/>
                  <a:pt x="96798" y="982958"/>
                </a:cubicBezTo>
                <a:cubicBezTo>
                  <a:pt x="98554" y="983251"/>
                  <a:pt x="100351" y="983502"/>
                  <a:pt x="102065" y="983836"/>
                </a:cubicBezTo>
                <a:close/>
                <a:moveTo>
                  <a:pt x="833062" y="1575280"/>
                </a:moveTo>
                <a:lnTo>
                  <a:pt x="833522" y="1576325"/>
                </a:lnTo>
                <a:lnTo>
                  <a:pt x="836406" y="1575698"/>
                </a:lnTo>
                <a:cubicBezTo>
                  <a:pt x="845228" y="1573273"/>
                  <a:pt x="854007" y="1570765"/>
                  <a:pt x="862870" y="1568466"/>
                </a:cubicBezTo>
                <a:cubicBezTo>
                  <a:pt x="876917" y="1564828"/>
                  <a:pt x="890965" y="1561317"/>
                  <a:pt x="905012" y="1557721"/>
                </a:cubicBezTo>
                <a:cubicBezTo>
                  <a:pt x="906968" y="1557153"/>
                  <a:pt x="908896" y="1556484"/>
                  <a:pt x="910781" y="1555714"/>
                </a:cubicBezTo>
                <a:cubicBezTo>
                  <a:pt x="911199" y="1555714"/>
                  <a:pt x="911826" y="1554962"/>
                  <a:pt x="911785" y="1554711"/>
                </a:cubicBezTo>
                <a:cubicBezTo>
                  <a:pt x="911743" y="1554460"/>
                  <a:pt x="911241" y="1553206"/>
                  <a:pt x="910739" y="1552997"/>
                </a:cubicBezTo>
                <a:cubicBezTo>
                  <a:pt x="902671" y="1549945"/>
                  <a:pt x="894518" y="1547060"/>
                  <a:pt x="886449" y="1544009"/>
                </a:cubicBezTo>
                <a:cubicBezTo>
                  <a:pt x="883335" y="1542746"/>
                  <a:pt x="879781" y="1543273"/>
                  <a:pt x="877168" y="1545388"/>
                </a:cubicBezTo>
                <a:cubicBezTo>
                  <a:pt x="863497" y="1554669"/>
                  <a:pt x="849701" y="1563783"/>
                  <a:pt x="835988" y="1572981"/>
                </a:cubicBezTo>
                <a:cubicBezTo>
                  <a:pt x="834943" y="1573650"/>
                  <a:pt x="834023" y="1574528"/>
                  <a:pt x="833062" y="1575280"/>
                </a:cubicBezTo>
                <a:close/>
                <a:moveTo>
                  <a:pt x="234134" y="1078654"/>
                </a:moveTo>
                <a:lnTo>
                  <a:pt x="234134" y="1078654"/>
                </a:lnTo>
                <a:lnTo>
                  <a:pt x="234134" y="1061054"/>
                </a:lnTo>
                <a:cubicBezTo>
                  <a:pt x="234134" y="1059507"/>
                  <a:pt x="234134" y="1058002"/>
                  <a:pt x="234134" y="1056455"/>
                </a:cubicBezTo>
                <a:cubicBezTo>
                  <a:pt x="234174" y="1054866"/>
                  <a:pt x="233091" y="1053466"/>
                  <a:pt x="231542" y="1053110"/>
                </a:cubicBezTo>
                <a:cubicBezTo>
                  <a:pt x="230569" y="1052809"/>
                  <a:pt x="229577" y="1052571"/>
                  <a:pt x="228573" y="1052400"/>
                </a:cubicBezTo>
                <a:cubicBezTo>
                  <a:pt x="220797" y="1051062"/>
                  <a:pt x="212979" y="1049766"/>
                  <a:pt x="205203" y="1048511"/>
                </a:cubicBezTo>
                <a:cubicBezTo>
                  <a:pt x="204716" y="1048340"/>
                  <a:pt x="204185" y="1048340"/>
                  <a:pt x="203698" y="1048511"/>
                </a:cubicBezTo>
                <a:cubicBezTo>
                  <a:pt x="203155" y="1048888"/>
                  <a:pt x="202444" y="1049557"/>
                  <a:pt x="202486" y="1050058"/>
                </a:cubicBezTo>
                <a:cubicBezTo>
                  <a:pt x="202570" y="1051070"/>
                  <a:pt x="202900" y="1052044"/>
                  <a:pt x="203447" y="1052901"/>
                </a:cubicBezTo>
                <a:lnTo>
                  <a:pt x="229535" y="1097927"/>
                </a:lnTo>
                <a:cubicBezTo>
                  <a:pt x="230153" y="1099035"/>
                  <a:pt x="230852" y="1100097"/>
                  <a:pt x="231625" y="1101105"/>
                </a:cubicBezTo>
                <a:cubicBezTo>
                  <a:pt x="231937" y="1101502"/>
                  <a:pt x="232416" y="1101736"/>
                  <a:pt x="232921" y="1101732"/>
                </a:cubicBezTo>
                <a:cubicBezTo>
                  <a:pt x="233383" y="1101569"/>
                  <a:pt x="233739" y="1101197"/>
                  <a:pt x="233883" y="1100728"/>
                </a:cubicBezTo>
                <a:cubicBezTo>
                  <a:pt x="234100" y="1099738"/>
                  <a:pt x="234212" y="1098730"/>
                  <a:pt x="234217" y="1097718"/>
                </a:cubicBezTo>
                <a:cubicBezTo>
                  <a:pt x="234343" y="1091406"/>
                  <a:pt x="234134" y="1085051"/>
                  <a:pt x="234134" y="1078654"/>
                </a:cubicBezTo>
                <a:close/>
                <a:moveTo>
                  <a:pt x="939670" y="1688285"/>
                </a:moveTo>
                <a:cubicBezTo>
                  <a:pt x="941300" y="1688828"/>
                  <a:pt x="942931" y="1689497"/>
                  <a:pt x="944603" y="1689915"/>
                </a:cubicBezTo>
                <a:cubicBezTo>
                  <a:pt x="956644" y="1693134"/>
                  <a:pt x="968726" y="1696228"/>
                  <a:pt x="980724" y="1699573"/>
                </a:cubicBezTo>
                <a:cubicBezTo>
                  <a:pt x="983229" y="1700095"/>
                  <a:pt x="985829" y="1699819"/>
                  <a:pt x="988166" y="1698778"/>
                </a:cubicBezTo>
                <a:cubicBezTo>
                  <a:pt x="1003802" y="1693205"/>
                  <a:pt x="1019396" y="1687628"/>
                  <a:pt x="1034948" y="1682055"/>
                </a:cubicBezTo>
                <a:cubicBezTo>
                  <a:pt x="1036035" y="1681637"/>
                  <a:pt x="1037498" y="1681554"/>
                  <a:pt x="1037707" y="1679296"/>
                </a:cubicBezTo>
                <a:cubicBezTo>
                  <a:pt x="1004972" y="1682223"/>
                  <a:pt x="972363" y="1684522"/>
                  <a:pt x="939670" y="1688285"/>
                </a:cubicBezTo>
                <a:close/>
                <a:moveTo>
                  <a:pt x="1109323" y="1576074"/>
                </a:moveTo>
                <a:cubicBezTo>
                  <a:pt x="1109348" y="1575615"/>
                  <a:pt x="1109348" y="1575155"/>
                  <a:pt x="1109323" y="1574695"/>
                </a:cubicBezTo>
                <a:cubicBezTo>
                  <a:pt x="1107692" y="1565706"/>
                  <a:pt x="1106146" y="1556676"/>
                  <a:pt x="1104390" y="1547687"/>
                </a:cubicBezTo>
                <a:cubicBezTo>
                  <a:pt x="1103888" y="1545137"/>
                  <a:pt x="1102508" y="1544636"/>
                  <a:pt x="1099791" y="1545890"/>
                </a:cubicBezTo>
                <a:cubicBezTo>
                  <a:pt x="1090593" y="1550071"/>
                  <a:pt x="1081438" y="1554669"/>
                  <a:pt x="1072282" y="1559101"/>
                </a:cubicBezTo>
                <a:cubicBezTo>
                  <a:pt x="1068854" y="1560731"/>
                  <a:pt x="1065467" y="1562487"/>
                  <a:pt x="1062081" y="1564285"/>
                </a:cubicBezTo>
                <a:cubicBezTo>
                  <a:pt x="1061437" y="1564611"/>
                  <a:pt x="1060977" y="1565209"/>
                  <a:pt x="1060827" y="1565915"/>
                </a:cubicBezTo>
                <a:cubicBezTo>
                  <a:pt x="1060827" y="1566417"/>
                  <a:pt x="1061621" y="1567211"/>
                  <a:pt x="1062206" y="1567379"/>
                </a:cubicBezTo>
                <a:cubicBezTo>
                  <a:pt x="1065885" y="1568382"/>
                  <a:pt x="1069606" y="1569302"/>
                  <a:pt x="1073327" y="1570180"/>
                </a:cubicBezTo>
                <a:cubicBezTo>
                  <a:pt x="1080978" y="1572019"/>
                  <a:pt x="1088670" y="1573817"/>
                  <a:pt x="1096321" y="1575573"/>
                </a:cubicBezTo>
                <a:cubicBezTo>
                  <a:pt x="1099791" y="1576367"/>
                  <a:pt x="1103261" y="1577162"/>
                  <a:pt x="1106773" y="1577621"/>
                </a:cubicBezTo>
                <a:cubicBezTo>
                  <a:pt x="1107609" y="1577747"/>
                  <a:pt x="1108654" y="1576534"/>
                  <a:pt x="1109323" y="1576074"/>
                </a:cubicBezTo>
                <a:close/>
                <a:moveTo>
                  <a:pt x="1129307" y="957623"/>
                </a:moveTo>
                <a:cubicBezTo>
                  <a:pt x="1129307" y="959212"/>
                  <a:pt x="1129516" y="960257"/>
                  <a:pt x="1129725" y="961218"/>
                </a:cubicBezTo>
                <a:cubicBezTo>
                  <a:pt x="1130519" y="964688"/>
                  <a:pt x="1131439" y="968158"/>
                  <a:pt x="1132275" y="971628"/>
                </a:cubicBezTo>
                <a:cubicBezTo>
                  <a:pt x="1133655" y="977314"/>
                  <a:pt x="1134993" y="983000"/>
                  <a:pt x="1136456" y="988686"/>
                </a:cubicBezTo>
                <a:cubicBezTo>
                  <a:pt x="1136456" y="989229"/>
                  <a:pt x="1137459" y="989731"/>
                  <a:pt x="1138086" y="989940"/>
                </a:cubicBezTo>
                <a:cubicBezTo>
                  <a:pt x="1138713" y="990149"/>
                  <a:pt x="1139131" y="989647"/>
                  <a:pt x="1139382" y="989271"/>
                </a:cubicBezTo>
                <a:cubicBezTo>
                  <a:pt x="1142476" y="984630"/>
                  <a:pt x="1145570" y="979948"/>
                  <a:pt x="1148622" y="975266"/>
                </a:cubicBezTo>
                <a:cubicBezTo>
                  <a:pt x="1154600" y="966068"/>
                  <a:pt x="1160620" y="956912"/>
                  <a:pt x="1166557" y="947715"/>
                </a:cubicBezTo>
                <a:cubicBezTo>
                  <a:pt x="1168522" y="944621"/>
                  <a:pt x="1167811" y="943534"/>
                  <a:pt x="1164132" y="942865"/>
                </a:cubicBezTo>
                <a:cubicBezTo>
                  <a:pt x="1162100" y="942577"/>
                  <a:pt x="1160031" y="942911"/>
                  <a:pt x="1158195" y="943827"/>
                </a:cubicBezTo>
                <a:cubicBezTo>
                  <a:pt x="1154767" y="945415"/>
                  <a:pt x="1151130" y="946669"/>
                  <a:pt x="1147618" y="948007"/>
                </a:cubicBezTo>
                <a:cubicBezTo>
                  <a:pt x="1142225" y="950307"/>
                  <a:pt x="1136832" y="952648"/>
                  <a:pt x="1131522" y="955115"/>
                </a:cubicBezTo>
                <a:cubicBezTo>
                  <a:pt x="1130519" y="955783"/>
                  <a:pt x="1129892" y="957079"/>
                  <a:pt x="1129307" y="957623"/>
                </a:cubicBezTo>
                <a:close/>
                <a:moveTo>
                  <a:pt x="810152" y="1057416"/>
                </a:moveTo>
                <a:lnTo>
                  <a:pt x="810152" y="1057416"/>
                </a:lnTo>
                <a:cubicBezTo>
                  <a:pt x="805302" y="1057416"/>
                  <a:pt x="800452" y="1057416"/>
                  <a:pt x="795644" y="1057416"/>
                </a:cubicBezTo>
                <a:cubicBezTo>
                  <a:pt x="793341" y="1057258"/>
                  <a:pt x="791347" y="1058997"/>
                  <a:pt x="791188" y="1061300"/>
                </a:cubicBezTo>
                <a:cubicBezTo>
                  <a:pt x="791163" y="1061664"/>
                  <a:pt x="791184" y="1062032"/>
                  <a:pt x="791255" y="1062391"/>
                </a:cubicBezTo>
                <a:cubicBezTo>
                  <a:pt x="791393" y="1064160"/>
                  <a:pt x="791702" y="1065907"/>
                  <a:pt x="792174" y="1067617"/>
                </a:cubicBezTo>
                <a:cubicBezTo>
                  <a:pt x="794767" y="1076648"/>
                  <a:pt x="797400" y="1085636"/>
                  <a:pt x="800076" y="1094666"/>
                </a:cubicBezTo>
                <a:cubicBezTo>
                  <a:pt x="800193" y="1095398"/>
                  <a:pt x="800498" y="1096088"/>
                  <a:pt x="800954" y="1096673"/>
                </a:cubicBezTo>
                <a:cubicBezTo>
                  <a:pt x="801489" y="1097083"/>
                  <a:pt x="802192" y="1097204"/>
                  <a:pt x="802835" y="1097008"/>
                </a:cubicBezTo>
                <a:cubicBezTo>
                  <a:pt x="803630" y="1096389"/>
                  <a:pt x="804294" y="1095620"/>
                  <a:pt x="804800" y="1094750"/>
                </a:cubicBezTo>
                <a:cubicBezTo>
                  <a:pt x="810904" y="1085678"/>
                  <a:pt x="817008" y="1076648"/>
                  <a:pt x="823028" y="1067534"/>
                </a:cubicBezTo>
                <a:cubicBezTo>
                  <a:pt x="824575" y="1065234"/>
                  <a:pt x="825913" y="1062768"/>
                  <a:pt x="827209" y="1060343"/>
                </a:cubicBezTo>
                <a:cubicBezTo>
                  <a:pt x="828170" y="1058629"/>
                  <a:pt x="827209" y="1057375"/>
                  <a:pt x="825328" y="1057333"/>
                </a:cubicBezTo>
                <a:cubicBezTo>
                  <a:pt x="820311" y="1057416"/>
                  <a:pt x="815252" y="1057416"/>
                  <a:pt x="810152" y="1057416"/>
                </a:cubicBezTo>
                <a:close/>
                <a:moveTo>
                  <a:pt x="136598" y="1003067"/>
                </a:moveTo>
                <a:lnTo>
                  <a:pt x="136598" y="1003276"/>
                </a:lnTo>
                <a:cubicBezTo>
                  <a:pt x="143162" y="1002816"/>
                  <a:pt x="149767" y="1002315"/>
                  <a:pt x="156373" y="1001938"/>
                </a:cubicBezTo>
                <a:cubicBezTo>
                  <a:pt x="159009" y="1001846"/>
                  <a:pt x="161280" y="1000053"/>
                  <a:pt x="161975" y="997507"/>
                </a:cubicBezTo>
                <a:cubicBezTo>
                  <a:pt x="162309" y="996545"/>
                  <a:pt x="162393" y="995542"/>
                  <a:pt x="162686" y="994539"/>
                </a:cubicBezTo>
                <a:cubicBezTo>
                  <a:pt x="165110" y="985717"/>
                  <a:pt x="167619" y="976896"/>
                  <a:pt x="169960" y="968033"/>
                </a:cubicBezTo>
                <a:cubicBezTo>
                  <a:pt x="170420" y="966193"/>
                  <a:pt x="172636" y="963852"/>
                  <a:pt x="170838" y="962431"/>
                </a:cubicBezTo>
                <a:cubicBezTo>
                  <a:pt x="169040" y="961009"/>
                  <a:pt x="167075" y="963810"/>
                  <a:pt x="165319" y="964897"/>
                </a:cubicBezTo>
                <a:cubicBezTo>
                  <a:pt x="163694" y="966185"/>
                  <a:pt x="162158" y="967581"/>
                  <a:pt x="160721" y="969078"/>
                </a:cubicBezTo>
                <a:cubicBezTo>
                  <a:pt x="152777" y="975851"/>
                  <a:pt x="144834" y="982582"/>
                  <a:pt x="136974" y="989396"/>
                </a:cubicBezTo>
                <a:cubicBezTo>
                  <a:pt x="132543" y="993243"/>
                  <a:pt x="128278" y="997256"/>
                  <a:pt x="123972" y="1001228"/>
                </a:cubicBezTo>
                <a:cubicBezTo>
                  <a:pt x="123680" y="1001520"/>
                  <a:pt x="123345" y="1002315"/>
                  <a:pt x="123512" y="1002566"/>
                </a:cubicBezTo>
                <a:cubicBezTo>
                  <a:pt x="123680" y="1002816"/>
                  <a:pt x="124599" y="1003778"/>
                  <a:pt x="125143" y="1003736"/>
                </a:cubicBezTo>
                <a:cubicBezTo>
                  <a:pt x="128989" y="1003778"/>
                  <a:pt x="132793" y="1003569"/>
                  <a:pt x="136598" y="1003360"/>
                </a:cubicBezTo>
                <a:close/>
                <a:moveTo>
                  <a:pt x="1142643" y="946210"/>
                </a:moveTo>
                <a:cubicBezTo>
                  <a:pt x="1143772" y="945833"/>
                  <a:pt x="1144984" y="945583"/>
                  <a:pt x="1146113" y="945123"/>
                </a:cubicBezTo>
                <a:cubicBezTo>
                  <a:pt x="1163463" y="937681"/>
                  <a:pt x="1180729" y="930156"/>
                  <a:pt x="1198163" y="922839"/>
                </a:cubicBezTo>
                <a:cubicBezTo>
                  <a:pt x="1201248" y="921661"/>
                  <a:pt x="1203765" y="919340"/>
                  <a:pt x="1205186" y="916359"/>
                </a:cubicBezTo>
                <a:cubicBezTo>
                  <a:pt x="1208866" y="908792"/>
                  <a:pt x="1212754" y="901309"/>
                  <a:pt x="1216516" y="893784"/>
                </a:cubicBezTo>
                <a:cubicBezTo>
                  <a:pt x="1216893" y="892947"/>
                  <a:pt x="1217102" y="891986"/>
                  <a:pt x="1217812" y="889603"/>
                </a:cubicBezTo>
                <a:cubicBezTo>
                  <a:pt x="1191516" y="908123"/>
                  <a:pt x="1166975" y="926811"/>
                  <a:pt x="1142643" y="946210"/>
                </a:cubicBezTo>
                <a:close/>
                <a:moveTo>
                  <a:pt x="826164" y="1573901"/>
                </a:moveTo>
                <a:cubicBezTo>
                  <a:pt x="827305" y="1573508"/>
                  <a:pt x="828421" y="1573048"/>
                  <a:pt x="829508" y="1572521"/>
                </a:cubicBezTo>
                <a:cubicBezTo>
                  <a:pt x="835863" y="1568340"/>
                  <a:pt x="842050" y="1564159"/>
                  <a:pt x="848572" y="1559979"/>
                </a:cubicBezTo>
                <a:lnTo>
                  <a:pt x="873656" y="1542963"/>
                </a:lnTo>
                <a:cubicBezTo>
                  <a:pt x="874100" y="1542708"/>
                  <a:pt x="874522" y="1542416"/>
                  <a:pt x="874911" y="1542085"/>
                </a:cubicBezTo>
                <a:cubicBezTo>
                  <a:pt x="875743" y="1541546"/>
                  <a:pt x="875985" y="1540434"/>
                  <a:pt x="875446" y="1539598"/>
                </a:cubicBezTo>
                <a:cubicBezTo>
                  <a:pt x="875262" y="1539318"/>
                  <a:pt x="875007" y="1539092"/>
                  <a:pt x="874702" y="1538950"/>
                </a:cubicBezTo>
                <a:lnTo>
                  <a:pt x="856516" y="1529334"/>
                </a:lnTo>
                <a:cubicBezTo>
                  <a:pt x="855868" y="1528933"/>
                  <a:pt x="855199" y="1528569"/>
                  <a:pt x="854509" y="1528247"/>
                </a:cubicBezTo>
                <a:cubicBezTo>
                  <a:pt x="853309" y="1527466"/>
                  <a:pt x="851704" y="1527804"/>
                  <a:pt x="850922" y="1529004"/>
                </a:cubicBezTo>
                <a:cubicBezTo>
                  <a:pt x="850838" y="1529138"/>
                  <a:pt x="850763" y="1529276"/>
                  <a:pt x="850704" y="1529418"/>
                </a:cubicBezTo>
                <a:cubicBezTo>
                  <a:pt x="850412" y="1529836"/>
                  <a:pt x="850161" y="1530296"/>
                  <a:pt x="849910" y="1530714"/>
                </a:cubicBezTo>
                <a:cubicBezTo>
                  <a:pt x="843388" y="1542211"/>
                  <a:pt x="836824" y="1553666"/>
                  <a:pt x="830344" y="1565163"/>
                </a:cubicBezTo>
                <a:cubicBezTo>
                  <a:pt x="829132" y="1567462"/>
                  <a:pt x="828045" y="1570096"/>
                  <a:pt x="826164" y="1573901"/>
                </a:cubicBezTo>
                <a:close/>
                <a:moveTo>
                  <a:pt x="898615" y="1070586"/>
                </a:moveTo>
                <a:cubicBezTo>
                  <a:pt x="897152" y="1069708"/>
                  <a:pt x="896358" y="1069122"/>
                  <a:pt x="895438" y="1068662"/>
                </a:cubicBezTo>
                <a:cubicBezTo>
                  <a:pt x="891663" y="1067153"/>
                  <a:pt x="887758" y="1065991"/>
                  <a:pt x="883774" y="1065192"/>
                </a:cubicBezTo>
                <a:cubicBezTo>
                  <a:pt x="871817" y="1061639"/>
                  <a:pt x="859944" y="1057793"/>
                  <a:pt x="848029" y="1054114"/>
                </a:cubicBezTo>
                <a:cubicBezTo>
                  <a:pt x="845353" y="1053277"/>
                  <a:pt x="842636" y="1052650"/>
                  <a:pt x="839918" y="1051981"/>
                </a:cubicBezTo>
                <a:cubicBezTo>
                  <a:pt x="839433" y="1051948"/>
                  <a:pt x="838957" y="1052132"/>
                  <a:pt x="838622" y="1052483"/>
                </a:cubicBezTo>
                <a:cubicBezTo>
                  <a:pt x="838392" y="1052930"/>
                  <a:pt x="838392" y="1053457"/>
                  <a:pt x="838622" y="1053905"/>
                </a:cubicBezTo>
                <a:cubicBezTo>
                  <a:pt x="838961" y="1054582"/>
                  <a:pt x="839383" y="1055213"/>
                  <a:pt x="839876" y="1055786"/>
                </a:cubicBezTo>
                <a:cubicBezTo>
                  <a:pt x="845729" y="1063144"/>
                  <a:pt x="851666" y="1070502"/>
                  <a:pt x="857477" y="1077944"/>
                </a:cubicBezTo>
                <a:cubicBezTo>
                  <a:pt x="858957" y="1080402"/>
                  <a:pt x="861950" y="1081497"/>
                  <a:pt x="864668" y="1080578"/>
                </a:cubicBezTo>
                <a:cubicBezTo>
                  <a:pt x="874534" y="1077902"/>
                  <a:pt x="884401" y="1075477"/>
                  <a:pt x="894267" y="1072801"/>
                </a:cubicBezTo>
                <a:cubicBezTo>
                  <a:pt x="895793" y="1072224"/>
                  <a:pt x="897252" y="1071480"/>
                  <a:pt x="898615" y="1070586"/>
                </a:cubicBezTo>
                <a:close/>
                <a:moveTo>
                  <a:pt x="924452" y="1560146"/>
                </a:moveTo>
                <a:cubicBezTo>
                  <a:pt x="924452" y="1562320"/>
                  <a:pt x="924452" y="1562863"/>
                  <a:pt x="924452" y="1563365"/>
                </a:cubicBezTo>
                <a:cubicBezTo>
                  <a:pt x="925539" y="1573733"/>
                  <a:pt x="926639" y="1584102"/>
                  <a:pt x="927755" y="1594470"/>
                </a:cubicBezTo>
                <a:cubicBezTo>
                  <a:pt x="927746" y="1595235"/>
                  <a:pt x="927951" y="1595987"/>
                  <a:pt x="928340" y="1596644"/>
                </a:cubicBezTo>
                <a:cubicBezTo>
                  <a:pt x="928854" y="1597095"/>
                  <a:pt x="929557" y="1597266"/>
                  <a:pt x="930221" y="1597103"/>
                </a:cubicBezTo>
                <a:cubicBezTo>
                  <a:pt x="930945" y="1596836"/>
                  <a:pt x="931584" y="1596372"/>
                  <a:pt x="932061" y="1595766"/>
                </a:cubicBezTo>
                <a:cubicBezTo>
                  <a:pt x="939335" y="1588324"/>
                  <a:pt x="946581" y="1580841"/>
                  <a:pt x="953801" y="1573315"/>
                </a:cubicBezTo>
                <a:cubicBezTo>
                  <a:pt x="955557" y="1571476"/>
                  <a:pt x="957229" y="1569511"/>
                  <a:pt x="958859" y="1567588"/>
                </a:cubicBezTo>
                <a:cubicBezTo>
                  <a:pt x="960490" y="1565665"/>
                  <a:pt x="959654" y="1564745"/>
                  <a:pt x="957605" y="1564327"/>
                </a:cubicBezTo>
                <a:cubicBezTo>
                  <a:pt x="949871" y="1562696"/>
                  <a:pt x="942178" y="1561066"/>
                  <a:pt x="934444" y="1559519"/>
                </a:cubicBezTo>
                <a:cubicBezTo>
                  <a:pt x="932441" y="1559080"/>
                  <a:pt x="930418" y="1558746"/>
                  <a:pt x="928382" y="1558515"/>
                </a:cubicBezTo>
                <a:cubicBezTo>
                  <a:pt x="925623" y="1558223"/>
                  <a:pt x="924494" y="1559101"/>
                  <a:pt x="924452" y="1560146"/>
                </a:cubicBezTo>
                <a:close/>
                <a:moveTo>
                  <a:pt x="1138337" y="1014857"/>
                </a:moveTo>
                <a:cubicBezTo>
                  <a:pt x="1137919" y="1014230"/>
                  <a:pt x="1137752" y="1013603"/>
                  <a:pt x="1137417" y="1013519"/>
                </a:cubicBezTo>
                <a:cubicBezTo>
                  <a:pt x="1136669" y="1013419"/>
                  <a:pt x="1135908" y="1013419"/>
                  <a:pt x="1135160" y="1013519"/>
                </a:cubicBezTo>
                <a:cubicBezTo>
                  <a:pt x="1123746" y="1014439"/>
                  <a:pt x="1112333" y="1015609"/>
                  <a:pt x="1100878" y="1016153"/>
                </a:cubicBezTo>
                <a:cubicBezTo>
                  <a:pt x="1097299" y="1016032"/>
                  <a:pt x="1094001" y="1018080"/>
                  <a:pt x="1092517" y="1021337"/>
                </a:cubicBezTo>
                <a:cubicBezTo>
                  <a:pt x="1089088" y="1027901"/>
                  <a:pt x="1085535" y="1034381"/>
                  <a:pt x="1082065" y="1040903"/>
                </a:cubicBezTo>
                <a:cubicBezTo>
                  <a:pt x="1081337" y="1042257"/>
                  <a:pt x="1080698" y="1043653"/>
                  <a:pt x="1080142" y="1045083"/>
                </a:cubicBezTo>
                <a:cubicBezTo>
                  <a:pt x="1080037" y="1045543"/>
                  <a:pt x="1080162" y="1046028"/>
                  <a:pt x="1080476" y="1046379"/>
                </a:cubicBezTo>
                <a:cubicBezTo>
                  <a:pt x="1080911" y="1046588"/>
                  <a:pt x="1081421" y="1046588"/>
                  <a:pt x="1081856" y="1046379"/>
                </a:cubicBezTo>
                <a:cubicBezTo>
                  <a:pt x="1086789" y="1043745"/>
                  <a:pt x="1091764" y="1041153"/>
                  <a:pt x="1096655" y="1038394"/>
                </a:cubicBezTo>
                <a:cubicBezTo>
                  <a:pt x="1102216" y="1035300"/>
                  <a:pt x="1107651" y="1031956"/>
                  <a:pt x="1113378" y="1028862"/>
                </a:cubicBezTo>
                <a:cubicBezTo>
                  <a:pt x="1120736" y="1024681"/>
                  <a:pt x="1128178" y="1020877"/>
                  <a:pt x="1135578" y="1016822"/>
                </a:cubicBezTo>
                <a:cubicBezTo>
                  <a:pt x="1136535" y="1016220"/>
                  <a:pt x="1137455" y="1015563"/>
                  <a:pt x="1138337" y="1014857"/>
                </a:cubicBezTo>
                <a:close/>
                <a:moveTo>
                  <a:pt x="1030558" y="1411397"/>
                </a:moveTo>
                <a:lnTo>
                  <a:pt x="1031227" y="1411397"/>
                </a:lnTo>
                <a:cubicBezTo>
                  <a:pt x="1031227" y="1416246"/>
                  <a:pt x="1031227" y="1421096"/>
                  <a:pt x="1031227" y="1425904"/>
                </a:cubicBezTo>
                <a:cubicBezTo>
                  <a:pt x="1031227" y="1427534"/>
                  <a:pt x="1030349" y="1430084"/>
                  <a:pt x="1032607" y="1430461"/>
                </a:cubicBezTo>
                <a:cubicBezTo>
                  <a:pt x="1033485" y="1430461"/>
                  <a:pt x="1034906" y="1428830"/>
                  <a:pt x="1035910" y="1427827"/>
                </a:cubicBezTo>
                <a:cubicBezTo>
                  <a:pt x="1036913" y="1426823"/>
                  <a:pt x="1037875" y="1425486"/>
                  <a:pt x="1038920" y="1424399"/>
                </a:cubicBezTo>
                <a:cubicBezTo>
                  <a:pt x="1044647" y="1418295"/>
                  <a:pt x="1050542" y="1412316"/>
                  <a:pt x="1056103" y="1406045"/>
                </a:cubicBezTo>
                <a:cubicBezTo>
                  <a:pt x="1058774" y="1403696"/>
                  <a:pt x="1060973" y="1400857"/>
                  <a:pt x="1062583" y="1397684"/>
                </a:cubicBezTo>
                <a:cubicBezTo>
                  <a:pt x="1059740" y="1394590"/>
                  <a:pt x="1055684" y="1395301"/>
                  <a:pt x="1052131" y="1394339"/>
                </a:cubicBezTo>
                <a:cubicBezTo>
                  <a:pt x="1046554" y="1392592"/>
                  <a:pt x="1040784" y="1391526"/>
                  <a:pt x="1034948" y="1391162"/>
                </a:cubicBezTo>
                <a:cubicBezTo>
                  <a:pt x="1031227" y="1391162"/>
                  <a:pt x="1030558" y="1391496"/>
                  <a:pt x="1030517" y="1395343"/>
                </a:cubicBezTo>
                <a:cubicBezTo>
                  <a:pt x="1030517" y="1400736"/>
                  <a:pt x="1030558" y="1406087"/>
                  <a:pt x="1030558" y="1411397"/>
                </a:cubicBezTo>
                <a:close/>
                <a:moveTo>
                  <a:pt x="987037" y="1486148"/>
                </a:moveTo>
                <a:cubicBezTo>
                  <a:pt x="995399" y="1486148"/>
                  <a:pt x="1003760" y="1486148"/>
                  <a:pt x="1012121" y="1486148"/>
                </a:cubicBezTo>
                <a:cubicBezTo>
                  <a:pt x="1017682" y="1486148"/>
                  <a:pt x="1023284" y="1485771"/>
                  <a:pt x="1028844" y="1485479"/>
                </a:cubicBezTo>
                <a:cubicBezTo>
                  <a:pt x="1029137" y="1485479"/>
                  <a:pt x="1029471" y="1484852"/>
                  <a:pt x="1029680" y="1484434"/>
                </a:cubicBezTo>
                <a:cubicBezTo>
                  <a:pt x="1029889" y="1484015"/>
                  <a:pt x="1029680" y="1483932"/>
                  <a:pt x="1029262" y="1483848"/>
                </a:cubicBezTo>
                <a:cubicBezTo>
                  <a:pt x="1028117" y="1483313"/>
                  <a:pt x="1026946" y="1482841"/>
                  <a:pt x="1025751" y="1482427"/>
                </a:cubicBezTo>
                <a:cubicBezTo>
                  <a:pt x="1016010" y="1479542"/>
                  <a:pt x="1006310" y="1476616"/>
                  <a:pt x="996486" y="1474065"/>
                </a:cubicBezTo>
                <a:cubicBezTo>
                  <a:pt x="994299" y="1473447"/>
                  <a:pt x="992021" y="1473221"/>
                  <a:pt x="989755" y="1473396"/>
                </a:cubicBezTo>
                <a:cubicBezTo>
                  <a:pt x="986715" y="1473668"/>
                  <a:pt x="983705" y="1474216"/>
                  <a:pt x="980766" y="1475027"/>
                </a:cubicBezTo>
                <a:cubicBezTo>
                  <a:pt x="969478" y="1478079"/>
                  <a:pt x="958232" y="1481214"/>
                  <a:pt x="946944" y="1484392"/>
                </a:cubicBezTo>
                <a:cubicBezTo>
                  <a:pt x="946234" y="1484634"/>
                  <a:pt x="945556" y="1484973"/>
                  <a:pt x="944938" y="1485395"/>
                </a:cubicBezTo>
                <a:cubicBezTo>
                  <a:pt x="944846" y="1485596"/>
                  <a:pt x="944846" y="1485821"/>
                  <a:pt x="944938" y="1486022"/>
                </a:cubicBezTo>
                <a:cubicBezTo>
                  <a:pt x="944938" y="1486022"/>
                  <a:pt x="945147" y="1486607"/>
                  <a:pt x="945272" y="1486607"/>
                </a:cubicBezTo>
                <a:cubicBezTo>
                  <a:pt x="946727" y="1486954"/>
                  <a:pt x="948211" y="1487168"/>
                  <a:pt x="949704" y="1487235"/>
                </a:cubicBezTo>
                <a:close/>
                <a:moveTo>
                  <a:pt x="1048828" y="1381630"/>
                </a:moveTo>
                <a:lnTo>
                  <a:pt x="1049121" y="1380334"/>
                </a:lnTo>
                <a:cubicBezTo>
                  <a:pt x="1047950" y="1379916"/>
                  <a:pt x="1046863" y="1379414"/>
                  <a:pt x="1045693" y="1379080"/>
                </a:cubicBezTo>
                <a:cubicBezTo>
                  <a:pt x="1039338" y="1377240"/>
                  <a:pt x="1033150" y="1375401"/>
                  <a:pt x="1026629" y="1373645"/>
                </a:cubicBezTo>
                <a:cubicBezTo>
                  <a:pt x="1016846" y="1370927"/>
                  <a:pt x="1007021" y="1368335"/>
                  <a:pt x="997364" y="1365576"/>
                </a:cubicBezTo>
                <a:cubicBezTo>
                  <a:pt x="991302" y="1363820"/>
                  <a:pt x="985240" y="1361855"/>
                  <a:pt x="979178" y="1360141"/>
                </a:cubicBezTo>
                <a:cubicBezTo>
                  <a:pt x="978383" y="1359890"/>
                  <a:pt x="977380" y="1360392"/>
                  <a:pt x="976460" y="1360559"/>
                </a:cubicBezTo>
                <a:cubicBezTo>
                  <a:pt x="976544" y="1361287"/>
                  <a:pt x="976757" y="1361997"/>
                  <a:pt x="977087" y="1362650"/>
                </a:cubicBezTo>
                <a:cubicBezTo>
                  <a:pt x="981046" y="1367583"/>
                  <a:pt x="985085" y="1372474"/>
                  <a:pt x="989211" y="1377324"/>
                </a:cubicBezTo>
                <a:cubicBezTo>
                  <a:pt x="991197" y="1379682"/>
                  <a:pt x="994157" y="1380995"/>
                  <a:pt x="997238" y="1380877"/>
                </a:cubicBezTo>
                <a:cubicBezTo>
                  <a:pt x="1013208" y="1381087"/>
                  <a:pt x="1029221" y="1381588"/>
                  <a:pt x="1045191" y="1381923"/>
                </a:cubicBezTo>
                <a:cubicBezTo>
                  <a:pt x="1046412" y="1381860"/>
                  <a:pt x="1047624" y="1381722"/>
                  <a:pt x="1048828" y="1381505"/>
                </a:cubicBezTo>
                <a:close/>
                <a:moveTo>
                  <a:pt x="175604" y="962055"/>
                </a:moveTo>
                <a:cubicBezTo>
                  <a:pt x="174768" y="964061"/>
                  <a:pt x="174182" y="965190"/>
                  <a:pt x="173848" y="966235"/>
                </a:cubicBezTo>
                <a:cubicBezTo>
                  <a:pt x="171423" y="974806"/>
                  <a:pt x="168998" y="983376"/>
                  <a:pt x="166699" y="991988"/>
                </a:cubicBezTo>
                <a:cubicBezTo>
                  <a:pt x="163354" y="1004530"/>
                  <a:pt x="163104" y="1002064"/>
                  <a:pt x="174057" y="1006495"/>
                </a:cubicBezTo>
                <a:cubicBezTo>
                  <a:pt x="178990" y="1008460"/>
                  <a:pt x="184174" y="1009882"/>
                  <a:pt x="189275" y="1011470"/>
                </a:cubicBezTo>
                <a:cubicBezTo>
                  <a:pt x="190115" y="1011629"/>
                  <a:pt x="190922" y="1011073"/>
                  <a:pt x="191080" y="1010233"/>
                </a:cubicBezTo>
                <a:cubicBezTo>
                  <a:pt x="191117" y="1010036"/>
                  <a:pt x="191114" y="1009827"/>
                  <a:pt x="191073" y="1009631"/>
                </a:cubicBezTo>
                <a:cubicBezTo>
                  <a:pt x="191073" y="1008669"/>
                  <a:pt x="190571" y="1007666"/>
                  <a:pt x="190278" y="1006704"/>
                </a:cubicBezTo>
                <a:cubicBezTo>
                  <a:pt x="187895" y="998928"/>
                  <a:pt x="185429" y="991110"/>
                  <a:pt x="183046" y="983334"/>
                </a:cubicBezTo>
                <a:cubicBezTo>
                  <a:pt x="181331" y="977732"/>
                  <a:pt x="179743" y="972088"/>
                  <a:pt x="177987" y="966611"/>
                </a:cubicBezTo>
                <a:cubicBezTo>
                  <a:pt x="177313" y="965031"/>
                  <a:pt x="176516" y="963509"/>
                  <a:pt x="175604" y="962055"/>
                </a:cubicBezTo>
                <a:close/>
                <a:moveTo>
                  <a:pt x="168162" y="1177653"/>
                </a:moveTo>
                <a:lnTo>
                  <a:pt x="167828" y="1179075"/>
                </a:lnTo>
                <a:lnTo>
                  <a:pt x="172636" y="1181165"/>
                </a:lnTo>
                <a:lnTo>
                  <a:pt x="197218" y="1191575"/>
                </a:lnTo>
                <a:cubicBezTo>
                  <a:pt x="207545" y="1195965"/>
                  <a:pt x="217787" y="1200480"/>
                  <a:pt x="228155" y="1204703"/>
                </a:cubicBezTo>
                <a:cubicBezTo>
                  <a:pt x="233256" y="1206793"/>
                  <a:pt x="233925" y="1205497"/>
                  <a:pt x="235681" y="1201400"/>
                </a:cubicBezTo>
                <a:cubicBezTo>
                  <a:pt x="236559" y="1199268"/>
                  <a:pt x="237646" y="1197219"/>
                  <a:pt x="238482" y="1195129"/>
                </a:cubicBezTo>
                <a:cubicBezTo>
                  <a:pt x="239372" y="1193670"/>
                  <a:pt x="238912" y="1191767"/>
                  <a:pt x="237454" y="1190877"/>
                </a:cubicBezTo>
                <a:cubicBezTo>
                  <a:pt x="237079" y="1190647"/>
                  <a:pt x="236660" y="1190501"/>
                  <a:pt x="236224" y="1190446"/>
                </a:cubicBezTo>
                <a:cubicBezTo>
                  <a:pt x="231040" y="1189234"/>
                  <a:pt x="225772" y="1188272"/>
                  <a:pt x="220547" y="1187311"/>
                </a:cubicBezTo>
                <a:cubicBezTo>
                  <a:pt x="214526" y="1186182"/>
                  <a:pt x="208506" y="1185221"/>
                  <a:pt x="202486" y="1184092"/>
                </a:cubicBezTo>
                <a:close/>
                <a:moveTo>
                  <a:pt x="901709" y="1076021"/>
                </a:moveTo>
                <a:cubicBezTo>
                  <a:pt x="901333" y="1075770"/>
                  <a:pt x="900956" y="1075226"/>
                  <a:pt x="900580" y="1075268"/>
                </a:cubicBezTo>
                <a:cubicBezTo>
                  <a:pt x="899564" y="1075335"/>
                  <a:pt x="898553" y="1075502"/>
                  <a:pt x="897570" y="1075770"/>
                </a:cubicBezTo>
                <a:lnTo>
                  <a:pt x="868013" y="1083629"/>
                </a:lnTo>
                <a:lnTo>
                  <a:pt x="865839" y="1084340"/>
                </a:lnTo>
                <a:cubicBezTo>
                  <a:pt x="863456" y="1085343"/>
                  <a:pt x="862703" y="1086765"/>
                  <a:pt x="863748" y="1089190"/>
                </a:cubicBezTo>
                <a:cubicBezTo>
                  <a:pt x="866048" y="1094583"/>
                  <a:pt x="868514" y="1099892"/>
                  <a:pt x="870855" y="1105244"/>
                </a:cubicBezTo>
                <a:cubicBezTo>
                  <a:pt x="874284" y="1113187"/>
                  <a:pt x="874534" y="1113229"/>
                  <a:pt x="880095" y="1106247"/>
                </a:cubicBezTo>
                <a:lnTo>
                  <a:pt x="881015" y="1105035"/>
                </a:lnTo>
                <a:lnTo>
                  <a:pt x="896943" y="1083504"/>
                </a:lnTo>
                <a:cubicBezTo>
                  <a:pt x="898448" y="1081497"/>
                  <a:pt x="900079" y="1079532"/>
                  <a:pt x="901584" y="1077484"/>
                </a:cubicBezTo>
                <a:cubicBezTo>
                  <a:pt x="901960" y="1077149"/>
                  <a:pt x="901793" y="1076522"/>
                  <a:pt x="901834" y="1076021"/>
                </a:cubicBezTo>
                <a:close/>
                <a:moveTo>
                  <a:pt x="147092" y="1089357"/>
                </a:moveTo>
                <a:cubicBezTo>
                  <a:pt x="146946" y="1088889"/>
                  <a:pt x="146720" y="1088450"/>
                  <a:pt x="146423" y="1088061"/>
                </a:cubicBezTo>
                <a:cubicBezTo>
                  <a:pt x="145659" y="1087392"/>
                  <a:pt x="144817" y="1086815"/>
                  <a:pt x="143914" y="1086347"/>
                </a:cubicBezTo>
                <a:lnTo>
                  <a:pt x="116154" y="1071840"/>
                </a:lnTo>
                <a:cubicBezTo>
                  <a:pt x="115224" y="1071413"/>
                  <a:pt x="114259" y="1071062"/>
                  <a:pt x="113270" y="1070795"/>
                </a:cubicBezTo>
                <a:cubicBezTo>
                  <a:pt x="112308" y="1070460"/>
                  <a:pt x="111263" y="1071589"/>
                  <a:pt x="111556" y="1072634"/>
                </a:cubicBezTo>
                <a:cubicBezTo>
                  <a:pt x="112057" y="1074348"/>
                  <a:pt x="112517" y="1076062"/>
                  <a:pt x="113144" y="1077735"/>
                </a:cubicBezTo>
                <a:cubicBezTo>
                  <a:pt x="116322" y="1085803"/>
                  <a:pt x="119499" y="1093872"/>
                  <a:pt x="122760" y="1101899"/>
                </a:cubicBezTo>
                <a:cubicBezTo>
                  <a:pt x="123972" y="1104867"/>
                  <a:pt x="125519" y="1105494"/>
                  <a:pt x="128027" y="1103906"/>
                </a:cubicBezTo>
                <a:cubicBezTo>
                  <a:pt x="134006" y="1100018"/>
                  <a:pt x="139901" y="1095962"/>
                  <a:pt x="145795" y="1091991"/>
                </a:cubicBezTo>
                <a:cubicBezTo>
                  <a:pt x="146193" y="1091669"/>
                  <a:pt x="146520" y="1091272"/>
                  <a:pt x="146757" y="1090820"/>
                </a:cubicBezTo>
                <a:cubicBezTo>
                  <a:pt x="146932" y="1090348"/>
                  <a:pt x="147045" y="1089859"/>
                  <a:pt x="147092" y="1089357"/>
                </a:cubicBezTo>
                <a:close/>
                <a:moveTo>
                  <a:pt x="1150754" y="1336437"/>
                </a:moveTo>
                <a:cubicBezTo>
                  <a:pt x="1150001" y="1335851"/>
                  <a:pt x="1149165" y="1334764"/>
                  <a:pt x="1148162" y="1334472"/>
                </a:cubicBezTo>
                <a:cubicBezTo>
                  <a:pt x="1138588" y="1332047"/>
                  <a:pt x="1128972" y="1329706"/>
                  <a:pt x="1119398" y="1327406"/>
                </a:cubicBezTo>
                <a:cubicBezTo>
                  <a:pt x="1118980" y="1327406"/>
                  <a:pt x="1118102" y="1327657"/>
                  <a:pt x="1118061" y="1327866"/>
                </a:cubicBezTo>
                <a:cubicBezTo>
                  <a:pt x="1117831" y="1328786"/>
                  <a:pt x="1117831" y="1329747"/>
                  <a:pt x="1118061" y="1330667"/>
                </a:cubicBezTo>
                <a:cubicBezTo>
                  <a:pt x="1121865" y="1337231"/>
                  <a:pt x="1125753" y="1343753"/>
                  <a:pt x="1129599" y="1350316"/>
                </a:cubicBezTo>
                <a:cubicBezTo>
                  <a:pt x="1131272" y="1353159"/>
                  <a:pt x="1132860" y="1356044"/>
                  <a:pt x="1134574" y="1358678"/>
                </a:cubicBezTo>
                <a:cubicBezTo>
                  <a:pt x="1135043" y="1359681"/>
                  <a:pt x="1136238" y="1360116"/>
                  <a:pt x="1137242" y="1359648"/>
                </a:cubicBezTo>
                <a:cubicBezTo>
                  <a:pt x="1137668" y="1359447"/>
                  <a:pt x="1138011" y="1359104"/>
                  <a:pt x="1138212" y="1358678"/>
                </a:cubicBezTo>
                <a:cubicBezTo>
                  <a:pt x="1142225" y="1351905"/>
                  <a:pt x="1146168" y="1345103"/>
                  <a:pt x="1150043" y="1338276"/>
                </a:cubicBezTo>
                <a:cubicBezTo>
                  <a:pt x="1150344" y="1337691"/>
                  <a:pt x="1150582" y="1337072"/>
                  <a:pt x="1150754" y="1336437"/>
                </a:cubicBezTo>
                <a:close/>
                <a:moveTo>
                  <a:pt x="89356" y="859585"/>
                </a:moveTo>
                <a:lnTo>
                  <a:pt x="89649" y="857913"/>
                </a:lnTo>
                <a:cubicBezTo>
                  <a:pt x="84674" y="856115"/>
                  <a:pt x="79740" y="854234"/>
                  <a:pt x="74723" y="852562"/>
                </a:cubicBezTo>
                <a:cubicBezTo>
                  <a:pt x="65108" y="849301"/>
                  <a:pt x="55464" y="846124"/>
                  <a:pt x="45793" y="843030"/>
                </a:cubicBezTo>
                <a:cubicBezTo>
                  <a:pt x="43129" y="842131"/>
                  <a:pt x="40404" y="841416"/>
                  <a:pt x="37641" y="840898"/>
                </a:cubicBezTo>
                <a:cubicBezTo>
                  <a:pt x="36692" y="840952"/>
                  <a:pt x="35846" y="841508"/>
                  <a:pt x="35425" y="842361"/>
                </a:cubicBezTo>
                <a:cubicBezTo>
                  <a:pt x="33167" y="856032"/>
                  <a:pt x="32875" y="857035"/>
                  <a:pt x="45918" y="857621"/>
                </a:cubicBezTo>
                <a:cubicBezTo>
                  <a:pt x="49472" y="857621"/>
                  <a:pt x="53026" y="857621"/>
                  <a:pt x="56579" y="857913"/>
                </a:cubicBezTo>
                <a:cubicBezTo>
                  <a:pt x="60133" y="858206"/>
                  <a:pt x="62683" y="858373"/>
                  <a:pt x="65735" y="858498"/>
                </a:cubicBezTo>
                <a:close/>
                <a:moveTo>
                  <a:pt x="50475" y="861467"/>
                </a:moveTo>
                <a:cubicBezTo>
                  <a:pt x="51102" y="863474"/>
                  <a:pt x="52482" y="863515"/>
                  <a:pt x="53653" y="863892"/>
                </a:cubicBezTo>
                <a:lnTo>
                  <a:pt x="83210" y="873883"/>
                </a:lnTo>
                <a:cubicBezTo>
                  <a:pt x="89481" y="875974"/>
                  <a:pt x="95752" y="878064"/>
                  <a:pt x="101982" y="880155"/>
                </a:cubicBezTo>
                <a:cubicBezTo>
                  <a:pt x="103362" y="880744"/>
                  <a:pt x="104959" y="880100"/>
                  <a:pt x="105547" y="878721"/>
                </a:cubicBezTo>
                <a:cubicBezTo>
                  <a:pt x="105592" y="878616"/>
                  <a:pt x="105630" y="878507"/>
                  <a:pt x="105661" y="878399"/>
                </a:cubicBezTo>
                <a:cubicBezTo>
                  <a:pt x="106790" y="875012"/>
                  <a:pt x="107835" y="871626"/>
                  <a:pt x="108754" y="868198"/>
                </a:cubicBezTo>
                <a:cubicBezTo>
                  <a:pt x="109247" y="866902"/>
                  <a:pt x="108596" y="865455"/>
                  <a:pt x="107300" y="864962"/>
                </a:cubicBezTo>
                <a:cubicBezTo>
                  <a:pt x="107096" y="864882"/>
                  <a:pt x="106882" y="864832"/>
                  <a:pt x="106664" y="864811"/>
                </a:cubicBezTo>
                <a:cubicBezTo>
                  <a:pt x="105159" y="864602"/>
                  <a:pt x="103612" y="864519"/>
                  <a:pt x="102107" y="864393"/>
                </a:cubicBezTo>
                <a:cubicBezTo>
                  <a:pt x="90986" y="863641"/>
                  <a:pt x="79824" y="862805"/>
                  <a:pt x="68661" y="862136"/>
                </a:cubicBezTo>
                <a:cubicBezTo>
                  <a:pt x="62725" y="861759"/>
                  <a:pt x="56663" y="861676"/>
                  <a:pt x="50475" y="861467"/>
                </a:cubicBezTo>
                <a:close/>
                <a:moveTo>
                  <a:pt x="1173330" y="969872"/>
                </a:moveTo>
                <a:lnTo>
                  <a:pt x="1173330" y="969872"/>
                </a:lnTo>
                <a:cubicBezTo>
                  <a:pt x="1173330" y="972423"/>
                  <a:pt x="1173330" y="974973"/>
                  <a:pt x="1173330" y="977523"/>
                </a:cubicBezTo>
                <a:cubicBezTo>
                  <a:pt x="1173509" y="978192"/>
                  <a:pt x="1173906" y="978781"/>
                  <a:pt x="1174458" y="979195"/>
                </a:cubicBezTo>
                <a:cubicBezTo>
                  <a:pt x="1174458" y="979195"/>
                  <a:pt x="1175378" y="978903"/>
                  <a:pt x="1175671" y="978568"/>
                </a:cubicBezTo>
                <a:cubicBezTo>
                  <a:pt x="1176369" y="977824"/>
                  <a:pt x="1177013" y="977026"/>
                  <a:pt x="1177594" y="976185"/>
                </a:cubicBezTo>
                <a:cubicBezTo>
                  <a:pt x="1184479" y="966097"/>
                  <a:pt x="1191361" y="956005"/>
                  <a:pt x="1198246" y="945917"/>
                </a:cubicBezTo>
                <a:cubicBezTo>
                  <a:pt x="1199083" y="944621"/>
                  <a:pt x="1199752" y="943241"/>
                  <a:pt x="1200462" y="941736"/>
                </a:cubicBezTo>
                <a:cubicBezTo>
                  <a:pt x="1200747" y="940980"/>
                  <a:pt x="1200362" y="940135"/>
                  <a:pt x="1199605" y="939855"/>
                </a:cubicBezTo>
                <a:cubicBezTo>
                  <a:pt x="1199384" y="939771"/>
                  <a:pt x="1199150" y="939742"/>
                  <a:pt x="1198915" y="939771"/>
                </a:cubicBezTo>
                <a:cubicBezTo>
                  <a:pt x="1191934" y="940984"/>
                  <a:pt x="1184868" y="942154"/>
                  <a:pt x="1178012" y="943618"/>
                </a:cubicBezTo>
                <a:cubicBezTo>
                  <a:pt x="1174918" y="944245"/>
                  <a:pt x="1174124" y="945415"/>
                  <a:pt x="1174040" y="948342"/>
                </a:cubicBezTo>
                <a:cubicBezTo>
                  <a:pt x="1173664" y="955616"/>
                  <a:pt x="1173539" y="962765"/>
                  <a:pt x="1173330" y="969872"/>
                </a:cubicBezTo>
                <a:close/>
                <a:moveTo>
                  <a:pt x="1124917" y="1372014"/>
                </a:moveTo>
                <a:cubicBezTo>
                  <a:pt x="1124541" y="1371596"/>
                  <a:pt x="1124164" y="1370927"/>
                  <a:pt x="1123955" y="1370969"/>
                </a:cubicBezTo>
                <a:cubicBezTo>
                  <a:pt x="1121949" y="1371304"/>
                  <a:pt x="1119775" y="1371722"/>
                  <a:pt x="1118019" y="1372223"/>
                </a:cubicBezTo>
                <a:cubicBezTo>
                  <a:pt x="1110410" y="1374188"/>
                  <a:pt x="1102759" y="1376070"/>
                  <a:pt x="1095234" y="1378202"/>
                </a:cubicBezTo>
                <a:cubicBezTo>
                  <a:pt x="1089130" y="1379874"/>
                  <a:pt x="1083068" y="1381839"/>
                  <a:pt x="1077006" y="1383720"/>
                </a:cubicBezTo>
                <a:cubicBezTo>
                  <a:pt x="1076571" y="1383900"/>
                  <a:pt x="1076249" y="1384272"/>
                  <a:pt x="1076128" y="1384724"/>
                </a:cubicBezTo>
                <a:cubicBezTo>
                  <a:pt x="1076162" y="1385221"/>
                  <a:pt x="1076387" y="1385685"/>
                  <a:pt x="1076755" y="1386020"/>
                </a:cubicBezTo>
                <a:cubicBezTo>
                  <a:pt x="1082148" y="1389364"/>
                  <a:pt x="1087583" y="1392583"/>
                  <a:pt x="1092935" y="1395970"/>
                </a:cubicBezTo>
                <a:cubicBezTo>
                  <a:pt x="1094841" y="1397387"/>
                  <a:pt x="1097512" y="1397136"/>
                  <a:pt x="1099122" y="1395384"/>
                </a:cubicBezTo>
                <a:lnTo>
                  <a:pt x="1123705" y="1373812"/>
                </a:lnTo>
                <a:cubicBezTo>
                  <a:pt x="1124194" y="1373273"/>
                  <a:pt x="1124603" y="1372671"/>
                  <a:pt x="1124917" y="1372014"/>
                </a:cubicBezTo>
                <a:close/>
                <a:moveTo>
                  <a:pt x="1094022" y="1100269"/>
                </a:moveTo>
                <a:cubicBezTo>
                  <a:pt x="1093185" y="1108212"/>
                  <a:pt x="1096363" y="1115277"/>
                  <a:pt x="1098202" y="1122552"/>
                </a:cubicBezTo>
                <a:cubicBezTo>
                  <a:pt x="1103595" y="1142995"/>
                  <a:pt x="1109616" y="1163272"/>
                  <a:pt x="1115385" y="1183590"/>
                </a:cubicBezTo>
                <a:cubicBezTo>
                  <a:pt x="1115765" y="1184376"/>
                  <a:pt x="1116229" y="1185116"/>
                  <a:pt x="1116765" y="1185806"/>
                </a:cubicBezTo>
                <a:cubicBezTo>
                  <a:pt x="1117020" y="1184961"/>
                  <a:pt x="1117204" y="1184092"/>
                  <a:pt x="1117308" y="1183214"/>
                </a:cubicBezTo>
                <a:cubicBezTo>
                  <a:pt x="1117308" y="1175856"/>
                  <a:pt x="1117308" y="1168456"/>
                  <a:pt x="1117517" y="1161098"/>
                </a:cubicBezTo>
                <a:cubicBezTo>
                  <a:pt x="1117651" y="1156503"/>
                  <a:pt x="1116723" y="1151938"/>
                  <a:pt x="1114800" y="1147761"/>
                </a:cubicBezTo>
                <a:cubicBezTo>
                  <a:pt x="1108487" y="1133254"/>
                  <a:pt x="1102258" y="1118747"/>
                  <a:pt x="1095986" y="1104240"/>
                </a:cubicBezTo>
                <a:cubicBezTo>
                  <a:pt x="1095359" y="1102735"/>
                  <a:pt x="1094690" y="1101439"/>
                  <a:pt x="1094022" y="1100101"/>
                </a:cubicBezTo>
                <a:close/>
                <a:moveTo>
                  <a:pt x="1169274" y="969287"/>
                </a:moveTo>
                <a:lnTo>
                  <a:pt x="1169274" y="969287"/>
                </a:lnTo>
                <a:cubicBezTo>
                  <a:pt x="1169274" y="964437"/>
                  <a:pt x="1169274" y="959588"/>
                  <a:pt x="1169274" y="954738"/>
                </a:cubicBezTo>
                <a:cubicBezTo>
                  <a:pt x="1169274" y="954446"/>
                  <a:pt x="1168647" y="954069"/>
                  <a:pt x="1168229" y="953819"/>
                </a:cubicBezTo>
                <a:cubicBezTo>
                  <a:pt x="1168020" y="953706"/>
                  <a:pt x="1167769" y="953706"/>
                  <a:pt x="1167560" y="953819"/>
                </a:cubicBezTo>
                <a:cubicBezTo>
                  <a:pt x="1166783" y="954458"/>
                  <a:pt x="1166080" y="955190"/>
                  <a:pt x="1165470" y="955992"/>
                </a:cubicBezTo>
                <a:cubicBezTo>
                  <a:pt x="1160118" y="964354"/>
                  <a:pt x="1154851" y="972715"/>
                  <a:pt x="1149541" y="981077"/>
                </a:cubicBezTo>
                <a:cubicBezTo>
                  <a:pt x="1147367" y="984505"/>
                  <a:pt x="1145110" y="987933"/>
                  <a:pt x="1142978" y="991403"/>
                </a:cubicBezTo>
                <a:cubicBezTo>
                  <a:pt x="1142748" y="991850"/>
                  <a:pt x="1142748" y="992377"/>
                  <a:pt x="1142978" y="992824"/>
                </a:cubicBezTo>
                <a:cubicBezTo>
                  <a:pt x="1143274" y="993213"/>
                  <a:pt x="1143743" y="993431"/>
                  <a:pt x="1144232" y="993410"/>
                </a:cubicBezTo>
                <a:cubicBezTo>
                  <a:pt x="1151673" y="991528"/>
                  <a:pt x="1159073" y="989647"/>
                  <a:pt x="1166431" y="987682"/>
                </a:cubicBezTo>
                <a:cubicBezTo>
                  <a:pt x="1168229" y="987130"/>
                  <a:pt x="1169375" y="985370"/>
                  <a:pt x="1169149" y="983502"/>
                </a:cubicBezTo>
                <a:close/>
                <a:moveTo>
                  <a:pt x="66906" y="931995"/>
                </a:moveTo>
                <a:cubicBezTo>
                  <a:pt x="67324" y="931744"/>
                  <a:pt x="67909" y="931577"/>
                  <a:pt x="68160" y="931243"/>
                </a:cubicBezTo>
                <a:cubicBezTo>
                  <a:pt x="72926" y="924345"/>
                  <a:pt x="77734" y="917488"/>
                  <a:pt x="82416" y="910339"/>
                </a:cubicBezTo>
                <a:cubicBezTo>
                  <a:pt x="87098" y="903190"/>
                  <a:pt x="91321" y="896710"/>
                  <a:pt x="95711" y="889896"/>
                </a:cubicBezTo>
                <a:cubicBezTo>
                  <a:pt x="96605" y="888608"/>
                  <a:pt x="97309" y="887203"/>
                  <a:pt x="97801" y="885715"/>
                </a:cubicBezTo>
                <a:cubicBezTo>
                  <a:pt x="97941" y="884774"/>
                  <a:pt x="97613" y="883821"/>
                  <a:pt x="96923" y="883165"/>
                </a:cubicBezTo>
                <a:cubicBezTo>
                  <a:pt x="93411" y="881743"/>
                  <a:pt x="89816" y="880489"/>
                  <a:pt x="86179" y="879360"/>
                </a:cubicBezTo>
                <a:cubicBezTo>
                  <a:pt x="84888" y="878971"/>
                  <a:pt x="83522" y="879674"/>
                  <a:pt x="83085" y="880949"/>
                </a:cubicBezTo>
                <a:cubicBezTo>
                  <a:pt x="82583" y="882119"/>
                  <a:pt x="82082" y="883290"/>
                  <a:pt x="81663" y="884502"/>
                </a:cubicBezTo>
                <a:cubicBezTo>
                  <a:pt x="77817" y="895289"/>
                  <a:pt x="73929" y="906075"/>
                  <a:pt x="70208" y="916903"/>
                </a:cubicBezTo>
                <a:cubicBezTo>
                  <a:pt x="68661" y="921460"/>
                  <a:pt x="67407" y="926100"/>
                  <a:pt x="66028" y="930741"/>
                </a:cubicBezTo>
                <a:cubicBezTo>
                  <a:pt x="66033" y="930992"/>
                  <a:pt x="66138" y="931234"/>
                  <a:pt x="66320" y="931410"/>
                </a:cubicBezTo>
                <a:cubicBezTo>
                  <a:pt x="66471" y="931644"/>
                  <a:pt x="66670" y="931845"/>
                  <a:pt x="66906" y="931995"/>
                </a:cubicBezTo>
                <a:close/>
                <a:moveTo>
                  <a:pt x="779632" y="1105035"/>
                </a:moveTo>
                <a:cubicBezTo>
                  <a:pt x="783813" y="1104533"/>
                  <a:pt x="788746" y="1103948"/>
                  <a:pt x="793763" y="1103237"/>
                </a:cubicBezTo>
                <a:cubicBezTo>
                  <a:pt x="796313" y="1102861"/>
                  <a:pt x="797233" y="1101523"/>
                  <a:pt x="796564" y="1099056"/>
                </a:cubicBezTo>
                <a:cubicBezTo>
                  <a:pt x="793930" y="1088730"/>
                  <a:pt x="791171" y="1078445"/>
                  <a:pt x="788412" y="1068119"/>
                </a:cubicBezTo>
                <a:cubicBezTo>
                  <a:pt x="788270" y="1067638"/>
                  <a:pt x="788044" y="1067183"/>
                  <a:pt x="787743" y="1066781"/>
                </a:cubicBezTo>
                <a:cubicBezTo>
                  <a:pt x="787492" y="1066405"/>
                  <a:pt x="787032" y="1065945"/>
                  <a:pt x="786698" y="1065987"/>
                </a:cubicBezTo>
                <a:cubicBezTo>
                  <a:pt x="786200" y="1066045"/>
                  <a:pt x="785766" y="1066342"/>
                  <a:pt x="785527" y="1066781"/>
                </a:cubicBezTo>
                <a:cubicBezTo>
                  <a:pt x="784984" y="1068203"/>
                  <a:pt x="784607" y="1069708"/>
                  <a:pt x="784148" y="1070962"/>
                </a:cubicBezTo>
                <a:cubicBezTo>
                  <a:pt x="780761" y="1081079"/>
                  <a:pt x="777333" y="1091155"/>
                  <a:pt x="773947" y="1101272"/>
                </a:cubicBezTo>
                <a:cubicBezTo>
                  <a:pt x="772860" y="1104533"/>
                  <a:pt x="773361" y="1105118"/>
                  <a:pt x="777124" y="1105035"/>
                </a:cubicBezTo>
                <a:close/>
                <a:moveTo>
                  <a:pt x="175855" y="1054574"/>
                </a:moveTo>
                <a:cubicBezTo>
                  <a:pt x="175230" y="1055201"/>
                  <a:pt x="174682" y="1055903"/>
                  <a:pt x="174224" y="1056664"/>
                </a:cubicBezTo>
                <a:cubicBezTo>
                  <a:pt x="172092" y="1062893"/>
                  <a:pt x="170044" y="1069206"/>
                  <a:pt x="167953" y="1075435"/>
                </a:cubicBezTo>
                <a:cubicBezTo>
                  <a:pt x="166970" y="1078128"/>
                  <a:pt x="167638" y="1081146"/>
                  <a:pt x="169667" y="1083170"/>
                </a:cubicBezTo>
                <a:cubicBezTo>
                  <a:pt x="175729" y="1090026"/>
                  <a:pt x="181750" y="1096924"/>
                  <a:pt x="187812" y="1103739"/>
                </a:cubicBezTo>
                <a:cubicBezTo>
                  <a:pt x="188230" y="1104198"/>
                  <a:pt x="188982" y="1104240"/>
                  <a:pt x="189735" y="1104533"/>
                </a:cubicBezTo>
                <a:cubicBezTo>
                  <a:pt x="189066" y="1099558"/>
                  <a:pt x="179617" y="1063478"/>
                  <a:pt x="177193" y="1057291"/>
                </a:cubicBezTo>
                <a:cubicBezTo>
                  <a:pt x="176795" y="1056363"/>
                  <a:pt x="176349" y="1055456"/>
                  <a:pt x="175855" y="1054574"/>
                </a:cubicBezTo>
                <a:close/>
                <a:moveTo>
                  <a:pt x="199977" y="1062141"/>
                </a:moveTo>
                <a:lnTo>
                  <a:pt x="199977" y="1062141"/>
                </a:lnTo>
                <a:cubicBezTo>
                  <a:pt x="200437" y="1068997"/>
                  <a:pt x="201023" y="1075853"/>
                  <a:pt x="201315" y="1082710"/>
                </a:cubicBezTo>
                <a:cubicBezTo>
                  <a:pt x="201273" y="1085565"/>
                  <a:pt x="202692" y="1088245"/>
                  <a:pt x="205078" y="1089817"/>
                </a:cubicBezTo>
                <a:cubicBezTo>
                  <a:pt x="212241" y="1094666"/>
                  <a:pt x="219432" y="1099503"/>
                  <a:pt x="226650" y="1104324"/>
                </a:cubicBezTo>
                <a:cubicBezTo>
                  <a:pt x="227110" y="1104617"/>
                  <a:pt x="227946" y="1104324"/>
                  <a:pt x="228657" y="1104324"/>
                </a:cubicBezTo>
                <a:cubicBezTo>
                  <a:pt x="228593" y="1103626"/>
                  <a:pt x="228438" y="1102936"/>
                  <a:pt x="228197" y="1102275"/>
                </a:cubicBezTo>
                <a:cubicBezTo>
                  <a:pt x="224017" y="1094792"/>
                  <a:pt x="219376" y="1087350"/>
                  <a:pt x="215028" y="1079867"/>
                </a:cubicBezTo>
                <a:cubicBezTo>
                  <a:pt x="210680" y="1072383"/>
                  <a:pt x="206458" y="1064858"/>
                  <a:pt x="202110" y="1057375"/>
                </a:cubicBezTo>
                <a:cubicBezTo>
                  <a:pt x="201817" y="1056873"/>
                  <a:pt x="200981" y="1056664"/>
                  <a:pt x="200396" y="1056329"/>
                </a:cubicBezTo>
                <a:cubicBezTo>
                  <a:pt x="200049" y="1056940"/>
                  <a:pt x="199809" y="1057605"/>
                  <a:pt x="199685" y="1058294"/>
                </a:cubicBezTo>
                <a:cubicBezTo>
                  <a:pt x="199727" y="1059590"/>
                  <a:pt x="199894" y="1060886"/>
                  <a:pt x="199977" y="1062141"/>
                </a:cubicBezTo>
                <a:close/>
                <a:moveTo>
                  <a:pt x="237604" y="1142326"/>
                </a:moveTo>
                <a:cubicBezTo>
                  <a:pt x="237102" y="1137477"/>
                  <a:pt x="236559" y="1132711"/>
                  <a:pt x="236099" y="1127945"/>
                </a:cubicBezTo>
                <a:cubicBezTo>
                  <a:pt x="235848" y="1125144"/>
                  <a:pt x="235597" y="1122385"/>
                  <a:pt x="235555" y="1119583"/>
                </a:cubicBezTo>
                <a:cubicBezTo>
                  <a:pt x="235578" y="1116189"/>
                  <a:pt x="233837" y="1113024"/>
                  <a:pt x="230956" y="1111222"/>
                </a:cubicBezTo>
                <a:cubicBezTo>
                  <a:pt x="226776" y="1108337"/>
                  <a:pt x="222595" y="1105411"/>
                  <a:pt x="218414" y="1102610"/>
                </a:cubicBezTo>
                <a:cubicBezTo>
                  <a:pt x="215697" y="1100770"/>
                  <a:pt x="212896" y="1099056"/>
                  <a:pt x="210053" y="1097342"/>
                </a:cubicBezTo>
                <a:cubicBezTo>
                  <a:pt x="209802" y="1097342"/>
                  <a:pt x="209175" y="1097342"/>
                  <a:pt x="208799" y="1097718"/>
                </a:cubicBezTo>
                <a:cubicBezTo>
                  <a:pt x="208422" y="1098095"/>
                  <a:pt x="208799" y="1098220"/>
                  <a:pt x="208799" y="1098429"/>
                </a:cubicBezTo>
                <a:cubicBezTo>
                  <a:pt x="209310" y="1099871"/>
                  <a:pt x="209940" y="1101272"/>
                  <a:pt x="210680" y="1102610"/>
                </a:cubicBezTo>
                <a:cubicBezTo>
                  <a:pt x="212561" y="1105620"/>
                  <a:pt x="214861" y="1108421"/>
                  <a:pt x="216575" y="1111473"/>
                </a:cubicBezTo>
                <a:cubicBezTo>
                  <a:pt x="221759" y="1120211"/>
                  <a:pt x="226776" y="1129032"/>
                  <a:pt x="231918" y="1137770"/>
                </a:cubicBezTo>
                <a:cubicBezTo>
                  <a:pt x="233172" y="1139902"/>
                  <a:pt x="234719" y="1141950"/>
                  <a:pt x="236099" y="1143999"/>
                </a:cubicBezTo>
                <a:cubicBezTo>
                  <a:pt x="236513" y="1144091"/>
                  <a:pt x="236948" y="1143982"/>
                  <a:pt x="237269" y="1143706"/>
                </a:cubicBezTo>
                <a:cubicBezTo>
                  <a:pt x="237353" y="1143372"/>
                  <a:pt x="237311" y="1142786"/>
                  <a:pt x="237395" y="1142326"/>
                </a:cubicBezTo>
                <a:close/>
                <a:moveTo>
                  <a:pt x="962329" y="1389406"/>
                </a:moveTo>
                <a:cubicBezTo>
                  <a:pt x="962777" y="1389435"/>
                  <a:pt x="963220" y="1389435"/>
                  <a:pt x="963667" y="1389406"/>
                </a:cubicBezTo>
                <a:lnTo>
                  <a:pt x="981142" y="1384013"/>
                </a:lnTo>
                <a:cubicBezTo>
                  <a:pt x="981351" y="1384013"/>
                  <a:pt x="981686" y="1383720"/>
                  <a:pt x="981686" y="1383553"/>
                </a:cubicBezTo>
                <a:cubicBezTo>
                  <a:pt x="981686" y="1383386"/>
                  <a:pt x="981686" y="1381881"/>
                  <a:pt x="981686" y="1381672"/>
                </a:cubicBezTo>
                <a:cubicBezTo>
                  <a:pt x="980591" y="1381036"/>
                  <a:pt x="979428" y="1380530"/>
                  <a:pt x="978216" y="1380167"/>
                </a:cubicBezTo>
                <a:lnTo>
                  <a:pt x="935907" y="1364740"/>
                </a:lnTo>
                <a:cubicBezTo>
                  <a:pt x="935656" y="1364698"/>
                  <a:pt x="935406" y="1364698"/>
                  <a:pt x="935155" y="1364740"/>
                </a:cubicBezTo>
                <a:cubicBezTo>
                  <a:pt x="934946" y="1364740"/>
                  <a:pt x="934528" y="1364740"/>
                  <a:pt x="934486" y="1364949"/>
                </a:cubicBezTo>
                <a:cubicBezTo>
                  <a:pt x="934444" y="1365158"/>
                  <a:pt x="934151" y="1366036"/>
                  <a:pt x="934486" y="1366203"/>
                </a:cubicBezTo>
                <a:cubicBezTo>
                  <a:pt x="943098" y="1373770"/>
                  <a:pt x="951710" y="1381296"/>
                  <a:pt x="960406" y="1388779"/>
                </a:cubicBezTo>
                <a:cubicBezTo>
                  <a:pt x="960945" y="1389072"/>
                  <a:pt x="961522" y="1389281"/>
                  <a:pt x="962120" y="1389406"/>
                </a:cubicBezTo>
                <a:close/>
                <a:moveTo>
                  <a:pt x="213983" y="978903"/>
                </a:moveTo>
                <a:cubicBezTo>
                  <a:pt x="213408" y="980002"/>
                  <a:pt x="212892" y="981135"/>
                  <a:pt x="212436" y="982289"/>
                </a:cubicBezTo>
                <a:cubicBezTo>
                  <a:pt x="210304" y="990901"/>
                  <a:pt x="208255" y="999555"/>
                  <a:pt x="206123" y="1008168"/>
                </a:cubicBezTo>
                <a:cubicBezTo>
                  <a:pt x="205245" y="1011596"/>
                  <a:pt x="204367" y="1015024"/>
                  <a:pt x="203573" y="1018452"/>
                </a:cubicBezTo>
                <a:cubicBezTo>
                  <a:pt x="203071" y="1020543"/>
                  <a:pt x="204116" y="1021755"/>
                  <a:pt x="205830" y="1021044"/>
                </a:cubicBezTo>
                <a:cubicBezTo>
                  <a:pt x="210722" y="1018996"/>
                  <a:pt x="215571" y="1016864"/>
                  <a:pt x="220379" y="1014606"/>
                </a:cubicBezTo>
                <a:cubicBezTo>
                  <a:pt x="222059" y="1013807"/>
                  <a:pt x="222949" y="1011939"/>
                  <a:pt x="222511" y="1010133"/>
                </a:cubicBezTo>
                <a:cubicBezTo>
                  <a:pt x="222289" y="1008623"/>
                  <a:pt x="221983" y="1007131"/>
                  <a:pt x="221592" y="1005659"/>
                </a:cubicBezTo>
                <a:cubicBezTo>
                  <a:pt x="219543" y="997800"/>
                  <a:pt x="217411" y="989940"/>
                  <a:pt x="215446" y="982080"/>
                </a:cubicBezTo>
                <a:cubicBezTo>
                  <a:pt x="214971" y="980989"/>
                  <a:pt x="214426" y="979927"/>
                  <a:pt x="213816" y="978903"/>
                </a:cubicBezTo>
                <a:close/>
                <a:moveTo>
                  <a:pt x="982815" y="1376070"/>
                </a:moveTo>
                <a:cubicBezTo>
                  <a:pt x="982610" y="1375367"/>
                  <a:pt x="982313" y="1374690"/>
                  <a:pt x="981937" y="1374063"/>
                </a:cubicBezTo>
                <a:cubicBezTo>
                  <a:pt x="978759" y="1370091"/>
                  <a:pt x="975331" y="1366287"/>
                  <a:pt x="972363" y="1362148"/>
                </a:cubicBezTo>
                <a:cubicBezTo>
                  <a:pt x="969604" y="1358339"/>
                  <a:pt x="964905" y="1356454"/>
                  <a:pt x="960281" y="1357298"/>
                </a:cubicBezTo>
                <a:cubicBezTo>
                  <a:pt x="956100" y="1357633"/>
                  <a:pt x="952170" y="1357884"/>
                  <a:pt x="948073" y="1358093"/>
                </a:cubicBezTo>
                <a:cubicBezTo>
                  <a:pt x="943976" y="1358302"/>
                  <a:pt x="939419" y="1358469"/>
                  <a:pt x="935071" y="1358678"/>
                </a:cubicBezTo>
                <a:cubicBezTo>
                  <a:pt x="934653" y="1358841"/>
                  <a:pt x="934339" y="1359200"/>
                  <a:pt x="934235" y="1359640"/>
                </a:cubicBezTo>
                <a:cubicBezTo>
                  <a:pt x="934235" y="1360016"/>
                  <a:pt x="934737" y="1360434"/>
                  <a:pt x="935029" y="1360768"/>
                </a:cubicBezTo>
                <a:cubicBezTo>
                  <a:pt x="935201" y="1360956"/>
                  <a:pt x="935414" y="1361103"/>
                  <a:pt x="935656" y="1361186"/>
                </a:cubicBezTo>
                <a:cubicBezTo>
                  <a:pt x="949620" y="1366120"/>
                  <a:pt x="963542" y="1371053"/>
                  <a:pt x="977463" y="1375819"/>
                </a:cubicBezTo>
                <a:cubicBezTo>
                  <a:pt x="979014" y="1376647"/>
                  <a:pt x="980854" y="1376739"/>
                  <a:pt x="982480" y="1376070"/>
                </a:cubicBezTo>
                <a:close/>
                <a:moveTo>
                  <a:pt x="140486" y="1025852"/>
                </a:moveTo>
                <a:cubicBezTo>
                  <a:pt x="143538" y="1027775"/>
                  <a:pt x="145085" y="1029029"/>
                  <a:pt x="146841" y="1030033"/>
                </a:cubicBezTo>
                <a:cubicBezTo>
                  <a:pt x="154617" y="1033712"/>
                  <a:pt x="162477" y="1037349"/>
                  <a:pt x="170294" y="1040944"/>
                </a:cubicBezTo>
                <a:cubicBezTo>
                  <a:pt x="170970" y="1041266"/>
                  <a:pt x="171688" y="1041492"/>
                  <a:pt x="172427" y="1041613"/>
                </a:cubicBezTo>
                <a:cubicBezTo>
                  <a:pt x="173463" y="1041914"/>
                  <a:pt x="174554" y="1041342"/>
                  <a:pt x="174893" y="1040317"/>
                </a:cubicBezTo>
                <a:cubicBezTo>
                  <a:pt x="175938" y="1036973"/>
                  <a:pt x="176858" y="1033545"/>
                  <a:pt x="177903" y="1030116"/>
                </a:cubicBezTo>
                <a:cubicBezTo>
                  <a:pt x="180119" y="1022842"/>
                  <a:pt x="178698" y="1022466"/>
                  <a:pt x="171590" y="1022800"/>
                </a:cubicBezTo>
                <a:cubicBezTo>
                  <a:pt x="163731" y="1023176"/>
                  <a:pt x="155913" y="1023720"/>
                  <a:pt x="148053" y="1024347"/>
                </a:cubicBezTo>
                <a:cubicBezTo>
                  <a:pt x="145501" y="1024686"/>
                  <a:pt x="142974" y="1025187"/>
                  <a:pt x="140486" y="1025852"/>
                </a:cubicBezTo>
                <a:close/>
                <a:moveTo>
                  <a:pt x="209050" y="1130704"/>
                </a:moveTo>
                <a:lnTo>
                  <a:pt x="207837" y="1131498"/>
                </a:lnTo>
                <a:cubicBezTo>
                  <a:pt x="208422" y="1132544"/>
                  <a:pt x="208966" y="1133631"/>
                  <a:pt x="209593" y="1134634"/>
                </a:cubicBezTo>
                <a:cubicBezTo>
                  <a:pt x="214192" y="1141950"/>
                  <a:pt x="218749" y="1149308"/>
                  <a:pt x="223431" y="1156583"/>
                </a:cubicBezTo>
                <a:cubicBezTo>
                  <a:pt x="228114" y="1163857"/>
                  <a:pt x="232671" y="1170672"/>
                  <a:pt x="237353" y="1177486"/>
                </a:cubicBezTo>
                <a:cubicBezTo>
                  <a:pt x="237750" y="1178092"/>
                  <a:pt x="238427" y="1178452"/>
                  <a:pt x="239151" y="1178448"/>
                </a:cubicBezTo>
                <a:cubicBezTo>
                  <a:pt x="239788" y="1178143"/>
                  <a:pt x="240217" y="1177524"/>
                  <a:pt x="240279" y="1176817"/>
                </a:cubicBezTo>
                <a:cubicBezTo>
                  <a:pt x="240279" y="1171968"/>
                  <a:pt x="239820" y="1167160"/>
                  <a:pt x="239694" y="1162352"/>
                </a:cubicBezTo>
                <a:cubicBezTo>
                  <a:pt x="239470" y="1159053"/>
                  <a:pt x="237841" y="1156010"/>
                  <a:pt x="235221" y="1153991"/>
                </a:cubicBezTo>
                <a:cubicBezTo>
                  <a:pt x="228824" y="1148179"/>
                  <a:pt x="222679" y="1142243"/>
                  <a:pt x="216115" y="1136432"/>
                </a:cubicBezTo>
                <a:cubicBezTo>
                  <a:pt x="213857" y="1134383"/>
                  <a:pt x="211391" y="1132669"/>
                  <a:pt x="209050" y="1130704"/>
                </a:cubicBezTo>
                <a:close/>
                <a:moveTo>
                  <a:pt x="201441" y="1095962"/>
                </a:moveTo>
                <a:cubicBezTo>
                  <a:pt x="199735" y="1100068"/>
                  <a:pt x="198677" y="1104412"/>
                  <a:pt x="198305" y="1108839"/>
                </a:cubicBezTo>
                <a:cubicBezTo>
                  <a:pt x="197428" y="1112376"/>
                  <a:pt x="198724" y="1116101"/>
                  <a:pt x="201608" y="1118329"/>
                </a:cubicBezTo>
                <a:cubicBezTo>
                  <a:pt x="207001" y="1122970"/>
                  <a:pt x="212101" y="1127945"/>
                  <a:pt x="217327" y="1132753"/>
                </a:cubicBezTo>
                <a:cubicBezTo>
                  <a:pt x="220337" y="1135512"/>
                  <a:pt x="223306" y="1138313"/>
                  <a:pt x="226316" y="1141114"/>
                </a:cubicBezTo>
                <a:cubicBezTo>
                  <a:pt x="226985" y="1141699"/>
                  <a:pt x="227863" y="1142745"/>
                  <a:pt x="228824" y="1141699"/>
                </a:cubicBezTo>
                <a:cubicBezTo>
                  <a:pt x="229117" y="1141365"/>
                  <a:pt x="228824" y="1140236"/>
                  <a:pt x="228490" y="1139651"/>
                </a:cubicBezTo>
                <a:cubicBezTo>
                  <a:pt x="221215" y="1127414"/>
                  <a:pt x="213927" y="1115181"/>
                  <a:pt x="206625" y="1102944"/>
                </a:cubicBezTo>
                <a:cubicBezTo>
                  <a:pt x="205316" y="1100331"/>
                  <a:pt x="203562" y="1097969"/>
                  <a:pt x="201441" y="1095962"/>
                </a:cubicBezTo>
                <a:close/>
                <a:moveTo>
                  <a:pt x="1077884" y="1398855"/>
                </a:moveTo>
                <a:lnTo>
                  <a:pt x="1077299" y="1400151"/>
                </a:lnTo>
                <a:cubicBezTo>
                  <a:pt x="1078177" y="1401028"/>
                  <a:pt x="1079013" y="1401990"/>
                  <a:pt x="1079933" y="1402826"/>
                </a:cubicBezTo>
                <a:lnTo>
                  <a:pt x="1101756" y="1422016"/>
                </a:lnTo>
                <a:cubicBezTo>
                  <a:pt x="1102329" y="1422521"/>
                  <a:pt x="1102931" y="1422998"/>
                  <a:pt x="1103554" y="1423437"/>
                </a:cubicBezTo>
                <a:cubicBezTo>
                  <a:pt x="1105100" y="1424566"/>
                  <a:pt x="1106731" y="1423939"/>
                  <a:pt x="1106731" y="1422057"/>
                </a:cubicBezTo>
                <a:cubicBezTo>
                  <a:pt x="1106731" y="1413696"/>
                  <a:pt x="1106731" y="1405753"/>
                  <a:pt x="1106731" y="1397600"/>
                </a:cubicBezTo>
                <a:cubicBezTo>
                  <a:pt x="1106702" y="1396768"/>
                  <a:pt x="1106008" y="1396120"/>
                  <a:pt x="1105176" y="1396150"/>
                </a:cubicBezTo>
                <a:cubicBezTo>
                  <a:pt x="1104958" y="1396154"/>
                  <a:pt x="1104749" y="1396208"/>
                  <a:pt x="1104557" y="1396304"/>
                </a:cubicBezTo>
                <a:cubicBezTo>
                  <a:pt x="1103888" y="1396680"/>
                  <a:pt x="1103177" y="1397015"/>
                  <a:pt x="1102550" y="1397433"/>
                </a:cubicBezTo>
                <a:cubicBezTo>
                  <a:pt x="1095694" y="1402366"/>
                  <a:pt x="1096864" y="1401865"/>
                  <a:pt x="1086914" y="1400443"/>
                </a:cubicBezTo>
                <a:cubicBezTo>
                  <a:pt x="1083821" y="1399983"/>
                  <a:pt x="1080852" y="1399398"/>
                  <a:pt x="1077884" y="1398855"/>
                </a:cubicBezTo>
                <a:close/>
                <a:moveTo>
                  <a:pt x="1099916" y="1524276"/>
                </a:moveTo>
                <a:cubicBezTo>
                  <a:pt x="1099122" y="1524276"/>
                  <a:pt x="1098453" y="1524276"/>
                  <a:pt x="1098160" y="1524610"/>
                </a:cubicBezTo>
                <a:cubicBezTo>
                  <a:pt x="1087320" y="1534978"/>
                  <a:pt x="1076517" y="1545346"/>
                  <a:pt x="1065760" y="1555714"/>
                </a:cubicBezTo>
                <a:cubicBezTo>
                  <a:pt x="1065467" y="1556007"/>
                  <a:pt x="1065760" y="1556676"/>
                  <a:pt x="1065467" y="1557136"/>
                </a:cubicBezTo>
                <a:cubicBezTo>
                  <a:pt x="1066128" y="1557274"/>
                  <a:pt x="1066813" y="1557274"/>
                  <a:pt x="1067474" y="1557136"/>
                </a:cubicBezTo>
                <a:cubicBezTo>
                  <a:pt x="1073243" y="1554460"/>
                  <a:pt x="1078971" y="1551826"/>
                  <a:pt x="1084657" y="1549025"/>
                </a:cubicBezTo>
                <a:cubicBezTo>
                  <a:pt x="1090342" y="1546224"/>
                  <a:pt x="1095109" y="1543799"/>
                  <a:pt x="1100251" y="1540998"/>
                </a:cubicBezTo>
                <a:cubicBezTo>
                  <a:pt x="1101313" y="1540380"/>
                  <a:pt x="1102044" y="1539322"/>
                  <a:pt x="1102258" y="1538114"/>
                </a:cubicBezTo>
                <a:cubicBezTo>
                  <a:pt x="1102366" y="1533435"/>
                  <a:pt x="1101572" y="1528778"/>
                  <a:pt x="1099916" y="1524401"/>
                </a:cubicBezTo>
                <a:close/>
                <a:moveTo>
                  <a:pt x="824742" y="1565832"/>
                </a:moveTo>
                <a:cubicBezTo>
                  <a:pt x="826331" y="1564661"/>
                  <a:pt x="826874" y="1564452"/>
                  <a:pt x="827083" y="1564076"/>
                </a:cubicBezTo>
                <a:cubicBezTo>
                  <a:pt x="833187" y="1553235"/>
                  <a:pt x="839279" y="1542407"/>
                  <a:pt x="845353" y="1531592"/>
                </a:cubicBezTo>
                <a:cubicBezTo>
                  <a:pt x="846106" y="1530254"/>
                  <a:pt x="846816" y="1528916"/>
                  <a:pt x="847443" y="1527411"/>
                </a:cubicBezTo>
                <a:cubicBezTo>
                  <a:pt x="848351" y="1526128"/>
                  <a:pt x="848045" y="1524355"/>
                  <a:pt x="846762" y="1523448"/>
                </a:cubicBezTo>
                <a:cubicBezTo>
                  <a:pt x="846645" y="1523368"/>
                  <a:pt x="846524" y="1523293"/>
                  <a:pt x="846398" y="1523230"/>
                </a:cubicBezTo>
                <a:cubicBezTo>
                  <a:pt x="843781" y="1521696"/>
                  <a:pt x="841089" y="1520304"/>
                  <a:pt x="838330" y="1519050"/>
                </a:cubicBezTo>
                <a:cubicBezTo>
                  <a:pt x="837744" y="1518757"/>
                  <a:pt x="836365" y="1519384"/>
                  <a:pt x="835821" y="1520011"/>
                </a:cubicBezTo>
                <a:cubicBezTo>
                  <a:pt x="835257" y="1520856"/>
                  <a:pt x="834885" y="1521809"/>
                  <a:pt x="834734" y="1522812"/>
                </a:cubicBezTo>
                <a:lnTo>
                  <a:pt x="827794" y="1553624"/>
                </a:lnTo>
                <a:close/>
                <a:moveTo>
                  <a:pt x="1121907" y="1405251"/>
                </a:moveTo>
                <a:lnTo>
                  <a:pt x="1121907" y="1405251"/>
                </a:lnTo>
                <a:cubicBezTo>
                  <a:pt x="1121614" y="1398896"/>
                  <a:pt x="1121363" y="1392709"/>
                  <a:pt x="1121071" y="1386145"/>
                </a:cubicBezTo>
                <a:cubicBezTo>
                  <a:pt x="1121071" y="1384933"/>
                  <a:pt x="1121071" y="1383344"/>
                  <a:pt x="1119524" y="1383093"/>
                </a:cubicBezTo>
                <a:cubicBezTo>
                  <a:pt x="1118729" y="1383093"/>
                  <a:pt x="1117684" y="1383804"/>
                  <a:pt x="1116932" y="1384431"/>
                </a:cubicBezTo>
                <a:cubicBezTo>
                  <a:pt x="1114892" y="1386007"/>
                  <a:pt x="1113662" y="1388415"/>
                  <a:pt x="1113587" y="1390995"/>
                </a:cubicBezTo>
                <a:cubicBezTo>
                  <a:pt x="1113002" y="1400401"/>
                  <a:pt x="1112166" y="1409808"/>
                  <a:pt x="1111539" y="1419215"/>
                </a:cubicBezTo>
                <a:cubicBezTo>
                  <a:pt x="1111539" y="1421597"/>
                  <a:pt x="1110201" y="1424231"/>
                  <a:pt x="1112500" y="1426364"/>
                </a:cubicBezTo>
                <a:cubicBezTo>
                  <a:pt x="1114883" y="1425527"/>
                  <a:pt x="1117308" y="1424859"/>
                  <a:pt x="1119566" y="1423855"/>
                </a:cubicBezTo>
                <a:cubicBezTo>
                  <a:pt x="1121794" y="1422956"/>
                  <a:pt x="1123073" y="1420611"/>
                  <a:pt x="1122618" y="1418253"/>
                </a:cubicBezTo>
                <a:cubicBezTo>
                  <a:pt x="1122450" y="1414030"/>
                  <a:pt x="1122200" y="1409683"/>
                  <a:pt x="1121907" y="1405376"/>
                </a:cubicBezTo>
                <a:close/>
                <a:moveTo>
                  <a:pt x="231416" y="1043411"/>
                </a:moveTo>
                <a:cubicBezTo>
                  <a:pt x="231463" y="1043106"/>
                  <a:pt x="231463" y="1042796"/>
                  <a:pt x="231416" y="1042491"/>
                </a:cubicBezTo>
                <a:cubicBezTo>
                  <a:pt x="229326" y="1034924"/>
                  <a:pt x="227236" y="1027315"/>
                  <a:pt x="225062" y="1019790"/>
                </a:cubicBezTo>
                <a:cubicBezTo>
                  <a:pt x="224677" y="1018410"/>
                  <a:pt x="223248" y="1017604"/>
                  <a:pt x="221869" y="1017988"/>
                </a:cubicBezTo>
                <a:cubicBezTo>
                  <a:pt x="221685" y="1018042"/>
                  <a:pt x="221508" y="1018114"/>
                  <a:pt x="221341" y="1018201"/>
                </a:cubicBezTo>
                <a:cubicBezTo>
                  <a:pt x="216491" y="1020334"/>
                  <a:pt x="211642" y="1022382"/>
                  <a:pt x="206876" y="1024890"/>
                </a:cubicBezTo>
                <a:cubicBezTo>
                  <a:pt x="205078" y="1025768"/>
                  <a:pt x="204869" y="1027190"/>
                  <a:pt x="206458" y="1028402"/>
                </a:cubicBezTo>
                <a:cubicBezTo>
                  <a:pt x="210638" y="1031872"/>
                  <a:pt x="215279" y="1035259"/>
                  <a:pt x="219794" y="1038520"/>
                </a:cubicBezTo>
                <a:cubicBezTo>
                  <a:pt x="222846" y="1040694"/>
                  <a:pt x="226107" y="1042700"/>
                  <a:pt x="229368" y="1044665"/>
                </a:cubicBezTo>
                <a:cubicBezTo>
                  <a:pt x="230114" y="1044975"/>
                  <a:pt x="230970" y="1044619"/>
                  <a:pt x="231280" y="1043875"/>
                </a:cubicBezTo>
                <a:cubicBezTo>
                  <a:pt x="231325" y="1043766"/>
                  <a:pt x="231357" y="1043653"/>
                  <a:pt x="231375" y="1043536"/>
                </a:cubicBezTo>
                <a:close/>
                <a:moveTo>
                  <a:pt x="992556" y="1711237"/>
                </a:moveTo>
                <a:cubicBezTo>
                  <a:pt x="989504" y="1708937"/>
                  <a:pt x="987664" y="1707641"/>
                  <a:pt x="985950" y="1706220"/>
                </a:cubicBezTo>
                <a:cubicBezTo>
                  <a:pt x="983927" y="1704606"/>
                  <a:pt x="981272" y="1704021"/>
                  <a:pt x="978759" y="1704631"/>
                </a:cubicBezTo>
                <a:cubicBezTo>
                  <a:pt x="970398" y="1706262"/>
                  <a:pt x="961744" y="1707892"/>
                  <a:pt x="953215" y="1709439"/>
                </a:cubicBezTo>
                <a:cubicBezTo>
                  <a:pt x="946234" y="1710735"/>
                  <a:pt x="939210" y="1711864"/>
                  <a:pt x="932312" y="1713076"/>
                </a:cubicBezTo>
                <a:cubicBezTo>
                  <a:pt x="928783" y="1713352"/>
                  <a:pt x="925309" y="1714109"/>
                  <a:pt x="921985" y="1715334"/>
                </a:cubicBezTo>
                <a:cubicBezTo>
                  <a:pt x="922868" y="1715718"/>
                  <a:pt x="923796" y="1715986"/>
                  <a:pt x="924745" y="1716128"/>
                </a:cubicBezTo>
                <a:cubicBezTo>
                  <a:pt x="945117" y="1714957"/>
                  <a:pt x="965465" y="1713758"/>
                  <a:pt x="985783" y="1712533"/>
                </a:cubicBezTo>
                <a:cubicBezTo>
                  <a:pt x="987372" y="1712407"/>
                  <a:pt x="989086" y="1711906"/>
                  <a:pt x="992556" y="1711237"/>
                </a:cubicBezTo>
                <a:close/>
                <a:moveTo>
                  <a:pt x="979470" y="1503121"/>
                </a:moveTo>
                <a:cubicBezTo>
                  <a:pt x="974968" y="1497657"/>
                  <a:pt x="967885" y="1495027"/>
                  <a:pt x="960908" y="1496223"/>
                </a:cubicBezTo>
                <a:cubicBezTo>
                  <a:pt x="957634" y="1496637"/>
                  <a:pt x="954340" y="1496859"/>
                  <a:pt x="951041" y="1496892"/>
                </a:cubicBezTo>
                <a:lnTo>
                  <a:pt x="910739" y="1500153"/>
                </a:lnTo>
                <a:cubicBezTo>
                  <a:pt x="908942" y="1500153"/>
                  <a:pt x="907186" y="1500446"/>
                  <a:pt x="905388" y="1500655"/>
                </a:cubicBezTo>
                <a:cubicBezTo>
                  <a:pt x="903281" y="1500579"/>
                  <a:pt x="901191" y="1501056"/>
                  <a:pt x="899326" y="1502034"/>
                </a:cubicBezTo>
                <a:close/>
                <a:moveTo>
                  <a:pt x="63143" y="1008837"/>
                </a:moveTo>
                <a:cubicBezTo>
                  <a:pt x="60844" y="1002816"/>
                  <a:pt x="59213" y="998259"/>
                  <a:pt x="57374" y="993828"/>
                </a:cubicBezTo>
                <a:cubicBezTo>
                  <a:pt x="54586" y="986971"/>
                  <a:pt x="51716" y="980157"/>
                  <a:pt x="48761" y="973384"/>
                </a:cubicBezTo>
                <a:cubicBezTo>
                  <a:pt x="47591" y="970709"/>
                  <a:pt x="47382" y="966486"/>
                  <a:pt x="44037" y="966277"/>
                </a:cubicBezTo>
                <a:cubicBezTo>
                  <a:pt x="40693" y="966068"/>
                  <a:pt x="40274" y="969998"/>
                  <a:pt x="38644" y="972255"/>
                </a:cubicBezTo>
                <a:cubicBezTo>
                  <a:pt x="38390" y="972690"/>
                  <a:pt x="38110" y="973108"/>
                  <a:pt x="37808" y="973510"/>
                </a:cubicBezTo>
                <a:cubicBezTo>
                  <a:pt x="36099" y="975061"/>
                  <a:pt x="35973" y="977707"/>
                  <a:pt x="37526" y="979417"/>
                </a:cubicBezTo>
                <a:cubicBezTo>
                  <a:pt x="37615" y="979513"/>
                  <a:pt x="37710" y="979609"/>
                  <a:pt x="37808" y="979697"/>
                </a:cubicBezTo>
                <a:cubicBezTo>
                  <a:pt x="45208" y="988769"/>
                  <a:pt x="52566" y="997925"/>
                  <a:pt x="59966" y="1006997"/>
                </a:cubicBezTo>
                <a:cubicBezTo>
                  <a:pt x="60551" y="1007541"/>
                  <a:pt x="61303" y="1007750"/>
                  <a:pt x="63143" y="1008837"/>
                </a:cubicBezTo>
                <a:close/>
                <a:moveTo>
                  <a:pt x="686444" y="1087225"/>
                </a:moveTo>
                <a:cubicBezTo>
                  <a:pt x="684149" y="1086681"/>
                  <a:pt x="681758" y="1086681"/>
                  <a:pt x="679463" y="1087225"/>
                </a:cubicBezTo>
                <a:lnTo>
                  <a:pt x="658308" y="1090026"/>
                </a:lnTo>
                <a:cubicBezTo>
                  <a:pt x="651034" y="1090987"/>
                  <a:pt x="643759" y="1092074"/>
                  <a:pt x="636443" y="1093161"/>
                </a:cubicBezTo>
                <a:cubicBezTo>
                  <a:pt x="636038" y="1093354"/>
                  <a:pt x="635778" y="1093759"/>
                  <a:pt x="635774" y="1094207"/>
                </a:cubicBezTo>
                <a:cubicBezTo>
                  <a:pt x="635887" y="1094666"/>
                  <a:pt x="636238" y="1095034"/>
                  <a:pt x="636694" y="1095168"/>
                </a:cubicBezTo>
                <a:cubicBezTo>
                  <a:pt x="645975" y="1096590"/>
                  <a:pt x="655298" y="1097844"/>
                  <a:pt x="664538" y="1099349"/>
                </a:cubicBezTo>
                <a:cubicBezTo>
                  <a:pt x="667025" y="1099930"/>
                  <a:pt x="669642" y="1099462"/>
                  <a:pt x="671770" y="1098053"/>
                </a:cubicBezTo>
                <a:cubicBezTo>
                  <a:pt x="676244" y="1095126"/>
                  <a:pt x="680675" y="1092242"/>
                  <a:pt x="685107" y="1089231"/>
                </a:cubicBezTo>
                <a:cubicBezTo>
                  <a:pt x="685650" y="1088897"/>
                  <a:pt x="685859" y="1088103"/>
                  <a:pt x="686444" y="1087225"/>
                </a:cubicBezTo>
                <a:close/>
                <a:moveTo>
                  <a:pt x="138772" y="918951"/>
                </a:moveTo>
                <a:cubicBezTo>
                  <a:pt x="138899" y="917910"/>
                  <a:pt x="138899" y="916857"/>
                  <a:pt x="138772" y="915816"/>
                </a:cubicBezTo>
                <a:cubicBezTo>
                  <a:pt x="130996" y="901213"/>
                  <a:pt x="123206" y="886647"/>
                  <a:pt x="115402" y="872128"/>
                </a:cubicBezTo>
                <a:cubicBezTo>
                  <a:pt x="115067" y="871542"/>
                  <a:pt x="113980" y="870706"/>
                  <a:pt x="113855" y="870790"/>
                </a:cubicBezTo>
                <a:cubicBezTo>
                  <a:pt x="113051" y="871241"/>
                  <a:pt x="112418" y="871948"/>
                  <a:pt x="112057" y="872796"/>
                </a:cubicBezTo>
                <a:cubicBezTo>
                  <a:pt x="111263" y="874970"/>
                  <a:pt x="110970" y="877270"/>
                  <a:pt x="110092" y="879360"/>
                </a:cubicBezTo>
                <a:cubicBezTo>
                  <a:pt x="108984" y="882027"/>
                  <a:pt x="109632" y="885100"/>
                  <a:pt x="111723" y="887094"/>
                </a:cubicBezTo>
                <a:cubicBezTo>
                  <a:pt x="114315" y="890188"/>
                  <a:pt x="116990" y="893282"/>
                  <a:pt x="119624" y="896376"/>
                </a:cubicBezTo>
                <a:close/>
                <a:moveTo>
                  <a:pt x="674697" y="1646896"/>
                </a:moveTo>
                <a:cubicBezTo>
                  <a:pt x="676536" y="1646310"/>
                  <a:pt x="678459" y="1645767"/>
                  <a:pt x="680341" y="1645098"/>
                </a:cubicBezTo>
                <a:cubicBezTo>
                  <a:pt x="680341" y="1645098"/>
                  <a:pt x="680591" y="1644178"/>
                  <a:pt x="680341" y="1643802"/>
                </a:cubicBezTo>
                <a:cubicBezTo>
                  <a:pt x="680048" y="1643396"/>
                  <a:pt x="679659" y="1643066"/>
                  <a:pt x="679212" y="1642840"/>
                </a:cubicBezTo>
                <a:lnTo>
                  <a:pt x="646686" y="1628082"/>
                </a:lnTo>
                <a:cubicBezTo>
                  <a:pt x="645361" y="1627485"/>
                  <a:pt x="643948" y="1627092"/>
                  <a:pt x="642505" y="1626912"/>
                </a:cubicBezTo>
                <a:cubicBezTo>
                  <a:pt x="637488" y="1626243"/>
                  <a:pt x="632430" y="1625699"/>
                  <a:pt x="627371" y="1625240"/>
                </a:cubicBezTo>
                <a:cubicBezTo>
                  <a:pt x="626911" y="1625240"/>
                  <a:pt x="626368" y="1625950"/>
                  <a:pt x="625824" y="1626368"/>
                </a:cubicBezTo>
                <a:cubicBezTo>
                  <a:pt x="626159" y="1626703"/>
                  <a:pt x="626410" y="1627246"/>
                  <a:pt x="626828" y="1627414"/>
                </a:cubicBezTo>
                <a:cubicBezTo>
                  <a:pt x="641293" y="1633547"/>
                  <a:pt x="655771" y="1639663"/>
                  <a:pt x="670265" y="1645767"/>
                </a:cubicBezTo>
                <a:cubicBezTo>
                  <a:pt x="671707" y="1646269"/>
                  <a:pt x="673192" y="1646645"/>
                  <a:pt x="674697" y="1646896"/>
                </a:cubicBezTo>
                <a:close/>
                <a:moveTo>
                  <a:pt x="1035993" y="1687490"/>
                </a:moveTo>
                <a:cubicBezTo>
                  <a:pt x="1034572" y="1685818"/>
                  <a:pt x="1033318" y="1686612"/>
                  <a:pt x="1032272" y="1686989"/>
                </a:cubicBezTo>
                <a:cubicBezTo>
                  <a:pt x="1020483" y="1691086"/>
                  <a:pt x="1008735" y="1695266"/>
                  <a:pt x="997029" y="1699531"/>
                </a:cubicBezTo>
                <a:cubicBezTo>
                  <a:pt x="994688" y="1700367"/>
                  <a:pt x="992012" y="1700618"/>
                  <a:pt x="990340" y="1702875"/>
                </a:cubicBezTo>
                <a:cubicBezTo>
                  <a:pt x="991009" y="1706220"/>
                  <a:pt x="994019" y="1707432"/>
                  <a:pt x="996277" y="1709272"/>
                </a:cubicBezTo>
                <a:cubicBezTo>
                  <a:pt x="997765" y="1710359"/>
                  <a:pt x="999763" y="1710442"/>
                  <a:pt x="1001335" y="1709481"/>
                </a:cubicBezTo>
                <a:cubicBezTo>
                  <a:pt x="1002464" y="1708895"/>
                  <a:pt x="1003551" y="1708185"/>
                  <a:pt x="1004638" y="1707516"/>
                </a:cubicBezTo>
                <a:cubicBezTo>
                  <a:pt x="1013292" y="1702206"/>
                  <a:pt x="1021946" y="1696897"/>
                  <a:pt x="1030600" y="1691504"/>
                </a:cubicBezTo>
                <a:cubicBezTo>
                  <a:pt x="1032649" y="1690375"/>
                  <a:pt x="1034154" y="1688954"/>
                  <a:pt x="1035993" y="1687616"/>
                </a:cubicBezTo>
                <a:close/>
                <a:moveTo>
                  <a:pt x="1125502" y="962514"/>
                </a:moveTo>
                <a:cubicBezTo>
                  <a:pt x="1120845" y="968915"/>
                  <a:pt x="1116894" y="975796"/>
                  <a:pt x="1113713" y="983042"/>
                </a:cubicBezTo>
                <a:cubicBezTo>
                  <a:pt x="1113148" y="984154"/>
                  <a:pt x="1113587" y="985512"/>
                  <a:pt x="1114699" y="986077"/>
                </a:cubicBezTo>
                <a:cubicBezTo>
                  <a:pt x="1114775" y="986114"/>
                  <a:pt x="1114850" y="986148"/>
                  <a:pt x="1114925" y="986177"/>
                </a:cubicBezTo>
                <a:cubicBezTo>
                  <a:pt x="1119482" y="988309"/>
                  <a:pt x="1124123" y="990358"/>
                  <a:pt x="1128763" y="992281"/>
                </a:cubicBezTo>
                <a:cubicBezTo>
                  <a:pt x="1129240" y="992473"/>
                  <a:pt x="1129758" y="992549"/>
                  <a:pt x="1130268" y="992490"/>
                </a:cubicBezTo>
                <a:cubicBezTo>
                  <a:pt x="1131280" y="992582"/>
                  <a:pt x="1132175" y="991838"/>
                  <a:pt x="1132267" y="990826"/>
                </a:cubicBezTo>
                <a:cubicBezTo>
                  <a:pt x="1132271" y="990797"/>
                  <a:pt x="1132275" y="990763"/>
                  <a:pt x="1132275" y="990734"/>
                </a:cubicBezTo>
                <a:cubicBezTo>
                  <a:pt x="1132296" y="989727"/>
                  <a:pt x="1132212" y="988715"/>
                  <a:pt x="1132024" y="987724"/>
                </a:cubicBezTo>
                <a:cubicBezTo>
                  <a:pt x="1130310" y="980073"/>
                  <a:pt x="1128554" y="972464"/>
                  <a:pt x="1126798" y="964814"/>
                </a:cubicBezTo>
                <a:cubicBezTo>
                  <a:pt x="1126455" y="963999"/>
                  <a:pt x="1126021" y="963229"/>
                  <a:pt x="1125502" y="962514"/>
                </a:cubicBezTo>
                <a:close/>
                <a:moveTo>
                  <a:pt x="49096" y="877646"/>
                </a:moveTo>
                <a:lnTo>
                  <a:pt x="49096" y="872295"/>
                </a:lnTo>
                <a:cubicBezTo>
                  <a:pt x="49096" y="870539"/>
                  <a:pt x="49096" y="868658"/>
                  <a:pt x="47256" y="867738"/>
                </a:cubicBezTo>
                <a:cubicBezTo>
                  <a:pt x="45417" y="866818"/>
                  <a:pt x="43619" y="868072"/>
                  <a:pt x="42365" y="870288"/>
                </a:cubicBezTo>
                <a:cubicBezTo>
                  <a:pt x="42365" y="870539"/>
                  <a:pt x="42114" y="870748"/>
                  <a:pt x="42030" y="870957"/>
                </a:cubicBezTo>
                <a:cubicBezTo>
                  <a:pt x="39982" y="876141"/>
                  <a:pt x="37850" y="881283"/>
                  <a:pt x="36010" y="886551"/>
                </a:cubicBezTo>
                <a:cubicBezTo>
                  <a:pt x="35436" y="888207"/>
                  <a:pt x="35526" y="890021"/>
                  <a:pt x="36261" y="891610"/>
                </a:cubicBezTo>
                <a:cubicBezTo>
                  <a:pt x="38686" y="895456"/>
                  <a:pt x="41570" y="898968"/>
                  <a:pt x="44330" y="902563"/>
                </a:cubicBezTo>
                <a:cubicBezTo>
                  <a:pt x="44723" y="902864"/>
                  <a:pt x="45236" y="902956"/>
                  <a:pt x="45709" y="902814"/>
                </a:cubicBezTo>
                <a:cubicBezTo>
                  <a:pt x="46150" y="902613"/>
                  <a:pt x="46484" y="902233"/>
                  <a:pt x="46629" y="901769"/>
                </a:cubicBezTo>
                <a:cubicBezTo>
                  <a:pt x="47507" y="893491"/>
                  <a:pt x="48343" y="885171"/>
                  <a:pt x="49096" y="877646"/>
                </a:cubicBezTo>
                <a:close/>
                <a:moveTo>
                  <a:pt x="71881" y="834585"/>
                </a:moveTo>
                <a:lnTo>
                  <a:pt x="71379" y="835964"/>
                </a:lnTo>
                <a:lnTo>
                  <a:pt x="107249" y="857704"/>
                </a:lnTo>
                <a:cubicBezTo>
                  <a:pt x="107915" y="858076"/>
                  <a:pt x="108615" y="858386"/>
                  <a:pt x="109340" y="858624"/>
                </a:cubicBezTo>
                <a:cubicBezTo>
                  <a:pt x="110538" y="859192"/>
                  <a:pt x="111970" y="858779"/>
                  <a:pt x="112684" y="857662"/>
                </a:cubicBezTo>
                <a:cubicBezTo>
                  <a:pt x="113317" y="856860"/>
                  <a:pt x="113903" y="856023"/>
                  <a:pt x="114440" y="855154"/>
                </a:cubicBezTo>
                <a:cubicBezTo>
                  <a:pt x="116405" y="851768"/>
                  <a:pt x="116238" y="850764"/>
                  <a:pt x="112684" y="849385"/>
                </a:cubicBezTo>
                <a:cubicBezTo>
                  <a:pt x="105577" y="846596"/>
                  <a:pt x="98428" y="843908"/>
                  <a:pt x="91237" y="841316"/>
                </a:cubicBezTo>
                <a:cubicBezTo>
                  <a:pt x="84799" y="838975"/>
                  <a:pt x="78319" y="836801"/>
                  <a:pt x="71881" y="834585"/>
                </a:cubicBezTo>
                <a:close/>
                <a:moveTo>
                  <a:pt x="269126" y="1225815"/>
                </a:moveTo>
                <a:cubicBezTo>
                  <a:pt x="269169" y="1225313"/>
                  <a:pt x="269169" y="1224812"/>
                  <a:pt x="269126" y="1224310"/>
                </a:cubicBezTo>
                <a:cubicBezTo>
                  <a:pt x="266952" y="1215447"/>
                  <a:pt x="264737" y="1206626"/>
                  <a:pt x="262563" y="1197763"/>
                </a:cubicBezTo>
                <a:cubicBezTo>
                  <a:pt x="262433" y="1197278"/>
                  <a:pt x="262265" y="1196801"/>
                  <a:pt x="262061" y="1196341"/>
                </a:cubicBezTo>
                <a:cubicBezTo>
                  <a:pt x="261392" y="1194543"/>
                  <a:pt x="259971" y="1193916"/>
                  <a:pt x="258549" y="1195045"/>
                </a:cubicBezTo>
                <a:cubicBezTo>
                  <a:pt x="255999" y="1197094"/>
                  <a:pt x="253574" y="1199226"/>
                  <a:pt x="251233" y="1201567"/>
                </a:cubicBezTo>
                <a:cubicBezTo>
                  <a:pt x="248892" y="1203908"/>
                  <a:pt x="249477" y="1204159"/>
                  <a:pt x="251024" y="1206208"/>
                </a:cubicBezTo>
                <a:cubicBezTo>
                  <a:pt x="256166" y="1212771"/>
                  <a:pt x="261392" y="1219251"/>
                  <a:pt x="266618" y="1225773"/>
                </a:cubicBezTo>
                <a:cubicBezTo>
                  <a:pt x="266930" y="1226175"/>
                  <a:pt x="267313" y="1226513"/>
                  <a:pt x="267747" y="1226777"/>
                </a:cubicBezTo>
                <a:cubicBezTo>
                  <a:pt x="267747" y="1226777"/>
                  <a:pt x="268332" y="1226777"/>
                  <a:pt x="268416" y="1226777"/>
                </a:cubicBezTo>
                <a:cubicBezTo>
                  <a:pt x="268681" y="1226480"/>
                  <a:pt x="268919" y="1226158"/>
                  <a:pt x="269126" y="1225815"/>
                </a:cubicBezTo>
                <a:close/>
                <a:moveTo>
                  <a:pt x="150102" y="1120963"/>
                </a:moveTo>
                <a:cubicBezTo>
                  <a:pt x="150102" y="1124893"/>
                  <a:pt x="150771" y="1125771"/>
                  <a:pt x="154282" y="1124893"/>
                </a:cubicBezTo>
                <a:cubicBezTo>
                  <a:pt x="160679" y="1123304"/>
                  <a:pt x="166824" y="1121548"/>
                  <a:pt x="173430" y="1119793"/>
                </a:cubicBezTo>
                <a:cubicBezTo>
                  <a:pt x="176106" y="1119040"/>
                  <a:pt x="178739" y="1118162"/>
                  <a:pt x="181415" y="1117284"/>
                </a:cubicBezTo>
                <a:cubicBezTo>
                  <a:pt x="181415" y="1117284"/>
                  <a:pt x="181875" y="1116908"/>
                  <a:pt x="181833" y="1116741"/>
                </a:cubicBezTo>
                <a:cubicBezTo>
                  <a:pt x="181791" y="1116573"/>
                  <a:pt x="181833" y="1115654"/>
                  <a:pt x="181373" y="1115570"/>
                </a:cubicBezTo>
                <a:cubicBezTo>
                  <a:pt x="179702" y="1114964"/>
                  <a:pt x="177981" y="1114504"/>
                  <a:pt x="176231" y="1114190"/>
                </a:cubicBezTo>
                <a:cubicBezTo>
                  <a:pt x="171214" y="1113396"/>
                  <a:pt x="166114" y="1113020"/>
                  <a:pt x="161139" y="1112016"/>
                </a:cubicBezTo>
                <a:cubicBezTo>
                  <a:pt x="150018" y="1109759"/>
                  <a:pt x="150980" y="1111138"/>
                  <a:pt x="150102" y="1120963"/>
                </a:cubicBezTo>
                <a:close/>
                <a:moveTo>
                  <a:pt x="22883" y="914896"/>
                </a:moveTo>
                <a:cubicBezTo>
                  <a:pt x="22883" y="912346"/>
                  <a:pt x="21796" y="911301"/>
                  <a:pt x="17782" y="912011"/>
                </a:cubicBezTo>
                <a:cubicBezTo>
                  <a:pt x="15065" y="912471"/>
                  <a:pt x="12347" y="913140"/>
                  <a:pt x="9672" y="913851"/>
                </a:cubicBezTo>
                <a:cubicBezTo>
                  <a:pt x="8367" y="914022"/>
                  <a:pt x="7449" y="915222"/>
                  <a:pt x="7622" y="916527"/>
                </a:cubicBezTo>
                <a:cubicBezTo>
                  <a:pt x="7658" y="916803"/>
                  <a:pt x="7744" y="917074"/>
                  <a:pt x="7874" y="917321"/>
                </a:cubicBezTo>
                <a:cubicBezTo>
                  <a:pt x="11219" y="924094"/>
                  <a:pt x="14689" y="930866"/>
                  <a:pt x="18159" y="937556"/>
                </a:cubicBezTo>
                <a:cubicBezTo>
                  <a:pt x="18409" y="938099"/>
                  <a:pt x="19538" y="938684"/>
                  <a:pt x="19873" y="938475"/>
                </a:cubicBezTo>
                <a:cubicBezTo>
                  <a:pt x="20517" y="938087"/>
                  <a:pt x="20948" y="937426"/>
                  <a:pt x="21043" y="936678"/>
                </a:cubicBezTo>
                <a:cubicBezTo>
                  <a:pt x="21670" y="929905"/>
                  <a:pt x="22214" y="923090"/>
                  <a:pt x="22883" y="914896"/>
                </a:cubicBezTo>
                <a:close/>
                <a:moveTo>
                  <a:pt x="182335" y="1110971"/>
                </a:moveTo>
                <a:lnTo>
                  <a:pt x="182586" y="1109550"/>
                </a:lnTo>
                <a:cubicBezTo>
                  <a:pt x="180663" y="1108337"/>
                  <a:pt x="178781" y="1107041"/>
                  <a:pt x="176900" y="1105829"/>
                </a:cubicBezTo>
                <a:cubicBezTo>
                  <a:pt x="172719" y="1103070"/>
                  <a:pt x="168288" y="1100394"/>
                  <a:pt x="163940" y="1097677"/>
                </a:cubicBezTo>
                <a:cubicBezTo>
                  <a:pt x="154324" y="1091656"/>
                  <a:pt x="155286" y="1090987"/>
                  <a:pt x="152652" y="1102484"/>
                </a:cubicBezTo>
                <a:cubicBezTo>
                  <a:pt x="151941" y="1105453"/>
                  <a:pt x="152652" y="1106665"/>
                  <a:pt x="155996" y="1107209"/>
                </a:cubicBezTo>
                <a:cubicBezTo>
                  <a:pt x="163773" y="1108505"/>
                  <a:pt x="171549" y="1109717"/>
                  <a:pt x="179367" y="1110929"/>
                </a:cubicBezTo>
                <a:cubicBezTo>
                  <a:pt x="180353" y="1111026"/>
                  <a:pt x="181346" y="1111042"/>
                  <a:pt x="182335" y="1110971"/>
                </a:cubicBezTo>
                <a:close/>
                <a:moveTo>
                  <a:pt x="37641" y="911468"/>
                </a:moveTo>
                <a:lnTo>
                  <a:pt x="36345" y="911761"/>
                </a:lnTo>
                <a:cubicBezTo>
                  <a:pt x="36554" y="913015"/>
                  <a:pt x="36721" y="914227"/>
                  <a:pt x="37014" y="915440"/>
                </a:cubicBezTo>
                <a:cubicBezTo>
                  <a:pt x="39731" y="927605"/>
                  <a:pt x="42490" y="939813"/>
                  <a:pt x="45375" y="951979"/>
                </a:cubicBezTo>
                <a:cubicBezTo>
                  <a:pt x="45524" y="952723"/>
                  <a:pt x="45839" y="953421"/>
                  <a:pt x="46295" y="954028"/>
                </a:cubicBezTo>
                <a:cubicBezTo>
                  <a:pt x="46761" y="954588"/>
                  <a:pt x="47446" y="954922"/>
                  <a:pt x="48176" y="954947"/>
                </a:cubicBezTo>
                <a:cubicBezTo>
                  <a:pt x="52733" y="953735"/>
                  <a:pt x="54572" y="950767"/>
                  <a:pt x="52858" y="946586"/>
                </a:cubicBezTo>
                <a:cubicBezTo>
                  <a:pt x="49472" y="938225"/>
                  <a:pt x="45918" y="930156"/>
                  <a:pt x="42407" y="921962"/>
                </a:cubicBezTo>
                <a:cubicBezTo>
                  <a:pt x="40693" y="918366"/>
                  <a:pt x="39104" y="914938"/>
                  <a:pt x="37641" y="911468"/>
                </a:cubicBezTo>
                <a:close/>
                <a:moveTo>
                  <a:pt x="1125460" y="1400945"/>
                </a:moveTo>
                <a:cubicBezTo>
                  <a:pt x="1125460" y="1403495"/>
                  <a:pt x="1125460" y="1408052"/>
                  <a:pt x="1125460" y="1412609"/>
                </a:cubicBezTo>
                <a:cubicBezTo>
                  <a:pt x="1125481" y="1414135"/>
                  <a:pt x="1125607" y="1415657"/>
                  <a:pt x="1125837" y="1417166"/>
                </a:cubicBezTo>
                <a:cubicBezTo>
                  <a:pt x="1126129" y="1418922"/>
                  <a:pt x="1127551" y="1419507"/>
                  <a:pt x="1129265" y="1418838"/>
                </a:cubicBezTo>
                <a:cubicBezTo>
                  <a:pt x="1131569" y="1418190"/>
                  <a:pt x="1133036" y="1415937"/>
                  <a:pt x="1132693" y="1413571"/>
                </a:cubicBezTo>
                <a:cubicBezTo>
                  <a:pt x="1131941" y="1405740"/>
                  <a:pt x="1131146" y="1397922"/>
                  <a:pt x="1130310" y="1390117"/>
                </a:cubicBezTo>
                <a:cubicBezTo>
                  <a:pt x="1130068" y="1387312"/>
                  <a:pt x="1129679" y="1384519"/>
                  <a:pt x="1129139" y="1381755"/>
                </a:cubicBezTo>
                <a:cubicBezTo>
                  <a:pt x="1128805" y="1380167"/>
                  <a:pt x="1128889" y="1378118"/>
                  <a:pt x="1126882" y="1377575"/>
                </a:cubicBezTo>
                <a:cubicBezTo>
                  <a:pt x="1125711" y="1377115"/>
                  <a:pt x="1124206" y="1379832"/>
                  <a:pt x="1124164" y="1382383"/>
                </a:cubicBezTo>
                <a:cubicBezTo>
                  <a:pt x="1124123" y="1382897"/>
                  <a:pt x="1124123" y="1383415"/>
                  <a:pt x="1124164" y="1383929"/>
                </a:cubicBezTo>
                <a:cubicBezTo>
                  <a:pt x="1124624" y="1388821"/>
                  <a:pt x="1124875" y="1393879"/>
                  <a:pt x="1125377" y="1400945"/>
                </a:cubicBezTo>
                <a:close/>
                <a:moveTo>
                  <a:pt x="117994" y="1099223"/>
                </a:moveTo>
                <a:cubicBezTo>
                  <a:pt x="117534" y="1097802"/>
                  <a:pt x="117074" y="1096381"/>
                  <a:pt x="116531" y="1095043"/>
                </a:cubicBezTo>
                <a:cubicBezTo>
                  <a:pt x="114357" y="1089357"/>
                  <a:pt x="112099" y="1083671"/>
                  <a:pt x="109883" y="1078027"/>
                </a:cubicBezTo>
                <a:lnTo>
                  <a:pt x="109005" y="1075895"/>
                </a:lnTo>
                <a:cubicBezTo>
                  <a:pt x="106413" y="1070209"/>
                  <a:pt x="105619" y="1070167"/>
                  <a:pt x="101814" y="1075477"/>
                </a:cubicBezTo>
                <a:cubicBezTo>
                  <a:pt x="100769" y="1076940"/>
                  <a:pt x="99682" y="1078362"/>
                  <a:pt x="98679" y="1079658"/>
                </a:cubicBezTo>
                <a:cubicBezTo>
                  <a:pt x="97597" y="1080883"/>
                  <a:pt x="97710" y="1082751"/>
                  <a:pt x="98930" y="1083838"/>
                </a:cubicBezTo>
                <a:cubicBezTo>
                  <a:pt x="104491" y="1089880"/>
                  <a:pt x="110915" y="1095064"/>
                  <a:pt x="117994" y="1099223"/>
                </a:cubicBezTo>
                <a:close/>
                <a:moveTo>
                  <a:pt x="690249" y="1093370"/>
                </a:moveTo>
                <a:cubicBezTo>
                  <a:pt x="686967" y="1093065"/>
                  <a:pt x="683723" y="1094261"/>
                  <a:pt x="681428" y="1096631"/>
                </a:cubicBezTo>
                <a:cubicBezTo>
                  <a:pt x="680466" y="1097509"/>
                  <a:pt x="680842" y="1098178"/>
                  <a:pt x="681888" y="1098931"/>
                </a:cubicBezTo>
                <a:cubicBezTo>
                  <a:pt x="684229" y="1100645"/>
                  <a:pt x="684354" y="1100854"/>
                  <a:pt x="682974" y="1102777"/>
                </a:cubicBezTo>
                <a:cubicBezTo>
                  <a:pt x="681595" y="1104700"/>
                  <a:pt x="681971" y="1105076"/>
                  <a:pt x="683267" y="1105871"/>
                </a:cubicBezTo>
                <a:cubicBezTo>
                  <a:pt x="685240" y="1107004"/>
                  <a:pt x="687281" y="1108024"/>
                  <a:pt x="689371" y="1108923"/>
                </a:cubicBezTo>
                <a:cubicBezTo>
                  <a:pt x="690542" y="1109529"/>
                  <a:pt x="691971" y="1109291"/>
                  <a:pt x="692883" y="1108337"/>
                </a:cubicBezTo>
                <a:cubicBezTo>
                  <a:pt x="696018" y="1105035"/>
                  <a:pt x="699154" y="1101732"/>
                  <a:pt x="702206" y="1098346"/>
                </a:cubicBezTo>
                <a:cubicBezTo>
                  <a:pt x="702758" y="1097752"/>
                  <a:pt x="702724" y="1096828"/>
                  <a:pt x="702130" y="1096276"/>
                </a:cubicBezTo>
                <a:cubicBezTo>
                  <a:pt x="701942" y="1096100"/>
                  <a:pt x="701708" y="1095979"/>
                  <a:pt x="701453" y="1095921"/>
                </a:cubicBezTo>
                <a:cubicBezTo>
                  <a:pt x="697314" y="1094708"/>
                  <a:pt x="693092" y="1093872"/>
                  <a:pt x="690249" y="1093245"/>
                </a:cubicBezTo>
                <a:close/>
                <a:moveTo>
                  <a:pt x="61889" y="916359"/>
                </a:moveTo>
                <a:cubicBezTo>
                  <a:pt x="63394" y="914562"/>
                  <a:pt x="64063" y="914102"/>
                  <a:pt x="64272" y="913475"/>
                </a:cubicBezTo>
                <a:cubicBezTo>
                  <a:pt x="67156" y="906200"/>
                  <a:pt x="69874" y="898842"/>
                  <a:pt x="72633" y="891568"/>
                </a:cubicBezTo>
                <a:cubicBezTo>
                  <a:pt x="73550" y="889118"/>
                  <a:pt x="72926" y="886359"/>
                  <a:pt x="71044" y="884544"/>
                </a:cubicBezTo>
                <a:cubicBezTo>
                  <a:pt x="69205" y="882538"/>
                  <a:pt x="68661" y="879444"/>
                  <a:pt x="65735" y="878399"/>
                </a:cubicBezTo>
                <a:cubicBezTo>
                  <a:pt x="63436" y="880782"/>
                  <a:pt x="63979" y="883834"/>
                  <a:pt x="63770" y="886760"/>
                </a:cubicBezTo>
                <a:cubicBezTo>
                  <a:pt x="63770" y="888307"/>
                  <a:pt x="63770" y="889812"/>
                  <a:pt x="63436" y="891317"/>
                </a:cubicBezTo>
                <a:cubicBezTo>
                  <a:pt x="63018" y="899093"/>
                  <a:pt x="62725" y="906911"/>
                  <a:pt x="61889" y="916359"/>
                </a:cubicBezTo>
                <a:close/>
                <a:moveTo>
                  <a:pt x="196507" y="1064900"/>
                </a:moveTo>
                <a:cubicBezTo>
                  <a:pt x="196507" y="1061973"/>
                  <a:pt x="196215" y="1059423"/>
                  <a:pt x="196089" y="1056915"/>
                </a:cubicBezTo>
                <a:cubicBezTo>
                  <a:pt x="195379" y="1045543"/>
                  <a:pt x="195086" y="1047006"/>
                  <a:pt x="184885" y="1046965"/>
                </a:cubicBezTo>
                <a:cubicBezTo>
                  <a:pt x="182502" y="1046965"/>
                  <a:pt x="181833" y="1048177"/>
                  <a:pt x="183004" y="1050560"/>
                </a:cubicBezTo>
                <a:cubicBezTo>
                  <a:pt x="185512" y="1055828"/>
                  <a:pt x="188104" y="1061012"/>
                  <a:pt x="190780" y="1066154"/>
                </a:cubicBezTo>
                <a:cubicBezTo>
                  <a:pt x="192410" y="1069248"/>
                  <a:pt x="194208" y="1072216"/>
                  <a:pt x="195964" y="1075226"/>
                </a:cubicBezTo>
                <a:cubicBezTo>
                  <a:pt x="198472" y="1071756"/>
                  <a:pt x="195546" y="1068035"/>
                  <a:pt x="196507" y="1064900"/>
                </a:cubicBezTo>
                <a:close/>
                <a:moveTo>
                  <a:pt x="1129516" y="1001353"/>
                </a:moveTo>
                <a:cubicBezTo>
                  <a:pt x="1128613" y="1001140"/>
                  <a:pt x="1127685" y="1001040"/>
                  <a:pt x="1126757" y="1001060"/>
                </a:cubicBezTo>
                <a:cubicBezTo>
                  <a:pt x="1120276" y="1002022"/>
                  <a:pt x="1113796" y="1003067"/>
                  <a:pt x="1107274" y="1004112"/>
                </a:cubicBezTo>
                <a:lnTo>
                  <a:pt x="1105059" y="1004489"/>
                </a:lnTo>
                <a:cubicBezTo>
                  <a:pt x="1102258" y="1005053"/>
                  <a:pt x="1099941" y="1007010"/>
                  <a:pt x="1098913" y="1009673"/>
                </a:cubicBezTo>
                <a:cubicBezTo>
                  <a:pt x="1098382" y="1010484"/>
                  <a:pt x="1098608" y="1011571"/>
                  <a:pt x="1099419" y="1012102"/>
                </a:cubicBezTo>
                <a:cubicBezTo>
                  <a:pt x="1099703" y="1012290"/>
                  <a:pt x="1100038" y="1012390"/>
                  <a:pt x="1100376" y="1012390"/>
                </a:cubicBezTo>
                <a:cubicBezTo>
                  <a:pt x="1106898" y="1011972"/>
                  <a:pt x="1113462" y="1011429"/>
                  <a:pt x="1120026" y="1010885"/>
                </a:cubicBezTo>
                <a:cubicBezTo>
                  <a:pt x="1120527" y="1010831"/>
                  <a:pt x="1121000" y="1010643"/>
                  <a:pt x="1121405" y="1010342"/>
                </a:cubicBezTo>
                <a:cubicBezTo>
                  <a:pt x="1124750" y="1007992"/>
                  <a:pt x="1127522" y="1004919"/>
                  <a:pt x="1129516" y="1001353"/>
                </a:cubicBezTo>
                <a:close/>
                <a:moveTo>
                  <a:pt x="10842" y="908918"/>
                </a:moveTo>
                <a:cubicBezTo>
                  <a:pt x="14836" y="908767"/>
                  <a:pt x="18784" y="908002"/>
                  <a:pt x="22548" y="906660"/>
                </a:cubicBezTo>
                <a:cubicBezTo>
                  <a:pt x="23674" y="906108"/>
                  <a:pt x="24533" y="905130"/>
                  <a:pt x="24931" y="903943"/>
                </a:cubicBezTo>
                <a:cubicBezTo>
                  <a:pt x="27774" y="896877"/>
                  <a:pt x="30492" y="889728"/>
                  <a:pt x="33293" y="882579"/>
                </a:cubicBezTo>
                <a:cubicBezTo>
                  <a:pt x="33550" y="881200"/>
                  <a:pt x="33676" y="879799"/>
                  <a:pt x="33669" y="878399"/>
                </a:cubicBezTo>
                <a:lnTo>
                  <a:pt x="18744" y="896710"/>
                </a:lnTo>
                <a:cubicBezTo>
                  <a:pt x="16361" y="899678"/>
                  <a:pt x="13978" y="902647"/>
                  <a:pt x="11637" y="905657"/>
                </a:cubicBezTo>
                <a:cubicBezTo>
                  <a:pt x="11235" y="906301"/>
                  <a:pt x="10938" y="907007"/>
                  <a:pt x="10759" y="907747"/>
                </a:cubicBezTo>
                <a:cubicBezTo>
                  <a:pt x="10550" y="907956"/>
                  <a:pt x="10675" y="908207"/>
                  <a:pt x="10842" y="908918"/>
                </a:cubicBezTo>
                <a:close/>
                <a:moveTo>
                  <a:pt x="1035324" y="1481172"/>
                </a:moveTo>
                <a:cubicBezTo>
                  <a:pt x="1035868" y="1481172"/>
                  <a:pt x="1036620" y="1480796"/>
                  <a:pt x="1037248" y="1480629"/>
                </a:cubicBezTo>
                <a:cubicBezTo>
                  <a:pt x="1037248" y="1480169"/>
                  <a:pt x="1036955" y="1479584"/>
                  <a:pt x="1036620" y="1479291"/>
                </a:cubicBezTo>
                <a:cubicBezTo>
                  <a:pt x="1033109" y="1476323"/>
                  <a:pt x="1029597" y="1473396"/>
                  <a:pt x="1026001" y="1470554"/>
                </a:cubicBezTo>
                <a:cubicBezTo>
                  <a:pt x="1024622" y="1469429"/>
                  <a:pt x="1023121" y="1468463"/>
                  <a:pt x="1021528" y="1467669"/>
                </a:cubicBezTo>
                <a:cubicBezTo>
                  <a:pt x="1020416" y="1467067"/>
                  <a:pt x="1019149" y="1466816"/>
                  <a:pt x="1017891" y="1466958"/>
                </a:cubicBezTo>
                <a:cubicBezTo>
                  <a:pt x="1013125" y="1467794"/>
                  <a:pt x="1008442" y="1468881"/>
                  <a:pt x="1003718" y="1469926"/>
                </a:cubicBezTo>
                <a:cubicBezTo>
                  <a:pt x="1003296" y="1470081"/>
                  <a:pt x="1003016" y="1470483"/>
                  <a:pt x="1003008" y="1470930"/>
                </a:cubicBezTo>
                <a:cubicBezTo>
                  <a:pt x="1003108" y="1471402"/>
                  <a:pt x="1003438" y="1471791"/>
                  <a:pt x="1003885" y="1471975"/>
                </a:cubicBezTo>
                <a:cubicBezTo>
                  <a:pt x="1014337" y="1475123"/>
                  <a:pt x="1024818" y="1478192"/>
                  <a:pt x="1035324" y="1481172"/>
                </a:cubicBezTo>
                <a:close/>
                <a:moveTo>
                  <a:pt x="88060" y="998886"/>
                </a:moveTo>
                <a:cubicBezTo>
                  <a:pt x="88478" y="998886"/>
                  <a:pt x="88771" y="998886"/>
                  <a:pt x="88938" y="998636"/>
                </a:cubicBezTo>
                <a:cubicBezTo>
                  <a:pt x="92618" y="995947"/>
                  <a:pt x="95873" y="992720"/>
                  <a:pt x="98595" y="989062"/>
                </a:cubicBezTo>
                <a:cubicBezTo>
                  <a:pt x="99044" y="988309"/>
                  <a:pt x="98796" y="987331"/>
                  <a:pt x="98042" y="986884"/>
                </a:cubicBezTo>
                <a:cubicBezTo>
                  <a:pt x="97865" y="986779"/>
                  <a:pt x="97670" y="986708"/>
                  <a:pt x="97467" y="986679"/>
                </a:cubicBezTo>
                <a:cubicBezTo>
                  <a:pt x="93788" y="985634"/>
                  <a:pt x="90108" y="984714"/>
                  <a:pt x="86388" y="983878"/>
                </a:cubicBezTo>
                <a:cubicBezTo>
                  <a:pt x="83339" y="982732"/>
                  <a:pt x="80112" y="982139"/>
                  <a:pt x="76856" y="982122"/>
                </a:cubicBezTo>
                <a:cubicBezTo>
                  <a:pt x="76187" y="985968"/>
                  <a:pt x="79824" y="987640"/>
                  <a:pt x="81036" y="990483"/>
                </a:cubicBezTo>
                <a:cubicBezTo>
                  <a:pt x="81793" y="992101"/>
                  <a:pt x="82659" y="993665"/>
                  <a:pt x="83628" y="995166"/>
                </a:cubicBezTo>
                <a:cubicBezTo>
                  <a:pt x="84307" y="996240"/>
                  <a:pt x="85123" y="997227"/>
                  <a:pt x="86053" y="998092"/>
                </a:cubicBezTo>
                <a:cubicBezTo>
                  <a:pt x="86663" y="998485"/>
                  <a:pt x="87345" y="998757"/>
                  <a:pt x="88060" y="998886"/>
                </a:cubicBezTo>
                <a:close/>
                <a:moveTo>
                  <a:pt x="588156" y="1603500"/>
                </a:moveTo>
                <a:cubicBezTo>
                  <a:pt x="593532" y="1608454"/>
                  <a:pt x="599231" y="1613049"/>
                  <a:pt x="605213" y="1617254"/>
                </a:cubicBezTo>
                <a:cubicBezTo>
                  <a:pt x="607471" y="1618893"/>
                  <a:pt x="610101" y="1619943"/>
                  <a:pt x="612864" y="1620306"/>
                </a:cubicBezTo>
                <a:cubicBezTo>
                  <a:pt x="617630" y="1620808"/>
                  <a:pt x="622396" y="1621477"/>
                  <a:pt x="627204" y="1621979"/>
                </a:cubicBezTo>
                <a:cubicBezTo>
                  <a:pt x="627455" y="1621979"/>
                  <a:pt x="627831" y="1621435"/>
                  <a:pt x="628082" y="1621059"/>
                </a:cubicBezTo>
                <a:cubicBezTo>
                  <a:pt x="628333" y="1620683"/>
                  <a:pt x="628082" y="1620474"/>
                  <a:pt x="628082" y="1620432"/>
                </a:cubicBezTo>
                <a:cubicBezTo>
                  <a:pt x="624904" y="1618843"/>
                  <a:pt x="621769" y="1617296"/>
                  <a:pt x="618550" y="1615791"/>
                </a:cubicBezTo>
                <a:lnTo>
                  <a:pt x="592337" y="1603625"/>
                </a:lnTo>
                <a:cubicBezTo>
                  <a:pt x="591041" y="1603166"/>
                  <a:pt x="589954" y="1602204"/>
                  <a:pt x="588156" y="1603500"/>
                </a:cubicBezTo>
                <a:close/>
                <a:moveTo>
                  <a:pt x="107918" y="1011094"/>
                </a:moveTo>
                <a:cubicBezTo>
                  <a:pt x="106642" y="1011165"/>
                  <a:pt x="105371" y="1011320"/>
                  <a:pt x="104114" y="1011554"/>
                </a:cubicBezTo>
                <a:cubicBezTo>
                  <a:pt x="99431" y="1012725"/>
                  <a:pt x="94791" y="1013979"/>
                  <a:pt x="90108" y="1015233"/>
                </a:cubicBezTo>
                <a:cubicBezTo>
                  <a:pt x="89381" y="1015446"/>
                  <a:pt x="88680" y="1015739"/>
                  <a:pt x="88018" y="1016111"/>
                </a:cubicBezTo>
                <a:cubicBezTo>
                  <a:pt x="87098" y="1016654"/>
                  <a:pt x="86388" y="1017532"/>
                  <a:pt x="86848" y="1018619"/>
                </a:cubicBezTo>
                <a:cubicBezTo>
                  <a:pt x="88496" y="1022863"/>
                  <a:pt x="90984" y="1026730"/>
                  <a:pt x="94164" y="1029991"/>
                </a:cubicBezTo>
                <a:cubicBezTo>
                  <a:pt x="98135" y="1028277"/>
                  <a:pt x="99724" y="1024431"/>
                  <a:pt x="101898" y="1021170"/>
                </a:cubicBezTo>
                <a:cubicBezTo>
                  <a:pt x="104608" y="1018285"/>
                  <a:pt x="106662" y="1014848"/>
                  <a:pt x="107918" y="1011094"/>
                </a:cubicBezTo>
                <a:close/>
                <a:moveTo>
                  <a:pt x="197385" y="1091740"/>
                </a:moveTo>
                <a:cubicBezTo>
                  <a:pt x="197515" y="1087927"/>
                  <a:pt x="196558" y="1084160"/>
                  <a:pt x="194626" y="1080870"/>
                </a:cubicBezTo>
                <a:cubicBezTo>
                  <a:pt x="191825" y="1075435"/>
                  <a:pt x="188982" y="1070000"/>
                  <a:pt x="186265" y="1064607"/>
                </a:cubicBezTo>
                <a:cubicBezTo>
                  <a:pt x="185879" y="1063955"/>
                  <a:pt x="185416" y="1063349"/>
                  <a:pt x="184885" y="1062809"/>
                </a:cubicBezTo>
                <a:cubicBezTo>
                  <a:pt x="184646" y="1062701"/>
                  <a:pt x="184372" y="1062701"/>
                  <a:pt x="184133" y="1062809"/>
                </a:cubicBezTo>
                <a:cubicBezTo>
                  <a:pt x="184133" y="1062809"/>
                  <a:pt x="183631" y="1063144"/>
                  <a:pt x="183673" y="1063311"/>
                </a:cubicBezTo>
                <a:cubicBezTo>
                  <a:pt x="183697" y="1064565"/>
                  <a:pt x="183851" y="1065811"/>
                  <a:pt x="184133" y="1067032"/>
                </a:cubicBezTo>
                <a:cubicBezTo>
                  <a:pt x="186975" y="1077358"/>
                  <a:pt x="189902" y="1087643"/>
                  <a:pt x="192787" y="1097927"/>
                </a:cubicBezTo>
                <a:cubicBezTo>
                  <a:pt x="193044" y="1098922"/>
                  <a:pt x="193365" y="1099901"/>
                  <a:pt x="193748" y="1100854"/>
                </a:cubicBezTo>
                <a:cubicBezTo>
                  <a:pt x="193748" y="1101230"/>
                  <a:pt x="194417" y="1101732"/>
                  <a:pt x="194752" y="1101690"/>
                </a:cubicBezTo>
                <a:cubicBezTo>
                  <a:pt x="195218" y="1101602"/>
                  <a:pt x="195609" y="1101289"/>
                  <a:pt x="195797" y="1100854"/>
                </a:cubicBezTo>
                <a:cubicBezTo>
                  <a:pt x="196507" y="1097551"/>
                  <a:pt x="196926" y="1094290"/>
                  <a:pt x="197385" y="1091740"/>
                </a:cubicBezTo>
                <a:close/>
                <a:moveTo>
                  <a:pt x="1233950" y="871124"/>
                </a:moveTo>
                <a:cubicBezTo>
                  <a:pt x="1235392" y="870238"/>
                  <a:pt x="1236789" y="869272"/>
                  <a:pt x="1238130" y="868240"/>
                </a:cubicBezTo>
                <a:cubicBezTo>
                  <a:pt x="1241057" y="865773"/>
                  <a:pt x="1243691" y="863014"/>
                  <a:pt x="1246701" y="860714"/>
                </a:cubicBezTo>
                <a:cubicBezTo>
                  <a:pt x="1249310" y="859009"/>
                  <a:pt x="1250882" y="856099"/>
                  <a:pt x="1250882" y="852980"/>
                </a:cubicBezTo>
                <a:cubicBezTo>
                  <a:pt x="1250882" y="849719"/>
                  <a:pt x="1251550" y="846416"/>
                  <a:pt x="1251843" y="843155"/>
                </a:cubicBezTo>
                <a:cubicBezTo>
                  <a:pt x="1251843" y="841441"/>
                  <a:pt x="1251843" y="839727"/>
                  <a:pt x="1251843" y="837804"/>
                </a:cubicBezTo>
                <a:cubicBezTo>
                  <a:pt x="1244222" y="847938"/>
                  <a:pt x="1238189" y="859176"/>
                  <a:pt x="1233950" y="871124"/>
                </a:cubicBezTo>
                <a:close/>
                <a:moveTo>
                  <a:pt x="59589" y="886927"/>
                </a:moveTo>
                <a:lnTo>
                  <a:pt x="58377" y="886718"/>
                </a:lnTo>
                <a:cubicBezTo>
                  <a:pt x="56579" y="891401"/>
                  <a:pt x="54782" y="896083"/>
                  <a:pt x="53026" y="900807"/>
                </a:cubicBezTo>
                <a:cubicBezTo>
                  <a:pt x="52148" y="903190"/>
                  <a:pt x="51479" y="905657"/>
                  <a:pt x="50559" y="907998"/>
                </a:cubicBezTo>
                <a:cubicBezTo>
                  <a:pt x="50000" y="909432"/>
                  <a:pt x="50107" y="911042"/>
                  <a:pt x="50852" y="912388"/>
                </a:cubicBezTo>
                <a:cubicBezTo>
                  <a:pt x="51730" y="914269"/>
                  <a:pt x="52524" y="916109"/>
                  <a:pt x="53402" y="917948"/>
                </a:cubicBezTo>
                <a:cubicBezTo>
                  <a:pt x="53949" y="919085"/>
                  <a:pt x="54563" y="920189"/>
                  <a:pt x="55241" y="921251"/>
                </a:cubicBezTo>
                <a:cubicBezTo>
                  <a:pt x="55535" y="921652"/>
                  <a:pt x="55997" y="921899"/>
                  <a:pt x="56496" y="921920"/>
                </a:cubicBezTo>
                <a:cubicBezTo>
                  <a:pt x="56872" y="921920"/>
                  <a:pt x="57332" y="921376"/>
                  <a:pt x="57541" y="920958"/>
                </a:cubicBezTo>
                <a:cubicBezTo>
                  <a:pt x="57876" y="920277"/>
                  <a:pt x="58075" y="919541"/>
                  <a:pt x="58126" y="918784"/>
                </a:cubicBezTo>
                <a:cubicBezTo>
                  <a:pt x="58196" y="912438"/>
                  <a:pt x="58642" y="906100"/>
                  <a:pt x="59464" y="899804"/>
                </a:cubicBezTo>
                <a:cubicBezTo>
                  <a:pt x="59778" y="895519"/>
                  <a:pt x="59820" y="891217"/>
                  <a:pt x="59589" y="886927"/>
                </a:cubicBezTo>
                <a:close/>
                <a:moveTo>
                  <a:pt x="202569" y="1031162"/>
                </a:moveTo>
                <a:cubicBezTo>
                  <a:pt x="201942" y="1031663"/>
                  <a:pt x="201315" y="1031914"/>
                  <a:pt x="201232" y="1032290"/>
                </a:cubicBezTo>
                <a:cubicBezTo>
                  <a:pt x="200688" y="1035008"/>
                  <a:pt x="200103" y="1037725"/>
                  <a:pt x="199768" y="1040652"/>
                </a:cubicBezTo>
                <a:cubicBezTo>
                  <a:pt x="199504" y="1042224"/>
                  <a:pt x="200562" y="1043712"/>
                  <a:pt x="202133" y="1043975"/>
                </a:cubicBezTo>
                <a:cubicBezTo>
                  <a:pt x="202181" y="1043984"/>
                  <a:pt x="202229" y="1043992"/>
                  <a:pt x="202277" y="1043996"/>
                </a:cubicBezTo>
                <a:cubicBezTo>
                  <a:pt x="209509" y="1045292"/>
                  <a:pt x="216784" y="1046463"/>
                  <a:pt x="224100" y="1047634"/>
                </a:cubicBezTo>
                <a:cubicBezTo>
                  <a:pt x="224100" y="1047634"/>
                  <a:pt x="224727" y="1047634"/>
                  <a:pt x="224727" y="1047341"/>
                </a:cubicBezTo>
                <a:cubicBezTo>
                  <a:pt x="224811" y="1046898"/>
                  <a:pt x="224811" y="1046446"/>
                  <a:pt x="224727" y="1046003"/>
                </a:cubicBezTo>
                <a:cubicBezTo>
                  <a:pt x="224727" y="1046003"/>
                  <a:pt x="224393" y="1045627"/>
                  <a:pt x="224184" y="1045501"/>
                </a:cubicBezTo>
                <a:cubicBezTo>
                  <a:pt x="217913" y="1041153"/>
                  <a:pt x="211628" y="1036818"/>
                  <a:pt x="205329" y="1032499"/>
                </a:cubicBezTo>
                <a:cubicBezTo>
                  <a:pt x="204456" y="1031960"/>
                  <a:pt x="203532" y="1031513"/>
                  <a:pt x="202569" y="1031162"/>
                </a:cubicBezTo>
                <a:close/>
                <a:moveTo>
                  <a:pt x="120920" y="1111347"/>
                </a:moveTo>
                <a:cubicBezTo>
                  <a:pt x="120157" y="1110449"/>
                  <a:pt x="119270" y="1109658"/>
                  <a:pt x="118286" y="1109006"/>
                </a:cubicBezTo>
                <a:cubicBezTo>
                  <a:pt x="113520" y="1106665"/>
                  <a:pt x="108671" y="1104449"/>
                  <a:pt x="103821" y="1102359"/>
                </a:cubicBezTo>
                <a:cubicBezTo>
                  <a:pt x="102274" y="1101690"/>
                  <a:pt x="100268" y="1099767"/>
                  <a:pt x="99013" y="1101272"/>
                </a:cubicBezTo>
                <a:cubicBezTo>
                  <a:pt x="97759" y="1102777"/>
                  <a:pt x="100309" y="1104031"/>
                  <a:pt x="101271" y="1105244"/>
                </a:cubicBezTo>
                <a:cubicBezTo>
                  <a:pt x="104825" y="1109424"/>
                  <a:pt x="108504" y="1113605"/>
                  <a:pt x="112224" y="1117786"/>
                </a:cubicBezTo>
                <a:cubicBezTo>
                  <a:pt x="113279" y="1118881"/>
                  <a:pt x="114457" y="1119847"/>
                  <a:pt x="115736" y="1120670"/>
                </a:cubicBezTo>
                <a:cubicBezTo>
                  <a:pt x="116167" y="1120900"/>
                  <a:pt x="116685" y="1120900"/>
                  <a:pt x="117116" y="1120670"/>
                </a:cubicBezTo>
                <a:cubicBezTo>
                  <a:pt x="119125" y="1117919"/>
                  <a:pt x="120431" y="1114717"/>
                  <a:pt x="120920" y="1111347"/>
                </a:cubicBezTo>
                <a:close/>
                <a:moveTo>
                  <a:pt x="1177886" y="939939"/>
                </a:moveTo>
                <a:lnTo>
                  <a:pt x="1200797" y="935758"/>
                </a:lnTo>
                <a:cubicBezTo>
                  <a:pt x="1201303" y="935695"/>
                  <a:pt x="1201779" y="935495"/>
                  <a:pt x="1202176" y="935173"/>
                </a:cubicBezTo>
                <a:cubicBezTo>
                  <a:pt x="1202636" y="934671"/>
                  <a:pt x="1203305" y="933960"/>
                  <a:pt x="1203222" y="933375"/>
                </a:cubicBezTo>
                <a:cubicBezTo>
                  <a:pt x="1203033" y="931941"/>
                  <a:pt x="1202670" y="930536"/>
                  <a:pt x="1202135" y="929194"/>
                </a:cubicBezTo>
                <a:cubicBezTo>
                  <a:pt x="1201762" y="927693"/>
                  <a:pt x="1200241" y="926778"/>
                  <a:pt x="1198740" y="927150"/>
                </a:cubicBezTo>
                <a:cubicBezTo>
                  <a:pt x="1198464" y="927221"/>
                  <a:pt x="1198196" y="927330"/>
                  <a:pt x="1197954" y="927480"/>
                </a:cubicBezTo>
                <a:cubicBezTo>
                  <a:pt x="1191181" y="930365"/>
                  <a:pt x="1184450" y="933291"/>
                  <a:pt x="1177719" y="936343"/>
                </a:cubicBezTo>
                <a:cubicBezTo>
                  <a:pt x="1176875" y="936853"/>
                  <a:pt x="1176147" y="937539"/>
                  <a:pt x="1175587" y="938350"/>
                </a:cubicBezTo>
                <a:cubicBezTo>
                  <a:pt x="1175378" y="938643"/>
                  <a:pt x="1175587" y="939311"/>
                  <a:pt x="1175587" y="939771"/>
                </a:cubicBezTo>
                <a:cubicBezTo>
                  <a:pt x="1175587" y="940231"/>
                  <a:pt x="1175963" y="940148"/>
                  <a:pt x="1176172" y="940189"/>
                </a:cubicBezTo>
                <a:close/>
                <a:moveTo>
                  <a:pt x="29530" y="874803"/>
                </a:moveTo>
                <a:cubicBezTo>
                  <a:pt x="23719" y="879193"/>
                  <a:pt x="17657" y="882287"/>
                  <a:pt x="12306" y="886509"/>
                </a:cubicBezTo>
                <a:cubicBezTo>
                  <a:pt x="11177" y="887429"/>
                  <a:pt x="9672" y="888558"/>
                  <a:pt x="9337" y="889812"/>
                </a:cubicBezTo>
                <a:cubicBezTo>
                  <a:pt x="8334" y="893700"/>
                  <a:pt x="7832" y="897713"/>
                  <a:pt x="7205" y="901685"/>
                </a:cubicBezTo>
                <a:cubicBezTo>
                  <a:pt x="7205" y="901936"/>
                  <a:pt x="7790" y="902354"/>
                  <a:pt x="8167" y="902563"/>
                </a:cubicBezTo>
                <a:cubicBezTo>
                  <a:pt x="8399" y="902697"/>
                  <a:pt x="8686" y="902697"/>
                  <a:pt x="8919" y="902563"/>
                </a:cubicBezTo>
                <a:cubicBezTo>
                  <a:pt x="9533" y="902145"/>
                  <a:pt x="10094" y="901652"/>
                  <a:pt x="10591" y="901100"/>
                </a:cubicBezTo>
                <a:cubicBezTo>
                  <a:pt x="16863" y="893102"/>
                  <a:pt x="23106" y="885088"/>
                  <a:pt x="29321" y="877061"/>
                </a:cubicBezTo>
                <a:cubicBezTo>
                  <a:pt x="29530" y="876643"/>
                  <a:pt x="29279" y="876099"/>
                  <a:pt x="29530" y="874803"/>
                </a:cubicBezTo>
                <a:close/>
                <a:moveTo>
                  <a:pt x="1165470" y="1386020"/>
                </a:moveTo>
                <a:cubicBezTo>
                  <a:pt x="1165470" y="1386020"/>
                  <a:pt x="1165094" y="1385560"/>
                  <a:pt x="1164968" y="1385560"/>
                </a:cubicBezTo>
                <a:cubicBezTo>
                  <a:pt x="1164843" y="1385560"/>
                  <a:pt x="1163839" y="1385560"/>
                  <a:pt x="1163630" y="1386061"/>
                </a:cubicBezTo>
                <a:cubicBezTo>
                  <a:pt x="1159450" y="1392416"/>
                  <a:pt x="1155269" y="1398813"/>
                  <a:pt x="1151088" y="1405209"/>
                </a:cubicBezTo>
                <a:cubicBezTo>
                  <a:pt x="1149826" y="1406902"/>
                  <a:pt x="1150022" y="1409269"/>
                  <a:pt x="1151548" y="1410728"/>
                </a:cubicBezTo>
                <a:cubicBezTo>
                  <a:pt x="1152593" y="1411856"/>
                  <a:pt x="1153513" y="1413111"/>
                  <a:pt x="1154516" y="1414239"/>
                </a:cubicBezTo>
                <a:cubicBezTo>
                  <a:pt x="1155344" y="1414825"/>
                  <a:pt x="1156494" y="1414632"/>
                  <a:pt x="1157079" y="1413800"/>
                </a:cubicBezTo>
                <a:cubicBezTo>
                  <a:pt x="1157104" y="1413767"/>
                  <a:pt x="1157129" y="1413734"/>
                  <a:pt x="1157150" y="1413696"/>
                </a:cubicBezTo>
                <a:cubicBezTo>
                  <a:pt x="1157535" y="1413023"/>
                  <a:pt x="1157869" y="1412325"/>
                  <a:pt x="1158154" y="1411606"/>
                </a:cubicBezTo>
                <a:cubicBezTo>
                  <a:pt x="1160662" y="1403579"/>
                  <a:pt x="1163212" y="1395552"/>
                  <a:pt x="1165679" y="1387525"/>
                </a:cubicBezTo>
                <a:cubicBezTo>
                  <a:pt x="1165691" y="1387015"/>
                  <a:pt x="1165620" y="1386509"/>
                  <a:pt x="1165470" y="1386020"/>
                </a:cubicBezTo>
                <a:close/>
                <a:moveTo>
                  <a:pt x="156122" y="1009505"/>
                </a:moveTo>
                <a:cubicBezTo>
                  <a:pt x="153154" y="1010133"/>
                  <a:pt x="149684" y="1007541"/>
                  <a:pt x="146757" y="1009715"/>
                </a:cubicBezTo>
                <a:cubicBezTo>
                  <a:pt x="144303" y="1011922"/>
                  <a:pt x="142050" y="1014343"/>
                  <a:pt x="140026" y="1016947"/>
                </a:cubicBezTo>
                <a:cubicBezTo>
                  <a:pt x="139846" y="1017135"/>
                  <a:pt x="139717" y="1017365"/>
                  <a:pt x="139650" y="1017616"/>
                </a:cubicBezTo>
                <a:cubicBezTo>
                  <a:pt x="139650" y="1018076"/>
                  <a:pt x="139315" y="1018661"/>
                  <a:pt x="139650" y="1019038"/>
                </a:cubicBezTo>
                <a:cubicBezTo>
                  <a:pt x="139948" y="1019422"/>
                  <a:pt x="140421" y="1019627"/>
                  <a:pt x="140904" y="1019581"/>
                </a:cubicBezTo>
                <a:cubicBezTo>
                  <a:pt x="148346" y="1017909"/>
                  <a:pt x="155759" y="1016195"/>
                  <a:pt x="163145" y="1014439"/>
                </a:cubicBezTo>
                <a:cubicBezTo>
                  <a:pt x="164581" y="1014062"/>
                  <a:pt x="165980" y="1013557"/>
                  <a:pt x="167326" y="1012934"/>
                </a:cubicBezTo>
                <a:cubicBezTo>
                  <a:pt x="167753" y="1012716"/>
                  <a:pt x="168027" y="1012281"/>
                  <a:pt x="168037" y="1011805"/>
                </a:cubicBezTo>
                <a:cubicBezTo>
                  <a:pt x="167830" y="1011341"/>
                  <a:pt x="167434" y="1010994"/>
                  <a:pt x="166950" y="1010843"/>
                </a:cubicBezTo>
                <a:close/>
                <a:moveTo>
                  <a:pt x="821690" y="1097300"/>
                </a:moveTo>
                <a:cubicBezTo>
                  <a:pt x="823484" y="1097957"/>
                  <a:pt x="825482" y="1097689"/>
                  <a:pt x="827042" y="1096590"/>
                </a:cubicBezTo>
                <a:cubicBezTo>
                  <a:pt x="834483" y="1093370"/>
                  <a:pt x="841883" y="1089984"/>
                  <a:pt x="849241" y="1086598"/>
                </a:cubicBezTo>
                <a:cubicBezTo>
                  <a:pt x="850696" y="1085962"/>
                  <a:pt x="852092" y="1085206"/>
                  <a:pt x="853422" y="1084340"/>
                </a:cubicBezTo>
                <a:cubicBezTo>
                  <a:pt x="854216" y="1083755"/>
                  <a:pt x="854843" y="1082751"/>
                  <a:pt x="854007" y="1081790"/>
                </a:cubicBezTo>
                <a:cubicBezTo>
                  <a:pt x="853468" y="1081318"/>
                  <a:pt x="852757" y="1081092"/>
                  <a:pt x="852042" y="1081163"/>
                </a:cubicBezTo>
                <a:cubicBezTo>
                  <a:pt x="851273" y="1081234"/>
                  <a:pt x="850529" y="1081476"/>
                  <a:pt x="849868" y="1081874"/>
                </a:cubicBezTo>
                <a:cubicBezTo>
                  <a:pt x="846666" y="1084027"/>
                  <a:pt x="842715" y="1084754"/>
                  <a:pt x="838957" y="1083880"/>
                </a:cubicBezTo>
                <a:cubicBezTo>
                  <a:pt x="837957" y="1083721"/>
                  <a:pt x="836942" y="1083993"/>
                  <a:pt x="836156" y="1084633"/>
                </a:cubicBezTo>
                <a:cubicBezTo>
                  <a:pt x="830762" y="1088186"/>
                  <a:pt x="825892" y="1092480"/>
                  <a:pt x="821690" y="1097384"/>
                </a:cubicBezTo>
                <a:close/>
                <a:moveTo>
                  <a:pt x="198222" y="940817"/>
                </a:moveTo>
                <a:cubicBezTo>
                  <a:pt x="199350" y="949178"/>
                  <a:pt x="200521" y="957539"/>
                  <a:pt x="201733" y="966277"/>
                </a:cubicBezTo>
                <a:cubicBezTo>
                  <a:pt x="201884" y="967025"/>
                  <a:pt x="202182" y="967736"/>
                  <a:pt x="202611" y="968367"/>
                </a:cubicBezTo>
                <a:cubicBezTo>
                  <a:pt x="202880" y="968794"/>
                  <a:pt x="203297" y="969107"/>
                  <a:pt x="203782" y="969245"/>
                </a:cubicBezTo>
                <a:cubicBezTo>
                  <a:pt x="207001" y="969998"/>
                  <a:pt x="210805" y="966361"/>
                  <a:pt x="209677" y="963434"/>
                </a:cubicBezTo>
                <a:cubicBezTo>
                  <a:pt x="206625" y="955365"/>
                  <a:pt x="203406" y="947338"/>
                  <a:pt x="200228" y="939270"/>
                </a:cubicBezTo>
                <a:cubicBezTo>
                  <a:pt x="200102" y="939040"/>
                  <a:pt x="199914" y="938852"/>
                  <a:pt x="199685" y="938726"/>
                </a:cubicBezTo>
                <a:cubicBezTo>
                  <a:pt x="199454" y="938647"/>
                  <a:pt x="199204" y="938647"/>
                  <a:pt x="198974" y="938726"/>
                </a:cubicBezTo>
                <a:cubicBezTo>
                  <a:pt x="198768" y="938793"/>
                  <a:pt x="198600" y="938944"/>
                  <a:pt x="198514" y="939144"/>
                </a:cubicBezTo>
                <a:cubicBezTo>
                  <a:pt x="198389" y="939521"/>
                  <a:pt x="198347" y="940022"/>
                  <a:pt x="198222" y="940817"/>
                </a:cubicBezTo>
                <a:close/>
                <a:moveTo>
                  <a:pt x="198222" y="993744"/>
                </a:moveTo>
                <a:lnTo>
                  <a:pt x="198556" y="993744"/>
                </a:lnTo>
                <a:cubicBezTo>
                  <a:pt x="198556" y="989187"/>
                  <a:pt x="198556" y="984630"/>
                  <a:pt x="198556" y="980073"/>
                </a:cubicBezTo>
                <a:cubicBezTo>
                  <a:pt x="198556" y="978317"/>
                  <a:pt x="197093" y="977523"/>
                  <a:pt x="195337" y="978067"/>
                </a:cubicBezTo>
                <a:cubicBezTo>
                  <a:pt x="191825" y="979112"/>
                  <a:pt x="190153" y="980700"/>
                  <a:pt x="190696" y="983083"/>
                </a:cubicBezTo>
                <a:cubicBezTo>
                  <a:pt x="192494" y="990985"/>
                  <a:pt x="194501" y="998845"/>
                  <a:pt x="196466" y="1006663"/>
                </a:cubicBezTo>
                <a:cubicBezTo>
                  <a:pt x="196466" y="1006913"/>
                  <a:pt x="197385" y="1007248"/>
                  <a:pt x="197511" y="1007122"/>
                </a:cubicBezTo>
                <a:cubicBezTo>
                  <a:pt x="197908" y="1006817"/>
                  <a:pt x="198165" y="1006366"/>
                  <a:pt x="198222" y="1005868"/>
                </a:cubicBezTo>
                <a:cubicBezTo>
                  <a:pt x="198347" y="1001813"/>
                  <a:pt x="198347" y="997800"/>
                  <a:pt x="198347" y="993744"/>
                </a:cubicBezTo>
                <a:close/>
                <a:moveTo>
                  <a:pt x="1024287" y="1385643"/>
                </a:moveTo>
                <a:lnTo>
                  <a:pt x="1023953" y="1386145"/>
                </a:lnTo>
                <a:cubicBezTo>
                  <a:pt x="1033443" y="1387734"/>
                  <a:pt x="1042933" y="1389364"/>
                  <a:pt x="1052465" y="1390869"/>
                </a:cubicBezTo>
                <a:cubicBezTo>
                  <a:pt x="1055225" y="1391329"/>
                  <a:pt x="1058026" y="1391538"/>
                  <a:pt x="1060827" y="1391747"/>
                </a:cubicBezTo>
                <a:cubicBezTo>
                  <a:pt x="1062700" y="1391843"/>
                  <a:pt x="1064410" y="1390681"/>
                  <a:pt x="1065007" y="1388904"/>
                </a:cubicBezTo>
                <a:cubicBezTo>
                  <a:pt x="1065676" y="1387993"/>
                  <a:pt x="1065480" y="1386710"/>
                  <a:pt x="1064568" y="1386041"/>
                </a:cubicBezTo>
                <a:cubicBezTo>
                  <a:pt x="1064201" y="1385769"/>
                  <a:pt x="1063753" y="1385631"/>
                  <a:pt x="1063293" y="1385643"/>
                </a:cubicBezTo>
                <a:close/>
                <a:moveTo>
                  <a:pt x="89147" y="1052107"/>
                </a:moveTo>
                <a:cubicBezTo>
                  <a:pt x="89147" y="1053507"/>
                  <a:pt x="89259" y="1054904"/>
                  <a:pt x="89481" y="1056288"/>
                </a:cubicBezTo>
                <a:cubicBezTo>
                  <a:pt x="90986" y="1062182"/>
                  <a:pt x="92575" y="1068119"/>
                  <a:pt x="94206" y="1074014"/>
                </a:cubicBezTo>
                <a:cubicBezTo>
                  <a:pt x="94206" y="1074599"/>
                  <a:pt x="95125" y="1075435"/>
                  <a:pt x="95669" y="1075477"/>
                </a:cubicBezTo>
                <a:cubicBezTo>
                  <a:pt x="96395" y="1075356"/>
                  <a:pt x="97042" y="1074950"/>
                  <a:pt x="97467" y="1074348"/>
                </a:cubicBezTo>
                <a:cubicBezTo>
                  <a:pt x="98844" y="1072513"/>
                  <a:pt x="100115" y="1070602"/>
                  <a:pt x="101271" y="1068621"/>
                </a:cubicBezTo>
                <a:cubicBezTo>
                  <a:pt x="103110" y="1065360"/>
                  <a:pt x="103027" y="1064440"/>
                  <a:pt x="100477" y="1061932"/>
                </a:cubicBezTo>
                <a:cubicBezTo>
                  <a:pt x="97926" y="1059423"/>
                  <a:pt x="94665" y="1056162"/>
                  <a:pt x="91697" y="1053361"/>
                </a:cubicBezTo>
                <a:cubicBezTo>
                  <a:pt x="90905" y="1052834"/>
                  <a:pt x="90048" y="1052412"/>
                  <a:pt x="89147" y="1052107"/>
                </a:cubicBezTo>
                <a:close/>
                <a:moveTo>
                  <a:pt x="29028" y="946920"/>
                </a:moveTo>
                <a:cubicBezTo>
                  <a:pt x="28999" y="951778"/>
                  <a:pt x="29703" y="956611"/>
                  <a:pt x="31119" y="961260"/>
                </a:cubicBezTo>
                <a:cubicBezTo>
                  <a:pt x="31704" y="964145"/>
                  <a:pt x="31495" y="967406"/>
                  <a:pt x="34087" y="969622"/>
                </a:cubicBezTo>
                <a:cubicBezTo>
                  <a:pt x="37891" y="968953"/>
                  <a:pt x="38560" y="965441"/>
                  <a:pt x="40442" y="962765"/>
                </a:cubicBezTo>
                <a:cubicBezTo>
                  <a:pt x="41859" y="961511"/>
                  <a:pt x="41990" y="959341"/>
                  <a:pt x="40734" y="957924"/>
                </a:cubicBezTo>
                <a:cubicBezTo>
                  <a:pt x="40549" y="957715"/>
                  <a:pt x="40338" y="957531"/>
                  <a:pt x="40107" y="957372"/>
                </a:cubicBezTo>
                <a:cubicBezTo>
                  <a:pt x="36972" y="954153"/>
                  <a:pt x="33460" y="951185"/>
                  <a:pt x="29028" y="946920"/>
                </a:cubicBezTo>
                <a:close/>
                <a:moveTo>
                  <a:pt x="169876" y="900222"/>
                </a:moveTo>
                <a:cubicBezTo>
                  <a:pt x="170524" y="897889"/>
                  <a:pt x="169417" y="895431"/>
                  <a:pt x="167243" y="894369"/>
                </a:cubicBezTo>
                <a:cubicBezTo>
                  <a:pt x="159425" y="890188"/>
                  <a:pt x="151648" y="886007"/>
                  <a:pt x="143831" y="881827"/>
                </a:cubicBezTo>
                <a:cubicBezTo>
                  <a:pt x="143391" y="881568"/>
                  <a:pt x="142910" y="881384"/>
                  <a:pt x="142409" y="881283"/>
                </a:cubicBezTo>
                <a:cubicBezTo>
                  <a:pt x="141940" y="881329"/>
                  <a:pt x="141485" y="881471"/>
                  <a:pt x="141071" y="881701"/>
                </a:cubicBezTo>
                <a:cubicBezTo>
                  <a:pt x="141163" y="882186"/>
                  <a:pt x="141363" y="882642"/>
                  <a:pt x="141657" y="883039"/>
                </a:cubicBezTo>
                <a:cubicBezTo>
                  <a:pt x="147719" y="887596"/>
                  <a:pt x="153822" y="892195"/>
                  <a:pt x="159926" y="896710"/>
                </a:cubicBezTo>
                <a:cubicBezTo>
                  <a:pt x="162351" y="898495"/>
                  <a:pt x="164818" y="900251"/>
                  <a:pt x="167326" y="901978"/>
                </a:cubicBezTo>
                <a:cubicBezTo>
                  <a:pt x="168079" y="902479"/>
                  <a:pt x="169542" y="901727"/>
                  <a:pt x="169751" y="900807"/>
                </a:cubicBezTo>
                <a:cubicBezTo>
                  <a:pt x="169960" y="899887"/>
                  <a:pt x="169960" y="899762"/>
                  <a:pt x="169876" y="900222"/>
                </a:cubicBezTo>
                <a:close/>
                <a:moveTo>
                  <a:pt x="1109406" y="1000559"/>
                </a:moveTo>
                <a:cubicBezTo>
                  <a:pt x="1113587" y="999890"/>
                  <a:pt x="1117977" y="999179"/>
                  <a:pt x="1122450" y="998385"/>
                </a:cubicBezTo>
                <a:cubicBezTo>
                  <a:pt x="1123441" y="998151"/>
                  <a:pt x="1124403" y="997829"/>
                  <a:pt x="1125335" y="997423"/>
                </a:cubicBezTo>
                <a:cubicBezTo>
                  <a:pt x="1125736" y="997193"/>
                  <a:pt x="1126012" y="996792"/>
                  <a:pt x="1126088" y="996336"/>
                </a:cubicBezTo>
                <a:cubicBezTo>
                  <a:pt x="1126042" y="995847"/>
                  <a:pt x="1125761" y="995408"/>
                  <a:pt x="1125335" y="995166"/>
                </a:cubicBezTo>
                <a:cubicBezTo>
                  <a:pt x="1122827" y="993995"/>
                  <a:pt x="1120151" y="993117"/>
                  <a:pt x="1117726" y="991737"/>
                </a:cubicBezTo>
                <a:cubicBezTo>
                  <a:pt x="1110744" y="987766"/>
                  <a:pt x="1109365" y="989438"/>
                  <a:pt x="1106564" y="996169"/>
                </a:cubicBezTo>
                <a:cubicBezTo>
                  <a:pt x="1106070" y="997047"/>
                  <a:pt x="1105702" y="997988"/>
                  <a:pt x="1105477" y="998970"/>
                </a:cubicBezTo>
                <a:cubicBezTo>
                  <a:pt x="1105477" y="999472"/>
                  <a:pt x="1106146" y="1000266"/>
                  <a:pt x="1106689" y="1000517"/>
                </a:cubicBezTo>
                <a:cubicBezTo>
                  <a:pt x="1107584" y="1000693"/>
                  <a:pt x="1108499" y="1000734"/>
                  <a:pt x="1109406" y="1000642"/>
                </a:cubicBezTo>
                <a:close/>
                <a:moveTo>
                  <a:pt x="130452" y="1008126"/>
                </a:moveTo>
                <a:lnTo>
                  <a:pt x="130452" y="1008628"/>
                </a:lnTo>
                <a:cubicBezTo>
                  <a:pt x="127902" y="1008628"/>
                  <a:pt x="125352" y="1008628"/>
                  <a:pt x="122802" y="1008628"/>
                </a:cubicBezTo>
                <a:cubicBezTo>
                  <a:pt x="121983" y="1008770"/>
                  <a:pt x="121436" y="1009551"/>
                  <a:pt x="121580" y="1010371"/>
                </a:cubicBezTo>
                <a:cubicBezTo>
                  <a:pt x="121615" y="1010567"/>
                  <a:pt x="121689" y="1010760"/>
                  <a:pt x="121798" y="1010927"/>
                </a:cubicBezTo>
                <a:cubicBezTo>
                  <a:pt x="124307" y="1013853"/>
                  <a:pt x="126815" y="1016696"/>
                  <a:pt x="129407" y="1019288"/>
                </a:cubicBezTo>
                <a:cubicBezTo>
                  <a:pt x="130285" y="1020208"/>
                  <a:pt x="131288" y="1019832"/>
                  <a:pt x="132125" y="1019288"/>
                </a:cubicBezTo>
                <a:cubicBezTo>
                  <a:pt x="132952" y="1018678"/>
                  <a:pt x="133697" y="1017959"/>
                  <a:pt x="134340" y="1017156"/>
                </a:cubicBezTo>
                <a:cubicBezTo>
                  <a:pt x="136180" y="1014564"/>
                  <a:pt x="139441" y="1012975"/>
                  <a:pt x="139399" y="1009087"/>
                </a:cubicBezTo>
                <a:close/>
                <a:moveTo>
                  <a:pt x="13393" y="973175"/>
                </a:moveTo>
                <a:cubicBezTo>
                  <a:pt x="14939" y="967406"/>
                  <a:pt x="15901" y="962974"/>
                  <a:pt x="17322" y="958668"/>
                </a:cubicBezTo>
                <a:cubicBezTo>
                  <a:pt x="20207" y="949972"/>
                  <a:pt x="17322" y="950307"/>
                  <a:pt x="10633" y="949512"/>
                </a:cubicBezTo>
                <a:cubicBezTo>
                  <a:pt x="9528" y="949437"/>
                  <a:pt x="8569" y="950269"/>
                  <a:pt x="8493" y="951377"/>
                </a:cubicBezTo>
                <a:cubicBezTo>
                  <a:pt x="8479" y="951578"/>
                  <a:pt x="8496" y="951783"/>
                  <a:pt x="8543" y="951979"/>
                </a:cubicBezTo>
                <a:cubicBezTo>
                  <a:pt x="9786" y="959128"/>
                  <a:pt x="11419" y="966206"/>
                  <a:pt x="13434" y="973175"/>
                </a:cubicBezTo>
                <a:close/>
                <a:moveTo>
                  <a:pt x="831055" y="1075393"/>
                </a:moveTo>
                <a:cubicBezTo>
                  <a:pt x="831055" y="1078027"/>
                  <a:pt x="831055" y="1079282"/>
                  <a:pt x="831055" y="1080536"/>
                </a:cubicBezTo>
                <a:cubicBezTo>
                  <a:pt x="831180" y="1081334"/>
                  <a:pt x="831929" y="1081882"/>
                  <a:pt x="832727" y="1081756"/>
                </a:cubicBezTo>
                <a:cubicBezTo>
                  <a:pt x="832953" y="1081719"/>
                  <a:pt x="833170" y="1081631"/>
                  <a:pt x="833354" y="1081497"/>
                </a:cubicBezTo>
                <a:cubicBezTo>
                  <a:pt x="834901" y="1080619"/>
                  <a:pt x="836365" y="1079741"/>
                  <a:pt x="836699" y="1077693"/>
                </a:cubicBezTo>
                <a:cubicBezTo>
                  <a:pt x="837452" y="1073219"/>
                  <a:pt x="838288" y="1068788"/>
                  <a:pt x="839249" y="1064356"/>
                </a:cubicBezTo>
                <a:cubicBezTo>
                  <a:pt x="839730" y="1062061"/>
                  <a:pt x="838731" y="1059707"/>
                  <a:pt x="836741" y="1058462"/>
                </a:cubicBezTo>
                <a:cubicBezTo>
                  <a:pt x="835946" y="1057864"/>
                  <a:pt x="834822" y="1058023"/>
                  <a:pt x="834224" y="1058817"/>
                </a:cubicBezTo>
                <a:cubicBezTo>
                  <a:pt x="834199" y="1058850"/>
                  <a:pt x="834174" y="1058884"/>
                  <a:pt x="834149" y="1058921"/>
                </a:cubicBezTo>
                <a:cubicBezTo>
                  <a:pt x="833655" y="1059799"/>
                  <a:pt x="833288" y="1060740"/>
                  <a:pt x="833062" y="1061723"/>
                </a:cubicBezTo>
                <a:cubicBezTo>
                  <a:pt x="832268" y="1066698"/>
                  <a:pt x="831599" y="1071714"/>
                  <a:pt x="831055" y="1075393"/>
                </a:cubicBezTo>
                <a:close/>
                <a:moveTo>
                  <a:pt x="26938" y="920707"/>
                </a:moveTo>
                <a:cubicBezTo>
                  <a:pt x="26516" y="923475"/>
                  <a:pt x="26334" y="926272"/>
                  <a:pt x="26395" y="929069"/>
                </a:cubicBezTo>
                <a:cubicBezTo>
                  <a:pt x="26604" y="938810"/>
                  <a:pt x="24639" y="937723"/>
                  <a:pt x="33376" y="945499"/>
                </a:cubicBezTo>
                <a:cubicBezTo>
                  <a:pt x="34338" y="946377"/>
                  <a:pt x="35174" y="947338"/>
                  <a:pt x="36136" y="948175"/>
                </a:cubicBezTo>
                <a:cubicBezTo>
                  <a:pt x="36558" y="948379"/>
                  <a:pt x="37051" y="948379"/>
                  <a:pt x="37473" y="948175"/>
                </a:cubicBezTo>
                <a:cubicBezTo>
                  <a:pt x="37818" y="947836"/>
                  <a:pt x="37974" y="947351"/>
                  <a:pt x="37891" y="946879"/>
                </a:cubicBezTo>
                <a:cubicBezTo>
                  <a:pt x="34770" y="938517"/>
                  <a:pt x="31620" y="930156"/>
                  <a:pt x="28443" y="921794"/>
                </a:cubicBezTo>
                <a:cubicBezTo>
                  <a:pt x="28318" y="921460"/>
                  <a:pt x="27732" y="921209"/>
                  <a:pt x="26938" y="920540"/>
                </a:cubicBezTo>
                <a:close/>
                <a:moveTo>
                  <a:pt x="1050459" y="1480963"/>
                </a:moveTo>
                <a:cubicBezTo>
                  <a:pt x="1052633" y="1476281"/>
                  <a:pt x="1054639" y="1472226"/>
                  <a:pt x="1056437" y="1468129"/>
                </a:cubicBezTo>
                <a:cubicBezTo>
                  <a:pt x="1056847" y="1467301"/>
                  <a:pt x="1056508" y="1466298"/>
                  <a:pt x="1055680" y="1465888"/>
                </a:cubicBezTo>
                <a:cubicBezTo>
                  <a:pt x="1055551" y="1465821"/>
                  <a:pt x="1055409" y="1465775"/>
                  <a:pt x="1055266" y="1465746"/>
                </a:cubicBezTo>
                <a:cubicBezTo>
                  <a:pt x="1054305" y="1465461"/>
                  <a:pt x="1053301" y="1465319"/>
                  <a:pt x="1052298" y="1465328"/>
                </a:cubicBezTo>
                <a:cubicBezTo>
                  <a:pt x="1044564" y="1465620"/>
                  <a:pt x="1040968" y="1464157"/>
                  <a:pt x="1046111" y="1473940"/>
                </a:cubicBezTo>
                <a:cubicBezTo>
                  <a:pt x="1047239" y="1476114"/>
                  <a:pt x="1047448" y="1478790"/>
                  <a:pt x="1050459" y="1480963"/>
                </a:cubicBezTo>
                <a:close/>
                <a:moveTo>
                  <a:pt x="124892" y="1113438"/>
                </a:moveTo>
                <a:cubicBezTo>
                  <a:pt x="122859" y="1116385"/>
                  <a:pt x="121792" y="1119893"/>
                  <a:pt x="121840" y="1123471"/>
                </a:cubicBezTo>
                <a:cubicBezTo>
                  <a:pt x="121840" y="1124266"/>
                  <a:pt x="122927" y="1125520"/>
                  <a:pt x="123554" y="1125562"/>
                </a:cubicBezTo>
                <a:cubicBezTo>
                  <a:pt x="128069" y="1125813"/>
                  <a:pt x="132584" y="1125854"/>
                  <a:pt x="137100" y="1125854"/>
                </a:cubicBezTo>
                <a:cubicBezTo>
                  <a:pt x="137434" y="1125854"/>
                  <a:pt x="137936" y="1125311"/>
                  <a:pt x="138061" y="1124935"/>
                </a:cubicBezTo>
                <a:cubicBezTo>
                  <a:pt x="138195" y="1124475"/>
                  <a:pt x="138102" y="1123977"/>
                  <a:pt x="137810" y="1123597"/>
                </a:cubicBezTo>
                <a:cubicBezTo>
                  <a:pt x="133919" y="1119713"/>
                  <a:pt x="129583" y="1116302"/>
                  <a:pt x="124892" y="1113438"/>
                </a:cubicBezTo>
                <a:close/>
                <a:moveTo>
                  <a:pt x="1054388" y="1440703"/>
                </a:moveTo>
                <a:cubicBezTo>
                  <a:pt x="1054723" y="1441247"/>
                  <a:pt x="1054890" y="1441916"/>
                  <a:pt x="1055183" y="1441999"/>
                </a:cubicBezTo>
                <a:cubicBezTo>
                  <a:pt x="1062332" y="1443923"/>
                  <a:pt x="1069397" y="1445971"/>
                  <a:pt x="1076588" y="1447560"/>
                </a:cubicBezTo>
                <a:cubicBezTo>
                  <a:pt x="1080518" y="1448438"/>
                  <a:pt x="1083068" y="1445929"/>
                  <a:pt x="1085409" y="1442501"/>
                </a:cubicBezTo>
                <a:cubicBezTo>
                  <a:pt x="1075137" y="1441017"/>
                  <a:pt x="1064761" y="1440415"/>
                  <a:pt x="1054388" y="1440703"/>
                </a:cubicBezTo>
                <a:close/>
                <a:moveTo>
                  <a:pt x="104908" y="1003987"/>
                </a:moveTo>
                <a:cubicBezTo>
                  <a:pt x="110385" y="1003652"/>
                  <a:pt x="110887" y="1002858"/>
                  <a:pt x="108504" y="998050"/>
                </a:cubicBezTo>
                <a:cubicBezTo>
                  <a:pt x="107524" y="996002"/>
                  <a:pt x="106436" y="994003"/>
                  <a:pt x="105243" y="992072"/>
                </a:cubicBezTo>
                <a:cubicBezTo>
                  <a:pt x="104771" y="991253"/>
                  <a:pt x="103723" y="990968"/>
                  <a:pt x="102902" y="991441"/>
                </a:cubicBezTo>
                <a:cubicBezTo>
                  <a:pt x="102797" y="991503"/>
                  <a:pt x="102699" y="991574"/>
                  <a:pt x="102609" y="991654"/>
                </a:cubicBezTo>
                <a:cubicBezTo>
                  <a:pt x="102168" y="991909"/>
                  <a:pt x="101761" y="992218"/>
                  <a:pt x="101396" y="992574"/>
                </a:cubicBezTo>
                <a:cubicBezTo>
                  <a:pt x="98595" y="995291"/>
                  <a:pt x="94707" y="997131"/>
                  <a:pt x="93913" y="1001520"/>
                </a:cubicBezTo>
                <a:close/>
                <a:moveTo>
                  <a:pt x="136305" y="1070627"/>
                </a:moveTo>
                <a:cubicBezTo>
                  <a:pt x="135595" y="1069373"/>
                  <a:pt x="135386" y="1068537"/>
                  <a:pt x="134884" y="1068244"/>
                </a:cubicBezTo>
                <a:cubicBezTo>
                  <a:pt x="128947" y="1064816"/>
                  <a:pt x="123011" y="1061472"/>
                  <a:pt x="116990" y="1058169"/>
                </a:cubicBezTo>
                <a:cubicBezTo>
                  <a:pt x="115193" y="1057207"/>
                  <a:pt x="113771" y="1057793"/>
                  <a:pt x="112433" y="1059590"/>
                </a:cubicBezTo>
                <a:cubicBezTo>
                  <a:pt x="110510" y="1062141"/>
                  <a:pt x="110887" y="1063771"/>
                  <a:pt x="113729" y="1064816"/>
                </a:cubicBezTo>
                <a:cubicBezTo>
                  <a:pt x="118830" y="1066321"/>
                  <a:pt x="123972" y="1067743"/>
                  <a:pt x="129156" y="1068997"/>
                </a:cubicBezTo>
                <a:cubicBezTo>
                  <a:pt x="131288" y="1069708"/>
                  <a:pt x="133462" y="1069958"/>
                  <a:pt x="136305" y="1070627"/>
                </a:cubicBezTo>
                <a:close/>
                <a:moveTo>
                  <a:pt x="1065300" y="1548064"/>
                </a:moveTo>
                <a:lnTo>
                  <a:pt x="1064422" y="1547144"/>
                </a:lnTo>
                <a:cubicBezTo>
                  <a:pt x="1060241" y="1548649"/>
                  <a:pt x="1056312" y="1549945"/>
                  <a:pt x="1052423" y="1551743"/>
                </a:cubicBezTo>
                <a:cubicBezTo>
                  <a:pt x="1044062" y="1555464"/>
                  <a:pt x="1045567" y="1555296"/>
                  <a:pt x="1050291" y="1561609"/>
                </a:cubicBezTo>
                <a:cubicBezTo>
                  <a:pt x="1050864" y="1562558"/>
                  <a:pt x="1052097" y="1562868"/>
                  <a:pt x="1053046" y="1562295"/>
                </a:cubicBezTo>
                <a:cubicBezTo>
                  <a:pt x="1053239" y="1562178"/>
                  <a:pt x="1053410" y="1562031"/>
                  <a:pt x="1053552" y="1561860"/>
                </a:cubicBezTo>
                <a:cubicBezTo>
                  <a:pt x="1057482" y="1557303"/>
                  <a:pt x="1061370" y="1552663"/>
                  <a:pt x="1065300" y="1548064"/>
                </a:cubicBezTo>
                <a:close/>
                <a:moveTo>
                  <a:pt x="1035032" y="1446222"/>
                </a:moveTo>
                <a:cubicBezTo>
                  <a:pt x="1035826" y="1448772"/>
                  <a:pt x="1036244" y="1450403"/>
                  <a:pt x="1036871" y="1452117"/>
                </a:cubicBezTo>
                <a:cubicBezTo>
                  <a:pt x="1041052" y="1462819"/>
                  <a:pt x="1040132" y="1461481"/>
                  <a:pt x="1051211" y="1461440"/>
                </a:cubicBezTo>
                <a:cubicBezTo>
                  <a:pt x="1051629" y="1461440"/>
                  <a:pt x="1052465" y="1461063"/>
                  <a:pt x="1052465" y="1460854"/>
                </a:cubicBezTo>
                <a:cubicBezTo>
                  <a:pt x="1052536" y="1460148"/>
                  <a:pt x="1052361" y="1459437"/>
                  <a:pt x="1051964" y="1458848"/>
                </a:cubicBezTo>
                <a:cubicBezTo>
                  <a:pt x="1047114" y="1454667"/>
                  <a:pt x="1042181" y="1450779"/>
                  <a:pt x="1037248" y="1446807"/>
                </a:cubicBezTo>
                <a:cubicBezTo>
                  <a:pt x="1036829" y="1446682"/>
                  <a:pt x="1036328" y="1446724"/>
                  <a:pt x="1035032" y="1446222"/>
                </a:cubicBezTo>
                <a:close/>
                <a:moveTo>
                  <a:pt x="6076" y="924930"/>
                </a:moveTo>
                <a:cubicBezTo>
                  <a:pt x="6076" y="928191"/>
                  <a:pt x="6369" y="931368"/>
                  <a:pt x="6536" y="934587"/>
                </a:cubicBezTo>
                <a:cubicBezTo>
                  <a:pt x="6536" y="936845"/>
                  <a:pt x="6536" y="939144"/>
                  <a:pt x="6912" y="941402"/>
                </a:cubicBezTo>
                <a:cubicBezTo>
                  <a:pt x="6842" y="943480"/>
                  <a:pt x="8468" y="945219"/>
                  <a:pt x="10545" y="945290"/>
                </a:cubicBezTo>
                <a:cubicBezTo>
                  <a:pt x="10630" y="945294"/>
                  <a:pt x="10715" y="945294"/>
                  <a:pt x="10800" y="945290"/>
                </a:cubicBezTo>
                <a:cubicBezTo>
                  <a:pt x="12066" y="945394"/>
                  <a:pt x="13339" y="945394"/>
                  <a:pt x="14605" y="945290"/>
                </a:cubicBezTo>
                <a:cubicBezTo>
                  <a:pt x="15573" y="945340"/>
                  <a:pt x="16401" y="944600"/>
                  <a:pt x="16453" y="943630"/>
                </a:cubicBezTo>
                <a:cubicBezTo>
                  <a:pt x="16472" y="943275"/>
                  <a:pt x="16382" y="942919"/>
                  <a:pt x="16194" y="942614"/>
                </a:cubicBezTo>
                <a:cubicBezTo>
                  <a:pt x="13267" y="936719"/>
                  <a:pt x="10215" y="930866"/>
                  <a:pt x="7205" y="925013"/>
                </a:cubicBezTo>
                <a:cubicBezTo>
                  <a:pt x="7163" y="924972"/>
                  <a:pt x="6787" y="925013"/>
                  <a:pt x="6076" y="924930"/>
                </a:cubicBezTo>
                <a:close/>
                <a:moveTo>
                  <a:pt x="241366" y="1141992"/>
                </a:moveTo>
                <a:cubicBezTo>
                  <a:pt x="244452" y="1137101"/>
                  <a:pt x="246369" y="1131565"/>
                  <a:pt x="246969" y="1125813"/>
                </a:cubicBezTo>
                <a:cubicBezTo>
                  <a:pt x="247146" y="1122397"/>
                  <a:pt x="244638" y="1119433"/>
                  <a:pt x="241241" y="1119040"/>
                </a:cubicBezTo>
                <a:cubicBezTo>
                  <a:pt x="240548" y="1119103"/>
                  <a:pt x="239934" y="1119512"/>
                  <a:pt x="239611" y="1120127"/>
                </a:cubicBezTo>
                <a:cubicBezTo>
                  <a:pt x="239337" y="1121105"/>
                  <a:pt x="239252" y="1122125"/>
                  <a:pt x="239360" y="1123137"/>
                </a:cubicBezTo>
                <a:cubicBezTo>
                  <a:pt x="239987" y="1129450"/>
                  <a:pt x="240698" y="1135721"/>
                  <a:pt x="241366" y="1141992"/>
                </a:cubicBezTo>
                <a:close/>
                <a:moveTo>
                  <a:pt x="145503" y="1123430"/>
                </a:moveTo>
                <a:cubicBezTo>
                  <a:pt x="145837" y="1119667"/>
                  <a:pt x="146214" y="1116699"/>
                  <a:pt x="146339" y="1113689"/>
                </a:cubicBezTo>
                <a:cubicBezTo>
                  <a:pt x="146519" y="1112372"/>
                  <a:pt x="145638" y="1111143"/>
                  <a:pt x="144332" y="1110888"/>
                </a:cubicBezTo>
                <a:cubicBezTo>
                  <a:pt x="139718" y="1109788"/>
                  <a:pt x="134881" y="1110110"/>
                  <a:pt x="130452" y="1111807"/>
                </a:cubicBezTo>
                <a:cubicBezTo>
                  <a:pt x="134951" y="1116310"/>
                  <a:pt x="140009" y="1120215"/>
                  <a:pt x="145503" y="1123430"/>
                </a:cubicBezTo>
                <a:close/>
                <a:moveTo>
                  <a:pt x="202820" y="1000559"/>
                </a:moveTo>
                <a:cubicBezTo>
                  <a:pt x="207210" y="991737"/>
                  <a:pt x="207377" y="983251"/>
                  <a:pt x="210011" y="975475"/>
                </a:cubicBezTo>
                <a:cubicBezTo>
                  <a:pt x="210031" y="975224"/>
                  <a:pt x="210031" y="974973"/>
                  <a:pt x="210011" y="974722"/>
                </a:cubicBezTo>
                <a:cubicBezTo>
                  <a:pt x="210035" y="973823"/>
                  <a:pt x="209326" y="973071"/>
                  <a:pt x="208425" y="973050"/>
                </a:cubicBezTo>
                <a:cubicBezTo>
                  <a:pt x="208284" y="973046"/>
                  <a:pt x="208142" y="973058"/>
                  <a:pt x="208004" y="973092"/>
                </a:cubicBezTo>
                <a:cubicBezTo>
                  <a:pt x="204409" y="974053"/>
                  <a:pt x="202946" y="975349"/>
                  <a:pt x="202904" y="978652"/>
                </a:cubicBezTo>
                <a:cubicBezTo>
                  <a:pt x="202695" y="985383"/>
                  <a:pt x="202820" y="992197"/>
                  <a:pt x="202820" y="1000559"/>
                </a:cubicBezTo>
                <a:close/>
                <a:moveTo>
                  <a:pt x="1030266" y="1462108"/>
                </a:moveTo>
                <a:lnTo>
                  <a:pt x="1032398" y="1461858"/>
                </a:lnTo>
                <a:cubicBezTo>
                  <a:pt x="1034697" y="1461565"/>
                  <a:pt x="1035826" y="1460311"/>
                  <a:pt x="1035115" y="1458304"/>
                </a:cubicBezTo>
                <a:cubicBezTo>
                  <a:pt x="1033819" y="1454500"/>
                  <a:pt x="1032272" y="1450737"/>
                  <a:pt x="1030935" y="1447016"/>
                </a:cubicBezTo>
                <a:cubicBezTo>
                  <a:pt x="1030546" y="1446335"/>
                  <a:pt x="1029676" y="1446101"/>
                  <a:pt x="1028995" y="1446489"/>
                </a:cubicBezTo>
                <a:cubicBezTo>
                  <a:pt x="1028777" y="1446615"/>
                  <a:pt x="1028593" y="1446799"/>
                  <a:pt x="1028468" y="1447016"/>
                </a:cubicBezTo>
                <a:cubicBezTo>
                  <a:pt x="1027339" y="1450110"/>
                  <a:pt x="1026169" y="1453204"/>
                  <a:pt x="1025249" y="1456339"/>
                </a:cubicBezTo>
                <a:cubicBezTo>
                  <a:pt x="1024036" y="1460520"/>
                  <a:pt x="1025249" y="1461858"/>
                  <a:pt x="1029430" y="1461983"/>
                </a:cubicBezTo>
                <a:close/>
                <a:moveTo>
                  <a:pt x="1040717" y="1564201"/>
                </a:moveTo>
                <a:lnTo>
                  <a:pt x="1040717" y="1564201"/>
                </a:lnTo>
                <a:lnTo>
                  <a:pt x="1041470" y="1564201"/>
                </a:lnTo>
                <a:cubicBezTo>
                  <a:pt x="1042891" y="1564201"/>
                  <a:pt x="1044856" y="1564870"/>
                  <a:pt x="1045274" y="1562863"/>
                </a:cubicBezTo>
                <a:cubicBezTo>
                  <a:pt x="1045274" y="1561902"/>
                  <a:pt x="1044438" y="1560606"/>
                  <a:pt x="1043769" y="1559603"/>
                </a:cubicBezTo>
                <a:cubicBezTo>
                  <a:pt x="1042540" y="1557575"/>
                  <a:pt x="1040111" y="1556618"/>
                  <a:pt x="1037833" y="1557261"/>
                </a:cubicBezTo>
                <a:lnTo>
                  <a:pt x="1023786" y="1560564"/>
                </a:lnTo>
                <a:cubicBezTo>
                  <a:pt x="1023255" y="1560723"/>
                  <a:pt x="1022954" y="1561283"/>
                  <a:pt x="1023113" y="1561814"/>
                </a:cubicBezTo>
                <a:cubicBezTo>
                  <a:pt x="1023238" y="1562241"/>
                  <a:pt x="1023631" y="1562533"/>
                  <a:pt x="1024078" y="1562529"/>
                </a:cubicBezTo>
                <a:close/>
                <a:moveTo>
                  <a:pt x="187853" y="1043035"/>
                </a:moveTo>
                <a:cubicBezTo>
                  <a:pt x="194041" y="1043035"/>
                  <a:pt x="194668" y="1042449"/>
                  <a:pt x="193874" y="1037516"/>
                </a:cubicBezTo>
                <a:cubicBezTo>
                  <a:pt x="193752" y="1036751"/>
                  <a:pt x="193570" y="1035994"/>
                  <a:pt x="193330" y="1035259"/>
                </a:cubicBezTo>
                <a:cubicBezTo>
                  <a:pt x="192703" y="1033126"/>
                  <a:pt x="193832" y="1029615"/>
                  <a:pt x="191700" y="1029029"/>
                </a:cubicBezTo>
                <a:cubicBezTo>
                  <a:pt x="188690" y="1028193"/>
                  <a:pt x="188439" y="1032123"/>
                  <a:pt x="186892" y="1033921"/>
                </a:cubicBezTo>
                <a:cubicBezTo>
                  <a:pt x="186136" y="1034937"/>
                  <a:pt x="185465" y="1036015"/>
                  <a:pt x="184885" y="1037140"/>
                </a:cubicBezTo>
                <a:cubicBezTo>
                  <a:pt x="182209" y="1041990"/>
                  <a:pt x="182669" y="1042909"/>
                  <a:pt x="187937" y="1043035"/>
                </a:cubicBezTo>
                <a:close/>
                <a:moveTo>
                  <a:pt x="180663" y="931452"/>
                </a:moveTo>
                <a:cubicBezTo>
                  <a:pt x="180380" y="930427"/>
                  <a:pt x="180031" y="929420"/>
                  <a:pt x="179617" y="928442"/>
                </a:cubicBezTo>
                <a:cubicBezTo>
                  <a:pt x="177485" y="924261"/>
                  <a:pt x="175437" y="919871"/>
                  <a:pt x="173137" y="915565"/>
                </a:cubicBezTo>
                <a:cubicBezTo>
                  <a:pt x="173023" y="915339"/>
                  <a:pt x="172830" y="915160"/>
                  <a:pt x="172594" y="915063"/>
                </a:cubicBezTo>
                <a:cubicBezTo>
                  <a:pt x="172134" y="915063"/>
                  <a:pt x="171340" y="915063"/>
                  <a:pt x="171256" y="915063"/>
                </a:cubicBezTo>
                <a:cubicBezTo>
                  <a:pt x="169937" y="917785"/>
                  <a:pt x="168765" y="920578"/>
                  <a:pt x="167744" y="923425"/>
                </a:cubicBezTo>
                <a:cubicBezTo>
                  <a:pt x="167664" y="924428"/>
                  <a:pt x="168068" y="925406"/>
                  <a:pt x="168831" y="926059"/>
                </a:cubicBezTo>
                <a:cubicBezTo>
                  <a:pt x="170177" y="927196"/>
                  <a:pt x="171684" y="928128"/>
                  <a:pt x="173305" y="928818"/>
                </a:cubicBezTo>
                <a:cubicBezTo>
                  <a:pt x="175604" y="929654"/>
                  <a:pt x="177402" y="931995"/>
                  <a:pt x="180704" y="931452"/>
                </a:cubicBezTo>
                <a:close/>
                <a:moveTo>
                  <a:pt x="165863" y="874343"/>
                </a:moveTo>
                <a:cubicBezTo>
                  <a:pt x="165659" y="872926"/>
                  <a:pt x="165337" y="871526"/>
                  <a:pt x="164901" y="870163"/>
                </a:cubicBezTo>
                <a:cubicBezTo>
                  <a:pt x="160553" y="860911"/>
                  <a:pt x="156164" y="851713"/>
                  <a:pt x="151732" y="842570"/>
                </a:cubicBezTo>
                <a:cubicBezTo>
                  <a:pt x="151481" y="842110"/>
                  <a:pt x="150561" y="841985"/>
                  <a:pt x="149934" y="841692"/>
                </a:cubicBezTo>
                <a:cubicBezTo>
                  <a:pt x="149934" y="842152"/>
                  <a:pt x="149516" y="842695"/>
                  <a:pt x="149642" y="843072"/>
                </a:cubicBezTo>
                <a:cubicBezTo>
                  <a:pt x="152108" y="849510"/>
                  <a:pt x="154826" y="855614"/>
                  <a:pt x="157125" y="862303"/>
                </a:cubicBezTo>
                <a:cubicBezTo>
                  <a:pt x="158764" y="867115"/>
                  <a:pt x="161826" y="871312"/>
                  <a:pt x="165905" y="874343"/>
                </a:cubicBezTo>
                <a:close/>
                <a:moveTo>
                  <a:pt x="170336" y="935005"/>
                </a:moveTo>
                <a:cubicBezTo>
                  <a:pt x="171422" y="938969"/>
                  <a:pt x="172981" y="942786"/>
                  <a:pt x="174977" y="946377"/>
                </a:cubicBezTo>
                <a:cubicBezTo>
                  <a:pt x="175422" y="947134"/>
                  <a:pt x="176395" y="947384"/>
                  <a:pt x="177152" y="946941"/>
                </a:cubicBezTo>
                <a:cubicBezTo>
                  <a:pt x="177310" y="946849"/>
                  <a:pt x="177451" y="946728"/>
                  <a:pt x="177569" y="946586"/>
                </a:cubicBezTo>
                <a:cubicBezTo>
                  <a:pt x="178264" y="945867"/>
                  <a:pt x="178907" y="945098"/>
                  <a:pt x="179492" y="944287"/>
                </a:cubicBezTo>
                <a:cubicBezTo>
                  <a:pt x="183882" y="938099"/>
                  <a:pt x="182502" y="937806"/>
                  <a:pt x="177569" y="935214"/>
                </a:cubicBezTo>
                <a:lnTo>
                  <a:pt x="172218" y="932371"/>
                </a:lnTo>
                <a:cubicBezTo>
                  <a:pt x="171423" y="931995"/>
                  <a:pt x="170085" y="932706"/>
                  <a:pt x="170378" y="935005"/>
                </a:cubicBezTo>
                <a:close/>
                <a:moveTo>
                  <a:pt x="176356" y="912764"/>
                </a:moveTo>
                <a:cubicBezTo>
                  <a:pt x="179408" y="919119"/>
                  <a:pt x="181833" y="924052"/>
                  <a:pt x="184258" y="928985"/>
                </a:cubicBezTo>
                <a:cubicBezTo>
                  <a:pt x="184460" y="929432"/>
                  <a:pt x="184864" y="929759"/>
                  <a:pt x="185345" y="929863"/>
                </a:cubicBezTo>
                <a:cubicBezTo>
                  <a:pt x="185825" y="929901"/>
                  <a:pt x="186288" y="929675"/>
                  <a:pt x="186557" y="929278"/>
                </a:cubicBezTo>
                <a:cubicBezTo>
                  <a:pt x="187613" y="926999"/>
                  <a:pt x="188548" y="924671"/>
                  <a:pt x="189358" y="922296"/>
                </a:cubicBezTo>
                <a:cubicBezTo>
                  <a:pt x="190187" y="920544"/>
                  <a:pt x="189439" y="918450"/>
                  <a:pt x="187685" y="917622"/>
                </a:cubicBezTo>
                <a:cubicBezTo>
                  <a:pt x="187497" y="917530"/>
                  <a:pt x="187302" y="917459"/>
                  <a:pt x="187101" y="917405"/>
                </a:cubicBezTo>
                <a:cubicBezTo>
                  <a:pt x="184174" y="916025"/>
                  <a:pt x="181122" y="914813"/>
                  <a:pt x="176398" y="912764"/>
                </a:cubicBezTo>
                <a:close/>
                <a:moveTo>
                  <a:pt x="51312" y="887680"/>
                </a:moveTo>
                <a:cubicBezTo>
                  <a:pt x="51233" y="888516"/>
                  <a:pt x="51233" y="889352"/>
                  <a:pt x="51312" y="890188"/>
                </a:cubicBezTo>
                <a:cubicBezTo>
                  <a:pt x="51312" y="891108"/>
                  <a:pt x="51646" y="892613"/>
                  <a:pt x="52064" y="892697"/>
                </a:cubicBezTo>
                <a:cubicBezTo>
                  <a:pt x="53318" y="892989"/>
                  <a:pt x="53402" y="891693"/>
                  <a:pt x="53695" y="890773"/>
                </a:cubicBezTo>
                <a:cubicBezTo>
                  <a:pt x="55074" y="886593"/>
                  <a:pt x="56496" y="882412"/>
                  <a:pt x="57875" y="877897"/>
                </a:cubicBezTo>
                <a:cubicBezTo>
                  <a:pt x="58361" y="876195"/>
                  <a:pt x="58725" y="874465"/>
                  <a:pt x="58962" y="872713"/>
                </a:cubicBezTo>
                <a:cubicBezTo>
                  <a:pt x="58986" y="871128"/>
                  <a:pt x="57744" y="869811"/>
                  <a:pt x="56161" y="869745"/>
                </a:cubicBezTo>
                <a:cubicBezTo>
                  <a:pt x="54683" y="869485"/>
                  <a:pt x="53274" y="870472"/>
                  <a:pt x="53013" y="871948"/>
                </a:cubicBezTo>
                <a:cubicBezTo>
                  <a:pt x="53001" y="872023"/>
                  <a:pt x="52990" y="872094"/>
                  <a:pt x="52984" y="872169"/>
                </a:cubicBezTo>
                <a:cubicBezTo>
                  <a:pt x="52399" y="877646"/>
                  <a:pt x="51855" y="883165"/>
                  <a:pt x="51353" y="887638"/>
                </a:cubicBezTo>
                <a:close/>
                <a:moveTo>
                  <a:pt x="132668" y="1075101"/>
                </a:moveTo>
                <a:cubicBezTo>
                  <a:pt x="132877" y="1075644"/>
                  <a:pt x="132877" y="1076021"/>
                  <a:pt x="133044" y="1076104"/>
                </a:cubicBezTo>
                <a:cubicBezTo>
                  <a:pt x="138869" y="1079252"/>
                  <a:pt x="144695" y="1082375"/>
                  <a:pt x="150520" y="1085469"/>
                </a:cubicBezTo>
                <a:cubicBezTo>
                  <a:pt x="151858" y="1086138"/>
                  <a:pt x="153195" y="1085469"/>
                  <a:pt x="154073" y="1083462"/>
                </a:cubicBezTo>
                <a:cubicBezTo>
                  <a:pt x="154951" y="1081455"/>
                  <a:pt x="154073" y="1080661"/>
                  <a:pt x="152401" y="1079992"/>
                </a:cubicBezTo>
                <a:cubicBezTo>
                  <a:pt x="150290" y="1079081"/>
                  <a:pt x="148109" y="1078341"/>
                  <a:pt x="145879" y="1077776"/>
                </a:cubicBezTo>
                <a:cubicBezTo>
                  <a:pt x="141621" y="1076317"/>
                  <a:pt x="137197" y="1075406"/>
                  <a:pt x="132710" y="1075059"/>
                </a:cubicBezTo>
                <a:close/>
                <a:moveTo>
                  <a:pt x="246676" y="1114023"/>
                </a:moveTo>
                <a:cubicBezTo>
                  <a:pt x="246132" y="1109424"/>
                  <a:pt x="245673" y="1104658"/>
                  <a:pt x="245004" y="1099892"/>
                </a:cubicBezTo>
                <a:cubicBezTo>
                  <a:pt x="245004" y="1099098"/>
                  <a:pt x="244000" y="1098387"/>
                  <a:pt x="243499" y="1097635"/>
                </a:cubicBezTo>
                <a:cubicBezTo>
                  <a:pt x="243039" y="1098220"/>
                  <a:pt x="242370" y="1098722"/>
                  <a:pt x="242161" y="1099391"/>
                </a:cubicBezTo>
                <a:cubicBezTo>
                  <a:pt x="241157" y="1102526"/>
                  <a:pt x="240238" y="1105662"/>
                  <a:pt x="239360" y="1108839"/>
                </a:cubicBezTo>
                <a:cubicBezTo>
                  <a:pt x="238635" y="1110858"/>
                  <a:pt x="239556" y="1113099"/>
                  <a:pt x="241492" y="1114023"/>
                </a:cubicBezTo>
                <a:lnTo>
                  <a:pt x="244084" y="1115612"/>
                </a:lnTo>
                <a:cubicBezTo>
                  <a:pt x="244800" y="1116159"/>
                  <a:pt x="245823" y="1116017"/>
                  <a:pt x="246369" y="1115302"/>
                </a:cubicBezTo>
                <a:cubicBezTo>
                  <a:pt x="246646" y="1114939"/>
                  <a:pt x="246758" y="1114475"/>
                  <a:pt x="246676" y="1114023"/>
                </a:cubicBezTo>
                <a:close/>
                <a:moveTo>
                  <a:pt x="21712" y="962264"/>
                </a:moveTo>
                <a:lnTo>
                  <a:pt x="20374" y="962055"/>
                </a:lnTo>
                <a:cubicBezTo>
                  <a:pt x="18953" y="966235"/>
                  <a:pt x="17448" y="970416"/>
                  <a:pt x="16194" y="974806"/>
                </a:cubicBezTo>
                <a:cubicBezTo>
                  <a:pt x="15399" y="977523"/>
                  <a:pt x="16695" y="978986"/>
                  <a:pt x="19789" y="978986"/>
                </a:cubicBezTo>
                <a:lnTo>
                  <a:pt x="21336" y="978986"/>
                </a:lnTo>
                <a:cubicBezTo>
                  <a:pt x="23301" y="978986"/>
                  <a:pt x="24262" y="977941"/>
                  <a:pt x="23970" y="976227"/>
                </a:cubicBezTo>
                <a:cubicBezTo>
                  <a:pt x="23259" y="971628"/>
                  <a:pt x="22465" y="966946"/>
                  <a:pt x="21712" y="962264"/>
                </a:cubicBezTo>
                <a:close/>
                <a:moveTo>
                  <a:pt x="790168" y="1107585"/>
                </a:moveTo>
                <a:cubicBezTo>
                  <a:pt x="788997" y="1107585"/>
                  <a:pt x="786740" y="1107919"/>
                  <a:pt x="784524" y="1108254"/>
                </a:cubicBezTo>
                <a:cubicBezTo>
                  <a:pt x="784189" y="1108254"/>
                  <a:pt x="783771" y="1108964"/>
                  <a:pt x="783771" y="1109341"/>
                </a:cubicBezTo>
                <a:cubicBezTo>
                  <a:pt x="783813" y="1109822"/>
                  <a:pt x="784097" y="1110244"/>
                  <a:pt x="784524" y="1110470"/>
                </a:cubicBezTo>
                <a:cubicBezTo>
                  <a:pt x="788705" y="1111849"/>
                  <a:pt x="793136" y="1113187"/>
                  <a:pt x="797484" y="1114650"/>
                </a:cubicBezTo>
                <a:cubicBezTo>
                  <a:pt x="798847" y="1115018"/>
                  <a:pt x="800256" y="1115173"/>
                  <a:pt x="801665" y="1115110"/>
                </a:cubicBezTo>
                <a:cubicBezTo>
                  <a:pt x="802501" y="1115110"/>
                  <a:pt x="801999" y="1112476"/>
                  <a:pt x="800703" y="1110344"/>
                </a:cubicBezTo>
                <a:cubicBezTo>
                  <a:pt x="799867" y="1108806"/>
                  <a:pt x="798270" y="1107836"/>
                  <a:pt x="796522" y="1107794"/>
                </a:cubicBezTo>
                <a:close/>
                <a:moveTo>
                  <a:pt x="195755" y="951937"/>
                </a:moveTo>
                <a:cubicBezTo>
                  <a:pt x="195408" y="945093"/>
                  <a:pt x="194527" y="938283"/>
                  <a:pt x="193121" y="931577"/>
                </a:cubicBezTo>
                <a:cubicBezTo>
                  <a:pt x="193121" y="931326"/>
                  <a:pt x="193121" y="930992"/>
                  <a:pt x="192703" y="930950"/>
                </a:cubicBezTo>
                <a:cubicBezTo>
                  <a:pt x="192285" y="930908"/>
                  <a:pt x="191616" y="930699"/>
                  <a:pt x="191407" y="930950"/>
                </a:cubicBezTo>
                <a:cubicBezTo>
                  <a:pt x="189530" y="933045"/>
                  <a:pt x="188646" y="935850"/>
                  <a:pt x="188982" y="938643"/>
                </a:cubicBezTo>
                <a:cubicBezTo>
                  <a:pt x="190443" y="943438"/>
                  <a:pt x="192736" y="947936"/>
                  <a:pt x="195755" y="951937"/>
                </a:cubicBezTo>
                <a:close/>
                <a:moveTo>
                  <a:pt x="249226" y="1137142"/>
                </a:moveTo>
                <a:cubicBezTo>
                  <a:pt x="249226" y="1137142"/>
                  <a:pt x="248724" y="1137142"/>
                  <a:pt x="248641" y="1137393"/>
                </a:cubicBezTo>
                <a:cubicBezTo>
                  <a:pt x="246581" y="1142506"/>
                  <a:pt x="245176" y="1147858"/>
                  <a:pt x="244460" y="1153322"/>
                </a:cubicBezTo>
                <a:cubicBezTo>
                  <a:pt x="244084" y="1154952"/>
                  <a:pt x="245673" y="1156248"/>
                  <a:pt x="247888" y="1156583"/>
                </a:cubicBezTo>
                <a:cubicBezTo>
                  <a:pt x="249241" y="1156884"/>
                  <a:pt x="250581" y="1156031"/>
                  <a:pt x="250881" y="1154676"/>
                </a:cubicBezTo>
                <a:cubicBezTo>
                  <a:pt x="250921" y="1154492"/>
                  <a:pt x="250942" y="1154304"/>
                  <a:pt x="250940" y="1154116"/>
                </a:cubicBezTo>
                <a:cubicBezTo>
                  <a:pt x="251003" y="1153364"/>
                  <a:pt x="251003" y="1152611"/>
                  <a:pt x="250940" y="1151858"/>
                </a:cubicBezTo>
                <a:cubicBezTo>
                  <a:pt x="250480" y="1146967"/>
                  <a:pt x="249853" y="1142034"/>
                  <a:pt x="249226" y="1137142"/>
                </a:cubicBezTo>
                <a:close/>
                <a:moveTo>
                  <a:pt x="1210998" y="937890"/>
                </a:moveTo>
                <a:lnTo>
                  <a:pt x="1209911" y="936552"/>
                </a:lnTo>
                <a:cubicBezTo>
                  <a:pt x="1209576" y="936887"/>
                  <a:pt x="1209033" y="937137"/>
                  <a:pt x="1208866" y="937514"/>
                </a:cubicBezTo>
                <a:cubicBezTo>
                  <a:pt x="1208029" y="939629"/>
                  <a:pt x="1207319" y="941795"/>
                  <a:pt x="1206733" y="943994"/>
                </a:cubicBezTo>
                <a:cubicBezTo>
                  <a:pt x="1205103" y="951352"/>
                  <a:pt x="1203640" y="958794"/>
                  <a:pt x="1202135" y="966193"/>
                </a:cubicBezTo>
                <a:cubicBezTo>
                  <a:pt x="1202051" y="966942"/>
                  <a:pt x="1202051" y="967703"/>
                  <a:pt x="1202135" y="968451"/>
                </a:cubicBezTo>
                <a:cubicBezTo>
                  <a:pt x="1202164" y="968706"/>
                  <a:pt x="1202323" y="968923"/>
                  <a:pt x="1202553" y="969036"/>
                </a:cubicBezTo>
                <a:cubicBezTo>
                  <a:pt x="1202766" y="969137"/>
                  <a:pt x="1203008" y="969137"/>
                  <a:pt x="1203222" y="969036"/>
                </a:cubicBezTo>
                <a:cubicBezTo>
                  <a:pt x="1203627" y="968409"/>
                  <a:pt x="1203949" y="967736"/>
                  <a:pt x="1204183" y="967030"/>
                </a:cubicBezTo>
                <a:cubicBezTo>
                  <a:pt x="1206273" y="958668"/>
                  <a:pt x="1208351" y="950307"/>
                  <a:pt x="1210412" y="941945"/>
                </a:cubicBezTo>
                <a:cubicBezTo>
                  <a:pt x="1210663" y="940691"/>
                  <a:pt x="1210747" y="939395"/>
                  <a:pt x="1210998" y="937890"/>
                </a:cubicBezTo>
                <a:close/>
                <a:moveTo>
                  <a:pt x="760401" y="1126022"/>
                </a:moveTo>
                <a:lnTo>
                  <a:pt x="774741" y="1124517"/>
                </a:lnTo>
                <a:cubicBezTo>
                  <a:pt x="779298" y="1124057"/>
                  <a:pt x="783897" y="1123848"/>
                  <a:pt x="788370" y="1123095"/>
                </a:cubicBezTo>
                <a:cubicBezTo>
                  <a:pt x="791071" y="1122497"/>
                  <a:pt x="793705" y="1121628"/>
                  <a:pt x="796230" y="1120503"/>
                </a:cubicBezTo>
                <a:cubicBezTo>
                  <a:pt x="796481" y="1120503"/>
                  <a:pt x="796732" y="1119542"/>
                  <a:pt x="796564" y="1119207"/>
                </a:cubicBezTo>
                <a:cubicBezTo>
                  <a:pt x="796397" y="1118873"/>
                  <a:pt x="795728" y="1118329"/>
                  <a:pt x="795435" y="1118413"/>
                </a:cubicBezTo>
                <a:cubicBezTo>
                  <a:pt x="793688" y="1119274"/>
                  <a:pt x="791869" y="1119989"/>
                  <a:pt x="790001" y="1120545"/>
                </a:cubicBezTo>
                <a:cubicBezTo>
                  <a:pt x="786004" y="1121281"/>
                  <a:pt x="781969" y="1121812"/>
                  <a:pt x="777918" y="1122134"/>
                </a:cubicBezTo>
                <a:cubicBezTo>
                  <a:pt x="771927" y="1122531"/>
                  <a:pt x="766028" y="1123802"/>
                  <a:pt x="760401" y="1125896"/>
                </a:cubicBezTo>
                <a:close/>
                <a:moveTo>
                  <a:pt x="238315" y="1072383"/>
                </a:moveTo>
                <a:lnTo>
                  <a:pt x="238315" y="1097886"/>
                </a:lnTo>
                <a:cubicBezTo>
                  <a:pt x="243875" y="1088939"/>
                  <a:pt x="242495" y="1080787"/>
                  <a:pt x="238315" y="1072383"/>
                </a:cubicBezTo>
                <a:close/>
                <a:moveTo>
                  <a:pt x="39773" y="904821"/>
                </a:moveTo>
                <a:cubicBezTo>
                  <a:pt x="42389" y="913207"/>
                  <a:pt x="45762" y="921334"/>
                  <a:pt x="49848" y="929111"/>
                </a:cubicBezTo>
                <a:cubicBezTo>
                  <a:pt x="48510" y="920206"/>
                  <a:pt x="48134" y="911092"/>
                  <a:pt x="39773" y="904821"/>
                </a:cubicBezTo>
                <a:close/>
                <a:moveTo>
                  <a:pt x="100560" y="1116448"/>
                </a:moveTo>
                <a:cubicBezTo>
                  <a:pt x="100560" y="1116448"/>
                  <a:pt x="100142" y="1116657"/>
                  <a:pt x="100017" y="1116866"/>
                </a:cubicBezTo>
                <a:cubicBezTo>
                  <a:pt x="99937" y="1117083"/>
                  <a:pt x="99937" y="1117318"/>
                  <a:pt x="100017" y="1117535"/>
                </a:cubicBezTo>
                <a:cubicBezTo>
                  <a:pt x="104002" y="1122385"/>
                  <a:pt x="108002" y="1127222"/>
                  <a:pt x="112015" y="1132042"/>
                </a:cubicBezTo>
                <a:cubicBezTo>
                  <a:pt x="112015" y="1132042"/>
                  <a:pt x="112433" y="1132293"/>
                  <a:pt x="112642" y="1132460"/>
                </a:cubicBezTo>
                <a:cubicBezTo>
                  <a:pt x="112852" y="1132627"/>
                  <a:pt x="114649" y="1132460"/>
                  <a:pt x="115025" y="1131373"/>
                </a:cubicBezTo>
                <a:cubicBezTo>
                  <a:pt x="115510" y="1129918"/>
                  <a:pt x="115157" y="1128313"/>
                  <a:pt x="114106" y="1127192"/>
                </a:cubicBezTo>
                <a:cubicBezTo>
                  <a:pt x="110308" y="1123154"/>
                  <a:pt x="106024" y="1119600"/>
                  <a:pt x="101355" y="1116615"/>
                </a:cubicBezTo>
                <a:cubicBezTo>
                  <a:pt x="101355" y="1116615"/>
                  <a:pt x="100811" y="1116490"/>
                  <a:pt x="100560" y="1116448"/>
                </a:cubicBezTo>
                <a:close/>
                <a:moveTo>
                  <a:pt x="244669" y="1177152"/>
                </a:moveTo>
                <a:cubicBezTo>
                  <a:pt x="246884" y="1173301"/>
                  <a:pt x="248598" y="1169187"/>
                  <a:pt x="249770" y="1164902"/>
                </a:cubicBezTo>
                <a:cubicBezTo>
                  <a:pt x="250313" y="1161976"/>
                  <a:pt x="248641" y="1160303"/>
                  <a:pt x="245380" y="1160303"/>
                </a:cubicBezTo>
                <a:cubicBezTo>
                  <a:pt x="244251" y="1160303"/>
                  <a:pt x="243331" y="1160763"/>
                  <a:pt x="243248" y="1161934"/>
                </a:cubicBezTo>
                <a:cubicBezTo>
                  <a:pt x="243150" y="1167043"/>
                  <a:pt x="243627" y="1172147"/>
                  <a:pt x="244669" y="1177152"/>
                </a:cubicBezTo>
                <a:close/>
                <a:moveTo>
                  <a:pt x="951209" y="1491959"/>
                </a:moveTo>
                <a:lnTo>
                  <a:pt x="951209" y="1491248"/>
                </a:lnTo>
                <a:cubicBezTo>
                  <a:pt x="942095" y="1491248"/>
                  <a:pt x="932981" y="1491248"/>
                  <a:pt x="923867" y="1491248"/>
                </a:cubicBezTo>
                <a:cubicBezTo>
                  <a:pt x="922102" y="1491307"/>
                  <a:pt x="920351" y="1491562"/>
                  <a:pt x="918641" y="1492001"/>
                </a:cubicBezTo>
                <a:cubicBezTo>
                  <a:pt x="916617" y="1492193"/>
                  <a:pt x="914698" y="1492979"/>
                  <a:pt x="913122" y="1494258"/>
                </a:cubicBezTo>
                <a:close/>
                <a:moveTo>
                  <a:pt x="1231567" y="941151"/>
                </a:moveTo>
                <a:cubicBezTo>
                  <a:pt x="1232081" y="939788"/>
                  <a:pt x="1232499" y="938392"/>
                  <a:pt x="1232821" y="936970"/>
                </a:cubicBezTo>
                <a:cubicBezTo>
                  <a:pt x="1233323" y="931117"/>
                  <a:pt x="1233866" y="925264"/>
                  <a:pt x="1234242" y="919453"/>
                </a:cubicBezTo>
                <a:cubicBezTo>
                  <a:pt x="1234535" y="914854"/>
                  <a:pt x="1234661" y="910256"/>
                  <a:pt x="1234786" y="905699"/>
                </a:cubicBezTo>
                <a:cubicBezTo>
                  <a:pt x="1234786" y="905155"/>
                  <a:pt x="1234159" y="904612"/>
                  <a:pt x="1233782" y="904026"/>
                </a:cubicBezTo>
                <a:cubicBezTo>
                  <a:pt x="1233360" y="904616"/>
                  <a:pt x="1233022" y="905264"/>
                  <a:pt x="1232779" y="905949"/>
                </a:cubicBezTo>
                <a:cubicBezTo>
                  <a:pt x="1232675" y="906965"/>
                  <a:pt x="1232675" y="907985"/>
                  <a:pt x="1232779" y="909001"/>
                </a:cubicBezTo>
                <a:cubicBezTo>
                  <a:pt x="1232486" y="919453"/>
                  <a:pt x="1232152" y="929445"/>
                  <a:pt x="1231776" y="941151"/>
                </a:cubicBezTo>
                <a:close/>
                <a:moveTo>
                  <a:pt x="99306" y="1053236"/>
                </a:moveTo>
                <a:cubicBezTo>
                  <a:pt x="99306" y="1053236"/>
                  <a:pt x="99306" y="1052734"/>
                  <a:pt x="99306" y="1052567"/>
                </a:cubicBezTo>
                <a:cubicBezTo>
                  <a:pt x="97634" y="1048637"/>
                  <a:pt x="95961" y="1044749"/>
                  <a:pt x="94164" y="1040861"/>
                </a:cubicBezTo>
                <a:cubicBezTo>
                  <a:pt x="93537" y="1039523"/>
                  <a:pt x="92408" y="1039481"/>
                  <a:pt x="91028" y="1040443"/>
                </a:cubicBezTo>
                <a:lnTo>
                  <a:pt x="89858" y="1041362"/>
                </a:lnTo>
                <a:cubicBezTo>
                  <a:pt x="88394" y="1042784"/>
                  <a:pt x="88227" y="1043954"/>
                  <a:pt x="89481" y="1045250"/>
                </a:cubicBezTo>
                <a:lnTo>
                  <a:pt x="98052" y="1053612"/>
                </a:lnTo>
                <a:cubicBezTo>
                  <a:pt x="98277" y="1053716"/>
                  <a:pt x="98538" y="1053716"/>
                  <a:pt x="98763" y="1053612"/>
                </a:cubicBezTo>
                <a:cubicBezTo>
                  <a:pt x="98972" y="1053737"/>
                  <a:pt x="99097" y="1053487"/>
                  <a:pt x="99306" y="1053236"/>
                </a:cubicBezTo>
                <a:close/>
                <a:moveTo>
                  <a:pt x="1006519" y="1387358"/>
                </a:moveTo>
                <a:cubicBezTo>
                  <a:pt x="1005391" y="1385936"/>
                  <a:pt x="1003509" y="1386145"/>
                  <a:pt x="1001879" y="1385894"/>
                </a:cubicBezTo>
                <a:cubicBezTo>
                  <a:pt x="998923" y="1385296"/>
                  <a:pt x="995905" y="1385033"/>
                  <a:pt x="992890" y="1385100"/>
                </a:cubicBezTo>
                <a:cubicBezTo>
                  <a:pt x="989667" y="1385518"/>
                  <a:pt x="986477" y="1386191"/>
                  <a:pt x="983358" y="1387107"/>
                </a:cubicBezTo>
                <a:cubicBezTo>
                  <a:pt x="983107" y="1387107"/>
                  <a:pt x="982982" y="1387859"/>
                  <a:pt x="982898" y="1388277"/>
                </a:cubicBezTo>
                <a:cubicBezTo>
                  <a:pt x="982815" y="1388695"/>
                  <a:pt x="983191" y="1388737"/>
                  <a:pt x="983358" y="1388737"/>
                </a:cubicBezTo>
                <a:cubicBezTo>
                  <a:pt x="984583" y="1388984"/>
                  <a:pt x="985829" y="1389109"/>
                  <a:pt x="987079" y="1389113"/>
                </a:cubicBezTo>
                <a:cubicBezTo>
                  <a:pt x="993726" y="1388612"/>
                  <a:pt x="1000206" y="1387985"/>
                  <a:pt x="1006645" y="1387399"/>
                </a:cubicBezTo>
                <a:close/>
                <a:moveTo>
                  <a:pt x="1082316" y="1395719"/>
                </a:moveTo>
                <a:cubicBezTo>
                  <a:pt x="1080016" y="1392287"/>
                  <a:pt x="1076718" y="1389644"/>
                  <a:pt x="1072867" y="1388152"/>
                </a:cubicBezTo>
                <a:cubicBezTo>
                  <a:pt x="1072027" y="1387725"/>
                  <a:pt x="1071032" y="1387725"/>
                  <a:pt x="1070191" y="1388152"/>
                </a:cubicBezTo>
                <a:cubicBezTo>
                  <a:pt x="1069351" y="1389047"/>
                  <a:pt x="1068837" y="1390192"/>
                  <a:pt x="1068728" y="1391413"/>
                </a:cubicBezTo>
                <a:cubicBezTo>
                  <a:pt x="1068728" y="1392876"/>
                  <a:pt x="1069815" y="1393587"/>
                  <a:pt x="1071153" y="1393796"/>
                </a:cubicBezTo>
                <a:cubicBezTo>
                  <a:pt x="1074999" y="1394548"/>
                  <a:pt x="1078637" y="1395134"/>
                  <a:pt x="1082441" y="1395719"/>
                </a:cubicBezTo>
                <a:close/>
                <a:moveTo>
                  <a:pt x="22841" y="872922"/>
                </a:moveTo>
                <a:cubicBezTo>
                  <a:pt x="23426" y="873215"/>
                  <a:pt x="23719" y="873507"/>
                  <a:pt x="23802" y="873465"/>
                </a:cubicBezTo>
                <a:cubicBezTo>
                  <a:pt x="27983" y="870748"/>
                  <a:pt x="32373" y="868030"/>
                  <a:pt x="36595" y="865104"/>
                </a:cubicBezTo>
                <a:cubicBezTo>
                  <a:pt x="37682" y="864351"/>
                  <a:pt x="37181" y="862846"/>
                  <a:pt x="35801" y="862094"/>
                </a:cubicBezTo>
                <a:cubicBezTo>
                  <a:pt x="34471" y="861308"/>
                  <a:pt x="32789" y="861458"/>
                  <a:pt x="31620" y="862470"/>
                </a:cubicBezTo>
                <a:cubicBezTo>
                  <a:pt x="30834" y="863131"/>
                  <a:pt x="30107" y="863858"/>
                  <a:pt x="29446" y="864644"/>
                </a:cubicBezTo>
                <a:cubicBezTo>
                  <a:pt x="27189" y="867445"/>
                  <a:pt x="25098" y="870163"/>
                  <a:pt x="22841" y="872922"/>
                </a:cubicBezTo>
                <a:close/>
                <a:moveTo>
                  <a:pt x="161557" y="1019790"/>
                </a:moveTo>
                <a:cubicBezTo>
                  <a:pt x="167452" y="1019372"/>
                  <a:pt x="172761" y="1019038"/>
                  <a:pt x="178280" y="1018578"/>
                </a:cubicBezTo>
                <a:cubicBezTo>
                  <a:pt x="179234" y="1018440"/>
                  <a:pt x="180139" y="1018068"/>
                  <a:pt x="180913" y="1017491"/>
                </a:cubicBezTo>
                <a:cubicBezTo>
                  <a:pt x="181206" y="1017491"/>
                  <a:pt x="181331" y="1016529"/>
                  <a:pt x="181248" y="1016111"/>
                </a:cubicBezTo>
                <a:cubicBezTo>
                  <a:pt x="181164" y="1015693"/>
                  <a:pt x="180872" y="1015024"/>
                  <a:pt x="180537" y="1014899"/>
                </a:cubicBezTo>
                <a:cubicBezTo>
                  <a:pt x="179796" y="1014715"/>
                  <a:pt x="179021" y="1014715"/>
                  <a:pt x="178280" y="1014899"/>
                </a:cubicBezTo>
                <a:cubicBezTo>
                  <a:pt x="172594" y="1016111"/>
                  <a:pt x="166950" y="1017407"/>
                  <a:pt x="161264" y="1018745"/>
                </a:cubicBezTo>
                <a:cubicBezTo>
                  <a:pt x="161264" y="1018745"/>
                  <a:pt x="160971" y="1019079"/>
                  <a:pt x="160804" y="1019247"/>
                </a:cubicBezTo>
                <a:close/>
                <a:moveTo>
                  <a:pt x="1149709" y="1420260"/>
                </a:moveTo>
                <a:cubicBezTo>
                  <a:pt x="1146949" y="1419382"/>
                  <a:pt x="1145110" y="1418587"/>
                  <a:pt x="1143187" y="1418169"/>
                </a:cubicBezTo>
                <a:cubicBezTo>
                  <a:pt x="1141410" y="1417831"/>
                  <a:pt x="1139646" y="1418817"/>
                  <a:pt x="1139006" y="1420511"/>
                </a:cubicBezTo>
                <a:cubicBezTo>
                  <a:pt x="1138609" y="1421422"/>
                  <a:pt x="1138312" y="1422375"/>
                  <a:pt x="1138128" y="1423353"/>
                </a:cubicBezTo>
                <a:cubicBezTo>
                  <a:pt x="1137869" y="1424240"/>
                  <a:pt x="1138379" y="1425168"/>
                  <a:pt x="1139269" y="1425427"/>
                </a:cubicBezTo>
                <a:cubicBezTo>
                  <a:pt x="1139637" y="1425532"/>
                  <a:pt x="1140030" y="1425511"/>
                  <a:pt x="1140386" y="1425360"/>
                </a:cubicBezTo>
                <a:cubicBezTo>
                  <a:pt x="1143939" y="1424645"/>
                  <a:pt x="1147192" y="1422868"/>
                  <a:pt x="1149709" y="1420260"/>
                </a:cubicBezTo>
                <a:close/>
                <a:moveTo>
                  <a:pt x="101146" y="1045710"/>
                </a:moveTo>
                <a:cubicBezTo>
                  <a:pt x="102274" y="1049055"/>
                  <a:pt x="103278" y="1052065"/>
                  <a:pt x="104406" y="1055075"/>
                </a:cubicBezTo>
                <a:cubicBezTo>
                  <a:pt x="104864" y="1056233"/>
                  <a:pt x="105468" y="1057329"/>
                  <a:pt x="106204" y="1058336"/>
                </a:cubicBezTo>
                <a:cubicBezTo>
                  <a:pt x="106565" y="1058637"/>
                  <a:pt x="107046" y="1058746"/>
                  <a:pt x="107500" y="1058629"/>
                </a:cubicBezTo>
                <a:cubicBezTo>
                  <a:pt x="109674" y="1057166"/>
                  <a:pt x="111179" y="1054448"/>
                  <a:pt x="109173" y="1052400"/>
                </a:cubicBezTo>
                <a:cubicBezTo>
                  <a:pt x="106996" y="1049632"/>
                  <a:pt x="104261" y="1047353"/>
                  <a:pt x="101146" y="1045710"/>
                </a:cubicBezTo>
                <a:close/>
                <a:moveTo>
                  <a:pt x="133253" y="1129325"/>
                </a:moveTo>
                <a:lnTo>
                  <a:pt x="122676" y="1129325"/>
                </a:lnTo>
                <a:cubicBezTo>
                  <a:pt x="121112" y="1129316"/>
                  <a:pt x="119709" y="1130282"/>
                  <a:pt x="119164" y="1131749"/>
                </a:cubicBezTo>
                <a:cubicBezTo>
                  <a:pt x="118898" y="1132447"/>
                  <a:pt x="118898" y="1133225"/>
                  <a:pt x="119164" y="1133923"/>
                </a:cubicBezTo>
                <a:cubicBezTo>
                  <a:pt x="119594" y="1134504"/>
                  <a:pt x="120283" y="1134830"/>
                  <a:pt x="121004" y="1134801"/>
                </a:cubicBezTo>
                <a:cubicBezTo>
                  <a:pt x="125485" y="1134145"/>
                  <a:pt x="129712" y="1132314"/>
                  <a:pt x="133253" y="1129492"/>
                </a:cubicBezTo>
                <a:close/>
                <a:moveTo>
                  <a:pt x="81496" y="1029907"/>
                </a:moveTo>
                <a:cubicBezTo>
                  <a:pt x="81204" y="1027273"/>
                  <a:pt x="80995" y="1024807"/>
                  <a:pt x="80618" y="1022340"/>
                </a:cubicBezTo>
                <a:cubicBezTo>
                  <a:pt x="80326" y="1020626"/>
                  <a:pt x="78737" y="1020083"/>
                  <a:pt x="77148" y="1021086"/>
                </a:cubicBezTo>
                <a:cubicBezTo>
                  <a:pt x="75560" y="1022089"/>
                  <a:pt x="73971" y="1022926"/>
                  <a:pt x="74723" y="1024389"/>
                </a:cubicBezTo>
                <a:cubicBezTo>
                  <a:pt x="76285" y="1027182"/>
                  <a:pt x="78075" y="1029836"/>
                  <a:pt x="80075" y="1032332"/>
                </a:cubicBezTo>
                <a:cubicBezTo>
                  <a:pt x="80075" y="1032332"/>
                  <a:pt x="81120" y="1032332"/>
                  <a:pt x="81204" y="1031914"/>
                </a:cubicBezTo>
                <a:cubicBezTo>
                  <a:pt x="81371" y="1031258"/>
                  <a:pt x="81469" y="1030585"/>
                  <a:pt x="81496" y="1029907"/>
                </a:cubicBezTo>
                <a:close/>
                <a:moveTo>
                  <a:pt x="990842" y="1496139"/>
                </a:moveTo>
                <a:cubicBezTo>
                  <a:pt x="990173" y="1495554"/>
                  <a:pt x="989504" y="1494425"/>
                  <a:pt x="988835" y="1494425"/>
                </a:cubicBezTo>
                <a:cubicBezTo>
                  <a:pt x="986122" y="1494471"/>
                  <a:pt x="983417" y="1494668"/>
                  <a:pt x="980724" y="1495011"/>
                </a:cubicBezTo>
                <a:cubicBezTo>
                  <a:pt x="980348" y="1495011"/>
                  <a:pt x="979846" y="1495680"/>
                  <a:pt x="979763" y="1496056"/>
                </a:cubicBezTo>
                <a:cubicBezTo>
                  <a:pt x="979796" y="1496541"/>
                  <a:pt x="980039" y="1496984"/>
                  <a:pt x="980432" y="1497268"/>
                </a:cubicBezTo>
                <a:cubicBezTo>
                  <a:pt x="982606" y="1498481"/>
                  <a:pt x="984821" y="1499693"/>
                  <a:pt x="987079" y="1500738"/>
                </a:cubicBezTo>
                <a:cubicBezTo>
                  <a:pt x="988112" y="1501257"/>
                  <a:pt x="989366" y="1500839"/>
                  <a:pt x="989884" y="1499806"/>
                </a:cubicBezTo>
                <a:cubicBezTo>
                  <a:pt x="989955" y="1499664"/>
                  <a:pt x="990010" y="1499513"/>
                  <a:pt x="990047" y="1499359"/>
                </a:cubicBezTo>
                <a:cubicBezTo>
                  <a:pt x="990378" y="1498301"/>
                  <a:pt x="990641" y="1497226"/>
                  <a:pt x="990842" y="1496139"/>
                </a:cubicBezTo>
                <a:close/>
                <a:moveTo>
                  <a:pt x="100978" y="1007248"/>
                </a:moveTo>
                <a:cubicBezTo>
                  <a:pt x="97299" y="1006663"/>
                  <a:pt x="94122" y="1005994"/>
                  <a:pt x="90903" y="1005659"/>
                </a:cubicBezTo>
                <a:cubicBezTo>
                  <a:pt x="88687" y="1005408"/>
                  <a:pt x="87224" y="1006955"/>
                  <a:pt x="87057" y="1009338"/>
                </a:cubicBezTo>
                <a:cubicBezTo>
                  <a:pt x="86872" y="1010266"/>
                  <a:pt x="87475" y="1011169"/>
                  <a:pt x="88403" y="1011353"/>
                </a:cubicBezTo>
                <a:cubicBezTo>
                  <a:pt x="88524" y="1011378"/>
                  <a:pt x="88647" y="1011391"/>
                  <a:pt x="88771" y="1011387"/>
                </a:cubicBezTo>
                <a:cubicBezTo>
                  <a:pt x="93148" y="1011182"/>
                  <a:pt x="97379" y="1009748"/>
                  <a:pt x="100978" y="1007248"/>
                </a:cubicBezTo>
                <a:close/>
                <a:moveTo>
                  <a:pt x="847987" y="1519510"/>
                </a:moveTo>
                <a:cubicBezTo>
                  <a:pt x="847627" y="1516152"/>
                  <a:pt x="846724" y="1512875"/>
                  <a:pt x="845311" y="1509810"/>
                </a:cubicBezTo>
                <a:cubicBezTo>
                  <a:pt x="845014" y="1509008"/>
                  <a:pt x="844124" y="1508602"/>
                  <a:pt x="843321" y="1508899"/>
                </a:cubicBezTo>
                <a:cubicBezTo>
                  <a:pt x="843146" y="1508966"/>
                  <a:pt x="842987" y="1509062"/>
                  <a:pt x="842845" y="1509183"/>
                </a:cubicBezTo>
                <a:cubicBezTo>
                  <a:pt x="841942" y="1510057"/>
                  <a:pt x="841106" y="1510994"/>
                  <a:pt x="840336" y="1511984"/>
                </a:cubicBezTo>
                <a:cubicBezTo>
                  <a:pt x="839124" y="1513573"/>
                  <a:pt x="839291" y="1514869"/>
                  <a:pt x="840796" y="1515789"/>
                </a:cubicBezTo>
                <a:cubicBezTo>
                  <a:pt x="842301" y="1516708"/>
                  <a:pt x="844768" y="1517879"/>
                  <a:pt x="847987" y="1519510"/>
                </a:cubicBezTo>
                <a:close/>
                <a:moveTo>
                  <a:pt x="1125795" y="1442543"/>
                </a:moveTo>
                <a:cubicBezTo>
                  <a:pt x="1124131" y="1449692"/>
                  <a:pt x="1123470" y="1457037"/>
                  <a:pt x="1123830" y="1464366"/>
                </a:cubicBezTo>
                <a:cubicBezTo>
                  <a:pt x="1126882" y="1459600"/>
                  <a:pt x="1126882" y="1459600"/>
                  <a:pt x="1125795" y="1442543"/>
                </a:cubicBezTo>
                <a:close/>
                <a:moveTo>
                  <a:pt x="813245" y="1053737"/>
                </a:moveTo>
                <a:cubicBezTo>
                  <a:pt x="817844" y="1053737"/>
                  <a:pt x="821607" y="1053737"/>
                  <a:pt x="825453" y="1053737"/>
                </a:cubicBezTo>
                <a:cubicBezTo>
                  <a:pt x="828338" y="1053737"/>
                  <a:pt x="829634" y="1052692"/>
                  <a:pt x="829216" y="1051313"/>
                </a:cubicBezTo>
                <a:cubicBezTo>
                  <a:pt x="828798" y="1049933"/>
                  <a:pt x="826874" y="1049598"/>
                  <a:pt x="825411" y="1049807"/>
                </a:cubicBezTo>
                <a:cubicBezTo>
                  <a:pt x="821118" y="1050359"/>
                  <a:pt x="816983" y="1051764"/>
                  <a:pt x="813245" y="1053946"/>
                </a:cubicBezTo>
                <a:close/>
                <a:moveTo>
                  <a:pt x="69665" y="1009087"/>
                </a:moveTo>
                <a:cubicBezTo>
                  <a:pt x="69999" y="1008837"/>
                  <a:pt x="70585" y="1008628"/>
                  <a:pt x="70668" y="1008335"/>
                </a:cubicBezTo>
                <a:cubicBezTo>
                  <a:pt x="71253" y="1005325"/>
                  <a:pt x="71797" y="1002356"/>
                  <a:pt x="72257" y="999346"/>
                </a:cubicBezTo>
                <a:cubicBezTo>
                  <a:pt x="72257" y="997967"/>
                  <a:pt x="71421" y="997047"/>
                  <a:pt x="69916" y="997089"/>
                </a:cubicBezTo>
                <a:cubicBezTo>
                  <a:pt x="69156" y="997089"/>
                  <a:pt x="68399" y="997172"/>
                  <a:pt x="67658" y="997340"/>
                </a:cubicBezTo>
                <a:cubicBezTo>
                  <a:pt x="66493" y="997511"/>
                  <a:pt x="65690" y="998598"/>
                  <a:pt x="65863" y="999764"/>
                </a:cubicBezTo>
                <a:cubicBezTo>
                  <a:pt x="65886" y="999919"/>
                  <a:pt x="65928" y="1000074"/>
                  <a:pt x="65986" y="1000224"/>
                </a:cubicBezTo>
                <a:cubicBezTo>
                  <a:pt x="66780" y="1002900"/>
                  <a:pt x="67616" y="1005534"/>
                  <a:pt x="68536" y="1008168"/>
                </a:cubicBezTo>
                <a:cubicBezTo>
                  <a:pt x="68703" y="1008586"/>
                  <a:pt x="69289" y="1008795"/>
                  <a:pt x="69665" y="1009087"/>
                </a:cubicBezTo>
                <a:close/>
                <a:moveTo>
                  <a:pt x="704045" y="1090862"/>
                </a:moveTo>
                <a:cubicBezTo>
                  <a:pt x="703627" y="1089746"/>
                  <a:pt x="703138" y="1088655"/>
                  <a:pt x="702582" y="1087601"/>
                </a:cubicBezTo>
                <a:cubicBezTo>
                  <a:pt x="700952" y="1084967"/>
                  <a:pt x="699697" y="1084675"/>
                  <a:pt x="696980" y="1086096"/>
                </a:cubicBezTo>
                <a:cubicBezTo>
                  <a:pt x="696315" y="1086464"/>
                  <a:pt x="695696" y="1086915"/>
                  <a:pt x="695140" y="1087434"/>
                </a:cubicBezTo>
                <a:cubicBezTo>
                  <a:pt x="694346" y="1088061"/>
                  <a:pt x="694430" y="1089691"/>
                  <a:pt x="695140" y="1089942"/>
                </a:cubicBezTo>
                <a:cubicBezTo>
                  <a:pt x="697523" y="1090611"/>
                  <a:pt x="699948" y="1091238"/>
                  <a:pt x="702373" y="1091782"/>
                </a:cubicBezTo>
                <a:cubicBezTo>
                  <a:pt x="702875" y="1091949"/>
                  <a:pt x="703334" y="1091406"/>
                  <a:pt x="704045" y="1090862"/>
                </a:cubicBezTo>
                <a:close/>
                <a:moveTo>
                  <a:pt x="71086" y="874594"/>
                </a:moveTo>
                <a:cubicBezTo>
                  <a:pt x="70508" y="874782"/>
                  <a:pt x="69959" y="875050"/>
                  <a:pt x="69456" y="875389"/>
                </a:cubicBezTo>
                <a:cubicBezTo>
                  <a:pt x="69247" y="875389"/>
                  <a:pt x="69456" y="876434"/>
                  <a:pt x="69456" y="876810"/>
                </a:cubicBezTo>
                <a:cubicBezTo>
                  <a:pt x="70668" y="878440"/>
                  <a:pt x="71881" y="880071"/>
                  <a:pt x="73177" y="881618"/>
                </a:cubicBezTo>
                <a:cubicBezTo>
                  <a:pt x="74473" y="883165"/>
                  <a:pt x="76145" y="883332"/>
                  <a:pt x="77148" y="881032"/>
                </a:cubicBezTo>
                <a:cubicBezTo>
                  <a:pt x="78152" y="878733"/>
                  <a:pt x="77984" y="877144"/>
                  <a:pt x="75560" y="876183"/>
                </a:cubicBezTo>
                <a:cubicBezTo>
                  <a:pt x="74264" y="875598"/>
                  <a:pt x="72759" y="875179"/>
                  <a:pt x="71086" y="874594"/>
                </a:cubicBezTo>
                <a:close/>
                <a:moveTo>
                  <a:pt x="59213" y="962389"/>
                </a:moveTo>
                <a:cubicBezTo>
                  <a:pt x="59213" y="965274"/>
                  <a:pt x="59213" y="967239"/>
                  <a:pt x="59213" y="969203"/>
                </a:cubicBezTo>
                <a:cubicBezTo>
                  <a:pt x="59213" y="972172"/>
                  <a:pt x="60133" y="973008"/>
                  <a:pt x="63394" y="973635"/>
                </a:cubicBezTo>
                <a:cubicBezTo>
                  <a:pt x="64523" y="973844"/>
                  <a:pt x="65568" y="972924"/>
                  <a:pt x="65191" y="971963"/>
                </a:cubicBezTo>
                <a:cubicBezTo>
                  <a:pt x="64006" y="968300"/>
                  <a:pt x="61939" y="964981"/>
                  <a:pt x="59171" y="962305"/>
                </a:cubicBezTo>
                <a:close/>
                <a:moveTo>
                  <a:pt x="88102" y="1068412"/>
                </a:moveTo>
                <a:cubicBezTo>
                  <a:pt x="88102" y="1070586"/>
                  <a:pt x="88102" y="1072592"/>
                  <a:pt x="88102" y="1074934"/>
                </a:cubicBezTo>
                <a:cubicBezTo>
                  <a:pt x="88102" y="1077275"/>
                  <a:pt x="88771" y="1080410"/>
                  <a:pt x="89189" y="1083295"/>
                </a:cubicBezTo>
                <a:cubicBezTo>
                  <a:pt x="89189" y="1083629"/>
                  <a:pt x="89774" y="1084215"/>
                  <a:pt x="90067" y="1084173"/>
                </a:cubicBezTo>
                <a:cubicBezTo>
                  <a:pt x="90559" y="1084135"/>
                  <a:pt x="90999" y="1083851"/>
                  <a:pt x="91237" y="1083420"/>
                </a:cubicBezTo>
                <a:cubicBezTo>
                  <a:pt x="91675" y="1082254"/>
                  <a:pt x="91929" y="1081029"/>
                  <a:pt x="91990" y="1079783"/>
                </a:cubicBezTo>
                <a:cubicBezTo>
                  <a:pt x="91791" y="1075669"/>
                  <a:pt x="90428" y="1071698"/>
                  <a:pt x="88060" y="1068328"/>
                </a:cubicBezTo>
                <a:close/>
                <a:moveTo>
                  <a:pt x="1164801" y="997340"/>
                </a:moveTo>
                <a:cubicBezTo>
                  <a:pt x="1165449" y="997365"/>
                  <a:pt x="1166097" y="997294"/>
                  <a:pt x="1166724" y="997131"/>
                </a:cubicBezTo>
                <a:cubicBezTo>
                  <a:pt x="1168564" y="996462"/>
                  <a:pt x="1170612" y="995918"/>
                  <a:pt x="1170905" y="993577"/>
                </a:cubicBezTo>
                <a:cubicBezTo>
                  <a:pt x="1170905" y="992323"/>
                  <a:pt x="1168982" y="991821"/>
                  <a:pt x="1165721" y="992490"/>
                </a:cubicBezTo>
                <a:cubicBezTo>
                  <a:pt x="1164759" y="992490"/>
                  <a:pt x="1163756" y="992824"/>
                  <a:pt x="1162794" y="993075"/>
                </a:cubicBezTo>
                <a:cubicBezTo>
                  <a:pt x="1161833" y="993326"/>
                  <a:pt x="1160244" y="993995"/>
                  <a:pt x="1160704" y="995500"/>
                </a:cubicBezTo>
                <a:cubicBezTo>
                  <a:pt x="1160704" y="996211"/>
                  <a:pt x="1162083" y="996713"/>
                  <a:pt x="1162878" y="997131"/>
                </a:cubicBezTo>
                <a:cubicBezTo>
                  <a:pt x="1163492" y="997285"/>
                  <a:pt x="1164128" y="997340"/>
                  <a:pt x="1164759" y="997298"/>
                </a:cubicBezTo>
                <a:close/>
                <a:moveTo>
                  <a:pt x="55283" y="963894"/>
                </a:moveTo>
                <a:cubicBezTo>
                  <a:pt x="55283" y="961887"/>
                  <a:pt x="55283" y="961135"/>
                  <a:pt x="55283" y="960382"/>
                </a:cubicBezTo>
                <a:cubicBezTo>
                  <a:pt x="55283" y="959630"/>
                  <a:pt x="55283" y="957498"/>
                  <a:pt x="53778" y="957414"/>
                </a:cubicBezTo>
                <a:cubicBezTo>
                  <a:pt x="52544" y="957518"/>
                  <a:pt x="51394" y="958087"/>
                  <a:pt x="50559" y="959003"/>
                </a:cubicBezTo>
                <a:cubicBezTo>
                  <a:pt x="49974" y="959546"/>
                  <a:pt x="49472" y="960967"/>
                  <a:pt x="49806" y="961511"/>
                </a:cubicBezTo>
                <a:cubicBezTo>
                  <a:pt x="50870" y="963183"/>
                  <a:pt x="52072" y="964764"/>
                  <a:pt x="53402" y="966235"/>
                </a:cubicBezTo>
                <a:cubicBezTo>
                  <a:pt x="53611" y="966348"/>
                  <a:pt x="53862" y="966348"/>
                  <a:pt x="54071" y="966235"/>
                </a:cubicBezTo>
                <a:cubicBezTo>
                  <a:pt x="54489" y="966235"/>
                  <a:pt x="55032" y="965775"/>
                  <a:pt x="55116" y="965441"/>
                </a:cubicBezTo>
                <a:cubicBezTo>
                  <a:pt x="55245" y="964881"/>
                  <a:pt x="55287" y="964300"/>
                  <a:pt x="55241" y="963727"/>
                </a:cubicBezTo>
                <a:close/>
                <a:moveTo>
                  <a:pt x="62725" y="983711"/>
                </a:moveTo>
                <a:cubicBezTo>
                  <a:pt x="62619" y="986094"/>
                  <a:pt x="62959" y="988477"/>
                  <a:pt x="63728" y="990734"/>
                </a:cubicBezTo>
                <a:cubicBezTo>
                  <a:pt x="64230" y="992615"/>
                  <a:pt x="65442" y="993201"/>
                  <a:pt x="67909" y="992908"/>
                </a:cubicBezTo>
                <a:cubicBezTo>
                  <a:pt x="69121" y="992908"/>
                  <a:pt x="69832" y="991821"/>
                  <a:pt x="69414" y="990860"/>
                </a:cubicBezTo>
                <a:cubicBezTo>
                  <a:pt x="68066" y="987783"/>
                  <a:pt x="65705" y="985262"/>
                  <a:pt x="62725" y="983711"/>
                </a:cubicBezTo>
                <a:close/>
                <a:moveTo>
                  <a:pt x="251484" y="1175354"/>
                </a:moveTo>
                <a:lnTo>
                  <a:pt x="250397" y="1175354"/>
                </a:lnTo>
                <a:cubicBezTo>
                  <a:pt x="249519" y="1177194"/>
                  <a:pt x="248641" y="1178991"/>
                  <a:pt x="247847" y="1180873"/>
                </a:cubicBezTo>
                <a:cubicBezTo>
                  <a:pt x="247464" y="1181792"/>
                  <a:pt x="247224" y="1182766"/>
                  <a:pt x="247136" y="1183757"/>
                </a:cubicBezTo>
                <a:cubicBezTo>
                  <a:pt x="247136" y="1184844"/>
                  <a:pt x="247512" y="1185889"/>
                  <a:pt x="248766" y="1185680"/>
                </a:cubicBezTo>
                <a:cubicBezTo>
                  <a:pt x="249682" y="1185450"/>
                  <a:pt x="250510" y="1184953"/>
                  <a:pt x="251149" y="1184259"/>
                </a:cubicBezTo>
                <a:cubicBezTo>
                  <a:pt x="251442" y="1184008"/>
                  <a:pt x="251484" y="1183339"/>
                  <a:pt x="251484" y="1182837"/>
                </a:cubicBezTo>
                <a:cubicBezTo>
                  <a:pt x="251442" y="1180371"/>
                  <a:pt x="251400" y="1177862"/>
                  <a:pt x="251400" y="1175354"/>
                </a:cubicBezTo>
                <a:close/>
                <a:moveTo>
                  <a:pt x="86220" y="1026396"/>
                </a:moveTo>
                <a:lnTo>
                  <a:pt x="85175" y="1027148"/>
                </a:lnTo>
                <a:cubicBezTo>
                  <a:pt x="85552" y="1030116"/>
                  <a:pt x="85886" y="1033085"/>
                  <a:pt x="86304" y="1036053"/>
                </a:cubicBezTo>
                <a:cubicBezTo>
                  <a:pt x="86304" y="1036471"/>
                  <a:pt x="86848" y="1037182"/>
                  <a:pt x="87098" y="1037182"/>
                </a:cubicBezTo>
                <a:cubicBezTo>
                  <a:pt x="87820" y="1037165"/>
                  <a:pt x="88526" y="1036964"/>
                  <a:pt x="89147" y="1036596"/>
                </a:cubicBezTo>
                <a:cubicBezTo>
                  <a:pt x="90549" y="1035840"/>
                  <a:pt x="91073" y="1034092"/>
                  <a:pt x="90318" y="1032688"/>
                </a:cubicBezTo>
                <a:cubicBezTo>
                  <a:pt x="90267" y="1032596"/>
                  <a:pt x="90211" y="1032504"/>
                  <a:pt x="90150" y="1032416"/>
                </a:cubicBezTo>
                <a:cubicBezTo>
                  <a:pt x="89022" y="1030451"/>
                  <a:pt x="87558" y="1028444"/>
                  <a:pt x="86220" y="1026396"/>
                </a:cubicBezTo>
                <a:close/>
                <a:moveTo>
                  <a:pt x="187435" y="1023971"/>
                </a:moveTo>
                <a:cubicBezTo>
                  <a:pt x="187184" y="1023553"/>
                  <a:pt x="186934" y="1022800"/>
                  <a:pt x="186683" y="1022800"/>
                </a:cubicBezTo>
                <a:cubicBezTo>
                  <a:pt x="185763" y="1022800"/>
                  <a:pt x="184216" y="1022800"/>
                  <a:pt x="184049" y="1023260"/>
                </a:cubicBezTo>
                <a:cubicBezTo>
                  <a:pt x="182920" y="1026563"/>
                  <a:pt x="182084" y="1029949"/>
                  <a:pt x="181164" y="1033336"/>
                </a:cubicBezTo>
                <a:cubicBezTo>
                  <a:pt x="181164" y="1033336"/>
                  <a:pt x="181164" y="1033837"/>
                  <a:pt x="181499" y="1033963"/>
                </a:cubicBezTo>
                <a:cubicBezTo>
                  <a:pt x="181833" y="1034088"/>
                  <a:pt x="182126" y="1033963"/>
                  <a:pt x="182168" y="1033963"/>
                </a:cubicBezTo>
                <a:cubicBezTo>
                  <a:pt x="183924" y="1030952"/>
                  <a:pt x="185679" y="1027901"/>
                  <a:pt x="187394" y="1024849"/>
                </a:cubicBezTo>
                <a:cubicBezTo>
                  <a:pt x="187466" y="1024560"/>
                  <a:pt x="187480" y="1024263"/>
                  <a:pt x="187435" y="1023971"/>
                </a:cubicBezTo>
                <a:close/>
                <a:moveTo>
                  <a:pt x="75267" y="1005116"/>
                </a:moveTo>
                <a:cubicBezTo>
                  <a:pt x="74682" y="1009296"/>
                  <a:pt x="74180" y="1011847"/>
                  <a:pt x="73929" y="1014564"/>
                </a:cubicBezTo>
                <a:cubicBezTo>
                  <a:pt x="73929" y="1015191"/>
                  <a:pt x="74556" y="1016445"/>
                  <a:pt x="74807" y="1016404"/>
                </a:cubicBezTo>
                <a:cubicBezTo>
                  <a:pt x="75759" y="1016345"/>
                  <a:pt x="76675" y="1016011"/>
                  <a:pt x="77441" y="1015442"/>
                </a:cubicBezTo>
                <a:cubicBezTo>
                  <a:pt x="77991" y="1014924"/>
                  <a:pt x="78295" y="1014192"/>
                  <a:pt x="78277" y="1013435"/>
                </a:cubicBezTo>
                <a:cubicBezTo>
                  <a:pt x="78354" y="1010383"/>
                  <a:pt x="77279" y="1007411"/>
                  <a:pt x="75267" y="1005116"/>
                </a:cubicBezTo>
                <a:close/>
                <a:moveTo>
                  <a:pt x="1130143" y="1440160"/>
                </a:moveTo>
                <a:cubicBezTo>
                  <a:pt x="1130895" y="1436564"/>
                  <a:pt x="1131397" y="1434432"/>
                  <a:pt x="1131773" y="1432258"/>
                </a:cubicBezTo>
                <a:cubicBezTo>
                  <a:pt x="1132003" y="1431042"/>
                  <a:pt x="1132003" y="1429796"/>
                  <a:pt x="1131773" y="1428579"/>
                </a:cubicBezTo>
                <a:cubicBezTo>
                  <a:pt x="1131564" y="1427827"/>
                  <a:pt x="1130603" y="1427241"/>
                  <a:pt x="1129976" y="1426614"/>
                </a:cubicBezTo>
                <a:cubicBezTo>
                  <a:pt x="1129683" y="1427200"/>
                  <a:pt x="1129056" y="1427827"/>
                  <a:pt x="1129098" y="1428454"/>
                </a:cubicBezTo>
                <a:cubicBezTo>
                  <a:pt x="1129349" y="1431882"/>
                  <a:pt x="1129683" y="1435310"/>
                  <a:pt x="1130143" y="1440160"/>
                </a:cubicBezTo>
                <a:close/>
                <a:moveTo>
                  <a:pt x="1073870" y="1653836"/>
                </a:moveTo>
                <a:cubicBezTo>
                  <a:pt x="1077658" y="1651503"/>
                  <a:pt x="1080121" y="1647523"/>
                  <a:pt x="1080518" y="1643091"/>
                </a:cubicBezTo>
                <a:cubicBezTo>
                  <a:pt x="1080267" y="1643091"/>
                  <a:pt x="1079891" y="1643091"/>
                  <a:pt x="1079807" y="1643300"/>
                </a:cubicBezTo>
                <a:cubicBezTo>
                  <a:pt x="1077800" y="1646896"/>
                  <a:pt x="1075835" y="1650324"/>
                  <a:pt x="1073870" y="1653836"/>
                </a:cubicBezTo>
                <a:close/>
                <a:moveTo>
                  <a:pt x="256292" y="1176775"/>
                </a:moveTo>
                <a:cubicBezTo>
                  <a:pt x="255455" y="1179660"/>
                  <a:pt x="254368" y="1182419"/>
                  <a:pt x="256292" y="1184886"/>
                </a:cubicBezTo>
                <a:cubicBezTo>
                  <a:pt x="256628" y="1185208"/>
                  <a:pt x="257082" y="1185375"/>
                  <a:pt x="257546" y="1185346"/>
                </a:cubicBezTo>
                <a:cubicBezTo>
                  <a:pt x="257922" y="1185346"/>
                  <a:pt x="258507" y="1184677"/>
                  <a:pt x="258466" y="1184426"/>
                </a:cubicBezTo>
                <a:cubicBezTo>
                  <a:pt x="257671" y="1181876"/>
                  <a:pt x="256960" y="1179326"/>
                  <a:pt x="256292" y="1176775"/>
                </a:cubicBezTo>
                <a:close/>
                <a:moveTo>
                  <a:pt x="684898" y="1649697"/>
                </a:moveTo>
                <a:cubicBezTo>
                  <a:pt x="688526" y="1651369"/>
                  <a:pt x="692389" y="1652469"/>
                  <a:pt x="696353" y="1652958"/>
                </a:cubicBezTo>
                <a:cubicBezTo>
                  <a:pt x="696608" y="1652899"/>
                  <a:pt x="696821" y="1652732"/>
                  <a:pt x="696938" y="1652498"/>
                </a:cubicBezTo>
                <a:cubicBezTo>
                  <a:pt x="697059" y="1652305"/>
                  <a:pt x="697059" y="1652063"/>
                  <a:pt x="696938" y="1651871"/>
                </a:cubicBezTo>
                <a:cubicBezTo>
                  <a:pt x="693748" y="1648752"/>
                  <a:pt x="688978" y="1647891"/>
                  <a:pt x="684898" y="1649697"/>
                </a:cubicBezTo>
                <a:close/>
                <a:moveTo>
                  <a:pt x="844182" y="1076689"/>
                </a:moveTo>
                <a:cubicBezTo>
                  <a:pt x="845566" y="1075903"/>
                  <a:pt x="846858" y="1074967"/>
                  <a:pt x="848029" y="1073888"/>
                </a:cubicBezTo>
                <a:cubicBezTo>
                  <a:pt x="848739" y="1073052"/>
                  <a:pt x="847276" y="1070962"/>
                  <a:pt x="845938" y="1070544"/>
                </a:cubicBezTo>
                <a:cubicBezTo>
                  <a:pt x="844601" y="1070126"/>
                  <a:pt x="843806" y="1071380"/>
                  <a:pt x="843555" y="1073554"/>
                </a:cubicBezTo>
                <a:cubicBezTo>
                  <a:pt x="843622" y="1074624"/>
                  <a:pt x="843836" y="1075678"/>
                  <a:pt x="844182" y="1076689"/>
                </a:cubicBezTo>
                <a:close/>
                <a:moveTo>
                  <a:pt x="149725" y="859042"/>
                </a:moveTo>
                <a:cubicBezTo>
                  <a:pt x="148931" y="857244"/>
                  <a:pt x="148178" y="855405"/>
                  <a:pt x="147342" y="853649"/>
                </a:cubicBezTo>
                <a:cubicBezTo>
                  <a:pt x="146506" y="851893"/>
                  <a:pt x="145294" y="851809"/>
                  <a:pt x="145127" y="852520"/>
                </a:cubicBezTo>
                <a:cubicBezTo>
                  <a:pt x="144915" y="853185"/>
                  <a:pt x="144915" y="853904"/>
                  <a:pt x="145127" y="854569"/>
                </a:cubicBezTo>
                <a:cubicBezTo>
                  <a:pt x="146046" y="856283"/>
                  <a:pt x="147133" y="857913"/>
                  <a:pt x="148220" y="859544"/>
                </a:cubicBezTo>
                <a:cubicBezTo>
                  <a:pt x="148220" y="859544"/>
                  <a:pt x="148680" y="859544"/>
                  <a:pt x="148931" y="859544"/>
                </a:cubicBezTo>
                <a:cubicBezTo>
                  <a:pt x="149182" y="859544"/>
                  <a:pt x="149349" y="859335"/>
                  <a:pt x="149725" y="859042"/>
                </a:cubicBezTo>
                <a:close/>
                <a:moveTo>
                  <a:pt x="846900" y="1502870"/>
                </a:moveTo>
                <a:cubicBezTo>
                  <a:pt x="844182" y="1501867"/>
                  <a:pt x="842719" y="1501156"/>
                  <a:pt x="841172" y="1500780"/>
                </a:cubicBezTo>
                <a:cubicBezTo>
                  <a:pt x="840587" y="1500780"/>
                  <a:pt x="839793" y="1501073"/>
                  <a:pt x="839207" y="1501449"/>
                </a:cubicBezTo>
                <a:cubicBezTo>
                  <a:pt x="838622" y="1501825"/>
                  <a:pt x="839207" y="1502411"/>
                  <a:pt x="839207" y="1502829"/>
                </a:cubicBezTo>
                <a:cubicBezTo>
                  <a:pt x="839433" y="1503844"/>
                  <a:pt x="840441" y="1504480"/>
                  <a:pt x="841457" y="1504254"/>
                </a:cubicBezTo>
                <a:cubicBezTo>
                  <a:pt x="841457" y="1504250"/>
                  <a:pt x="841461" y="1504250"/>
                  <a:pt x="841465" y="1504250"/>
                </a:cubicBezTo>
                <a:cubicBezTo>
                  <a:pt x="842803" y="1503874"/>
                  <a:pt x="844182" y="1503414"/>
                  <a:pt x="846900" y="1502703"/>
                </a:cubicBezTo>
                <a:close/>
                <a:moveTo>
                  <a:pt x="1060952" y="1470470"/>
                </a:moveTo>
                <a:lnTo>
                  <a:pt x="1066513" y="1463781"/>
                </a:lnTo>
                <a:cubicBezTo>
                  <a:pt x="1066513" y="1463781"/>
                  <a:pt x="1066513" y="1463363"/>
                  <a:pt x="1066513" y="1463154"/>
                </a:cubicBezTo>
                <a:cubicBezTo>
                  <a:pt x="1061914" y="1465704"/>
                  <a:pt x="1061914" y="1465704"/>
                  <a:pt x="1060952" y="1470303"/>
                </a:cubicBezTo>
                <a:close/>
                <a:moveTo>
                  <a:pt x="1231274" y="955825"/>
                </a:moveTo>
                <a:lnTo>
                  <a:pt x="1231650" y="955825"/>
                </a:lnTo>
                <a:lnTo>
                  <a:pt x="1231650" y="947464"/>
                </a:lnTo>
                <a:lnTo>
                  <a:pt x="1231274" y="947464"/>
                </a:lnTo>
                <a:close/>
                <a:moveTo>
                  <a:pt x="54698" y="930908"/>
                </a:moveTo>
                <a:cubicBezTo>
                  <a:pt x="54097" y="933153"/>
                  <a:pt x="54680" y="935545"/>
                  <a:pt x="56245" y="937263"/>
                </a:cubicBezTo>
                <a:cubicBezTo>
                  <a:pt x="56788" y="934713"/>
                  <a:pt x="56997" y="932664"/>
                  <a:pt x="54698" y="930908"/>
                </a:cubicBezTo>
                <a:close/>
                <a:moveTo>
                  <a:pt x="707682" y="1082083"/>
                </a:moveTo>
                <a:cubicBezTo>
                  <a:pt x="706888" y="1082751"/>
                  <a:pt x="705927" y="1083170"/>
                  <a:pt x="705927" y="1083671"/>
                </a:cubicBezTo>
                <a:cubicBezTo>
                  <a:pt x="705793" y="1084608"/>
                  <a:pt x="706052" y="1085561"/>
                  <a:pt x="706637" y="1086305"/>
                </a:cubicBezTo>
                <a:cubicBezTo>
                  <a:pt x="707808" y="1087267"/>
                  <a:pt x="708351" y="1086012"/>
                  <a:pt x="708811" y="1085134"/>
                </a:cubicBezTo>
                <a:cubicBezTo>
                  <a:pt x="709083" y="1084712"/>
                  <a:pt x="709188" y="1084206"/>
                  <a:pt x="709104" y="1083713"/>
                </a:cubicBezTo>
                <a:cubicBezTo>
                  <a:pt x="708694" y="1083119"/>
                  <a:pt x="708218" y="1082572"/>
                  <a:pt x="707682" y="1082083"/>
                </a:cubicBezTo>
                <a:close/>
                <a:moveTo>
                  <a:pt x="1229727" y="1029573"/>
                </a:moveTo>
                <a:cubicBezTo>
                  <a:pt x="1230104" y="1032165"/>
                  <a:pt x="1227888" y="1034841"/>
                  <a:pt x="1230187" y="1037934"/>
                </a:cubicBezTo>
                <a:cubicBezTo>
                  <a:pt x="1230931" y="1035171"/>
                  <a:pt x="1230772" y="1032240"/>
                  <a:pt x="1229727" y="1029573"/>
                </a:cubicBezTo>
                <a:close/>
                <a:moveTo>
                  <a:pt x="29864" y="975224"/>
                </a:moveTo>
                <a:cubicBezTo>
                  <a:pt x="29530" y="974011"/>
                  <a:pt x="29154" y="972590"/>
                  <a:pt x="28694" y="971043"/>
                </a:cubicBezTo>
                <a:cubicBezTo>
                  <a:pt x="28694" y="970792"/>
                  <a:pt x="27900" y="970667"/>
                  <a:pt x="27481" y="970583"/>
                </a:cubicBezTo>
                <a:cubicBezTo>
                  <a:pt x="27063" y="970500"/>
                  <a:pt x="27063" y="971001"/>
                  <a:pt x="27105" y="971168"/>
                </a:cubicBezTo>
                <a:cubicBezTo>
                  <a:pt x="27335" y="972577"/>
                  <a:pt x="27642" y="973974"/>
                  <a:pt x="28025" y="975349"/>
                </a:cubicBezTo>
                <a:cubicBezTo>
                  <a:pt x="28025" y="975558"/>
                  <a:pt x="28778" y="975684"/>
                  <a:pt x="29196" y="975767"/>
                </a:cubicBezTo>
                <a:cubicBezTo>
                  <a:pt x="29614" y="975851"/>
                  <a:pt x="29614" y="975600"/>
                  <a:pt x="29990" y="975140"/>
                </a:cubicBezTo>
                <a:close/>
                <a:moveTo>
                  <a:pt x="997280" y="1493171"/>
                </a:moveTo>
                <a:cubicBezTo>
                  <a:pt x="996540" y="1493652"/>
                  <a:pt x="995875" y="1494246"/>
                  <a:pt x="995315" y="1494927"/>
                </a:cubicBezTo>
                <a:cubicBezTo>
                  <a:pt x="995064" y="1495387"/>
                  <a:pt x="995315" y="1496307"/>
                  <a:pt x="995775" y="1496892"/>
                </a:cubicBezTo>
                <a:cubicBezTo>
                  <a:pt x="996235" y="1497477"/>
                  <a:pt x="996736" y="1496892"/>
                  <a:pt x="997113" y="1496892"/>
                </a:cubicBezTo>
                <a:cubicBezTo>
                  <a:pt x="997740" y="1496503"/>
                  <a:pt x="998279" y="1495989"/>
                  <a:pt x="998701" y="1495387"/>
                </a:cubicBezTo>
                <a:cubicBezTo>
                  <a:pt x="998931" y="1494969"/>
                  <a:pt x="998931" y="1494467"/>
                  <a:pt x="998701" y="1494049"/>
                </a:cubicBezTo>
                <a:cubicBezTo>
                  <a:pt x="998785" y="1493464"/>
                  <a:pt x="998158" y="1493422"/>
                  <a:pt x="997405" y="1493087"/>
                </a:cubicBezTo>
                <a:close/>
                <a:moveTo>
                  <a:pt x="188982" y="1016905"/>
                </a:moveTo>
                <a:cubicBezTo>
                  <a:pt x="188245" y="1016328"/>
                  <a:pt x="187446" y="1015839"/>
                  <a:pt x="186599" y="1015442"/>
                </a:cubicBezTo>
                <a:cubicBezTo>
                  <a:pt x="186390" y="1015442"/>
                  <a:pt x="185470" y="1016445"/>
                  <a:pt x="185429" y="1017031"/>
                </a:cubicBezTo>
                <a:cubicBezTo>
                  <a:pt x="185429" y="1018327"/>
                  <a:pt x="186892" y="1019079"/>
                  <a:pt x="188188" y="1018452"/>
                </a:cubicBezTo>
                <a:cubicBezTo>
                  <a:pt x="188522" y="1018285"/>
                  <a:pt x="188606" y="1017658"/>
                  <a:pt x="188982" y="1016905"/>
                </a:cubicBezTo>
                <a:close/>
                <a:moveTo>
                  <a:pt x="1155478" y="994706"/>
                </a:moveTo>
                <a:lnTo>
                  <a:pt x="1153638" y="995626"/>
                </a:lnTo>
                <a:cubicBezTo>
                  <a:pt x="1153446" y="995759"/>
                  <a:pt x="1153325" y="995977"/>
                  <a:pt x="1153304" y="996211"/>
                </a:cubicBezTo>
                <a:cubicBezTo>
                  <a:pt x="1153638" y="996503"/>
                  <a:pt x="1154057" y="996963"/>
                  <a:pt x="1154349" y="996880"/>
                </a:cubicBezTo>
                <a:cubicBezTo>
                  <a:pt x="1155035" y="996667"/>
                  <a:pt x="1155695" y="996370"/>
                  <a:pt x="1156314" y="996002"/>
                </a:cubicBezTo>
                <a:cubicBezTo>
                  <a:pt x="1156314" y="996002"/>
                  <a:pt x="1156565" y="995584"/>
                  <a:pt x="1156690" y="995417"/>
                </a:cubicBezTo>
                <a:close/>
                <a:moveTo>
                  <a:pt x="253867" y="1191575"/>
                </a:moveTo>
                <a:cubicBezTo>
                  <a:pt x="254076" y="1191993"/>
                  <a:pt x="254118" y="1192578"/>
                  <a:pt x="254452" y="1192788"/>
                </a:cubicBezTo>
                <a:cubicBezTo>
                  <a:pt x="254786" y="1192997"/>
                  <a:pt x="256501" y="1192411"/>
                  <a:pt x="256584" y="1191492"/>
                </a:cubicBezTo>
                <a:cubicBezTo>
                  <a:pt x="256551" y="1191032"/>
                  <a:pt x="256323" y="1190605"/>
                  <a:pt x="255957" y="1190321"/>
                </a:cubicBezTo>
                <a:cubicBezTo>
                  <a:pt x="254786" y="1189861"/>
                  <a:pt x="254159" y="1190530"/>
                  <a:pt x="253867" y="1191575"/>
                </a:cubicBezTo>
                <a:close/>
                <a:moveTo>
                  <a:pt x="69498" y="981328"/>
                </a:moveTo>
                <a:lnTo>
                  <a:pt x="67533" y="979990"/>
                </a:lnTo>
                <a:cubicBezTo>
                  <a:pt x="67533" y="979990"/>
                  <a:pt x="67073" y="980366"/>
                  <a:pt x="67115" y="980450"/>
                </a:cubicBezTo>
                <a:cubicBezTo>
                  <a:pt x="67156" y="980533"/>
                  <a:pt x="67993" y="981871"/>
                  <a:pt x="68452" y="982582"/>
                </a:cubicBezTo>
                <a:close/>
                <a:moveTo>
                  <a:pt x="1147033" y="1412191"/>
                </a:moveTo>
                <a:cubicBezTo>
                  <a:pt x="1146573" y="1412693"/>
                  <a:pt x="1145946" y="1413278"/>
                  <a:pt x="1145988" y="1413362"/>
                </a:cubicBezTo>
                <a:cubicBezTo>
                  <a:pt x="1146418" y="1413905"/>
                  <a:pt x="1146891" y="1414407"/>
                  <a:pt x="1147409" y="1414867"/>
                </a:cubicBezTo>
                <a:lnTo>
                  <a:pt x="1148622" y="1413529"/>
                </a:lnTo>
                <a:close/>
                <a:moveTo>
                  <a:pt x="153990" y="871668"/>
                </a:moveTo>
                <a:lnTo>
                  <a:pt x="156331" y="873047"/>
                </a:lnTo>
                <a:cubicBezTo>
                  <a:pt x="156534" y="872914"/>
                  <a:pt x="156693" y="872725"/>
                  <a:pt x="156791" y="872504"/>
                </a:cubicBezTo>
                <a:cubicBezTo>
                  <a:pt x="156977" y="871576"/>
                  <a:pt x="156375" y="870673"/>
                  <a:pt x="155447" y="870485"/>
                </a:cubicBezTo>
                <a:cubicBezTo>
                  <a:pt x="155366" y="870472"/>
                  <a:pt x="155284" y="870459"/>
                  <a:pt x="155202" y="870455"/>
                </a:cubicBezTo>
                <a:cubicBezTo>
                  <a:pt x="154909" y="870455"/>
                  <a:pt x="154700" y="871041"/>
                  <a:pt x="153990" y="871668"/>
                </a:cubicBezTo>
                <a:close/>
                <a:moveTo>
                  <a:pt x="739999" y="1126942"/>
                </a:moveTo>
                <a:cubicBezTo>
                  <a:pt x="739999" y="1126942"/>
                  <a:pt x="740250" y="1127234"/>
                  <a:pt x="740376" y="1127276"/>
                </a:cubicBezTo>
                <a:cubicBezTo>
                  <a:pt x="740877" y="1127318"/>
                  <a:pt x="741379" y="1127318"/>
                  <a:pt x="741881" y="1127276"/>
                </a:cubicBezTo>
                <a:cubicBezTo>
                  <a:pt x="741881" y="1127276"/>
                  <a:pt x="742131" y="1127025"/>
                  <a:pt x="742215" y="1126900"/>
                </a:cubicBezTo>
                <a:cubicBezTo>
                  <a:pt x="741994" y="1126879"/>
                  <a:pt x="741768" y="1126879"/>
                  <a:pt x="741546" y="1126900"/>
                </a:cubicBezTo>
                <a:close/>
                <a:moveTo>
                  <a:pt x="889501" y="1494843"/>
                </a:moveTo>
                <a:cubicBezTo>
                  <a:pt x="889087" y="1494668"/>
                  <a:pt x="888653" y="1494538"/>
                  <a:pt x="888205" y="1494467"/>
                </a:cubicBezTo>
                <a:cubicBezTo>
                  <a:pt x="887771" y="1494551"/>
                  <a:pt x="887348" y="1494689"/>
                  <a:pt x="886951" y="1494885"/>
                </a:cubicBezTo>
                <a:cubicBezTo>
                  <a:pt x="887365" y="1495061"/>
                  <a:pt x="887800" y="1495174"/>
                  <a:pt x="888247" y="1495220"/>
                </a:cubicBezTo>
                <a:cubicBezTo>
                  <a:pt x="888724" y="1495153"/>
                  <a:pt x="889192" y="1495011"/>
                  <a:pt x="889627" y="1494802"/>
                </a:cubicBezTo>
                <a:close/>
                <a:moveTo>
                  <a:pt x="147342" y="835463"/>
                </a:moveTo>
                <a:cubicBezTo>
                  <a:pt x="147342" y="835463"/>
                  <a:pt x="147008" y="835839"/>
                  <a:pt x="147050" y="836006"/>
                </a:cubicBezTo>
                <a:cubicBezTo>
                  <a:pt x="147092" y="836174"/>
                  <a:pt x="147342" y="836383"/>
                  <a:pt x="147510" y="836550"/>
                </a:cubicBezTo>
                <a:lnTo>
                  <a:pt x="147969" y="835755"/>
                </a:lnTo>
                <a:close/>
                <a:moveTo>
                  <a:pt x="67909" y="1025016"/>
                </a:moveTo>
                <a:lnTo>
                  <a:pt x="68912" y="1025852"/>
                </a:lnTo>
                <a:cubicBezTo>
                  <a:pt x="68912" y="1025852"/>
                  <a:pt x="69163" y="1025309"/>
                  <a:pt x="68912" y="1025225"/>
                </a:cubicBezTo>
                <a:cubicBezTo>
                  <a:pt x="68632" y="1024903"/>
                  <a:pt x="68309" y="1024623"/>
                  <a:pt x="67951" y="1024389"/>
                </a:cubicBezTo>
                <a:close/>
                <a:moveTo>
                  <a:pt x="969687" y="1560522"/>
                </a:moveTo>
                <a:lnTo>
                  <a:pt x="969060" y="1560522"/>
                </a:lnTo>
                <a:lnTo>
                  <a:pt x="969520" y="1560815"/>
                </a:lnTo>
                <a:close/>
                <a:moveTo>
                  <a:pt x="1231316" y="1007248"/>
                </a:moveTo>
                <a:lnTo>
                  <a:pt x="1231316" y="1007875"/>
                </a:lnTo>
                <a:lnTo>
                  <a:pt x="1231567" y="1007373"/>
                </a:lnTo>
                <a:close/>
                <a:moveTo>
                  <a:pt x="778838" y="1316620"/>
                </a:moveTo>
                <a:lnTo>
                  <a:pt x="778378" y="1316620"/>
                </a:lnTo>
                <a:lnTo>
                  <a:pt x="778838" y="1316620"/>
                </a:lnTo>
                <a:close/>
                <a:moveTo>
                  <a:pt x="792802" y="1049055"/>
                </a:moveTo>
                <a:lnTo>
                  <a:pt x="792802" y="1048637"/>
                </a:lnTo>
                <a:lnTo>
                  <a:pt x="792300" y="1048637"/>
                </a:lnTo>
                <a:close/>
                <a:moveTo>
                  <a:pt x="665750" y="1632723"/>
                </a:moveTo>
                <a:lnTo>
                  <a:pt x="664914" y="1632472"/>
                </a:lnTo>
                <a:cubicBezTo>
                  <a:pt x="664914" y="1632472"/>
                  <a:pt x="664914" y="1632890"/>
                  <a:pt x="664914" y="1632890"/>
                </a:cubicBezTo>
                <a:close/>
              </a:path>
            </a:pathLst>
          </a:custGeom>
          <a:gradFill>
            <a:gsLst>
              <a:gs pos="43000">
                <a:srgbClr val="01F3CD"/>
              </a:gs>
              <a:gs pos="77000">
                <a:srgbClr val="0064FF"/>
              </a:gs>
              <a:gs pos="100000">
                <a:srgbClr val="0064FF">
                  <a:alpha val="0"/>
                </a:srgbClr>
              </a:gs>
            </a:gsLst>
            <a:lin ang="5400000" scaled="1"/>
          </a:gradFill>
          <a:ln w="174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98" name="图片 39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2847">
            <a:off x="5610330" y="891359"/>
            <a:ext cx="1521286" cy="863833"/>
          </a:xfrm>
          <a:prstGeom prst="rect">
            <a:avLst/>
          </a:prstGeom>
        </p:spPr>
      </p:pic>
      <p:grpSp>
        <p:nvGrpSpPr>
          <p:cNvPr id="410" name="组合 409"/>
          <p:cNvGrpSpPr/>
          <p:nvPr/>
        </p:nvGrpSpPr>
        <p:grpSpPr>
          <a:xfrm>
            <a:off x="3769113" y="2366395"/>
            <a:ext cx="5030935" cy="1569660"/>
            <a:chOff x="2685367" y="2121249"/>
            <a:chExt cx="5030935" cy="1569660"/>
          </a:xfrm>
        </p:grpSpPr>
        <p:sp>
          <p:nvSpPr>
            <p:cNvPr id="402" name="矩形 401"/>
            <p:cNvSpPr/>
            <p:nvPr/>
          </p:nvSpPr>
          <p:spPr>
            <a:xfrm>
              <a:off x="2685367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T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3" name="矩形 402"/>
            <p:cNvSpPr/>
            <p:nvPr/>
          </p:nvSpPr>
          <p:spPr>
            <a:xfrm>
              <a:off x="3406962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H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4" name="矩形 403"/>
            <p:cNvSpPr/>
            <p:nvPr/>
          </p:nvSpPr>
          <p:spPr>
            <a:xfrm>
              <a:off x="4191304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A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7" name="矩形 406"/>
            <p:cNvSpPr/>
            <p:nvPr/>
          </p:nvSpPr>
          <p:spPr>
            <a:xfrm>
              <a:off x="4934914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N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8" name="矩形 407"/>
            <p:cNvSpPr/>
            <p:nvPr/>
          </p:nvSpPr>
          <p:spPr>
            <a:xfrm>
              <a:off x="5792181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K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9" name="矩形 408"/>
            <p:cNvSpPr/>
            <p:nvPr/>
          </p:nvSpPr>
          <p:spPr>
            <a:xfrm>
              <a:off x="6629769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S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pic>
        <p:nvPicPr>
          <p:cNvPr id="411" name="图片 4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787" y="3300753"/>
            <a:ext cx="6858000" cy="86383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73258" y="3943503"/>
            <a:ext cx="59954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工作汇报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/   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工作总结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述职演示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/  5G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AI  /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  人工智能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 </a:t>
            </a:r>
            <a:endParaRPr lang="zh-CN" altLang="en-US" sz="1600" dirty="0">
              <a:solidFill>
                <a:srgbClr val="07FFFD"/>
              </a:solidFill>
              <a:effectLst/>
              <a:cs typeface="+mn-ea"/>
              <a:sym typeface="+mn-lt"/>
            </a:endParaRPr>
          </a:p>
        </p:txBody>
      </p:sp>
      <p:sp>
        <p:nvSpPr>
          <p:cNvPr id="413" name="矩形 412"/>
          <p:cNvSpPr/>
          <p:nvPr/>
        </p:nvSpPr>
        <p:spPr>
          <a:xfrm>
            <a:off x="4671945" y="4426330"/>
            <a:ext cx="33343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b="1" dirty="0">
                <a:solidFill>
                  <a:srgbClr val="07FFFD"/>
                </a:solidFill>
                <a:effectLst/>
                <a:latin typeface="Arial" panose="020B0604020202020204" pitchFamily="34" charset="0"/>
                <a:ea typeface="胡晓波真帅体" panose="02010600030101010101" pitchFamily="2" charset="-122"/>
                <a:cs typeface="Arial" panose="020B0604020202020204" pitchFamily="34" charset="0"/>
                <a:sym typeface="+mn-lt"/>
              </a:rPr>
              <a:t>2022.02.06</a:t>
            </a:r>
            <a:endParaRPr lang="zh-CN" altLang="en-US" b="1" dirty="0">
              <a:solidFill>
                <a:srgbClr val="07FFFD"/>
              </a:solidFill>
              <a:effectLst/>
              <a:latin typeface="Arial" panose="020B0604020202020204" pitchFamily="34" charset="0"/>
              <a:ea typeface="胡晓波真帅体" panose="02010600030101010101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86866" y="5326741"/>
            <a:ext cx="599543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7FFFD"/>
                </a:solidFill>
                <a:effectLst/>
                <a:cs typeface="+mn-ea"/>
                <a:sym typeface="+mn-lt"/>
              </a:rPr>
              <a:t>汇报人：</a:t>
            </a:r>
            <a:r>
              <a:rPr lang="en-US" sz="2000" b="1" dirty="0">
                <a:solidFill>
                  <a:srgbClr val="07FFFD"/>
                </a:solidFill>
                <a:effectLst/>
                <a:cs typeface="+mn-ea"/>
                <a:sym typeface="+mn-lt"/>
              </a:rPr>
              <a:t>XXX</a:t>
            </a:r>
            <a:endParaRPr lang="en-US" sz="2000" b="1" dirty="0">
              <a:solidFill>
                <a:srgbClr val="07FFFD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"/>
            <a:ext cx="12192000" cy="685579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190273" y="-1696085"/>
            <a:ext cx="3505948" cy="4768456"/>
            <a:chOff x="4190273" y="-1696085"/>
            <a:chExt cx="3505948" cy="4768456"/>
          </a:xfrm>
        </p:grpSpPr>
        <p:sp>
          <p:nvSpPr>
            <p:cNvPr id="42" name="图形 29"/>
            <p:cNvSpPr/>
            <p:nvPr/>
          </p:nvSpPr>
          <p:spPr>
            <a:xfrm>
              <a:off x="4190273" y="-1696085"/>
              <a:ext cx="3505948" cy="4768456"/>
            </a:xfrm>
            <a:custGeom>
              <a:avLst/>
              <a:gdLst>
                <a:gd name="connsiteX0" fmla="*/ 1268 w 1266576"/>
                <a:gd name="connsiteY0" fmla="*/ 899678 h 1722677"/>
                <a:gd name="connsiteX1" fmla="*/ 1812 w 1266576"/>
                <a:gd name="connsiteY1" fmla="*/ 874594 h 1722677"/>
                <a:gd name="connsiteX2" fmla="*/ 5240 w 1266576"/>
                <a:gd name="connsiteY2" fmla="*/ 865606 h 1722677"/>
                <a:gd name="connsiteX3" fmla="*/ 42281 w 1266576"/>
                <a:gd name="connsiteY3" fmla="*/ 824886 h 1722677"/>
                <a:gd name="connsiteX4" fmla="*/ 51897 w 1266576"/>
                <a:gd name="connsiteY4" fmla="*/ 822377 h 1722677"/>
                <a:gd name="connsiteX5" fmla="*/ 90443 w 1266576"/>
                <a:gd name="connsiteY5" fmla="*/ 834919 h 1722677"/>
                <a:gd name="connsiteX6" fmla="*/ 124599 w 1266576"/>
                <a:gd name="connsiteY6" fmla="*/ 846165 h 1722677"/>
                <a:gd name="connsiteX7" fmla="*/ 129742 w 1266576"/>
                <a:gd name="connsiteY7" fmla="*/ 849301 h 1722677"/>
                <a:gd name="connsiteX8" fmla="*/ 137643 w 1266576"/>
                <a:gd name="connsiteY8" fmla="*/ 856534 h 1722677"/>
                <a:gd name="connsiteX9" fmla="*/ 140820 w 1266576"/>
                <a:gd name="connsiteY9" fmla="*/ 857997 h 1722677"/>
                <a:gd name="connsiteX10" fmla="*/ 141113 w 1266576"/>
                <a:gd name="connsiteY10" fmla="*/ 853816 h 1722677"/>
                <a:gd name="connsiteX11" fmla="*/ 135762 w 1266576"/>
                <a:gd name="connsiteY11" fmla="*/ 835421 h 1722677"/>
                <a:gd name="connsiteX12" fmla="*/ 125101 w 1266576"/>
                <a:gd name="connsiteY12" fmla="*/ 791607 h 1722677"/>
                <a:gd name="connsiteX13" fmla="*/ 119039 w 1266576"/>
                <a:gd name="connsiteY13" fmla="*/ 749800 h 1722677"/>
                <a:gd name="connsiteX14" fmla="*/ 116823 w 1266576"/>
                <a:gd name="connsiteY14" fmla="*/ 732367 h 1722677"/>
                <a:gd name="connsiteX15" fmla="*/ 112224 w 1266576"/>
                <a:gd name="connsiteY15" fmla="*/ 678017 h 1722677"/>
                <a:gd name="connsiteX16" fmla="*/ 110301 w 1266576"/>
                <a:gd name="connsiteY16" fmla="*/ 642858 h 1722677"/>
                <a:gd name="connsiteX17" fmla="*/ 110050 w 1266576"/>
                <a:gd name="connsiteY17" fmla="*/ 598417 h 1722677"/>
                <a:gd name="connsiteX18" fmla="*/ 113771 w 1266576"/>
                <a:gd name="connsiteY18" fmla="*/ 539009 h 1722677"/>
                <a:gd name="connsiteX19" fmla="*/ 114440 w 1266576"/>
                <a:gd name="connsiteY19" fmla="*/ 531400 h 1722677"/>
                <a:gd name="connsiteX20" fmla="*/ 122551 w 1266576"/>
                <a:gd name="connsiteY20" fmla="*/ 478514 h 1722677"/>
                <a:gd name="connsiteX21" fmla="*/ 129992 w 1266576"/>
                <a:gd name="connsiteY21" fmla="*/ 441766 h 1722677"/>
                <a:gd name="connsiteX22" fmla="*/ 134884 w 1266576"/>
                <a:gd name="connsiteY22" fmla="*/ 422576 h 1722677"/>
                <a:gd name="connsiteX23" fmla="*/ 150352 w 1266576"/>
                <a:gd name="connsiteY23" fmla="*/ 374498 h 1722677"/>
                <a:gd name="connsiteX24" fmla="*/ 165905 w 1266576"/>
                <a:gd name="connsiteY24" fmla="*/ 337165 h 1722677"/>
                <a:gd name="connsiteX25" fmla="*/ 181750 w 1266576"/>
                <a:gd name="connsiteY25" fmla="*/ 306562 h 1722677"/>
                <a:gd name="connsiteX26" fmla="*/ 193288 w 1266576"/>
                <a:gd name="connsiteY26" fmla="*/ 283275 h 1722677"/>
                <a:gd name="connsiteX27" fmla="*/ 207712 w 1266576"/>
                <a:gd name="connsiteY27" fmla="*/ 261703 h 1722677"/>
                <a:gd name="connsiteX28" fmla="*/ 226609 w 1266576"/>
                <a:gd name="connsiteY28" fmla="*/ 237622 h 1722677"/>
                <a:gd name="connsiteX29" fmla="*/ 253072 w 1266576"/>
                <a:gd name="connsiteY29" fmla="*/ 203006 h 1722677"/>
                <a:gd name="connsiteX30" fmla="*/ 268583 w 1266576"/>
                <a:gd name="connsiteY30" fmla="*/ 187370 h 1722677"/>
                <a:gd name="connsiteX31" fmla="*/ 300022 w 1266576"/>
                <a:gd name="connsiteY31" fmla="*/ 164376 h 1722677"/>
                <a:gd name="connsiteX32" fmla="*/ 331544 w 1266576"/>
                <a:gd name="connsiteY32" fmla="*/ 141466 h 1722677"/>
                <a:gd name="connsiteX33" fmla="*/ 347556 w 1266576"/>
                <a:gd name="connsiteY33" fmla="*/ 129635 h 1722677"/>
                <a:gd name="connsiteX34" fmla="*/ 369631 w 1266576"/>
                <a:gd name="connsiteY34" fmla="*/ 114542 h 1722677"/>
                <a:gd name="connsiteX35" fmla="*/ 406253 w 1266576"/>
                <a:gd name="connsiteY35" fmla="*/ 92259 h 1722677"/>
                <a:gd name="connsiteX36" fmla="*/ 447224 w 1266576"/>
                <a:gd name="connsiteY36" fmla="*/ 66840 h 1722677"/>
                <a:gd name="connsiteX37" fmla="*/ 462944 w 1266576"/>
                <a:gd name="connsiteY37" fmla="*/ 57434 h 1722677"/>
                <a:gd name="connsiteX38" fmla="*/ 476615 w 1266576"/>
                <a:gd name="connsiteY38" fmla="*/ 50494 h 1722677"/>
                <a:gd name="connsiteX39" fmla="*/ 509726 w 1266576"/>
                <a:gd name="connsiteY39" fmla="*/ 34607 h 1722677"/>
                <a:gd name="connsiteX40" fmla="*/ 547687 w 1266576"/>
                <a:gd name="connsiteY40" fmla="*/ 16421 h 1722677"/>
                <a:gd name="connsiteX41" fmla="*/ 563824 w 1266576"/>
                <a:gd name="connsiteY41" fmla="*/ 12240 h 1722677"/>
                <a:gd name="connsiteX42" fmla="*/ 572186 w 1266576"/>
                <a:gd name="connsiteY42" fmla="*/ 11195 h 1722677"/>
                <a:gd name="connsiteX43" fmla="*/ 616209 w 1266576"/>
                <a:gd name="connsiteY43" fmla="*/ 5969 h 1722677"/>
                <a:gd name="connsiteX44" fmla="*/ 629085 w 1266576"/>
                <a:gd name="connsiteY44" fmla="*/ 4297 h 1722677"/>
                <a:gd name="connsiteX45" fmla="*/ 660859 w 1266576"/>
                <a:gd name="connsiteY45" fmla="*/ 116 h 1722677"/>
                <a:gd name="connsiteX46" fmla="*/ 676076 w 1266576"/>
                <a:gd name="connsiteY46" fmla="*/ 702 h 1722677"/>
                <a:gd name="connsiteX47" fmla="*/ 690583 w 1266576"/>
                <a:gd name="connsiteY47" fmla="*/ 1496 h 1722677"/>
                <a:gd name="connsiteX48" fmla="*/ 713452 w 1266576"/>
                <a:gd name="connsiteY48" fmla="*/ 2708 h 1722677"/>
                <a:gd name="connsiteX49" fmla="*/ 736404 w 1266576"/>
                <a:gd name="connsiteY49" fmla="*/ 3628 h 1722677"/>
                <a:gd name="connsiteX50" fmla="*/ 752416 w 1266576"/>
                <a:gd name="connsiteY50" fmla="*/ 4297 h 1722677"/>
                <a:gd name="connsiteX51" fmla="*/ 777040 w 1266576"/>
                <a:gd name="connsiteY51" fmla="*/ 9439 h 1722677"/>
                <a:gd name="connsiteX52" fmla="*/ 825955 w 1266576"/>
                <a:gd name="connsiteY52" fmla="*/ 24699 h 1722677"/>
                <a:gd name="connsiteX53" fmla="*/ 839416 w 1266576"/>
                <a:gd name="connsiteY53" fmla="*/ 31597 h 1722677"/>
                <a:gd name="connsiteX54" fmla="*/ 864501 w 1266576"/>
                <a:gd name="connsiteY54" fmla="*/ 50118 h 1722677"/>
                <a:gd name="connsiteX55" fmla="*/ 886742 w 1266576"/>
                <a:gd name="connsiteY55" fmla="*/ 66255 h 1722677"/>
                <a:gd name="connsiteX56" fmla="*/ 911116 w 1266576"/>
                <a:gd name="connsiteY56" fmla="*/ 85863 h 1722677"/>
                <a:gd name="connsiteX57" fmla="*/ 956769 w 1266576"/>
                <a:gd name="connsiteY57" fmla="*/ 125454 h 1722677"/>
                <a:gd name="connsiteX58" fmla="*/ 980683 w 1266576"/>
                <a:gd name="connsiteY58" fmla="*/ 145688 h 1722677"/>
                <a:gd name="connsiteX59" fmla="*/ 1000875 w 1266576"/>
                <a:gd name="connsiteY59" fmla="*/ 163331 h 1722677"/>
                <a:gd name="connsiteX60" fmla="*/ 1027005 w 1266576"/>
                <a:gd name="connsiteY60" fmla="*/ 185698 h 1722677"/>
                <a:gd name="connsiteX61" fmla="*/ 1041554 w 1266576"/>
                <a:gd name="connsiteY61" fmla="*/ 198240 h 1722677"/>
                <a:gd name="connsiteX62" fmla="*/ 1044731 w 1266576"/>
                <a:gd name="connsiteY62" fmla="*/ 201501 h 1722677"/>
                <a:gd name="connsiteX63" fmla="*/ 1059322 w 1266576"/>
                <a:gd name="connsiteY63" fmla="*/ 222070 h 1722677"/>
                <a:gd name="connsiteX64" fmla="*/ 1088587 w 1266576"/>
                <a:gd name="connsiteY64" fmla="*/ 262372 h 1722677"/>
                <a:gd name="connsiteX65" fmla="*/ 1115427 w 1266576"/>
                <a:gd name="connsiteY65" fmla="*/ 299622 h 1722677"/>
                <a:gd name="connsiteX66" fmla="*/ 1139257 w 1266576"/>
                <a:gd name="connsiteY66" fmla="*/ 332399 h 1722677"/>
                <a:gd name="connsiteX67" fmla="*/ 1146573 w 1266576"/>
                <a:gd name="connsiteY67" fmla="*/ 347407 h 1722677"/>
                <a:gd name="connsiteX68" fmla="*/ 1156983 w 1266576"/>
                <a:gd name="connsiteY68" fmla="*/ 380226 h 1722677"/>
                <a:gd name="connsiteX69" fmla="*/ 1170529 w 1266576"/>
                <a:gd name="connsiteY69" fmla="*/ 423287 h 1722677"/>
                <a:gd name="connsiteX70" fmla="*/ 1182569 w 1266576"/>
                <a:gd name="connsiteY70" fmla="*/ 459534 h 1722677"/>
                <a:gd name="connsiteX71" fmla="*/ 1195864 w 1266576"/>
                <a:gd name="connsiteY71" fmla="*/ 501884 h 1722677"/>
                <a:gd name="connsiteX72" fmla="*/ 1203598 w 1266576"/>
                <a:gd name="connsiteY72" fmla="*/ 525882 h 1722677"/>
                <a:gd name="connsiteX73" fmla="*/ 1216140 w 1266576"/>
                <a:gd name="connsiteY73" fmla="*/ 564386 h 1722677"/>
                <a:gd name="connsiteX74" fmla="*/ 1217561 w 1266576"/>
                <a:gd name="connsiteY74" fmla="*/ 570364 h 1722677"/>
                <a:gd name="connsiteX75" fmla="*/ 1230940 w 1266576"/>
                <a:gd name="connsiteY75" fmla="*/ 637256 h 1722677"/>
                <a:gd name="connsiteX76" fmla="*/ 1241057 w 1266576"/>
                <a:gd name="connsiteY76" fmla="*/ 685919 h 1722677"/>
                <a:gd name="connsiteX77" fmla="*/ 1248290 w 1266576"/>
                <a:gd name="connsiteY77" fmla="*/ 722667 h 1722677"/>
                <a:gd name="connsiteX78" fmla="*/ 1255898 w 1266576"/>
                <a:gd name="connsiteY78" fmla="*/ 757785 h 1722677"/>
                <a:gd name="connsiteX79" fmla="*/ 1266058 w 1266576"/>
                <a:gd name="connsiteY79" fmla="*/ 806449 h 1722677"/>
                <a:gd name="connsiteX80" fmla="*/ 1265514 w 1266576"/>
                <a:gd name="connsiteY80" fmla="*/ 818489 h 1722677"/>
                <a:gd name="connsiteX81" fmla="*/ 1254226 w 1266576"/>
                <a:gd name="connsiteY81" fmla="*/ 857453 h 1722677"/>
                <a:gd name="connsiteX82" fmla="*/ 1246325 w 1266576"/>
                <a:gd name="connsiteY82" fmla="*/ 879820 h 1722677"/>
                <a:gd name="connsiteX83" fmla="*/ 1242604 w 1266576"/>
                <a:gd name="connsiteY83" fmla="*/ 890648 h 1722677"/>
                <a:gd name="connsiteX84" fmla="*/ 1238423 w 1266576"/>
                <a:gd name="connsiteY84" fmla="*/ 913767 h 1722677"/>
                <a:gd name="connsiteX85" fmla="*/ 1236709 w 1266576"/>
                <a:gd name="connsiteY85" fmla="*/ 953526 h 1722677"/>
                <a:gd name="connsiteX86" fmla="*/ 1235162 w 1266576"/>
                <a:gd name="connsiteY86" fmla="*/ 993201 h 1722677"/>
                <a:gd name="connsiteX87" fmla="*/ 1228431 w 1266576"/>
                <a:gd name="connsiteY87" fmla="*/ 1068453 h 1722677"/>
                <a:gd name="connsiteX88" fmla="*/ 1225839 w 1266576"/>
                <a:gd name="connsiteY88" fmla="*/ 1088939 h 1722677"/>
                <a:gd name="connsiteX89" fmla="*/ 1215387 w 1266576"/>
                <a:gd name="connsiteY89" fmla="*/ 1151649 h 1722677"/>
                <a:gd name="connsiteX90" fmla="*/ 1209033 w 1266576"/>
                <a:gd name="connsiteY90" fmla="*/ 1186976 h 1722677"/>
                <a:gd name="connsiteX91" fmla="*/ 1204392 w 1266576"/>
                <a:gd name="connsiteY91" fmla="*/ 1210221 h 1722677"/>
                <a:gd name="connsiteX92" fmla="*/ 1199250 w 1266576"/>
                <a:gd name="connsiteY92" fmla="*/ 1239486 h 1722677"/>
                <a:gd name="connsiteX93" fmla="*/ 1194108 w 1266576"/>
                <a:gd name="connsiteY93" fmla="*/ 1266577 h 1722677"/>
                <a:gd name="connsiteX94" fmla="*/ 1187293 w 1266576"/>
                <a:gd name="connsiteY94" fmla="*/ 1303409 h 1722677"/>
                <a:gd name="connsiteX95" fmla="*/ 1175629 w 1266576"/>
                <a:gd name="connsiteY95" fmla="*/ 1365869 h 1722677"/>
                <a:gd name="connsiteX96" fmla="*/ 1173162 w 1266576"/>
                <a:gd name="connsiteY96" fmla="*/ 1376279 h 1722677"/>
                <a:gd name="connsiteX97" fmla="*/ 1157443 w 1266576"/>
                <a:gd name="connsiteY97" fmla="*/ 1429917 h 1722677"/>
                <a:gd name="connsiteX98" fmla="*/ 1132150 w 1266576"/>
                <a:gd name="connsiteY98" fmla="*/ 1519760 h 1722677"/>
                <a:gd name="connsiteX99" fmla="*/ 1116806 w 1266576"/>
                <a:gd name="connsiteY99" fmla="*/ 1573441 h 1722677"/>
                <a:gd name="connsiteX100" fmla="*/ 1107065 w 1266576"/>
                <a:gd name="connsiteY100" fmla="*/ 1597438 h 1722677"/>
                <a:gd name="connsiteX101" fmla="*/ 1083946 w 1266576"/>
                <a:gd name="connsiteY101" fmla="*/ 1645767 h 1722677"/>
                <a:gd name="connsiteX102" fmla="*/ 1074080 w 1266576"/>
                <a:gd name="connsiteY102" fmla="*/ 1661152 h 1722677"/>
                <a:gd name="connsiteX103" fmla="*/ 1066220 w 1266576"/>
                <a:gd name="connsiteY103" fmla="*/ 1670558 h 1722677"/>
                <a:gd name="connsiteX104" fmla="*/ 1054890 w 1266576"/>
                <a:gd name="connsiteY104" fmla="*/ 1680634 h 1722677"/>
                <a:gd name="connsiteX105" fmla="*/ 1004262 w 1266576"/>
                <a:gd name="connsiteY105" fmla="*/ 1712198 h 1722677"/>
                <a:gd name="connsiteX106" fmla="*/ 994228 w 1266576"/>
                <a:gd name="connsiteY106" fmla="*/ 1715543 h 1722677"/>
                <a:gd name="connsiteX107" fmla="*/ 976669 w 1266576"/>
                <a:gd name="connsiteY107" fmla="*/ 1716630 h 1722677"/>
                <a:gd name="connsiteX108" fmla="*/ 923198 w 1266576"/>
                <a:gd name="connsiteY108" fmla="*/ 1720142 h 1722677"/>
                <a:gd name="connsiteX109" fmla="*/ 882729 w 1266576"/>
                <a:gd name="connsiteY109" fmla="*/ 1722608 h 1722677"/>
                <a:gd name="connsiteX110" fmla="*/ 855972 w 1266576"/>
                <a:gd name="connsiteY110" fmla="*/ 1721897 h 1722677"/>
                <a:gd name="connsiteX111" fmla="*/ 847193 w 1266576"/>
                <a:gd name="connsiteY111" fmla="*/ 1719598 h 1722677"/>
                <a:gd name="connsiteX112" fmla="*/ 792342 w 1266576"/>
                <a:gd name="connsiteY112" fmla="*/ 1694263 h 1722677"/>
                <a:gd name="connsiteX113" fmla="*/ 751998 w 1266576"/>
                <a:gd name="connsiteY113" fmla="*/ 1675868 h 1722677"/>
                <a:gd name="connsiteX114" fmla="*/ 730258 w 1266576"/>
                <a:gd name="connsiteY114" fmla="*/ 1666378 h 1722677"/>
                <a:gd name="connsiteX115" fmla="*/ 712114 w 1266576"/>
                <a:gd name="connsiteY115" fmla="*/ 1660358 h 1722677"/>
                <a:gd name="connsiteX116" fmla="*/ 676494 w 1266576"/>
                <a:gd name="connsiteY116" fmla="*/ 1651369 h 1722677"/>
                <a:gd name="connsiteX117" fmla="*/ 671436 w 1266576"/>
                <a:gd name="connsiteY117" fmla="*/ 1649655 h 1722677"/>
                <a:gd name="connsiteX118" fmla="*/ 645223 w 1266576"/>
                <a:gd name="connsiteY118" fmla="*/ 1639036 h 1722677"/>
                <a:gd name="connsiteX119" fmla="*/ 623441 w 1266576"/>
                <a:gd name="connsiteY119" fmla="*/ 1629629 h 1722677"/>
                <a:gd name="connsiteX120" fmla="*/ 611443 w 1266576"/>
                <a:gd name="connsiteY120" fmla="*/ 1624696 h 1722677"/>
                <a:gd name="connsiteX121" fmla="*/ 606509 w 1266576"/>
                <a:gd name="connsiteY121" fmla="*/ 1622606 h 1722677"/>
                <a:gd name="connsiteX122" fmla="*/ 553122 w 1266576"/>
                <a:gd name="connsiteY122" fmla="*/ 1594344 h 1722677"/>
                <a:gd name="connsiteX123" fmla="*/ 528038 w 1266576"/>
                <a:gd name="connsiteY123" fmla="*/ 1581342 h 1722677"/>
                <a:gd name="connsiteX124" fmla="*/ 508346 w 1266576"/>
                <a:gd name="connsiteY124" fmla="*/ 1568215 h 1722677"/>
                <a:gd name="connsiteX125" fmla="*/ 453705 w 1266576"/>
                <a:gd name="connsiteY125" fmla="*/ 1530212 h 1722677"/>
                <a:gd name="connsiteX126" fmla="*/ 423729 w 1266576"/>
                <a:gd name="connsiteY126" fmla="*/ 1509100 h 1722677"/>
                <a:gd name="connsiteX127" fmla="*/ 420677 w 1266576"/>
                <a:gd name="connsiteY127" fmla="*/ 1505713 h 1722677"/>
                <a:gd name="connsiteX128" fmla="*/ 405543 w 1266576"/>
                <a:gd name="connsiteY128" fmla="*/ 1485395 h 1722677"/>
                <a:gd name="connsiteX129" fmla="*/ 384221 w 1266576"/>
                <a:gd name="connsiteY129" fmla="*/ 1455503 h 1722677"/>
                <a:gd name="connsiteX130" fmla="*/ 357256 w 1266576"/>
                <a:gd name="connsiteY130" fmla="*/ 1417459 h 1722677"/>
                <a:gd name="connsiteX131" fmla="*/ 353577 w 1266576"/>
                <a:gd name="connsiteY131" fmla="*/ 1412567 h 1722677"/>
                <a:gd name="connsiteX132" fmla="*/ 341034 w 1266576"/>
                <a:gd name="connsiteY132" fmla="*/ 1391664 h 1722677"/>
                <a:gd name="connsiteX133" fmla="*/ 329412 w 1266576"/>
                <a:gd name="connsiteY133" fmla="*/ 1367625 h 1722677"/>
                <a:gd name="connsiteX134" fmla="*/ 318166 w 1266576"/>
                <a:gd name="connsiteY134" fmla="*/ 1343335 h 1722677"/>
                <a:gd name="connsiteX135" fmla="*/ 309805 w 1266576"/>
                <a:gd name="connsiteY135" fmla="*/ 1326110 h 1722677"/>
                <a:gd name="connsiteX136" fmla="*/ 298349 w 1266576"/>
                <a:gd name="connsiteY136" fmla="*/ 1300273 h 1722677"/>
                <a:gd name="connsiteX137" fmla="*/ 281627 w 1266576"/>
                <a:gd name="connsiteY137" fmla="*/ 1260849 h 1722677"/>
                <a:gd name="connsiteX138" fmla="*/ 273265 w 1266576"/>
                <a:gd name="connsiteY138" fmla="*/ 1241911 h 1722677"/>
                <a:gd name="connsiteX139" fmla="*/ 268499 w 1266576"/>
                <a:gd name="connsiteY139" fmla="*/ 1234135 h 1722677"/>
                <a:gd name="connsiteX140" fmla="*/ 247596 w 1266576"/>
                <a:gd name="connsiteY140" fmla="*/ 1208549 h 1722677"/>
                <a:gd name="connsiteX141" fmla="*/ 241074 w 1266576"/>
                <a:gd name="connsiteY141" fmla="*/ 1207545 h 1722677"/>
                <a:gd name="connsiteX142" fmla="*/ 239151 w 1266576"/>
                <a:gd name="connsiteY142" fmla="*/ 1208800 h 1722677"/>
                <a:gd name="connsiteX143" fmla="*/ 229702 w 1266576"/>
                <a:gd name="connsiteY143" fmla="*/ 1209469 h 1722677"/>
                <a:gd name="connsiteX144" fmla="*/ 223975 w 1266576"/>
                <a:gd name="connsiteY144" fmla="*/ 1207336 h 1722677"/>
                <a:gd name="connsiteX145" fmla="*/ 155286 w 1266576"/>
                <a:gd name="connsiteY145" fmla="*/ 1181374 h 1722677"/>
                <a:gd name="connsiteX146" fmla="*/ 143872 w 1266576"/>
                <a:gd name="connsiteY146" fmla="*/ 1174100 h 1722677"/>
                <a:gd name="connsiteX147" fmla="*/ 127359 w 1266576"/>
                <a:gd name="connsiteY147" fmla="*/ 1156081 h 1722677"/>
                <a:gd name="connsiteX148" fmla="*/ 86680 w 1266576"/>
                <a:gd name="connsiteY148" fmla="*/ 1108337 h 1722677"/>
                <a:gd name="connsiteX149" fmla="*/ 66571 w 1266576"/>
                <a:gd name="connsiteY149" fmla="*/ 1080410 h 1722677"/>
                <a:gd name="connsiteX150" fmla="*/ 52775 w 1266576"/>
                <a:gd name="connsiteY150" fmla="*/ 1060217 h 1722677"/>
                <a:gd name="connsiteX151" fmla="*/ 40734 w 1266576"/>
                <a:gd name="connsiteY151" fmla="*/ 1039816 h 1722677"/>
                <a:gd name="connsiteX152" fmla="*/ 27774 w 1266576"/>
                <a:gd name="connsiteY152" fmla="*/ 1014731 h 1722677"/>
                <a:gd name="connsiteX153" fmla="*/ 12013 w 1266576"/>
                <a:gd name="connsiteY153" fmla="*/ 984129 h 1722677"/>
                <a:gd name="connsiteX154" fmla="*/ 8376 w 1266576"/>
                <a:gd name="connsiteY154" fmla="*/ 969622 h 1722677"/>
                <a:gd name="connsiteX155" fmla="*/ 1687 w 1266576"/>
                <a:gd name="connsiteY155" fmla="*/ 942907 h 1722677"/>
                <a:gd name="connsiteX156" fmla="*/ 14 w 1266576"/>
                <a:gd name="connsiteY156" fmla="*/ 930616 h 1722677"/>
                <a:gd name="connsiteX157" fmla="*/ 1268 w 1266576"/>
                <a:gd name="connsiteY157" fmla="*/ 899678 h 1722677"/>
                <a:gd name="connsiteX158" fmla="*/ 447768 w 1266576"/>
                <a:gd name="connsiteY158" fmla="*/ 1480127 h 1722677"/>
                <a:gd name="connsiteX159" fmla="*/ 449357 w 1266576"/>
                <a:gd name="connsiteY159" fmla="*/ 1481758 h 1722677"/>
                <a:gd name="connsiteX160" fmla="*/ 458387 w 1266576"/>
                <a:gd name="connsiteY160" fmla="*/ 1490997 h 1722677"/>
                <a:gd name="connsiteX161" fmla="*/ 478914 w 1266576"/>
                <a:gd name="connsiteY161" fmla="*/ 1509392 h 1722677"/>
                <a:gd name="connsiteX162" fmla="*/ 514283 w 1266576"/>
                <a:gd name="connsiteY162" fmla="*/ 1542044 h 1722677"/>
                <a:gd name="connsiteX163" fmla="*/ 559644 w 1266576"/>
                <a:gd name="connsiteY163" fmla="*/ 1583140 h 1722677"/>
                <a:gd name="connsiteX164" fmla="*/ 569134 w 1266576"/>
                <a:gd name="connsiteY164" fmla="*/ 1589327 h 1722677"/>
                <a:gd name="connsiteX165" fmla="*/ 605339 w 1266576"/>
                <a:gd name="connsiteY165" fmla="*/ 1604002 h 1722677"/>
                <a:gd name="connsiteX166" fmla="*/ 622062 w 1266576"/>
                <a:gd name="connsiteY166" fmla="*/ 1611109 h 1722677"/>
                <a:gd name="connsiteX167" fmla="*/ 662614 w 1266576"/>
                <a:gd name="connsiteY167" fmla="*/ 1627037 h 1722677"/>
                <a:gd name="connsiteX168" fmla="*/ 702875 w 1266576"/>
                <a:gd name="connsiteY168" fmla="*/ 1643760 h 1722677"/>
                <a:gd name="connsiteX169" fmla="*/ 707390 w 1266576"/>
                <a:gd name="connsiteY169" fmla="*/ 1645014 h 1722677"/>
                <a:gd name="connsiteX170" fmla="*/ 703836 w 1266576"/>
                <a:gd name="connsiteY170" fmla="*/ 1640834 h 1722677"/>
                <a:gd name="connsiteX171" fmla="*/ 665708 w 1266576"/>
                <a:gd name="connsiteY171" fmla="*/ 1616711 h 1722677"/>
                <a:gd name="connsiteX172" fmla="*/ 621602 w 1266576"/>
                <a:gd name="connsiteY172" fmla="*/ 1589077 h 1722677"/>
                <a:gd name="connsiteX173" fmla="*/ 595807 w 1266576"/>
                <a:gd name="connsiteY173" fmla="*/ 1572646 h 1722677"/>
                <a:gd name="connsiteX174" fmla="*/ 549819 w 1266576"/>
                <a:gd name="connsiteY174" fmla="*/ 1543883 h 1722677"/>
                <a:gd name="connsiteX175" fmla="*/ 544175 w 1266576"/>
                <a:gd name="connsiteY175" fmla="*/ 1539995 h 1722677"/>
                <a:gd name="connsiteX176" fmla="*/ 518213 w 1266576"/>
                <a:gd name="connsiteY176" fmla="*/ 1523816 h 1722677"/>
                <a:gd name="connsiteX177" fmla="*/ 492501 w 1266576"/>
                <a:gd name="connsiteY177" fmla="*/ 1507093 h 1722677"/>
                <a:gd name="connsiteX178" fmla="*/ 456171 w 1266576"/>
                <a:gd name="connsiteY178" fmla="*/ 1484392 h 1722677"/>
                <a:gd name="connsiteX179" fmla="*/ 449189 w 1266576"/>
                <a:gd name="connsiteY179" fmla="*/ 1481591 h 1722677"/>
                <a:gd name="connsiteX180" fmla="*/ 447601 w 1266576"/>
                <a:gd name="connsiteY180" fmla="*/ 1479960 h 1722677"/>
                <a:gd name="connsiteX181" fmla="*/ 446096 w 1266576"/>
                <a:gd name="connsiteY181" fmla="*/ 1478413 h 1722677"/>
                <a:gd name="connsiteX182" fmla="*/ 445636 w 1266576"/>
                <a:gd name="connsiteY182" fmla="*/ 1477953 h 1722677"/>
                <a:gd name="connsiteX183" fmla="*/ 445218 w 1266576"/>
                <a:gd name="connsiteY183" fmla="*/ 1477953 h 1722677"/>
                <a:gd name="connsiteX184" fmla="*/ 446179 w 1266576"/>
                <a:gd name="connsiteY184" fmla="*/ 1478330 h 1722677"/>
                <a:gd name="connsiteX185" fmla="*/ 781806 w 1266576"/>
                <a:gd name="connsiteY185" fmla="*/ 1685525 h 1722677"/>
                <a:gd name="connsiteX186" fmla="*/ 781806 w 1266576"/>
                <a:gd name="connsiteY186" fmla="*/ 1685525 h 1722677"/>
                <a:gd name="connsiteX187" fmla="*/ 1089841 w 1266576"/>
                <a:gd name="connsiteY187" fmla="*/ 1452576 h 1722677"/>
                <a:gd name="connsiteX188" fmla="*/ 1091346 w 1266576"/>
                <a:gd name="connsiteY188" fmla="*/ 1451030 h 1722677"/>
                <a:gd name="connsiteX189" fmla="*/ 1094356 w 1266576"/>
                <a:gd name="connsiteY189" fmla="*/ 1447978 h 1722677"/>
                <a:gd name="connsiteX190" fmla="*/ 1098537 w 1266576"/>
                <a:gd name="connsiteY190" fmla="*/ 1446180 h 1722677"/>
                <a:gd name="connsiteX191" fmla="*/ 1119022 w 1266576"/>
                <a:gd name="connsiteY191" fmla="*/ 1429666 h 1722677"/>
                <a:gd name="connsiteX192" fmla="*/ 1119022 w 1266576"/>
                <a:gd name="connsiteY192" fmla="*/ 1429666 h 1722677"/>
                <a:gd name="connsiteX193" fmla="*/ 1111204 w 1266576"/>
                <a:gd name="connsiteY193" fmla="*/ 1432426 h 1722677"/>
                <a:gd name="connsiteX194" fmla="*/ 1094481 w 1266576"/>
                <a:gd name="connsiteY194" fmla="*/ 1447936 h 1722677"/>
                <a:gd name="connsiteX195" fmla="*/ 1091429 w 1266576"/>
                <a:gd name="connsiteY195" fmla="*/ 1451030 h 1722677"/>
                <a:gd name="connsiteX196" fmla="*/ 1089883 w 1266576"/>
                <a:gd name="connsiteY196" fmla="*/ 1452535 h 1722677"/>
                <a:gd name="connsiteX197" fmla="*/ 1092851 w 1266576"/>
                <a:gd name="connsiteY197" fmla="*/ 1521475 h 1722677"/>
                <a:gd name="connsiteX198" fmla="*/ 1094398 w 1266576"/>
                <a:gd name="connsiteY198" fmla="*/ 1519928 h 1722677"/>
                <a:gd name="connsiteX199" fmla="*/ 1102049 w 1266576"/>
                <a:gd name="connsiteY199" fmla="*/ 1512402 h 1722677"/>
                <a:gd name="connsiteX200" fmla="*/ 1102049 w 1266576"/>
                <a:gd name="connsiteY200" fmla="*/ 1512402 h 1722677"/>
                <a:gd name="connsiteX201" fmla="*/ 1094398 w 1266576"/>
                <a:gd name="connsiteY201" fmla="*/ 1519928 h 1722677"/>
                <a:gd name="connsiteX202" fmla="*/ 1092851 w 1266576"/>
                <a:gd name="connsiteY202" fmla="*/ 1521475 h 1722677"/>
                <a:gd name="connsiteX203" fmla="*/ 101438 w 1266576"/>
                <a:gd name="connsiteY203" fmla="*/ 957832 h 1722677"/>
                <a:gd name="connsiteX204" fmla="*/ 99975 w 1266576"/>
                <a:gd name="connsiteY204" fmla="*/ 959379 h 1722677"/>
                <a:gd name="connsiteX205" fmla="*/ 99975 w 1266576"/>
                <a:gd name="connsiteY205" fmla="*/ 959379 h 1722677"/>
                <a:gd name="connsiteX206" fmla="*/ 101480 w 1266576"/>
                <a:gd name="connsiteY206" fmla="*/ 957832 h 1722677"/>
                <a:gd name="connsiteX207" fmla="*/ 103110 w 1266576"/>
                <a:gd name="connsiteY207" fmla="*/ 956160 h 1722677"/>
                <a:gd name="connsiteX208" fmla="*/ 106246 w 1266576"/>
                <a:gd name="connsiteY208" fmla="*/ 954738 h 1722677"/>
                <a:gd name="connsiteX209" fmla="*/ 110427 w 1266576"/>
                <a:gd name="connsiteY209" fmla="*/ 953275 h 1722677"/>
                <a:gd name="connsiteX210" fmla="*/ 136389 w 1266576"/>
                <a:gd name="connsiteY210" fmla="*/ 938810 h 1722677"/>
                <a:gd name="connsiteX211" fmla="*/ 142744 w 1266576"/>
                <a:gd name="connsiteY211" fmla="*/ 934629 h 1722677"/>
                <a:gd name="connsiteX212" fmla="*/ 143538 w 1266576"/>
                <a:gd name="connsiteY212" fmla="*/ 931243 h 1722677"/>
                <a:gd name="connsiteX213" fmla="*/ 139357 w 1266576"/>
                <a:gd name="connsiteY213" fmla="*/ 929111 h 1722677"/>
                <a:gd name="connsiteX214" fmla="*/ 137392 w 1266576"/>
                <a:gd name="connsiteY214" fmla="*/ 930239 h 1722677"/>
                <a:gd name="connsiteX215" fmla="*/ 108796 w 1266576"/>
                <a:gd name="connsiteY215" fmla="*/ 951895 h 1722677"/>
                <a:gd name="connsiteX216" fmla="*/ 106455 w 1266576"/>
                <a:gd name="connsiteY216" fmla="*/ 954822 h 1722677"/>
                <a:gd name="connsiteX217" fmla="*/ 103320 w 1266576"/>
                <a:gd name="connsiteY217" fmla="*/ 956243 h 1722677"/>
                <a:gd name="connsiteX218" fmla="*/ 835403 w 1266576"/>
                <a:gd name="connsiteY218" fmla="*/ 1510814 h 1722677"/>
                <a:gd name="connsiteX219" fmla="*/ 835403 w 1266576"/>
                <a:gd name="connsiteY219" fmla="*/ 1510814 h 1722677"/>
                <a:gd name="connsiteX220" fmla="*/ 1089715 w 1266576"/>
                <a:gd name="connsiteY220" fmla="*/ 1446431 h 1722677"/>
                <a:gd name="connsiteX221" fmla="*/ 1091262 w 1266576"/>
                <a:gd name="connsiteY221" fmla="*/ 1444842 h 1722677"/>
                <a:gd name="connsiteX222" fmla="*/ 1091262 w 1266576"/>
                <a:gd name="connsiteY222" fmla="*/ 1444842 h 1722677"/>
                <a:gd name="connsiteX223" fmla="*/ 1089715 w 1266576"/>
                <a:gd name="connsiteY223" fmla="*/ 1446431 h 1722677"/>
                <a:gd name="connsiteX224" fmla="*/ 1088169 w 1266576"/>
                <a:gd name="connsiteY224" fmla="*/ 1447978 h 1722677"/>
                <a:gd name="connsiteX225" fmla="*/ 1074414 w 1266576"/>
                <a:gd name="connsiteY225" fmla="*/ 1461732 h 1722677"/>
                <a:gd name="connsiteX226" fmla="*/ 1074414 w 1266576"/>
                <a:gd name="connsiteY226" fmla="*/ 1461732 h 1722677"/>
                <a:gd name="connsiteX227" fmla="*/ 1085409 w 1266576"/>
                <a:gd name="connsiteY227" fmla="*/ 1451531 h 1722677"/>
                <a:gd name="connsiteX228" fmla="*/ 1088127 w 1266576"/>
                <a:gd name="connsiteY228" fmla="*/ 1447978 h 1722677"/>
                <a:gd name="connsiteX229" fmla="*/ 67825 w 1266576"/>
                <a:gd name="connsiteY229" fmla="*/ 1074139 h 1722677"/>
                <a:gd name="connsiteX230" fmla="*/ 67825 w 1266576"/>
                <a:gd name="connsiteY230" fmla="*/ 1074139 h 1722677"/>
                <a:gd name="connsiteX231" fmla="*/ 69414 w 1266576"/>
                <a:gd name="connsiteY231" fmla="*/ 1075686 h 1722677"/>
                <a:gd name="connsiteX232" fmla="*/ 97467 w 1266576"/>
                <a:gd name="connsiteY232" fmla="*/ 1108463 h 1722677"/>
                <a:gd name="connsiteX233" fmla="*/ 94624 w 1266576"/>
                <a:gd name="connsiteY233" fmla="*/ 1103237 h 1722677"/>
                <a:gd name="connsiteX234" fmla="*/ 82082 w 1266576"/>
                <a:gd name="connsiteY234" fmla="*/ 1089817 h 1722677"/>
                <a:gd name="connsiteX235" fmla="*/ 69163 w 1266576"/>
                <a:gd name="connsiteY235" fmla="*/ 1075770 h 1722677"/>
                <a:gd name="connsiteX236" fmla="*/ 1034614 w 1266576"/>
                <a:gd name="connsiteY236" fmla="*/ 1025058 h 1722677"/>
                <a:gd name="connsiteX237" fmla="*/ 1036035 w 1266576"/>
                <a:gd name="connsiteY237" fmla="*/ 1023594 h 1722677"/>
                <a:gd name="connsiteX238" fmla="*/ 1037624 w 1266576"/>
                <a:gd name="connsiteY238" fmla="*/ 1021964 h 1722677"/>
                <a:gd name="connsiteX239" fmla="*/ 1049581 w 1266576"/>
                <a:gd name="connsiteY239" fmla="*/ 1013979 h 1722677"/>
                <a:gd name="connsiteX240" fmla="*/ 1079765 w 1266576"/>
                <a:gd name="connsiteY240" fmla="*/ 989354 h 1722677"/>
                <a:gd name="connsiteX241" fmla="*/ 1122534 w 1266576"/>
                <a:gd name="connsiteY241" fmla="*/ 954822 h 1722677"/>
                <a:gd name="connsiteX242" fmla="*/ 1127927 w 1266576"/>
                <a:gd name="connsiteY242" fmla="*/ 946753 h 1722677"/>
                <a:gd name="connsiteX243" fmla="*/ 1138797 w 1266576"/>
                <a:gd name="connsiteY243" fmla="*/ 906995 h 1722677"/>
                <a:gd name="connsiteX244" fmla="*/ 1139382 w 1266576"/>
                <a:gd name="connsiteY244" fmla="*/ 901351 h 1722677"/>
                <a:gd name="connsiteX245" fmla="*/ 1138379 w 1266576"/>
                <a:gd name="connsiteY245" fmla="*/ 901643 h 1722677"/>
                <a:gd name="connsiteX246" fmla="*/ 1115719 w 1266576"/>
                <a:gd name="connsiteY246" fmla="*/ 928358 h 1722677"/>
                <a:gd name="connsiteX247" fmla="*/ 1097324 w 1266576"/>
                <a:gd name="connsiteY247" fmla="*/ 949763 h 1722677"/>
                <a:gd name="connsiteX248" fmla="*/ 1072240 w 1266576"/>
                <a:gd name="connsiteY248" fmla="*/ 979613 h 1722677"/>
                <a:gd name="connsiteX249" fmla="*/ 1059363 w 1266576"/>
                <a:gd name="connsiteY249" fmla="*/ 994748 h 1722677"/>
                <a:gd name="connsiteX250" fmla="*/ 1039631 w 1266576"/>
                <a:gd name="connsiteY250" fmla="*/ 1018034 h 1722677"/>
                <a:gd name="connsiteX251" fmla="*/ 1037707 w 1266576"/>
                <a:gd name="connsiteY251" fmla="*/ 1022215 h 1722677"/>
                <a:gd name="connsiteX252" fmla="*/ 1036119 w 1266576"/>
                <a:gd name="connsiteY252" fmla="*/ 1023845 h 1722677"/>
                <a:gd name="connsiteX253" fmla="*/ 1034614 w 1266576"/>
                <a:gd name="connsiteY253" fmla="*/ 1025225 h 1722677"/>
                <a:gd name="connsiteX254" fmla="*/ 1034614 w 1266576"/>
                <a:gd name="connsiteY254" fmla="*/ 1025434 h 1722677"/>
                <a:gd name="connsiteX255" fmla="*/ 50977 w 1266576"/>
                <a:gd name="connsiteY255" fmla="*/ 1002189 h 1722677"/>
                <a:gd name="connsiteX256" fmla="*/ 50977 w 1266576"/>
                <a:gd name="connsiteY256" fmla="*/ 1002189 h 1722677"/>
                <a:gd name="connsiteX257" fmla="*/ 50977 w 1266576"/>
                <a:gd name="connsiteY257" fmla="*/ 1002189 h 1722677"/>
                <a:gd name="connsiteX258" fmla="*/ 361980 w 1266576"/>
                <a:gd name="connsiteY258" fmla="*/ 1150855 h 1722677"/>
                <a:gd name="connsiteX259" fmla="*/ 360391 w 1266576"/>
                <a:gd name="connsiteY259" fmla="*/ 1149392 h 1722677"/>
                <a:gd name="connsiteX260" fmla="*/ 350901 w 1266576"/>
                <a:gd name="connsiteY260" fmla="*/ 1139442 h 1722677"/>
                <a:gd name="connsiteX261" fmla="*/ 321260 w 1266576"/>
                <a:gd name="connsiteY261" fmla="*/ 1110720 h 1722677"/>
                <a:gd name="connsiteX262" fmla="*/ 282588 w 1266576"/>
                <a:gd name="connsiteY262" fmla="*/ 1072634 h 1722677"/>
                <a:gd name="connsiteX263" fmla="*/ 243122 w 1266576"/>
                <a:gd name="connsiteY263" fmla="*/ 1034297 h 1722677"/>
                <a:gd name="connsiteX264" fmla="*/ 232754 w 1266576"/>
                <a:gd name="connsiteY264" fmla="*/ 1023971 h 1722677"/>
                <a:gd name="connsiteX265" fmla="*/ 231333 w 1266576"/>
                <a:gd name="connsiteY265" fmla="*/ 1023678 h 1722677"/>
                <a:gd name="connsiteX266" fmla="*/ 230664 w 1266576"/>
                <a:gd name="connsiteY266" fmla="*/ 1024807 h 1722677"/>
                <a:gd name="connsiteX267" fmla="*/ 230915 w 1266576"/>
                <a:gd name="connsiteY267" fmla="*/ 1026270 h 1722677"/>
                <a:gd name="connsiteX268" fmla="*/ 237018 w 1266576"/>
                <a:gd name="connsiteY268" fmla="*/ 1047592 h 1722677"/>
                <a:gd name="connsiteX269" fmla="*/ 241826 w 1266576"/>
                <a:gd name="connsiteY269" fmla="*/ 1054323 h 1722677"/>
                <a:gd name="connsiteX270" fmla="*/ 271927 w 1266576"/>
                <a:gd name="connsiteY270" fmla="*/ 1079114 h 1722677"/>
                <a:gd name="connsiteX271" fmla="*/ 319964 w 1266576"/>
                <a:gd name="connsiteY271" fmla="*/ 1118162 h 1722677"/>
                <a:gd name="connsiteX272" fmla="*/ 356336 w 1266576"/>
                <a:gd name="connsiteY272" fmla="*/ 1147427 h 1722677"/>
                <a:gd name="connsiteX273" fmla="*/ 360517 w 1266576"/>
                <a:gd name="connsiteY273" fmla="*/ 1149266 h 1722677"/>
                <a:gd name="connsiteX274" fmla="*/ 362147 w 1266576"/>
                <a:gd name="connsiteY274" fmla="*/ 1150897 h 1722677"/>
                <a:gd name="connsiteX275" fmla="*/ 53945 w 1266576"/>
                <a:gd name="connsiteY275" fmla="*/ 1006872 h 1722677"/>
                <a:gd name="connsiteX276" fmla="*/ 53945 w 1266576"/>
                <a:gd name="connsiteY276" fmla="*/ 1006579 h 1722677"/>
                <a:gd name="connsiteX277" fmla="*/ 54238 w 1266576"/>
                <a:gd name="connsiteY277" fmla="*/ 1006579 h 1722677"/>
                <a:gd name="connsiteX278" fmla="*/ 55827 w 1266576"/>
                <a:gd name="connsiteY278" fmla="*/ 1008084 h 1722677"/>
                <a:gd name="connsiteX279" fmla="*/ 59464 w 1266576"/>
                <a:gd name="connsiteY279" fmla="*/ 1016027 h 1722677"/>
                <a:gd name="connsiteX280" fmla="*/ 61429 w 1266576"/>
                <a:gd name="connsiteY280" fmla="*/ 1016613 h 1722677"/>
                <a:gd name="connsiteX281" fmla="*/ 61680 w 1266576"/>
                <a:gd name="connsiteY281" fmla="*/ 1014690 h 1722677"/>
                <a:gd name="connsiteX282" fmla="*/ 55701 w 1266576"/>
                <a:gd name="connsiteY282" fmla="*/ 1008209 h 1722677"/>
                <a:gd name="connsiteX283" fmla="*/ 243958 w 1266576"/>
                <a:gd name="connsiteY283" fmla="*/ 1201316 h 1722677"/>
                <a:gd name="connsiteX284" fmla="*/ 245505 w 1266576"/>
                <a:gd name="connsiteY284" fmla="*/ 1199728 h 1722677"/>
                <a:gd name="connsiteX285" fmla="*/ 245798 w 1266576"/>
                <a:gd name="connsiteY285" fmla="*/ 1199518 h 1722677"/>
                <a:gd name="connsiteX286" fmla="*/ 245798 w 1266576"/>
                <a:gd name="connsiteY286" fmla="*/ 1199811 h 1722677"/>
                <a:gd name="connsiteX287" fmla="*/ 244126 w 1266576"/>
                <a:gd name="connsiteY287" fmla="*/ 1201316 h 1722677"/>
                <a:gd name="connsiteX288" fmla="*/ 244126 w 1266576"/>
                <a:gd name="connsiteY288" fmla="*/ 1201567 h 1722677"/>
                <a:gd name="connsiteX289" fmla="*/ 369631 w 1266576"/>
                <a:gd name="connsiteY289" fmla="*/ 1158464 h 1722677"/>
                <a:gd name="connsiteX290" fmla="*/ 369380 w 1266576"/>
                <a:gd name="connsiteY290" fmla="*/ 1158255 h 1722677"/>
                <a:gd name="connsiteX291" fmla="*/ 369631 w 1266576"/>
                <a:gd name="connsiteY291" fmla="*/ 1158464 h 1722677"/>
                <a:gd name="connsiteX292" fmla="*/ 369631 w 1266576"/>
                <a:gd name="connsiteY292" fmla="*/ 1158464 h 1722677"/>
                <a:gd name="connsiteX293" fmla="*/ 364990 w 1266576"/>
                <a:gd name="connsiteY293" fmla="*/ 1160053 h 1722677"/>
                <a:gd name="connsiteX294" fmla="*/ 363443 w 1266576"/>
                <a:gd name="connsiteY294" fmla="*/ 1158506 h 1722677"/>
                <a:gd name="connsiteX295" fmla="*/ 359262 w 1266576"/>
                <a:gd name="connsiteY295" fmla="*/ 1153991 h 1722677"/>
                <a:gd name="connsiteX296" fmla="*/ 340867 w 1266576"/>
                <a:gd name="connsiteY296" fmla="*/ 1139024 h 1722677"/>
                <a:gd name="connsiteX297" fmla="*/ 312355 w 1266576"/>
                <a:gd name="connsiteY297" fmla="*/ 1116030 h 1722677"/>
                <a:gd name="connsiteX298" fmla="*/ 288274 w 1266576"/>
                <a:gd name="connsiteY298" fmla="*/ 1095962 h 1722677"/>
                <a:gd name="connsiteX299" fmla="*/ 250230 w 1266576"/>
                <a:gd name="connsiteY299" fmla="*/ 1065276 h 1722677"/>
                <a:gd name="connsiteX300" fmla="*/ 242328 w 1266576"/>
                <a:gd name="connsiteY300" fmla="*/ 1059298 h 1722677"/>
                <a:gd name="connsiteX301" fmla="*/ 240907 w 1266576"/>
                <a:gd name="connsiteY301" fmla="*/ 1059298 h 1722677"/>
                <a:gd name="connsiteX302" fmla="*/ 240321 w 1266576"/>
                <a:gd name="connsiteY302" fmla="*/ 1060510 h 1722677"/>
                <a:gd name="connsiteX303" fmla="*/ 245296 w 1266576"/>
                <a:gd name="connsiteY303" fmla="*/ 1082083 h 1722677"/>
                <a:gd name="connsiteX304" fmla="*/ 249477 w 1266576"/>
                <a:gd name="connsiteY304" fmla="*/ 1087350 h 1722677"/>
                <a:gd name="connsiteX305" fmla="*/ 255999 w 1266576"/>
                <a:gd name="connsiteY305" fmla="*/ 1091280 h 1722677"/>
                <a:gd name="connsiteX306" fmla="*/ 303617 w 1266576"/>
                <a:gd name="connsiteY306" fmla="*/ 1121841 h 1722677"/>
                <a:gd name="connsiteX307" fmla="*/ 353786 w 1266576"/>
                <a:gd name="connsiteY307" fmla="*/ 1154116 h 1722677"/>
                <a:gd name="connsiteX308" fmla="*/ 363401 w 1266576"/>
                <a:gd name="connsiteY308" fmla="*/ 1158506 h 1722677"/>
                <a:gd name="connsiteX309" fmla="*/ 364948 w 1266576"/>
                <a:gd name="connsiteY309" fmla="*/ 1160053 h 1722677"/>
                <a:gd name="connsiteX310" fmla="*/ 365157 w 1266576"/>
                <a:gd name="connsiteY310" fmla="*/ 1160303 h 1722677"/>
                <a:gd name="connsiteX311" fmla="*/ 1075961 w 1266576"/>
                <a:gd name="connsiteY311" fmla="*/ 286578 h 1722677"/>
                <a:gd name="connsiteX312" fmla="*/ 1075961 w 1266576"/>
                <a:gd name="connsiteY312" fmla="*/ 286578 h 1722677"/>
                <a:gd name="connsiteX313" fmla="*/ 1074372 w 1266576"/>
                <a:gd name="connsiteY313" fmla="*/ 285073 h 1722677"/>
                <a:gd name="connsiteX314" fmla="*/ 1073996 w 1266576"/>
                <a:gd name="connsiteY314" fmla="*/ 281352 h 1722677"/>
                <a:gd name="connsiteX315" fmla="*/ 1066094 w 1266576"/>
                <a:gd name="connsiteY315" fmla="*/ 262330 h 1722677"/>
                <a:gd name="connsiteX316" fmla="*/ 1055057 w 1266576"/>
                <a:gd name="connsiteY316" fmla="*/ 236284 h 1722677"/>
                <a:gd name="connsiteX317" fmla="*/ 1043059 w 1266576"/>
                <a:gd name="connsiteY317" fmla="*/ 207354 h 1722677"/>
                <a:gd name="connsiteX318" fmla="*/ 1035324 w 1266576"/>
                <a:gd name="connsiteY318" fmla="*/ 200957 h 1722677"/>
                <a:gd name="connsiteX319" fmla="*/ 1015215 w 1266576"/>
                <a:gd name="connsiteY319" fmla="*/ 196359 h 1722677"/>
                <a:gd name="connsiteX320" fmla="*/ 996653 w 1266576"/>
                <a:gd name="connsiteY320" fmla="*/ 191802 h 1722677"/>
                <a:gd name="connsiteX321" fmla="*/ 991427 w 1266576"/>
                <a:gd name="connsiteY321" fmla="*/ 190840 h 1722677"/>
                <a:gd name="connsiteX322" fmla="*/ 990131 w 1266576"/>
                <a:gd name="connsiteY322" fmla="*/ 191384 h 1722677"/>
                <a:gd name="connsiteX323" fmla="*/ 990131 w 1266576"/>
                <a:gd name="connsiteY323" fmla="*/ 193474 h 1722677"/>
                <a:gd name="connsiteX324" fmla="*/ 991051 w 1266576"/>
                <a:gd name="connsiteY324" fmla="*/ 194686 h 1722677"/>
                <a:gd name="connsiteX325" fmla="*/ 1036788 w 1266576"/>
                <a:gd name="connsiteY325" fmla="*/ 244855 h 1722677"/>
                <a:gd name="connsiteX326" fmla="*/ 1062959 w 1266576"/>
                <a:gd name="connsiteY326" fmla="*/ 273660 h 1722677"/>
                <a:gd name="connsiteX327" fmla="*/ 1074456 w 1266576"/>
                <a:gd name="connsiteY327" fmla="*/ 285031 h 1722677"/>
                <a:gd name="connsiteX328" fmla="*/ 643843 w 1266576"/>
                <a:gd name="connsiteY328" fmla="*/ 1598190 h 1722677"/>
                <a:gd name="connsiteX329" fmla="*/ 644052 w 1266576"/>
                <a:gd name="connsiteY329" fmla="*/ 1598190 h 1722677"/>
                <a:gd name="connsiteX330" fmla="*/ 643843 w 1266576"/>
                <a:gd name="connsiteY330" fmla="*/ 1598190 h 1722677"/>
                <a:gd name="connsiteX331" fmla="*/ 640791 w 1266576"/>
                <a:gd name="connsiteY331" fmla="*/ 1596811 h 1722677"/>
                <a:gd name="connsiteX332" fmla="*/ 639202 w 1266576"/>
                <a:gd name="connsiteY332" fmla="*/ 1595138 h 1722677"/>
                <a:gd name="connsiteX333" fmla="*/ 636192 w 1266576"/>
                <a:gd name="connsiteY333" fmla="*/ 1593717 h 1722677"/>
                <a:gd name="connsiteX334" fmla="*/ 636192 w 1266576"/>
                <a:gd name="connsiteY334" fmla="*/ 1593717 h 1722677"/>
                <a:gd name="connsiteX335" fmla="*/ 639202 w 1266576"/>
                <a:gd name="connsiteY335" fmla="*/ 1595138 h 1722677"/>
                <a:gd name="connsiteX336" fmla="*/ 640791 w 1266576"/>
                <a:gd name="connsiteY336" fmla="*/ 1596769 h 1722677"/>
                <a:gd name="connsiteX337" fmla="*/ 625532 w 1266576"/>
                <a:gd name="connsiteY337" fmla="*/ 1585899 h 1722677"/>
                <a:gd name="connsiteX338" fmla="*/ 627078 w 1266576"/>
                <a:gd name="connsiteY338" fmla="*/ 1587446 h 1722677"/>
                <a:gd name="connsiteX339" fmla="*/ 631635 w 1266576"/>
                <a:gd name="connsiteY339" fmla="*/ 1590456 h 1722677"/>
                <a:gd name="connsiteX340" fmla="*/ 631635 w 1266576"/>
                <a:gd name="connsiteY340" fmla="*/ 1590749 h 1722677"/>
                <a:gd name="connsiteX341" fmla="*/ 631343 w 1266576"/>
                <a:gd name="connsiteY341" fmla="*/ 1590749 h 1722677"/>
                <a:gd name="connsiteX342" fmla="*/ 626786 w 1266576"/>
                <a:gd name="connsiteY342" fmla="*/ 1587697 h 1722677"/>
                <a:gd name="connsiteX343" fmla="*/ 625239 w 1266576"/>
                <a:gd name="connsiteY343" fmla="*/ 1586150 h 1722677"/>
                <a:gd name="connsiteX344" fmla="*/ 622145 w 1266576"/>
                <a:gd name="connsiteY344" fmla="*/ 1584645 h 1722677"/>
                <a:gd name="connsiteX345" fmla="*/ 616710 w 1266576"/>
                <a:gd name="connsiteY345" fmla="*/ 1579461 h 1722677"/>
                <a:gd name="connsiteX346" fmla="*/ 605422 w 1266576"/>
                <a:gd name="connsiteY346" fmla="*/ 1571643 h 1722677"/>
                <a:gd name="connsiteX347" fmla="*/ 586693 w 1266576"/>
                <a:gd name="connsiteY347" fmla="*/ 1558474 h 1722677"/>
                <a:gd name="connsiteX348" fmla="*/ 555881 w 1266576"/>
                <a:gd name="connsiteY348" fmla="*/ 1537319 h 1722677"/>
                <a:gd name="connsiteX349" fmla="*/ 536650 w 1266576"/>
                <a:gd name="connsiteY349" fmla="*/ 1524986 h 1722677"/>
                <a:gd name="connsiteX350" fmla="*/ 497644 w 1266576"/>
                <a:gd name="connsiteY350" fmla="*/ 1504083 h 1722677"/>
                <a:gd name="connsiteX351" fmla="*/ 485896 w 1266576"/>
                <a:gd name="connsiteY351" fmla="*/ 1498731 h 1722677"/>
                <a:gd name="connsiteX352" fmla="*/ 482635 w 1266576"/>
                <a:gd name="connsiteY352" fmla="*/ 1497310 h 1722677"/>
                <a:gd name="connsiteX353" fmla="*/ 482301 w 1266576"/>
                <a:gd name="connsiteY353" fmla="*/ 1496725 h 1722677"/>
                <a:gd name="connsiteX354" fmla="*/ 481799 w 1266576"/>
                <a:gd name="connsiteY354" fmla="*/ 1496725 h 1722677"/>
                <a:gd name="connsiteX355" fmla="*/ 482719 w 1266576"/>
                <a:gd name="connsiteY355" fmla="*/ 1497352 h 1722677"/>
                <a:gd name="connsiteX356" fmla="*/ 485980 w 1266576"/>
                <a:gd name="connsiteY356" fmla="*/ 1498773 h 1722677"/>
                <a:gd name="connsiteX357" fmla="*/ 491038 w 1266576"/>
                <a:gd name="connsiteY357" fmla="*/ 1503205 h 1722677"/>
                <a:gd name="connsiteX358" fmla="*/ 511942 w 1266576"/>
                <a:gd name="connsiteY358" fmla="*/ 1516249 h 1722677"/>
                <a:gd name="connsiteX359" fmla="*/ 557302 w 1266576"/>
                <a:gd name="connsiteY359" fmla="*/ 1544761 h 1722677"/>
                <a:gd name="connsiteX360" fmla="*/ 599360 w 1266576"/>
                <a:gd name="connsiteY360" fmla="*/ 1571309 h 1722677"/>
                <a:gd name="connsiteX361" fmla="*/ 617505 w 1266576"/>
                <a:gd name="connsiteY361" fmla="*/ 1582680 h 1722677"/>
                <a:gd name="connsiteX362" fmla="*/ 622396 w 1266576"/>
                <a:gd name="connsiteY362" fmla="*/ 1584603 h 1722677"/>
                <a:gd name="connsiteX363" fmla="*/ 625532 w 1266576"/>
                <a:gd name="connsiteY363" fmla="*/ 1585899 h 1722677"/>
                <a:gd name="connsiteX364" fmla="*/ 311310 w 1266576"/>
                <a:gd name="connsiteY364" fmla="*/ 950432 h 1722677"/>
                <a:gd name="connsiteX365" fmla="*/ 309846 w 1266576"/>
                <a:gd name="connsiteY365" fmla="*/ 947213 h 1722677"/>
                <a:gd name="connsiteX366" fmla="*/ 307881 w 1266576"/>
                <a:gd name="connsiteY366" fmla="*/ 942238 h 1722677"/>
                <a:gd name="connsiteX367" fmla="*/ 295841 w 1266576"/>
                <a:gd name="connsiteY367" fmla="*/ 920080 h 1722677"/>
                <a:gd name="connsiteX368" fmla="*/ 276317 w 1266576"/>
                <a:gd name="connsiteY368" fmla="*/ 884586 h 1722677"/>
                <a:gd name="connsiteX369" fmla="*/ 254745 w 1266576"/>
                <a:gd name="connsiteY369" fmla="*/ 844953 h 1722677"/>
                <a:gd name="connsiteX370" fmla="*/ 227696 w 1266576"/>
                <a:gd name="connsiteY370" fmla="*/ 796164 h 1722677"/>
                <a:gd name="connsiteX371" fmla="*/ 207712 w 1266576"/>
                <a:gd name="connsiteY371" fmla="*/ 760043 h 1722677"/>
                <a:gd name="connsiteX372" fmla="*/ 172636 w 1266576"/>
                <a:gd name="connsiteY372" fmla="*/ 695618 h 1722677"/>
                <a:gd name="connsiteX373" fmla="*/ 157334 w 1266576"/>
                <a:gd name="connsiteY373" fmla="*/ 667399 h 1722677"/>
                <a:gd name="connsiteX374" fmla="*/ 141155 w 1266576"/>
                <a:gd name="connsiteY374" fmla="*/ 638802 h 1722677"/>
                <a:gd name="connsiteX375" fmla="*/ 117283 w 1266576"/>
                <a:gd name="connsiteY375" fmla="*/ 594320 h 1722677"/>
                <a:gd name="connsiteX376" fmla="*/ 115109 w 1266576"/>
                <a:gd name="connsiteY376" fmla="*/ 591352 h 1722677"/>
                <a:gd name="connsiteX377" fmla="*/ 113688 w 1266576"/>
                <a:gd name="connsiteY377" fmla="*/ 596536 h 1722677"/>
                <a:gd name="connsiteX378" fmla="*/ 114357 w 1266576"/>
                <a:gd name="connsiteY378" fmla="*/ 647791 h 1722677"/>
                <a:gd name="connsiteX379" fmla="*/ 117492 w 1266576"/>
                <a:gd name="connsiteY379" fmla="*/ 657783 h 1722677"/>
                <a:gd name="connsiteX380" fmla="*/ 127693 w 1266576"/>
                <a:gd name="connsiteY380" fmla="*/ 672792 h 1722677"/>
                <a:gd name="connsiteX381" fmla="*/ 151021 w 1266576"/>
                <a:gd name="connsiteY381" fmla="*/ 707784 h 1722677"/>
                <a:gd name="connsiteX382" fmla="*/ 183255 w 1266576"/>
                <a:gd name="connsiteY382" fmla="*/ 757033 h 1722677"/>
                <a:gd name="connsiteX383" fmla="*/ 208339 w 1266576"/>
                <a:gd name="connsiteY383" fmla="*/ 794659 h 1722677"/>
                <a:gd name="connsiteX384" fmla="*/ 229242 w 1266576"/>
                <a:gd name="connsiteY384" fmla="*/ 826683 h 1722677"/>
                <a:gd name="connsiteX385" fmla="*/ 245965 w 1266576"/>
                <a:gd name="connsiteY385" fmla="*/ 852269 h 1722677"/>
                <a:gd name="connsiteX386" fmla="*/ 268123 w 1266576"/>
                <a:gd name="connsiteY386" fmla="*/ 885213 h 1722677"/>
                <a:gd name="connsiteX387" fmla="*/ 302865 w 1266576"/>
                <a:gd name="connsiteY387" fmla="*/ 938308 h 1722677"/>
                <a:gd name="connsiteX388" fmla="*/ 310181 w 1266576"/>
                <a:gd name="connsiteY388" fmla="*/ 946669 h 1722677"/>
                <a:gd name="connsiteX389" fmla="*/ 311644 w 1266576"/>
                <a:gd name="connsiteY389" fmla="*/ 949889 h 1722677"/>
                <a:gd name="connsiteX390" fmla="*/ 313149 w 1266576"/>
                <a:gd name="connsiteY390" fmla="*/ 952857 h 1722677"/>
                <a:gd name="connsiteX391" fmla="*/ 313149 w 1266576"/>
                <a:gd name="connsiteY391" fmla="*/ 952857 h 1722677"/>
                <a:gd name="connsiteX392" fmla="*/ 113771 w 1266576"/>
                <a:gd name="connsiteY392" fmla="*/ 1049557 h 1722677"/>
                <a:gd name="connsiteX393" fmla="*/ 115360 w 1266576"/>
                <a:gd name="connsiteY393" fmla="*/ 1051187 h 1722677"/>
                <a:gd name="connsiteX394" fmla="*/ 119875 w 1266576"/>
                <a:gd name="connsiteY394" fmla="*/ 1054281 h 1722677"/>
                <a:gd name="connsiteX395" fmla="*/ 123136 w 1266576"/>
                <a:gd name="connsiteY395" fmla="*/ 1055660 h 1722677"/>
                <a:gd name="connsiteX396" fmla="*/ 125895 w 1266576"/>
                <a:gd name="connsiteY396" fmla="*/ 1057333 h 1722677"/>
                <a:gd name="connsiteX397" fmla="*/ 126397 w 1266576"/>
                <a:gd name="connsiteY397" fmla="*/ 1057625 h 1722677"/>
                <a:gd name="connsiteX398" fmla="*/ 125812 w 1266576"/>
                <a:gd name="connsiteY398" fmla="*/ 1057416 h 1722677"/>
                <a:gd name="connsiteX399" fmla="*/ 123052 w 1266576"/>
                <a:gd name="connsiteY399" fmla="*/ 1055744 h 1722677"/>
                <a:gd name="connsiteX400" fmla="*/ 119875 w 1266576"/>
                <a:gd name="connsiteY400" fmla="*/ 1054239 h 1722677"/>
                <a:gd name="connsiteX401" fmla="*/ 115276 w 1266576"/>
                <a:gd name="connsiteY401" fmla="*/ 1051271 h 1722677"/>
                <a:gd name="connsiteX402" fmla="*/ 113688 w 1266576"/>
                <a:gd name="connsiteY402" fmla="*/ 1049640 h 1722677"/>
                <a:gd name="connsiteX403" fmla="*/ 113102 w 1266576"/>
                <a:gd name="connsiteY403" fmla="*/ 1049389 h 1722677"/>
                <a:gd name="connsiteX404" fmla="*/ 823154 w 1266576"/>
                <a:gd name="connsiteY404" fmla="*/ 1074139 h 1722677"/>
                <a:gd name="connsiteX405" fmla="*/ 821690 w 1266576"/>
                <a:gd name="connsiteY405" fmla="*/ 1077233 h 1722677"/>
                <a:gd name="connsiteX406" fmla="*/ 819056 w 1266576"/>
                <a:gd name="connsiteY406" fmla="*/ 1079867 h 1722677"/>
                <a:gd name="connsiteX407" fmla="*/ 805260 w 1266576"/>
                <a:gd name="connsiteY407" fmla="*/ 1100770 h 1722677"/>
                <a:gd name="connsiteX408" fmla="*/ 806514 w 1266576"/>
                <a:gd name="connsiteY408" fmla="*/ 1111724 h 1722677"/>
                <a:gd name="connsiteX409" fmla="*/ 808818 w 1266576"/>
                <a:gd name="connsiteY409" fmla="*/ 1111619 h 1722677"/>
                <a:gd name="connsiteX410" fmla="*/ 809065 w 1266576"/>
                <a:gd name="connsiteY410" fmla="*/ 1111264 h 1722677"/>
                <a:gd name="connsiteX411" fmla="*/ 810319 w 1266576"/>
                <a:gd name="connsiteY411" fmla="*/ 1108463 h 1722677"/>
                <a:gd name="connsiteX412" fmla="*/ 819307 w 1266576"/>
                <a:gd name="connsiteY412" fmla="*/ 1085887 h 1722677"/>
                <a:gd name="connsiteX413" fmla="*/ 821565 w 1266576"/>
                <a:gd name="connsiteY413" fmla="*/ 1077107 h 1722677"/>
                <a:gd name="connsiteX414" fmla="*/ 823154 w 1266576"/>
                <a:gd name="connsiteY414" fmla="*/ 1074056 h 1722677"/>
                <a:gd name="connsiteX415" fmla="*/ 823154 w 1266576"/>
                <a:gd name="connsiteY415" fmla="*/ 1074056 h 1722677"/>
                <a:gd name="connsiteX416" fmla="*/ 95460 w 1266576"/>
                <a:gd name="connsiteY416" fmla="*/ 934796 h 1722677"/>
                <a:gd name="connsiteX417" fmla="*/ 98470 w 1266576"/>
                <a:gd name="connsiteY417" fmla="*/ 933208 h 1722677"/>
                <a:gd name="connsiteX418" fmla="*/ 99975 w 1266576"/>
                <a:gd name="connsiteY418" fmla="*/ 932957 h 1722677"/>
                <a:gd name="connsiteX419" fmla="*/ 131247 w 1266576"/>
                <a:gd name="connsiteY419" fmla="*/ 921042 h 1722677"/>
                <a:gd name="connsiteX420" fmla="*/ 132375 w 1266576"/>
                <a:gd name="connsiteY420" fmla="*/ 920122 h 1722677"/>
                <a:gd name="connsiteX421" fmla="*/ 132375 w 1266576"/>
                <a:gd name="connsiteY421" fmla="*/ 918701 h 1722677"/>
                <a:gd name="connsiteX422" fmla="*/ 131288 w 1266576"/>
                <a:gd name="connsiteY422" fmla="*/ 917781 h 1722677"/>
                <a:gd name="connsiteX423" fmla="*/ 127651 w 1266576"/>
                <a:gd name="connsiteY423" fmla="*/ 918408 h 1722677"/>
                <a:gd name="connsiteX424" fmla="*/ 118830 w 1266576"/>
                <a:gd name="connsiteY424" fmla="*/ 922839 h 1722677"/>
                <a:gd name="connsiteX425" fmla="*/ 98595 w 1266576"/>
                <a:gd name="connsiteY425" fmla="*/ 933333 h 1722677"/>
                <a:gd name="connsiteX426" fmla="*/ 95543 w 1266576"/>
                <a:gd name="connsiteY426" fmla="*/ 934838 h 1722677"/>
                <a:gd name="connsiteX427" fmla="*/ 94958 w 1266576"/>
                <a:gd name="connsiteY427" fmla="*/ 934838 h 1722677"/>
                <a:gd name="connsiteX428" fmla="*/ 181164 w 1266576"/>
                <a:gd name="connsiteY428" fmla="*/ 902730 h 1722677"/>
                <a:gd name="connsiteX429" fmla="*/ 181164 w 1266576"/>
                <a:gd name="connsiteY429" fmla="*/ 902730 h 1722677"/>
                <a:gd name="connsiteX430" fmla="*/ 179701 w 1266576"/>
                <a:gd name="connsiteY430" fmla="*/ 899595 h 1722677"/>
                <a:gd name="connsiteX431" fmla="*/ 177652 w 1266576"/>
                <a:gd name="connsiteY431" fmla="*/ 894745 h 1722677"/>
                <a:gd name="connsiteX432" fmla="*/ 174893 w 1266576"/>
                <a:gd name="connsiteY432" fmla="*/ 893533 h 1722677"/>
                <a:gd name="connsiteX433" fmla="*/ 175813 w 1266576"/>
                <a:gd name="connsiteY433" fmla="*/ 896167 h 1722677"/>
                <a:gd name="connsiteX434" fmla="*/ 179785 w 1266576"/>
                <a:gd name="connsiteY434" fmla="*/ 899511 h 1722677"/>
                <a:gd name="connsiteX435" fmla="*/ 1138755 w 1266576"/>
                <a:gd name="connsiteY435" fmla="*/ 1448103 h 1722677"/>
                <a:gd name="connsiteX436" fmla="*/ 1137334 w 1266576"/>
                <a:gd name="connsiteY436" fmla="*/ 1451197 h 1722677"/>
                <a:gd name="connsiteX437" fmla="*/ 1128972 w 1266576"/>
                <a:gd name="connsiteY437" fmla="*/ 1466749 h 1722677"/>
                <a:gd name="connsiteX438" fmla="*/ 1135536 w 1266576"/>
                <a:gd name="connsiteY438" fmla="*/ 1455336 h 1722677"/>
                <a:gd name="connsiteX439" fmla="*/ 1137166 w 1266576"/>
                <a:gd name="connsiteY439" fmla="*/ 1451155 h 1722677"/>
                <a:gd name="connsiteX440" fmla="*/ 1138671 w 1266576"/>
                <a:gd name="connsiteY440" fmla="*/ 1448103 h 1722677"/>
                <a:gd name="connsiteX441" fmla="*/ 129073 w 1266576"/>
                <a:gd name="connsiteY441" fmla="*/ 853482 h 1722677"/>
                <a:gd name="connsiteX442" fmla="*/ 130703 w 1266576"/>
                <a:gd name="connsiteY442" fmla="*/ 855112 h 1722677"/>
                <a:gd name="connsiteX443" fmla="*/ 133504 w 1266576"/>
                <a:gd name="connsiteY443" fmla="*/ 858248 h 1722677"/>
                <a:gd name="connsiteX444" fmla="*/ 134048 w 1266576"/>
                <a:gd name="connsiteY444" fmla="*/ 858498 h 1722677"/>
                <a:gd name="connsiteX445" fmla="*/ 134466 w 1266576"/>
                <a:gd name="connsiteY445" fmla="*/ 858498 h 1722677"/>
                <a:gd name="connsiteX446" fmla="*/ 133421 w 1266576"/>
                <a:gd name="connsiteY446" fmla="*/ 858248 h 1722677"/>
                <a:gd name="connsiteX447" fmla="*/ 130620 w 1266576"/>
                <a:gd name="connsiteY447" fmla="*/ 855112 h 1722677"/>
                <a:gd name="connsiteX448" fmla="*/ 128989 w 1266576"/>
                <a:gd name="connsiteY448" fmla="*/ 853482 h 1722677"/>
                <a:gd name="connsiteX449" fmla="*/ 127777 w 1266576"/>
                <a:gd name="connsiteY449" fmla="*/ 852980 h 1722677"/>
                <a:gd name="connsiteX450" fmla="*/ 58544 w 1266576"/>
                <a:gd name="connsiteY450" fmla="*/ 1025016 h 1722677"/>
                <a:gd name="connsiteX451" fmla="*/ 58544 w 1266576"/>
                <a:gd name="connsiteY451" fmla="*/ 1025643 h 1722677"/>
                <a:gd name="connsiteX452" fmla="*/ 58795 w 1266576"/>
                <a:gd name="connsiteY452" fmla="*/ 1026103 h 1722677"/>
                <a:gd name="connsiteX453" fmla="*/ 58419 w 1266576"/>
                <a:gd name="connsiteY453" fmla="*/ 1025100 h 1722677"/>
                <a:gd name="connsiteX454" fmla="*/ 58419 w 1266576"/>
                <a:gd name="connsiteY454" fmla="*/ 1024389 h 1722677"/>
                <a:gd name="connsiteX455" fmla="*/ 57917 w 1266576"/>
                <a:gd name="connsiteY455" fmla="*/ 1024054 h 1722677"/>
                <a:gd name="connsiteX456" fmla="*/ 297430 w 1266576"/>
                <a:gd name="connsiteY456" fmla="*/ 973050 h 1722677"/>
                <a:gd name="connsiteX457" fmla="*/ 297430 w 1266576"/>
                <a:gd name="connsiteY457" fmla="*/ 973050 h 1722677"/>
                <a:gd name="connsiteX458" fmla="*/ 294336 w 1266576"/>
                <a:gd name="connsiteY458" fmla="*/ 971587 h 1722677"/>
                <a:gd name="connsiteX459" fmla="*/ 288985 w 1266576"/>
                <a:gd name="connsiteY459" fmla="*/ 966402 h 1722677"/>
                <a:gd name="connsiteX460" fmla="*/ 274519 w 1266576"/>
                <a:gd name="connsiteY460" fmla="*/ 956452 h 1722677"/>
                <a:gd name="connsiteX461" fmla="*/ 237478 w 1266576"/>
                <a:gd name="connsiteY461" fmla="*/ 930741 h 1722677"/>
                <a:gd name="connsiteX462" fmla="*/ 194041 w 1266576"/>
                <a:gd name="connsiteY462" fmla="*/ 900765 h 1722677"/>
                <a:gd name="connsiteX463" fmla="*/ 183046 w 1266576"/>
                <a:gd name="connsiteY463" fmla="*/ 894369 h 1722677"/>
                <a:gd name="connsiteX464" fmla="*/ 182711 w 1266576"/>
                <a:gd name="connsiteY464" fmla="*/ 896250 h 1722677"/>
                <a:gd name="connsiteX465" fmla="*/ 193456 w 1266576"/>
                <a:gd name="connsiteY465" fmla="*/ 914729 h 1722677"/>
                <a:gd name="connsiteX466" fmla="*/ 197971 w 1266576"/>
                <a:gd name="connsiteY466" fmla="*/ 918910 h 1722677"/>
                <a:gd name="connsiteX467" fmla="*/ 215864 w 1266576"/>
                <a:gd name="connsiteY467" fmla="*/ 929194 h 1722677"/>
                <a:gd name="connsiteX468" fmla="*/ 261434 w 1266576"/>
                <a:gd name="connsiteY468" fmla="*/ 954278 h 1722677"/>
                <a:gd name="connsiteX469" fmla="*/ 294461 w 1266576"/>
                <a:gd name="connsiteY469" fmla="*/ 971963 h 1722677"/>
                <a:gd name="connsiteX470" fmla="*/ 792467 w 1266576"/>
                <a:gd name="connsiteY470" fmla="*/ 1685525 h 1722677"/>
                <a:gd name="connsiteX471" fmla="*/ 795686 w 1266576"/>
                <a:gd name="connsiteY471" fmla="*/ 1686989 h 1722677"/>
                <a:gd name="connsiteX472" fmla="*/ 802375 w 1266576"/>
                <a:gd name="connsiteY472" fmla="*/ 1691755 h 1722677"/>
                <a:gd name="connsiteX473" fmla="*/ 847067 w 1266576"/>
                <a:gd name="connsiteY473" fmla="*/ 1714957 h 1722677"/>
                <a:gd name="connsiteX474" fmla="*/ 857979 w 1266576"/>
                <a:gd name="connsiteY474" fmla="*/ 1717926 h 1722677"/>
                <a:gd name="connsiteX475" fmla="*/ 865379 w 1266576"/>
                <a:gd name="connsiteY475" fmla="*/ 1717717 h 1722677"/>
                <a:gd name="connsiteX476" fmla="*/ 858899 w 1266576"/>
                <a:gd name="connsiteY476" fmla="*/ 1713536 h 1722677"/>
                <a:gd name="connsiteX477" fmla="*/ 799992 w 1266576"/>
                <a:gd name="connsiteY477" fmla="*/ 1688452 h 1722677"/>
                <a:gd name="connsiteX478" fmla="*/ 795812 w 1266576"/>
                <a:gd name="connsiteY478" fmla="*/ 1687407 h 1722677"/>
                <a:gd name="connsiteX479" fmla="*/ 792593 w 1266576"/>
                <a:gd name="connsiteY479" fmla="*/ 1685943 h 1722677"/>
                <a:gd name="connsiteX480" fmla="*/ 792258 w 1266576"/>
                <a:gd name="connsiteY480" fmla="*/ 1685358 h 1722677"/>
                <a:gd name="connsiteX481" fmla="*/ 791715 w 1266576"/>
                <a:gd name="connsiteY481" fmla="*/ 1685358 h 1722677"/>
                <a:gd name="connsiteX482" fmla="*/ 772609 w 1266576"/>
                <a:gd name="connsiteY482" fmla="*/ 1680885 h 1722677"/>
                <a:gd name="connsiteX483" fmla="*/ 772609 w 1266576"/>
                <a:gd name="connsiteY483" fmla="*/ 1680885 h 1722677"/>
                <a:gd name="connsiteX484" fmla="*/ 769473 w 1266576"/>
                <a:gd name="connsiteY484" fmla="*/ 1679463 h 1722677"/>
                <a:gd name="connsiteX485" fmla="*/ 764247 w 1266576"/>
                <a:gd name="connsiteY485" fmla="*/ 1675283 h 1722677"/>
                <a:gd name="connsiteX486" fmla="*/ 758060 w 1266576"/>
                <a:gd name="connsiteY486" fmla="*/ 1672273 h 1722677"/>
                <a:gd name="connsiteX487" fmla="*/ 719430 w 1266576"/>
                <a:gd name="connsiteY487" fmla="*/ 1653794 h 1722677"/>
                <a:gd name="connsiteX488" fmla="*/ 689622 w 1266576"/>
                <a:gd name="connsiteY488" fmla="*/ 1641753 h 1722677"/>
                <a:gd name="connsiteX489" fmla="*/ 682347 w 1266576"/>
                <a:gd name="connsiteY489" fmla="*/ 1639579 h 1722677"/>
                <a:gd name="connsiteX490" fmla="*/ 678668 w 1266576"/>
                <a:gd name="connsiteY490" fmla="*/ 1637322 h 1722677"/>
                <a:gd name="connsiteX491" fmla="*/ 678208 w 1266576"/>
                <a:gd name="connsiteY491" fmla="*/ 1637698 h 1722677"/>
                <a:gd name="connsiteX492" fmla="*/ 678208 w 1266576"/>
                <a:gd name="connsiteY492" fmla="*/ 1638325 h 1722677"/>
                <a:gd name="connsiteX493" fmla="*/ 682389 w 1266576"/>
                <a:gd name="connsiteY493" fmla="*/ 1639454 h 1722677"/>
                <a:gd name="connsiteX494" fmla="*/ 685859 w 1266576"/>
                <a:gd name="connsiteY494" fmla="*/ 1642297 h 1722677"/>
                <a:gd name="connsiteX495" fmla="*/ 710693 w 1266576"/>
                <a:gd name="connsiteY495" fmla="*/ 1654086 h 1722677"/>
                <a:gd name="connsiteX496" fmla="*/ 748319 w 1266576"/>
                <a:gd name="connsiteY496" fmla="*/ 1670809 h 1722677"/>
                <a:gd name="connsiteX497" fmla="*/ 769515 w 1266576"/>
                <a:gd name="connsiteY497" fmla="*/ 1679422 h 1722677"/>
                <a:gd name="connsiteX498" fmla="*/ 671478 w 1266576"/>
                <a:gd name="connsiteY498" fmla="*/ 1634897 h 1722677"/>
                <a:gd name="connsiteX499" fmla="*/ 671478 w 1266576"/>
                <a:gd name="connsiteY499" fmla="*/ 1634897 h 1722677"/>
                <a:gd name="connsiteX500" fmla="*/ 672648 w 1266576"/>
                <a:gd name="connsiteY500" fmla="*/ 1635399 h 1722677"/>
                <a:gd name="connsiteX501" fmla="*/ 1218523 w 1266576"/>
                <a:gd name="connsiteY501" fmla="*/ 927104 h 1722677"/>
                <a:gd name="connsiteX502" fmla="*/ 1217687 w 1266576"/>
                <a:gd name="connsiteY502" fmla="*/ 928274 h 1722677"/>
                <a:gd name="connsiteX503" fmla="*/ 1217687 w 1266576"/>
                <a:gd name="connsiteY503" fmla="*/ 928985 h 1722677"/>
                <a:gd name="connsiteX504" fmla="*/ 1218356 w 1266576"/>
                <a:gd name="connsiteY504" fmla="*/ 928442 h 1722677"/>
                <a:gd name="connsiteX505" fmla="*/ 1218356 w 1266576"/>
                <a:gd name="connsiteY505" fmla="*/ 927020 h 1722677"/>
                <a:gd name="connsiteX506" fmla="*/ 1218857 w 1266576"/>
                <a:gd name="connsiteY506" fmla="*/ 925766 h 1722677"/>
                <a:gd name="connsiteX507" fmla="*/ 898239 w 1266576"/>
                <a:gd name="connsiteY507" fmla="*/ 79884 h 1722677"/>
                <a:gd name="connsiteX508" fmla="*/ 896609 w 1266576"/>
                <a:gd name="connsiteY508" fmla="*/ 78254 h 1722677"/>
                <a:gd name="connsiteX509" fmla="*/ 885990 w 1266576"/>
                <a:gd name="connsiteY509" fmla="*/ 69098 h 1722677"/>
                <a:gd name="connsiteX510" fmla="*/ 885572 w 1266576"/>
                <a:gd name="connsiteY510" fmla="*/ 68680 h 1722677"/>
                <a:gd name="connsiteX511" fmla="*/ 885153 w 1266576"/>
                <a:gd name="connsiteY511" fmla="*/ 68680 h 1722677"/>
                <a:gd name="connsiteX512" fmla="*/ 886073 w 1266576"/>
                <a:gd name="connsiteY512" fmla="*/ 69098 h 1722677"/>
                <a:gd name="connsiteX513" fmla="*/ 896692 w 1266576"/>
                <a:gd name="connsiteY513" fmla="*/ 78254 h 1722677"/>
                <a:gd name="connsiteX514" fmla="*/ 898281 w 1266576"/>
                <a:gd name="connsiteY514" fmla="*/ 79884 h 1722677"/>
                <a:gd name="connsiteX515" fmla="*/ 901333 w 1266576"/>
                <a:gd name="connsiteY515" fmla="*/ 82978 h 1722677"/>
                <a:gd name="connsiteX516" fmla="*/ 907228 w 1266576"/>
                <a:gd name="connsiteY516" fmla="*/ 87493 h 1722677"/>
                <a:gd name="connsiteX517" fmla="*/ 910321 w 1266576"/>
                <a:gd name="connsiteY517" fmla="*/ 90629 h 1722677"/>
                <a:gd name="connsiteX518" fmla="*/ 910321 w 1266576"/>
                <a:gd name="connsiteY518" fmla="*/ 90629 h 1722677"/>
                <a:gd name="connsiteX519" fmla="*/ 907228 w 1266576"/>
                <a:gd name="connsiteY519" fmla="*/ 87493 h 1722677"/>
                <a:gd name="connsiteX520" fmla="*/ 901166 w 1266576"/>
                <a:gd name="connsiteY520" fmla="*/ 82978 h 1722677"/>
                <a:gd name="connsiteX521" fmla="*/ 898239 w 1266576"/>
                <a:gd name="connsiteY521" fmla="*/ 79884 h 1722677"/>
                <a:gd name="connsiteX522" fmla="*/ 296217 w 1266576"/>
                <a:gd name="connsiteY522" fmla="*/ 1250481 h 1722677"/>
                <a:gd name="connsiteX523" fmla="*/ 297681 w 1266576"/>
                <a:gd name="connsiteY523" fmla="*/ 1253659 h 1722677"/>
                <a:gd name="connsiteX524" fmla="*/ 298517 w 1266576"/>
                <a:gd name="connsiteY524" fmla="*/ 1256543 h 1722677"/>
                <a:gd name="connsiteX525" fmla="*/ 308718 w 1266576"/>
                <a:gd name="connsiteY525" fmla="*/ 1277071 h 1722677"/>
                <a:gd name="connsiteX526" fmla="*/ 347556 w 1266576"/>
                <a:gd name="connsiteY526" fmla="*/ 1354163 h 1722677"/>
                <a:gd name="connsiteX527" fmla="*/ 382047 w 1266576"/>
                <a:gd name="connsiteY527" fmla="*/ 1422350 h 1722677"/>
                <a:gd name="connsiteX528" fmla="*/ 388611 w 1266576"/>
                <a:gd name="connsiteY528" fmla="*/ 1430711 h 1722677"/>
                <a:gd name="connsiteX529" fmla="*/ 414406 w 1266576"/>
                <a:gd name="connsiteY529" fmla="*/ 1452284 h 1722677"/>
                <a:gd name="connsiteX530" fmla="*/ 417959 w 1266576"/>
                <a:gd name="connsiteY530" fmla="*/ 1453622 h 1722677"/>
                <a:gd name="connsiteX531" fmla="*/ 414030 w 1266576"/>
                <a:gd name="connsiteY531" fmla="*/ 1446305 h 1722677"/>
                <a:gd name="connsiteX532" fmla="*/ 408595 w 1266576"/>
                <a:gd name="connsiteY532" fmla="*/ 1437066 h 1722677"/>
                <a:gd name="connsiteX533" fmla="*/ 388569 w 1266576"/>
                <a:gd name="connsiteY533" fmla="*/ 1403620 h 1722677"/>
                <a:gd name="connsiteX534" fmla="*/ 377825 w 1266576"/>
                <a:gd name="connsiteY534" fmla="*/ 1386020 h 1722677"/>
                <a:gd name="connsiteX535" fmla="*/ 356294 w 1266576"/>
                <a:gd name="connsiteY535" fmla="*/ 1349104 h 1722677"/>
                <a:gd name="connsiteX536" fmla="*/ 334931 w 1266576"/>
                <a:gd name="connsiteY536" fmla="*/ 1313819 h 1722677"/>
                <a:gd name="connsiteX537" fmla="*/ 321302 w 1266576"/>
                <a:gd name="connsiteY537" fmla="*/ 1290825 h 1722677"/>
                <a:gd name="connsiteX538" fmla="*/ 311351 w 1266576"/>
                <a:gd name="connsiteY538" fmla="*/ 1274604 h 1722677"/>
                <a:gd name="connsiteX539" fmla="*/ 301318 w 1266576"/>
                <a:gd name="connsiteY539" fmla="*/ 1257463 h 1722677"/>
                <a:gd name="connsiteX540" fmla="*/ 297597 w 1266576"/>
                <a:gd name="connsiteY540" fmla="*/ 1253826 h 1722677"/>
                <a:gd name="connsiteX541" fmla="*/ 296092 w 1266576"/>
                <a:gd name="connsiteY541" fmla="*/ 1250690 h 1722677"/>
                <a:gd name="connsiteX542" fmla="*/ 295507 w 1266576"/>
                <a:gd name="connsiteY542" fmla="*/ 1248684 h 1722677"/>
                <a:gd name="connsiteX543" fmla="*/ 294420 w 1266576"/>
                <a:gd name="connsiteY543" fmla="*/ 1248140 h 1722677"/>
                <a:gd name="connsiteX544" fmla="*/ 294420 w 1266576"/>
                <a:gd name="connsiteY544" fmla="*/ 1249311 h 1722677"/>
                <a:gd name="connsiteX545" fmla="*/ 296175 w 1266576"/>
                <a:gd name="connsiteY545" fmla="*/ 1250272 h 1722677"/>
                <a:gd name="connsiteX546" fmla="*/ 826247 w 1266576"/>
                <a:gd name="connsiteY546" fmla="*/ 1100478 h 1722677"/>
                <a:gd name="connsiteX547" fmla="*/ 820227 w 1266576"/>
                <a:gd name="connsiteY547" fmla="*/ 1103571 h 1722677"/>
                <a:gd name="connsiteX548" fmla="*/ 818095 w 1266576"/>
                <a:gd name="connsiteY548" fmla="*/ 1104115 h 1722677"/>
                <a:gd name="connsiteX549" fmla="*/ 817510 w 1266576"/>
                <a:gd name="connsiteY549" fmla="*/ 1105285 h 1722677"/>
                <a:gd name="connsiteX550" fmla="*/ 818764 w 1266576"/>
                <a:gd name="connsiteY550" fmla="*/ 1105285 h 1722677"/>
                <a:gd name="connsiteX551" fmla="*/ 820102 w 1266576"/>
                <a:gd name="connsiteY551" fmla="*/ 1103613 h 1722677"/>
                <a:gd name="connsiteX552" fmla="*/ 826205 w 1266576"/>
                <a:gd name="connsiteY552" fmla="*/ 1100269 h 1722677"/>
                <a:gd name="connsiteX553" fmla="*/ 242495 w 1266576"/>
                <a:gd name="connsiteY553" fmla="*/ 1196717 h 1722677"/>
                <a:gd name="connsiteX554" fmla="*/ 246091 w 1266576"/>
                <a:gd name="connsiteY554" fmla="*/ 1192997 h 1722677"/>
                <a:gd name="connsiteX555" fmla="*/ 245714 w 1266576"/>
                <a:gd name="connsiteY555" fmla="*/ 1191826 h 1722677"/>
                <a:gd name="connsiteX556" fmla="*/ 244460 w 1266576"/>
                <a:gd name="connsiteY556" fmla="*/ 1192077 h 1722677"/>
                <a:gd name="connsiteX557" fmla="*/ 242579 w 1266576"/>
                <a:gd name="connsiteY557" fmla="*/ 1196759 h 1722677"/>
                <a:gd name="connsiteX558" fmla="*/ 337397 w 1266576"/>
                <a:gd name="connsiteY558" fmla="*/ 1343920 h 1722677"/>
                <a:gd name="connsiteX559" fmla="*/ 334387 w 1266576"/>
                <a:gd name="connsiteY559" fmla="*/ 1337774 h 1722677"/>
                <a:gd name="connsiteX560" fmla="*/ 332297 w 1266576"/>
                <a:gd name="connsiteY560" fmla="*/ 1331336 h 1722677"/>
                <a:gd name="connsiteX561" fmla="*/ 304202 w 1266576"/>
                <a:gd name="connsiteY561" fmla="*/ 1276234 h 1722677"/>
                <a:gd name="connsiteX562" fmla="*/ 286685 w 1266576"/>
                <a:gd name="connsiteY562" fmla="*/ 1241451 h 1722677"/>
                <a:gd name="connsiteX563" fmla="*/ 281961 w 1266576"/>
                <a:gd name="connsiteY563" fmla="*/ 1231041 h 1722677"/>
                <a:gd name="connsiteX564" fmla="*/ 272555 w 1266576"/>
                <a:gd name="connsiteY564" fmla="*/ 1212688 h 1722677"/>
                <a:gd name="connsiteX565" fmla="*/ 270548 w 1266576"/>
                <a:gd name="connsiteY565" fmla="*/ 1209761 h 1722677"/>
                <a:gd name="connsiteX566" fmla="*/ 270046 w 1266576"/>
                <a:gd name="connsiteY566" fmla="*/ 1212437 h 1722677"/>
                <a:gd name="connsiteX567" fmla="*/ 279035 w 1266576"/>
                <a:gd name="connsiteY567" fmla="*/ 1243123 h 1722677"/>
                <a:gd name="connsiteX568" fmla="*/ 285097 w 1266576"/>
                <a:gd name="connsiteY568" fmla="*/ 1253659 h 1722677"/>
                <a:gd name="connsiteX569" fmla="*/ 304871 w 1266576"/>
                <a:gd name="connsiteY569" fmla="*/ 1288108 h 1722677"/>
                <a:gd name="connsiteX570" fmla="*/ 331335 w 1266576"/>
                <a:gd name="connsiteY570" fmla="*/ 1334597 h 1722677"/>
                <a:gd name="connsiteX571" fmla="*/ 334471 w 1266576"/>
                <a:gd name="connsiteY571" fmla="*/ 1337524 h 1722677"/>
                <a:gd name="connsiteX572" fmla="*/ 337523 w 1266576"/>
                <a:gd name="connsiteY572" fmla="*/ 1343711 h 1722677"/>
                <a:gd name="connsiteX573" fmla="*/ 340867 w 1266576"/>
                <a:gd name="connsiteY573" fmla="*/ 1348895 h 1722677"/>
                <a:gd name="connsiteX574" fmla="*/ 337355 w 1266576"/>
                <a:gd name="connsiteY574" fmla="*/ 1343920 h 1722677"/>
                <a:gd name="connsiteX575" fmla="*/ 777333 w 1266576"/>
                <a:gd name="connsiteY575" fmla="*/ 1055870 h 1722677"/>
                <a:gd name="connsiteX576" fmla="*/ 785026 w 1266576"/>
                <a:gd name="connsiteY576" fmla="*/ 1052441 h 1722677"/>
                <a:gd name="connsiteX577" fmla="*/ 777417 w 1266576"/>
                <a:gd name="connsiteY577" fmla="*/ 1055953 h 1722677"/>
                <a:gd name="connsiteX578" fmla="*/ 772609 w 1266576"/>
                <a:gd name="connsiteY578" fmla="*/ 1057375 h 1722677"/>
                <a:gd name="connsiteX579" fmla="*/ 758311 w 1266576"/>
                <a:gd name="connsiteY579" fmla="*/ 1062224 h 1722677"/>
                <a:gd name="connsiteX580" fmla="*/ 757642 w 1266576"/>
                <a:gd name="connsiteY580" fmla="*/ 1063269 h 1722677"/>
                <a:gd name="connsiteX581" fmla="*/ 771731 w 1266576"/>
                <a:gd name="connsiteY581" fmla="*/ 1058503 h 1722677"/>
                <a:gd name="connsiteX582" fmla="*/ 772525 w 1266576"/>
                <a:gd name="connsiteY582" fmla="*/ 1057249 h 1722677"/>
                <a:gd name="connsiteX583" fmla="*/ 777291 w 1266576"/>
                <a:gd name="connsiteY583" fmla="*/ 1055870 h 1722677"/>
                <a:gd name="connsiteX584" fmla="*/ 79991 w 1266576"/>
                <a:gd name="connsiteY584" fmla="*/ 1000726 h 1722677"/>
                <a:gd name="connsiteX585" fmla="*/ 79991 w 1266576"/>
                <a:gd name="connsiteY585" fmla="*/ 1000726 h 1722677"/>
                <a:gd name="connsiteX586" fmla="*/ 81454 w 1266576"/>
                <a:gd name="connsiteY586" fmla="*/ 1006370 h 1722677"/>
                <a:gd name="connsiteX587" fmla="*/ 82625 w 1266576"/>
                <a:gd name="connsiteY587" fmla="*/ 1006830 h 1722677"/>
                <a:gd name="connsiteX588" fmla="*/ 83712 w 1266576"/>
                <a:gd name="connsiteY588" fmla="*/ 1005952 h 1722677"/>
                <a:gd name="connsiteX589" fmla="*/ 83503 w 1266576"/>
                <a:gd name="connsiteY589" fmla="*/ 1003234 h 1722677"/>
                <a:gd name="connsiteX590" fmla="*/ 79991 w 1266576"/>
                <a:gd name="connsiteY590" fmla="*/ 1000726 h 1722677"/>
                <a:gd name="connsiteX591" fmla="*/ 862912 w 1266576"/>
                <a:gd name="connsiteY591" fmla="*/ 1500111 h 1722677"/>
                <a:gd name="connsiteX592" fmla="*/ 852586 w 1266576"/>
                <a:gd name="connsiteY592" fmla="*/ 1499484 h 1722677"/>
                <a:gd name="connsiteX593" fmla="*/ 862828 w 1266576"/>
                <a:gd name="connsiteY593" fmla="*/ 1500027 h 1722677"/>
                <a:gd name="connsiteX594" fmla="*/ 865044 w 1266576"/>
                <a:gd name="connsiteY594" fmla="*/ 1500027 h 1722677"/>
                <a:gd name="connsiteX595" fmla="*/ 865504 w 1266576"/>
                <a:gd name="connsiteY595" fmla="*/ 1499024 h 1722677"/>
                <a:gd name="connsiteX596" fmla="*/ 864793 w 1266576"/>
                <a:gd name="connsiteY596" fmla="*/ 1499024 h 1722677"/>
                <a:gd name="connsiteX597" fmla="*/ 1259786 w 1266576"/>
                <a:gd name="connsiteY597" fmla="*/ 822837 h 1722677"/>
                <a:gd name="connsiteX598" fmla="*/ 1256567 w 1266576"/>
                <a:gd name="connsiteY598" fmla="*/ 829484 h 1722677"/>
                <a:gd name="connsiteX599" fmla="*/ 1257320 w 1266576"/>
                <a:gd name="connsiteY599" fmla="*/ 831491 h 1722677"/>
                <a:gd name="connsiteX600" fmla="*/ 1258825 w 1266576"/>
                <a:gd name="connsiteY600" fmla="*/ 830279 h 1722677"/>
                <a:gd name="connsiteX601" fmla="*/ 1259703 w 1266576"/>
                <a:gd name="connsiteY601" fmla="*/ 822753 h 1722677"/>
                <a:gd name="connsiteX602" fmla="*/ 1239970 w 1266576"/>
                <a:gd name="connsiteY602" fmla="*/ 887304 h 1722677"/>
                <a:gd name="connsiteX603" fmla="*/ 1235079 w 1266576"/>
                <a:gd name="connsiteY603" fmla="*/ 896208 h 1722677"/>
                <a:gd name="connsiteX604" fmla="*/ 1235706 w 1266576"/>
                <a:gd name="connsiteY604" fmla="*/ 897337 h 1722677"/>
                <a:gd name="connsiteX605" fmla="*/ 1236960 w 1266576"/>
                <a:gd name="connsiteY605" fmla="*/ 897045 h 1722677"/>
                <a:gd name="connsiteX606" fmla="*/ 1239845 w 1266576"/>
                <a:gd name="connsiteY606" fmla="*/ 887178 h 1722677"/>
                <a:gd name="connsiteX607" fmla="*/ 1240430 w 1266576"/>
                <a:gd name="connsiteY607" fmla="*/ 886802 h 1722677"/>
                <a:gd name="connsiteX608" fmla="*/ 1240430 w 1266576"/>
                <a:gd name="connsiteY608" fmla="*/ 886300 h 1722677"/>
                <a:gd name="connsiteX609" fmla="*/ 136640 w 1266576"/>
                <a:gd name="connsiteY609" fmla="*/ 821499 h 1722677"/>
                <a:gd name="connsiteX610" fmla="*/ 136640 w 1266576"/>
                <a:gd name="connsiteY610" fmla="*/ 820747 h 1722677"/>
                <a:gd name="connsiteX611" fmla="*/ 136180 w 1266576"/>
                <a:gd name="connsiteY611" fmla="*/ 820370 h 1722677"/>
                <a:gd name="connsiteX612" fmla="*/ 136891 w 1266576"/>
                <a:gd name="connsiteY612" fmla="*/ 821416 h 1722677"/>
                <a:gd name="connsiteX613" fmla="*/ 140570 w 1266576"/>
                <a:gd name="connsiteY613" fmla="*/ 834292 h 1722677"/>
                <a:gd name="connsiteX614" fmla="*/ 142618 w 1266576"/>
                <a:gd name="connsiteY614" fmla="*/ 835505 h 1722677"/>
                <a:gd name="connsiteX615" fmla="*/ 136640 w 1266576"/>
                <a:gd name="connsiteY615" fmla="*/ 821499 h 1722677"/>
                <a:gd name="connsiteX616" fmla="*/ 182628 w 1266576"/>
                <a:gd name="connsiteY616" fmla="*/ 910214 h 1722677"/>
                <a:gd name="connsiteX617" fmla="*/ 182628 w 1266576"/>
                <a:gd name="connsiteY617" fmla="*/ 910214 h 1722677"/>
                <a:gd name="connsiteX618" fmla="*/ 176356 w 1266576"/>
                <a:gd name="connsiteY618" fmla="*/ 902730 h 1722677"/>
                <a:gd name="connsiteX619" fmla="*/ 174392 w 1266576"/>
                <a:gd name="connsiteY619" fmla="*/ 902730 h 1722677"/>
                <a:gd name="connsiteX620" fmla="*/ 173932 w 1266576"/>
                <a:gd name="connsiteY620" fmla="*/ 904068 h 1722677"/>
                <a:gd name="connsiteX621" fmla="*/ 175144 w 1266576"/>
                <a:gd name="connsiteY621" fmla="*/ 906660 h 1722677"/>
                <a:gd name="connsiteX622" fmla="*/ 182711 w 1266576"/>
                <a:gd name="connsiteY622" fmla="*/ 910214 h 1722677"/>
                <a:gd name="connsiteX623" fmla="*/ 35592 w 1266576"/>
                <a:gd name="connsiteY623" fmla="*/ 926937 h 1722677"/>
                <a:gd name="connsiteX624" fmla="*/ 35592 w 1266576"/>
                <a:gd name="connsiteY624" fmla="*/ 927647 h 1722677"/>
                <a:gd name="connsiteX625" fmla="*/ 35968 w 1266576"/>
                <a:gd name="connsiteY625" fmla="*/ 928024 h 1722677"/>
                <a:gd name="connsiteX626" fmla="*/ 35467 w 1266576"/>
                <a:gd name="connsiteY626" fmla="*/ 927062 h 1722677"/>
                <a:gd name="connsiteX627" fmla="*/ 31537 w 1266576"/>
                <a:gd name="connsiteY627" fmla="*/ 906159 h 1722677"/>
                <a:gd name="connsiteX628" fmla="*/ 30910 w 1266576"/>
                <a:gd name="connsiteY628" fmla="*/ 904779 h 1722677"/>
                <a:gd name="connsiteX629" fmla="*/ 29697 w 1266576"/>
                <a:gd name="connsiteY629" fmla="*/ 904319 h 1722677"/>
                <a:gd name="connsiteX630" fmla="*/ 28652 w 1266576"/>
                <a:gd name="connsiteY630" fmla="*/ 905197 h 1722677"/>
                <a:gd name="connsiteX631" fmla="*/ 28192 w 1266576"/>
                <a:gd name="connsiteY631" fmla="*/ 909628 h 1722677"/>
                <a:gd name="connsiteX632" fmla="*/ 35676 w 1266576"/>
                <a:gd name="connsiteY632" fmla="*/ 926978 h 1722677"/>
                <a:gd name="connsiteX633" fmla="*/ 781806 w 1266576"/>
                <a:gd name="connsiteY633" fmla="*/ 1114065 h 1722677"/>
                <a:gd name="connsiteX634" fmla="*/ 782308 w 1266576"/>
                <a:gd name="connsiteY634" fmla="*/ 1114316 h 1722677"/>
                <a:gd name="connsiteX635" fmla="*/ 781723 w 1266576"/>
                <a:gd name="connsiteY635" fmla="*/ 1114107 h 1722677"/>
                <a:gd name="connsiteX636" fmla="*/ 773905 w 1266576"/>
                <a:gd name="connsiteY636" fmla="*/ 1111598 h 1722677"/>
                <a:gd name="connsiteX637" fmla="*/ 767926 w 1266576"/>
                <a:gd name="connsiteY637" fmla="*/ 1113438 h 1722677"/>
                <a:gd name="connsiteX638" fmla="*/ 764038 w 1266576"/>
                <a:gd name="connsiteY638" fmla="*/ 1118078 h 1722677"/>
                <a:gd name="connsiteX639" fmla="*/ 764038 w 1266576"/>
                <a:gd name="connsiteY639" fmla="*/ 1118789 h 1722677"/>
                <a:gd name="connsiteX640" fmla="*/ 765084 w 1266576"/>
                <a:gd name="connsiteY640" fmla="*/ 1119625 h 1722677"/>
                <a:gd name="connsiteX641" fmla="*/ 771104 w 1266576"/>
                <a:gd name="connsiteY641" fmla="*/ 1119207 h 1722677"/>
                <a:gd name="connsiteX642" fmla="*/ 773654 w 1266576"/>
                <a:gd name="connsiteY642" fmla="*/ 1117828 h 1722677"/>
                <a:gd name="connsiteX643" fmla="*/ 781806 w 1266576"/>
                <a:gd name="connsiteY643" fmla="*/ 1114065 h 1722677"/>
                <a:gd name="connsiteX644" fmla="*/ 1099164 w 1266576"/>
                <a:gd name="connsiteY644" fmla="*/ 1434391 h 1722677"/>
                <a:gd name="connsiteX645" fmla="*/ 1071278 w 1266576"/>
                <a:gd name="connsiteY645" fmla="*/ 1437108 h 1722677"/>
                <a:gd name="connsiteX646" fmla="*/ 1086664 w 1266576"/>
                <a:gd name="connsiteY646" fmla="*/ 1438111 h 1722677"/>
                <a:gd name="connsiteX647" fmla="*/ 1099206 w 1266576"/>
                <a:gd name="connsiteY647" fmla="*/ 1434307 h 1722677"/>
                <a:gd name="connsiteX648" fmla="*/ 1111413 w 1266576"/>
                <a:gd name="connsiteY648" fmla="*/ 1507929 h 1722677"/>
                <a:gd name="connsiteX649" fmla="*/ 1107233 w 1266576"/>
                <a:gd name="connsiteY649" fmla="*/ 1512444 h 1722677"/>
                <a:gd name="connsiteX650" fmla="*/ 1106020 w 1266576"/>
                <a:gd name="connsiteY650" fmla="*/ 1528707 h 1722677"/>
                <a:gd name="connsiteX651" fmla="*/ 1107442 w 1266576"/>
                <a:gd name="connsiteY651" fmla="*/ 1526868 h 1722677"/>
                <a:gd name="connsiteX652" fmla="*/ 1111121 w 1266576"/>
                <a:gd name="connsiteY652" fmla="*/ 1512988 h 1722677"/>
                <a:gd name="connsiteX653" fmla="*/ 1111121 w 1266576"/>
                <a:gd name="connsiteY653" fmla="*/ 1507804 h 1722677"/>
                <a:gd name="connsiteX654" fmla="*/ 1112082 w 1266576"/>
                <a:gd name="connsiteY654" fmla="*/ 1506926 h 1722677"/>
                <a:gd name="connsiteX655" fmla="*/ 1112082 w 1266576"/>
                <a:gd name="connsiteY655" fmla="*/ 1506382 h 1722677"/>
                <a:gd name="connsiteX656" fmla="*/ 18744 w 1266576"/>
                <a:gd name="connsiteY656" fmla="*/ 870330 h 1722677"/>
                <a:gd name="connsiteX657" fmla="*/ 28527 w 1266576"/>
                <a:gd name="connsiteY657" fmla="*/ 859794 h 1722677"/>
                <a:gd name="connsiteX658" fmla="*/ 29154 w 1266576"/>
                <a:gd name="connsiteY658" fmla="*/ 848757 h 1722677"/>
                <a:gd name="connsiteX659" fmla="*/ 18827 w 1266576"/>
                <a:gd name="connsiteY659" fmla="*/ 870413 h 1722677"/>
                <a:gd name="connsiteX660" fmla="*/ 182628 w 1266576"/>
                <a:gd name="connsiteY660" fmla="*/ 962305 h 1722677"/>
                <a:gd name="connsiteX661" fmla="*/ 182628 w 1266576"/>
                <a:gd name="connsiteY661" fmla="*/ 962305 h 1722677"/>
                <a:gd name="connsiteX662" fmla="*/ 188062 w 1266576"/>
                <a:gd name="connsiteY662" fmla="*/ 974597 h 1722677"/>
                <a:gd name="connsiteX663" fmla="*/ 190654 w 1266576"/>
                <a:gd name="connsiteY663" fmla="*/ 975391 h 1722677"/>
                <a:gd name="connsiteX664" fmla="*/ 194835 w 1266576"/>
                <a:gd name="connsiteY664" fmla="*/ 972966 h 1722677"/>
                <a:gd name="connsiteX665" fmla="*/ 192243 w 1266576"/>
                <a:gd name="connsiteY665" fmla="*/ 969036 h 1722677"/>
                <a:gd name="connsiteX666" fmla="*/ 182628 w 1266576"/>
                <a:gd name="connsiteY666" fmla="*/ 962431 h 1722677"/>
                <a:gd name="connsiteX667" fmla="*/ 1223080 w 1266576"/>
                <a:gd name="connsiteY667" fmla="*/ 908667 h 1722677"/>
                <a:gd name="connsiteX668" fmla="*/ 1210162 w 1266576"/>
                <a:gd name="connsiteY668" fmla="*/ 919202 h 1722677"/>
                <a:gd name="connsiteX669" fmla="*/ 1209409 w 1266576"/>
                <a:gd name="connsiteY669" fmla="*/ 921167 h 1722677"/>
                <a:gd name="connsiteX670" fmla="*/ 1213590 w 1266576"/>
                <a:gd name="connsiteY670" fmla="*/ 924094 h 1722677"/>
                <a:gd name="connsiteX671" fmla="*/ 1216098 w 1266576"/>
                <a:gd name="connsiteY671" fmla="*/ 922923 h 1722677"/>
                <a:gd name="connsiteX672" fmla="*/ 1222996 w 1266576"/>
                <a:gd name="connsiteY672" fmla="*/ 908583 h 1722677"/>
                <a:gd name="connsiteX673" fmla="*/ 867720 w 1266576"/>
                <a:gd name="connsiteY673" fmla="*/ 1529000 h 1722677"/>
                <a:gd name="connsiteX674" fmla="*/ 867720 w 1266576"/>
                <a:gd name="connsiteY674" fmla="*/ 1529000 h 1722677"/>
                <a:gd name="connsiteX675" fmla="*/ 850997 w 1266576"/>
                <a:gd name="connsiteY675" fmla="*/ 1512570 h 1722677"/>
                <a:gd name="connsiteX676" fmla="*/ 853296 w 1266576"/>
                <a:gd name="connsiteY676" fmla="*/ 1520555 h 1722677"/>
                <a:gd name="connsiteX677" fmla="*/ 856808 w 1266576"/>
                <a:gd name="connsiteY677" fmla="*/ 1524276 h 1722677"/>
                <a:gd name="connsiteX678" fmla="*/ 867636 w 1266576"/>
                <a:gd name="connsiteY678" fmla="*/ 1529125 h 1722677"/>
                <a:gd name="connsiteX679" fmla="*/ 1043853 w 1266576"/>
                <a:gd name="connsiteY679" fmla="*/ 1480127 h 1722677"/>
                <a:gd name="connsiteX680" fmla="*/ 1044062 w 1266576"/>
                <a:gd name="connsiteY680" fmla="*/ 1480336 h 1722677"/>
                <a:gd name="connsiteX681" fmla="*/ 1043811 w 1266576"/>
                <a:gd name="connsiteY681" fmla="*/ 1480086 h 1722677"/>
                <a:gd name="connsiteX682" fmla="*/ 1041136 w 1266576"/>
                <a:gd name="connsiteY682" fmla="*/ 1472142 h 1722677"/>
                <a:gd name="connsiteX683" fmla="*/ 1030182 w 1266576"/>
                <a:gd name="connsiteY683" fmla="*/ 1466206 h 1722677"/>
                <a:gd name="connsiteX684" fmla="*/ 1028886 w 1266576"/>
                <a:gd name="connsiteY684" fmla="*/ 1466833 h 1722677"/>
                <a:gd name="connsiteX685" fmla="*/ 1029388 w 1266576"/>
                <a:gd name="connsiteY685" fmla="*/ 1468798 h 1722677"/>
                <a:gd name="connsiteX686" fmla="*/ 1043769 w 1266576"/>
                <a:gd name="connsiteY686" fmla="*/ 1480253 h 1722677"/>
                <a:gd name="connsiteX687" fmla="*/ 176607 w 1266576"/>
                <a:gd name="connsiteY687" fmla="*/ 1100185 h 1722677"/>
                <a:gd name="connsiteX688" fmla="*/ 176607 w 1266576"/>
                <a:gd name="connsiteY688" fmla="*/ 1100478 h 1722677"/>
                <a:gd name="connsiteX689" fmla="*/ 176273 w 1266576"/>
                <a:gd name="connsiteY689" fmla="*/ 1100269 h 1722677"/>
                <a:gd name="connsiteX690" fmla="*/ 162017 w 1266576"/>
                <a:gd name="connsiteY690" fmla="*/ 1085762 h 1722677"/>
                <a:gd name="connsiteX691" fmla="*/ 160010 w 1266576"/>
                <a:gd name="connsiteY691" fmla="*/ 1084758 h 1722677"/>
                <a:gd name="connsiteX692" fmla="*/ 158087 w 1266576"/>
                <a:gd name="connsiteY692" fmla="*/ 1085511 h 1722677"/>
                <a:gd name="connsiteX693" fmla="*/ 157634 w 1266576"/>
                <a:gd name="connsiteY693" fmla="*/ 1089031 h 1722677"/>
                <a:gd name="connsiteX694" fmla="*/ 158087 w 1266576"/>
                <a:gd name="connsiteY694" fmla="*/ 1089482 h 1722677"/>
                <a:gd name="connsiteX695" fmla="*/ 170002 w 1266576"/>
                <a:gd name="connsiteY695" fmla="*/ 1097467 h 1722677"/>
                <a:gd name="connsiteX696" fmla="*/ 176607 w 1266576"/>
                <a:gd name="connsiteY696" fmla="*/ 1100185 h 1722677"/>
                <a:gd name="connsiteX697" fmla="*/ 110719 w 1266576"/>
                <a:gd name="connsiteY697" fmla="*/ 1100185 h 1722677"/>
                <a:gd name="connsiteX698" fmla="*/ 110719 w 1266576"/>
                <a:gd name="connsiteY698" fmla="*/ 1100185 h 1722677"/>
                <a:gd name="connsiteX699" fmla="*/ 97676 w 1266576"/>
                <a:gd name="connsiteY699" fmla="*/ 1087643 h 1722677"/>
                <a:gd name="connsiteX700" fmla="*/ 92659 w 1266576"/>
                <a:gd name="connsiteY700" fmla="*/ 1088563 h 1722677"/>
                <a:gd name="connsiteX701" fmla="*/ 93411 w 1266576"/>
                <a:gd name="connsiteY701" fmla="*/ 1092743 h 1722677"/>
                <a:gd name="connsiteX702" fmla="*/ 110719 w 1266576"/>
                <a:gd name="connsiteY702" fmla="*/ 1100143 h 1722677"/>
                <a:gd name="connsiteX703" fmla="*/ 149015 w 1266576"/>
                <a:gd name="connsiteY703" fmla="*/ 1095753 h 1722677"/>
                <a:gd name="connsiteX704" fmla="*/ 137810 w 1266576"/>
                <a:gd name="connsiteY704" fmla="*/ 1101774 h 1722677"/>
                <a:gd name="connsiteX705" fmla="*/ 134048 w 1266576"/>
                <a:gd name="connsiteY705" fmla="*/ 1105954 h 1722677"/>
                <a:gd name="connsiteX706" fmla="*/ 139190 w 1266576"/>
                <a:gd name="connsiteY706" fmla="*/ 1106582 h 1722677"/>
                <a:gd name="connsiteX707" fmla="*/ 149015 w 1266576"/>
                <a:gd name="connsiteY707" fmla="*/ 1096381 h 1722677"/>
                <a:gd name="connsiteX708" fmla="*/ 149015 w 1266576"/>
                <a:gd name="connsiteY708" fmla="*/ 1095628 h 1722677"/>
                <a:gd name="connsiteX709" fmla="*/ 149307 w 1266576"/>
                <a:gd name="connsiteY709" fmla="*/ 1095628 h 1722677"/>
                <a:gd name="connsiteX710" fmla="*/ 1144859 w 1266576"/>
                <a:gd name="connsiteY710" fmla="*/ 1008335 h 1722677"/>
                <a:gd name="connsiteX711" fmla="*/ 1142748 w 1266576"/>
                <a:gd name="connsiteY711" fmla="*/ 1003644 h 1722677"/>
                <a:gd name="connsiteX712" fmla="*/ 1143354 w 1266576"/>
                <a:gd name="connsiteY712" fmla="*/ 1002607 h 1722677"/>
                <a:gd name="connsiteX713" fmla="*/ 1141974 w 1266576"/>
                <a:gd name="connsiteY713" fmla="*/ 1000517 h 1722677"/>
                <a:gd name="connsiteX714" fmla="*/ 1134993 w 1266576"/>
                <a:gd name="connsiteY714" fmla="*/ 1002398 h 1722677"/>
                <a:gd name="connsiteX715" fmla="*/ 1131063 w 1266576"/>
                <a:gd name="connsiteY715" fmla="*/ 1008920 h 1722677"/>
                <a:gd name="connsiteX716" fmla="*/ 1137459 w 1266576"/>
                <a:gd name="connsiteY716" fmla="*/ 1009547 h 1722677"/>
                <a:gd name="connsiteX717" fmla="*/ 1144775 w 1266576"/>
                <a:gd name="connsiteY717" fmla="*/ 1008251 h 1722677"/>
                <a:gd name="connsiteX718" fmla="*/ 1150461 w 1266576"/>
                <a:gd name="connsiteY718" fmla="*/ 1007039 h 1722677"/>
                <a:gd name="connsiteX719" fmla="*/ 1155520 w 1266576"/>
                <a:gd name="connsiteY719" fmla="*/ 1003778 h 1722677"/>
                <a:gd name="connsiteX720" fmla="*/ 1158363 w 1266576"/>
                <a:gd name="connsiteY720" fmla="*/ 1001813 h 1722677"/>
                <a:gd name="connsiteX721" fmla="*/ 1154182 w 1266576"/>
                <a:gd name="connsiteY721" fmla="*/ 1002106 h 1722677"/>
                <a:gd name="connsiteX722" fmla="*/ 1144859 w 1266576"/>
                <a:gd name="connsiteY722" fmla="*/ 1008293 h 1722677"/>
                <a:gd name="connsiteX723" fmla="*/ 170462 w 1266576"/>
                <a:gd name="connsiteY723" fmla="*/ 946920 h 1722677"/>
                <a:gd name="connsiteX724" fmla="*/ 170462 w 1266576"/>
                <a:gd name="connsiteY724" fmla="*/ 947213 h 1722677"/>
                <a:gd name="connsiteX725" fmla="*/ 170462 w 1266576"/>
                <a:gd name="connsiteY725" fmla="*/ 947213 h 1722677"/>
                <a:gd name="connsiteX726" fmla="*/ 165905 w 1266576"/>
                <a:gd name="connsiteY726" fmla="*/ 935089 h 1722677"/>
                <a:gd name="connsiteX727" fmla="*/ 159466 w 1266576"/>
                <a:gd name="connsiteY727" fmla="*/ 934211 h 1722677"/>
                <a:gd name="connsiteX728" fmla="*/ 157585 w 1266576"/>
                <a:gd name="connsiteY728" fmla="*/ 936594 h 1722677"/>
                <a:gd name="connsiteX729" fmla="*/ 157957 w 1266576"/>
                <a:gd name="connsiteY729" fmla="*/ 939884 h 1722677"/>
                <a:gd name="connsiteX730" fmla="*/ 158087 w 1266576"/>
                <a:gd name="connsiteY730" fmla="*/ 939980 h 1722677"/>
                <a:gd name="connsiteX731" fmla="*/ 170462 w 1266576"/>
                <a:gd name="connsiteY731" fmla="*/ 946920 h 1722677"/>
                <a:gd name="connsiteX732" fmla="*/ 21838 w 1266576"/>
                <a:gd name="connsiteY732" fmla="*/ 853649 h 1722677"/>
                <a:gd name="connsiteX733" fmla="*/ 9295 w 1266576"/>
                <a:gd name="connsiteY733" fmla="*/ 866860 h 1722677"/>
                <a:gd name="connsiteX734" fmla="*/ 8752 w 1266576"/>
                <a:gd name="connsiteY734" fmla="*/ 879068 h 1722677"/>
                <a:gd name="connsiteX735" fmla="*/ 9964 w 1266576"/>
                <a:gd name="connsiteY735" fmla="*/ 878190 h 1722677"/>
                <a:gd name="connsiteX736" fmla="*/ 21127 w 1266576"/>
                <a:gd name="connsiteY736" fmla="*/ 856492 h 1722677"/>
                <a:gd name="connsiteX737" fmla="*/ 21754 w 1266576"/>
                <a:gd name="connsiteY737" fmla="*/ 853523 h 1722677"/>
                <a:gd name="connsiteX738" fmla="*/ 22130 w 1266576"/>
                <a:gd name="connsiteY738" fmla="*/ 853523 h 1722677"/>
                <a:gd name="connsiteX739" fmla="*/ 1149709 w 1266576"/>
                <a:gd name="connsiteY739" fmla="*/ 1426656 h 1722677"/>
                <a:gd name="connsiteX740" fmla="*/ 1137166 w 1266576"/>
                <a:gd name="connsiteY740" fmla="*/ 1431715 h 1722677"/>
                <a:gd name="connsiteX741" fmla="*/ 1134073 w 1266576"/>
                <a:gd name="connsiteY741" fmla="*/ 1441623 h 1722677"/>
                <a:gd name="connsiteX742" fmla="*/ 1133404 w 1266576"/>
                <a:gd name="connsiteY742" fmla="*/ 1445302 h 1722677"/>
                <a:gd name="connsiteX743" fmla="*/ 1134073 w 1266576"/>
                <a:gd name="connsiteY743" fmla="*/ 1446473 h 1722677"/>
                <a:gd name="connsiteX744" fmla="*/ 1135369 w 1266576"/>
                <a:gd name="connsiteY744" fmla="*/ 1446180 h 1722677"/>
                <a:gd name="connsiteX745" fmla="*/ 1149458 w 1266576"/>
                <a:gd name="connsiteY745" fmla="*/ 1426572 h 1722677"/>
                <a:gd name="connsiteX746" fmla="*/ 1149667 w 1266576"/>
                <a:gd name="connsiteY746" fmla="*/ 1426196 h 1722677"/>
                <a:gd name="connsiteX747" fmla="*/ 1212419 w 1266576"/>
                <a:gd name="connsiteY747" fmla="*/ 911719 h 1722677"/>
                <a:gd name="connsiteX748" fmla="*/ 1223582 w 1266576"/>
                <a:gd name="connsiteY748" fmla="*/ 902772 h 1722677"/>
                <a:gd name="connsiteX749" fmla="*/ 1225714 w 1266576"/>
                <a:gd name="connsiteY749" fmla="*/ 890230 h 1722677"/>
                <a:gd name="connsiteX750" fmla="*/ 1225254 w 1266576"/>
                <a:gd name="connsiteY750" fmla="*/ 889687 h 1722677"/>
                <a:gd name="connsiteX751" fmla="*/ 1223205 w 1266576"/>
                <a:gd name="connsiteY751" fmla="*/ 889687 h 1722677"/>
                <a:gd name="connsiteX752" fmla="*/ 1221282 w 1266576"/>
                <a:gd name="connsiteY752" fmla="*/ 891944 h 1722677"/>
                <a:gd name="connsiteX753" fmla="*/ 1212628 w 1266576"/>
                <a:gd name="connsiteY753" fmla="*/ 910548 h 1722677"/>
                <a:gd name="connsiteX754" fmla="*/ 1212628 w 1266576"/>
                <a:gd name="connsiteY754" fmla="*/ 912053 h 1722677"/>
                <a:gd name="connsiteX755" fmla="*/ 1212210 w 1266576"/>
                <a:gd name="connsiteY755" fmla="*/ 912304 h 1722677"/>
                <a:gd name="connsiteX756" fmla="*/ 195002 w 1266576"/>
                <a:gd name="connsiteY756" fmla="*/ 965441 h 1722677"/>
                <a:gd name="connsiteX757" fmla="*/ 195002 w 1266576"/>
                <a:gd name="connsiteY757" fmla="*/ 965441 h 1722677"/>
                <a:gd name="connsiteX758" fmla="*/ 186892 w 1266576"/>
                <a:gd name="connsiteY758" fmla="*/ 945081 h 1722677"/>
                <a:gd name="connsiteX759" fmla="*/ 184949 w 1266576"/>
                <a:gd name="connsiteY759" fmla="*/ 944366 h 1722677"/>
                <a:gd name="connsiteX760" fmla="*/ 184383 w 1266576"/>
                <a:gd name="connsiteY760" fmla="*/ 944830 h 1722677"/>
                <a:gd name="connsiteX761" fmla="*/ 180537 w 1266576"/>
                <a:gd name="connsiteY761" fmla="*/ 950390 h 1722677"/>
                <a:gd name="connsiteX762" fmla="*/ 181335 w 1266576"/>
                <a:gd name="connsiteY762" fmla="*/ 955591 h 1722677"/>
                <a:gd name="connsiteX763" fmla="*/ 181624 w 1266576"/>
                <a:gd name="connsiteY763" fmla="*/ 955783 h 1722677"/>
                <a:gd name="connsiteX764" fmla="*/ 195002 w 1266576"/>
                <a:gd name="connsiteY764" fmla="*/ 965441 h 1722677"/>
                <a:gd name="connsiteX765" fmla="*/ 1244694 w 1266576"/>
                <a:gd name="connsiteY765" fmla="*/ 869285 h 1722677"/>
                <a:gd name="connsiteX766" fmla="*/ 1240513 w 1266576"/>
                <a:gd name="connsiteY766" fmla="*/ 870999 h 1722677"/>
                <a:gd name="connsiteX767" fmla="*/ 1229644 w 1266576"/>
                <a:gd name="connsiteY767" fmla="*/ 880489 h 1722677"/>
                <a:gd name="connsiteX768" fmla="*/ 1228431 w 1266576"/>
                <a:gd name="connsiteY768" fmla="*/ 887805 h 1722677"/>
                <a:gd name="connsiteX769" fmla="*/ 1229476 w 1266576"/>
                <a:gd name="connsiteY769" fmla="*/ 889812 h 1722677"/>
                <a:gd name="connsiteX770" fmla="*/ 1233657 w 1266576"/>
                <a:gd name="connsiteY770" fmla="*/ 890146 h 1722677"/>
                <a:gd name="connsiteX771" fmla="*/ 1236584 w 1266576"/>
                <a:gd name="connsiteY771" fmla="*/ 884795 h 1722677"/>
                <a:gd name="connsiteX772" fmla="*/ 1244443 w 1266576"/>
                <a:gd name="connsiteY772" fmla="*/ 869201 h 1722677"/>
                <a:gd name="connsiteX773" fmla="*/ 1244652 w 1266576"/>
                <a:gd name="connsiteY773" fmla="*/ 868574 h 1722677"/>
                <a:gd name="connsiteX774" fmla="*/ 1244652 w 1266576"/>
                <a:gd name="connsiteY774" fmla="*/ 868574 h 1722677"/>
                <a:gd name="connsiteX775" fmla="*/ 1244694 w 1266576"/>
                <a:gd name="connsiteY775" fmla="*/ 869285 h 1722677"/>
                <a:gd name="connsiteX776" fmla="*/ 1134240 w 1266576"/>
                <a:gd name="connsiteY776" fmla="*/ 1468045 h 1722677"/>
                <a:gd name="connsiteX777" fmla="*/ 1131982 w 1266576"/>
                <a:gd name="connsiteY777" fmla="*/ 1469968 h 1722677"/>
                <a:gd name="connsiteX778" fmla="*/ 1121363 w 1266576"/>
                <a:gd name="connsiteY778" fmla="*/ 1489325 h 1722677"/>
                <a:gd name="connsiteX779" fmla="*/ 1114716 w 1266576"/>
                <a:gd name="connsiteY779" fmla="*/ 1513615 h 1722677"/>
                <a:gd name="connsiteX780" fmla="*/ 1116806 w 1266576"/>
                <a:gd name="connsiteY780" fmla="*/ 1510855 h 1722677"/>
                <a:gd name="connsiteX781" fmla="*/ 1133278 w 1266576"/>
                <a:gd name="connsiteY781" fmla="*/ 1472351 h 1722677"/>
                <a:gd name="connsiteX782" fmla="*/ 1134114 w 1266576"/>
                <a:gd name="connsiteY782" fmla="*/ 1467920 h 1722677"/>
                <a:gd name="connsiteX783" fmla="*/ 1134533 w 1266576"/>
                <a:gd name="connsiteY783" fmla="*/ 1466749 h 1722677"/>
                <a:gd name="connsiteX784" fmla="*/ 866089 w 1266576"/>
                <a:gd name="connsiteY784" fmla="*/ 1520095 h 1722677"/>
                <a:gd name="connsiteX785" fmla="*/ 864417 w 1266576"/>
                <a:gd name="connsiteY785" fmla="*/ 1518506 h 1722677"/>
                <a:gd name="connsiteX786" fmla="*/ 863790 w 1266576"/>
                <a:gd name="connsiteY786" fmla="*/ 1518130 h 1722677"/>
                <a:gd name="connsiteX787" fmla="*/ 864041 w 1266576"/>
                <a:gd name="connsiteY787" fmla="*/ 1519217 h 1722677"/>
                <a:gd name="connsiteX788" fmla="*/ 866173 w 1266576"/>
                <a:gd name="connsiteY788" fmla="*/ 1520011 h 1722677"/>
                <a:gd name="connsiteX789" fmla="*/ 882269 w 1266576"/>
                <a:gd name="connsiteY789" fmla="*/ 1537946 h 1722677"/>
                <a:gd name="connsiteX790" fmla="*/ 886449 w 1266576"/>
                <a:gd name="connsiteY790" fmla="*/ 1539828 h 1722677"/>
                <a:gd name="connsiteX791" fmla="*/ 904385 w 1266576"/>
                <a:gd name="connsiteY791" fmla="*/ 1546099 h 1722677"/>
                <a:gd name="connsiteX792" fmla="*/ 904385 w 1266576"/>
                <a:gd name="connsiteY792" fmla="*/ 1546099 h 1722677"/>
                <a:gd name="connsiteX793" fmla="*/ 899953 w 1266576"/>
                <a:gd name="connsiteY793" fmla="*/ 1541918 h 1722677"/>
                <a:gd name="connsiteX794" fmla="*/ 869643 w 1266576"/>
                <a:gd name="connsiteY794" fmla="*/ 1521475 h 1722677"/>
                <a:gd name="connsiteX795" fmla="*/ 866089 w 1266576"/>
                <a:gd name="connsiteY795" fmla="*/ 1520095 h 1722677"/>
                <a:gd name="connsiteX796" fmla="*/ 1023827 w 1266576"/>
                <a:gd name="connsiteY796" fmla="*/ 1444842 h 1722677"/>
                <a:gd name="connsiteX797" fmla="*/ 1001293 w 1266576"/>
                <a:gd name="connsiteY797" fmla="*/ 1463990 h 1722677"/>
                <a:gd name="connsiteX798" fmla="*/ 1001043 w 1266576"/>
                <a:gd name="connsiteY798" fmla="*/ 1465871 h 1722677"/>
                <a:gd name="connsiteX799" fmla="*/ 1017264 w 1266576"/>
                <a:gd name="connsiteY799" fmla="*/ 1462694 h 1722677"/>
                <a:gd name="connsiteX800" fmla="*/ 1019814 w 1266576"/>
                <a:gd name="connsiteY800" fmla="*/ 1460102 h 1722677"/>
                <a:gd name="connsiteX801" fmla="*/ 1023744 w 1266576"/>
                <a:gd name="connsiteY801" fmla="*/ 1444717 h 1722677"/>
                <a:gd name="connsiteX802" fmla="*/ 33962 w 1266576"/>
                <a:gd name="connsiteY802" fmla="*/ 1017700 h 1722677"/>
                <a:gd name="connsiteX803" fmla="*/ 33460 w 1266576"/>
                <a:gd name="connsiteY803" fmla="*/ 1015609 h 1722677"/>
                <a:gd name="connsiteX804" fmla="*/ 32373 w 1266576"/>
                <a:gd name="connsiteY804" fmla="*/ 1014940 h 1722677"/>
                <a:gd name="connsiteX805" fmla="*/ 32373 w 1266576"/>
                <a:gd name="connsiteY805" fmla="*/ 1016069 h 1722677"/>
                <a:gd name="connsiteX806" fmla="*/ 33878 w 1266576"/>
                <a:gd name="connsiteY806" fmla="*/ 1017658 h 1722677"/>
                <a:gd name="connsiteX807" fmla="*/ 35132 w 1266576"/>
                <a:gd name="connsiteY807" fmla="*/ 1021253 h 1722677"/>
                <a:gd name="connsiteX808" fmla="*/ 45793 w 1266576"/>
                <a:gd name="connsiteY808" fmla="*/ 1042157 h 1722677"/>
                <a:gd name="connsiteX809" fmla="*/ 49974 w 1266576"/>
                <a:gd name="connsiteY809" fmla="*/ 1048428 h 1722677"/>
                <a:gd name="connsiteX810" fmla="*/ 66697 w 1266576"/>
                <a:gd name="connsiteY810" fmla="*/ 1067283 h 1722677"/>
                <a:gd name="connsiteX811" fmla="*/ 68411 w 1266576"/>
                <a:gd name="connsiteY811" fmla="*/ 1067534 h 1722677"/>
                <a:gd name="connsiteX812" fmla="*/ 66738 w 1266576"/>
                <a:gd name="connsiteY812" fmla="*/ 1064900 h 1722677"/>
                <a:gd name="connsiteX813" fmla="*/ 37181 w 1266576"/>
                <a:gd name="connsiteY813" fmla="*/ 1020543 h 1722677"/>
                <a:gd name="connsiteX814" fmla="*/ 33962 w 1266576"/>
                <a:gd name="connsiteY814" fmla="*/ 1017700 h 1722677"/>
                <a:gd name="connsiteX815" fmla="*/ 1195696 w 1266576"/>
                <a:gd name="connsiteY815" fmla="*/ 956285 h 1722677"/>
                <a:gd name="connsiteX816" fmla="*/ 1175796 w 1266576"/>
                <a:gd name="connsiteY816" fmla="*/ 985257 h 1722677"/>
                <a:gd name="connsiteX817" fmla="*/ 1174918 w 1266576"/>
                <a:gd name="connsiteY817" fmla="*/ 987348 h 1722677"/>
                <a:gd name="connsiteX818" fmla="*/ 1175378 w 1266576"/>
                <a:gd name="connsiteY818" fmla="*/ 989396 h 1722677"/>
                <a:gd name="connsiteX819" fmla="*/ 1177343 w 1266576"/>
                <a:gd name="connsiteY819" fmla="*/ 990065 h 1722677"/>
                <a:gd name="connsiteX820" fmla="*/ 1183321 w 1266576"/>
                <a:gd name="connsiteY820" fmla="*/ 986804 h 1722677"/>
                <a:gd name="connsiteX821" fmla="*/ 1183656 w 1266576"/>
                <a:gd name="connsiteY821" fmla="*/ 984923 h 1722677"/>
                <a:gd name="connsiteX822" fmla="*/ 1183656 w 1266576"/>
                <a:gd name="connsiteY822" fmla="*/ 980742 h 1722677"/>
                <a:gd name="connsiteX823" fmla="*/ 1192728 w 1266576"/>
                <a:gd name="connsiteY823" fmla="*/ 975056 h 1722677"/>
                <a:gd name="connsiteX824" fmla="*/ 1198539 w 1266576"/>
                <a:gd name="connsiteY824" fmla="*/ 962514 h 1722677"/>
                <a:gd name="connsiteX825" fmla="*/ 1198957 w 1266576"/>
                <a:gd name="connsiteY825" fmla="*/ 962055 h 1722677"/>
                <a:gd name="connsiteX826" fmla="*/ 1198957 w 1266576"/>
                <a:gd name="connsiteY826" fmla="*/ 961595 h 1722677"/>
                <a:gd name="connsiteX827" fmla="*/ 1198623 w 1266576"/>
                <a:gd name="connsiteY827" fmla="*/ 962598 h 1722677"/>
                <a:gd name="connsiteX828" fmla="*/ 1195654 w 1266576"/>
                <a:gd name="connsiteY828" fmla="*/ 966779 h 1722677"/>
                <a:gd name="connsiteX829" fmla="*/ 1193648 w 1266576"/>
                <a:gd name="connsiteY829" fmla="*/ 969872 h 1722677"/>
                <a:gd name="connsiteX830" fmla="*/ 1192937 w 1266576"/>
                <a:gd name="connsiteY830" fmla="*/ 969872 h 1722677"/>
                <a:gd name="connsiteX831" fmla="*/ 1192477 w 1266576"/>
                <a:gd name="connsiteY831" fmla="*/ 969329 h 1722677"/>
                <a:gd name="connsiteX832" fmla="*/ 1193272 w 1266576"/>
                <a:gd name="connsiteY832" fmla="*/ 965148 h 1722677"/>
                <a:gd name="connsiteX833" fmla="*/ 1195404 w 1266576"/>
                <a:gd name="connsiteY833" fmla="*/ 956411 h 1722677"/>
                <a:gd name="connsiteX834" fmla="*/ 1195822 w 1266576"/>
                <a:gd name="connsiteY834" fmla="*/ 956201 h 1722677"/>
                <a:gd name="connsiteX835" fmla="*/ 754172 w 1266576"/>
                <a:gd name="connsiteY835" fmla="*/ 1069624 h 1722677"/>
                <a:gd name="connsiteX836" fmla="*/ 751120 w 1266576"/>
                <a:gd name="connsiteY836" fmla="*/ 1069624 h 1722677"/>
                <a:gd name="connsiteX837" fmla="*/ 717298 w 1266576"/>
                <a:gd name="connsiteY837" fmla="*/ 1079365 h 1722677"/>
                <a:gd name="connsiteX838" fmla="*/ 713535 w 1266576"/>
                <a:gd name="connsiteY838" fmla="*/ 1082919 h 1722677"/>
                <a:gd name="connsiteX839" fmla="*/ 712072 w 1266576"/>
                <a:gd name="connsiteY839" fmla="*/ 1088061 h 1722677"/>
                <a:gd name="connsiteX840" fmla="*/ 714037 w 1266576"/>
                <a:gd name="connsiteY840" fmla="*/ 1089775 h 1722677"/>
                <a:gd name="connsiteX841" fmla="*/ 719012 w 1266576"/>
                <a:gd name="connsiteY841" fmla="*/ 1087852 h 1722677"/>
                <a:gd name="connsiteX842" fmla="*/ 751120 w 1266576"/>
                <a:gd name="connsiteY842" fmla="*/ 1071631 h 1722677"/>
                <a:gd name="connsiteX843" fmla="*/ 754088 w 1266576"/>
                <a:gd name="connsiteY843" fmla="*/ 1069373 h 1722677"/>
                <a:gd name="connsiteX844" fmla="*/ 754172 w 1266576"/>
                <a:gd name="connsiteY844" fmla="*/ 1069624 h 1722677"/>
                <a:gd name="connsiteX845" fmla="*/ 696018 w 1266576"/>
                <a:gd name="connsiteY845" fmla="*/ 1120127 h 1722677"/>
                <a:gd name="connsiteX846" fmla="*/ 696018 w 1266576"/>
                <a:gd name="connsiteY846" fmla="*/ 1120127 h 1722677"/>
                <a:gd name="connsiteX847" fmla="*/ 669889 w 1266576"/>
                <a:gd name="connsiteY847" fmla="*/ 1104324 h 1722677"/>
                <a:gd name="connsiteX848" fmla="*/ 666335 w 1266576"/>
                <a:gd name="connsiteY848" fmla="*/ 1102944 h 1722677"/>
                <a:gd name="connsiteX849" fmla="*/ 654337 w 1266576"/>
                <a:gd name="connsiteY849" fmla="*/ 1100728 h 1722677"/>
                <a:gd name="connsiteX850" fmla="*/ 640624 w 1266576"/>
                <a:gd name="connsiteY850" fmla="*/ 1098973 h 1722677"/>
                <a:gd name="connsiteX851" fmla="*/ 644303 w 1266576"/>
                <a:gd name="connsiteY851" fmla="*/ 1101815 h 1722677"/>
                <a:gd name="connsiteX852" fmla="*/ 682222 w 1266576"/>
                <a:gd name="connsiteY852" fmla="*/ 1115988 h 1722677"/>
                <a:gd name="connsiteX853" fmla="*/ 696018 w 1266576"/>
                <a:gd name="connsiteY853" fmla="*/ 1120127 h 1722677"/>
                <a:gd name="connsiteX854" fmla="*/ 1040676 w 1266576"/>
                <a:gd name="connsiteY854" fmla="*/ 1443588 h 1722677"/>
                <a:gd name="connsiteX855" fmla="*/ 1040676 w 1266576"/>
                <a:gd name="connsiteY855" fmla="*/ 1443588 h 1722677"/>
                <a:gd name="connsiteX856" fmla="*/ 1045860 w 1266576"/>
                <a:gd name="connsiteY856" fmla="*/ 1449065 h 1722677"/>
                <a:gd name="connsiteX857" fmla="*/ 1051755 w 1266576"/>
                <a:gd name="connsiteY857" fmla="*/ 1453872 h 1722677"/>
                <a:gd name="connsiteX858" fmla="*/ 1071613 w 1266576"/>
                <a:gd name="connsiteY858" fmla="*/ 1453580 h 1722677"/>
                <a:gd name="connsiteX859" fmla="*/ 1072616 w 1266576"/>
                <a:gd name="connsiteY859" fmla="*/ 1451740 h 1722677"/>
                <a:gd name="connsiteX860" fmla="*/ 1071028 w 1266576"/>
                <a:gd name="connsiteY860" fmla="*/ 1450277 h 1722677"/>
                <a:gd name="connsiteX861" fmla="*/ 1051086 w 1266576"/>
                <a:gd name="connsiteY861" fmla="*/ 1445344 h 1722677"/>
                <a:gd name="connsiteX862" fmla="*/ 1040676 w 1266576"/>
                <a:gd name="connsiteY862" fmla="*/ 1443546 h 1722677"/>
                <a:gd name="connsiteX863" fmla="*/ 153530 w 1266576"/>
                <a:gd name="connsiteY863" fmla="*/ 882663 h 1722677"/>
                <a:gd name="connsiteX864" fmla="*/ 153530 w 1266576"/>
                <a:gd name="connsiteY864" fmla="*/ 882663 h 1722677"/>
                <a:gd name="connsiteX865" fmla="*/ 149725 w 1266576"/>
                <a:gd name="connsiteY865" fmla="*/ 877939 h 1722677"/>
                <a:gd name="connsiteX866" fmla="*/ 126104 w 1266576"/>
                <a:gd name="connsiteY866" fmla="*/ 857370 h 1722677"/>
                <a:gd name="connsiteX867" fmla="*/ 116447 w 1266576"/>
                <a:gd name="connsiteY867" fmla="*/ 860004 h 1722677"/>
                <a:gd name="connsiteX868" fmla="*/ 117271 w 1266576"/>
                <a:gd name="connsiteY868" fmla="*/ 863574 h 1722677"/>
                <a:gd name="connsiteX869" fmla="*/ 117743 w 1266576"/>
                <a:gd name="connsiteY869" fmla="*/ 863808 h 1722677"/>
                <a:gd name="connsiteX870" fmla="*/ 125854 w 1266576"/>
                <a:gd name="connsiteY870" fmla="*/ 867989 h 1722677"/>
                <a:gd name="connsiteX871" fmla="*/ 860069 w 1266576"/>
                <a:gd name="connsiteY871" fmla="*/ 1025225 h 1722677"/>
                <a:gd name="connsiteX872" fmla="*/ 849868 w 1266576"/>
                <a:gd name="connsiteY872" fmla="*/ 1028360 h 1722677"/>
                <a:gd name="connsiteX873" fmla="*/ 834525 w 1266576"/>
                <a:gd name="connsiteY873" fmla="*/ 1035259 h 1722677"/>
                <a:gd name="connsiteX874" fmla="*/ 800285 w 1266576"/>
                <a:gd name="connsiteY874" fmla="*/ 1050351 h 1722677"/>
                <a:gd name="connsiteX875" fmla="*/ 794850 w 1266576"/>
                <a:gd name="connsiteY875" fmla="*/ 1052776 h 1722677"/>
                <a:gd name="connsiteX876" fmla="*/ 798404 w 1266576"/>
                <a:gd name="connsiteY876" fmla="*/ 1053570 h 1722677"/>
                <a:gd name="connsiteX877" fmla="*/ 815377 w 1266576"/>
                <a:gd name="connsiteY877" fmla="*/ 1049389 h 1722677"/>
                <a:gd name="connsiteX878" fmla="*/ 836657 w 1266576"/>
                <a:gd name="connsiteY878" fmla="*/ 1041028 h 1722677"/>
                <a:gd name="connsiteX879" fmla="*/ 850788 w 1266576"/>
                <a:gd name="connsiteY879" fmla="*/ 1031914 h 1722677"/>
                <a:gd name="connsiteX880" fmla="*/ 859944 w 1266576"/>
                <a:gd name="connsiteY880" fmla="*/ 1025141 h 1722677"/>
                <a:gd name="connsiteX881" fmla="*/ 861992 w 1266576"/>
                <a:gd name="connsiteY881" fmla="*/ 1024389 h 1722677"/>
                <a:gd name="connsiteX882" fmla="*/ 862452 w 1266576"/>
                <a:gd name="connsiteY882" fmla="*/ 1023887 h 1722677"/>
                <a:gd name="connsiteX883" fmla="*/ 861616 w 1266576"/>
                <a:gd name="connsiteY883" fmla="*/ 1023887 h 1722677"/>
                <a:gd name="connsiteX884" fmla="*/ 859902 w 1266576"/>
                <a:gd name="connsiteY884" fmla="*/ 1025225 h 1722677"/>
                <a:gd name="connsiteX885" fmla="*/ 64690 w 1266576"/>
                <a:gd name="connsiteY885" fmla="*/ 1028151 h 1722677"/>
                <a:gd name="connsiteX886" fmla="*/ 64690 w 1266576"/>
                <a:gd name="connsiteY886" fmla="*/ 1027859 h 1722677"/>
                <a:gd name="connsiteX887" fmla="*/ 64982 w 1266576"/>
                <a:gd name="connsiteY887" fmla="*/ 1027859 h 1722677"/>
                <a:gd name="connsiteX888" fmla="*/ 66947 w 1266576"/>
                <a:gd name="connsiteY888" fmla="*/ 1035886 h 1722677"/>
                <a:gd name="connsiteX889" fmla="*/ 79489 w 1266576"/>
                <a:gd name="connsiteY889" fmla="*/ 1067743 h 1722677"/>
                <a:gd name="connsiteX890" fmla="*/ 82207 w 1266576"/>
                <a:gd name="connsiteY890" fmla="*/ 1074014 h 1722677"/>
                <a:gd name="connsiteX891" fmla="*/ 84465 w 1266576"/>
                <a:gd name="connsiteY891" fmla="*/ 1075477 h 1722677"/>
                <a:gd name="connsiteX892" fmla="*/ 82876 w 1266576"/>
                <a:gd name="connsiteY892" fmla="*/ 1046714 h 1722677"/>
                <a:gd name="connsiteX893" fmla="*/ 81245 w 1266576"/>
                <a:gd name="connsiteY893" fmla="*/ 1042533 h 1722677"/>
                <a:gd name="connsiteX894" fmla="*/ 64690 w 1266576"/>
                <a:gd name="connsiteY894" fmla="*/ 1028151 h 1722677"/>
                <a:gd name="connsiteX895" fmla="*/ 127400 w 1266576"/>
                <a:gd name="connsiteY895" fmla="*/ 885673 h 1722677"/>
                <a:gd name="connsiteX896" fmla="*/ 127400 w 1266576"/>
                <a:gd name="connsiteY896" fmla="*/ 885673 h 1722677"/>
                <a:gd name="connsiteX897" fmla="*/ 129616 w 1266576"/>
                <a:gd name="connsiteY897" fmla="*/ 891442 h 1722677"/>
                <a:gd name="connsiteX898" fmla="*/ 148764 w 1266576"/>
                <a:gd name="connsiteY898" fmla="*/ 927146 h 1722677"/>
                <a:gd name="connsiteX899" fmla="*/ 150269 w 1266576"/>
                <a:gd name="connsiteY899" fmla="*/ 929821 h 1722677"/>
                <a:gd name="connsiteX900" fmla="*/ 158003 w 1266576"/>
                <a:gd name="connsiteY900" fmla="*/ 930198 h 1722677"/>
                <a:gd name="connsiteX901" fmla="*/ 160052 w 1266576"/>
                <a:gd name="connsiteY901" fmla="*/ 926978 h 1722677"/>
                <a:gd name="connsiteX902" fmla="*/ 160052 w 1266576"/>
                <a:gd name="connsiteY902" fmla="*/ 924135 h 1722677"/>
                <a:gd name="connsiteX903" fmla="*/ 157920 w 1266576"/>
                <a:gd name="connsiteY903" fmla="*/ 921000 h 1722677"/>
                <a:gd name="connsiteX904" fmla="*/ 134633 w 1266576"/>
                <a:gd name="connsiteY904" fmla="*/ 892655 h 1722677"/>
                <a:gd name="connsiteX905" fmla="*/ 127484 w 1266576"/>
                <a:gd name="connsiteY905" fmla="*/ 886007 h 1722677"/>
                <a:gd name="connsiteX906" fmla="*/ 127400 w 1266576"/>
                <a:gd name="connsiteY906" fmla="*/ 878022 h 1722677"/>
                <a:gd name="connsiteX907" fmla="*/ 127400 w 1266576"/>
                <a:gd name="connsiteY907" fmla="*/ 878022 h 1722677"/>
                <a:gd name="connsiteX908" fmla="*/ 130954 w 1266576"/>
                <a:gd name="connsiteY908" fmla="*/ 882956 h 1722677"/>
                <a:gd name="connsiteX909" fmla="*/ 157711 w 1266576"/>
                <a:gd name="connsiteY909" fmla="*/ 915189 h 1722677"/>
                <a:gd name="connsiteX910" fmla="*/ 161891 w 1266576"/>
                <a:gd name="connsiteY910" fmla="*/ 919369 h 1722677"/>
                <a:gd name="connsiteX911" fmla="*/ 163898 w 1266576"/>
                <a:gd name="connsiteY911" fmla="*/ 919369 h 1722677"/>
                <a:gd name="connsiteX912" fmla="*/ 168079 w 1266576"/>
                <a:gd name="connsiteY912" fmla="*/ 909043 h 1722677"/>
                <a:gd name="connsiteX913" fmla="*/ 163605 w 1266576"/>
                <a:gd name="connsiteY913" fmla="*/ 904194 h 1722677"/>
                <a:gd name="connsiteX914" fmla="*/ 157083 w 1266576"/>
                <a:gd name="connsiteY914" fmla="*/ 898926 h 1722677"/>
                <a:gd name="connsiteX915" fmla="*/ 138772 w 1266576"/>
                <a:gd name="connsiteY915" fmla="*/ 885297 h 1722677"/>
                <a:gd name="connsiteX916" fmla="*/ 127484 w 1266576"/>
                <a:gd name="connsiteY916" fmla="*/ 878190 h 1722677"/>
                <a:gd name="connsiteX917" fmla="*/ 92199 w 1266576"/>
                <a:gd name="connsiteY917" fmla="*/ 853314 h 1722677"/>
                <a:gd name="connsiteX918" fmla="*/ 92199 w 1266576"/>
                <a:gd name="connsiteY918" fmla="*/ 853314 h 1722677"/>
                <a:gd name="connsiteX919" fmla="*/ 83419 w 1266576"/>
                <a:gd name="connsiteY919" fmla="*/ 847294 h 1722677"/>
                <a:gd name="connsiteX920" fmla="*/ 54656 w 1266576"/>
                <a:gd name="connsiteY920" fmla="*/ 829861 h 1722677"/>
                <a:gd name="connsiteX921" fmla="*/ 40776 w 1266576"/>
                <a:gd name="connsiteY921" fmla="*/ 831867 h 1722677"/>
                <a:gd name="connsiteX922" fmla="*/ 39815 w 1266576"/>
                <a:gd name="connsiteY922" fmla="*/ 833080 h 1722677"/>
                <a:gd name="connsiteX923" fmla="*/ 39725 w 1266576"/>
                <a:gd name="connsiteY923" fmla="*/ 836153 h 1722677"/>
                <a:gd name="connsiteX924" fmla="*/ 40734 w 1266576"/>
                <a:gd name="connsiteY924" fmla="*/ 836759 h 1722677"/>
                <a:gd name="connsiteX925" fmla="*/ 47089 w 1266576"/>
                <a:gd name="connsiteY925" fmla="*/ 839434 h 1722677"/>
                <a:gd name="connsiteX926" fmla="*/ 86304 w 1266576"/>
                <a:gd name="connsiteY926" fmla="*/ 852269 h 1722677"/>
                <a:gd name="connsiteX927" fmla="*/ 92282 w 1266576"/>
                <a:gd name="connsiteY927" fmla="*/ 853482 h 1722677"/>
                <a:gd name="connsiteX928" fmla="*/ 1221658 w 1266576"/>
                <a:gd name="connsiteY928" fmla="*/ 934922 h 1722677"/>
                <a:gd name="connsiteX929" fmla="*/ 1218607 w 1266576"/>
                <a:gd name="connsiteY929" fmla="*/ 940064 h 1722677"/>
                <a:gd name="connsiteX930" fmla="*/ 1209576 w 1266576"/>
                <a:gd name="connsiteY930" fmla="*/ 965148 h 1722677"/>
                <a:gd name="connsiteX931" fmla="*/ 1203431 w 1266576"/>
                <a:gd name="connsiteY931" fmla="*/ 993368 h 1722677"/>
                <a:gd name="connsiteX932" fmla="*/ 1200630 w 1266576"/>
                <a:gd name="connsiteY932" fmla="*/ 1020668 h 1722677"/>
                <a:gd name="connsiteX933" fmla="*/ 1198497 w 1266576"/>
                <a:gd name="connsiteY933" fmla="*/ 1046505 h 1722677"/>
                <a:gd name="connsiteX934" fmla="*/ 1198079 w 1266576"/>
                <a:gd name="connsiteY934" fmla="*/ 1047090 h 1722677"/>
                <a:gd name="connsiteX935" fmla="*/ 1198079 w 1266576"/>
                <a:gd name="connsiteY935" fmla="*/ 1047675 h 1722677"/>
                <a:gd name="connsiteX936" fmla="*/ 1198414 w 1266576"/>
                <a:gd name="connsiteY936" fmla="*/ 1046421 h 1722677"/>
                <a:gd name="connsiteX937" fmla="*/ 1200630 w 1266576"/>
                <a:gd name="connsiteY937" fmla="*/ 1038478 h 1722677"/>
                <a:gd name="connsiteX938" fmla="*/ 1210454 w 1266576"/>
                <a:gd name="connsiteY938" fmla="*/ 993117 h 1722677"/>
                <a:gd name="connsiteX939" fmla="*/ 1220028 w 1266576"/>
                <a:gd name="connsiteY939" fmla="*/ 945332 h 1722677"/>
                <a:gd name="connsiteX940" fmla="*/ 1221575 w 1266576"/>
                <a:gd name="connsiteY940" fmla="*/ 934796 h 1722677"/>
                <a:gd name="connsiteX941" fmla="*/ 1222578 w 1266576"/>
                <a:gd name="connsiteY941" fmla="*/ 932957 h 1722677"/>
                <a:gd name="connsiteX942" fmla="*/ 1222578 w 1266576"/>
                <a:gd name="connsiteY942" fmla="*/ 932288 h 1722677"/>
                <a:gd name="connsiteX943" fmla="*/ 1221658 w 1266576"/>
                <a:gd name="connsiteY943" fmla="*/ 932790 h 1722677"/>
                <a:gd name="connsiteX944" fmla="*/ 1221658 w 1266576"/>
                <a:gd name="connsiteY944" fmla="*/ 934922 h 1722677"/>
                <a:gd name="connsiteX945" fmla="*/ 150520 w 1266576"/>
                <a:gd name="connsiteY945" fmla="*/ 944036 h 1722677"/>
                <a:gd name="connsiteX946" fmla="*/ 145001 w 1266576"/>
                <a:gd name="connsiteY946" fmla="*/ 947924 h 1722677"/>
                <a:gd name="connsiteX947" fmla="*/ 113395 w 1266576"/>
                <a:gd name="connsiteY947" fmla="*/ 980115 h 1722677"/>
                <a:gd name="connsiteX948" fmla="*/ 110678 w 1266576"/>
                <a:gd name="connsiteY948" fmla="*/ 994288 h 1722677"/>
                <a:gd name="connsiteX949" fmla="*/ 112350 w 1266576"/>
                <a:gd name="connsiteY949" fmla="*/ 997758 h 1722677"/>
                <a:gd name="connsiteX950" fmla="*/ 113562 w 1266576"/>
                <a:gd name="connsiteY950" fmla="*/ 999681 h 1722677"/>
                <a:gd name="connsiteX951" fmla="*/ 117158 w 1266576"/>
                <a:gd name="connsiteY951" fmla="*/ 999472 h 1722677"/>
                <a:gd name="connsiteX952" fmla="*/ 144207 w 1266576"/>
                <a:gd name="connsiteY952" fmla="*/ 956034 h 1722677"/>
                <a:gd name="connsiteX953" fmla="*/ 150436 w 1266576"/>
                <a:gd name="connsiteY953" fmla="*/ 943910 h 1722677"/>
                <a:gd name="connsiteX954" fmla="*/ 151607 w 1266576"/>
                <a:gd name="connsiteY954" fmla="*/ 943283 h 1722677"/>
                <a:gd name="connsiteX955" fmla="*/ 151607 w 1266576"/>
                <a:gd name="connsiteY955" fmla="*/ 942238 h 1722677"/>
                <a:gd name="connsiteX956" fmla="*/ 151063 w 1266576"/>
                <a:gd name="connsiteY956" fmla="*/ 942656 h 1722677"/>
                <a:gd name="connsiteX957" fmla="*/ 150520 w 1266576"/>
                <a:gd name="connsiteY957" fmla="*/ 944036 h 1722677"/>
                <a:gd name="connsiteX958" fmla="*/ 125895 w 1266576"/>
                <a:gd name="connsiteY958" fmla="*/ 992908 h 1722677"/>
                <a:gd name="connsiteX959" fmla="*/ 128027 w 1266576"/>
                <a:gd name="connsiteY959" fmla="*/ 992114 h 1722677"/>
                <a:gd name="connsiteX960" fmla="*/ 139190 w 1266576"/>
                <a:gd name="connsiteY960" fmla="*/ 982791 h 1722677"/>
                <a:gd name="connsiteX961" fmla="*/ 167033 w 1266576"/>
                <a:gd name="connsiteY961" fmla="*/ 958961 h 1722677"/>
                <a:gd name="connsiteX962" fmla="*/ 171799 w 1266576"/>
                <a:gd name="connsiteY962" fmla="*/ 953693 h 1722677"/>
                <a:gd name="connsiteX963" fmla="*/ 158881 w 1266576"/>
                <a:gd name="connsiteY963" fmla="*/ 944788 h 1722677"/>
                <a:gd name="connsiteX964" fmla="*/ 154541 w 1266576"/>
                <a:gd name="connsiteY964" fmla="*/ 945695 h 1722677"/>
                <a:gd name="connsiteX965" fmla="*/ 154324 w 1266576"/>
                <a:gd name="connsiteY965" fmla="*/ 946084 h 1722677"/>
                <a:gd name="connsiteX966" fmla="*/ 152276 w 1266576"/>
                <a:gd name="connsiteY966" fmla="*/ 949303 h 1722677"/>
                <a:gd name="connsiteX967" fmla="*/ 132125 w 1266576"/>
                <a:gd name="connsiteY967" fmla="*/ 980868 h 1722677"/>
                <a:gd name="connsiteX968" fmla="*/ 125979 w 1266576"/>
                <a:gd name="connsiteY968" fmla="*/ 993034 h 1722677"/>
                <a:gd name="connsiteX969" fmla="*/ 125686 w 1266576"/>
                <a:gd name="connsiteY969" fmla="*/ 993034 h 1722677"/>
                <a:gd name="connsiteX970" fmla="*/ 136640 w 1266576"/>
                <a:gd name="connsiteY970" fmla="*/ 1029824 h 1722677"/>
                <a:gd name="connsiteX971" fmla="*/ 136640 w 1266576"/>
                <a:gd name="connsiteY971" fmla="*/ 1029824 h 1722677"/>
                <a:gd name="connsiteX972" fmla="*/ 138103 w 1266576"/>
                <a:gd name="connsiteY972" fmla="*/ 1033294 h 1722677"/>
                <a:gd name="connsiteX973" fmla="*/ 157334 w 1266576"/>
                <a:gd name="connsiteY973" fmla="*/ 1064524 h 1722677"/>
                <a:gd name="connsiteX974" fmla="*/ 163898 w 1266576"/>
                <a:gd name="connsiteY974" fmla="*/ 1072342 h 1722677"/>
                <a:gd name="connsiteX975" fmla="*/ 168079 w 1266576"/>
                <a:gd name="connsiteY975" fmla="*/ 1063395 h 1722677"/>
                <a:gd name="connsiteX976" fmla="*/ 172636 w 1266576"/>
                <a:gd name="connsiteY976" fmla="*/ 1048888 h 1722677"/>
                <a:gd name="connsiteX977" fmla="*/ 171214 w 1266576"/>
                <a:gd name="connsiteY977" fmla="*/ 1045669 h 1722677"/>
                <a:gd name="connsiteX978" fmla="*/ 168539 w 1266576"/>
                <a:gd name="connsiteY978" fmla="*/ 1044164 h 1722677"/>
                <a:gd name="connsiteX979" fmla="*/ 141740 w 1266576"/>
                <a:gd name="connsiteY979" fmla="*/ 1031120 h 1722677"/>
                <a:gd name="connsiteX980" fmla="*/ 136682 w 1266576"/>
                <a:gd name="connsiteY980" fmla="*/ 1029824 h 1722677"/>
                <a:gd name="connsiteX981" fmla="*/ 922613 w 1266576"/>
                <a:gd name="connsiteY981" fmla="*/ 1270214 h 1722677"/>
                <a:gd name="connsiteX982" fmla="*/ 922613 w 1266576"/>
                <a:gd name="connsiteY982" fmla="*/ 1270214 h 1722677"/>
                <a:gd name="connsiteX983" fmla="*/ 912913 w 1266576"/>
                <a:gd name="connsiteY983" fmla="*/ 1238943 h 1722677"/>
                <a:gd name="connsiteX984" fmla="*/ 902671 w 1266576"/>
                <a:gd name="connsiteY984" fmla="*/ 1209469 h 1722677"/>
                <a:gd name="connsiteX985" fmla="*/ 890588 w 1266576"/>
                <a:gd name="connsiteY985" fmla="*/ 1172469 h 1722677"/>
                <a:gd name="connsiteX986" fmla="*/ 885655 w 1266576"/>
                <a:gd name="connsiteY986" fmla="*/ 1159007 h 1722677"/>
                <a:gd name="connsiteX987" fmla="*/ 885112 w 1266576"/>
                <a:gd name="connsiteY987" fmla="*/ 1162770 h 1722677"/>
                <a:gd name="connsiteX988" fmla="*/ 890463 w 1266576"/>
                <a:gd name="connsiteY988" fmla="*/ 1188900 h 1722677"/>
                <a:gd name="connsiteX989" fmla="*/ 897277 w 1266576"/>
                <a:gd name="connsiteY989" fmla="*/ 1223349 h 1722677"/>
                <a:gd name="connsiteX990" fmla="*/ 899201 w 1266576"/>
                <a:gd name="connsiteY990" fmla="*/ 1228282 h 1722677"/>
                <a:gd name="connsiteX991" fmla="*/ 916885 w 1266576"/>
                <a:gd name="connsiteY991" fmla="*/ 1261226 h 1722677"/>
                <a:gd name="connsiteX992" fmla="*/ 922780 w 1266576"/>
                <a:gd name="connsiteY992" fmla="*/ 1270214 h 1722677"/>
                <a:gd name="connsiteX993" fmla="*/ 70835 w 1266576"/>
                <a:gd name="connsiteY993" fmla="*/ 1063395 h 1722677"/>
                <a:gd name="connsiteX994" fmla="*/ 70835 w 1266576"/>
                <a:gd name="connsiteY994" fmla="*/ 1063395 h 1722677"/>
                <a:gd name="connsiteX995" fmla="*/ 68327 w 1266576"/>
                <a:gd name="connsiteY995" fmla="*/ 1056246 h 1722677"/>
                <a:gd name="connsiteX996" fmla="*/ 38769 w 1266576"/>
                <a:gd name="connsiteY996" fmla="*/ 992615 h 1722677"/>
                <a:gd name="connsiteX997" fmla="*/ 33585 w 1266576"/>
                <a:gd name="connsiteY997" fmla="*/ 982456 h 1722677"/>
                <a:gd name="connsiteX998" fmla="*/ 31119 w 1266576"/>
                <a:gd name="connsiteY998" fmla="*/ 981328 h 1722677"/>
                <a:gd name="connsiteX999" fmla="*/ 20792 w 1266576"/>
                <a:gd name="connsiteY999" fmla="*/ 983502 h 1722677"/>
                <a:gd name="connsiteX1000" fmla="*/ 18944 w 1266576"/>
                <a:gd name="connsiteY1000" fmla="*/ 985161 h 1722677"/>
                <a:gd name="connsiteX1001" fmla="*/ 19204 w 1266576"/>
                <a:gd name="connsiteY1001" fmla="*/ 986177 h 1722677"/>
                <a:gd name="connsiteX1002" fmla="*/ 21210 w 1266576"/>
                <a:gd name="connsiteY1002" fmla="*/ 989396 h 1722677"/>
                <a:gd name="connsiteX1003" fmla="*/ 49597 w 1266576"/>
                <a:gd name="connsiteY1003" fmla="*/ 1032792 h 1722677"/>
                <a:gd name="connsiteX1004" fmla="*/ 67365 w 1266576"/>
                <a:gd name="connsiteY1004" fmla="*/ 1059423 h 1722677"/>
                <a:gd name="connsiteX1005" fmla="*/ 70835 w 1266576"/>
                <a:gd name="connsiteY1005" fmla="*/ 1063395 h 1722677"/>
                <a:gd name="connsiteX1006" fmla="*/ 1232069 w 1266576"/>
                <a:gd name="connsiteY1006" fmla="*/ 663761 h 1722677"/>
                <a:gd name="connsiteX1007" fmla="*/ 1232069 w 1266576"/>
                <a:gd name="connsiteY1007" fmla="*/ 658995 h 1722677"/>
                <a:gd name="connsiteX1008" fmla="*/ 1232069 w 1266576"/>
                <a:gd name="connsiteY1008" fmla="*/ 663678 h 1722677"/>
                <a:gd name="connsiteX1009" fmla="*/ 1235329 w 1266576"/>
                <a:gd name="connsiteY1009" fmla="*/ 686379 h 1722677"/>
                <a:gd name="connsiteX1010" fmla="*/ 1246952 w 1266576"/>
                <a:gd name="connsiteY1010" fmla="*/ 763471 h 1722677"/>
                <a:gd name="connsiteX1011" fmla="*/ 1254937 w 1266576"/>
                <a:gd name="connsiteY1011" fmla="*/ 811716 h 1722677"/>
                <a:gd name="connsiteX1012" fmla="*/ 1255982 w 1266576"/>
                <a:gd name="connsiteY1012" fmla="*/ 816984 h 1722677"/>
                <a:gd name="connsiteX1013" fmla="*/ 1257918 w 1266576"/>
                <a:gd name="connsiteY1013" fmla="*/ 818125 h 1722677"/>
                <a:gd name="connsiteX1014" fmla="*/ 1258407 w 1266576"/>
                <a:gd name="connsiteY1014" fmla="*/ 817904 h 1722677"/>
                <a:gd name="connsiteX1015" fmla="*/ 1262588 w 1266576"/>
                <a:gd name="connsiteY1015" fmla="*/ 807912 h 1722677"/>
                <a:gd name="connsiteX1016" fmla="*/ 1258407 w 1266576"/>
                <a:gd name="connsiteY1016" fmla="*/ 785420 h 1722677"/>
                <a:gd name="connsiteX1017" fmla="*/ 1247495 w 1266576"/>
                <a:gd name="connsiteY1017" fmla="*/ 733036 h 1722677"/>
                <a:gd name="connsiteX1018" fmla="*/ 1242311 w 1266576"/>
                <a:gd name="connsiteY1018" fmla="*/ 706781 h 1722677"/>
                <a:gd name="connsiteX1019" fmla="*/ 1236500 w 1266576"/>
                <a:gd name="connsiteY1019" fmla="*/ 679941 h 1722677"/>
                <a:gd name="connsiteX1020" fmla="*/ 1232069 w 1266576"/>
                <a:gd name="connsiteY1020" fmla="*/ 663761 h 1722677"/>
                <a:gd name="connsiteX1021" fmla="*/ 214819 w 1266576"/>
                <a:gd name="connsiteY1021" fmla="*/ 1181458 h 1722677"/>
                <a:gd name="connsiteX1022" fmla="*/ 215990 w 1266576"/>
                <a:gd name="connsiteY1022" fmla="*/ 1182252 h 1722677"/>
                <a:gd name="connsiteX1023" fmla="*/ 217202 w 1266576"/>
                <a:gd name="connsiteY1023" fmla="*/ 1182252 h 1722677"/>
                <a:gd name="connsiteX1024" fmla="*/ 216157 w 1266576"/>
                <a:gd name="connsiteY1024" fmla="*/ 1181667 h 1722677"/>
                <a:gd name="connsiteX1025" fmla="*/ 214735 w 1266576"/>
                <a:gd name="connsiteY1025" fmla="*/ 1181667 h 1722677"/>
                <a:gd name="connsiteX1026" fmla="*/ 205454 w 1266576"/>
                <a:gd name="connsiteY1026" fmla="*/ 1176734 h 1722677"/>
                <a:gd name="connsiteX1027" fmla="*/ 175479 w 1266576"/>
                <a:gd name="connsiteY1027" fmla="*/ 1165237 h 1722677"/>
                <a:gd name="connsiteX1028" fmla="*/ 128655 w 1266576"/>
                <a:gd name="connsiteY1028" fmla="*/ 1146633 h 1722677"/>
                <a:gd name="connsiteX1029" fmla="*/ 123930 w 1266576"/>
                <a:gd name="connsiteY1029" fmla="*/ 1145504 h 1722677"/>
                <a:gd name="connsiteX1030" fmla="*/ 126815 w 1266576"/>
                <a:gd name="connsiteY1030" fmla="*/ 1149475 h 1722677"/>
                <a:gd name="connsiteX1031" fmla="*/ 140653 w 1266576"/>
                <a:gd name="connsiteY1031" fmla="*/ 1164777 h 1722677"/>
                <a:gd name="connsiteX1032" fmla="*/ 152359 w 1266576"/>
                <a:gd name="connsiteY1032" fmla="*/ 1171173 h 1722677"/>
                <a:gd name="connsiteX1033" fmla="*/ 180913 w 1266576"/>
                <a:gd name="connsiteY1033" fmla="*/ 1176357 h 1722677"/>
                <a:gd name="connsiteX1034" fmla="*/ 207210 w 1266576"/>
                <a:gd name="connsiteY1034" fmla="*/ 1181082 h 1722677"/>
                <a:gd name="connsiteX1035" fmla="*/ 214819 w 1266576"/>
                <a:gd name="connsiteY1035" fmla="*/ 1181458 h 1722677"/>
                <a:gd name="connsiteX1036" fmla="*/ 1144984 w 1266576"/>
                <a:gd name="connsiteY1036" fmla="*/ 1455837 h 1722677"/>
                <a:gd name="connsiteX1037" fmla="*/ 1142016 w 1266576"/>
                <a:gd name="connsiteY1037" fmla="*/ 1460018 h 1722677"/>
                <a:gd name="connsiteX1038" fmla="*/ 1112249 w 1266576"/>
                <a:gd name="connsiteY1038" fmla="*/ 1529460 h 1722677"/>
                <a:gd name="connsiteX1039" fmla="*/ 1109741 w 1266576"/>
                <a:gd name="connsiteY1039" fmla="*/ 1553750 h 1722677"/>
                <a:gd name="connsiteX1040" fmla="*/ 1113127 w 1266576"/>
                <a:gd name="connsiteY1040" fmla="*/ 1568466 h 1722677"/>
                <a:gd name="connsiteX1041" fmla="*/ 1115469 w 1266576"/>
                <a:gd name="connsiteY1041" fmla="*/ 1565372 h 1722677"/>
                <a:gd name="connsiteX1042" fmla="*/ 1118353 w 1266576"/>
                <a:gd name="connsiteY1042" fmla="*/ 1554293 h 1722677"/>
                <a:gd name="connsiteX1043" fmla="*/ 1130519 w 1266576"/>
                <a:gd name="connsiteY1043" fmla="*/ 1511775 h 1722677"/>
                <a:gd name="connsiteX1044" fmla="*/ 1144190 w 1266576"/>
                <a:gd name="connsiteY1044" fmla="*/ 1461607 h 1722677"/>
                <a:gd name="connsiteX1045" fmla="*/ 1144859 w 1266576"/>
                <a:gd name="connsiteY1045" fmla="*/ 1455587 h 1722677"/>
                <a:gd name="connsiteX1046" fmla="*/ 1145319 w 1266576"/>
                <a:gd name="connsiteY1046" fmla="*/ 1455169 h 1722677"/>
                <a:gd name="connsiteX1047" fmla="*/ 1145319 w 1266576"/>
                <a:gd name="connsiteY1047" fmla="*/ 1454751 h 1722677"/>
                <a:gd name="connsiteX1048" fmla="*/ 513614 w 1266576"/>
                <a:gd name="connsiteY1048" fmla="*/ 1567462 h 1722677"/>
                <a:gd name="connsiteX1049" fmla="*/ 513614 w 1266576"/>
                <a:gd name="connsiteY1049" fmla="*/ 1567462 h 1722677"/>
                <a:gd name="connsiteX1050" fmla="*/ 509057 w 1266576"/>
                <a:gd name="connsiteY1050" fmla="*/ 1561358 h 1722677"/>
                <a:gd name="connsiteX1051" fmla="*/ 490327 w 1266576"/>
                <a:gd name="connsiteY1051" fmla="*/ 1539243 h 1722677"/>
                <a:gd name="connsiteX1052" fmla="*/ 463696 w 1266576"/>
                <a:gd name="connsiteY1052" fmla="*/ 1507762 h 1722677"/>
                <a:gd name="connsiteX1053" fmla="*/ 456297 w 1266576"/>
                <a:gd name="connsiteY1053" fmla="*/ 1505003 h 1722677"/>
                <a:gd name="connsiteX1054" fmla="*/ 441873 w 1266576"/>
                <a:gd name="connsiteY1054" fmla="*/ 1506549 h 1722677"/>
                <a:gd name="connsiteX1055" fmla="*/ 432090 w 1266576"/>
                <a:gd name="connsiteY1055" fmla="*/ 1508138 h 1722677"/>
                <a:gd name="connsiteX1056" fmla="*/ 431170 w 1266576"/>
                <a:gd name="connsiteY1056" fmla="*/ 1509183 h 1722677"/>
                <a:gd name="connsiteX1057" fmla="*/ 431589 w 1266576"/>
                <a:gd name="connsiteY1057" fmla="*/ 1510521 h 1722677"/>
                <a:gd name="connsiteX1058" fmla="*/ 433261 w 1266576"/>
                <a:gd name="connsiteY1058" fmla="*/ 1512068 h 1722677"/>
                <a:gd name="connsiteX1059" fmla="*/ 478998 w 1266576"/>
                <a:gd name="connsiteY1059" fmla="*/ 1543883 h 1722677"/>
                <a:gd name="connsiteX1060" fmla="*/ 499650 w 1266576"/>
                <a:gd name="connsiteY1060" fmla="*/ 1558307 h 1722677"/>
                <a:gd name="connsiteX1061" fmla="*/ 513614 w 1266576"/>
                <a:gd name="connsiteY1061" fmla="*/ 1567462 h 1722677"/>
                <a:gd name="connsiteX1062" fmla="*/ 299060 w 1266576"/>
                <a:gd name="connsiteY1062" fmla="*/ 1287355 h 1722677"/>
                <a:gd name="connsiteX1063" fmla="*/ 295507 w 1266576"/>
                <a:gd name="connsiteY1063" fmla="*/ 1282129 h 1722677"/>
                <a:gd name="connsiteX1064" fmla="*/ 299186 w 1266576"/>
                <a:gd name="connsiteY1064" fmla="*/ 1287272 h 1722677"/>
                <a:gd name="connsiteX1065" fmla="*/ 301025 w 1266576"/>
                <a:gd name="connsiteY1065" fmla="*/ 1294462 h 1722677"/>
                <a:gd name="connsiteX1066" fmla="*/ 312229 w 1266576"/>
                <a:gd name="connsiteY1066" fmla="*/ 1318710 h 1722677"/>
                <a:gd name="connsiteX1067" fmla="*/ 327489 w 1266576"/>
                <a:gd name="connsiteY1067" fmla="*/ 1352825 h 1722677"/>
                <a:gd name="connsiteX1068" fmla="*/ 342414 w 1266576"/>
                <a:gd name="connsiteY1068" fmla="*/ 1385434 h 1722677"/>
                <a:gd name="connsiteX1069" fmla="*/ 361854 w 1266576"/>
                <a:gd name="connsiteY1069" fmla="*/ 1410017 h 1722677"/>
                <a:gd name="connsiteX1070" fmla="*/ 373351 w 1266576"/>
                <a:gd name="connsiteY1070" fmla="*/ 1418796 h 1722677"/>
                <a:gd name="connsiteX1071" fmla="*/ 374647 w 1266576"/>
                <a:gd name="connsiteY1071" fmla="*/ 1418462 h 1722677"/>
                <a:gd name="connsiteX1072" fmla="*/ 374647 w 1266576"/>
                <a:gd name="connsiteY1072" fmla="*/ 1417793 h 1722677"/>
                <a:gd name="connsiteX1073" fmla="*/ 373728 w 1266576"/>
                <a:gd name="connsiteY1073" fmla="*/ 1415703 h 1722677"/>
                <a:gd name="connsiteX1074" fmla="*/ 353702 w 1266576"/>
                <a:gd name="connsiteY1074" fmla="*/ 1380543 h 1722677"/>
                <a:gd name="connsiteX1075" fmla="*/ 342414 w 1266576"/>
                <a:gd name="connsiteY1075" fmla="*/ 1360643 h 1722677"/>
                <a:gd name="connsiteX1076" fmla="*/ 318710 w 1266576"/>
                <a:gd name="connsiteY1076" fmla="*/ 1319672 h 1722677"/>
                <a:gd name="connsiteX1077" fmla="*/ 301109 w 1266576"/>
                <a:gd name="connsiteY1077" fmla="*/ 1289278 h 1722677"/>
                <a:gd name="connsiteX1078" fmla="*/ 299060 w 1266576"/>
                <a:gd name="connsiteY1078" fmla="*/ 1287355 h 1722677"/>
                <a:gd name="connsiteX1079" fmla="*/ 947070 w 1266576"/>
                <a:gd name="connsiteY1079" fmla="*/ 1383511 h 1722677"/>
                <a:gd name="connsiteX1080" fmla="*/ 947446 w 1266576"/>
                <a:gd name="connsiteY1080" fmla="*/ 1384138 h 1722677"/>
                <a:gd name="connsiteX1081" fmla="*/ 947989 w 1266576"/>
                <a:gd name="connsiteY1081" fmla="*/ 1384138 h 1722677"/>
                <a:gd name="connsiteX1082" fmla="*/ 946986 w 1266576"/>
                <a:gd name="connsiteY1082" fmla="*/ 1383595 h 1722677"/>
                <a:gd name="connsiteX1083" fmla="*/ 930263 w 1266576"/>
                <a:gd name="connsiteY1083" fmla="*/ 1368126 h 1722677"/>
                <a:gd name="connsiteX1084" fmla="*/ 907938 w 1266576"/>
                <a:gd name="connsiteY1084" fmla="*/ 1355584 h 1722677"/>
                <a:gd name="connsiteX1085" fmla="*/ 865671 w 1266576"/>
                <a:gd name="connsiteY1085" fmla="*/ 1342749 h 1722677"/>
                <a:gd name="connsiteX1086" fmla="*/ 811782 w 1266576"/>
                <a:gd name="connsiteY1086" fmla="*/ 1326319 h 1722677"/>
                <a:gd name="connsiteX1087" fmla="*/ 790628 w 1266576"/>
                <a:gd name="connsiteY1087" fmla="*/ 1319881 h 1722677"/>
                <a:gd name="connsiteX1088" fmla="*/ 784607 w 1266576"/>
                <a:gd name="connsiteY1088" fmla="*/ 1319087 h 1722677"/>
                <a:gd name="connsiteX1089" fmla="*/ 784607 w 1266576"/>
                <a:gd name="connsiteY1089" fmla="*/ 1319087 h 1722677"/>
                <a:gd name="connsiteX1090" fmla="*/ 789959 w 1266576"/>
                <a:gd name="connsiteY1090" fmla="*/ 1321888 h 1722677"/>
                <a:gd name="connsiteX1091" fmla="*/ 808354 w 1266576"/>
                <a:gd name="connsiteY1091" fmla="*/ 1329329 h 1722677"/>
                <a:gd name="connsiteX1092" fmla="*/ 878715 w 1266576"/>
                <a:gd name="connsiteY1092" fmla="*/ 1356964 h 1722677"/>
                <a:gd name="connsiteX1093" fmla="*/ 934695 w 1266576"/>
                <a:gd name="connsiteY1093" fmla="*/ 1379414 h 1722677"/>
                <a:gd name="connsiteX1094" fmla="*/ 947237 w 1266576"/>
                <a:gd name="connsiteY1094" fmla="*/ 1383511 h 1722677"/>
                <a:gd name="connsiteX1095" fmla="*/ 363485 w 1266576"/>
                <a:gd name="connsiteY1095" fmla="*/ 1419005 h 1722677"/>
                <a:gd name="connsiteX1096" fmla="*/ 363485 w 1266576"/>
                <a:gd name="connsiteY1096" fmla="*/ 1419005 h 1722677"/>
                <a:gd name="connsiteX1097" fmla="*/ 365283 w 1266576"/>
                <a:gd name="connsiteY1097" fmla="*/ 1423186 h 1722677"/>
                <a:gd name="connsiteX1098" fmla="*/ 374271 w 1266576"/>
                <a:gd name="connsiteY1098" fmla="*/ 1435728 h 1722677"/>
                <a:gd name="connsiteX1099" fmla="*/ 404748 w 1266576"/>
                <a:gd name="connsiteY1099" fmla="*/ 1478706 h 1722677"/>
                <a:gd name="connsiteX1100" fmla="*/ 421471 w 1266576"/>
                <a:gd name="connsiteY1100" fmla="*/ 1501574 h 1722677"/>
                <a:gd name="connsiteX1101" fmla="*/ 429247 w 1266576"/>
                <a:gd name="connsiteY1101" fmla="*/ 1505003 h 1722677"/>
                <a:gd name="connsiteX1102" fmla="*/ 446639 w 1266576"/>
                <a:gd name="connsiteY1102" fmla="*/ 1502787 h 1722677"/>
                <a:gd name="connsiteX1103" fmla="*/ 453997 w 1266576"/>
                <a:gd name="connsiteY1103" fmla="*/ 1500487 h 1722677"/>
                <a:gd name="connsiteX1104" fmla="*/ 449566 w 1266576"/>
                <a:gd name="connsiteY1104" fmla="*/ 1494802 h 1722677"/>
                <a:gd name="connsiteX1105" fmla="*/ 431212 w 1266576"/>
                <a:gd name="connsiteY1105" fmla="*/ 1478580 h 1722677"/>
                <a:gd name="connsiteX1106" fmla="*/ 407424 w 1266576"/>
                <a:gd name="connsiteY1106" fmla="*/ 1457092 h 1722677"/>
                <a:gd name="connsiteX1107" fmla="*/ 378159 w 1266576"/>
                <a:gd name="connsiteY1107" fmla="*/ 1431171 h 1722677"/>
                <a:gd name="connsiteX1108" fmla="*/ 363485 w 1266576"/>
                <a:gd name="connsiteY1108" fmla="*/ 1419005 h 1722677"/>
                <a:gd name="connsiteX1109" fmla="*/ 374104 w 1266576"/>
                <a:gd name="connsiteY1109" fmla="*/ 1172344 h 1722677"/>
                <a:gd name="connsiteX1110" fmla="*/ 374647 w 1266576"/>
                <a:gd name="connsiteY1110" fmla="*/ 1172720 h 1722677"/>
                <a:gd name="connsiteX1111" fmla="*/ 375149 w 1266576"/>
                <a:gd name="connsiteY1111" fmla="*/ 1172720 h 1722677"/>
                <a:gd name="connsiteX1112" fmla="*/ 374020 w 1266576"/>
                <a:gd name="connsiteY1112" fmla="*/ 1172344 h 1722677"/>
                <a:gd name="connsiteX1113" fmla="*/ 367164 w 1266576"/>
                <a:gd name="connsiteY1113" fmla="*/ 1166533 h 1722677"/>
                <a:gd name="connsiteX1114" fmla="*/ 323266 w 1266576"/>
                <a:gd name="connsiteY1114" fmla="*/ 1138647 h 1722677"/>
                <a:gd name="connsiteX1115" fmla="*/ 296343 w 1266576"/>
                <a:gd name="connsiteY1115" fmla="*/ 1121172 h 1722677"/>
                <a:gd name="connsiteX1116" fmla="*/ 255832 w 1266576"/>
                <a:gd name="connsiteY1116" fmla="*/ 1095043 h 1722677"/>
                <a:gd name="connsiteX1117" fmla="*/ 250439 w 1266576"/>
                <a:gd name="connsiteY1117" fmla="*/ 1092158 h 1722677"/>
                <a:gd name="connsiteX1118" fmla="*/ 248348 w 1266576"/>
                <a:gd name="connsiteY1118" fmla="*/ 1092158 h 1722677"/>
                <a:gd name="connsiteX1119" fmla="*/ 247721 w 1266576"/>
                <a:gd name="connsiteY1119" fmla="*/ 1094165 h 1722677"/>
                <a:gd name="connsiteX1120" fmla="*/ 251024 w 1266576"/>
                <a:gd name="connsiteY1120" fmla="*/ 1116114 h 1722677"/>
                <a:gd name="connsiteX1121" fmla="*/ 255832 w 1266576"/>
                <a:gd name="connsiteY1121" fmla="*/ 1122343 h 1722677"/>
                <a:gd name="connsiteX1122" fmla="*/ 274185 w 1266576"/>
                <a:gd name="connsiteY1122" fmla="*/ 1130035 h 1722677"/>
                <a:gd name="connsiteX1123" fmla="*/ 301527 w 1266576"/>
                <a:gd name="connsiteY1123" fmla="*/ 1141825 h 1722677"/>
                <a:gd name="connsiteX1124" fmla="*/ 341620 w 1266576"/>
                <a:gd name="connsiteY1124" fmla="*/ 1158882 h 1722677"/>
                <a:gd name="connsiteX1125" fmla="*/ 374104 w 1266576"/>
                <a:gd name="connsiteY1125" fmla="*/ 1172302 h 1722677"/>
                <a:gd name="connsiteX1126" fmla="*/ 1120444 w 1266576"/>
                <a:gd name="connsiteY1126" fmla="*/ 962473 h 1722677"/>
                <a:gd name="connsiteX1127" fmla="*/ 1118395 w 1266576"/>
                <a:gd name="connsiteY1127" fmla="*/ 963392 h 1722677"/>
                <a:gd name="connsiteX1128" fmla="*/ 1094816 w 1266576"/>
                <a:gd name="connsiteY1128" fmla="*/ 981578 h 1722677"/>
                <a:gd name="connsiteX1129" fmla="*/ 1064548 w 1266576"/>
                <a:gd name="connsiteY1129" fmla="*/ 1006119 h 1722677"/>
                <a:gd name="connsiteX1130" fmla="*/ 1029806 w 1266576"/>
                <a:gd name="connsiteY1130" fmla="*/ 1033586 h 1722677"/>
                <a:gd name="connsiteX1131" fmla="*/ 1024705 w 1266576"/>
                <a:gd name="connsiteY1131" fmla="*/ 1038227 h 1722677"/>
                <a:gd name="connsiteX1132" fmla="*/ 1024162 w 1266576"/>
                <a:gd name="connsiteY1132" fmla="*/ 1039523 h 1722677"/>
                <a:gd name="connsiteX1133" fmla="*/ 1025583 w 1266576"/>
                <a:gd name="connsiteY1133" fmla="*/ 1041028 h 1722677"/>
                <a:gd name="connsiteX1134" fmla="*/ 1042306 w 1266576"/>
                <a:gd name="connsiteY1134" fmla="*/ 1042868 h 1722677"/>
                <a:gd name="connsiteX1135" fmla="*/ 1065049 w 1266576"/>
                <a:gd name="connsiteY1135" fmla="*/ 1045752 h 1722677"/>
                <a:gd name="connsiteX1136" fmla="*/ 1071111 w 1266576"/>
                <a:gd name="connsiteY1136" fmla="*/ 1046212 h 1722677"/>
                <a:gd name="connsiteX1137" fmla="*/ 1076337 w 1266576"/>
                <a:gd name="connsiteY1137" fmla="*/ 1043578 h 1722677"/>
                <a:gd name="connsiteX1138" fmla="*/ 1078428 w 1266576"/>
                <a:gd name="connsiteY1138" fmla="*/ 1040359 h 1722677"/>
                <a:gd name="connsiteX1139" fmla="*/ 1098160 w 1266576"/>
                <a:gd name="connsiteY1139" fmla="*/ 1004112 h 1722677"/>
                <a:gd name="connsiteX1140" fmla="*/ 1112877 w 1266576"/>
                <a:gd name="connsiteY1140" fmla="*/ 977314 h 1722677"/>
                <a:gd name="connsiteX1141" fmla="*/ 1120444 w 1266576"/>
                <a:gd name="connsiteY1141" fmla="*/ 962389 h 1722677"/>
                <a:gd name="connsiteX1142" fmla="*/ 1042264 w 1266576"/>
                <a:gd name="connsiteY1142" fmla="*/ 1572228 h 1722677"/>
                <a:gd name="connsiteX1143" fmla="*/ 1037791 w 1266576"/>
                <a:gd name="connsiteY1143" fmla="*/ 1572897 h 1722677"/>
                <a:gd name="connsiteX1144" fmla="*/ 1016511 w 1266576"/>
                <a:gd name="connsiteY1144" fmla="*/ 1578959 h 1722677"/>
                <a:gd name="connsiteX1145" fmla="*/ 998827 w 1266576"/>
                <a:gd name="connsiteY1145" fmla="*/ 1583767 h 1722677"/>
                <a:gd name="connsiteX1146" fmla="*/ 974035 w 1266576"/>
                <a:gd name="connsiteY1146" fmla="*/ 1591376 h 1722677"/>
                <a:gd name="connsiteX1147" fmla="*/ 933022 w 1266576"/>
                <a:gd name="connsiteY1147" fmla="*/ 1603374 h 1722677"/>
                <a:gd name="connsiteX1148" fmla="*/ 928842 w 1266576"/>
                <a:gd name="connsiteY1148" fmla="*/ 1608099 h 1722677"/>
                <a:gd name="connsiteX1149" fmla="*/ 927629 w 1266576"/>
                <a:gd name="connsiteY1149" fmla="*/ 1633183 h 1722677"/>
                <a:gd name="connsiteX1150" fmla="*/ 926584 w 1266576"/>
                <a:gd name="connsiteY1150" fmla="*/ 1671353 h 1722677"/>
                <a:gd name="connsiteX1151" fmla="*/ 926584 w 1266576"/>
                <a:gd name="connsiteY1151" fmla="*/ 1675910 h 1722677"/>
                <a:gd name="connsiteX1152" fmla="*/ 928173 w 1266576"/>
                <a:gd name="connsiteY1152" fmla="*/ 1678962 h 1722677"/>
                <a:gd name="connsiteX1153" fmla="*/ 930765 w 1266576"/>
                <a:gd name="connsiteY1153" fmla="*/ 1677666 h 1722677"/>
                <a:gd name="connsiteX1154" fmla="*/ 936242 w 1266576"/>
                <a:gd name="connsiteY1154" fmla="*/ 1672356 h 1722677"/>
                <a:gd name="connsiteX1155" fmla="*/ 987413 w 1266576"/>
                <a:gd name="connsiteY1155" fmla="*/ 1624278 h 1722677"/>
                <a:gd name="connsiteX1156" fmla="*/ 1029889 w 1266576"/>
                <a:gd name="connsiteY1156" fmla="*/ 1584687 h 1722677"/>
                <a:gd name="connsiteX1157" fmla="*/ 1041972 w 1266576"/>
                <a:gd name="connsiteY1157" fmla="*/ 1572145 h 1722677"/>
                <a:gd name="connsiteX1158" fmla="*/ 1042223 w 1266576"/>
                <a:gd name="connsiteY1158" fmla="*/ 1572145 h 1722677"/>
                <a:gd name="connsiteX1159" fmla="*/ 320591 w 1266576"/>
                <a:gd name="connsiteY1159" fmla="*/ 982164 h 1722677"/>
                <a:gd name="connsiteX1160" fmla="*/ 320591 w 1266576"/>
                <a:gd name="connsiteY1160" fmla="*/ 982373 h 1722677"/>
                <a:gd name="connsiteX1161" fmla="*/ 320591 w 1266576"/>
                <a:gd name="connsiteY1161" fmla="*/ 982373 h 1722677"/>
                <a:gd name="connsiteX1162" fmla="*/ 308509 w 1266576"/>
                <a:gd name="connsiteY1162" fmla="*/ 969580 h 1722677"/>
                <a:gd name="connsiteX1163" fmla="*/ 262521 w 1266576"/>
                <a:gd name="connsiteY1163" fmla="*/ 923592 h 1722677"/>
                <a:gd name="connsiteX1164" fmla="*/ 229702 w 1266576"/>
                <a:gd name="connsiteY1164" fmla="*/ 890523 h 1722677"/>
                <a:gd name="connsiteX1165" fmla="*/ 191532 w 1266576"/>
                <a:gd name="connsiteY1165" fmla="*/ 851893 h 1722677"/>
                <a:gd name="connsiteX1166" fmla="*/ 153906 w 1266576"/>
                <a:gd name="connsiteY1166" fmla="*/ 814267 h 1722677"/>
                <a:gd name="connsiteX1167" fmla="*/ 137183 w 1266576"/>
                <a:gd name="connsiteY1167" fmla="*/ 797544 h 1722677"/>
                <a:gd name="connsiteX1168" fmla="*/ 134006 w 1266576"/>
                <a:gd name="connsiteY1168" fmla="*/ 795579 h 1722677"/>
                <a:gd name="connsiteX1169" fmla="*/ 133755 w 1266576"/>
                <a:gd name="connsiteY1169" fmla="*/ 795203 h 1722677"/>
                <a:gd name="connsiteX1170" fmla="*/ 134131 w 1266576"/>
                <a:gd name="connsiteY1170" fmla="*/ 795495 h 1722677"/>
                <a:gd name="connsiteX1171" fmla="*/ 137350 w 1266576"/>
                <a:gd name="connsiteY1171" fmla="*/ 803857 h 1722677"/>
                <a:gd name="connsiteX1172" fmla="*/ 155578 w 1266576"/>
                <a:gd name="connsiteY1172" fmla="*/ 841483 h 1722677"/>
                <a:gd name="connsiteX1173" fmla="*/ 173639 w 1266576"/>
                <a:gd name="connsiteY1173" fmla="*/ 879360 h 1722677"/>
                <a:gd name="connsiteX1174" fmla="*/ 179492 w 1266576"/>
                <a:gd name="connsiteY1174" fmla="*/ 886175 h 1722677"/>
                <a:gd name="connsiteX1175" fmla="*/ 203029 w 1266576"/>
                <a:gd name="connsiteY1175" fmla="*/ 902730 h 1722677"/>
                <a:gd name="connsiteX1176" fmla="*/ 247178 w 1266576"/>
                <a:gd name="connsiteY1176" fmla="*/ 932790 h 1722677"/>
                <a:gd name="connsiteX1177" fmla="*/ 310766 w 1266576"/>
                <a:gd name="connsiteY1177" fmla="*/ 976394 h 1722677"/>
                <a:gd name="connsiteX1178" fmla="*/ 320591 w 1266576"/>
                <a:gd name="connsiteY1178" fmla="*/ 982164 h 1722677"/>
                <a:gd name="connsiteX1179" fmla="*/ 738661 w 1266576"/>
                <a:gd name="connsiteY1179" fmla="*/ 1650198 h 1722677"/>
                <a:gd name="connsiteX1180" fmla="*/ 743720 w 1266576"/>
                <a:gd name="connsiteY1180" fmla="*/ 1647063 h 1722677"/>
                <a:gd name="connsiteX1181" fmla="*/ 791506 w 1266576"/>
                <a:gd name="connsiteY1181" fmla="*/ 1604252 h 1722677"/>
                <a:gd name="connsiteX1182" fmla="*/ 813747 w 1266576"/>
                <a:gd name="connsiteY1182" fmla="*/ 1584519 h 1722677"/>
                <a:gd name="connsiteX1183" fmla="*/ 814500 w 1266576"/>
                <a:gd name="connsiteY1183" fmla="*/ 1579168 h 1722677"/>
                <a:gd name="connsiteX1184" fmla="*/ 807978 w 1266576"/>
                <a:gd name="connsiteY1184" fmla="*/ 1568842 h 1722677"/>
                <a:gd name="connsiteX1185" fmla="*/ 779716 w 1266576"/>
                <a:gd name="connsiteY1185" fmla="*/ 1527035 h 1722677"/>
                <a:gd name="connsiteX1186" fmla="*/ 768930 w 1266576"/>
                <a:gd name="connsiteY1186" fmla="*/ 1511274 h 1722677"/>
                <a:gd name="connsiteX1187" fmla="*/ 766589 w 1266576"/>
                <a:gd name="connsiteY1187" fmla="*/ 1510019 h 1722677"/>
                <a:gd name="connsiteX1188" fmla="*/ 765000 w 1266576"/>
                <a:gd name="connsiteY1188" fmla="*/ 1512361 h 1722677"/>
                <a:gd name="connsiteX1189" fmla="*/ 763913 w 1266576"/>
                <a:gd name="connsiteY1189" fmla="*/ 1518381 h 1722677"/>
                <a:gd name="connsiteX1190" fmla="*/ 753796 w 1266576"/>
                <a:gd name="connsiteY1190" fmla="*/ 1569302 h 1722677"/>
                <a:gd name="connsiteX1191" fmla="*/ 740919 w 1266576"/>
                <a:gd name="connsiteY1191" fmla="*/ 1634354 h 1722677"/>
                <a:gd name="connsiteX1192" fmla="*/ 738954 w 1266576"/>
                <a:gd name="connsiteY1192" fmla="*/ 1650198 h 1722677"/>
                <a:gd name="connsiteX1193" fmla="*/ 738703 w 1266576"/>
                <a:gd name="connsiteY1193" fmla="*/ 1650198 h 1722677"/>
                <a:gd name="connsiteX1194" fmla="*/ 789499 w 1266576"/>
                <a:gd name="connsiteY1194" fmla="*/ 99617 h 1722677"/>
                <a:gd name="connsiteX1195" fmla="*/ 789499 w 1266576"/>
                <a:gd name="connsiteY1195" fmla="*/ 99617 h 1722677"/>
                <a:gd name="connsiteX1196" fmla="*/ 787325 w 1266576"/>
                <a:gd name="connsiteY1196" fmla="*/ 97443 h 1722677"/>
                <a:gd name="connsiteX1197" fmla="*/ 771438 w 1266576"/>
                <a:gd name="connsiteY1197" fmla="*/ 85570 h 1722677"/>
                <a:gd name="connsiteX1198" fmla="*/ 716504 w 1266576"/>
                <a:gd name="connsiteY1198" fmla="*/ 44014 h 1722677"/>
                <a:gd name="connsiteX1199" fmla="*/ 667548 w 1266576"/>
                <a:gd name="connsiteY1199" fmla="*/ 7349 h 1722677"/>
                <a:gd name="connsiteX1200" fmla="*/ 653333 w 1266576"/>
                <a:gd name="connsiteY1200" fmla="*/ 3754 h 1722677"/>
                <a:gd name="connsiteX1201" fmla="*/ 635983 w 1266576"/>
                <a:gd name="connsiteY1201" fmla="*/ 6220 h 1722677"/>
                <a:gd name="connsiteX1202" fmla="*/ 613993 w 1266576"/>
                <a:gd name="connsiteY1202" fmla="*/ 8812 h 1722677"/>
                <a:gd name="connsiteX1203" fmla="*/ 581300 w 1266576"/>
                <a:gd name="connsiteY1203" fmla="*/ 12575 h 1722677"/>
                <a:gd name="connsiteX1204" fmla="*/ 567671 w 1266576"/>
                <a:gd name="connsiteY1204" fmla="*/ 14498 h 1722677"/>
                <a:gd name="connsiteX1205" fmla="*/ 566542 w 1266576"/>
                <a:gd name="connsiteY1205" fmla="*/ 15292 h 1722677"/>
                <a:gd name="connsiteX1206" fmla="*/ 567462 w 1266576"/>
                <a:gd name="connsiteY1206" fmla="*/ 17006 h 1722677"/>
                <a:gd name="connsiteX1207" fmla="*/ 570932 w 1266576"/>
                <a:gd name="connsiteY1207" fmla="*/ 18637 h 1722677"/>
                <a:gd name="connsiteX1208" fmla="*/ 606760 w 1266576"/>
                <a:gd name="connsiteY1208" fmla="*/ 31973 h 1722677"/>
                <a:gd name="connsiteX1209" fmla="*/ 648985 w 1266576"/>
                <a:gd name="connsiteY1209" fmla="*/ 48027 h 1722677"/>
                <a:gd name="connsiteX1210" fmla="*/ 673359 w 1266576"/>
                <a:gd name="connsiteY1210" fmla="*/ 57016 h 1722677"/>
                <a:gd name="connsiteX1211" fmla="*/ 716964 w 1266576"/>
                <a:gd name="connsiteY1211" fmla="*/ 73739 h 1722677"/>
                <a:gd name="connsiteX1212" fmla="*/ 758520 w 1266576"/>
                <a:gd name="connsiteY1212" fmla="*/ 89207 h 1722677"/>
                <a:gd name="connsiteX1213" fmla="*/ 774950 w 1266576"/>
                <a:gd name="connsiteY1213" fmla="*/ 95478 h 1722677"/>
                <a:gd name="connsiteX1214" fmla="*/ 789499 w 1266576"/>
                <a:gd name="connsiteY1214" fmla="*/ 99617 h 1722677"/>
                <a:gd name="connsiteX1215" fmla="*/ 302196 w 1266576"/>
                <a:gd name="connsiteY1215" fmla="*/ 412250 h 1722677"/>
                <a:gd name="connsiteX1216" fmla="*/ 302196 w 1266576"/>
                <a:gd name="connsiteY1216" fmla="*/ 412250 h 1722677"/>
                <a:gd name="connsiteX1217" fmla="*/ 295590 w 1266576"/>
                <a:gd name="connsiteY1217" fmla="*/ 402091 h 1722677"/>
                <a:gd name="connsiteX1218" fmla="*/ 268416 w 1266576"/>
                <a:gd name="connsiteY1218" fmla="*/ 367015 h 1722677"/>
                <a:gd name="connsiteX1219" fmla="*/ 247512 w 1266576"/>
                <a:gd name="connsiteY1219" fmla="*/ 339631 h 1722677"/>
                <a:gd name="connsiteX1220" fmla="*/ 225772 w 1266576"/>
                <a:gd name="connsiteY1220" fmla="*/ 311997 h 1722677"/>
                <a:gd name="connsiteX1221" fmla="*/ 204869 w 1266576"/>
                <a:gd name="connsiteY1221" fmla="*/ 284739 h 1722677"/>
                <a:gd name="connsiteX1222" fmla="*/ 201273 w 1266576"/>
                <a:gd name="connsiteY1222" fmla="*/ 280809 h 1722677"/>
                <a:gd name="connsiteX1223" fmla="*/ 199350 w 1266576"/>
                <a:gd name="connsiteY1223" fmla="*/ 280809 h 1722677"/>
                <a:gd name="connsiteX1224" fmla="*/ 196967 w 1266576"/>
                <a:gd name="connsiteY1224" fmla="*/ 284655 h 1722677"/>
                <a:gd name="connsiteX1225" fmla="*/ 180495 w 1266576"/>
                <a:gd name="connsiteY1225" fmla="*/ 316596 h 1722677"/>
                <a:gd name="connsiteX1226" fmla="*/ 168204 w 1266576"/>
                <a:gd name="connsiteY1226" fmla="*/ 340342 h 1722677"/>
                <a:gd name="connsiteX1227" fmla="*/ 163062 w 1266576"/>
                <a:gd name="connsiteY1227" fmla="*/ 351463 h 1722677"/>
                <a:gd name="connsiteX1228" fmla="*/ 163751 w 1266576"/>
                <a:gd name="connsiteY1228" fmla="*/ 354762 h 1722677"/>
                <a:gd name="connsiteX1229" fmla="*/ 164567 w 1266576"/>
                <a:gd name="connsiteY1229" fmla="*/ 355100 h 1722677"/>
                <a:gd name="connsiteX1230" fmla="*/ 177109 w 1266576"/>
                <a:gd name="connsiteY1230" fmla="*/ 360451 h 1722677"/>
                <a:gd name="connsiteX1231" fmla="*/ 230789 w 1266576"/>
                <a:gd name="connsiteY1231" fmla="*/ 382734 h 1722677"/>
                <a:gd name="connsiteX1232" fmla="*/ 294127 w 1266576"/>
                <a:gd name="connsiteY1232" fmla="*/ 409658 h 1722677"/>
                <a:gd name="connsiteX1233" fmla="*/ 302196 w 1266576"/>
                <a:gd name="connsiteY1233" fmla="*/ 412250 h 1722677"/>
                <a:gd name="connsiteX1234" fmla="*/ 879802 w 1266576"/>
                <a:gd name="connsiteY1234" fmla="*/ 1126356 h 1722677"/>
                <a:gd name="connsiteX1235" fmla="*/ 879593 w 1266576"/>
                <a:gd name="connsiteY1235" fmla="*/ 1126105 h 1722677"/>
                <a:gd name="connsiteX1236" fmla="*/ 879928 w 1266576"/>
                <a:gd name="connsiteY1236" fmla="*/ 1126105 h 1722677"/>
                <a:gd name="connsiteX1237" fmla="*/ 880889 w 1266576"/>
                <a:gd name="connsiteY1237" fmla="*/ 1132042 h 1722677"/>
                <a:gd name="connsiteX1238" fmla="*/ 891174 w 1266576"/>
                <a:gd name="connsiteY1238" fmla="*/ 1163272 h 1722677"/>
                <a:gd name="connsiteX1239" fmla="*/ 910614 w 1266576"/>
                <a:gd name="connsiteY1239" fmla="*/ 1222930 h 1722677"/>
                <a:gd name="connsiteX1240" fmla="*/ 926668 w 1266576"/>
                <a:gd name="connsiteY1240" fmla="*/ 1270800 h 1722677"/>
                <a:gd name="connsiteX1241" fmla="*/ 932019 w 1266576"/>
                <a:gd name="connsiteY1241" fmla="*/ 1287522 h 1722677"/>
                <a:gd name="connsiteX1242" fmla="*/ 939962 w 1266576"/>
                <a:gd name="connsiteY1242" fmla="*/ 1293041 h 1722677"/>
                <a:gd name="connsiteX1243" fmla="*/ 946066 w 1266576"/>
                <a:gd name="connsiteY1243" fmla="*/ 1292790 h 1722677"/>
                <a:gd name="connsiteX1244" fmla="*/ 976669 w 1266576"/>
                <a:gd name="connsiteY1244" fmla="*/ 1291285 h 1722677"/>
                <a:gd name="connsiteX1245" fmla="*/ 990424 w 1266576"/>
                <a:gd name="connsiteY1245" fmla="*/ 1290825 h 1722677"/>
                <a:gd name="connsiteX1246" fmla="*/ 1032482 w 1266576"/>
                <a:gd name="connsiteY1246" fmla="*/ 1288609 h 1722677"/>
                <a:gd name="connsiteX1247" fmla="*/ 1038544 w 1266576"/>
                <a:gd name="connsiteY1247" fmla="*/ 1288066 h 1722677"/>
                <a:gd name="connsiteX1248" fmla="*/ 1039551 w 1266576"/>
                <a:gd name="connsiteY1248" fmla="*/ 1285992 h 1722677"/>
                <a:gd name="connsiteX1249" fmla="*/ 1039380 w 1266576"/>
                <a:gd name="connsiteY1249" fmla="*/ 1285641 h 1722677"/>
                <a:gd name="connsiteX1250" fmla="*/ 1037415 w 1266576"/>
                <a:gd name="connsiteY1250" fmla="*/ 1283258 h 1722677"/>
                <a:gd name="connsiteX1251" fmla="*/ 1014755 w 1266576"/>
                <a:gd name="connsiteY1251" fmla="*/ 1260515 h 1722677"/>
                <a:gd name="connsiteX1252" fmla="*/ 965465 w 1266576"/>
                <a:gd name="connsiteY1252" fmla="*/ 1211266 h 1722677"/>
                <a:gd name="connsiteX1253" fmla="*/ 934235 w 1266576"/>
                <a:gd name="connsiteY1253" fmla="*/ 1179786 h 1722677"/>
                <a:gd name="connsiteX1254" fmla="*/ 888247 w 1266576"/>
                <a:gd name="connsiteY1254" fmla="*/ 1133798 h 1722677"/>
                <a:gd name="connsiteX1255" fmla="*/ 879802 w 1266576"/>
                <a:gd name="connsiteY1255" fmla="*/ 1126356 h 1722677"/>
                <a:gd name="connsiteX1256" fmla="*/ 1163296 w 1266576"/>
                <a:gd name="connsiteY1256" fmla="*/ 665183 h 1722677"/>
                <a:gd name="connsiteX1257" fmla="*/ 1160578 w 1266576"/>
                <a:gd name="connsiteY1257" fmla="*/ 666437 h 1722677"/>
                <a:gd name="connsiteX1258" fmla="*/ 1125962 w 1266576"/>
                <a:gd name="connsiteY1258" fmla="*/ 689013 h 1722677"/>
                <a:gd name="connsiteX1259" fmla="*/ 1075794 w 1266576"/>
                <a:gd name="connsiteY1259" fmla="*/ 722458 h 1722677"/>
                <a:gd name="connsiteX1260" fmla="*/ 1023409 w 1266576"/>
                <a:gd name="connsiteY1260" fmla="*/ 756907 h 1722677"/>
                <a:gd name="connsiteX1261" fmla="*/ 1011996 w 1266576"/>
                <a:gd name="connsiteY1261" fmla="*/ 764558 h 1722677"/>
                <a:gd name="connsiteX1262" fmla="*/ 1011327 w 1266576"/>
                <a:gd name="connsiteY1262" fmla="*/ 769449 h 1722677"/>
                <a:gd name="connsiteX1263" fmla="*/ 1016428 w 1266576"/>
                <a:gd name="connsiteY1263" fmla="*/ 774090 h 1722677"/>
                <a:gd name="connsiteX1264" fmla="*/ 1055935 w 1266576"/>
                <a:gd name="connsiteY1264" fmla="*/ 809041 h 1722677"/>
                <a:gd name="connsiteX1265" fmla="*/ 1093562 w 1266576"/>
                <a:gd name="connsiteY1265" fmla="*/ 842486 h 1722677"/>
                <a:gd name="connsiteX1266" fmla="*/ 1136456 w 1266576"/>
                <a:gd name="connsiteY1266" fmla="*/ 880489 h 1722677"/>
                <a:gd name="connsiteX1267" fmla="*/ 1141305 w 1266576"/>
                <a:gd name="connsiteY1267" fmla="*/ 884168 h 1722677"/>
                <a:gd name="connsiteX1268" fmla="*/ 1143814 w 1266576"/>
                <a:gd name="connsiteY1268" fmla="*/ 883762 h 1722677"/>
                <a:gd name="connsiteX1269" fmla="*/ 1144148 w 1266576"/>
                <a:gd name="connsiteY1269" fmla="*/ 882872 h 1722677"/>
                <a:gd name="connsiteX1270" fmla="*/ 1144733 w 1266576"/>
                <a:gd name="connsiteY1270" fmla="*/ 879068 h 1722677"/>
                <a:gd name="connsiteX1271" fmla="*/ 1148538 w 1266576"/>
                <a:gd name="connsiteY1271" fmla="*/ 837260 h 1722677"/>
                <a:gd name="connsiteX1272" fmla="*/ 1151548 w 1266576"/>
                <a:gd name="connsiteY1272" fmla="*/ 800679 h 1722677"/>
                <a:gd name="connsiteX1273" fmla="*/ 1154893 w 1266576"/>
                <a:gd name="connsiteY1273" fmla="*/ 768781 h 1722677"/>
                <a:gd name="connsiteX1274" fmla="*/ 1158070 w 1266576"/>
                <a:gd name="connsiteY1274" fmla="*/ 732199 h 1722677"/>
                <a:gd name="connsiteX1275" fmla="*/ 1162920 w 1266576"/>
                <a:gd name="connsiteY1275" fmla="*/ 678143 h 1722677"/>
                <a:gd name="connsiteX1276" fmla="*/ 1163338 w 1266576"/>
                <a:gd name="connsiteY1276" fmla="*/ 665183 h 1722677"/>
                <a:gd name="connsiteX1277" fmla="*/ 562654 w 1266576"/>
                <a:gd name="connsiteY1277" fmla="*/ 20100 h 1722677"/>
                <a:gd name="connsiteX1278" fmla="*/ 562654 w 1266576"/>
                <a:gd name="connsiteY1278" fmla="*/ 20100 h 1722677"/>
                <a:gd name="connsiteX1279" fmla="*/ 568507 w 1266576"/>
                <a:gd name="connsiteY1279" fmla="*/ 28085 h 1722677"/>
                <a:gd name="connsiteX1280" fmla="*/ 599987 w 1266576"/>
                <a:gd name="connsiteY1280" fmla="*/ 66506 h 1722677"/>
                <a:gd name="connsiteX1281" fmla="*/ 629252 w 1266576"/>
                <a:gd name="connsiteY1281" fmla="*/ 102836 h 1722677"/>
                <a:gd name="connsiteX1282" fmla="*/ 667171 w 1266576"/>
                <a:gd name="connsiteY1282" fmla="*/ 148824 h 1722677"/>
                <a:gd name="connsiteX1283" fmla="*/ 721228 w 1266576"/>
                <a:gd name="connsiteY1283" fmla="*/ 215172 h 1722677"/>
                <a:gd name="connsiteX1284" fmla="*/ 723695 w 1266576"/>
                <a:gd name="connsiteY1284" fmla="*/ 218098 h 1722677"/>
                <a:gd name="connsiteX1285" fmla="*/ 727875 w 1266576"/>
                <a:gd name="connsiteY1285" fmla="*/ 217597 h 1722677"/>
                <a:gd name="connsiteX1286" fmla="*/ 755635 w 1266576"/>
                <a:gd name="connsiteY1286" fmla="*/ 177378 h 1722677"/>
                <a:gd name="connsiteX1287" fmla="*/ 785987 w 1266576"/>
                <a:gd name="connsiteY1287" fmla="*/ 133481 h 1722677"/>
                <a:gd name="connsiteX1288" fmla="*/ 799783 w 1266576"/>
                <a:gd name="connsiteY1288" fmla="*/ 113288 h 1722677"/>
                <a:gd name="connsiteX1289" fmla="*/ 798028 w 1266576"/>
                <a:gd name="connsiteY1289" fmla="*/ 108188 h 1722677"/>
                <a:gd name="connsiteX1290" fmla="*/ 780134 w 1266576"/>
                <a:gd name="connsiteY1290" fmla="*/ 101498 h 1722677"/>
                <a:gd name="connsiteX1291" fmla="*/ 733645 w 1266576"/>
                <a:gd name="connsiteY1291" fmla="*/ 84107 h 1722677"/>
                <a:gd name="connsiteX1292" fmla="*/ 715751 w 1266576"/>
                <a:gd name="connsiteY1292" fmla="*/ 77376 h 1722677"/>
                <a:gd name="connsiteX1293" fmla="*/ 678125 w 1266576"/>
                <a:gd name="connsiteY1293" fmla="*/ 62827 h 1722677"/>
                <a:gd name="connsiteX1294" fmla="*/ 666586 w 1266576"/>
                <a:gd name="connsiteY1294" fmla="*/ 58646 h 1722677"/>
                <a:gd name="connsiteX1295" fmla="*/ 636694 w 1266576"/>
                <a:gd name="connsiteY1295" fmla="*/ 47024 h 1722677"/>
                <a:gd name="connsiteX1296" fmla="*/ 587320 w 1266576"/>
                <a:gd name="connsiteY1296" fmla="*/ 28420 h 1722677"/>
                <a:gd name="connsiteX1297" fmla="*/ 562654 w 1266576"/>
                <a:gd name="connsiteY1297" fmla="*/ 20100 h 1722677"/>
                <a:gd name="connsiteX1298" fmla="*/ 697523 w 1266576"/>
                <a:gd name="connsiteY1298" fmla="*/ 597539 h 1722677"/>
                <a:gd name="connsiteX1299" fmla="*/ 697523 w 1266576"/>
                <a:gd name="connsiteY1299" fmla="*/ 597539 h 1722677"/>
                <a:gd name="connsiteX1300" fmla="*/ 695809 w 1266576"/>
                <a:gd name="connsiteY1300" fmla="*/ 591770 h 1722677"/>
                <a:gd name="connsiteX1301" fmla="*/ 670725 w 1266576"/>
                <a:gd name="connsiteY1301" fmla="*/ 538466 h 1722677"/>
                <a:gd name="connsiteX1302" fmla="*/ 649445 w 1266576"/>
                <a:gd name="connsiteY1302" fmla="*/ 493607 h 1722677"/>
                <a:gd name="connsiteX1303" fmla="*/ 635231 w 1266576"/>
                <a:gd name="connsiteY1303" fmla="*/ 463087 h 1722677"/>
                <a:gd name="connsiteX1304" fmla="*/ 618508 w 1266576"/>
                <a:gd name="connsiteY1304" fmla="*/ 427928 h 1722677"/>
                <a:gd name="connsiteX1305" fmla="*/ 611484 w 1266576"/>
                <a:gd name="connsiteY1305" fmla="*/ 413504 h 1722677"/>
                <a:gd name="connsiteX1306" fmla="*/ 609352 w 1266576"/>
                <a:gd name="connsiteY1306" fmla="*/ 410160 h 1722677"/>
                <a:gd name="connsiteX1307" fmla="*/ 606091 w 1266576"/>
                <a:gd name="connsiteY1307" fmla="*/ 412794 h 1722677"/>
                <a:gd name="connsiteX1308" fmla="*/ 557302 w 1266576"/>
                <a:gd name="connsiteY1308" fmla="*/ 458196 h 1722677"/>
                <a:gd name="connsiteX1309" fmla="*/ 537235 w 1266576"/>
                <a:gd name="connsiteY1309" fmla="*/ 477009 h 1722677"/>
                <a:gd name="connsiteX1310" fmla="*/ 503789 w 1266576"/>
                <a:gd name="connsiteY1310" fmla="*/ 507278 h 1722677"/>
                <a:gd name="connsiteX1311" fmla="*/ 474524 w 1266576"/>
                <a:gd name="connsiteY1311" fmla="*/ 534327 h 1722677"/>
                <a:gd name="connsiteX1312" fmla="*/ 468003 w 1266576"/>
                <a:gd name="connsiteY1312" fmla="*/ 540681 h 1722677"/>
                <a:gd name="connsiteX1313" fmla="*/ 467915 w 1266576"/>
                <a:gd name="connsiteY1313" fmla="*/ 542868 h 1722677"/>
                <a:gd name="connsiteX1314" fmla="*/ 468421 w 1266576"/>
                <a:gd name="connsiteY1314" fmla="*/ 543232 h 1722677"/>
                <a:gd name="connsiteX1315" fmla="*/ 478705 w 1266576"/>
                <a:gd name="connsiteY1315" fmla="*/ 546242 h 1722677"/>
                <a:gd name="connsiteX1316" fmla="*/ 507719 w 1266576"/>
                <a:gd name="connsiteY1316" fmla="*/ 552931 h 1722677"/>
                <a:gd name="connsiteX1317" fmla="*/ 556801 w 1266576"/>
                <a:gd name="connsiteY1317" fmla="*/ 564553 h 1722677"/>
                <a:gd name="connsiteX1318" fmla="*/ 611861 w 1266576"/>
                <a:gd name="connsiteY1318" fmla="*/ 577597 h 1722677"/>
                <a:gd name="connsiteX1319" fmla="*/ 619302 w 1266576"/>
                <a:gd name="connsiteY1319" fmla="*/ 579520 h 1722677"/>
                <a:gd name="connsiteX1320" fmla="*/ 640206 w 1266576"/>
                <a:gd name="connsiteY1320" fmla="*/ 584913 h 1722677"/>
                <a:gd name="connsiteX1321" fmla="*/ 678125 w 1266576"/>
                <a:gd name="connsiteY1321" fmla="*/ 593776 h 1722677"/>
                <a:gd name="connsiteX1322" fmla="*/ 697523 w 1266576"/>
                <a:gd name="connsiteY1322" fmla="*/ 597539 h 1722677"/>
                <a:gd name="connsiteX1323" fmla="*/ 585689 w 1266576"/>
                <a:gd name="connsiteY1323" fmla="*/ 1020668 h 1722677"/>
                <a:gd name="connsiteX1324" fmla="*/ 589494 w 1266576"/>
                <a:gd name="connsiteY1324" fmla="*/ 1020668 h 1722677"/>
                <a:gd name="connsiteX1325" fmla="*/ 591417 w 1266576"/>
                <a:gd name="connsiteY1325" fmla="*/ 1017825 h 1722677"/>
                <a:gd name="connsiteX1326" fmla="*/ 588909 w 1266576"/>
                <a:gd name="connsiteY1326" fmla="*/ 1013979 h 1722677"/>
                <a:gd name="connsiteX1327" fmla="*/ 559309 w 1266576"/>
                <a:gd name="connsiteY1327" fmla="*/ 972172 h 1722677"/>
                <a:gd name="connsiteX1328" fmla="*/ 530044 w 1266576"/>
                <a:gd name="connsiteY1328" fmla="*/ 931870 h 1722677"/>
                <a:gd name="connsiteX1329" fmla="*/ 516833 w 1266576"/>
                <a:gd name="connsiteY1329" fmla="*/ 913140 h 1722677"/>
                <a:gd name="connsiteX1330" fmla="*/ 504291 w 1266576"/>
                <a:gd name="connsiteY1330" fmla="*/ 894829 h 1722677"/>
                <a:gd name="connsiteX1331" fmla="*/ 486356 w 1266576"/>
                <a:gd name="connsiteY1331" fmla="*/ 870037 h 1722677"/>
                <a:gd name="connsiteX1332" fmla="*/ 448353 w 1266576"/>
                <a:gd name="connsiteY1332" fmla="*/ 816357 h 1722677"/>
                <a:gd name="connsiteX1333" fmla="*/ 424105 w 1266576"/>
                <a:gd name="connsiteY1333" fmla="*/ 782911 h 1722677"/>
                <a:gd name="connsiteX1334" fmla="*/ 404456 w 1266576"/>
                <a:gd name="connsiteY1334" fmla="*/ 754692 h 1722677"/>
                <a:gd name="connsiteX1335" fmla="*/ 371763 w 1266576"/>
                <a:gd name="connsiteY1335" fmla="*/ 708704 h 1722677"/>
                <a:gd name="connsiteX1336" fmla="*/ 346678 w 1266576"/>
                <a:gd name="connsiteY1336" fmla="*/ 673837 h 1722677"/>
                <a:gd name="connsiteX1337" fmla="*/ 335098 w 1266576"/>
                <a:gd name="connsiteY1337" fmla="*/ 657699 h 1722677"/>
                <a:gd name="connsiteX1338" fmla="*/ 311351 w 1266576"/>
                <a:gd name="connsiteY1338" fmla="*/ 623919 h 1722677"/>
                <a:gd name="connsiteX1339" fmla="*/ 308258 w 1266576"/>
                <a:gd name="connsiteY1339" fmla="*/ 620533 h 1722677"/>
                <a:gd name="connsiteX1340" fmla="*/ 306920 w 1266576"/>
                <a:gd name="connsiteY1340" fmla="*/ 620533 h 1722677"/>
                <a:gd name="connsiteX1341" fmla="*/ 306585 w 1266576"/>
                <a:gd name="connsiteY1341" fmla="*/ 621160 h 1722677"/>
                <a:gd name="connsiteX1342" fmla="*/ 307045 w 1266576"/>
                <a:gd name="connsiteY1342" fmla="*/ 628769 h 1722677"/>
                <a:gd name="connsiteX1343" fmla="*/ 310892 w 1266576"/>
                <a:gd name="connsiteY1343" fmla="*/ 667607 h 1722677"/>
                <a:gd name="connsiteX1344" fmla="*/ 316076 w 1266576"/>
                <a:gd name="connsiteY1344" fmla="*/ 724005 h 1722677"/>
                <a:gd name="connsiteX1345" fmla="*/ 322598 w 1266576"/>
                <a:gd name="connsiteY1345" fmla="*/ 792527 h 1722677"/>
                <a:gd name="connsiteX1346" fmla="*/ 329914 w 1266576"/>
                <a:gd name="connsiteY1346" fmla="*/ 866358 h 1722677"/>
                <a:gd name="connsiteX1347" fmla="*/ 336645 w 1266576"/>
                <a:gd name="connsiteY1347" fmla="*/ 935674 h 1722677"/>
                <a:gd name="connsiteX1348" fmla="*/ 339279 w 1266576"/>
                <a:gd name="connsiteY1348" fmla="*/ 963100 h 1722677"/>
                <a:gd name="connsiteX1349" fmla="*/ 342080 w 1266576"/>
                <a:gd name="connsiteY1349" fmla="*/ 992824 h 1722677"/>
                <a:gd name="connsiteX1350" fmla="*/ 347682 w 1266576"/>
                <a:gd name="connsiteY1350" fmla="*/ 998343 h 1722677"/>
                <a:gd name="connsiteX1351" fmla="*/ 365951 w 1266576"/>
                <a:gd name="connsiteY1351" fmla="*/ 1000266 h 1722677"/>
                <a:gd name="connsiteX1352" fmla="*/ 379622 w 1266576"/>
                <a:gd name="connsiteY1352" fmla="*/ 1001813 h 1722677"/>
                <a:gd name="connsiteX1353" fmla="*/ 420050 w 1266576"/>
                <a:gd name="connsiteY1353" fmla="*/ 1005283 h 1722677"/>
                <a:gd name="connsiteX1354" fmla="*/ 462651 w 1266576"/>
                <a:gd name="connsiteY1354" fmla="*/ 1009464 h 1722677"/>
                <a:gd name="connsiteX1355" fmla="*/ 496933 w 1266576"/>
                <a:gd name="connsiteY1355" fmla="*/ 1012557 h 1722677"/>
                <a:gd name="connsiteX1356" fmla="*/ 515203 w 1266576"/>
                <a:gd name="connsiteY1356" fmla="*/ 1014271 h 1722677"/>
                <a:gd name="connsiteX1357" fmla="*/ 553289 w 1266576"/>
                <a:gd name="connsiteY1357" fmla="*/ 1017616 h 1722677"/>
                <a:gd name="connsiteX1358" fmla="*/ 585689 w 1266576"/>
                <a:gd name="connsiteY1358" fmla="*/ 1020668 h 1722677"/>
                <a:gd name="connsiteX1359" fmla="*/ 335976 w 1266576"/>
                <a:gd name="connsiteY1359" fmla="*/ 986344 h 1722677"/>
                <a:gd name="connsiteX1360" fmla="*/ 336227 w 1266576"/>
                <a:gd name="connsiteY1360" fmla="*/ 970207 h 1722677"/>
                <a:gd name="connsiteX1361" fmla="*/ 332297 w 1266576"/>
                <a:gd name="connsiteY1361" fmla="*/ 926769 h 1722677"/>
                <a:gd name="connsiteX1362" fmla="*/ 330750 w 1266576"/>
                <a:gd name="connsiteY1362" fmla="*/ 909210 h 1722677"/>
                <a:gd name="connsiteX1363" fmla="*/ 327782 w 1266576"/>
                <a:gd name="connsiteY1363" fmla="*/ 881074 h 1722677"/>
                <a:gd name="connsiteX1364" fmla="*/ 324186 w 1266576"/>
                <a:gd name="connsiteY1364" fmla="*/ 843782 h 1722677"/>
                <a:gd name="connsiteX1365" fmla="*/ 320591 w 1266576"/>
                <a:gd name="connsiteY1365" fmla="*/ 807996 h 1722677"/>
                <a:gd name="connsiteX1366" fmla="*/ 318375 w 1266576"/>
                <a:gd name="connsiteY1366" fmla="*/ 780570 h 1722677"/>
                <a:gd name="connsiteX1367" fmla="*/ 314194 w 1266576"/>
                <a:gd name="connsiteY1367" fmla="*/ 738763 h 1722677"/>
                <a:gd name="connsiteX1368" fmla="*/ 307254 w 1266576"/>
                <a:gd name="connsiteY1368" fmla="*/ 667691 h 1722677"/>
                <a:gd name="connsiteX1369" fmla="*/ 303450 w 1266576"/>
                <a:gd name="connsiteY1369" fmla="*/ 627306 h 1722677"/>
                <a:gd name="connsiteX1370" fmla="*/ 301987 w 1266576"/>
                <a:gd name="connsiteY1370" fmla="*/ 615140 h 1722677"/>
                <a:gd name="connsiteX1371" fmla="*/ 297806 w 1266576"/>
                <a:gd name="connsiteY1371" fmla="*/ 610625 h 1722677"/>
                <a:gd name="connsiteX1372" fmla="*/ 294002 w 1266576"/>
                <a:gd name="connsiteY1372" fmla="*/ 610206 h 1722677"/>
                <a:gd name="connsiteX1373" fmla="*/ 256919 w 1266576"/>
                <a:gd name="connsiteY1373" fmla="*/ 604772 h 1722677"/>
                <a:gd name="connsiteX1374" fmla="*/ 216115 w 1266576"/>
                <a:gd name="connsiteY1374" fmla="*/ 598375 h 1722677"/>
                <a:gd name="connsiteX1375" fmla="*/ 171423 w 1266576"/>
                <a:gd name="connsiteY1375" fmla="*/ 591979 h 1722677"/>
                <a:gd name="connsiteX1376" fmla="*/ 131414 w 1266576"/>
                <a:gd name="connsiteY1376" fmla="*/ 585875 h 1722677"/>
                <a:gd name="connsiteX1377" fmla="*/ 120837 w 1266576"/>
                <a:gd name="connsiteY1377" fmla="*/ 584328 h 1722677"/>
                <a:gd name="connsiteX1378" fmla="*/ 117199 w 1266576"/>
                <a:gd name="connsiteY1378" fmla="*/ 584662 h 1722677"/>
                <a:gd name="connsiteX1379" fmla="*/ 117743 w 1266576"/>
                <a:gd name="connsiteY1379" fmla="*/ 588007 h 1722677"/>
                <a:gd name="connsiteX1380" fmla="*/ 124390 w 1266576"/>
                <a:gd name="connsiteY1380" fmla="*/ 600047 h 1722677"/>
                <a:gd name="connsiteX1381" fmla="*/ 133839 w 1266576"/>
                <a:gd name="connsiteY1381" fmla="*/ 618359 h 1722677"/>
                <a:gd name="connsiteX1382" fmla="*/ 156164 w 1266576"/>
                <a:gd name="connsiteY1382" fmla="*/ 658494 h 1722677"/>
                <a:gd name="connsiteX1383" fmla="*/ 178865 w 1266576"/>
                <a:gd name="connsiteY1383" fmla="*/ 700301 h 1722677"/>
                <a:gd name="connsiteX1384" fmla="*/ 207043 w 1266576"/>
                <a:gd name="connsiteY1384" fmla="*/ 751974 h 1722677"/>
                <a:gd name="connsiteX1385" fmla="*/ 222971 w 1266576"/>
                <a:gd name="connsiteY1385" fmla="*/ 780737 h 1722677"/>
                <a:gd name="connsiteX1386" fmla="*/ 242746 w 1266576"/>
                <a:gd name="connsiteY1386" fmla="*/ 816984 h 1722677"/>
                <a:gd name="connsiteX1387" fmla="*/ 273600 w 1266576"/>
                <a:gd name="connsiteY1387" fmla="*/ 872504 h 1722677"/>
                <a:gd name="connsiteX1388" fmla="*/ 302070 w 1266576"/>
                <a:gd name="connsiteY1388" fmla="*/ 924930 h 1722677"/>
                <a:gd name="connsiteX1389" fmla="*/ 326486 w 1266576"/>
                <a:gd name="connsiteY1389" fmla="*/ 969956 h 1722677"/>
                <a:gd name="connsiteX1390" fmla="*/ 335976 w 1266576"/>
                <a:gd name="connsiteY1390" fmla="*/ 986344 h 1722677"/>
                <a:gd name="connsiteX1391" fmla="*/ 593675 w 1266576"/>
                <a:gd name="connsiteY1391" fmla="*/ 1012181 h 1722677"/>
                <a:gd name="connsiteX1392" fmla="*/ 592546 w 1266576"/>
                <a:gd name="connsiteY1392" fmla="*/ 1000642 h 1722677"/>
                <a:gd name="connsiteX1393" fmla="*/ 586693 w 1266576"/>
                <a:gd name="connsiteY1393" fmla="*/ 958208 h 1722677"/>
                <a:gd name="connsiteX1394" fmla="*/ 583181 w 1266576"/>
                <a:gd name="connsiteY1394" fmla="*/ 930156 h 1722677"/>
                <a:gd name="connsiteX1395" fmla="*/ 576868 w 1266576"/>
                <a:gd name="connsiteY1395" fmla="*/ 886217 h 1722677"/>
                <a:gd name="connsiteX1396" fmla="*/ 569176 w 1266576"/>
                <a:gd name="connsiteY1396" fmla="*/ 827687 h 1722677"/>
                <a:gd name="connsiteX1397" fmla="*/ 566291 w 1266576"/>
                <a:gd name="connsiteY1397" fmla="*/ 806449 h 1722677"/>
                <a:gd name="connsiteX1398" fmla="*/ 560856 w 1266576"/>
                <a:gd name="connsiteY1398" fmla="*/ 765478 h 1722677"/>
                <a:gd name="connsiteX1399" fmla="*/ 556675 w 1266576"/>
                <a:gd name="connsiteY1399" fmla="*/ 735209 h 1722677"/>
                <a:gd name="connsiteX1400" fmla="*/ 550362 w 1266576"/>
                <a:gd name="connsiteY1400" fmla="*/ 726848 h 1722677"/>
                <a:gd name="connsiteX1401" fmla="*/ 525947 w 1266576"/>
                <a:gd name="connsiteY1401" fmla="*/ 715769 h 1722677"/>
                <a:gd name="connsiteX1402" fmla="*/ 483011 w 1266576"/>
                <a:gd name="connsiteY1402" fmla="*/ 695618 h 1722677"/>
                <a:gd name="connsiteX1403" fmla="*/ 433804 w 1266576"/>
                <a:gd name="connsiteY1403" fmla="*/ 672666 h 1722677"/>
                <a:gd name="connsiteX1404" fmla="*/ 408218 w 1266576"/>
                <a:gd name="connsiteY1404" fmla="*/ 660542 h 1722677"/>
                <a:gd name="connsiteX1405" fmla="*/ 351235 w 1266576"/>
                <a:gd name="connsiteY1405" fmla="*/ 634245 h 1722677"/>
                <a:gd name="connsiteX1406" fmla="*/ 315281 w 1266576"/>
                <a:gd name="connsiteY1406" fmla="*/ 617523 h 1722677"/>
                <a:gd name="connsiteX1407" fmla="*/ 312438 w 1266576"/>
                <a:gd name="connsiteY1407" fmla="*/ 616394 h 1722677"/>
                <a:gd name="connsiteX1408" fmla="*/ 311101 w 1266576"/>
                <a:gd name="connsiteY1408" fmla="*/ 616687 h 1722677"/>
                <a:gd name="connsiteX1409" fmla="*/ 311101 w 1266576"/>
                <a:gd name="connsiteY1409" fmla="*/ 617983 h 1722677"/>
                <a:gd name="connsiteX1410" fmla="*/ 319838 w 1266576"/>
                <a:gd name="connsiteY1410" fmla="*/ 630525 h 1722677"/>
                <a:gd name="connsiteX1411" fmla="*/ 349647 w 1266576"/>
                <a:gd name="connsiteY1411" fmla="*/ 672332 h 1722677"/>
                <a:gd name="connsiteX1412" fmla="*/ 366746 w 1266576"/>
                <a:gd name="connsiteY1412" fmla="*/ 696747 h 1722677"/>
                <a:gd name="connsiteX1413" fmla="*/ 401487 w 1266576"/>
                <a:gd name="connsiteY1413" fmla="*/ 745285 h 1722677"/>
                <a:gd name="connsiteX1414" fmla="*/ 417834 w 1266576"/>
                <a:gd name="connsiteY1414" fmla="*/ 768362 h 1722677"/>
                <a:gd name="connsiteX1415" fmla="*/ 436982 w 1266576"/>
                <a:gd name="connsiteY1415" fmla="*/ 795119 h 1722677"/>
                <a:gd name="connsiteX1416" fmla="*/ 454123 w 1266576"/>
                <a:gd name="connsiteY1416" fmla="*/ 819492 h 1722677"/>
                <a:gd name="connsiteX1417" fmla="*/ 469675 w 1266576"/>
                <a:gd name="connsiteY1417" fmla="*/ 841316 h 1722677"/>
                <a:gd name="connsiteX1418" fmla="*/ 485227 w 1266576"/>
                <a:gd name="connsiteY1418" fmla="*/ 863975 h 1722677"/>
                <a:gd name="connsiteX1419" fmla="*/ 498605 w 1266576"/>
                <a:gd name="connsiteY1419" fmla="*/ 882496 h 1722677"/>
                <a:gd name="connsiteX1420" fmla="*/ 519509 w 1266576"/>
                <a:gd name="connsiteY1420" fmla="*/ 911761 h 1722677"/>
                <a:gd name="connsiteX1421" fmla="*/ 546015 w 1266576"/>
                <a:gd name="connsiteY1421" fmla="*/ 949387 h 1722677"/>
                <a:gd name="connsiteX1422" fmla="*/ 569552 w 1266576"/>
                <a:gd name="connsiteY1422" fmla="*/ 982373 h 1722677"/>
                <a:gd name="connsiteX1423" fmla="*/ 583139 w 1266576"/>
                <a:gd name="connsiteY1423" fmla="*/ 1001771 h 1722677"/>
                <a:gd name="connsiteX1424" fmla="*/ 591877 w 1266576"/>
                <a:gd name="connsiteY1424" fmla="*/ 1013352 h 1722677"/>
                <a:gd name="connsiteX1425" fmla="*/ 593173 w 1266576"/>
                <a:gd name="connsiteY1425" fmla="*/ 1013352 h 1722677"/>
                <a:gd name="connsiteX1426" fmla="*/ 593675 w 1266576"/>
                <a:gd name="connsiteY1426" fmla="*/ 1012181 h 1722677"/>
                <a:gd name="connsiteX1427" fmla="*/ 563574 w 1266576"/>
                <a:gd name="connsiteY1427" fmla="*/ 731321 h 1722677"/>
                <a:gd name="connsiteX1428" fmla="*/ 562779 w 1266576"/>
                <a:gd name="connsiteY1428" fmla="*/ 732576 h 1722677"/>
                <a:gd name="connsiteX1429" fmla="*/ 563490 w 1266576"/>
                <a:gd name="connsiteY1429" fmla="*/ 734708 h 1722677"/>
                <a:gd name="connsiteX1430" fmla="*/ 576032 w 1266576"/>
                <a:gd name="connsiteY1430" fmla="*/ 757451 h 1722677"/>
                <a:gd name="connsiteX1431" fmla="*/ 597981 w 1266576"/>
                <a:gd name="connsiteY1431" fmla="*/ 798589 h 1722677"/>
                <a:gd name="connsiteX1432" fmla="*/ 640917 w 1266576"/>
                <a:gd name="connsiteY1432" fmla="*/ 878022 h 1722677"/>
                <a:gd name="connsiteX1433" fmla="*/ 680508 w 1266576"/>
                <a:gd name="connsiteY1433" fmla="*/ 951394 h 1722677"/>
                <a:gd name="connsiteX1434" fmla="*/ 709522 w 1266576"/>
                <a:gd name="connsiteY1434" fmla="*/ 1005241 h 1722677"/>
                <a:gd name="connsiteX1435" fmla="*/ 711905 w 1266576"/>
                <a:gd name="connsiteY1435" fmla="*/ 1009171 h 1722677"/>
                <a:gd name="connsiteX1436" fmla="*/ 713159 w 1266576"/>
                <a:gd name="connsiteY1436" fmla="*/ 1009715 h 1722677"/>
                <a:gd name="connsiteX1437" fmla="*/ 714163 w 1266576"/>
                <a:gd name="connsiteY1437" fmla="*/ 1008753 h 1722677"/>
                <a:gd name="connsiteX1438" fmla="*/ 714706 w 1266576"/>
                <a:gd name="connsiteY1438" fmla="*/ 1007332 h 1722677"/>
                <a:gd name="connsiteX1439" fmla="*/ 729506 w 1266576"/>
                <a:gd name="connsiteY1439" fmla="*/ 962264 h 1722677"/>
                <a:gd name="connsiteX1440" fmla="*/ 740041 w 1266576"/>
                <a:gd name="connsiteY1440" fmla="*/ 930365 h 1722677"/>
                <a:gd name="connsiteX1441" fmla="*/ 750995 w 1266576"/>
                <a:gd name="connsiteY1441" fmla="*/ 897755 h 1722677"/>
                <a:gd name="connsiteX1442" fmla="*/ 766338 w 1266576"/>
                <a:gd name="connsiteY1442" fmla="*/ 850472 h 1722677"/>
                <a:gd name="connsiteX1443" fmla="*/ 784106 w 1266576"/>
                <a:gd name="connsiteY1443" fmla="*/ 796749 h 1722677"/>
                <a:gd name="connsiteX1444" fmla="*/ 785067 w 1266576"/>
                <a:gd name="connsiteY1444" fmla="*/ 792318 h 1722677"/>
                <a:gd name="connsiteX1445" fmla="*/ 783604 w 1266576"/>
                <a:gd name="connsiteY1445" fmla="*/ 789935 h 1722677"/>
                <a:gd name="connsiteX1446" fmla="*/ 780009 w 1266576"/>
                <a:gd name="connsiteY1446" fmla="*/ 788806 h 1722677"/>
                <a:gd name="connsiteX1447" fmla="*/ 730509 w 1266576"/>
                <a:gd name="connsiteY1447" fmla="*/ 775595 h 1722677"/>
                <a:gd name="connsiteX1448" fmla="*/ 695767 w 1266576"/>
                <a:gd name="connsiteY1448" fmla="*/ 766523 h 1722677"/>
                <a:gd name="connsiteX1449" fmla="*/ 663994 w 1266576"/>
                <a:gd name="connsiteY1449" fmla="*/ 758162 h 1722677"/>
                <a:gd name="connsiteX1450" fmla="*/ 638910 w 1266576"/>
                <a:gd name="connsiteY1450" fmla="*/ 751640 h 1722677"/>
                <a:gd name="connsiteX1451" fmla="*/ 605004 w 1266576"/>
                <a:gd name="connsiteY1451" fmla="*/ 742233 h 1722677"/>
                <a:gd name="connsiteX1452" fmla="*/ 565873 w 1266576"/>
                <a:gd name="connsiteY1452" fmla="*/ 732032 h 1722677"/>
                <a:gd name="connsiteX1453" fmla="*/ 406463 w 1266576"/>
                <a:gd name="connsiteY1453" fmla="*/ 1192453 h 1722677"/>
                <a:gd name="connsiteX1454" fmla="*/ 407382 w 1266576"/>
                <a:gd name="connsiteY1454" fmla="*/ 1195965 h 1722677"/>
                <a:gd name="connsiteX1455" fmla="*/ 418085 w 1266576"/>
                <a:gd name="connsiteY1455" fmla="*/ 1221342 h 1722677"/>
                <a:gd name="connsiteX1456" fmla="*/ 430167 w 1266576"/>
                <a:gd name="connsiteY1456" fmla="*/ 1251108 h 1722677"/>
                <a:gd name="connsiteX1457" fmla="*/ 446346 w 1266576"/>
                <a:gd name="connsiteY1457" fmla="*/ 1289905 h 1722677"/>
                <a:gd name="connsiteX1458" fmla="*/ 455126 w 1266576"/>
                <a:gd name="connsiteY1458" fmla="*/ 1311101 h 1722677"/>
                <a:gd name="connsiteX1459" fmla="*/ 465578 w 1266576"/>
                <a:gd name="connsiteY1459" fmla="*/ 1336562 h 1722677"/>
                <a:gd name="connsiteX1460" fmla="*/ 477827 w 1266576"/>
                <a:gd name="connsiteY1460" fmla="*/ 1367081 h 1722677"/>
                <a:gd name="connsiteX1461" fmla="*/ 495930 w 1266576"/>
                <a:gd name="connsiteY1461" fmla="*/ 1410017 h 1722677"/>
                <a:gd name="connsiteX1462" fmla="*/ 514116 w 1266576"/>
                <a:gd name="connsiteY1462" fmla="*/ 1453789 h 1722677"/>
                <a:gd name="connsiteX1463" fmla="*/ 524149 w 1266576"/>
                <a:gd name="connsiteY1463" fmla="*/ 1479417 h 1722677"/>
                <a:gd name="connsiteX1464" fmla="*/ 537904 w 1266576"/>
                <a:gd name="connsiteY1464" fmla="*/ 1511734 h 1722677"/>
                <a:gd name="connsiteX1465" fmla="*/ 540287 w 1266576"/>
                <a:gd name="connsiteY1465" fmla="*/ 1516541 h 1722677"/>
                <a:gd name="connsiteX1466" fmla="*/ 541541 w 1266576"/>
                <a:gd name="connsiteY1466" fmla="*/ 1517210 h 1722677"/>
                <a:gd name="connsiteX1467" fmla="*/ 542712 w 1266576"/>
                <a:gd name="connsiteY1467" fmla="*/ 1516458 h 1722677"/>
                <a:gd name="connsiteX1468" fmla="*/ 551073 w 1266576"/>
                <a:gd name="connsiteY1468" fmla="*/ 1495136 h 1722677"/>
                <a:gd name="connsiteX1469" fmla="*/ 561400 w 1266576"/>
                <a:gd name="connsiteY1469" fmla="*/ 1465537 h 1722677"/>
                <a:gd name="connsiteX1470" fmla="*/ 564828 w 1266576"/>
                <a:gd name="connsiteY1470" fmla="*/ 1457175 h 1722677"/>
                <a:gd name="connsiteX1471" fmla="*/ 567921 w 1266576"/>
                <a:gd name="connsiteY1471" fmla="*/ 1447727 h 1722677"/>
                <a:gd name="connsiteX1472" fmla="*/ 589661 w 1266576"/>
                <a:gd name="connsiteY1472" fmla="*/ 1388904 h 1722677"/>
                <a:gd name="connsiteX1473" fmla="*/ 607931 w 1266576"/>
                <a:gd name="connsiteY1473" fmla="*/ 1337774 h 1722677"/>
                <a:gd name="connsiteX1474" fmla="*/ 609310 w 1266576"/>
                <a:gd name="connsiteY1474" fmla="*/ 1333594 h 1722677"/>
                <a:gd name="connsiteX1475" fmla="*/ 607011 w 1266576"/>
                <a:gd name="connsiteY1475" fmla="*/ 1327072 h 1722677"/>
                <a:gd name="connsiteX1476" fmla="*/ 589870 w 1266576"/>
                <a:gd name="connsiteY1476" fmla="*/ 1315533 h 1722677"/>
                <a:gd name="connsiteX1477" fmla="*/ 549401 w 1266576"/>
                <a:gd name="connsiteY1477" fmla="*/ 1288024 h 1722677"/>
                <a:gd name="connsiteX1478" fmla="*/ 522143 w 1266576"/>
                <a:gd name="connsiteY1478" fmla="*/ 1269713 h 1722677"/>
                <a:gd name="connsiteX1479" fmla="*/ 492878 w 1266576"/>
                <a:gd name="connsiteY1479" fmla="*/ 1250021 h 1722677"/>
                <a:gd name="connsiteX1480" fmla="*/ 468086 w 1266576"/>
                <a:gd name="connsiteY1480" fmla="*/ 1233299 h 1722677"/>
                <a:gd name="connsiteX1481" fmla="*/ 455544 w 1266576"/>
                <a:gd name="connsiteY1481" fmla="*/ 1224728 h 1722677"/>
                <a:gd name="connsiteX1482" fmla="*/ 425777 w 1266576"/>
                <a:gd name="connsiteY1482" fmla="*/ 1204619 h 1722677"/>
                <a:gd name="connsiteX1483" fmla="*/ 406463 w 1266576"/>
                <a:gd name="connsiteY1483" fmla="*/ 1192453 h 1722677"/>
                <a:gd name="connsiteX1484" fmla="*/ 889961 w 1266576"/>
                <a:gd name="connsiteY1484" fmla="*/ 325793 h 1722677"/>
                <a:gd name="connsiteX1485" fmla="*/ 877085 w 1266576"/>
                <a:gd name="connsiteY1485" fmla="*/ 329347 h 1722677"/>
                <a:gd name="connsiteX1486" fmla="*/ 847151 w 1266576"/>
                <a:gd name="connsiteY1486" fmla="*/ 338628 h 1722677"/>
                <a:gd name="connsiteX1487" fmla="*/ 829466 w 1266576"/>
                <a:gd name="connsiteY1487" fmla="*/ 343603 h 1722677"/>
                <a:gd name="connsiteX1488" fmla="*/ 794348 w 1266576"/>
                <a:gd name="connsiteY1488" fmla="*/ 353846 h 1722677"/>
                <a:gd name="connsiteX1489" fmla="*/ 754005 w 1266576"/>
                <a:gd name="connsiteY1489" fmla="*/ 365677 h 1722677"/>
                <a:gd name="connsiteX1490" fmla="*/ 734314 w 1266576"/>
                <a:gd name="connsiteY1490" fmla="*/ 371781 h 1722677"/>
                <a:gd name="connsiteX1491" fmla="*/ 682180 w 1266576"/>
                <a:gd name="connsiteY1491" fmla="*/ 387040 h 1722677"/>
                <a:gd name="connsiteX1492" fmla="*/ 636736 w 1266576"/>
                <a:gd name="connsiteY1492" fmla="*/ 400461 h 1722677"/>
                <a:gd name="connsiteX1493" fmla="*/ 618424 w 1266576"/>
                <a:gd name="connsiteY1493" fmla="*/ 405895 h 1722677"/>
                <a:gd name="connsiteX1494" fmla="*/ 617128 w 1266576"/>
                <a:gd name="connsiteY1494" fmla="*/ 407400 h 1722677"/>
                <a:gd name="connsiteX1495" fmla="*/ 617964 w 1266576"/>
                <a:gd name="connsiteY1495" fmla="*/ 408529 h 1722677"/>
                <a:gd name="connsiteX1496" fmla="*/ 631301 w 1266576"/>
                <a:gd name="connsiteY1496" fmla="*/ 417142 h 1722677"/>
                <a:gd name="connsiteX1497" fmla="*/ 662949 w 1266576"/>
                <a:gd name="connsiteY1497" fmla="*/ 437209 h 1722677"/>
                <a:gd name="connsiteX1498" fmla="*/ 684438 w 1266576"/>
                <a:gd name="connsiteY1498" fmla="*/ 450462 h 1722677"/>
                <a:gd name="connsiteX1499" fmla="*/ 740166 w 1266576"/>
                <a:gd name="connsiteY1499" fmla="*/ 485454 h 1722677"/>
                <a:gd name="connsiteX1500" fmla="*/ 769222 w 1266576"/>
                <a:gd name="connsiteY1500" fmla="*/ 503808 h 1722677"/>
                <a:gd name="connsiteX1501" fmla="*/ 783562 w 1266576"/>
                <a:gd name="connsiteY1501" fmla="*/ 512629 h 1722677"/>
                <a:gd name="connsiteX1502" fmla="*/ 791924 w 1266576"/>
                <a:gd name="connsiteY1502" fmla="*/ 510580 h 1722677"/>
                <a:gd name="connsiteX1503" fmla="*/ 805009 w 1266576"/>
                <a:gd name="connsiteY1503" fmla="*/ 486374 h 1722677"/>
                <a:gd name="connsiteX1504" fmla="*/ 829801 w 1266576"/>
                <a:gd name="connsiteY1504" fmla="*/ 439759 h 1722677"/>
                <a:gd name="connsiteX1505" fmla="*/ 857603 w 1266576"/>
                <a:gd name="connsiteY1505" fmla="*/ 387877 h 1722677"/>
                <a:gd name="connsiteX1506" fmla="*/ 873949 w 1266576"/>
                <a:gd name="connsiteY1506" fmla="*/ 356730 h 1722677"/>
                <a:gd name="connsiteX1507" fmla="*/ 888874 w 1266576"/>
                <a:gd name="connsiteY1507" fmla="*/ 329138 h 1722677"/>
                <a:gd name="connsiteX1508" fmla="*/ 889961 w 1266576"/>
                <a:gd name="connsiteY1508" fmla="*/ 325793 h 1722677"/>
                <a:gd name="connsiteX1509" fmla="*/ 1008066 w 1266576"/>
                <a:gd name="connsiteY1509" fmla="*/ 600925 h 1722677"/>
                <a:gd name="connsiteX1510" fmla="*/ 1006854 w 1266576"/>
                <a:gd name="connsiteY1510" fmla="*/ 598877 h 1722677"/>
                <a:gd name="connsiteX1511" fmla="*/ 1000708 w 1266576"/>
                <a:gd name="connsiteY1511" fmla="*/ 595867 h 1722677"/>
                <a:gd name="connsiteX1512" fmla="*/ 965465 w 1266576"/>
                <a:gd name="connsiteY1512" fmla="*/ 583325 h 1722677"/>
                <a:gd name="connsiteX1513" fmla="*/ 914377 w 1266576"/>
                <a:gd name="connsiteY1513" fmla="*/ 565013 h 1722677"/>
                <a:gd name="connsiteX1514" fmla="*/ 869016 w 1266576"/>
                <a:gd name="connsiteY1514" fmla="*/ 548876 h 1722677"/>
                <a:gd name="connsiteX1515" fmla="*/ 822150 w 1266576"/>
                <a:gd name="connsiteY1515" fmla="*/ 532153 h 1722677"/>
                <a:gd name="connsiteX1516" fmla="*/ 796272 w 1266576"/>
                <a:gd name="connsiteY1516" fmla="*/ 522788 h 1722677"/>
                <a:gd name="connsiteX1517" fmla="*/ 794528 w 1266576"/>
                <a:gd name="connsiteY1517" fmla="*/ 523348 h 1722677"/>
                <a:gd name="connsiteX1518" fmla="*/ 794432 w 1266576"/>
                <a:gd name="connsiteY1518" fmla="*/ 524293 h 1722677"/>
                <a:gd name="connsiteX1519" fmla="*/ 797651 w 1266576"/>
                <a:gd name="connsiteY1519" fmla="*/ 533700 h 1722677"/>
                <a:gd name="connsiteX1520" fmla="*/ 808856 w 1266576"/>
                <a:gd name="connsiteY1520" fmla="*/ 562964 h 1722677"/>
                <a:gd name="connsiteX1521" fmla="*/ 826038 w 1266576"/>
                <a:gd name="connsiteY1521" fmla="*/ 609579 h 1722677"/>
                <a:gd name="connsiteX1522" fmla="*/ 838873 w 1266576"/>
                <a:gd name="connsiteY1522" fmla="*/ 643025 h 1722677"/>
                <a:gd name="connsiteX1523" fmla="*/ 855220 w 1266576"/>
                <a:gd name="connsiteY1523" fmla="*/ 686713 h 1722677"/>
                <a:gd name="connsiteX1524" fmla="*/ 867762 w 1266576"/>
                <a:gd name="connsiteY1524" fmla="*/ 718821 h 1722677"/>
                <a:gd name="connsiteX1525" fmla="*/ 878757 w 1266576"/>
                <a:gd name="connsiteY1525" fmla="*/ 748086 h 1722677"/>
                <a:gd name="connsiteX1526" fmla="*/ 881558 w 1266576"/>
                <a:gd name="connsiteY1526" fmla="*/ 754357 h 1722677"/>
                <a:gd name="connsiteX1527" fmla="*/ 883753 w 1266576"/>
                <a:gd name="connsiteY1527" fmla="*/ 755059 h 1722677"/>
                <a:gd name="connsiteX1528" fmla="*/ 884150 w 1266576"/>
                <a:gd name="connsiteY1528" fmla="*/ 754775 h 1722677"/>
                <a:gd name="connsiteX1529" fmla="*/ 886324 w 1266576"/>
                <a:gd name="connsiteY1529" fmla="*/ 752601 h 1722677"/>
                <a:gd name="connsiteX1530" fmla="*/ 904134 w 1266576"/>
                <a:gd name="connsiteY1530" fmla="*/ 730653 h 1722677"/>
                <a:gd name="connsiteX1531" fmla="*/ 926124 w 1266576"/>
                <a:gd name="connsiteY1531" fmla="*/ 703227 h 1722677"/>
                <a:gd name="connsiteX1532" fmla="*/ 956267 w 1266576"/>
                <a:gd name="connsiteY1532" fmla="*/ 665601 h 1722677"/>
                <a:gd name="connsiteX1533" fmla="*/ 993894 w 1266576"/>
                <a:gd name="connsiteY1533" fmla="*/ 619279 h 1722677"/>
                <a:gd name="connsiteX1534" fmla="*/ 1006436 w 1266576"/>
                <a:gd name="connsiteY1534" fmla="*/ 603810 h 1722677"/>
                <a:gd name="connsiteX1535" fmla="*/ 1008066 w 1266576"/>
                <a:gd name="connsiteY1535" fmla="*/ 600800 h 1722677"/>
                <a:gd name="connsiteX1536" fmla="*/ 459265 w 1266576"/>
                <a:gd name="connsiteY1536" fmla="*/ 410285 h 1722677"/>
                <a:gd name="connsiteX1537" fmla="*/ 459265 w 1266576"/>
                <a:gd name="connsiteY1537" fmla="*/ 410285 h 1722677"/>
                <a:gd name="connsiteX1538" fmla="*/ 488530 w 1266576"/>
                <a:gd name="connsiteY1538" fmla="*/ 409324 h 1722677"/>
                <a:gd name="connsiteX1539" fmla="*/ 506131 w 1266576"/>
                <a:gd name="connsiteY1539" fmla="*/ 408822 h 1722677"/>
                <a:gd name="connsiteX1540" fmla="*/ 577997 w 1266576"/>
                <a:gd name="connsiteY1540" fmla="*/ 405937 h 1722677"/>
                <a:gd name="connsiteX1541" fmla="*/ 600907 w 1266576"/>
                <a:gd name="connsiteY1541" fmla="*/ 404683 h 1722677"/>
                <a:gd name="connsiteX1542" fmla="*/ 601911 w 1266576"/>
                <a:gd name="connsiteY1542" fmla="*/ 403805 h 1722677"/>
                <a:gd name="connsiteX1543" fmla="*/ 601492 w 1266576"/>
                <a:gd name="connsiteY1543" fmla="*/ 402509 h 1722677"/>
                <a:gd name="connsiteX1544" fmla="*/ 590414 w 1266576"/>
                <a:gd name="connsiteY1544" fmla="*/ 394148 h 1722677"/>
                <a:gd name="connsiteX1545" fmla="*/ 541332 w 1266576"/>
                <a:gd name="connsiteY1545" fmla="*/ 357650 h 1722677"/>
                <a:gd name="connsiteX1546" fmla="*/ 515872 w 1266576"/>
                <a:gd name="connsiteY1546" fmla="*/ 339380 h 1722677"/>
                <a:gd name="connsiteX1547" fmla="*/ 501866 w 1266576"/>
                <a:gd name="connsiteY1547" fmla="*/ 328761 h 1722677"/>
                <a:gd name="connsiteX1548" fmla="*/ 466665 w 1266576"/>
                <a:gd name="connsiteY1548" fmla="*/ 303008 h 1722677"/>
                <a:gd name="connsiteX1549" fmla="*/ 432717 w 1266576"/>
                <a:gd name="connsiteY1549" fmla="*/ 278259 h 1722677"/>
                <a:gd name="connsiteX1550" fmla="*/ 421179 w 1266576"/>
                <a:gd name="connsiteY1550" fmla="*/ 279722 h 1722677"/>
                <a:gd name="connsiteX1551" fmla="*/ 386061 w 1266576"/>
                <a:gd name="connsiteY1551" fmla="*/ 324079 h 1722677"/>
                <a:gd name="connsiteX1552" fmla="*/ 353911 w 1266576"/>
                <a:gd name="connsiteY1552" fmla="*/ 364883 h 1722677"/>
                <a:gd name="connsiteX1553" fmla="*/ 346344 w 1266576"/>
                <a:gd name="connsiteY1553" fmla="*/ 374457 h 1722677"/>
                <a:gd name="connsiteX1554" fmla="*/ 320424 w 1266576"/>
                <a:gd name="connsiteY1554" fmla="*/ 407610 h 1722677"/>
                <a:gd name="connsiteX1555" fmla="*/ 316661 w 1266576"/>
                <a:gd name="connsiteY1555" fmla="*/ 414633 h 1722677"/>
                <a:gd name="connsiteX1556" fmla="*/ 324144 w 1266576"/>
                <a:gd name="connsiteY1556" fmla="*/ 415218 h 1722677"/>
                <a:gd name="connsiteX1557" fmla="*/ 389154 w 1266576"/>
                <a:gd name="connsiteY1557" fmla="*/ 412877 h 1722677"/>
                <a:gd name="connsiteX1558" fmla="*/ 547269 w 1266576"/>
                <a:gd name="connsiteY1558" fmla="*/ 1522603 h 1722677"/>
                <a:gd name="connsiteX1559" fmla="*/ 548774 w 1266576"/>
                <a:gd name="connsiteY1559" fmla="*/ 1522603 h 1722677"/>
                <a:gd name="connsiteX1560" fmla="*/ 583766 w 1266576"/>
                <a:gd name="connsiteY1560" fmla="*/ 1518966 h 1722677"/>
                <a:gd name="connsiteX1561" fmla="*/ 601952 w 1266576"/>
                <a:gd name="connsiteY1561" fmla="*/ 1516918 h 1722677"/>
                <a:gd name="connsiteX1562" fmla="*/ 649863 w 1266576"/>
                <a:gd name="connsiteY1562" fmla="*/ 1512068 h 1722677"/>
                <a:gd name="connsiteX1563" fmla="*/ 703125 w 1266576"/>
                <a:gd name="connsiteY1563" fmla="*/ 1506758 h 1722677"/>
                <a:gd name="connsiteX1564" fmla="*/ 744933 w 1266576"/>
                <a:gd name="connsiteY1564" fmla="*/ 1502578 h 1722677"/>
                <a:gd name="connsiteX1565" fmla="*/ 757057 w 1266576"/>
                <a:gd name="connsiteY1565" fmla="*/ 1500822 h 1722677"/>
                <a:gd name="connsiteX1566" fmla="*/ 759005 w 1266576"/>
                <a:gd name="connsiteY1566" fmla="*/ 1498598 h 1722677"/>
                <a:gd name="connsiteX1567" fmla="*/ 758520 w 1266576"/>
                <a:gd name="connsiteY1567" fmla="*/ 1497394 h 1722677"/>
                <a:gd name="connsiteX1568" fmla="*/ 755133 w 1266576"/>
                <a:gd name="connsiteY1568" fmla="*/ 1493213 h 1722677"/>
                <a:gd name="connsiteX1569" fmla="*/ 742591 w 1266576"/>
                <a:gd name="connsiteY1569" fmla="*/ 1478873 h 1722677"/>
                <a:gd name="connsiteX1570" fmla="*/ 698778 w 1266576"/>
                <a:gd name="connsiteY1570" fmla="*/ 1428705 h 1722677"/>
                <a:gd name="connsiteX1571" fmla="*/ 672021 w 1266576"/>
                <a:gd name="connsiteY1571" fmla="*/ 1398311 h 1722677"/>
                <a:gd name="connsiteX1572" fmla="*/ 646937 w 1266576"/>
                <a:gd name="connsiteY1572" fmla="*/ 1369590 h 1722677"/>
                <a:gd name="connsiteX1573" fmla="*/ 626869 w 1266576"/>
                <a:gd name="connsiteY1573" fmla="*/ 1346512 h 1722677"/>
                <a:gd name="connsiteX1574" fmla="*/ 616501 w 1266576"/>
                <a:gd name="connsiteY1574" fmla="*/ 1335266 h 1722677"/>
                <a:gd name="connsiteX1575" fmla="*/ 612655 w 1266576"/>
                <a:gd name="connsiteY1575" fmla="*/ 1336060 h 1722677"/>
                <a:gd name="connsiteX1576" fmla="*/ 610565 w 1266576"/>
                <a:gd name="connsiteY1576" fmla="*/ 1340993 h 1722677"/>
                <a:gd name="connsiteX1577" fmla="*/ 598608 w 1266576"/>
                <a:gd name="connsiteY1577" fmla="*/ 1373227 h 1722677"/>
                <a:gd name="connsiteX1578" fmla="*/ 580464 w 1266576"/>
                <a:gd name="connsiteY1578" fmla="*/ 1424399 h 1722677"/>
                <a:gd name="connsiteX1579" fmla="*/ 563741 w 1266576"/>
                <a:gd name="connsiteY1579" fmla="*/ 1471139 h 1722677"/>
                <a:gd name="connsiteX1580" fmla="*/ 547018 w 1266576"/>
                <a:gd name="connsiteY1580" fmla="*/ 1517127 h 1722677"/>
                <a:gd name="connsiteX1581" fmla="*/ 545973 w 1266576"/>
                <a:gd name="connsiteY1581" fmla="*/ 1520011 h 1722677"/>
                <a:gd name="connsiteX1582" fmla="*/ 546846 w 1266576"/>
                <a:gd name="connsiteY1582" fmla="*/ 1522461 h 1722677"/>
                <a:gd name="connsiteX1583" fmla="*/ 547269 w 1266576"/>
                <a:gd name="connsiteY1583" fmla="*/ 1522603 h 1722677"/>
                <a:gd name="connsiteX1584" fmla="*/ 617630 w 1266576"/>
                <a:gd name="connsiteY1584" fmla="*/ 402718 h 1722677"/>
                <a:gd name="connsiteX1585" fmla="*/ 620473 w 1266576"/>
                <a:gd name="connsiteY1585" fmla="*/ 402007 h 1722677"/>
                <a:gd name="connsiteX1586" fmla="*/ 662907 w 1266576"/>
                <a:gd name="connsiteY1586" fmla="*/ 389465 h 1722677"/>
                <a:gd name="connsiteX1587" fmla="*/ 721437 w 1266576"/>
                <a:gd name="connsiteY1587" fmla="*/ 371990 h 1722677"/>
                <a:gd name="connsiteX1588" fmla="*/ 788914 w 1266576"/>
                <a:gd name="connsiteY1588" fmla="*/ 352257 h 1722677"/>
                <a:gd name="connsiteX1589" fmla="*/ 827794 w 1266576"/>
                <a:gd name="connsiteY1589" fmla="*/ 340802 h 1722677"/>
                <a:gd name="connsiteX1590" fmla="*/ 879091 w 1266576"/>
                <a:gd name="connsiteY1590" fmla="*/ 325501 h 1722677"/>
                <a:gd name="connsiteX1591" fmla="*/ 886408 w 1266576"/>
                <a:gd name="connsiteY1591" fmla="*/ 323368 h 1722677"/>
                <a:gd name="connsiteX1592" fmla="*/ 887745 w 1266576"/>
                <a:gd name="connsiteY1592" fmla="*/ 321780 h 1722677"/>
                <a:gd name="connsiteX1593" fmla="*/ 886658 w 1266576"/>
                <a:gd name="connsiteY1593" fmla="*/ 319982 h 1722677"/>
                <a:gd name="connsiteX1594" fmla="*/ 860236 w 1266576"/>
                <a:gd name="connsiteY1594" fmla="*/ 304597 h 1722677"/>
                <a:gd name="connsiteX1595" fmla="*/ 840336 w 1266576"/>
                <a:gd name="connsiteY1595" fmla="*/ 293225 h 1722677"/>
                <a:gd name="connsiteX1596" fmla="*/ 806096 w 1266576"/>
                <a:gd name="connsiteY1596" fmla="*/ 273033 h 1722677"/>
                <a:gd name="connsiteX1597" fmla="*/ 759899 w 1266576"/>
                <a:gd name="connsiteY1597" fmla="*/ 245984 h 1722677"/>
                <a:gd name="connsiteX1598" fmla="*/ 738996 w 1266576"/>
                <a:gd name="connsiteY1598" fmla="*/ 233441 h 1722677"/>
                <a:gd name="connsiteX1599" fmla="*/ 728920 w 1266576"/>
                <a:gd name="connsiteY1599" fmla="*/ 227965 h 1722677"/>
                <a:gd name="connsiteX1600" fmla="*/ 725492 w 1266576"/>
                <a:gd name="connsiteY1600" fmla="*/ 228675 h 1722677"/>
                <a:gd name="connsiteX1601" fmla="*/ 723276 w 1266576"/>
                <a:gd name="connsiteY1601" fmla="*/ 231769 h 1722677"/>
                <a:gd name="connsiteX1602" fmla="*/ 699864 w 1266576"/>
                <a:gd name="connsiteY1602" fmla="*/ 268518 h 1722677"/>
                <a:gd name="connsiteX1603" fmla="*/ 674780 w 1266576"/>
                <a:gd name="connsiteY1603" fmla="*/ 308610 h 1722677"/>
                <a:gd name="connsiteX1604" fmla="*/ 643843 w 1266576"/>
                <a:gd name="connsiteY1604" fmla="*/ 356898 h 1722677"/>
                <a:gd name="connsiteX1605" fmla="*/ 624319 w 1266576"/>
                <a:gd name="connsiteY1605" fmla="*/ 387960 h 1722677"/>
                <a:gd name="connsiteX1606" fmla="*/ 616794 w 1266576"/>
                <a:gd name="connsiteY1606" fmla="*/ 400502 h 1722677"/>
                <a:gd name="connsiteX1607" fmla="*/ 616794 w 1266576"/>
                <a:gd name="connsiteY1607" fmla="*/ 401966 h 1722677"/>
                <a:gd name="connsiteX1608" fmla="*/ 617630 w 1266576"/>
                <a:gd name="connsiteY1608" fmla="*/ 402718 h 1722677"/>
                <a:gd name="connsiteX1609" fmla="*/ 463822 w 1266576"/>
                <a:gd name="connsiteY1609" fmla="*/ 414340 h 1722677"/>
                <a:gd name="connsiteX1610" fmla="*/ 463822 w 1266576"/>
                <a:gd name="connsiteY1610" fmla="*/ 414048 h 1722677"/>
                <a:gd name="connsiteX1611" fmla="*/ 446221 w 1266576"/>
                <a:gd name="connsiteY1611" fmla="*/ 414884 h 1722677"/>
                <a:gd name="connsiteX1612" fmla="*/ 400233 w 1266576"/>
                <a:gd name="connsiteY1612" fmla="*/ 416556 h 1722677"/>
                <a:gd name="connsiteX1613" fmla="*/ 365115 w 1266576"/>
                <a:gd name="connsiteY1613" fmla="*/ 418229 h 1722677"/>
                <a:gd name="connsiteX1614" fmla="*/ 322305 w 1266576"/>
                <a:gd name="connsiteY1614" fmla="*/ 419817 h 1722677"/>
                <a:gd name="connsiteX1615" fmla="*/ 318542 w 1266576"/>
                <a:gd name="connsiteY1615" fmla="*/ 420277 h 1722677"/>
                <a:gd name="connsiteX1616" fmla="*/ 318082 w 1266576"/>
                <a:gd name="connsiteY1616" fmla="*/ 422075 h 1722677"/>
                <a:gd name="connsiteX1617" fmla="*/ 319546 w 1266576"/>
                <a:gd name="connsiteY1617" fmla="*/ 423747 h 1722677"/>
                <a:gd name="connsiteX1618" fmla="*/ 349647 w 1266576"/>
                <a:gd name="connsiteY1618" fmla="*/ 448539 h 1722677"/>
                <a:gd name="connsiteX1619" fmla="*/ 386061 w 1266576"/>
                <a:gd name="connsiteY1619" fmla="*/ 478807 h 1722677"/>
                <a:gd name="connsiteX1620" fmla="*/ 416036 w 1266576"/>
                <a:gd name="connsiteY1620" fmla="*/ 503891 h 1722677"/>
                <a:gd name="connsiteX1621" fmla="*/ 450945 w 1266576"/>
                <a:gd name="connsiteY1621" fmla="*/ 532445 h 1722677"/>
                <a:gd name="connsiteX1622" fmla="*/ 459307 w 1266576"/>
                <a:gd name="connsiteY1622" fmla="*/ 539218 h 1722677"/>
                <a:gd name="connsiteX1623" fmla="*/ 464031 w 1266576"/>
                <a:gd name="connsiteY1623" fmla="*/ 539218 h 1722677"/>
                <a:gd name="connsiteX1624" fmla="*/ 481046 w 1266576"/>
                <a:gd name="connsiteY1624" fmla="*/ 523791 h 1722677"/>
                <a:gd name="connsiteX1625" fmla="*/ 530880 w 1266576"/>
                <a:gd name="connsiteY1625" fmla="*/ 477511 h 1722677"/>
                <a:gd name="connsiteX1626" fmla="*/ 597312 w 1266576"/>
                <a:gd name="connsiteY1626" fmla="*/ 416096 h 1722677"/>
                <a:gd name="connsiteX1627" fmla="*/ 601492 w 1266576"/>
                <a:gd name="connsiteY1627" fmla="*/ 411916 h 1722677"/>
                <a:gd name="connsiteX1628" fmla="*/ 602245 w 1266576"/>
                <a:gd name="connsiteY1628" fmla="*/ 409993 h 1722677"/>
                <a:gd name="connsiteX1629" fmla="*/ 599695 w 1266576"/>
                <a:gd name="connsiteY1629" fmla="*/ 408780 h 1722677"/>
                <a:gd name="connsiteX1630" fmla="*/ 582136 w 1266576"/>
                <a:gd name="connsiteY1630" fmla="*/ 409574 h 1722677"/>
                <a:gd name="connsiteX1631" fmla="*/ 533180 w 1266576"/>
                <a:gd name="connsiteY1631" fmla="*/ 411289 h 1722677"/>
                <a:gd name="connsiteX1632" fmla="*/ 511022 w 1266576"/>
                <a:gd name="connsiteY1632" fmla="*/ 412167 h 1722677"/>
                <a:gd name="connsiteX1633" fmla="*/ 469215 w 1266576"/>
                <a:gd name="connsiteY1633" fmla="*/ 547370 h 1722677"/>
                <a:gd name="connsiteX1634" fmla="*/ 466999 w 1266576"/>
                <a:gd name="connsiteY1634" fmla="*/ 549795 h 1722677"/>
                <a:gd name="connsiteX1635" fmla="*/ 472350 w 1266576"/>
                <a:gd name="connsiteY1635" fmla="*/ 559913 h 1722677"/>
                <a:gd name="connsiteX1636" fmla="*/ 492125 w 1266576"/>
                <a:gd name="connsiteY1636" fmla="*/ 597873 h 1722677"/>
                <a:gd name="connsiteX1637" fmla="*/ 513029 w 1266576"/>
                <a:gd name="connsiteY1637" fmla="*/ 637799 h 1722677"/>
                <a:gd name="connsiteX1638" fmla="*/ 534810 w 1266576"/>
                <a:gd name="connsiteY1638" fmla="*/ 679899 h 1722677"/>
                <a:gd name="connsiteX1639" fmla="*/ 553916 w 1266576"/>
                <a:gd name="connsiteY1639" fmla="*/ 716480 h 1722677"/>
                <a:gd name="connsiteX1640" fmla="*/ 557386 w 1266576"/>
                <a:gd name="connsiteY1640" fmla="*/ 722417 h 1722677"/>
                <a:gd name="connsiteX1641" fmla="*/ 560647 w 1266576"/>
                <a:gd name="connsiteY1641" fmla="*/ 722835 h 1722677"/>
                <a:gd name="connsiteX1642" fmla="*/ 563657 w 1266576"/>
                <a:gd name="connsiteY1642" fmla="*/ 720452 h 1722677"/>
                <a:gd name="connsiteX1643" fmla="*/ 589578 w 1266576"/>
                <a:gd name="connsiteY1643" fmla="*/ 697834 h 1722677"/>
                <a:gd name="connsiteX1644" fmla="*/ 612321 w 1266576"/>
                <a:gd name="connsiteY1644" fmla="*/ 677390 h 1722677"/>
                <a:gd name="connsiteX1645" fmla="*/ 647438 w 1266576"/>
                <a:gd name="connsiteY1645" fmla="*/ 646662 h 1722677"/>
                <a:gd name="connsiteX1646" fmla="*/ 691754 w 1266576"/>
                <a:gd name="connsiteY1646" fmla="*/ 607865 h 1722677"/>
                <a:gd name="connsiteX1647" fmla="*/ 695684 w 1266576"/>
                <a:gd name="connsiteY1647" fmla="*/ 604228 h 1722677"/>
                <a:gd name="connsiteX1648" fmla="*/ 695960 w 1266576"/>
                <a:gd name="connsiteY1648" fmla="*/ 601820 h 1722677"/>
                <a:gd name="connsiteX1649" fmla="*/ 695015 w 1266576"/>
                <a:gd name="connsiteY1649" fmla="*/ 601218 h 1722677"/>
                <a:gd name="connsiteX1650" fmla="*/ 661569 w 1266576"/>
                <a:gd name="connsiteY1650" fmla="*/ 592857 h 1722677"/>
                <a:gd name="connsiteX1651" fmla="*/ 604168 w 1266576"/>
                <a:gd name="connsiteY1651" fmla="*/ 579478 h 1722677"/>
                <a:gd name="connsiteX1652" fmla="*/ 542545 w 1266576"/>
                <a:gd name="connsiteY1652" fmla="*/ 564344 h 1722677"/>
                <a:gd name="connsiteX1653" fmla="*/ 537319 w 1266576"/>
                <a:gd name="connsiteY1653" fmla="*/ 563132 h 1722677"/>
                <a:gd name="connsiteX1654" fmla="*/ 480043 w 1266576"/>
                <a:gd name="connsiteY1654" fmla="*/ 549335 h 1722677"/>
                <a:gd name="connsiteX1655" fmla="*/ 469215 w 1266576"/>
                <a:gd name="connsiteY1655" fmla="*/ 547370 h 1722677"/>
                <a:gd name="connsiteX1656" fmla="*/ 333551 w 1266576"/>
                <a:gd name="connsiteY1656" fmla="*/ 1189568 h 1722677"/>
                <a:gd name="connsiteX1657" fmla="*/ 333551 w 1266576"/>
                <a:gd name="connsiteY1657" fmla="*/ 1189568 h 1722677"/>
                <a:gd name="connsiteX1658" fmla="*/ 331252 w 1266576"/>
                <a:gd name="connsiteY1658" fmla="*/ 1189568 h 1722677"/>
                <a:gd name="connsiteX1659" fmla="*/ 272345 w 1266576"/>
                <a:gd name="connsiteY1659" fmla="*/ 1190906 h 1722677"/>
                <a:gd name="connsiteX1660" fmla="*/ 269294 w 1266576"/>
                <a:gd name="connsiteY1660" fmla="*/ 1190906 h 1722677"/>
                <a:gd name="connsiteX1661" fmla="*/ 267287 w 1266576"/>
                <a:gd name="connsiteY1661" fmla="*/ 1194042 h 1722677"/>
                <a:gd name="connsiteX1662" fmla="*/ 270213 w 1266576"/>
                <a:gd name="connsiteY1662" fmla="*/ 1199393 h 1722677"/>
                <a:gd name="connsiteX1663" fmla="*/ 307129 w 1266576"/>
                <a:gd name="connsiteY1663" fmla="*/ 1261100 h 1722677"/>
                <a:gd name="connsiteX1664" fmla="*/ 323852 w 1266576"/>
                <a:gd name="connsiteY1664" fmla="*/ 1289487 h 1722677"/>
                <a:gd name="connsiteX1665" fmla="*/ 342498 w 1266576"/>
                <a:gd name="connsiteY1665" fmla="*/ 1320215 h 1722677"/>
                <a:gd name="connsiteX1666" fmla="*/ 375024 w 1266576"/>
                <a:gd name="connsiteY1666" fmla="*/ 1374565 h 1722677"/>
                <a:gd name="connsiteX1667" fmla="*/ 391746 w 1266576"/>
                <a:gd name="connsiteY1667" fmla="*/ 1402952 h 1722677"/>
                <a:gd name="connsiteX1668" fmla="*/ 419924 w 1266576"/>
                <a:gd name="connsiteY1668" fmla="*/ 1449316 h 1722677"/>
                <a:gd name="connsiteX1669" fmla="*/ 421848 w 1266576"/>
                <a:gd name="connsiteY1669" fmla="*/ 1451657 h 1722677"/>
                <a:gd name="connsiteX1670" fmla="*/ 423018 w 1266576"/>
                <a:gd name="connsiteY1670" fmla="*/ 1451364 h 1722677"/>
                <a:gd name="connsiteX1671" fmla="*/ 423394 w 1266576"/>
                <a:gd name="connsiteY1671" fmla="*/ 1448396 h 1722677"/>
                <a:gd name="connsiteX1672" fmla="*/ 420426 w 1266576"/>
                <a:gd name="connsiteY1672" fmla="*/ 1413320 h 1722677"/>
                <a:gd name="connsiteX1673" fmla="*/ 417374 w 1266576"/>
                <a:gd name="connsiteY1673" fmla="*/ 1380585 h 1722677"/>
                <a:gd name="connsiteX1674" fmla="*/ 415158 w 1266576"/>
                <a:gd name="connsiteY1674" fmla="*/ 1354664 h 1722677"/>
                <a:gd name="connsiteX1675" fmla="*/ 412650 w 1266576"/>
                <a:gd name="connsiteY1675" fmla="*/ 1326486 h 1722677"/>
                <a:gd name="connsiteX1676" fmla="*/ 410727 w 1266576"/>
                <a:gd name="connsiteY1676" fmla="*/ 1302824 h 1722677"/>
                <a:gd name="connsiteX1677" fmla="*/ 406546 w 1266576"/>
                <a:gd name="connsiteY1677" fmla="*/ 1260264 h 1722677"/>
                <a:gd name="connsiteX1678" fmla="*/ 401822 w 1266576"/>
                <a:gd name="connsiteY1678" fmla="*/ 1205372 h 1722677"/>
                <a:gd name="connsiteX1679" fmla="*/ 400526 w 1266576"/>
                <a:gd name="connsiteY1679" fmla="*/ 1193164 h 1722677"/>
                <a:gd name="connsiteX1680" fmla="*/ 395049 w 1266576"/>
                <a:gd name="connsiteY1680" fmla="*/ 1188523 h 1722677"/>
                <a:gd name="connsiteX1681" fmla="*/ 391997 w 1266576"/>
                <a:gd name="connsiteY1681" fmla="*/ 1188523 h 1722677"/>
                <a:gd name="connsiteX1682" fmla="*/ 783395 w 1266576"/>
                <a:gd name="connsiteY1682" fmla="*/ 784876 h 1722677"/>
                <a:gd name="connsiteX1683" fmla="*/ 783395 w 1266576"/>
                <a:gd name="connsiteY1683" fmla="*/ 783371 h 1722677"/>
                <a:gd name="connsiteX1684" fmla="*/ 779841 w 1266576"/>
                <a:gd name="connsiteY1684" fmla="*/ 775010 h 1722677"/>
                <a:gd name="connsiteX1685" fmla="*/ 763411 w 1266576"/>
                <a:gd name="connsiteY1685" fmla="*/ 739599 h 1722677"/>
                <a:gd name="connsiteX1686" fmla="*/ 744807 w 1266576"/>
                <a:gd name="connsiteY1686" fmla="*/ 698461 h 1722677"/>
                <a:gd name="connsiteX1687" fmla="*/ 734397 w 1266576"/>
                <a:gd name="connsiteY1687" fmla="*/ 676303 h 1722677"/>
                <a:gd name="connsiteX1688" fmla="*/ 718385 w 1266576"/>
                <a:gd name="connsiteY1688" fmla="*/ 640767 h 1722677"/>
                <a:gd name="connsiteX1689" fmla="*/ 705007 w 1266576"/>
                <a:gd name="connsiteY1689" fmla="*/ 611502 h 1722677"/>
                <a:gd name="connsiteX1690" fmla="*/ 695600 w 1266576"/>
                <a:gd name="connsiteY1690" fmla="*/ 609538 h 1722677"/>
                <a:gd name="connsiteX1691" fmla="*/ 692757 w 1266576"/>
                <a:gd name="connsiteY1691" fmla="*/ 612088 h 1722677"/>
                <a:gd name="connsiteX1692" fmla="*/ 665290 w 1266576"/>
                <a:gd name="connsiteY1692" fmla="*/ 636419 h 1722677"/>
                <a:gd name="connsiteX1693" fmla="*/ 634771 w 1266576"/>
                <a:gd name="connsiteY1693" fmla="*/ 663092 h 1722677"/>
                <a:gd name="connsiteX1694" fmla="*/ 583139 w 1266576"/>
                <a:gd name="connsiteY1694" fmla="*/ 708537 h 1722677"/>
                <a:gd name="connsiteX1695" fmla="*/ 565497 w 1266576"/>
                <a:gd name="connsiteY1695" fmla="*/ 724423 h 1722677"/>
                <a:gd name="connsiteX1696" fmla="*/ 566375 w 1266576"/>
                <a:gd name="connsiteY1696" fmla="*/ 728604 h 1722677"/>
                <a:gd name="connsiteX1697" fmla="*/ 601074 w 1266576"/>
                <a:gd name="connsiteY1697" fmla="*/ 737969 h 1722677"/>
                <a:gd name="connsiteX1698" fmla="*/ 650658 w 1266576"/>
                <a:gd name="connsiteY1698" fmla="*/ 750887 h 1722677"/>
                <a:gd name="connsiteX1699" fmla="*/ 722440 w 1266576"/>
                <a:gd name="connsiteY1699" fmla="*/ 769742 h 1722677"/>
                <a:gd name="connsiteX1700" fmla="*/ 780009 w 1266576"/>
                <a:gd name="connsiteY1700" fmla="*/ 785294 h 1722677"/>
                <a:gd name="connsiteX1701" fmla="*/ 782266 w 1266576"/>
                <a:gd name="connsiteY1701" fmla="*/ 785545 h 1722677"/>
                <a:gd name="connsiteX1702" fmla="*/ 783395 w 1266576"/>
                <a:gd name="connsiteY1702" fmla="*/ 784876 h 1722677"/>
                <a:gd name="connsiteX1703" fmla="*/ 552202 w 1266576"/>
                <a:gd name="connsiteY1703" fmla="*/ 721580 h 1722677"/>
                <a:gd name="connsiteX1704" fmla="*/ 550906 w 1266576"/>
                <a:gd name="connsiteY1704" fmla="*/ 718487 h 1722677"/>
                <a:gd name="connsiteX1705" fmla="*/ 541667 w 1266576"/>
                <a:gd name="connsiteY1705" fmla="*/ 700844 h 1722677"/>
                <a:gd name="connsiteX1706" fmla="*/ 496180 w 1266576"/>
                <a:gd name="connsiteY1706" fmla="*/ 613049 h 1722677"/>
                <a:gd name="connsiteX1707" fmla="*/ 468630 w 1266576"/>
                <a:gd name="connsiteY1707" fmla="*/ 560122 h 1722677"/>
                <a:gd name="connsiteX1708" fmla="*/ 463362 w 1266576"/>
                <a:gd name="connsiteY1708" fmla="*/ 549962 h 1722677"/>
                <a:gd name="connsiteX1709" fmla="*/ 457551 w 1266576"/>
                <a:gd name="connsiteY1709" fmla="*/ 547580 h 1722677"/>
                <a:gd name="connsiteX1710" fmla="*/ 451823 w 1266576"/>
                <a:gd name="connsiteY1710" fmla="*/ 549712 h 1722677"/>
                <a:gd name="connsiteX1711" fmla="*/ 394631 w 1266576"/>
                <a:gd name="connsiteY1711" fmla="*/ 573625 h 1722677"/>
                <a:gd name="connsiteX1712" fmla="*/ 336101 w 1266576"/>
                <a:gd name="connsiteY1712" fmla="*/ 597957 h 1722677"/>
                <a:gd name="connsiteX1713" fmla="*/ 315658 w 1266576"/>
                <a:gd name="connsiteY1713" fmla="*/ 606611 h 1722677"/>
                <a:gd name="connsiteX1714" fmla="*/ 311811 w 1266576"/>
                <a:gd name="connsiteY1714" fmla="*/ 608994 h 1722677"/>
                <a:gd name="connsiteX1715" fmla="*/ 311811 w 1266576"/>
                <a:gd name="connsiteY1715" fmla="*/ 610875 h 1722677"/>
                <a:gd name="connsiteX1716" fmla="*/ 313734 w 1266576"/>
                <a:gd name="connsiteY1716" fmla="*/ 612130 h 1722677"/>
                <a:gd name="connsiteX1717" fmla="*/ 360851 w 1266576"/>
                <a:gd name="connsiteY1717" fmla="*/ 634036 h 1722677"/>
                <a:gd name="connsiteX1718" fmla="*/ 431003 w 1266576"/>
                <a:gd name="connsiteY1718" fmla="*/ 666437 h 1722677"/>
                <a:gd name="connsiteX1719" fmla="*/ 482886 w 1266576"/>
                <a:gd name="connsiteY1719" fmla="*/ 690936 h 1722677"/>
                <a:gd name="connsiteX1720" fmla="*/ 542503 w 1266576"/>
                <a:gd name="connsiteY1720" fmla="*/ 718779 h 1722677"/>
                <a:gd name="connsiteX1721" fmla="*/ 550279 w 1266576"/>
                <a:gd name="connsiteY1721" fmla="*/ 721998 h 1722677"/>
                <a:gd name="connsiteX1722" fmla="*/ 552202 w 1266576"/>
                <a:gd name="connsiteY1722" fmla="*/ 721580 h 1722677"/>
                <a:gd name="connsiteX1723" fmla="*/ 606551 w 1266576"/>
                <a:gd name="connsiteY1723" fmla="*/ 398370 h 1722677"/>
                <a:gd name="connsiteX1724" fmla="*/ 606133 w 1266576"/>
                <a:gd name="connsiteY1724" fmla="*/ 395485 h 1722677"/>
                <a:gd name="connsiteX1725" fmla="*/ 602496 w 1266576"/>
                <a:gd name="connsiteY1725" fmla="*/ 376714 h 1722677"/>
                <a:gd name="connsiteX1726" fmla="*/ 594469 w 1266576"/>
                <a:gd name="connsiteY1726" fmla="*/ 337792 h 1722677"/>
                <a:gd name="connsiteX1727" fmla="*/ 584728 w 1266576"/>
                <a:gd name="connsiteY1727" fmla="*/ 291428 h 1722677"/>
                <a:gd name="connsiteX1728" fmla="*/ 573147 w 1266576"/>
                <a:gd name="connsiteY1728" fmla="*/ 237580 h 1722677"/>
                <a:gd name="connsiteX1729" fmla="*/ 564786 w 1266576"/>
                <a:gd name="connsiteY1729" fmla="*/ 196359 h 1722677"/>
                <a:gd name="connsiteX1730" fmla="*/ 553916 w 1266576"/>
                <a:gd name="connsiteY1730" fmla="*/ 191927 h 1722677"/>
                <a:gd name="connsiteX1731" fmla="*/ 522895 w 1266576"/>
                <a:gd name="connsiteY1731" fmla="*/ 211493 h 1722677"/>
                <a:gd name="connsiteX1732" fmla="*/ 485520 w 1266576"/>
                <a:gd name="connsiteY1732" fmla="*/ 235406 h 1722677"/>
                <a:gd name="connsiteX1733" fmla="*/ 465536 w 1266576"/>
                <a:gd name="connsiteY1733" fmla="*/ 247948 h 1722677"/>
                <a:gd name="connsiteX1734" fmla="*/ 433177 w 1266576"/>
                <a:gd name="connsiteY1734" fmla="*/ 268267 h 1722677"/>
                <a:gd name="connsiteX1735" fmla="*/ 432007 w 1266576"/>
                <a:gd name="connsiteY1735" fmla="*/ 269270 h 1722677"/>
                <a:gd name="connsiteX1736" fmla="*/ 431304 w 1266576"/>
                <a:gd name="connsiteY1736" fmla="*/ 272747 h 1722677"/>
                <a:gd name="connsiteX1737" fmla="*/ 432007 w 1266576"/>
                <a:gd name="connsiteY1737" fmla="*/ 273451 h 1722677"/>
                <a:gd name="connsiteX1738" fmla="*/ 444549 w 1266576"/>
                <a:gd name="connsiteY1738" fmla="*/ 282356 h 1722677"/>
                <a:gd name="connsiteX1739" fmla="*/ 467250 w 1266576"/>
                <a:gd name="connsiteY1739" fmla="*/ 299078 h 1722677"/>
                <a:gd name="connsiteX1740" fmla="*/ 504375 w 1266576"/>
                <a:gd name="connsiteY1740" fmla="*/ 326086 h 1722677"/>
                <a:gd name="connsiteX1741" fmla="*/ 555003 w 1266576"/>
                <a:gd name="connsiteY1741" fmla="*/ 363085 h 1722677"/>
                <a:gd name="connsiteX1742" fmla="*/ 596183 w 1266576"/>
                <a:gd name="connsiteY1742" fmla="*/ 393562 h 1722677"/>
                <a:gd name="connsiteX1743" fmla="*/ 604335 w 1266576"/>
                <a:gd name="connsiteY1743" fmla="*/ 399290 h 1722677"/>
                <a:gd name="connsiteX1744" fmla="*/ 605799 w 1266576"/>
                <a:gd name="connsiteY1744" fmla="*/ 399290 h 1722677"/>
                <a:gd name="connsiteX1745" fmla="*/ 606468 w 1266576"/>
                <a:gd name="connsiteY1745" fmla="*/ 398370 h 1722677"/>
                <a:gd name="connsiteX1746" fmla="*/ 655591 w 1266576"/>
                <a:gd name="connsiteY1746" fmla="*/ 1018243 h 1722677"/>
                <a:gd name="connsiteX1747" fmla="*/ 655591 w 1266576"/>
                <a:gd name="connsiteY1747" fmla="*/ 1018243 h 1722677"/>
                <a:gd name="connsiteX1748" fmla="*/ 660148 w 1266576"/>
                <a:gd name="connsiteY1748" fmla="*/ 1018243 h 1722677"/>
                <a:gd name="connsiteX1749" fmla="*/ 700617 w 1266576"/>
                <a:gd name="connsiteY1749" fmla="*/ 1015568 h 1722677"/>
                <a:gd name="connsiteX1750" fmla="*/ 707432 w 1266576"/>
                <a:gd name="connsiteY1750" fmla="*/ 1014815 h 1722677"/>
                <a:gd name="connsiteX1751" fmla="*/ 709104 w 1266576"/>
                <a:gd name="connsiteY1751" fmla="*/ 1011387 h 1722677"/>
                <a:gd name="connsiteX1752" fmla="*/ 703125 w 1266576"/>
                <a:gd name="connsiteY1752" fmla="*/ 999890 h 1722677"/>
                <a:gd name="connsiteX1753" fmla="*/ 684312 w 1266576"/>
                <a:gd name="connsiteY1753" fmla="*/ 965692 h 1722677"/>
                <a:gd name="connsiteX1754" fmla="*/ 663116 w 1266576"/>
                <a:gd name="connsiteY1754" fmla="*/ 926728 h 1722677"/>
                <a:gd name="connsiteX1755" fmla="*/ 649403 w 1266576"/>
                <a:gd name="connsiteY1755" fmla="*/ 901142 h 1722677"/>
                <a:gd name="connsiteX1756" fmla="*/ 629002 w 1266576"/>
                <a:gd name="connsiteY1756" fmla="*/ 863515 h 1722677"/>
                <a:gd name="connsiteX1757" fmla="*/ 611275 w 1266576"/>
                <a:gd name="connsiteY1757" fmla="*/ 830488 h 1722677"/>
                <a:gd name="connsiteX1758" fmla="*/ 606509 w 1266576"/>
                <a:gd name="connsiteY1758" fmla="*/ 821750 h 1722677"/>
                <a:gd name="connsiteX1759" fmla="*/ 584477 w 1266576"/>
                <a:gd name="connsiteY1759" fmla="*/ 780654 h 1722677"/>
                <a:gd name="connsiteX1760" fmla="*/ 579460 w 1266576"/>
                <a:gd name="connsiteY1760" fmla="*/ 771247 h 1722677"/>
                <a:gd name="connsiteX1761" fmla="*/ 564410 w 1266576"/>
                <a:gd name="connsiteY1761" fmla="*/ 743696 h 1722677"/>
                <a:gd name="connsiteX1762" fmla="*/ 562821 w 1266576"/>
                <a:gd name="connsiteY1762" fmla="*/ 742317 h 1722677"/>
                <a:gd name="connsiteX1763" fmla="*/ 561985 w 1266576"/>
                <a:gd name="connsiteY1763" fmla="*/ 744114 h 1722677"/>
                <a:gd name="connsiteX1764" fmla="*/ 563741 w 1266576"/>
                <a:gd name="connsiteY1764" fmla="*/ 758538 h 1722677"/>
                <a:gd name="connsiteX1765" fmla="*/ 570681 w 1266576"/>
                <a:gd name="connsiteY1765" fmla="*/ 806992 h 1722677"/>
                <a:gd name="connsiteX1766" fmla="*/ 575698 w 1266576"/>
                <a:gd name="connsiteY1766" fmla="*/ 846458 h 1722677"/>
                <a:gd name="connsiteX1767" fmla="*/ 584728 w 1266576"/>
                <a:gd name="connsiteY1767" fmla="*/ 913140 h 1722677"/>
                <a:gd name="connsiteX1768" fmla="*/ 588031 w 1266576"/>
                <a:gd name="connsiteY1768" fmla="*/ 939730 h 1722677"/>
                <a:gd name="connsiteX1769" fmla="*/ 595389 w 1266576"/>
                <a:gd name="connsiteY1769" fmla="*/ 993493 h 1722677"/>
                <a:gd name="connsiteX1770" fmla="*/ 598399 w 1266576"/>
                <a:gd name="connsiteY1770" fmla="*/ 1014648 h 1722677"/>
                <a:gd name="connsiteX1771" fmla="*/ 607555 w 1266576"/>
                <a:gd name="connsiteY1771" fmla="*/ 1021588 h 1722677"/>
                <a:gd name="connsiteX1772" fmla="*/ 608307 w 1266576"/>
                <a:gd name="connsiteY1772" fmla="*/ 1021588 h 1722677"/>
                <a:gd name="connsiteX1773" fmla="*/ 626577 w 1266576"/>
                <a:gd name="connsiteY1773" fmla="*/ 1020375 h 1722677"/>
                <a:gd name="connsiteX1774" fmla="*/ 640331 w 1266576"/>
                <a:gd name="connsiteY1774" fmla="*/ 1019414 h 1722677"/>
                <a:gd name="connsiteX1775" fmla="*/ 567462 w 1266576"/>
                <a:gd name="connsiteY1775" fmla="*/ 190464 h 1722677"/>
                <a:gd name="connsiteX1776" fmla="*/ 567712 w 1266576"/>
                <a:gd name="connsiteY1776" fmla="*/ 192345 h 1722677"/>
                <a:gd name="connsiteX1777" fmla="*/ 574025 w 1266576"/>
                <a:gd name="connsiteY1777" fmla="*/ 222279 h 1722677"/>
                <a:gd name="connsiteX1778" fmla="*/ 580756 w 1266576"/>
                <a:gd name="connsiteY1778" fmla="*/ 253676 h 1722677"/>
                <a:gd name="connsiteX1779" fmla="*/ 591668 w 1266576"/>
                <a:gd name="connsiteY1779" fmla="*/ 306771 h 1722677"/>
                <a:gd name="connsiteX1780" fmla="*/ 598900 w 1266576"/>
                <a:gd name="connsiteY1780" fmla="*/ 339631 h 1722677"/>
                <a:gd name="connsiteX1781" fmla="*/ 610063 w 1266576"/>
                <a:gd name="connsiteY1781" fmla="*/ 394315 h 1722677"/>
                <a:gd name="connsiteX1782" fmla="*/ 611317 w 1266576"/>
                <a:gd name="connsiteY1782" fmla="*/ 397868 h 1722677"/>
                <a:gd name="connsiteX1783" fmla="*/ 613157 w 1266576"/>
                <a:gd name="connsiteY1783" fmla="*/ 398161 h 1722677"/>
                <a:gd name="connsiteX1784" fmla="*/ 615916 w 1266576"/>
                <a:gd name="connsiteY1784" fmla="*/ 394524 h 1722677"/>
                <a:gd name="connsiteX1785" fmla="*/ 634311 w 1266576"/>
                <a:gd name="connsiteY1785" fmla="*/ 365259 h 1722677"/>
                <a:gd name="connsiteX1786" fmla="*/ 656594 w 1266576"/>
                <a:gd name="connsiteY1786" fmla="*/ 330517 h 1722677"/>
                <a:gd name="connsiteX1787" fmla="*/ 672899 w 1266576"/>
                <a:gd name="connsiteY1787" fmla="*/ 303803 h 1722677"/>
                <a:gd name="connsiteX1788" fmla="*/ 716587 w 1266576"/>
                <a:gd name="connsiteY1788" fmla="*/ 234612 h 1722677"/>
                <a:gd name="connsiteX1789" fmla="*/ 720768 w 1266576"/>
                <a:gd name="connsiteY1789" fmla="*/ 228174 h 1722677"/>
                <a:gd name="connsiteX1790" fmla="*/ 718803 w 1266576"/>
                <a:gd name="connsiteY1790" fmla="*/ 223617 h 1722677"/>
                <a:gd name="connsiteX1791" fmla="*/ 714372 w 1266576"/>
                <a:gd name="connsiteY1791" fmla="*/ 222446 h 1722677"/>
                <a:gd name="connsiteX1792" fmla="*/ 661736 w 1266576"/>
                <a:gd name="connsiteY1792" fmla="*/ 209486 h 1722677"/>
                <a:gd name="connsiteX1793" fmla="*/ 624110 w 1266576"/>
                <a:gd name="connsiteY1793" fmla="*/ 199912 h 1722677"/>
                <a:gd name="connsiteX1794" fmla="*/ 590664 w 1266576"/>
                <a:gd name="connsiteY1794" fmla="*/ 191885 h 1722677"/>
                <a:gd name="connsiteX1795" fmla="*/ 570555 w 1266576"/>
                <a:gd name="connsiteY1795" fmla="*/ 187245 h 1722677"/>
                <a:gd name="connsiteX1796" fmla="*/ 567378 w 1266576"/>
                <a:gd name="connsiteY1796" fmla="*/ 190422 h 1722677"/>
                <a:gd name="connsiteX1797" fmla="*/ 755593 w 1266576"/>
                <a:gd name="connsiteY1797" fmla="*/ 1505003 h 1722677"/>
                <a:gd name="connsiteX1798" fmla="*/ 744640 w 1266576"/>
                <a:gd name="connsiteY1798" fmla="*/ 1506173 h 1722677"/>
                <a:gd name="connsiteX1799" fmla="*/ 691378 w 1266576"/>
                <a:gd name="connsiteY1799" fmla="*/ 1511650 h 1722677"/>
                <a:gd name="connsiteX1800" fmla="*/ 658685 w 1266576"/>
                <a:gd name="connsiteY1800" fmla="*/ 1514827 h 1722677"/>
                <a:gd name="connsiteX1801" fmla="*/ 642714 w 1266576"/>
                <a:gd name="connsiteY1801" fmla="*/ 1516541 h 1722677"/>
                <a:gd name="connsiteX1802" fmla="*/ 612321 w 1266576"/>
                <a:gd name="connsiteY1802" fmla="*/ 1519970 h 1722677"/>
                <a:gd name="connsiteX1803" fmla="*/ 565120 w 1266576"/>
                <a:gd name="connsiteY1803" fmla="*/ 1524485 h 1722677"/>
                <a:gd name="connsiteX1804" fmla="*/ 552954 w 1266576"/>
                <a:gd name="connsiteY1804" fmla="*/ 1526115 h 1722677"/>
                <a:gd name="connsiteX1805" fmla="*/ 550739 w 1266576"/>
                <a:gd name="connsiteY1805" fmla="*/ 1527620 h 1722677"/>
                <a:gd name="connsiteX1806" fmla="*/ 551784 w 1266576"/>
                <a:gd name="connsiteY1806" fmla="*/ 1529418 h 1722677"/>
                <a:gd name="connsiteX1807" fmla="*/ 555379 w 1266576"/>
                <a:gd name="connsiteY1807" fmla="*/ 1532261 h 1722677"/>
                <a:gd name="connsiteX1808" fmla="*/ 588825 w 1266576"/>
                <a:gd name="connsiteY1808" fmla="*/ 1555338 h 1722677"/>
                <a:gd name="connsiteX1809" fmla="*/ 637948 w 1266576"/>
                <a:gd name="connsiteY1809" fmla="*/ 1589160 h 1722677"/>
                <a:gd name="connsiteX1810" fmla="*/ 666210 w 1266576"/>
                <a:gd name="connsiteY1810" fmla="*/ 1608809 h 1722677"/>
                <a:gd name="connsiteX1811" fmla="*/ 715918 w 1266576"/>
                <a:gd name="connsiteY1811" fmla="*/ 1643091 h 1722677"/>
                <a:gd name="connsiteX1812" fmla="*/ 731178 w 1266576"/>
                <a:gd name="connsiteY1812" fmla="*/ 1653292 h 1722677"/>
                <a:gd name="connsiteX1813" fmla="*/ 733795 w 1266576"/>
                <a:gd name="connsiteY1813" fmla="*/ 1652803 h 1722677"/>
                <a:gd name="connsiteX1814" fmla="*/ 734104 w 1266576"/>
                <a:gd name="connsiteY1814" fmla="*/ 1651996 h 1722677"/>
                <a:gd name="connsiteX1815" fmla="*/ 738536 w 1266576"/>
                <a:gd name="connsiteY1815" fmla="*/ 1631093 h 1722677"/>
                <a:gd name="connsiteX1816" fmla="*/ 744055 w 1266576"/>
                <a:gd name="connsiteY1816" fmla="*/ 1601828 h 1722677"/>
                <a:gd name="connsiteX1817" fmla="*/ 752416 w 1266576"/>
                <a:gd name="connsiteY1817" fmla="*/ 1560606 h 1722677"/>
                <a:gd name="connsiteX1818" fmla="*/ 761404 w 1266576"/>
                <a:gd name="connsiteY1818" fmla="*/ 1514075 h 1722677"/>
                <a:gd name="connsiteX1819" fmla="*/ 762199 w 1266576"/>
                <a:gd name="connsiteY1819" fmla="*/ 1509559 h 1722677"/>
                <a:gd name="connsiteX1820" fmla="*/ 758478 w 1266576"/>
                <a:gd name="connsiteY1820" fmla="*/ 1505086 h 1722677"/>
                <a:gd name="connsiteX1821" fmla="*/ 304746 w 1266576"/>
                <a:gd name="connsiteY1821" fmla="*/ 511960 h 1722677"/>
                <a:gd name="connsiteX1822" fmla="*/ 304746 w 1266576"/>
                <a:gd name="connsiteY1822" fmla="*/ 511960 h 1722677"/>
                <a:gd name="connsiteX1823" fmla="*/ 306209 w 1266576"/>
                <a:gd name="connsiteY1823" fmla="*/ 472954 h 1722677"/>
                <a:gd name="connsiteX1824" fmla="*/ 307714 w 1266576"/>
                <a:gd name="connsiteY1824" fmla="*/ 428638 h 1722677"/>
                <a:gd name="connsiteX1825" fmla="*/ 299060 w 1266576"/>
                <a:gd name="connsiteY1825" fmla="*/ 420695 h 1722677"/>
                <a:gd name="connsiteX1826" fmla="*/ 215195 w 1266576"/>
                <a:gd name="connsiteY1826" fmla="*/ 427468 h 1722677"/>
                <a:gd name="connsiteX1827" fmla="*/ 177862 w 1266576"/>
                <a:gd name="connsiteY1827" fmla="*/ 430227 h 1722677"/>
                <a:gd name="connsiteX1828" fmla="*/ 145085 w 1266576"/>
                <a:gd name="connsiteY1828" fmla="*/ 432610 h 1722677"/>
                <a:gd name="connsiteX1829" fmla="*/ 141322 w 1266576"/>
                <a:gd name="connsiteY1829" fmla="*/ 432986 h 1722677"/>
                <a:gd name="connsiteX1830" fmla="*/ 139955 w 1266576"/>
                <a:gd name="connsiteY1830" fmla="*/ 435269 h 1722677"/>
                <a:gd name="connsiteX1831" fmla="*/ 140319 w 1266576"/>
                <a:gd name="connsiteY1831" fmla="*/ 435997 h 1722677"/>
                <a:gd name="connsiteX1832" fmla="*/ 142451 w 1266576"/>
                <a:gd name="connsiteY1832" fmla="*/ 438212 h 1722677"/>
                <a:gd name="connsiteX1833" fmla="*/ 180830 w 1266576"/>
                <a:gd name="connsiteY1833" fmla="*/ 478640 h 1722677"/>
                <a:gd name="connsiteX1834" fmla="*/ 214275 w 1266576"/>
                <a:gd name="connsiteY1834" fmla="*/ 513465 h 1722677"/>
                <a:gd name="connsiteX1835" fmla="*/ 224393 w 1266576"/>
                <a:gd name="connsiteY1835" fmla="*/ 523875 h 1722677"/>
                <a:gd name="connsiteX1836" fmla="*/ 252027 w 1266576"/>
                <a:gd name="connsiteY1836" fmla="*/ 553474 h 1722677"/>
                <a:gd name="connsiteX1837" fmla="*/ 273851 w 1266576"/>
                <a:gd name="connsiteY1837" fmla="*/ 575966 h 1722677"/>
                <a:gd name="connsiteX1838" fmla="*/ 296552 w 1266576"/>
                <a:gd name="connsiteY1838" fmla="*/ 599713 h 1722677"/>
                <a:gd name="connsiteX1839" fmla="*/ 299353 w 1266576"/>
                <a:gd name="connsiteY1839" fmla="*/ 602263 h 1722677"/>
                <a:gd name="connsiteX1840" fmla="*/ 301546 w 1266576"/>
                <a:gd name="connsiteY1840" fmla="*/ 601774 h 1722677"/>
                <a:gd name="connsiteX1841" fmla="*/ 301736 w 1266576"/>
                <a:gd name="connsiteY1841" fmla="*/ 601343 h 1722677"/>
                <a:gd name="connsiteX1842" fmla="*/ 302279 w 1266576"/>
                <a:gd name="connsiteY1842" fmla="*/ 596034 h 1722677"/>
                <a:gd name="connsiteX1843" fmla="*/ 302656 w 1266576"/>
                <a:gd name="connsiteY1843" fmla="*/ 577681 h 1722677"/>
                <a:gd name="connsiteX1844" fmla="*/ 304746 w 1266576"/>
                <a:gd name="connsiteY1844" fmla="*/ 511960 h 1722677"/>
                <a:gd name="connsiteX1845" fmla="*/ 420008 w 1266576"/>
                <a:gd name="connsiteY1845" fmla="*/ 273660 h 1722677"/>
                <a:gd name="connsiteX1846" fmla="*/ 414364 w 1266576"/>
                <a:gd name="connsiteY1846" fmla="*/ 273242 h 1722677"/>
                <a:gd name="connsiteX1847" fmla="*/ 376152 w 1266576"/>
                <a:gd name="connsiteY1847" fmla="*/ 274287 h 1722677"/>
                <a:gd name="connsiteX1848" fmla="*/ 294294 w 1266576"/>
                <a:gd name="connsiteY1848" fmla="*/ 275625 h 1722677"/>
                <a:gd name="connsiteX1849" fmla="*/ 249101 w 1266576"/>
                <a:gd name="connsiteY1849" fmla="*/ 276210 h 1722677"/>
                <a:gd name="connsiteX1850" fmla="*/ 226943 w 1266576"/>
                <a:gd name="connsiteY1850" fmla="*/ 276210 h 1722677"/>
                <a:gd name="connsiteX1851" fmla="*/ 207043 w 1266576"/>
                <a:gd name="connsiteY1851" fmla="*/ 277004 h 1722677"/>
                <a:gd name="connsiteX1852" fmla="*/ 205789 w 1266576"/>
                <a:gd name="connsiteY1852" fmla="*/ 280014 h 1722677"/>
                <a:gd name="connsiteX1853" fmla="*/ 208506 w 1266576"/>
                <a:gd name="connsiteY1853" fmla="*/ 283693 h 1722677"/>
                <a:gd name="connsiteX1854" fmla="*/ 246132 w 1266576"/>
                <a:gd name="connsiteY1854" fmla="*/ 332106 h 1722677"/>
                <a:gd name="connsiteX1855" fmla="*/ 269001 w 1266576"/>
                <a:gd name="connsiteY1855" fmla="*/ 361831 h 1722677"/>
                <a:gd name="connsiteX1856" fmla="*/ 288985 w 1266576"/>
                <a:gd name="connsiteY1856" fmla="*/ 387918 h 1722677"/>
                <a:gd name="connsiteX1857" fmla="*/ 307213 w 1266576"/>
                <a:gd name="connsiteY1857" fmla="*/ 411581 h 1722677"/>
                <a:gd name="connsiteX1858" fmla="*/ 312355 w 1266576"/>
                <a:gd name="connsiteY1858" fmla="*/ 412041 h 1722677"/>
                <a:gd name="connsiteX1859" fmla="*/ 316828 w 1266576"/>
                <a:gd name="connsiteY1859" fmla="*/ 406773 h 1722677"/>
                <a:gd name="connsiteX1860" fmla="*/ 335349 w 1266576"/>
                <a:gd name="connsiteY1860" fmla="*/ 382525 h 1722677"/>
                <a:gd name="connsiteX1861" fmla="*/ 370216 w 1266576"/>
                <a:gd name="connsiteY1861" fmla="*/ 338335 h 1722677"/>
                <a:gd name="connsiteX1862" fmla="*/ 414406 w 1266576"/>
                <a:gd name="connsiteY1862" fmla="*/ 282565 h 1722677"/>
                <a:gd name="connsiteX1863" fmla="*/ 420008 w 1266576"/>
                <a:gd name="connsiteY1863" fmla="*/ 273618 h 1722677"/>
                <a:gd name="connsiteX1864" fmla="*/ 1058569 w 1266576"/>
                <a:gd name="connsiteY1864" fmla="*/ 411163 h 1722677"/>
                <a:gd name="connsiteX1865" fmla="*/ 1056353 w 1266576"/>
                <a:gd name="connsiteY1865" fmla="*/ 414340 h 1722677"/>
                <a:gd name="connsiteX1866" fmla="*/ 1051211 w 1266576"/>
                <a:gd name="connsiteY1866" fmla="*/ 437502 h 1722677"/>
                <a:gd name="connsiteX1867" fmla="*/ 1047407 w 1266576"/>
                <a:gd name="connsiteY1867" fmla="*/ 453848 h 1722677"/>
                <a:gd name="connsiteX1868" fmla="*/ 1037875 w 1266576"/>
                <a:gd name="connsiteY1868" fmla="*/ 497871 h 1722677"/>
                <a:gd name="connsiteX1869" fmla="*/ 1029137 w 1266576"/>
                <a:gd name="connsiteY1869" fmla="*/ 536668 h 1722677"/>
                <a:gd name="connsiteX1870" fmla="*/ 1017347 w 1266576"/>
                <a:gd name="connsiteY1870" fmla="*/ 588091 h 1722677"/>
                <a:gd name="connsiteX1871" fmla="*/ 1016428 w 1266576"/>
                <a:gd name="connsiteY1871" fmla="*/ 592564 h 1722677"/>
                <a:gd name="connsiteX1872" fmla="*/ 1020148 w 1266576"/>
                <a:gd name="connsiteY1872" fmla="*/ 599044 h 1722677"/>
                <a:gd name="connsiteX1873" fmla="*/ 1056897 w 1266576"/>
                <a:gd name="connsiteY1873" fmla="*/ 614220 h 1722677"/>
                <a:gd name="connsiteX1874" fmla="*/ 1088837 w 1266576"/>
                <a:gd name="connsiteY1874" fmla="*/ 626762 h 1722677"/>
                <a:gd name="connsiteX1875" fmla="*/ 1117852 w 1266576"/>
                <a:gd name="connsiteY1875" fmla="*/ 638593 h 1722677"/>
                <a:gd name="connsiteX1876" fmla="*/ 1146155 w 1266576"/>
                <a:gd name="connsiteY1876" fmla="*/ 650216 h 1722677"/>
                <a:gd name="connsiteX1877" fmla="*/ 1159115 w 1266576"/>
                <a:gd name="connsiteY1877" fmla="*/ 654815 h 1722677"/>
                <a:gd name="connsiteX1878" fmla="*/ 1160997 w 1266576"/>
                <a:gd name="connsiteY1878" fmla="*/ 653017 h 1722677"/>
                <a:gd name="connsiteX1879" fmla="*/ 1159951 w 1266576"/>
                <a:gd name="connsiteY1879" fmla="*/ 650174 h 1722677"/>
                <a:gd name="connsiteX1880" fmla="*/ 1147702 w 1266576"/>
                <a:gd name="connsiteY1880" fmla="*/ 621327 h 1722677"/>
                <a:gd name="connsiteX1881" fmla="*/ 1131648 w 1266576"/>
                <a:gd name="connsiteY1881" fmla="*/ 583325 h 1722677"/>
                <a:gd name="connsiteX1882" fmla="*/ 1118228 w 1266576"/>
                <a:gd name="connsiteY1882" fmla="*/ 551677 h 1722677"/>
                <a:gd name="connsiteX1883" fmla="*/ 1091513 w 1266576"/>
                <a:gd name="connsiteY1883" fmla="*/ 488213 h 1722677"/>
                <a:gd name="connsiteX1884" fmla="*/ 1070275 w 1266576"/>
                <a:gd name="connsiteY1884" fmla="*/ 438254 h 1722677"/>
                <a:gd name="connsiteX1885" fmla="*/ 1068059 w 1266576"/>
                <a:gd name="connsiteY1885" fmla="*/ 432568 h 1722677"/>
                <a:gd name="connsiteX1886" fmla="*/ 1058569 w 1266576"/>
                <a:gd name="connsiteY1886" fmla="*/ 411163 h 1722677"/>
                <a:gd name="connsiteX1887" fmla="*/ 1139968 w 1266576"/>
                <a:gd name="connsiteY1887" fmla="*/ 888976 h 1722677"/>
                <a:gd name="connsiteX1888" fmla="*/ 1138044 w 1266576"/>
                <a:gd name="connsiteY1888" fmla="*/ 886593 h 1722677"/>
                <a:gd name="connsiteX1889" fmla="*/ 1124164 w 1266576"/>
                <a:gd name="connsiteY1889" fmla="*/ 874552 h 1722677"/>
                <a:gd name="connsiteX1890" fmla="*/ 1086538 w 1266576"/>
                <a:gd name="connsiteY1890" fmla="*/ 841107 h 1722677"/>
                <a:gd name="connsiteX1891" fmla="*/ 1057817 w 1266576"/>
                <a:gd name="connsiteY1891" fmla="*/ 816022 h 1722677"/>
                <a:gd name="connsiteX1892" fmla="*/ 1019563 w 1266576"/>
                <a:gd name="connsiteY1892" fmla="*/ 781866 h 1722677"/>
                <a:gd name="connsiteX1893" fmla="*/ 1009111 w 1266576"/>
                <a:gd name="connsiteY1893" fmla="*/ 772878 h 1722677"/>
                <a:gd name="connsiteX1894" fmla="*/ 1005725 w 1266576"/>
                <a:gd name="connsiteY1894" fmla="*/ 773923 h 1722677"/>
                <a:gd name="connsiteX1895" fmla="*/ 1001001 w 1266576"/>
                <a:gd name="connsiteY1895" fmla="*/ 794032 h 1722677"/>
                <a:gd name="connsiteX1896" fmla="*/ 991093 w 1266576"/>
                <a:gd name="connsiteY1896" fmla="*/ 837260 h 1722677"/>
                <a:gd name="connsiteX1897" fmla="*/ 980014 w 1266576"/>
                <a:gd name="connsiteY1897" fmla="*/ 883248 h 1722677"/>
                <a:gd name="connsiteX1898" fmla="*/ 971192 w 1266576"/>
                <a:gd name="connsiteY1898" fmla="*/ 922756 h 1722677"/>
                <a:gd name="connsiteX1899" fmla="*/ 964754 w 1266576"/>
                <a:gd name="connsiteY1899" fmla="*/ 949512 h 1722677"/>
                <a:gd name="connsiteX1900" fmla="*/ 967555 w 1266576"/>
                <a:gd name="connsiteY1900" fmla="*/ 952606 h 1722677"/>
                <a:gd name="connsiteX1901" fmla="*/ 978509 w 1266576"/>
                <a:gd name="connsiteY1901" fmla="*/ 949178 h 1722677"/>
                <a:gd name="connsiteX1902" fmla="*/ 1022322 w 1266576"/>
                <a:gd name="connsiteY1902" fmla="*/ 933249 h 1722677"/>
                <a:gd name="connsiteX1903" fmla="*/ 1075501 w 1266576"/>
                <a:gd name="connsiteY1903" fmla="*/ 914060 h 1722677"/>
                <a:gd name="connsiteX1904" fmla="*/ 1127384 w 1266576"/>
                <a:gd name="connsiteY1904" fmla="*/ 895539 h 1722677"/>
                <a:gd name="connsiteX1905" fmla="*/ 1138713 w 1266576"/>
                <a:gd name="connsiteY1905" fmla="*/ 891066 h 1722677"/>
                <a:gd name="connsiteX1906" fmla="*/ 1139968 w 1266576"/>
                <a:gd name="connsiteY1906" fmla="*/ 888976 h 1722677"/>
                <a:gd name="connsiteX1907" fmla="*/ 732098 w 1266576"/>
                <a:gd name="connsiteY1907" fmla="*/ 1307046 h 1722677"/>
                <a:gd name="connsiteX1908" fmla="*/ 731554 w 1266576"/>
                <a:gd name="connsiteY1908" fmla="*/ 1309680 h 1722677"/>
                <a:gd name="connsiteX1909" fmla="*/ 734648 w 1266576"/>
                <a:gd name="connsiteY1909" fmla="*/ 1326988 h 1722677"/>
                <a:gd name="connsiteX1910" fmla="*/ 744933 w 1266576"/>
                <a:gd name="connsiteY1910" fmla="*/ 1383386 h 1722677"/>
                <a:gd name="connsiteX1911" fmla="*/ 753545 w 1266576"/>
                <a:gd name="connsiteY1911" fmla="*/ 1428412 h 1722677"/>
                <a:gd name="connsiteX1912" fmla="*/ 763997 w 1266576"/>
                <a:gd name="connsiteY1912" fmla="*/ 1485604 h 1722677"/>
                <a:gd name="connsiteX1913" fmla="*/ 765293 w 1266576"/>
                <a:gd name="connsiteY1913" fmla="*/ 1492335 h 1722677"/>
                <a:gd name="connsiteX1914" fmla="*/ 775577 w 1266576"/>
                <a:gd name="connsiteY1914" fmla="*/ 1499651 h 1722677"/>
                <a:gd name="connsiteX1915" fmla="*/ 796146 w 1266576"/>
                <a:gd name="connsiteY1915" fmla="*/ 1497561 h 1722677"/>
                <a:gd name="connsiteX1916" fmla="*/ 835821 w 1266576"/>
                <a:gd name="connsiteY1916" fmla="*/ 1494384 h 1722677"/>
                <a:gd name="connsiteX1917" fmla="*/ 871608 w 1266576"/>
                <a:gd name="connsiteY1917" fmla="*/ 1491248 h 1722677"/>
                <a:gd name="connsiteX1918" fmla="*/ 911199 w 1266576"/>
                <a:gd name="connsiteY1918" fmla="*/ 1487987 h 1722677"/>
                <a:gd name="connsiteX1919" fmla="*/ 913582 w 1266576"/>
                <a:gd name="connsiteY1919" fmla="*/ 1486566 h 1722677"/>
                <a:gd name="connsiteX1920" fmla="*/ 912830 w 1266576"/>
                <a:gd name="connsiteY1920" fmla="*/ 1484601 h 1722677"/>
                <a:gd name="connsiteX1921" fmla="*/ 910698 w 1266576"/>
                <a:gd name="connsiteY1921" fmla="*/ 1482427 h 1722677"/>
                <a:gd name="connsiteX1922" fmla="*/ 842761 w 1266576"/>
                <a:gd name="connsiteY1922" fmla="*/ 1415117 h 1722677"/>
                <a:gd name="connsiteX1923" fmla="*/ 798069 w 1266576"/>
                <a:gd name="connsiteY1923" fmla="*/ 1371178 h 1722677"/>
                <a:gd name="connsiteX1924" fmla="*/ 736529 w 1266576"/>
                <a:gd name="connsiteY1924" fmla="*/ 1310474 h 1722677"/>
                <a:gd name="connsiteX1925" fmla="*/ 732098 w 1266576"/>
                <a:gd name="connsiteY1925" fmla="*/ 1306963 h 1722677"/>
                <a:gd name="connsiteX1926" fmla="*/ 811071 w 1266576"/>
                <a:gd name="connsiteY1926" fmla="*/ 113790 h 1722677"/>
                <a:gd name="connsiteX1927" fmla="*/ 810026 w 1266576"/>
                <a:gd name="connsiteY1927" fmla="*/ 115420 h 1722677"/>
                <a:gd name="connsiteX1928" fmla="*/ 812576 w 1266576"/>
                <a:gd name="connsiteY1928" fmla="*/ 122611 h 1722677"/>
                <a:gd name="connsiteX1929" fmla="*/ 822694 w 1266576"/>
                <a:gd name="connsiteY1929" fmla="*/ 145730 h 1722677"/>
                <a:gd name="connsiteX1930" fmla="*/ 833856 w 1266576"/>
                <a:gd name="connsiteY1930" fmla="*/ 173365 h 1722677"/>
                <a:gd name="connsiteX1931" fmla="*/ 858480 w 1266576"/>
                <a:gd name="connsiteY1931" fmla="*/ 231895 h 1722677"/>
                <a:gd name="connsiteX1932" fmla="*/ 864166 w 1266576"/>
                <a:gd name="connsiteY1932" fmla="*/ 245273 h 1722677"/>
                <a:gd name="connsiteX1933" fmla="*/ 875287 w 1266576"/>
                <a:gd name="connsiteY1933" fmla="*/ 272155 h 1722677"/>
                <a:gd name="connsiteX1934" fmla="*/ 891383 w 1266576"/>
                <a:gd name="connsiteY1934" fmla="*/ 311035 h 1722677"/>
                <a:gd name="connsiteX1935" fmla="*/ 893891 w 1266576"/>
                <a:gd name="connsiteY1935" fmla="*/ 315718 h 1722677"/>
                <a:gd name="connsiteX1936" fmla="*/ 895731 w 1266576"/>
                <a:gd name="connsiteY1936" fmla="*/ 315969 h 1722677"/>
                <a:gd name="connsiteX1937" fmla="*/ 899493 w 1266576"/>
                <a:gd name="connsiteY1937" fmla="*/ 311203 h 1722677"/>
                <a:gd name="connsiteX1938" fmla="*/ 909694 w 1266576"/>
                <a:gd name="connsiteY1938" fmla="*/ 295065 h 1722677"/>
                <a:gd name="connsiteX1939" fmla="*/ 941008 w 1266576"/>
                <a:gd name="connsiteY1939" fmla="*/ 246109 h 1722677"/>
                <a:gd name="connsiteX1940" fmla="*/ 953550 w 1266576"/>
                <a:gd name="connsiteY1940" fmla="*/ 226042 h 1722677"/>
                <a:gd name="connsiteX1941" fmla="*/ 974202 w 1266576"/>
                <a:gd name="connsiteY1941" fmla="*/ 193850 h 1722677"/>
                <a:gd name="connsiteX1942" fmla="*/ 976460 w 1266576"/>
                <a:gd name="connsiteY1942" fmla="*/ 189669 h 1722677"/>
                <a:gd name="connsiteX1943" fmla="*/ 975816 w 1266576"/>
                <a:gd name="connsiteY1943" fmla="*/ 186482 h 1722677"/>
                <a:gd name="connsiteX1944" fmla="*/ 975624 w 1266576"/>
                <a:gd name="connsiteY1944" fmla="*/ 186367 h 1722677"/>
                <a:gd name="connsiteX1945" fmla="*/ 972238 w 1266576"/>
                <a:gd name="connsiteY1945" fmla="*/ 184611 h 1722677"/>
                <a:gd name="connsiteX1946" fmla="*/ 933064 w 1266576"/>
                <a:gd name="connsiteY1946" fmla="*/ 167219 h 1722677"/>
                <a:gd name="connsiteX1947" fmla="*/ 914168 w 1266576"/>
                <a:gd name="connsiteY1947" fmla="*/ 158858 h 1722677"/>
                <a:gd name="connsiteX1948" fmla="*/ 871566 w 1266576"/>
                <a:gd name="connsiteY1948" fmla="*/ 139752 h 1722677"/>
                <a:gd name="connsiteX1949" fmla="*/ 826958 w 1266576"/>
                <a:gd name="connsiteY1949" fmla="*/ 120270 h 1722677"/>
                <a:gd name="connsiteX1950" fmla="*/ 813622 w 1266576"/>
                <a:gd name="connsiteY1950" fmla="*/ 114500 h 1722677"/>
                <a:gd name="connsiteX1951" fmla="*/ 811071 w 1266576"/>
                <a:gd name="connsiteY1951" fmla="*/ 113790 h 1722677"/>
                <a:gd name="connsiteX1952" fmla="*/ 350357 w 1266576"/>
                <a:gd name="connsiteY1952" fmla="*/ 1002524 h 1722677"/>
                <a:gd name="connsiteX1953" fmla="*/ 349772 w 1266576"/>
                <a:gd name="connsiteY1953" fmla="*/ 1003903 h 1722677"/>
                <a:gd name="connsiteX1954" fmla="*/ 352908 w 1266576"/>
                <a:gd name="connsiteY1954" fmla="*/ 1006997 h 1722677"/>
                <a:gd name="connsiteX1955" fmla="*/ 358468 w 1266576"/>
                <a:gd name="connsiteY1955" fmla="*/ 1011178 h 1722677"/>
                <a:gd name="connsiteX1956" fmla="*/ 386980 w 1266576"/>
                <a:gd name="connsiteY1956" fmla="*/ 1034255 h 1722677"/>
                <a:gd name="connsiteX1957" fmla="*/ 413486 w 1266576"/>
                <a:gd name="connsiteY1957" fmla="*/ 1054950 h 1722677"/>
                <a:gd name="connsiteX1958" fmla="*/ 478705 w 1266576"/>
                <a:gd name="connsiteY1958" fmla="*/ 1106916 h 1722677"/>
                <a:gd name="connsiteX1959" fmla="*/ 504416 w 1266576"/>
                <a:gd name="connsiteY1959" fmla="*/ 1127401 h 1722677"/>
                <a:gd name="connsiteX1960" fmla="*/ 506925 w 1266576"/>
                <a:gd name="connsiteY1960" fmla="*/ 1129157 h 1722677"/>
                <a:gd name="connsiteX1961" fmla="*/ 509642 w 1266576"/>
                <a:gd name="connsiteY1961" fmla="*/ 1128823 h 1722677"/>
                <a:gd name="connsiteX1962" fmla="*/ 511691 w 1266576"/>
                <a:gd name="connsiteY1962" fmla="*/ 1126607 h 1722677"/>
                <a:gd name="connsiteX1963" fmla="*/ 526031 w 1266576"/>
                <a:gd name="connsiteY1963" fmla="*/ 1108714 h 1722677"/>
                <a:gd name="connsiteX1964" fmla="*/ 544342 w 1266576"/>
                <a:gd name="connsiteY1964" fmla="*/ 1086180 h 1722677"/>
                <a:gd name="connsiteX1965" fmla="*/ 557261 w 1266576"/>
                <a:gd name="connsiteY1965" fmla="*/ 1070084 h 1722677"/>
                <a:gd name="connsiteX1966" fmla="*/ 588198 w 1266576"/>
                <a:gd name="connsiteY1966" fmla="*/ 1032123 h 1722677"/>
                <a:gd name="connsiteX1967" fmla="*/ 591751 w 1266576"/>
                <a:gd name="connsiteY1967" fmla="*/ 1026396 h 1722677"/>
                <a:gd name="connsiteX1968" fmla="*/ 584770 w 1266576"/>
                <a:gd name="connsiteY1968" fmla="*/ 1024389 h 1722677"/>
                <a:gd name="connsiteX1969" fmla="*/ 538364 w 1266576"/>
                <a:gd name="connsiteY1969" fmla="*/ 1019790 h 1722677"/>
                <a:gd name="connsiteX1970" fmla="*/ 501030 w 1266576"/>
                <a:gd name="connsiteY1970" fmla="*/ 1016487 h 1722677"/>
                <a:gd name="connsiteX1971" fmla="*/ 492000 w 1266576"/>
                <a:gd name="connsiteY1971" fmla="*/ 1015149 h 1722677"/>
                <a:gd name="connsiteX1972" fmla="*/ 464533 w 1266576"/>
                <a:gd name="connsiteY1972" fmla="*/ 1013310 h 1722677"/>
                <a:gd name="connsiteX1973" fmla="*/ 451572 w 1266576"/>
                <a:gd name="connsiteY1973" fmla="*/ 1012098 h 1722677"/>
                <a:gd name="connsiteX1974" fmla="*/ 415785 w 1266576"/>
                <a:gd name="connsiteY1974" fmla="*/ 1008628 h 1722677"/>
                <a:gd name="connsiteX1975" fmla="*/ 370090 w 1266576"/>
                <a:gd name="connsiteY1975" fmla="*/ 1004447 h 1722677"/>
                <a:gd name="connsiteX1976" fmla="*/ 307631 w 1266576"/>
                <a:gd name="connsiteY1976" fmla="*/ 550046 h 1722677"/>
                <a:gd name="connsiteX1977" fmla="*/ 307380 w 1266576"/>
                <a:gd name="connsiteY1977" fmla="*/ 550046 h 1722677"/>
                <a:gd name="connsiteX1978" fmla="*/ 306167 w 1266576"/>
                <a:gd name="connsiteY1978" fmla="*/ 591352 h 1722677"/>
                <a:gd name="connsiteX1979" fmla="*/ 305666 w 1266576"/>
                <a:gd name="connsiteY1979" fmla="*/ 602012 h 1722677"/>
                <a:gd name="connsiteX1980" fmla="*/ 309846 w 1266576"/>
                <a:gd name="connsiteY1980" fmla="*/ 604897 h 1722677"/>
                <a:gd name="connsiteX1981" fmla="*/ 313442 w 1266576"/>
                <a:gd name="connsiteY1981" fmla="*/ 603643 h 1722677"/>
                <a:gd name="connsiteX1982" fmla="*/ 349521 w 1266576"/>
                <a:gd name="connsiteY1982" fmla="*/ 588885 h 1722677"/>
                <a:gd name="connsiteX1983" fmla="*/ 408678 w 1266576"/>
                <a:gd name="connsiteY1983" fmla="*/ 563801 h 1722677"/>
                <a:gd name="connsiteX1984" fmla="*/ 436271 w 1266576"/>
                <a:gd name="connsiteY1984" fmla="*/ 552555 h 1722677"/>
                <a:gd name="connsiteX1985" fmla="*/ 454541 w 1266576"/>
                <a:gd name="connsiteY1985" fmla="*/ 544737 h 1722677"/>
                <a:gd name="connsiteX1986" fmla="*/ 455210 w 1266576"/>
                <a:gd name="connsiteY1986" fmla="*/ 540556 h 1722677"/>
                <a:gd name="connsiteX1987" fmla="*/ 451029 w 1266576"/>
                <a:gd name="connsiteY1987" fmla="*/ 537086 h 1722677"/>
                <a:gd name="connsiteX1988" fmla="*/ 423311 w 1266576"/>
                <a:gd name="connsiteY1988" fmla="*/ 514217 h 1722677"/>
                <a:gd name="connsiteX1989" fmla="*/ 391537 w 1266576"/>
                <a:gd name="connsiteY1989" fmla="*/ 487879 h 1722677"/>
                <a:gd name="connsiteX1990" fmla="*/ 322765 w 1266576"/>
                <a:gd name="connsiteY1990" fmla="*/ 430729 h 1722677"/>
                <a:gd name="connsiteX1991" fmla="*/ 314905 w 1266576"/>
                <a:gd name="connsiteY1991" fmla="*/ 424667 h 1722677"/>
                <a:gd name="connsiteX1992" fmla="*/ 311853 w 1266576"/>
                <a:gd name="connsiteY1992" fmla="*/ 426088 h 1722677"/>
                <a:gd name="connsiteX1993" fmla="*/ 310348 w 1266576"/>
                <a:gd name="connsiteY1993" fmla="*/ 455855 h 1722677"/>
                <a:gd name="connsiteX1994" fmla="*/ 308801 w 1266576"/>
                <a:gd name="connsiteY1994" fmla="*/ 504769 h 1722677"/>
                <a:gd name="connsiteX1995" fmla="*/ 307631 w 1266576"/>
                <a:gd name="connsiteY1995" fmla="*/ 550046 h 1722677"/>
                <a:gd name="connsiteX1996" fmla="*/ 406713 w 1266576"/>
                <a:gd name="connsiteY1996" fmla="*/ 1203741 h 1722677"/>
                <a:gd name="connsiteX1997" fmla="*/ 405543 w 1266576"/>
                <a:gd name="connsiteY1997" fmla="*/ 1203741 h 1722677"/>
                <a:gd name="connsiteX1998" fmla="*/ 405543 w 1266576"/>
                <a:gd name="connsiteY1998" fmla="*/ 1209803 h 1722677"/>
                <a:gd name="connsiteX1999" fmla="*/ 406839 w 1266576"/>
                <a:gd name="connsiteY1999" fmla="*/ 1221216 h 1722677"/>
                <a:gd name="connsiteX2000" fmla="*/ 411396 w 1266576"/>
                <a:gd name="connsiteY2000" fmla="*/ 1273015 h 1722677"/>
                <a:gd name="connsiteX2001" fmla="*/ 414699 w 1266576"/>
                <a:gd name="connsiteY2001" fmla="*/ 1311896 h 1722677"/>
                <a:gd name="connsiteX2002" fmla="*/ 419966 w 1266576"/>
                <a:gd name="connsiteY2002" fmla="*/ 1367541 h 1722677"/>
                <a:gd name="connsiteX2003" fmla="*/ 421722 w 1266576"/>
                <a:gd name="connsiteY2003" fmla="*/ 1385811 h 1722677"/>
                <a:gd name="connsiteX2004" fmla="*/ 423562 w 1266576"/>
                <a:gd name="connsiteY2004" fmla="*/ 1410895 h 1722677"/>
                <a:gd name="connsiteX2005" fmla="*/ 427742 w 1266576"/>
                <a:gd name="connsiteY2005" fmla="*/ 1451280 h 1722677"/>
                <a:gd name="connsiteX2006" fmla="*/ 429624 w 1266576"/>
                <a:gd name="connsiteY2006" fmla="*/ 1462359 h 1722677"/>
                <a:gd name="connsiteX2007" fmla="*/ 439239 w 1266576"/>
                <a:gd name="connsiteY2007" fmla="*/ 1468505 h 1722677"/>
                <a:gd name="connsiteX2008" fmla="*/ 480461 w 1266576"/>
                <a:gd name="connsiteY2008" fmla="*/ 1490328 h 1722677"/>
                <a:gd name="connsiteX2009" fmla="*/ 518924 w 1266576"/>
                <a:gd name="connsiteY2009" fmla="*/ 1510855 h 1722677"/>
                <a:gd name="connsiteX2010" fmla="*/ 535186 w 1266576"/>
                <a:gd name="connsiteY2010" fmla="*/ 1519217 h 1722677"/>
                <a:gd name="connsiteX2011" fmla="*/ 536566 w 1266576"/>
                <a:gd name="connsiteY2011" fmla="*/ 1519008 h 1722677"/>
                <a:gd name="connsiteX2012" fmla="*/ 536984 w 1266576"/>
                <a:gd name="connsiteY2012" fmla="*/ 1517670 h 1722677"/>
                <a:gd name="connsiteX2013" fmla="*/ 536232 w 1266576"/>
                <a:gd name="connsiteY2013" fmla="*/ 1515496 h 1722677"/>
                <a:gd name="connsiteX2014" fmla="*/ 523146 w 1266576"/>
                <a:gd name="connsiteY2014" fmla="*/ 1483681 h 1722677"/>
                <a:gd name="connsiteX2015" fmla="*/ 513280 w 1266576"/>
                <a:gd name="connsiteY2015" fmla="*/ 1460478 h 1722677"/>
                <a:gd name="connsiteX2016" fmla="*/ 504667 w 1266576"/>
                <a:gd name="connsiteY2016" fmla="*/ 1439198 h 1722677"/>
                <a:gd name="connsiteX2017" fmla="*/ 491582 w 1266576"/>
                <a:gd name="connsiteY2017" fmla="*/ 1408219 h 1722677"/>
                <a:gd name="connsiteX2018" fmla="*/ 471682 w 1266576"/>
                <a:gd name="connsiteY2018" fmla="*/ 1358511 h 1722677"/>
                <a:gd name="connsiteX2019" fmla="*/ 452618 w 1266576"/>
                <a:gd name="connsiteY2019" fmla="*/ 1313443 h 1722677"/>
                <a:gd name="connsiteX2020" fmla="*/ 428035 w 1266576"/>
                <a:gd name="connsiteY2020" fmla="*/ 1254118 h 1722677"/>
                <a:gd name="connsiteX2021" fmla="*/ 410978 w 1266576"/>
                <a:gd name="connsiteY2021" fmla="*/ 1212311 h 1722677"/>
                <a:gd name="connsiteX2022" fmla="*/ 406713 w 1266576"/>
                <a:gd name="connsiteY2022" fmla="*/ 1203741 h 1722677"/>
                <a:gd name="connsiteX2023" fmla="*/ 114691 w 1266576"/>
                <a:gd name="connsiteY2023" fmla="*/ 575883 h 1722677"/>
                <a:gd name="connsiteX2024" fmla="*/ 118161 w 1266576"/>
                <a:gd name="connsiteY2024" fmla="*/ 580356 h 1722677"/>
                <a:gd name="connsiteX2025" fmla="*/ 148429 w 1266576"/>
                <a:gd name="connsiteY2025" fmla="*/ 584997 h 1722677"/>
                <a:gd name="connsiteX2026" fmla="*/ 189275 w 1266576"/>
                <a:gd name="connsiteY2026" fmla="*/ 590808 h 1722677"/>
                <a:gd name="connsiteX2027" fmla="*/ 224100 w 1266576"/>
                <a:gd name="connsiteY2027" fmla="*/ 595950 h 1722677"/>
                <a:gd name="connsiteX2028" fmla="*/ 259720 w 1266576"/>
                <a:gd name="connsiteY2028" fmla="*/ 601009 h 1722677"/>
                <a:gd name="connsiteX2029" fmla="*/ 293165 w 1266576"/>
                <a:gd name="connsiteY2029" fmla="*/ 606068 h 1722677"/>
                <a:gd name="connsiteX2030" fmla="*/ 294670 w 1266576"/>
                <a:gd name="connsiteY2030" fmla="*/ 606068 h 1722677"/>
                <a:gd name="connsiteX2031" fmla="*/ 295799 w 1266576"/>
                <a:gd name="connsiteY2031" fmla="*/ 605273 h 1722677"/>
                <a:gd name="connsiteX2032" fmla="*/ 295799 w 1266576"/>
                <a:gd name="connsiteY2032" fmla="*/ 603852 h 1722677"/>
                <a:gd name="connsiteX2033" fmla="*/ 285473 w 1266576"/>
                <a:gd name="connsiteY2033" fmla="*/ 592606 h 1722677"/>
                <a:gd name="connsiteX2034" fmla="*/ 258591 w 1266576"/>
                <a:gd name="connsiteY2034" fmla="*/ 564344 h 1722677"/>
                <a:gd name="connsiteX2035" fmla="*/ 243791 w 1266576"/>
                <a:gd name="connsiteY2035" fmla="*/ 548876 h 1722677"/>
                <a:gd name="connsiteX2036" fmla="*/ 221383 w 1266576"/>
                <a:gd name="connsiteY2036" fmla="*/ 525840 h 1722677"/>
                <a:gd name="connsiteX2037" fmla="*/ 190989 w 1266576"/>
                <a:gd name="connsiteY2037" fmla="*/ 493565 h 1722677"/>
                <a:gd name="connsiteX2038" fmla="*/ 176482 w 1266576"/>
                <a:gd name="connsiteY2038" fmla="*/ 477804 h 1722677"/>
                <a:gd name="connsiteX2039" fmla="*/ 154659 w 1266576"/>
                <a:gd name="connsiteY2039" fmla="*/ 455311 h 1722677"/>
                <a:gd name="connsiteX2040" fmla="*/ 137936 w 1266576"/>
                <a:gd name="connsiteY2040" fmla="*/ 438589 h 1722677"/>
                <a:gd name="connsiteX2041" fmla="*/ 135339 w 1266576"/>
                <a:gd name="connsiteY2041" fmla="*/ 438747 h 1722677"/>
                <a:gd name="connsiteX2042" fmla="*/ 134926 w 1266576"/>
                <a:gd name="connsiteY2042" fmla="*/ 439550 h 1722677"/>
                <a:gd name="connsiteX2043" fmla="*/ 134549 w 1266576"/>
                <a:gd name="connsiteY2043" fmla="*/ 441055 h 1722677"/>
                <a:gd name="connsiteX2044" fmla="*/ 130578 w 1266576"/>
                <a:gd name="connsiteY2044" fmla="*/ 469818 h 1722677"/>
                <a:gd name="connsiteX2045" fmla="*/ 122676 w 1266576"/>
                <a:gd name="connsiteY2045" fmla="*/ 521241 h 1722677"/>
                <a:gd name="connsiteX2046" fmla="*/ 118495 w 1266576"/>
                <a:gd name="connsiteY2046" fmla="*/ 548499 h 1722677"/>
                <a:gd name="connsiteX2047" fmla="*/ 114691 w 1266576"/>
                <a:gd name="connsiteY2047" fmla="*/ 575883 h 1722677"/>
                <a:gd name="connsiteX2048" fmla="*/ 981435 w 1266576"/>
                <a:gd name="connsiteY2048" fmla="*/ 192220 h 1722677"/>
                <a:gd name="connsiteX2049" fmla="*/ 974662 w 1266576"/>
                <a:gd name="connsiteY2049" fmla="*/ 200581 h 1722677"/>
                <a:gd name="connsiteX2050" fmla="*/ 958817 w 1266576"/>
                <a:gd name="connsiteY2050" fmla="*/ 225665 h 1722677"/>
                <a:gd name="connsiteX2051" fmla="*/ 940088 w 1266576"/>
                <a:gd name="connsiteY2051" fmla="*/ 254512 h 1722677"/>
                <a:gd name="connsiteX2052" fmla="*/ 914293 w 1266576"/>
                <a:gd name="connsiteY2052" fmla="*/ 295190 h 1722677"/>
                <a:gd name="connsiteX2053" fmla="*/ 900079 w 1266576"/>
                <a:gd name="connsiteY2053" fmla="*/ 317850 h 1722677"/>
                <a:gd name="connsiteX2054" fmla="*/ 901458 w 1266576"/>
                <a:gd name="connsiteY2054" fmla="*/ 323870 h 1722677"/>
                <a:gd name="connsiteX2055" fmla="*/ 910321 w 1266576"/>
                <a:gd name="connsiteY2055" fmla="*/ 328343 h 1722677"/>
                <a:gd name="connsiteX2056" fmla="*/ 923490 w 1266576"/>
                <a:gd name="connsiteY2056" fmla="*/ 334405 h 1722677"/>
                <a:gd name="connsiteX2057" fmla="*/ 965047 w 1266576"/>
                <a:gd name="connsiteY2057" fmla="*/ 355309 h 1722677"/>
                <a:gd name="connsiteX2058" fmla="*/ 1043853 w 1266576"/>
                <a:gd name="connsiteY2058" fmla="*/ 394357 h 1722677"/>
                <a:gd name="connsiteX2059" fmla="*/ 1050250 w 1266576"/>
                <a:gd name="connsiteY2059" fmla="*/ 396865 h 1722677"/>
                <a:gd name="connsiteX2060" fmla="*/ 1052591 w 1266576"/>
                <a:gd name="connsiteY2060" fmla="*/ 394273 h 1722677"/>
                <a:gd name="connsiteX2061" fmla="*/ 1051169 w 1266576"/>
                <a:gd name="connsiteY2061" fmla="*/ 390092 h 1722677"/>
                <a:gd name="connsiteX2062" fmla="*/ 1038084 w 1266576"/>
                <a:gd name="connsiteY2062" fmla="*/ 353386 h 1722677"/>
                <a:gd name="connsiteX2063" fmla="*/ 1025542 w 1266576"/>
                <a:gd name="connsiteY2063" fmla="*/ 317348 h 1722677"/>
                <a:gd name="connsiteX2064" fmla="*/ 1022113 w 1266576"/>
                <a:gd name="connsiteY2064" fmla="*/ 306437 h 1722677"/>
                <a:gd name="connsiteX2065" fmla="*/ 1010616 w 1266576"/>
                <a:gd name="connsiteY2065" fmla="*/ 274830 h 1722677"/>
                <a:gd name="connsiteX2066" fmla="*/ 997614 w 1266576"/>
                <a:gd name="connsiteY2066" fmla="*/ 236493 h 1722677"/>
                <a:gd name="connsiteX2067" fmla="*/ 984821 w 1266576"/>
                <a:gd name="connsiteY2067" fmla="*/ 199703 h 1722677"/>
                <a:gd name="connsiteX2068" fmla="*/ 981435 w 1266576"/>
                <a:gd name="connsiteY2068" fmla="*/ 192220 h 1722677"/>
                <a:gd name="connsiteX2069" fmla="*/ 889460 w 1266576"/>
                <a:gd name="connsiteY2069" fmla="*/ 317056 h 1722677"/>
                <a:gd name="connsiteX2070" fmla="*/ 889460 w 1266576"/>
                <a:gd name="connsiteY2070" fmla="*/ 313167 h 1722677"/>
                <a:gd name="connsiteX2071" fmla="*/ 873782 w 1266576"/>
                <a:gd name="connsiteY2071" fmla="*/ 276628 h 1722677"/>
                <a:gd name="connsiteX2072" fmla="*/ 860529 w 1266576"/>
                <a:gd name="connsiteY2072" fmla="*/ 245733 h 1722677"/>
                <a:gd name="connsiteX2073" fmla="*/ 846524 w 1266576"/>
                <a:gd name="connsiteY2073" fmla="*/ 211827 h 1722677"/>
                <a:gd name="connsiteX2074" fmla="*/ 828965 w 1266576"/>
                <a:gd name="connsiteY2074" fmla="*/ 170271 h 1722677"/>
                <a:gd name="connsiteX2075" fmla="*/ 808563 w 1266576"/>
                <a:gd name="connsiteY2075" fmla="*/ 120771 h 1722677"/>
                <a:gd name="connsiteX2076" fmla="*/ 804967 w 1266576"/>
                <a:gd name="connsiteY2076" fmla="*/ 115044 h 1722677"/>
                <a:gd name="connsiteX2077" fmla="*/ 800369 w 1266576"/>
                <a:gd name="connsiteY2077" fmla="*/ 119643 h 1722677"/>
                <a:gd name="connsiteX2078" fmla="*/ 795394 w 1266576"/>
                <a:gd name="connsiteY2078" fmla="*/ 126457 h 1722677"/>
                <a:gd name="connsiteX2079" fmla="*/ 773779 w 1266576"/>
                <a:gd name="connsiteY2079" fmla="*/ 157938 h 1722677"/>
                <a:gd name="connsiteX2080" fmla="*/ 736822 w 1266576"/>
                <a:gd name="connsiteY2080" fmla="*/ 211409 h 1722677"/>
                <a:gd name="connsiteX2081" fmla="*/ 730091 w 1266576"/>
                <a:gd name="connsiteY2081" fmla="*/ 222363 h 1722677"/>
                <a:gd name="connsiteX2082" fmla="*/ 740919 w 1266576"/>
                <a:gd name="connsiteY2082" fmla="*/ 230348 h 1722677"/>
                <a:gd name="connsiteX2083" fmla="*/ 800410 w 1266576"/>
                <a:gd name="connsiteY2083" fmla="*/ 265048 h 1722677"/>
                <a:gd name="connsiteX2084" fmla="*/ 831975 w 1266576"/>
                <a:gd name="connsiteY2084" fmla="*/ 283777 h 1722677"/>
                <a:gd name="connsiteX2085" fmla="*/ 861700 w 1266576"/>
                <a:gd name="connsiteY2085" fmla="*/ 301085 h 1722677"/>
                <a:gd name="connsiteX2086" fmla="*/ 1008944 w 1266576"/>
                <a:gd name="connsiteY2086" fmla="*/ 592982 h 1722677"/>
                <a:gd name="connsiteX2087" fmla="*/ 1007732 w 1266576"/>
                <a:gd name="connsiteY2087" fmla="*/ 589930 h 1722677"/>
                <a:gd name="connsiteX2088" fmla="*/ 993099 w 1266576"/>
                <a:gd name="connsiteY2088" fmla="*/ 556484 h 1722677"/>
                <a:gd name="connsiteX2089" fmla="*/ 981184 w 1266576"/>
                <a:gd name="connsiteY2089" fmla="*/ 529143 h 1722677"/>
                <a:gd name="connsiteX2090" fmla="*/ 963458 w 1266576"/>
                <a:gd name="connsiteY2090" fmla="*/ 488506 h 1722677"/>
                <a:gd name="connsiteX2091" fmla="*/ 951710 w 1266576"/>
                <a:gd name="connsiteY2091" fmla="*/ 461917 h 1722677"/>
                <a:gd name="connsiteX2092" fmla="*/ 944060 w 1266576"/>
                <a:gd name="connsiteY2092" fmla="*/ 458781 h 1722677"/>
                <a:gd name="connsiteX2093" fmla="*/ 932019 w 1266576"/>
                <a:gd name="connsiteY2093" fmla="*/ 463673 h 1722677"/>
                <a:gd name="connsiteX2094" fmla="*/ 914251 w 1266576"/>
                <a:gd name="connsiteY2094" fmla="*/ 470696 h 1722677"/>
                <a:gd name="connsiteX2095" fmla="*/ 865379 w 1266576"/>
                <a:gd name="connsiteY2095" fmla="*/ 490680 h 1722677"/>
                <a:gd name="connsiteX2096" fmla="*/ 809232 w 1266576"/>
                <a:gd name="connsiteY2096" fmla="*/ 512963 h 1722677"/>
                <a:gd name="connsiteX2097" fmla="*/ 798571 w 1266576"/>
                <a:gd name="connsiteY2097" fmla="*/ 517144 h 1722677"/>
                <a:gd name="connsiteX2098" fmla="*/ 797777 w 1266576"/>
                <a:gd name="connsiteY2098" fmla="*/ 518315 h 1722677"/>
                <a:gd name="connsiteX2099" fmla="*/ 798446 w 1266576"/>
                <a:gd name="connsiteY2099" fmla="*/ 519443 h 1722677"/>
                <a:gd name="connsiteX2100" fmla="*/ 799783 w 1266576"/>
                <a:gd name="connsiteY2100" fmla="*/ 520154 h 1722677"/>
                <a:gd name="connsiteX2101" fmla="*/ 824282 w 1266576"/>
                <a:gd name="connsiteY2101" fmla="*/ 528934 h 1722677"/>
                <a:gd name="connsiteX2102" fmla="*/ 856725 w 1266576"/>
                <a:gd name="connsiteY2102" fmla="*/ 540389 h 1722677"/>
                <a:gd name="connsiteX2103" fmla="*/ 893348 w 1266576"/>
                <a:gd name="connsiteY2103" fmla="*/ 553725 h 1722677"/>
                <a:gd name="connsiteX2104" fmla="*/ 933691 w 1266576"/>
                <a:gd name="connsiteY2104" fmla="*/ 568149 h 1722677"/>
                <a:gd name="connsiteX2105" fmla="*/ 965966 w 1266576"/>
                <a:gd name="connsiteY2105" fmla="*/ 579980 h 1722677"/>
                <a:gd name="connsiteX2106" fmla="*/ 1002882 w 1266576"/>
                <a:gd name="connsiteY2106" fmla="*/ 592522 h 1722677"/>
                <a:gd name="connsiteX2107" fmla="*/ 1007063 w 1266576"/>
                <a:gd name="connsiteY2107" fmla="*/ 593985 h 1722677"/>
                <a:gd name="connsiteX2108" fmla="*/ 1008819 w 1266576"/>
                <a:gd name="connsiteY2108" fmla="*/ 593024 h 1722677"/>
                <a:gd name="connsiteX2109" fmla="*/ 718385 w 1266576"/>
                <a:gd name="connsiteY2109" fmla="*/ 218809 h 1722677"/>
                <a:gd name="connsiteX2110" fmla="*/ 715250 w 1266576"/>
                <a:gd name="connsiteY2110" fmla="*/ 213750 h 1722677"/>
                <a:gd name="connsiteX2111" fmla="*/ 688744 w 1266576"/>
                <a:gd name="connsiteY2111" fmla="*/ 181057 h 1722677"/>
                <a:gd name="connsiteX2112" fmla="*/ 663116 w 1266576"/>
                <a:gd name="connsiteY2112" fmla="*/ 149660 h 1722677"/>
                <a:gd name="connsiteX2113" fmla="*/ 638534 w 1266576"/>
                <a:gd name="connsiteY2113" fmla="*/ 119350 h 1722677"/>
                <a:gd name="connsiteX2114" fmla="*/ 611275 w 1266576"/>
                <a:gd name="connsiteY2114" fmla="*/ 86281 h 1722677"/>
                <a:gd name="connsiteX2115" fmla="*/ 589034 w 1266576"/>
                <a:gd name="connsiteY2115" fmla="*/ 59022 h 1722677"/>
                <a:gd name="connsiteX2116" fmla="*/ 562905 w 1266576"/>
                <a:gd name="connsiteY2116" fmla="*/ 27082 h 1722677"/>
                <a:gd name="connsiteX2117" fmla="*/ 560187 w 1266576"/>
                <a:gd name="connsiteY2117" fmla="*/ 24490 h 1722677"/>
                <a:gd name="connsiteX2118" fmla="*/ 557587 w 1266576"/>
                <a:gd name="connsiteY2118" fmla="*/ 25052 h 1722677"/>
                <a:gd name="connsiteX2119" fmla="*/ 557302 w 1266576"/>
                <a:gd name="connsiteY2119" fmla="*/ 25828 h 1722677"/>
                <a:gd name="connsiteX2120" fmla="*/ 557302 w 1266576"/>
                <a:gd name="connsiteY2120" fmla="*/ 28085 h 1722677"/>
                <a:gd name="connsiteX2121" fmla="*/ 558515 w 1266576"/>
                <a:gd name="connsiteY2121" fmla="*/ 49449 h 1722677"/>
                <a:gd name="connsiteX2122" fmla="*/ 561274 w 1266576"/>
                <a:gd name="connsiteY2122" fmla="*/ 94517 h 1722677"/>
                <a:gd name="connsiteX2123" fmla="*/ 564660 w 1266576"/>
                <a:gd name="connsiteY2123" fmla="*/ 160990 h 1722677"/>
                <a:gd name="connsiteX2124" fmla="*/ 565873 w 1266576"/>
                <a:gd name="connsiteY2124" fmla="*/ 179301 h 1722677"/>
                <a:gd name="connsiteX2125" fmla="*/ 568465 w 1266576"/>
                <a:gd name="connsiteY2125" fmla="*/ 182646 h 1722677"/>
                <a:gd name="connsiteX2126" fmla="*/ 571433 w 1266576"/>
                <a:gd name="connsiteY2126" fmla="*/ 183482 h 1722677"/>
                <a:gd name="connsiteX2127" fmla="*/ 618926 w 1266576"/>
                <a:gd name="connsiteY2127" fmla="*/ 195397 h 1722677"/>
                <a:gd name="connsiteX2128" fmla="*/ 673735 w 1266576"/>
                <a:gd name="connsiteY2128" fmla="*/ 208733 h 1722677"/>
                <a:gd name="connsiteX2129" fmla="*/ 713117 w 1266576"/>
                <a:gd name="connsiteY2129" fmla="*/ 218307 h 1722677"/>
                <a:gd name="connsiteX2130" fmla="*/ 718385 w 1266576"/>
                <a:gd name="connsiteY2130" fmla="*/ 218809 h 1722677"/>
                <a:gd name="connsiteX2131" fmla="*/ 618048 w 1266576"/>
                <a:gd name="connsiteY2131" fmla="*/ 1104282 h 1722677"/>
                <a:gd name="connsiteX2132" fmla="*/ 617714 w 1266576"/>
                <a:gd name="connsiteY2132" fmla="*/ 1110093 h 1722677"/>
                <a:gd name="connsiteX2133" fmla="*/ 617212 w 1266576"/>
                <a:gd name="connsiteY2133" fmla="*/ 1153698 h 1722677"/>
                <a:gd name="connsiteX2134" fmla="*/ 616125 w 1266576"/>
                <a:gd name="connsiteY2134" fmla="*/ 1224059 h 1722677"/>
                <a:gd name="connsiteX2135" fmla="*/ 615372 w 1266576"/>
                <a:gd name="connsiteY2135" fmla="*/ 1283718 h 1722677"/>
                <a:gd name="connsiteX2136" fmla="*/ 614787 w 1266576"/>
                <a:gd name="connsiteY2136" fmla="*/ 1318919 h 1722677"/>
                <a:gd name="connsiteX2137" fmla="*/ 615205 w 1266576"/>
                <a:gd name="connsiteY2137" fmla="*/ 1322724 h 1722677"/>
                <a:gd name="connsiteX2138" fmla="*/ 617676 w 1266576"/>
                <a:gd name="connsiteY2138" fmla="*/ 1324839 h 1722677"/>
                <a:gd name="connsiteX2139" fmla="*/ 617881 w 1266576"/>
                <a:gd name="connsiteY2139" fmla="*/ 1324814 h 1722677"/>
                <a:gd name="connsiteX2140" fmla="*/ 624654 w 1266576"/>
                <a:gd name="connsiteY2140" fmla="*/ 1323602 h 1722677"/>
                <a:gd name="connsiteX2141" fmla="*/ 642422 w 1266576"/>
                <a:gd name="connsiteY2141" fmla="*/ 1319045 h 1722677"/>
                <a:gd name="connsiteX2142" fmla="*/ 673484 w 1266576"/>
                <a:gd name="connsiteY2142" fmla="*/ 1311018 h 1722677"/>
                <a:gd name="connsiteX2143" fmla="*/ 694388 w 1266576"/>
                <a:gd name="connsiteY2143" fmla="*/ 1305583 h 1722677"/>
                <a:gd name="connsiteX2144" fmla="*/ 719472 w 1266576"/>
                <a:gd name="connsiteY2144" fmla="*/ 1299186 h 1722677"/>
                <a:gd name="connsiteX2145" fmla="*/ 721646 w 1266576"/>
                <a:gd name="connsiteY2145" fmla="*/ 1298392 h 1722677"/>
                <a:gd name="connsiteX2146" fmla="*/ 722900 w 1266576"/>
                <a:gd name="connsiteY2146" fmla="*/ 1295215 h 1722677"/>
                <a:gd name="connsiteX2147" fmla="*/ 721646 w 1266576"/>
                <a:gd name="connsiteY2147" fmla="*/ 1292414 h 1722677"/>
                <a:gd name="connsiteX2148" fmla="*/ 690583 w 1266576"/>
                <a:gd name="connsiteY2148" fmla="*/ 1235305 h 1722677"/>
                <a:gd name="connsiteX2149" fmla="*/ 666921 w 1266576"/>
                <a:gd name="connsiteY2149" fmla="*/ 1191575 h 1722677"/>
                <a:gd name="connsiteX2150" fmla="*/ 645139 w 1266576"/>
                <a:gd name="connsiteY2150" fmla="*/ 1151190 h 1722677"/>
                <a:gd name="connsiteX2151" fmla="*/ 621476 w 1266576"/>
                <a:gd name="connsiteY2151" fmla="*/ 1107459 h 1722677"/>
                <a:gd name="connsiteX2152" fmla="*/ 618257 w 1266576"/>
                <a:gd name="connsiteY2152" fmla="*/ 1104282 h 1722677"/>
                <a:gd name="connsiteX2153" fmla="*/ 720601 w 1266576"/>
                <a:gd name="connsiteY2153" fmla="*/ 1013394 h 1722677"/>
                <a:gd name="connsiteX2154" fmla="*/ 741504 w 1266576"/>
                <a:gd name="connsiteY2154" fmla="*/ 1008418 h 1722677"/>
                <a:gd name="connsiteX2155" fmla="*/ 782433 w 1266576"/>
                <a:gd name="connsiteY2155" fmla="*/ 998803 h 1722677"/>
                <a:gd name="connsiteX2156" fmla="*/ 833062 w 1266576"/>
                <a:gd name="connsiteY2156" fmla="*/ 986930 h 1722677"/>
                <a:gd name="connsiteX2157" fmla="*/ 835946 w 1266576"/>
                <a:gd name="connsiteY2157" fmla="*/ 985968 h 1722677"/>
                <a:gd name="connsiteX2158" fmla="*/ 837410 w 1266576"/>
                <a:gd name="connsiteY2158" fmla="*/ 983543 h 1722677"/>
                <a:gd name="connsiteX2159" fmla="*/ 836992 w 1266576"/>
                <a:gd name="connsiteY2159" fmla="*/ 980575 h 1722677"/>
                <a:gd name="connsiteX2160" fmla="*/ 823739 w 1266576"/>
                <a:gd name="connsiteY2160" fmla="*/ 930407 h 1722677"/>
                <a:gd name="connsiteX2161" fmla="*/ 819809 w 1266576"/>
                <a:gd name="connsiteY2161" fmla="*/ 915649 h 1722677"/>
                <a:gd name="connsiteX2162" fmla="*/ 812200 w 1266576"/>
                <a:gd name="connsiteY2162" fmla="*/ 886049 h 1722677"/>
                <a:gd name="connsiteX2163" fmla="*/ 799073 w 1266576"/>
                <a:gd name="connsiteY2163" fmla="*/ 837260 h 1722677"/>
                <a:gd name="connsiteX2164" fmla="*/ 790460 w 1266576"/>
                <a:gd name="connsiteY2164" fmla="*/ 802393 h 1722677"/>
                <a:gd name="connsiteX2165" fmla="*/ 789290 w 1266576"/>
                <a:gd name="connsiteY2165" fmla="*/ 800470 h 1722677"/>
                <a:gd name="connsiteX2166" fmla="*/ 787450 w 1266576"/>
                <a:gd name="connsiteY2166" fmla="*/ 800470 h 1722677"/>
                <a:gd name="connsiteX2167" fmla="*/ 786112 w 1266576"/>
                <a:gd name="connsiteY2167" fmla="*/ 803146 h 1722677"/>
                <a:gd name="connsiteX2168" fmla="*/ 768721 w 1266576"/>
                <a:gd name="connsiteY2168" fmla="*/ 855363 h 1722677"/>
                <a:gd name="connsiteX2169" fmla="*/ 750702 w 1266576"/>
                <a:gd name="connsiteY2169" fmla="*/ 910632 h 1722677"/>
                <a:gd name="connsiteX2170" fmla="*/ 732976 w 1266576"/>
                <a:gd name="connsiteY2170" fmla="*/ 964354 h 1722677"/>
                <a:gd name="connsiteX2171" fmla="*/ 723276 w 1266576"/>
                <a:gd name="connsiteY2171" fmla="*/ 994162 h 1722677"/>
                <a:gd name="connsiteX2172" fmla="*/ 718051 w 1266576"/>
                <a:gd name="connsiteY2172" fmla="*/ 1010133 h 1722677"/>
                <a:gd name="connsiteX2173" fmla="*/ 720810 w 1266576"/>
                <a:gd name="connsiteY2173" fmla="*/ 1013394 h 1722677"/>
                <a:gd name="connsiteX2174" fmla="*/ 1007564 w 1266576"/>
                <a:gd name="connsiteY2174" fmla="*/ 752434 h 1722677"/>
                <a:gd name="connsiteX2175" fmla="*/ 1007564 w 1266576"/>
                <a:gd name="connsiteY2175" fmla="*/ 752434 h 1722677"/>
                <a:gd name="connsiteX2176" fmla="*/ 1007564 w 1266576"/>
                <a:gd name="connsiteY2176" fmla="*/ 760085 h 1722677"/>
                <a:gd name="connsiteX2177" fmla="*/ 1009270 w 1266576"/>
                <a:gd name="connsiteY2177" fmla="*/ 761548 h 1722677"/>
                <a:gd name="connsiteX2178" fmla="*/ 1009780 w 1266576"/>
                <a:gd name="connsiteY2178" fmla="*/ 761423 h 1722677"/>
                <a:gd name="connsiteX2179" fmla="*/ 1011745 w 1266576"/>
                <a:gd name="connsiteY2179" fmla="*/ 760336 h 1722677"/>
                <a:gd name="connsiteX2180" fmla="*/ 1061914 w 1266576"/>
                <a:gd name="connsiteY2180" fmla="*/ 727141 h 1722677"/>
                <a:gd name="connsiteX2181" fmla="*/ 1102717 w 1266576"/>
                <a:gd name="connsiteY2181" fmla="*/ 700092 h 1722677"/>
                <a:gd name="connsiteX2182" fmla="*/ 1157652 w 1266576"/>
                <a:gd name="connsiteY2182" fmla="*/ 663845 h 1722677"/>
                <a:gd name="connsiteX2183" fmla="*/ 1159533 w 1266576"/>
                <a:gd name="connsiteY2183" fmla="*/ 662549 h 1722677"/>
                <a:gd name="connsiteX2184" fmla="*/ 1159838 w 1266576"/>
                <a:gd name="connsiteY2184" fmla="*/ 660262 h 1722677"/>
                <a:gd name="connsiteX2185" fmla="*/ 1159533 w 1266576"/>
                <a:gd name="connsiteY2185" fmla="*/ 659957 h 1722677"/>
                <a:gd name="connsiteX2186" fmla="*/ 1155353 w 1266576"/>
                <a:gd name="connsiteY2186" fmla="*/ 657908 h 1722677"/>
                <a:gd name="connsiteX2187" fmla="*/ 1118437 w 1266576"/>
                <a:gd name="connsiteY2187" fmla="*/ 643109 h 1722677"/>
                <a:gd name="connsiteX2188" fmla="*/ 1103721 w 1266576"/>
                <a:gd name="connsiteY2188" fmla="*/ 636963 h 1722677"/>
                <a:gd name="connsiteX2189" fmla="*/ 1076086 w 1266576"/>
                <a:gd name="connsiteY2189" fmla="*/ 625717 h 1722677"/>
                <a:gd name="connsiteX2190" fmla="*/ 1049790 w 1266576"/>
                <a:gd name="connsiteY2190" fmla="*/ 615307 h 1722677"/>
                <a:gd name="connsiteX2191" fmla="*/ 1025667 w 1266576"/>
                <a:gd name="connsiteY2191" fmla="*/ 605482 h 1722677"/>
                <a:gd name="connsiteX2192" fmla="*/ 1014170 w 1266576"/>
                <a:gd name="connsiteY2192" fmla="*/ 612631 h 1722677"/>
                <a:gd name="connsiteX2193" fmla="*/ 1011996 w 1266576"/>
                <a:gd name="connsiteY2193" fmla="*/ 653100 h 1722677"/>
                <a:gd name="connsiteX2194" fmla="*/ 1010115 w 1266576"/>
                <a:gd name="connsiteY2194" fmla="*/ 700468 h 1722677"/>
                <a:gd name="connsiteX2195" fmla="*/ 1007564 w 1266576"/>
                <a:gd name="connsiteY2195" fmla="*/ 752434 h 1722677"/>
                <a:gd name="connsiteX2196" fmla="*/ 556801 w 1266576"/>
                <a:gd name="connsiteY2196" fmla="*/ 184862 h 1722677"/>
                <a:gd name="connsiteX2197" fmla="*/ 556048 w 1266576"/>
                <a:gd name="connsiteY2197" fmla="*/ 183649 h 1722677"/>
                <a:gd name="connsiteX2198" fmla="*/ 548188 w 1266576"/>
                <a:gd name="connsiteY2198" fmla="*/ 180723 h 1722677"/>
                <a:gd name="connsiteX2199" fmla="*/ 495512 w 1266576"/>
                <a:gd name="connsiteY2199" fmla="*/ 165003 h 1722677"/>
                <a:gd name="connsiteX2200" fmla="*/ 420259 w 1266576"/>
                <a:gd name="connsiteY2200" fmla="*/ 142344 h 1722677"/>
                <a:gd name="connsiteX2201" fmla="*/ 399063 w 1266576"/>
                <a:gd name="connsiteY2201" fmla="*/ 135864 h 1722677"/>
                <a:gd name="connsiteX2202" fmla="*/ 369087 w 1266576"/>
                <a:gd name="connsiteY2202" fmla="*/ 126875 h 1722677"/>
                <a:gd name="connsiteX2203" fmla="*/ 366829 w 1266576"/>
                <a:gd name="connsiteY2203" fmla="*/ 126374 h 1722677"/>
                <a:gd name="connsiteX2204" fmla="*/ 365202 w 1266576"/>
                <a:gd name="connsiteY2204" fmla="*/ 127554 h 1722677"/>
                <a:gd name="connsiteX2205" fmla="*/ 365283 w 1266576"/>
                <a:gd name="connsiteY2205" fmla="*/ 128297 h 1722677"/>
                <a:gd name="connsiteX2206" fmla="*/ 371763 w 1266576"/>
                <a:gd name="connsiteY2206" fmla="*/ 143807 h 1722677"/>
                <a:gd name="connsiteX2207" fmla="*/ 384514 w 1266576"/>
                <a:gd name="connsiteY2207" fmla="*/ 172403 h 1722677"/>
                <a:gd name="connsiteX2208" fmla="*/ 398185 w 1266576"/>
                <a:gd name="connsiteY2208" fmla="*/ 203967 h 1722677"/>
                <a:gd name="connsiteX2209" fmla="*/ 419506 w 1266576"/>
                <a:gd name="connsiteY2209" fmla="*/ 252213 h 1722677"/>
                <a:gd name="connsiteX2210" fmla="*/ 425401 w 1266576"/>
                <a:gd name="connsiteY2210" fmla="*/ 265466 h 1722677"/>
                <a:gd name="connsiteX2211" fmla="*/ 428252 w 1266576"/>
                <a:gd name="connsiteY2211" fmla="*/ 267152 h 1722677"/>
                <a:gd name="connsiteX2212" fmla="*/ 429122 w 1266576"/>
                <a:gd name="connsiteY2212" fmla="*/ 266720 h 1722677"/>
                <a:gd name="connsiteX2213" fmla="*/ 433763 w 1266576"/>
                <a:gd name="connsiteY2213" fmla="*/ 264002 h 1722677"/>
                <a:gd name="connsiteX2214" fmla="*/ 467208 w 1266576"/>
                <a:gd name="connsiteY2214" fmla="*/ 242848 h 1722677"/>
                <a:gd name="connsiteX2215" fmla="*/ 515746 w 1266576"/>
                <a:gd name="connsiteY2215" fmla="*/ 212329 h 1722677"/>
                <a:gd name="connsiteX2216" fmla="*/ 537611 w 1266576"/>
                <a:gd name="connsiteY2216" fmla="*/ 198365 h 1722677"/>
                <a:gd name="connsiteX2217" fmla="*/ 552453 w 1266576"/>
                <a:gd name="connsiteY2217" fmla="*/ 188917 h 1722677"/>
                <a:gd name="connsiteX2218" fmla="*/ 556090 w 1266576"/>
                <a:gd name="connsiteY2218" fmla="*/ 186199 h 1722677"/>
                <a:gd name="connsiteX2219" fmla="*/ 556801 w 1266576"/>
                <a:gd name="connsiteY2219" fmla="*/ 184862 h 1722677"/>
                <a:gd name="connsiteX2220" fmla="*/ 739999 w 1266576"/>
                <a:gd name="connsiteY2220" fmla="*/ 1306377 h 1722677"/>
                <a:gd name="connsiteX2221" fmla="*/ 739456 w 1266576"/>
                <a:gd name="connsiteY2221" fmla="*/ 1306921 h 1722677"/>
                <a:gd name="connsiteX2222" fmla="*/ 739456 w 1266576"/>
                <a:gd name="connsiteY2222" fmla="*/ 1307632 h 1722677"/>
                <a:gd name="connsiteX2223" fmla="*/ 741964 w 1266576"/>
                <a:gd name="connsiteY2223" fmla="*/ 1310516 h 1722677"/>
                <a:gd name="connsiteX2224" fmla="*/ 766296 w 1266576"/>
                <a:gd name="connsiteY2224" fmla="*/ 1334848 h 1722677"/>
                <a:gd name="connsiteX2225" fmla="*/ 816464 w 1266576"/>
                <a:gd name="connsiteY2225" fmla="*/ 1384055 h 1722677"/>
                <a:gd name="connsiteX2226" fmla="*/ 855554 w 1266576"/>
                <a:gd name="connsiteY2226" fmla="*/ 1422768 h 1722677"/>
                <a:gd name="connsiteX2227" fmla="*/ 910530 w 1266576"/>
                <a:gd name="connsiteY2227" fmla="*/ 1477117 h 1722677"/>
                <a:gd name="connsiteX2228" fmla="*/ 917930 w 1266576"/>
                <a:gd name="connsiteY2228" fmla="*/ 1483765 h 1722677"/>
                <a:gd name="connsiteX2229" fmla="*/ 920702 w 1266576"/>
                <a:gd name="connsiteY2229" fmla="*/ 1483560 h 1722677"/>
                <a:gd name="connsiteX2230" fmla="*/ 921066 w 1266576"/>
                <a:gd name="connsiteY2230" fmla="*/ 1482928 h 1722677"/>
                <a:gd name="connsiteX2231" fmla="*/ 922905 w 1266576"/>
                <a:gd name="connsiteY2231" fmla="*/ 1478748 h 1722677"/>
                <a:gd name="connsiteX2232" fmla="*/ 946861 w 1266576"/>
                <a:gd name="connsiteY2232" fmla="*/ 1421639 h 1722677"/>
                <a:gd name="connsiteX2233" fmla="*/ 957187 w 1266576"/>
                <a:gd name="connsiteY2233" fmla="*/ 1396973 h 1722677"/>
                <a:gd name="connsiteX2234" fmla="*/ 955013 w 1266576"/>
                <a:gd name="connsiteY2234" fmla="*/ 1391413 h 1722677"/>
                <a:gd name="connsiteX2235" fmla="*/ 952254 w 1266576"/>
                <a:gd name="connsiteY2235" fmla="*/ 1390159 h 1722677"/>
                <a:gd name="connsiteX2236" fmla="*/ 907228 w 1266576"/>
                <a:gd name="connsiteY2236" fmla="*/ 1372432 h 1722677"/>
                <a:gd name="connsiteX2237" fmla="*/ 866048 w 1266576"/>
                <a:gd name="connsiteY2237" fmla="*/ 1356086 h 1722677"/>
                <a:gd name="connsiteX2238" fmla="*/ 821983 w 1266576"/>
                <a:gd name="connsiteY2238" fmla="*/ 1338611 h 1722677"/>
                <a:gd name="connsiteX2239" fmla="*/ 780803 w 1266576"/>
                <a:gd name="connsiteY2239" fmla="*/ 1322222 h 1722677"/>
                <a:gd name="connsiteX2240" fmla="*/ 741044 w 1266576"/>
                <a:gd name="connsiteY2240" fmla="*/ 1306461 h 1722677"/>
                <a:gd name="connsiteX2241" fmla="*/ 739999 w 1266576"/>
                <a:gd name="connsiteY2241" fmla="*/ 1306377 h 1722677"/>
                <a:gd name="connsiteX2242" fmla="*/ 844517 w 1266576"/>
                <a:gd name="connsiteY2242" fmla="*/ 979613 h 1722677"/>
                <a:gd name="connsiteX2243" fmla="*/ 847193 w 1266576"/>
                <a:gd name="connsiteY2243" fmla="*/ 983376 h 1722677"/>
                <a:gd name="connsiteX2244" fmla="*/ 851624 w 1266576"/>
                <a:gd name="connsiteY2244" fmla="*/ 982373 h 1722677"/>
                <a:gd name="connsiteX2245" fmla="*/ 899911 w 1266576"/>
                <a:gd name="connsiteY2245" fmla="*/ 970500 h 1722677"/>
                <a:gd name="connsiteX2246" fmla="*/ 951877 w 1266576"/>
                <a:gd name="connsiteY2246" fmla="*/ 957623 h 1722677"/>
                <a:gd name="connsiteX2247" fmla="*/ 956309 w 1266576"/>
                <a:gd name="connsiteY2247" fmla="*/ 949262 h 1722677"/>
                <a:gd name="connsiteX2248" fmla="*/ 931225 w 1266576"/>
                <a:gd name="connsiteY2248" fmla="*/ 887680 h 1722677"/>
                <a:gd name="connsiteX2249" fmla="*/ 903047 w 1266576"/>
                <a:gd name="connsiteY2249" fmla="*/ 819492 h 1722677"/>
                <a:gd name="connsiteX2250" fmla="*/ 897277 w 1266576"/>
                <a:gd name="connsiteY2250" fmla="*/ 805362 h 1722677"/>
                <a:gd name="connsiteX2251" fmla="*/ 886575 w 1266576"/>
                <a:gd name="connsiteY2251" fmla="*/ 778396 h 1722677"/>
                <a:gd name="connsiteX2252" fmla="*/ 883774 w 1266576"/>
                <a:gd name="connsiteY2252" fmla="*/ 773003 h 1722677"/>
                <a:gd name="connsiteX2253" fmla="*/ 882394 w 1266576"/>
                <a:gd name="connsiteY2253" fmla="*/ 772585 h 1722677"/>
                <a:gd name="connsiteX2254" fmla="*/ 881934 w 1266576"/>
                <a:gd name="connsiteY2254" fmla="*/ 773087 h 1722677"/>
                <a:gd name="connsiteX2255" fmla="*/ 880889 w 1266576"/>
                <a:gd name="connsiteY2255" fmla="*/ 776724 h 1722677"/>
                <a:gd name="connsiteX2256" fmla="*/ 875120 w 1266576"/>
                <a:gd name="connsiteY2256" fmla="*/ 807536 h 1722677"/>
                <a:gd name="connsiteX2257" fmla="*/ 869810 w 1266576"/>
                <a:gd name="connsiteY2257" fmla="*/ 836132 h 1722677"/>
                <a:gd name="connsiteX2258" fmla="*/ 861449 w 1266576"/>
                <a:gd name="connsiteY2258" fmla="*/ 885882 h 1722677"/>
                <a:gd name="connsiteX2259" fmla="*/ 853087 w 1266576"/>
                <a:gd name="connsiteY2259" fmla="*/ 930992 h 1722677"/>
                <a:gd name="connsiteX2260" fmla="*/ 846733 w 1266576"/>
                <a:gd name="connsiteY2260" fmla="*/ 965566 h 1722677"/>
                <a:gd name="connsiteX2261" fmla="*/ 844099 w 1266576"/>
                <a:gd name="connsiteY2261" fmla="*/ 979613 h 1722677"/>
                <a:gd name="connsiteX2262" fmla="*/ 610397 w 1266576"/>
                <a:gd name="connsiteY2262" fmla="*/ 1318251 h 1722677"/>
                <a:gd name="connsiteX2263" fmla="*/ 612028 w 1266576"/>
                <a:gd name="connsiteY2263" fmla="*/ 1317832 h 1722677"/>
                <a:gd name="connsiteX2264" fmla="*/ 612028 w 1266576"/>
                <a:gd name="connsiteY2264" fmla="*/ 1300315 h 1722677"/>
                <a:gd name="connsiteX2265" fmla="*/ 613324 w 1266576"/>
                <a:gd name="connsiteY2265" fmla="*/ 1251359 h 1722677"/>
                <a:gd name="connsiteX2266" fmla="*/ 613324 w 1266576"/>
                <a:gd name="connsiteY2266" fmla="*/ 1249854 h 1722677"/>
                <a:gd name="connsiteX2267" fmla="*/ 613324 w 1266576"/>
                <a:gd name="connsiteY2267" fmla="*/ 1220589 h 1722677"/>
                <a:gd name="connsiteX2268" fmla="*/ 613658 w 1266576"/>
                <a:gd name="connsiteY2268" fmla="*/ 1164735 h 1722677"/>
                <a:gd name="connsiteX2269" fmla="*/ 614745 w 1266576"/>
                <a:gd name="connsiteY2269" fmla="*/ 1105829 h 1722677"/>
                <a:gd name="connsiteX2270" fmla="*/ 614745 w 1266576"/>
                <a:gd name="connsiteY2270" fmla="*/ 1100478 h 1722677"/>
                <a:gd name="connsiteX2271" fmla="*/ 614369 w 1266576"/>
                <a:gd name="connsiteY2271" fmla="*/ 1098262 h 1722677"/>
                <a:gd name="connsiteX2272" fmla="*/ 612028 w 1266576"/>
                <a:gd name="connsiteY2272" fmla="*/ 1096799 h 1722677"/>
                <a:gd name="connsiteX2273" fmla="*/ 609143 w 1266576"/>
                <a:gd name="connsiteY2273" fmla="*/ 1097635 h 1722677"/>
                <a:gd name="connsiteX2274" fmla="*/ 572520 w 1266576"/>
                <a:gd name="connsiteY2274" fmla="*/ 1111013 h 1722677"/>
                <a:gd name="connsiteX2275" fmla="*/ 520888 w 1266576"/>
                <a:gd name="connsiteY2275" fmla="*/ 1130077 h 1722677"/>
                <a:gd name="connsiteX2276" fmla="*/ 516122 w 1266576"/>
                <a:gd name="connsiteY2276" fmla="*/ 1142285 h 1722677"/>
                <a:gd name="connsiteX2277" fmla="*/ 534225 w 1266576"/>
                <a:gd name="connsiteY2277" fmla="*/ 1175939 h 1722677"/>
                <a:gd name="connsiteX2278" fmla="*/ 559644 w 1266576"/>
                <a:gd name="connsiteY2278" fmla="*/ 1223892 h 1722677"/>
                <a:gd name="connsiteX2279" fmla="*/ 601785 w 1266576"/>
                <a:gd name="connsiteY2279" fmla="*/ 1302865 h 1722677"/>
                <a:gd name="connsiteX2280" fmla="*/ 609979 w 1266576"/>
                <a:gd name="connsiteY2280" fmla="*/ 1318418 h 1722677"/>
                <a:gd name="connsiteX2281" fmla="*/ 791798 w 1266576"/>
                <a:gd name="connsiteY2281" fmla="*/ 658786 h 1722677"/>
                <a:gd name="connsiteX2282" fmla="*/ 791380 w 1266576"/>
                <a:gd name="connsiteY2282" fmla="*/ 658786 h 1722677"/>
                <a:gd name="connsiteX2283" fmla="*/ 791380 w 1266576"/>
                <a:gd name="connsiteY2283" fmla="*/ 716940 h 1722677"/>
                <a:gd name="connsiteX2284" fmla="*/ 790920 w 1266576"/>
                <a:gd name="connsiteY2284" fmla="*/ 767401 h 1722677"/>
                <a:gd name="connsiteX2285" fmla="*/ 790920 w 1266576"/>
                <a:gd name="connsiteY2285" fmla="*/ 782702 h 1722677"/>
                <a:gd name="connsiteX2286" fmla="*/ 793124 w 1266576"/>
                <a:gd name="connsiteY2286" fmla="*/ 785633 h 1722677"/>
                <a:gd name="connsiteX2287" fmla="*/ 794474 w 1266576"/>
                <a:gd name="connsiteY2287" fmla="*/ 785462 h 1722677"/>
                <a:gd name="connsiteX2288" fmla="*/ 797359 w 1266576"/>
                <a:gd name="connsiteY2288" fmla="*/ 784542 h 1722677"/>
                <a:gd name="connsiteX2289" fmla="*/ 820854 w 1266576"/>
                <a:gd name="connsiteY2289" fmla="*/ 777769 h 1722677"/>
                <a:gd name="connsiteX2290" fmla="*/ 872904 w 1266576"/>
                <a:gd name="connsiteY2290" fmla="*/ 762175 h 1722677"/>
                <a:gd name="connsiteX2291" fmla="*/ 876499 w 1266576"/>
                <a:gd name="connsiteY2291" fmla="*/ 760921 h 1722677"/>
                <a:gd name="connsiteX2292" fmla="*/ 878213 w 1266576"/>
                <a:gd name="connsiteY2292" fmla="*/ 757158 h 1722677"/>
                <a:gd name="connsiteX2293" fmla="*/ 876625 w 1266576"/>
                <a:gd name="connsiteY2293" fmla="*/ 752058 h 1722677"/>
                <a:gd name="connsiteX2294" fmla="*/ 867051 w 1266576"/>
                <a:gd name="connsiteY2294" fmla="*/ 726221 h 1722677"/>
                <a:gd name="connsiteX2295" fmla="*/ 846858 w 1266576"/>
                <a:gd name="connsiteY2295" fmla="*/ 673377 h 1722677"/>
                <a:gd name="connsiteX2296" fmla="*/ 814081 w 1266576"/>
                <a:gd name="connsiteY2296" fmla="*/ 586042 h 1722677"/>
                <a:gd name="connsiteX2297" fmla="*/ 795394 w 1266576"/>
                <a:gd name="connsiteY2297" fmla="*/ 536710 h 1722677"/>
                <a:gd name="connsiteX2298" fmla="*/ 794432 w 1266576"/>
                <a:gd name="connsiteY2298" fmla="*/ 534619 h 1722677"/>
                <a:gd name="connsiteX2299" fmla="*/ 793345 w 1266576"/>
                <a:gd name="connsiteY2299" fmla="*/ 533825 h 1722677"/>
                <a:gd name="connsiteX2300" fmla="*/ 792425 w 1266576"/>
                <a:gd name="connsiteY2300" fmla="*/ 534787 h 1722677"/>
                <a:gd name="connsiteX2301" fmla="*/ 792091 w 1266576"/>
                <a:gd name="connsiteY2301" fmla="*/ 540138 h 1722677"/>
                <a:gd name="connsiteX2302" fmla="*/ 792091 w 1266576"/>
                <a:gd name="connsiteY2302" fmla="*/ 586126 h 1722677"/>
                <a:gd name="connsiteX2303" fmla="*/ 947362 w 1266576"/>
                <a:gd name="connsiteY2303" fmla="*/ 451256 h 1722677"/>
                <a:gd name="connsiteX2304" fmla="*/ 946568 w 1266576"/>
                <a:gd name="connsiteY2304" fmla="*/ 448999 h 1722677"/>
                <a:gd name="connsiteX2305" fmla="*/ 944352 w 1266576"/>
                <a:gd name="connsiteY2305" fmla="*/ 444149 h 1722677"/>
                <a:gd name="connsiteX2306" fmla="*/ 918139 w 1266576"/>
                <a:gd name="connsiteY2306" fmla="*/ 382149 h 1722677"/>
                <a:gd name="connsiteX2307" fmla="*/ 917219 w 1266576"/>
                <a:gd name="connsiteY2307" fmla="*/ 380059 h 1722677"/>
                <a:gd name="connsiteX2308" fmla="*/ 898573 w 1266576"/>
                <a:gd name="connsiteY2308" fmla="*/ 334823 h 1722677"/>
                <a:gd name="connsiteX2309" fmla="*/ 895438 w 1266576"/>
                <a:gd name="connsiteY2309" fmla="*/ 329598 h 1722677"/>
                <a:gd name="connsiteX2310" fmla="*/ 893515 w 1266576"/>
                <a:gd name="connsiteY2310" fmla="*/ 329598 h 1722677"/>
                <a:gd name="connsiteX2311" fmla="*/ 892344 w 1266576"/>
                <a:gd name="connsiteY2311" fmla="*/ 331479 h 1722677"/>
                <a:gd name="connsiteX2312" fmla="*/ 881851 w 1266576"/>
                <a:gd name="connsiteY2312" fmla="*/ 350877 h 1722677"/>
                <a:gd name="connsiteX2313" fmla="*/ 868054 w 1266576"/>
                <a:gd name="connsiteY2313" fmla="*/ 376463 h 1722677"/>
                <a:gd name="connsiteX2314" fmla="*/ 847151 w 1266576"/>
                <a:gd name="connsiteY2314" fmla="*/ 415595 h 1722677"/>
                <a:gd name="connsiteX2315" fmla="*/ 824408 w 1266576"/>
                <a:gd name="connsiteY2315" fmla="*/ 458071 h 1722677"/>
                <a:gd name="connsiteX2316" fmla="*/ 798111 w 1266576"/>
                <a:gd name="connsiteY2316" fmla="*/ 507361 h 1722677"/>
                <a:gd name="connsiteX2317" fmla="*/ 796355 w 1266576"/>
                <a:gd name="connsiteY2317" fmla="*/ 512253 h 1722677"/>
                <a:gd name="connsiteX2318" fmla="*/ 801916 w 1266576"/>
                <a:gd name="connsiteY2318" fmla="*/ 511751 h 1722677"/>
                <a:gd name="connsiteX2319" fmla="*/ 872988 w 1266576"/>
                <a:gd name="connsiteY2319" fmla="*/ 483280 h 1722677"/>
                <a:gd name="connsiteX2320" fmla="*/ 925497 w 1266576"/>
                <a:gd name="connsiteY2320" fmla="*/ 462377 h 1722677"/>
                <a:gd name="connsiteX2321" fmla="*/ 941802 w 1266576"/>
                <a:gd name="connsiteY2321" fmla="*/ 455771 h 1722677"/>
                <a:gd name="connsiteX2322" fmla="*/ 945983 w 1266576"/>
                <a:gd name="connsiteY2322" fmla="*/ 453555 h 1722677"/>
                <a:gd name="connsiteX2323" fmla="*/ 946944 w 1266576"/>
                <a:gd name="connsiteY2323" fmla="*/ 451423 h 1722677"/>
                <a:gd name="connsiteX2324" fmla="*/ 325649 w 1266576"/>
                <a:gd name="connsiteY2324" fmla="*/ 981077 h 1722677"/>
                <a:gd name="connsiteX2325" fmla="*/ 324437 w 1266576"/>
                <a:gd name="connsiteY2325" fmla="*/ 976687 h 1722677"/>
                <a:gd name="connsiteX2326" fmla="*/ 318333 w 1266576"/>
                <a:gd name="connsiteY2326" fmla="*/ 967949 h 1722677"/>
                <a:gd name="connsiteX2327" fmla="*/ 289403 w 1266576"/>
                <a:gd name="connsiteY2327" fmla="*/ 923843 h 1722677"/>
                <a:gd name="connsiteX2328" fmla="*/ 264569 w 1266576"/>
                <a:gd name="connsiteY2328" fmla="*/ 886217 h 1722677"/>
                <a:gd name="connsiteX2329" fmla="*/ 227445 w 1266576"/>
                <a:gd name="connsiteY2329" fmla="*/ 830112 h 1722677"/>
                <a:gd name="connsiteX2330" fmla="*/ 219083 w 1266576"/>
                <a:gd name="connsiteY2330" fmla="*/ 817569 h 1722677"/>
                <a:gd name="connsiteX2331" fmla="*/ 192076 w 1266576"/>
                <a:gd name="connsiteY2331" fmla="*/ 775762 h 1722677"/>
                <a:gd name="connsiteX2332" fmla="*/ 179534 w 1266576"/>
                <a:gd name="connsiteY2332" fmla="*/ 757451 h 1722677"/>
                <a:gd name="connsiteX2333" fmla="*/ 159466 w 1266576"/>
                <a:gd name="connsiteY2333" fmla="*/ 726723 h 1722677"/>
                <a:gd name="connsiteX2334" fmla="*/ 139901 w 1266576"/>
                <a:gd name="connsiteY2334" fmla="*/ 697458 h 1722677"/>
                <a:gd name="connsiteX2335" fmla="*/ 121171 w 1266576"/>
                <a:gd name="connsiteY2335" fmla="*/ 668653 h 1722677"/>
                <a:gd name="connsiteX2336" fmla="*/ 117827 w 1266576"/>
                <a:gd name="connsiteY2336" fmla="*/ 663552 h 1722677"/>
                <a:gd name="connsiteX2337" fmla="*/ 115987 w 1266576"/>
                <a:gd name="connsiteY2337" fmla="*/ 662591 h 1722677"/>
                <a:gd name="connsiteX2338" fmla="*/ 115360 w 1266576"/>
                <a:gd name="connsiteY2338" fmla="*/ 664639 h 1722677"/>
                <a:gd name="connsiteX2339" fmla="*/ 115360 w 1266576"/>
                <a:gd name="connsiteY2339" fmla="*/ 667691 h 1722677"/>
                <a:gd name="connsiteX2340" fmla="*/ 117618 w 1266576"/>
                <a:gd name="connsiteY2340" fmla="*/ 693611 h 1722677"/>
                <a:gd name="connsiteX2341" fmla="*/ 123136 w 1266576"/>
                <a:gd name="connsiteY2341" fmla="*/ 750720 h 1722677"/>
                <a:gd name="connsiteX2342" fmla="*/ 125686 w 1266576"/>
                <a:gd name="connsiteY2342" fmla="*/ 775804 h 1722677"/>
                <a:gd name="connsiteX2343" fmla="*/ 130787 w 1266576"/>
                <a:gd name="connsiteY2343" fmla="*/ 785671 h 1722677"/>
                <a:gd name="connsiteX2344" fmla="*/ 133504 w 1266576"/>
                <a:gd name="connsiteY2344" fmla="*/ 788388 h 1722677"/>
                <a:gd name="connsiteX2345" fmla="*/ 171131 w 1266576"/>
                <a:gd name="connsiteY2345" fmla="*/ 826349 h 1722677"/>
                <a:gd name="connsiteX2346" fmla="*/ 204994 w 1266576"/>
                <a:gd name="connsiteY2346" fmla="*/ 860631 h 1722677"/>
                <a:gd name="connsiteX2347" fmla="*/ 228950 w 1266576"/>
                <a:gd name="connsiteY2347" fmla="*/ 884252 h 1722677"/>
                <a:gd name="connsiteX2348" fmla="*/ 252111 w 1266576"/>
                <a:gd name="connsiteY2348" fmla="*/ 907538 h 1722677"/>
                <a:gd name="connsiteX2349" fmla="*/ 261392 w 1266576"/>
                <a:gd name="connsiteY2349" fmla="*/ 916652 h 1722677"/>
                <a:gd name="connsiteX2350" fmla="*/ 282296 w 1266576"/>
                <a:gd name="connsiteY2350" fmla="*/ 938057 h 1722677"/>
                <a:gd name="connsiteX2351" fmla="*/ 310892 w 1266576"/>
                <a:gd name="connsiteY2351" fmla="*/ 966653 h 1722677"/>
                <a:gd name="connsiteX2352" fmla="*/ 325649 w 1266576"/>
                <a:gd name="connsiteY2352" fmla="*/ 981077 h 1722677"/>
                <a:gd name="connsiteX2353" fmla="*/ 617672 w 1266576"/>
                <a:gd name="connsiteY2353" fmla="*/ 413588 h 1722677"/>
                <a:gd name="connsiteX2354" fmla="*/ 616878 w 1266576"/>
                <a:gd name="connsiteY2354" fmla="*/ 415009 h 1722677"/>
                <a:gd name="connsiteX2355" fmla="*/ 622103 w 1266576"/>
                <a:gd name="connsiteY2355" fmla="*/ 426005 h 1722677"/>
                <a:gd name="connsiteX2356" fmla="*/ 638826 w 1266576"/>
                <a:gd name="connsiteY2356" fmla="*/ 462084 h 1722677"/>
                <a:gd name="connsiteX2357" fmla="*/ 649738 w 1266576"/>
                <a:gd name="connsiteY2357" fmla="*/ 485621 h 1722677"/>
                <a:gd name="connsiteX2358" fmla="*/ 662280 w 1266576"/>
                <a:gd name="connsiteY2358" fmla="*/ 511793 h 1722677"/>
                <a:gd name="connsiteX2359" fmla="*/ 675658 w 1266576"/>
                <a:gd name="connsiteY2359" fmla="*/ 540096 h 1722677"/>
                <a:gd name="connsiteX2360" fmla="*/ 693761 w 1266576"/>
                <a:gd name="connsiteY2360" fmla="*/ 578893 h 1722677"/>
                <a:gd name="connsiteX2361" fmla="*/ 701495 w 1266576"/>
                <a:gd name="connsiteY2361" fmla="*/ 594654 h 1722677"/>
                <a:gd name="connsiteX2362" fmla="*/ 705145 w 1266576"/>
                <a:gd name="connsiteY2362" fmla="*/ 595862 h 1722677"/>
                <a:gd name="connsiteX2363" fmla="*/ 705425 w 1266576"/>
                <a:gd name="connsiteY2363" fmla="*/ 595699 h 1722677"/>
                <a:gd name="connsiteX2364" fmla="*/ 707850 w 1266576"/>
                <a:gd name="connsiteY2364" fmla="*/ 593902 h 1722677"/>
                <a:gd name="connsiteX2365" fmla="*/ 742884 w 1266576"/>
                <a:gd name="connsiteY2365" fmla="*/ 560832 h 1722677"/>
                <a:gd name="connsiteX2366" fmla="*/ 779967 w 1266576"/>
                <a:gd name="connsiteY2366" fmla="*/ 525505 h 1722677"/>
                <a:gd name="connsiteX2367" fmla="*/ 784816 w 1266576"/>
                <a:gd name="connsiteY2367" fmla="*/ 520614 h 1722677"/>
                <a:gd name="connsiteX2368" fmla="*/ 784570 w 1266576"/>
                <a:gd name="connsiteY2368" fmla="*/ 517432 h 1722677"/>
                <a:gd name="connsiteX2369" fmla="*/ 784357 w 1266576"/>
                <a:gd name="connsiteY2369" fmla="*/ 517269 h 1722677"/>
                <a:gd name="connsiteX2370" fmla="*/ 768846 w 1266576"/>
                <a:gd name="connsiteY2370" fmla="*/ 507528 h 1722677"/>
                <a:gd name="connsiteX2371" fmla="*/ 733728 w 1266576"/>
                <a:gd name="connsiteY2371" fmla="*/ 485872 h 1722677"/>
                <a:gd name="connsiteX2372" fmla="*/ 698778 w 1266576"/>
                <a:gd name="connsiteY2372" fmla="*/ 463965 h 1722677"/>
                <a:gd name="connsiteX2373" fmla="*/ 671603 w 1266576"/>
                <a:gd name="connsiteY2373" fmla="*/ 446866 h 1722677"/>
                <a:gd name="connsiteX2374" fmla="*/ 638617 w 1266576"/>
                <a:gd name="connsiteY2374" fmla="*/ 425963 h 1722677"/>
                <a:gd name="connsiteX2375" fmla="*/ 621058 w 1266576"/>
                <a:gd name="connsiteY2375" fmla="*/ 415135 h 1722677"/>
                <a:gd name="connsiteX2376" fmla="*/ 617672 w 1266576"/>
                <a:gd name="connsiteY2376" fmla="*/ 413588 h 1722677"/>
                <a:gd name="connsiteX2377" fmla="*/ 761446 w 1266576"/>
                <a:gd name="connsiteY2377" fmla="*/ 1490788 h 1722677"/>
                <a:gd name="connsiteX2378" fmla="*/ 760694 w 1266576"/>
                <a:gd name="connsiteY2378" fmla="*/ 1486607 h 1722677"/>
                <a:gd name="connsiteX2379" fmla="*/ 758729 w 1266576"/>
                <a:gd name="connsiteY2379" fmla="*/ 1477619 h 1722677"/>
                <a:gd name="connsiteX2380" fmla="*/ 749239 w 1266576"/>
                <a:gd name="connsiteY2380" fmla="*/ 1424190 h 1722677"/>
                <a:gd name="connsiteX2381" fmla="*/ 738034 w 1266576"/>
                <a:gd name="connsiteY2381" fmla="*/ 1363360 h 1722677"/>
                <a:gd name="connsiteX2382" fmla="*/ 728001 w 1266576"/>
                <a:gd name="connsiteY2382" fmla="*/ 1309973 h 1722677"/>
                <a:gd name="connsiteX2383" fmla="*/ 718636 w 1266576"/>
                <a:gd name="connsiteY2383" fmla="*/ 1303576 h 1722677"/>
                <a:gd name="connsiteX2384" fmla="*/ 668969 w 1266576"/>
                <a:gd name="connsiteY2384" fmla="*/ 1316118 h 1722677"/>
                <a:gd name="connsiteX2385" fmla="*/ 634896 w 1266576"/>
                <a:gd name="connsiteY2385" fmla="*/ 1324480 h 1722677"/>
                <a:gd name="connsiteX2386" fmla="*/ 619637 w 1266576"/>
                <a:gd name="connsiteY2386" fmla="*/ 1329288 h 1722677"/>
                <a:gd name="connsiteX2387" fmla="*/ 618625 w 1266576"/>
                <a:gd name="connsiteY2387" fmla="*/ 1331424 h 1722677"/>
                <a:gd name="connsiteX2388" fmla="*/ 618842 w 1266576"/>
                <a:gd name="connsiteY2388" fmla="*/ 1331838 h 1722677"/>
                <a:gd name="connsiteX2389" fmla="*/ 621184 w 1266576"/>
                <a:gd name="connsiteY2389" fmla="*/ 1334806 h 1722677"/>
                <a:gd name="connsiteX2390" fmla="*/ 646268 w 1266576"/>
                <a:gd name="connsiteY2390" fmla="*/ 1363569 h 1722677"/>
                <a:gd name="connsiteX2391" fmla="*/ 667464 w 1266576"/>
                <a:gd name="connsiteY2391" fmla="*/ 1387692 h 1722677"/>
                <a:gd name="connsiteX2392" fmla="*/ 692172 w 1266576"/>
                <a:gd name="connsiteY2392" fmla="*/ 1415870 h 1722677"/>
                <a:gd name="connsiteX2393" fmla="*/ 724949 w 1266576"/>
                <a:gd name="connsiteY2393" fmla="*/ 1453204 h 1722677"/>
                <a:gd name="connsiteX2394" fmla="*/ 754214 w 1266576"/>
                <a:gd name="connsiteY2394" fmla="*/ 1486649 h 1722677"/>
                <a:gd name="connsiteX2395" fmla="*/ 758812 w 1266576"/>
                <a:gd name="connsiteY2395" fmla="*/ 1491750 h 1722677"/>
                <a:gd name="connsiteX2396" fmla="*/ 760819 w 1266576"/>
                <a:gd name="connsiteY2396" fmla="*/ 1492293 h 1722677"/>
                <a:gd name="connsiteX2397" fmla="*/ 761446 w 1266576"/>
                <a:gd name="connsiteY2397" fmla="*/ 1490914 h 1722677"/>
                <a:gd name="connsiteX2398" fmla="*/ 1148245 w 1266576"/>
                <a:gd name="connsiteY2398" fmla="*/ 880907 h 1722677"/>
                <a:gd name="connsiteX2399" fmla="*/ 1147994 w 1266576"/>
                <a:gd name="connsiteY2399" fmla="*/ 880907 h 1722677"/>
                <a:gd name="connsiteX2400" fmla="*/ 1147994 w 1266576"/>
                <a:gd name="connsiteY2400" fmla="*/ 882412 h 1722677"/>
                <a:gd name="connsiteX2401" fmla="*/ 1151632 w 1266576"/>
                <a:gd name="connsiteY2401" fmla="*/ 884711 h 1722677"/>
                <a:gd name="connsiteX2402" fmla="*/ 1157610 w 1266576"/>
                <a:gd name="connsiteY2402" fmla="*/ 881325 h 1722677"/>
                <a:gd name="connsiteX2403" fmla="*/ 1202135 w 1266576"/>
                <a:gd name="connsiteY2403" fmla="*/ 854485 h 1722677"/>
                <a:gd name="connsiteX2404" fmla="*/ 1246032 w 1266576"/>
                <a:gd name="connsiteY2404" fmla="*/ 828105 h 1722677"/>
                <a:gd name="connsiteX2405" fmla="*/ 1249209 w 1266576"/>
                <a:gd name="connsiteY2405" fmla="*/ 817528 h 1722677"/>
                <a:gd name="connsiteX2406" fmla="*/ 1248122 w 1266576"/>
                <a:gd name="connsiteY2406" fmla="*/ 815521 h 1722677"/>
                <a:gd name="connsiteX2407" fmla="*/ 1218857 w 1266576"/>
                <a:gd name="connsiteY2407" fmla="*/ 761757 h 1722677"/>
                <a:gd name="connsiteX2408" fmla="*/ 1200421 w 1266576"/>
                <a:gd name="connsiteY2408" fmla="*/ 727392 h 1722677"/>
                <a:gd name="connsiteX2409" fmla="*/ 1178597 w 1266576"/>
                <a:gd name="connsiteY2409" fmla="*/ 687090 h 1722677"/>
                <a:gd name="connsiteX2410" fmla="*/ 1169023 w 1266576"/>
                <a:gd name="connsiteY2410" fmla="*/ 669656 h 1722677"/>
                <a:gd name="connsiteX2411" fmla="*/ 1167268 w 1266576"/>
                <a:gd name="connsiteY2411" fmla="*/ 668778 h 1722677"/>
                <a:gd name="connsiteX2412" fmla="*/ 1166640 w 1266576"/>
                <a:gd name="connsiteY2412" fmla="*/ 669991 h 1722677"/>
                <a:gd name="connsiteX2413" fmla="*/ 1165177 w 1266576"/>
                <a:gd name="connsiteY2413" fmla="*/ 687508 h 1722677"/>
                <a:gd name="connsiteX2414" fmla="*/ 1162042 w 1266576"/>
                <a:gd name="connsiteY2414" fmla="*/ 724800 h 1722677"/>
                <a:gd name="connsiteX2415" fmla="*/ 1160286 w 1266576"/>
                <a:gd name="connsiteY2415" fmla="*/ 740017 h 1722677"/>
                <a:gd name="connsiteX2416" fmla="*/ 1158739 w 1266576"/>
                <a:gd name="connsiteY2416" fmla="*/ 762133 h 1722677"/>
                <a:gd name="connsiteX2417" fmla="*/ 1155812 w 1266576"/>
                <a:gd name="connsiteY2417" fmla="*/ 791774 h 1722677"/>
                <a:gd name="connsiteX2418" fmla="*/ 1151632 w 1266576"/>
                <a:gd name="connsiteY2418" fmla="*/ 841316 h 1722677"/>
                <a:gd name="connsiteX2419" fmla="*/ 960532 w 1266576"/>
                <a:gd name="connsiteY2419" fmla="*/ 948885 h 1722677"/>
                <a:gd name="connsiteX2420" fmla="*/ 962246 w 1266576"/>
                <a:gd name="connsiteY2420" fmla="*/ 943492 h 1722677"/>
                <a:gd name="connsiteX2421" fmla="*/ 971192 w 1266576"/>
                <a:gd name="connsiteY2421" fmla="*/ 906367 h 1722677"/>
                <a:gd name="connsiteX2422" fmla="*/ 983734 w 1266576"/>
                <a:gd name="connsiteY2422" fmla="*/ 849761 h 1722677"/>
                <a:gd name="connsiteX2423" fmla="*/ 994521 w 1266576"/>
                <a:gd name="connsiteY2423" fmla="*/ 804400 h 1722677"/>
                <a:gd name="connsiteX2424" fmla="*/ 1000248 w 1266576"/>
                <a:gd name="connsiteY2424" fmla="*/ 779818 h 1722677"/>
                <a:gd name="connsiteX2425" fmla="*/ 1001753 w 1266576"/>
                <a:gd name="connsiteY2425" fmla="*/ 771456 h 1722677"/>
                <a:gd name="connsiteX2426" fmla="*/ 999274 w 1266576"/>
                <a:gd name="connsiteY2426" fmla="*/ 768291 h 1722677"/>
                <a:gd name="connsiteX2427" fmla="*/ 999161 w 1266576"/>
                <a:gd name="connsiteY2427" fmla="*/ 768279 h 1722677"/>
                <a:gd name="connsiteX2428" fmla="*/ 996109 w 1266576"/>
                <a:gd name="connsiteY2428" fmla="*/ 768028 h 1722677"/>
                <a:gd name="connsiteX2429" fmla="*/ 958483 w 1266576"/>
                <a:gd name="connsiteY2429" fmla="*/ 766439 h 1722677"/>
                <a:gd name="connsiteX2430" fmla="*/ 893515 w 1266576"/>
                <a:gd name="connsiteY2430" fmla="*/ 764098 h 1722677"/>
                <a:gd name="connsiteX2431" fmla="*/ 887411 w 1266576"/>
                <a:gd name="connsiteY2431" fmla="*/ 764307 h 1722677"/>
                <a:gd name="connsiteX2432" fmla="*/ 885546 w 1266576"/>
                <a:gd name="connsiteY2432" fmla="*/ 766289 h 1722677"/>
                <a:gd name="connsiteX2433" fmla="*/ 885739 w 1266576"/>
                <a:gd name="connsiteY2433" fmla="*/ 767066 h 1722677"/>
                <a:gd name="connsiteX2434" fmla="*/ 888373 w 1266576"/>
                <a:gd name="connsiteY2434" fmla="*/ 774215 h 1722677"/>
                <a:gd name="connsiteX2435" fmla="*/ 896483 w 1266576"/>
                <a:gd name="connsiteY2435" fmla="*/ 793990 h 1722677"/>
                <a:gd name="connsiteX2436" fmla="*/ 913206 w 1266576"/>
                <a:gd name="connsiteY2436" fmla="*/ 835045 h 1722677"/>
                <a:gd name="connsiteX2437" fmla="*/ 934611 w 1266576"/>
                <a:gd name="connsiteY2437" fmla="*/ 887345 h 1722677"/>
                <a:gd name="connsiteX2438" fmla="*/ 949662 w 1266576"/>
                <a:gd name="connsiteY2438" fmla="*/ 924135 h 1722677"/>
                <a:gd name="connsiteX2439" fmla="*/ 956016 w 1266576"/>
                <a:gd name="connsiteY2439" fmla="*/ 939688 h 1722677"/>
                <a:gd name="connsiteX2440" fmla="*/ 960532 w 1266576"/>
                <a:gd name="connsiteY2440" fmla="*/ 949011 h 1722677"/>
                <a:gd name="connsiteX2441" fmla="*/ 784942 w 1266576"/>
                <a:gd name="connsiteY2441" fmla="*/ 776389 h 1722677"/>
                <a:gd name="connsiteX2442" fmla="*/ 786363 w 1266576"/>
                <a:gd name="connsiteY2442" fmla="*/ 776389 h 1722677"/>
                <a:gd name="connsiteX2443" fmla="*/ 787032 w 1266576"/>
                <a:gd name="connsiteY2443" fmla="*/ 772752 h 1722677"/>
                <a:gd name="connsiteX2444" fmla="*/ 787032 w 1266576"/>
                <a:gd name="connsiteY2444" fmla="*/ 726764 h 1722677"/>
                <a:gd name="connsiteX2445" fmla="*/ 787492 w 1266576"/>
                <a:gd name="connsiteY2445" fmla="*/ 679397 h 1722677"/>
                <a:gd name="connsiteX2446" fmla="*/ 787492 w 1266576"/>
                <a:gd name="connsiteY2446" fmla="*/ 607447 h 1722677"/>
                <a:gd name="connsiteX2447" fmla="*/ 787492 w 1266576"/>
                <a:gd name="connsiteY2447" fmla="*/ 589094 h 1722677"/>
                <a:gd name="connsiteX2448" fmla="*/ 787492 w 1266576"/>
                <a:gd name="connsiteY2448" fmla="*/ 529352 h 1722677"/>
                <a:gd name="connsiteX2449" fmla="*/ 787492 w 1266576"/>
                <a:gd name="connsiteY2449" fmla="*/ 527052 h 1722677"/>
                <a:gd name="connsiteX2450" fmla="*/ 785899 w 1266576"/>
                <a:gd name="connsiteY2450" fmla="*/ 525731 h 1722677"/>
                <a:gd name="connsiteX2451" fmla="*/ 785235 w 1266576"/>
                <a:gd name="connsiteY2451" fmla="*/ 525965 h 1722677"/>
                <a:gd name="connsiteX2452" fmla="*/ 781054 w 1266576"/>
                <a:gd name="connsiteY2452" fmla="*/ 529268 h 1722677"/>
                <a:gd name="connsiteX2453" fmla="*/ 748737 w 1266576"/>
                <a:gd name="connsiteY2453" fmla="*/ 559662 h 1722677"/>
                <a:gd name="connsiteX2454" fmla="*/ 726705 w 1266576"/>
                <a:gd name="connsiteY2454" fmla="*/ 580900 h 1722677"/>
                <a:gd name="connsiteX2455" fmla="*/ 707724 w 1266576"/>
                <a:gd name="connsiteY2455" fmla="*/ 598668 h 1722677"/>
                <a:gd name="connsiteX2456" fmla="*/ 706177 w 1266576"/>
                <a:gd name="connsiteY2456" fmla="*/ 605399 h 1722677"/>
                <a:gd name="connsiteX2457" fmla="*/ 716211 w 1266576"/>
                <a:gd name="connsiteY2457" fmla="*/ 627724 h 1722677"/>
                <a:gd name="connsiteX2458" fmla="*/ 733352 w 1266576"/>
                <a:gd name="connsiteY2458" fmla="*/ 664430 h 1722677"/>
                <a:gd name="connsiteX2459" fmla="*/ 754256 w 1266576"/>
                <a:gd name="connsiteY2459" fmla="*/ 710418 h 1722677"/>
                <a:gd name="connsiteX2460" fmla="*/ 776706 w 1266576"/>
                <a:gd name="connsiteY2460" fmla="*/ 759081 h 1722677"/>
                <a:gd name="connsiteX2461" fmla="*/ 784775 w 1266576"/>
                <a:gd name="connsiteY2461" fmla="*/ 776515 h 1722677"/>
                <a:gd name="connsiteX2462" fmla="*/ 347013 w 1266576"/>
                <a:gd name="connsiteY2462" fmla="*/ 1007248 h 1722677"/>
                <a:gd name="connsiteX2463" fmla="*/ 346428 w 1266576"/>
                <a:gd name="connsiteY2463" fmla="*/ 1009338 h 1722677"/>
                <a:gd name="connsiteX2464" fmla="*/ 350023 w 1266576"/>
                <a:gd name="connsiteY2464" fmla="*/ 1021044 h 1722677"/>
                <a:gd name="connsiteX2465" fmla="*/ 367206 w 1266576"/>
                <a:gd name="connsiteY2465" fmla="*/ 1074975 h 1722677"/>
                <a:gd name="connsiteX2466" fmla="*/ 388569 w 1266576"/>
                <a:gd name="connsiteY2466" fmla="*/ 1140403 h 1722677"/>
                <a:gd name="connsiteX2467" fmla="*/ 400066 w 1266576"/>
                <a:gd name="connsiteY2467" fmla="*/ 1176023 h 1722677"/>
                <a:gd name="connsiteX2468" fmla="*/ 402533 w 1266576"/>
                <a:gd name="connsiteY2468" fmla="*/ 1181583 h 1722677"/>
                <a:gd name="connsiteX2469" fmla="*/ 404456 w 1266576"/>
                <a:gd name="connsiteY2469" fmla="*/ 1182419 h 1722677"/>
                <a:gd name="connsiteX2470" fmla="*/ 407340 w 1266576"/>
                <a:gd name="connsiteY2470" fmla="*/ 1181500 h 1722677"/>
                <a:gd name="connsiteX2471" fmla="*/ 453328 w 1266576"/>
                <a:gd name="connsiteY2471" fmla="*/ 1158673 h 1722677"/>
                <a:gd name="connsiteX2472" fmla="*/ 497226 w 1266576"/>
                <a:gd name="connsiteY2472" fmla="*/ 1136850 h 1722677"/>
                <a:gd name="connsiteX2473" fmla="*/ 501908 w 1266576"/>
                <a:gd name="connsiteY2473" fmla="*/ 1134300 h 1722677"/>
                <a:gd name="connsiteX2474" fmla="*/ 502840 w 1266576"/>
                <a:gd name="connsiteY2474" fmla="*/ 1131122 h 1722677"/>
                <a:gd name="connsiteX2475" fmla="*/ 502243 w 1266576"/>
                <a:gd name="connsiteY2475" fmla="*/ 1130411 h 1722677"/>
                <a:gd name="connsiteX2476" fmla="*/ 494550 w 1266576"/>
                <a:gd name="connsiteY2476" fmla="*/ 1124182 h 1722677"/>
                <a:gd name="connsiteX2477" fmla="*/ 466038 w 1266576"/>
                <a:gd name="connsiteY2477" fmla="*/ 1100979 h 1722677"/>
                <a:gd name="connsiteX2478" fmla="*/ 409013 w 1266576"/>
                <a:gd name="connsiteY2478" fmla="*/ 1055911 h 1722677"/>
                <a:gd name="connsiteX2479" fmla="*/ 401780 w 1266576"/>
                <a:gd name="connsiteY2479" fmla="*/ 1050309 h 1722677"/>
                <a:gd name="connsiteX2480" fmla="*/ 382089 w 1266576"/>
                <a:gd name="connsiteY2480" fmla="*/ 1034464 h 1722677"/>
                <a:gd name="connsiteX2481" fmla="*/ 363527 w 1266576"/>
                <a:gd name="connsiteY2481" fmla="*/ 1019790 h 1722677"/>
                <a:gd name="connsiteX2482" fmla="*/ 349479 w 1266576"/>
                <a:gd name="connsiteY2482" fmla="*/ 1008042 h 1722677"/>
                <a:gd name="connsiteX2483" fmla="*/ 347013 w 1266576"/>
                <a:gd name="connsiteY2483" fmla="*/ 1007248 h 1722677"/>
                <a:gd name="connsiteX2484" fmla="*/ 987372 w 1266576"/>
                <a:gd name="connsiteY2484" fmla="*/ 1103404 h 1722677"/>
                <a:gd name="connsiteX2485" fmla="*/ 985490 w 1266576"/>
                <a:gd name="connsiteY2485" fmla="*/ 1103404 h 1722677"/>
                <a:gd name="connsiteX2486" fmla="*/ 964252 w 1266576"/>
                <a:gd name="connsiteY2486" fmla="*/ 1106247 h 1722677"/>
                <a:gd name="connsiteX2487" fmla="*/ 919602 w 1266576"/>
                <a:gd name="connsiteY2487" fmla="*/ 1112602 h 1722677"/>
                <a:gd name="connsiteX2488" fmla="*/ 893055 w 1266576"/>
                <a:gd name="connsiteY2488" fmla="*/ 1115737 h 1722677"/>
                <a:gd name="connsiteX2489" fmla="*/ 881015 w 1266576"/>
                <a:gd name="connsiteY2489" fmla="*/ 1117660 h 1722677"/>
                <a:gd name="connsiteX2490" fmla="*/ 879819 w 1266576"/>
                <a:gd name="connsiteY2490" fmla="*/ 1119905 h 1722677"/>
                <a:gd name="connsiteX2491" fmla="*/ 879886 w 1266576"/>
                <a:gd name="connsiteY2491" fmla="*/ 1120085 h 1722677"/>
                <a:gd name="connsiteX2492" fmla="*/ 881725 w 1266576"/>
                <a:gd name="connsiteY2492" fmla="*/ 1122510 h 1722677"/>
                <a:gd name="connsiteX2493" fmla="*/ 903340 w 1266576"/>
                <a:gd name="connsiteY2493" fmla="*/ 1144082 h 1722677"/>
                <a:gd name="connsiteX2494" fmla="*/ 940422 w 1266576"/>
                <a:gd name="connsiteY2494" fmla="*/ 1181709 h 1722677"/>
                <a:gd name="connsiteX2495" fmla="*/ 991176 w 1266576"/>
                <a:gd name="connsiteY2495" fmla="*/ 1232630 h 1722677"/>
                <a:gd name="connsiteX2496" fmla="*/ 1037624 w 1266576"/>
                <a:gd name="connsiteY2496" fmla="*/ 1279203 h 1722677"/>
                <a:gd name="connsiteX2497" fmla="*/ 1039421 w 1266576"/>
                <a:gd name="connsiteY2497" fmla="*/ 1280624 h 1722677"/>
                <a:gd name="connsiteX2498" fmla="*/ 1040759 w 1266576"/>
                <a:gd name="connsiteY2498" fmla="*/ 1280624 h 1722677"/>
                <a:gd name="connsiteX2499" fmla="*/ 1041052 w 1266576"/>
                <a:gd name="connsiteY2499" fmla="*/ 1279997 h 1722677"/>
                <a:gd name="connsiteX2500" fmla="*/ 1040425 w 1266576"/>
                <a:gd name="connsiteY2500" fmla="*/ 1277029 h 1722677"/>
                <a:gd name="connsiteX2501" fmla="*/ 1030015 w 1266576"/>
                <a:gd name="connsiteY2501" fmla="*/ 1240991 h 1722677"/>
                <a:gd name="connsiteX2502" fmla="*/ 1013585 w 1266576"/>
                <a:gd name="connsiteY2502" fmla="*/ 1182837 h 1722677"/>
                <a:gd name="connsiteX2503" fmla="*/ 1001043 w 1266576"/>
                <a:gd name="connsiteY2503" fmla="*/ 1138731 h 1722677"/>
                <a:gd name="connsiteX2504" fmla="*/ 992012 w 1266576"/>
                <a:gd name="connsiteY2504" fmla="*/ 1107083 h 1722677"/>
                <a:gd name="connsiteX2505" fmla="*/ 987539 w 1266576"/>
                <a:gd name="connsiteY2505" fmla="*/ 1103404 h 1722677"/>
                <a:gd name="connsiteX2506" fmla="*/ 334722 w 1266576"/>
                <a:gd name="connsiteY2506" fmla="*/ 1002482 h 1722677"/>
                <a:gd name="connsiteX2507" fmla="*/ 329914 w 1266576"/>
                <a:gd name="connsiteY2507" fmla="*/ 1003067 h 1722677"/>
                <a:gd name="connsiteX2508" fmla="*/ 297304 w 1266576"/>
                <a:gd name="connsiteY2508" fmla="*/ 1007248 h 1722677"/>
                <a:gd name="connsiteX2509" fmla="*/ 267036 w 1266576"/>
                <a:gd name="connsiteY2509" fmla="*/ 1011011 h 1722677"/>
                <a:gd name="connsiteX2510" fmla="*/ 239025 w 1266576"/>
                <a:gd name="connsiteY2510" fmla="*/ 1014690 h 1722677"/>
                <a:gd name="connsiteX2511" fmla="*/ 232294 w 1266576"/>
                <a:gd name="connsiteY2511" fmla="*/ 1016905 h 1722677"/>
                <a:gd name="connsiteX2512" fmla="*/ 236182 w 1266576"/>
                <a:gd name="connsiteY2512" fmla="*/ 1022131 h 1722677"/>
                <a:gd name="connsiteX2513" fmla="*/ 237269 w 1266576"/>
                <a:gd name="connsiteY2513" fmla="*/ 1023176 h 1722677"/>
                <a:gd name="connsiteX2514" fmla="*/ 269001 w 1266576"/>
                <a:gd name="connsiteY2514" fmla="*/ 1054155 h 1722677"/>
                <a:gd name="connsiteX2515" fmla="*/ 304955 w 1266576"/>
                <a:gd name="connsiteY2515" fmla="*/ 1089482 h 1722677"/>
                <a:gd name="connsiteX2516" fmla="*/ 345591 w 1266576"/>
                <a:gd name="connsiteY2516" fmla="*/ 1128865 h 1722677"/>
                <a:gd name="connsiteX2517" fmla="*/ 379873 w 1266576"/>
                <a:gd name="connsiteY2517" fmla="*/ 1162603 h 1722677"/>
                <a:gd name="connsiteX2518" fmla="*/ 389029 w 1266576"/>
                <a:gd name="connsiteY2518" fmla="*/ 1171800 h 1722677"/>
                <a:gd name="connsiteX2519" fmla="*/ 394338 w 1266576"/>
                <a:gd name="connsiteY2519" fmla="*/ 1175981 h 1722677"/>
                <a:gd name="connsiteX2520" fmla="*/ 395676 w 1266576"/>
                <a:gd name="connsiteY2520" fmla="*/ 1175772 h 1722677"/>
                <a:gd name="connsiteX2521" fmla="*/ 396094 w 1266576"/>
                <a:gd name="connsiteY2521" fmla="*/ 1174434 h 1722677"/>
                <a:gd name="connsiteX2522" fmla="*/ 393586 w 1266576"/>
                <a:gd name="connsiteY2522" fmla="*/ 1167202 h 1722677"/>
                <a:gd name="connsiteX2523" fmla="*/ 384639 w 1266576"/>
                <a:gd name="connsiteY2523" fmla="*/ 1139609 h 1722677"/>
                <a:gd name="connsiteX2524" fmla="*/ 373728 w 1266576"/>
                <a:gd name="connsiteY2524" fmla="*/ 1106163 h 1722677"/>
                <a:gd name="connsiteX2525" fmla="*/ 362565 w 1266576"/>
                <a:gd name="connsiteY2525" fmla="*/ 1071255 h 1722677"/>
                <a:gd name="connsiteX2526" fmla="*/ 354204 w 1266576"/>
                <a:gd name="connsiteY2526" fmla="*/ 1046588 h 1722677"/>
                <a:gd name="connsiteX2527" fmla="*/ 341160 w 1266576"/>
                <a:gd name="connsiteY2527" fmla="*/ 1006621 h 1722677"/>
                <a:gd name="connsiteX2528" fmla="*/ 334722 w 1266576"/>
                <a:gd name="connsiteY2528" fmla="*/ 1002482 h 1722677"/>
                <a:gd name="connsiteX2529" fmla="*/ 1010575 w 1266576"/>
                <a:gd name="connsiteY2529" fmla="*/ 604772 h 1722677"/>
                <a:gd name="connsiteX2530" fmla="*/ 1000039 w 1266576"/>
                <a:gd name="connsiteY2530" fmla="*/ 617690 h 1722677"/>
                <a:gd name="connsiteX2531" fmla="*/ 961744 w 1266576"/>
                <a:gd name="connsiteY2531" fmla="*/ 665392 h 1722677"/>
                <a:gd name="connsiteX2532" fmla="*/ 936660 w 1266576"/>
                <a:gd name="connsiteY2532" fmla="*/ 696245 h 1722677"/>
                <a:gd name="connsiteX2533" fmla="*/ 893306 w 1266576"/>
                <a:gd name="connsiteY2533" fmla="*/ 749758 h 1722677"/>
                <a:gd name="connsiteX2534" fmla="*/ 887871 w 1266576"/>
                <a:gd name="connsiteY2534" fmla="*/ 757158 h 1722677"/>
                <a:gd name="connsiteX2535" fmla="*/ 888230 w 1266576"/>
                <a:gd name="connsiteY2535" fmla="*/ 759616 h 1722677"/>
                <a:gd name="connsiteX2536" fmla="*/ 889167 w 1266576"/>
                <a:gd name="connsiteY2536" fmla="*/ 759959 h 1722677"/>
                <a:gd name="connsiteX2537" fmla="*/ 892219 w 1266576"/>
                <a:gd name="connsiteY2537" fmla="*/ 760168 h 1722677"/>
                <a:gd name="connsiteX2538" fmla="*/ 957271 w 1266576"/>
                <a:gd name="connsiteY2538" fmla="*/ 762969 h 1722677"/>
                <a:gd name="connsiteX2539" fmla="*/ 999329 w 1266576"/>
                <a:gd name="connsiteY2539" fmla="*/ 764516 h 1722677"/>
                <a:gd name="connsiteX2540" fmla="*/ 1003509 w 1266576"/>
                <a:gd name="connsiteY2540" fmla="*/ 761172 h 1722677"/>
                <a:gd name="connsiteX2541" fmla="*/ 1004011 w 1266576"/>
                <a:gd name="connsiteY2541" fmla="*/ 755068 h 1722677"/>
                <a:gd name="connsiteX2542" fmla="*/ 1004722 w 1266576"/>
                <a:gd name="connsiteY2542" fmla="*/ 739014 h 1722677"/>
                <a:gd name="connsiteX2543" fmla="*/ 1006770 w 1266576"/>
                <a:gd name="connsiteY2543" fmla="*/ 703143 h 1722677"/>
                <a:gd name="connsiteX2544" fmla="*/ 1007523 w 1266576"/>
                <a:gd name="connsiteY2544" fmla="*/ 679439 h 1722677"/>
                <a:gd name="connsiteX2545" fmla="*/ 1008401 w 1266576"/>
                <a:gd name="connsiteY2545" fmla="*/ 662716 h 1722677"/>
                <a:gd name="connsiteX2546" fmla="*/ 1008651 w 1266576"/>
                <a:gd name="connsiteY2546" fmla="*/ 655818 h 1722677"/>
                <a:gd name="connsiteX2547" fmla="*/ 1010031 w 1266576"/>
                <a:gd name="connsiteY2547" fmla="*/ 631403 h 1722677"/>
                <a:gd name="connsiteX2548" fmla="*/ 1010951 w 1266576"/>
                <a:gd name="connsiteY2548" fmla="*/ 615349 h 1722677"/>
                <a:gd name="connsiteX2549" fmla="*/ 1010575 w 1266576"/>
                <a:gd name="connsiteY2549" fmla="*/ 604772 h 1722677"/>
                <a:gd name="connsiteX2550" fmla="*/ 1165261 w 1266576"/>
                <a:gd name="connsiteY2550" fmla="*/ 560080 h 1722677"/>
                <a:gd name="connsiteX2551" fmla="*/ 1165595 w 1266576"/>
                <a:gd name="connsiteY2551" fmla="*/ 560080 h 1722677"/>
                <a:gd name="connsiteX2552" fmla="*/ 1165595 w 1266576"/>
                <a:gd name="connsiteY2552" fmla="*/ 537128 h 1722677"/>
                <a:gd name="connsiteX2553" fmla="*/ 1166139 w 1266576"/>
                <a:gd name="connsiteY2553" fmla="*/ 477427 h 1722677"/>
                <a:gd name="connsiteX2554" fmla="*/ 1161624 w 1266576"/>
                <a:gd name="connsiteY2554" fmla="*/ 469359 h 1722677"/>
                <a:gd name="connsiteX2555" fmla="*/ 1112208 w 1266576"/>
                <a:gd name="connsiteY2555" fmla="*/ 438714 h 1722677"/>
                <a:gd name="connsiteX2556" fmla="*/ 1102383 w 1266576"/>
                <a:gd name="connsiteY2556" fmla="*/ 432819 h 1722677"/>
                <a:gd name="connsiteX2557" fmla="*/ 1092057 w 1266576"/>
                <a:gd name="connsiteY2557" fmla="*/ 426297 h 1722677"/>
                <a:gd name="connsiteX2558" fmla="*/ 1073285 w 1266576"/>
                <a:gd name="connsiteY2558" fmla="*/ 414633 h 1722677"/>
                <a:gd name="connsiteX2559" fmla="*/ 1065384 w 1266576"/>
                <a:gd name="connsiteY2559" fmla="*/ 409909 h 1722677"/>
                <a:gd name="connsiteX2560" fmla="*/ 1063252 w 1266576"/>
                <a:gd name="connsiteY2560" fmla="*/ 409533 h 1722677"/>
                <a:gd name="connsiteX2561" fmla="*/ 1063252 w 1266576"/>
                <a:gd name="connsiteY2561" fmla="*/ 412334 h 1722677"/>
                <a:gd name="connsiteX2562" fmla="*/ 1064422 w 1266576"/>
                <a:gd name="connsiteY2562" fmla="*/ 415135 h 1722677"/>
                <a:gd name="connsiteX2563" fmla="*/ 1088419 w 1266576"/>
                <a:gd name="connsiteY2563" fmla="*/ 471407 h 1722677"/>
                <a:gd name="connsiteX2564" fmla="*/ 1109657 w 1266576"/>
                <a:gd name="connsiteY2564" fmla="*/ 522244 h 1722677"/>
                <a:gd name="connsiteX2565" fmla="*/ 1142058 w 1266576"/>
                <a:gd name="connsiteY2565" fmla="*/ 599044 h 1722677"/>
                <a:gd name="connsiteX2566" fmla="*/ 1161247 w 1266576"/>
                <a:gd name="connsiteY2566" fmla="*/ 644070 h 1722677"/>
                <a:gd name="connsiteX2567" fmla="*/ 1162376 w 1266576"/>
                <a:gd name="connsiteY2567" fmla="*/ 646077 h 1722677"/>
                <a:gd name="connsiteX2568" fmla="*/ 1163003 w 1266576"/>
                <a:gd name="connsiteY2568" fmla="*/ 646453 h 1722677"/>
                <a:gd name="connsiteX2569" fmla="*/ 1164090 w 1266576"/>
                <a:gd name="connsiteY2569" fmla="*/ 645742 h 1722677"/>
                <a:gd name="connsiteX2570" fmla="*/ 1164466 w 1266576"/>
                <a:gd name="connsiteY2570" fmla="*/ 641938 h 1722677"/>
                <a:gd name="connsiteX2571" fmla="*/ 1164843 w 1266576"/>
                <a:gd name="connsiteY2571" fmla="*/ 599838 h 1722677"/>
                <a:gd name="connsiteX2572" fmla="*/ 1165303 w 1266576"/>
                <a:gd name="connsiteY2572" fmla="*/ 559913 h 1722677"/>
                <a:gd name="connsiteX2573" fmla="*/ 841005 w 1266576"/>
                <a:gd name="connsiteY2573" fmla="*/ 973969 h 1722677"/>
                <a:gd name="connsiteX2574" fmla="*/ 846984 w 1266576"/>
                <a:gd name="connsiteY2574" fmla="*/ 942489 h 1722677"/>
                <a:gd name="connsiteX2575" fmla="*/ 854216 w 1266576"/>
                <a:gd name="connsiteY2575" fmla="*/ 901852 h 1722677"/>
                <a:gd name="connsiteX2576" fmla="*/ 862912 w 1266576"/>
                <a:gd name="connsiteY2576" fmla="*/ 852938 h 1722677"/>
                <a:gd name="connsiteX2577" fmla="*/ 869309 w 1266576"/>
                <a:gd name="connsiteY2577" fmla="*/ 816859 h 1722677"/>
                <a:gd name="connsiteX2578" fmla="*/ 877419 w 1266576"/>
                <a:gd name="connsiteY2578" fmla="*/ 772460 h 1722677"/>
                <a:gd name="connsiteX2579" fmla="*/ 871315 w 1266576"/>
                <a:gd name="connsiteY2579" fmla="*/ 766648 h 1722677"/>
                <a:gd name="connsiteX2580" fmla="*/ 869852 w 1266576"/>
                <a:gd name="connsiteY2580" fmla="*/ 767150 h 1722677"/>
                <a:gd name="connsiteX2581" fmla="*/ 828756 w 1266576"/>
                <a:gd name="connsiteY2581" fmla="*/ 779149 h 1722677"/>
                <a:gd name="connsiteX2582" fmla="*/ 798780 w 1266576"/>
                <a:gd name="connsiteY2582" fmla="*/ 788221 h 1722677"/>
                <a:gd name="connsiteX2583" fmla="*/ 795143 w 1266576"/>
                <a:gd name="connsiteY2583" fmla="*/ 789433 h 1722677"/>
                <a:gd name="connsiteX2584" fmla="*/ 792049 w 1266576"/>
                <a:gd name="connsiteY2584" fmla="*/ 794450 h 1722677"/>
                <a:gd name="connsiteX2585" fmla="*/ 796021 w 1266576"/>
                <a:gd name="connsiteY2585" fmla="*/ 810002 h 1722677"/>
                <a:gd name="connsiteX2586" fmla="*/ 802668 w 1266576"/>
                <a:gd name="connsiteY2586" fmla="*/ 835881 h 1722677"/>
                <a:gd name="connsiteX2587" fmla="*/ 815837 w 1266576"/>
                <a:gd name="connsiteY2587" fmla="*/ 885339 h 1722677"/>
                <a:gd name="connsiteX2588" fmla="*/ 825244 w 1266576"/>
                <a:gd name="connsiteY2588" fmla="*/ 921543 h 1722677"/>
                <a:gd name="connsiteX2589" fmla="*/ 830930 w 1266576"/>
                <a:gd name="connsiteY2589" fmla="*/ 942196 h 1722677"/>
                <a:gd name="connsiteX2590" fmla="*/ 838706 w 1266576"/>
                <a:gd name="connsiteY2590" fmla="*/ 970959 h 1722677"/>
                <a:gd name="connsiteX2591" fmla="*/ 841047 w 1266576"/>
                <a:gd name="connsiteY2591" fmla="*/ 973802 h 1722677"/>
                <a:gd name="connsiteX2592" fmla="*/ 556466 w 1266576"/>
                <a:gd name="connsiteY2592" fmla="*/ 178716 h 1722677"/>
                <a:gd name="connsiteX2593" fmla="*/ 552536 w 1266576"/>
                <a:gd name="connsiteY2593" fmla="*/ 171860 h 1722677"/>
                <a:gd name="connsiteX2594" fmla="*/ 529961 w 1266576"/>
                <a:gd name="connsiteY2594" fmla="*/ 143891 h 1722677"/>
                <a:gd name="connsiteX2595" fmla="*/ 483973 w 1266576"/>
                <a:gd name="connsiteY2595" fmla="*/ 85361 h 1722677"/>
                <a:gd name="connsiteX2596" fmla="*/ 466748 w 1266576"/>
                <a:gd name="connsiteY2596" fmla="*/ 63872 h 1722677"/>
                <a:gd name="connsiteX2597" fmla="*/ 460226 w 1266576"/>
                <a:gd name="connsiteY2597" fmla="*/ 62660 h 1722677"/>
                <a:gd name="connsiteX2598" fmla="*/ 444507 w 1266576"/>
                <a:gd name="connsiteY2598" fmla="*/ 72108 h 1722677"/>
                <a:gd name="connsiteX2599" fmla="*/ 420342 w 1266576"/>
                <a:gd name="connsiteY2599" fmla="*/ 86740 h 1722677"/>
                <a:gd name="connsiteX2600" fmla="*/ 387733 w 1266576"/>
                <a:gd name="connsiteY2600" fmla="*/ 106682 h 1722677"/>
                <a:gd name="connsiteX2601" fmla="*/ 367624 w 1266576"/>
                <a:gd name="connsiteY2601" fmla="*/ 119225 h 1722677"/>
                <a:gd name="connsiteX2602" fmla="*/ 366662 w 1266576"/>
                <a:gd name="connsiteY2602" fmla="*/ 121022 h 1722677"/>
                <a:gd name="connsiteX2603" fmla="*/ 368209 w 1266576"/>
                <a:gd name="connsiteY2603" fmla="*/ 122360 h 1722677"/>
                <a:gd name="connsiteX2604" fmla="*/ 369672 w 1266576"/>
                <a:gd name="connsiteY2604" fmla="*/ 122862 h 1722677"/>
                <a:gd name="connsiteX2605" fmla="*/ 428202 w 1266576"/>
                <a:gd name="connsiteY2605" fmla="*/ 140546 h 1722677"/>
                <a:gd name="connsiteX2606" fmla="*/ 463362 w 1266576"/>
                <a:gd name="connsiteY2606" fmla="*/ 151040 h 1722677"/>
                <a:gd name="connsiteX2607" fmla="*/ 527076 w 1266576"/>
                <a:gd name="connsiteY2607" fmla="*/ 170229 h 1722677"/>
                <a:gd name="connsiteX2608" fmla="*/ 548188 w 1266576"/>
                <a:gd name="connsiteY2608" fmla="*/ 176918 h 1722677"/>
                <a:gd name="connsiteX2609" fmla="*/ 556466 w 1266576"/>
                <a:gd name="connsiteY2609" fmla="*/ 178716 h 1722677"/>
                <a:gd name="connsiteX2610" fmla="*/ 1137166 w 1266576"/>
                <a:gd name="connsiteY2610" fmla="*/ 897045 h 1722677"/>
                <a:gd name="connsiteX2611" fmla="*/ 1136330 w 1266576"/>
                <a:gd name="connsiteY2611" fmla="*/ 896041 h 1722677"/>
                <a:gd name="connsiteX2612" fmla="*/ 1129181 w 1266576"/>
                <a:gd name="connsiteY2612" fmla="*/ 898341 h 1722677"/>
                <a:gd name="connsiteX2613" fmla="*/ 1081856 w 1266576"/>
                <a:gd name="connsiteY2613" fmla="*/ 915816 h 1722677"/>
                <a:gd name="connsiteX2614" fmla="*/ 1040843 w 1266576"/>
                <a:gd name="connsiteY2614" fmla="*/ 930490 h 1722677"/>
                <a:gd name="connsiteX2615" fmla="*/ 1002715 w 1266576"/>
                <a:gd name="connsiteY2615" fmla="*/ 944161 h 1722677"/>
                <a:gd name="connsiteX2616" fmla="*/ 975331 w 1266576"/>
                <a:gd name="connsiteY2616" fmla="*/ 953860 h 1722677"/>
                <a:gd name="connsiteX2617" fmla="*/ 970900 w 1266576"/>
                <a:gd name="connsiteY2617" fmla="*/ 968242 h 1722677"/>
                <a:gd name="connsiteX2618" fmla="*/ 998451 w 1266576"/>
                <a:gd name="connsiteY2618" fmla="*/ 1009589 h 1722677"/>
                <a:gd name="connsiteX2619" fmla="*/ 1013250 w 1266576"/>
                <a:gd name="connsiteY2619" fmla="*/ 1031872 h 1722677"/>
                <a:gd name="connsiteX2620" fmla="*/ 1015550 w 1266576"/>
                <a:gd name="connsiteY2620" fmla="*/ 1034924 h 1722677"/>
                <a:gd name="connsiteX2621" fmla="*/ 1020399 w 1266576"/>
                <a:gd name="connsiteY2621" fmla="*/ 1035259 h 1722677"/>
                <a:gd name="connsiteX2622" fmla="*/ 1037122 w 1266576"/>
                <a:gd name="connsiteY2622" fmla="*/ 1016278 h 1722677"/>
                <a:gd name="connsiteX2623" fmla="*/ 1074498 w 1266576"/>
                <a:gd name="connsiteY2623" fmla="*/ 971796 h 1722677"/>
                <a:gd name="connsiteX2624" fmla="*/ 1082525 w 1266576"/>
                <a:gd name="connsiteY2624" fmla="*/ 962598 h 1722677"/>
                <a:gd name="connsiteX2625" fmla="*/ 1105184 w 1266576"/>
                <a:gd name="connsiteY2625" fmla="*/ 935758 h 1722677"/>
                <a:gd name="connsiteX2626" fmla="*/ 1133362 w 1266576"/>
                <a:gd name="connsiteY2626" fmla="*/ 902312 h 1722677"/>
                <a:gd name="connsiteX2627" fmla="*/ 1137166 w 1266576"/>
                <a:gd name="connsiteY2627" fmla="*/ 897045 h 1722677"/>
                <a:gd name="connsiteX2628" fmla="*/ 358468 w 1266576"/>
                <a:gd name="connsiteY2628" fmla="*/ 125872 h 1722677"/>
                <a:gd name="connsiteX2629" fmla="*/ 355583 w 1266576"/>
                <a:gd name="connsiteY2629" fmla="*/ 127502 h 1722677"/>
                <a:gd name="connsiteX2630" fmla="*/ 340700 w 1266576"/>
                <a:gd name="connsiteY2630" fmla="*/ 138205 h 1722677"/>
                <a:gd name="connsiteX2631" fmla="*/ 269837 w 1266576"/>
                <a:gd name="connsiteY2631" fmla="*/ 190171 h 1722677"/>
                <a:gd name="connsiteX2632" fmla="*/ 269837 w 1266576"/>
                <a:gd name="connsiteY2632" fmla="*/ 194352 h 1722677"/>
                <a:gd name="connsiteX2633" fmla="*/ 271844 w 1266576"/>
                <a:gd name="connsiteY2633" fmla="*/ 195397 h 1722677"/>
                <a:gd name="connsiteX2634" fmla="*/ 334554 w 1266576"/>
                <a:gd name="connsiteY2634" fmla="*/ 225289 h 1722677"/>
                <a:gd name="connsiteX2635" fmla="*/ 361980 w 1266576"/>
                <a:gd name="connsiteY2635" fmla="*/ 238751 h 1722677"/>
                <a:gd name="connsiteX2636" fmla="*/ 404665 w 1266576"/>
                <a:gd name="connsiteY2636" fmla="*/ 259320 h 1722677"/>
                <a:gd name="connsiteX2637" fmla="*/ 417876 w 1266576"/>
                <a:gd name="connsiteY2637" fmla="*/ 265340 h 1722677"/>
                <a:gd name="connsiteX2638" fmla="*/ 419841 w 1266576"/>
                <a:gd name="connsiteY2638" fmla="*/ 265340 h 1722677"/>
                <a:gd name="connsiteX2639" fmla="*/ 419841 w 1266576"/>
                <a:gd name="connsiteY2639" fmla="*/ 263292 h 1722677"/>
                <a:gd name="connsiteX2640" fmla="*/ 419130 w 1266576"/>
                <a:gd name="connsiteY2640" fmla="*/ 261954 h 1722677"/>
                <a:gd name="connsiteX2641" fmla="*/ 405668 w 1266576"/>
                <a:gd name="connsiteY2641" fmla="*/ 231100 h 1722677"/>
                <a:gd name="connsiteX2642" fmla="*/ 386019 w 1266576"/>
                <a:gd name="connsiteY2642" fmla="*/ 186367 h 1722677"/>
                <a:gd name="connsiteX2643" fmla="*/ 367916 w 1266576"/>
                <a:gd name="connsiteY2643" fmla="*/ 144810 h 1722677"/>
                <a:gd name="connsiteX2644" fmla="*/ 360433 w 1266576"/>
                <a:gd name="connsiteY2644" fmla="*/ 128088 h 1722677"/>
                <a:gd name="connsiteX2645" fmla="*/ 358468 w 1266576"/>
                <a:gd name="connsiteY2645" fmla="*/ 125872 h 1722677"/>
                <a:gd name="connsiteX2646" fmla="*/ 1012247 w 1266576"/>
                <a:gd name="connsiteY2646" fmla="*/ 591644 h 1722677"/>
                <a:gd name="connsiteX2647" fmla="*/ 1014128 w 1266576"/>
                <a:gd name="connsiteY2647" fmla="*/ 585498 h 1722677"/>
                <a:gd name="connsiteX2648" fmla="*/ 1020608 w 1266576"/>
                <a:gd name="connsiteY2648" fmla="*/ 556234 h 1722677"/>
                <a:gd name="connsiteX2649" fmla="*/ 1025625 w 1266576"/>
                <a:gd name="connsiteY2649" fmla="*/ 533072 h 1722677"/>
                <a:gd name="connsiteX2650" fmla="*/ 1034530 w 1266576"/>
                <a:gd name="connsiteY2650" fmla="*/ 494317 h 1722677"/>
                <a:gd name="connsiteX2651" fmla="*/ 1045776 w 1266576"/>
                <a:gd name="connsiteY2651" fmla="*/ 445110 h 1722677"/>
                <a:gd name="connsiteX2652" fmla="*/ 1052298 w 1266576"/>
                <a:gd name="connsiteY2652" fmla="*/ 415846 h 1722677"/>
                <a:gd name="connsiteX2653" fmla="*/ 1053176 w 1266576"/>
                <a:gd name="connsiteY2653" fmla="*/ 409783 h 1722677"/>
                <a:gd name="connsiteX2654" fmla="*/ 1051809 w 1266576"/>
                <a:gd name="connsiteY2654" fmla="*/ 407855 h 1722677"/>
                <a:gd name="connsiteX2655" fmla="*/ 1050668 w 1266576"/>
                <a:gd name="connsiteY2655" fmla="*/ 408069 h 1722677"/>
                <a:gd name="connsiteX2656" fmla="*/ 1038836 w 1266576"/>
                <a:gd name="connsiteY2656" fmla="*/ 413337 h 1722677"/>
                <a:gd name="connsiteX2657" fmla="*/ 985114 w 1266576"/>
                <a:gd name="connsiteY2657" fmla="*/ 439216 h 1722677"/>
                <a:gd name="connsiteX2658" fmla="*/ 957480 w 1266576"/>
                <a:gd name="connsiteY2658" fmla="*/ 452343 h 1722677"/>
                <a:gd name="connsiteX2659" fmla="*/ 954595 w 1266576"/>
                <a:gd name="connsiteY2659" fmla="*/ 459492 h 1722677"/>
                <a:gd name="connsiteX2660" fmla="*/ 955766 w 1266576"/>
                <a:gd name="connsiteY2660" fmla="*/ 462293 h 1722677"/>
                <a:gd name="connsiteX2661" fmla="*/ 983776 w 1266576"/>
                <a:gd name="connsiteY2661" fmla="*/ 526801 h 1722677"/>
                <a:gd name="connsiteX2662" fmla="*/ 1009237 w 1266576"/>
                <a:gd name="connsiteY2662" fmla="*/ 584119 h 1722677"/>
                <a:gd name="connsiteX2663" fmla="*/ 1012247 w 1266576"/>
                <a:gd name="connsiteY2663" fmla="*/ 591644 h 1722677"/>
                <a:gd name="connsiteX2664" fmla="*/ 310390 w 1266576"/>
                <a:gd name="connsiteY2664" fmla="*/ 271151 h 1722677"/>
                <a:gd name="connsiteX2665" fmla="*/ 310390 w 1266576"/>
                <a:gd name="connsiteY2665" fmla="*/ 271151 h 1722677"/>
                <a:gd name="connsiteX2666" fmla="*/ 357047 w 1266576"/>
                <a:gd name="connsiteY2666" fmla="*/ 270106 h 1722677"/>
                <a:gd name="connsiteX2667" fmla="*/ 408260 w 1266576"/>
                <a:gd name="connsiteY2667" fmla="*/ 269354 h 1722677"/>
                <a:gd name="connsiteX2668" fmla="*/ 412065 w 1266576"/>
                <a:gd name="connsiteY2668" fmla="*/ 269103 h 1722677"/>
                <a:gd name="connsiteX2669" fmla="*/ 413193 w 1266576"/>
                <a:gd name="connsiteY2669" fmla="*/ 268350 h 1722677"/>
                <a:gd name="connsiteX2670" fmla="*/ 412734 w 1266576"/>
                <a:gd name="connsiteY2670" fmla="*/ 267096 h 1722677"/>
                <a:gd name="connsiteX2671" fmla="*/ 409389 w 1266576"/>
                <a:gd name="connsiteY2671" fmla="*/ 265298 h 1722677"/>
                <a:gd name="connsiteX2672" fmla="*/ 374815 w 1266576"/>
                <a:gd name="connsiteY2672" fmla="*/ 248910 h 1722677"/>
                <a:gd name="connsiteX2673" fmla="*/ 321093 w 1266576"/>
                <a:gd name="connsiteY2673" fmla="*/ 223031 h 1722677"/>
                <a:gd name="connsiteX2674" fmla="*/ 294211 w 1266576"/>
                <a:gd name="connsiteY2674" fmla="*/ 210238 h 1722677"/>
                <a:gd name="connsiteX2675" fmla="*/ 272889 w 1266576"/>
                <a:gd name="connsiteY2675" fmla="*/ 199870 h 1722677"/>
                <a:gd name="connsiteX2676" fmla="*/ 265029 w 1266576"/>
                <a:gd name="connsiteY2676" fmla="*/ 196902 h 1722677"/>
                <a:gd name="connsiteX2677" fmla="*/ 262270 w 1266576"/>
                <a:gd name="connsiteY2677" fmla="*/ 197571 h 1722677"/>
                <a:gd name="connsiteX2678" fmla="*/ 259553 w 1266576"/>
                <a:gd name="connsiteY2678" fmla="*/ 200247 h 1722677"/>
                <a:gd name="connsiteX2679" fmla="*/ 236600 w 1266576"/>
                <a:gd name="connsiteY2679" fmla="*/ 229804 h 1722677"/>
                <a:gd name="connsiteX2680" fmla="*/ 214694 w 1266576"/>
                <a:gd name="connsiteY2680" fmla="*/ 258275 h 1722677"/>
                <a:gd name="connsiteX2681" fmla="*/ 206959 w 1266576"/>
                <a:gd name="connsiteY2681" fmla="*/ 268727 h 1722677"/>
                <a:gd name="connsiteX2682" fmla="*/ 208715 w 1266576"/>
                <a:gd name="connsiteY2682" fmla="*/ 272907 h 1722677"/>
                <a:gd name="connsiteX2683" fmla="*/ 220128 w 1266576"/>
                <a:gd name="connsiteY2683" fmla="*/ 272907 h 1722677"/>
                <a:gd name="connsiteX2684" fmla="*/ 277488 w 1266576"/>
                <a:gd name="connsiteY2684" fmla="*/ 271611 h 1722677"/>
                <a:gd name="connsiteX2685" fmla="*/ 951627 w 1266576"/>
                <a:gd name="connsiteY2685" fmla="*/ 450922 h 1722677"/>
                <a:gd name="connsiteX2686" fmla="*/ 954679 w 1266576"/>
                <a:gd name="connsiteY2686" fmla="*/ 449793 h 1722677"/>
                <a:gd name="connsiteX2687" fmla="*/ 993350 w 1266576"/>
                <a:gd name="connsiteY2687" fmla="*/ 431481 h 1722677"/>
                <a:gd name="connsiteX2688" fmla="*/ 1040968 w 1266576"/>
                <a:gd name="connsiteY2688" fmla="*/ 408738 h 1722677"/>
                <a:gd name="connsiteX2689" fmla="*/ 1048326 w 1266576"/>
                <a:gd name="connsiteY2689" fmla="*/ 404558 h 1722677"/>
                <a:gd name="connsiteX2690" fmla="*/ 1048535 w 1266576"/>
                <a:gd name="connsiteY2690" fmla="*/ 400084 h 1722677"/>
                <a:gd name="connsiteX2691" fmla="*/ 1034237 w 1266576"/>
                <a:gd name="connsiteY2691" fmla="*/ 392810 h 1722677"/>
                <a:gd name="connsiteX2692" fmla="*/ 1000792 w 1266576"/>
                <a:gd name="connsiteY2692" fmla="*/ 376338 h 1722677"/>
                <a:gd name="connsiteX2693" fmla="*/ 980306 w 1266576"/>
                <a:gd name="connsiteY2693" fmla="*/ 365970 h 1722677"/>
                <a:gd name="connsiteX2694" fmla="*/ 936325 w 1266576"/>
                <a:gd name="connsiteY2694" fmla="*/ 344481 h 1722677"/>
                <a:gd name="connsiteX2695" fmla="*/ 902880 w 1266576"/>
                <a:gd name="connsiteY2695" fmla="*/ 327758 h 1722677"/>
                <a:gd name="connsiteX2696" fmla="*/ 900246 w 1266576"/>
                <a:gd name="connsiteY2696" fmla="*/ 327758 h 1722677"/>
                <a:gd name="connsiteX2697" fmla="*/ 900246 w 1266576"/>
                <a:gd name="connsiteY2697" fmla="*/ 329890 h 1722677"/>
                <a:gd name="connsiteX2698" fmla="*/ 902043 w 1266576"/>
                <a:gd name="connsiteY2698" fmla="*/ 334907 h 1722677"/>
                <a:gd name="connsiteX2699" fmla="*/ 918097 w 1266576"/>
                <a:gd name="connsiteY2699" fmla="*/ 372951 h 1722677"/>
                <a:gd name="connsiteX2700" fmla="*/ 942304 w 1266576"/>
                <a:gd name="connsiteY2700" fmla="*/ 430771 h 1722677"/>
                <a:gd name="connsiteX2701" fmla="*/ 950122 w 1266576"/>
                <a:gd name="connsiteY2701" fmla="*/ 448246 h 1722677"/>
                <a:gd name="connsiteX2702" fmla="*/ 951627 w 1266576"/>
                <a:gd name="connsiteY2702" fmla="*/ 451214 h 1722677"/>
                <a:gd name="connsiteX2703" fmla="*/ 912161 w 1266576"/>
                <a:gd name="connsiteY2703" fmla="*/ 1682682 h 1722677"/>
                <a:gd name="connsiteX2704" fmla="*/ 913958 w 1266576"/>
                <a:gd name="connsiteY2704" fmla="*/ 1682682 h 1722677"/>
                <a:gd name="connsiteX2705" fmla="*/ 914669 w 1266576"/>
                <a:gd name="connsiteY2705" fmla="*/ 1682682 h 1722677"/>
                <a:gd name="connsiteX2706" fmla="*/ 915380 w 1266576"/>
                <a:gd name="connsiteY2706" fmla="*/ 1680968 h 1722677"/>
                <a:gd name="connsiteX2707" fmla="*/ 912453 w 1266576"/>
                <a:gd name="connsiteY2707" fmla="*/ 1677457 h 1722677"/>
                <a:gd name="connsiteX2708" fmla="*/ 879008 w 1266576"/>
                <a:gd name="connsiteY2708" fmla="*/ 1644011 h 1722677"/>
                <a:gd name="connsiteX2709" fmla="*/ 842134 w 1266576"/>
                <a:gd name="connsiteY2709" fmla="*/ 1607304 h 1722677"/>
                <a:gd name="connsiteX2710" fmla="*/ 822610 w 1266576"/>
                <a:gd name="connsiteY2710" fmla="*/ 1587864 h 1722677"/>
                <a:gd name="connsiteX2711" fmla="*/ 816214 w 1266576"/>
                <a:gd name="connsiteY2711" fmla="*/ 1587864 h 1722677"/>
                <a:gd name="connsiteX2712" fmla="*/ 799700 w 1266576"/>
                <a:gd name="connsiteY2712" fmla="*/ 1602747 h 1722677"/>
                <a:gd name="connsiteX2713" fmla="*/ 779758 w 1266576"/>
                <a:gd name="connsiteY2713" fmla="*/ 1620641 h 1722677"/>
                <a:gd name="connsiteX2714" fmla="*/ 743177 w 1266576"/>
                <a:gd name="connsiteY2714" fmla="*/ 1653167 h 1722677"/>
                <a:gd name="connsiteX2715" fmla="*/ 741713 w 1266576"/>
                <a:gd name="connsiteY2715" fmla="*/ 1654923 h 1722677"/>
                <a:gd name="connsiteX2716" fmla="*/ 741893 w 1266576"/>
                <a:gd name="connsiteY2716" fmla="*/ 1657163 h 1722677"/>
                <a:gd name="connsiteX2717" fmla="*/ 742340 w 1266576"/>
                <a:gd name="connsiteY2717" fmla="*/ 1657431 h 1722677"/>
                <a:gd name="connsiteX2718" fmla="*/ 746061 w 1266576"/>
                <a:gd name="connsiteY2718" fmla="*/ 1658225 h 1722677"/>
                <a:gd name="connsiteX2719" fmla="*/ 785360 w 1266576"/>
                <a:gd name="connsiteY2719" fmla="*/ 1664120 h 1722677"/>
                <a:gd name="connsiteX2720" fmla="*/ 837619 w 1266576"/>
                <a:gd name="connsiteY2720" fmla="*/ 1671938 h 1722677"/>
                <a:gd name="connsiteX2721" fmla="*/ 887536 w 1266576"/>
                <a:gd name="connsiteY2721" fmla="*/ 1679505 h 1722677"/>
                <a:gd name="connsiteX2722" fmla="*/ 912161 w 1266576"/>
                <a:gd name="connsiteY2722" fmla="*/ 1682766 h 1722677"/>
                <a:gd name="connsiteX2723" fmla="*/ 621769 w 1266576"/>
                <a:gd name="connsiteY2723" fmla="*/ 1098346 h 1722677"/>
                <a:gd name="connsiteX2724" fmla="*/ 626159 w 1266576"/>
                <a:gd name="connsiteY2724" fmla="*/ 1108505 h 1722677"/>
                <a:gd name="connsiteX2725" fmla="*/ 648316 w 1266576"/>
                <a:gd name="connsiteY2725" fmla="*/ 1148723 h 1722677"/>
                <a:gd name="connsiteX2726" fmla="*/ 663660 w 1266576"/>
                <a:gd name="connsiteY2726" fmla="*/ 1177988 h 1722677"/>
                <a:gd name="connsiteX2727" fmla="*/ 683142 w 1266576"/>
                <a:gd name="connsiteY2727" fmla="*/ 1213566 h 1722677"/>
                <a:gd name="connsiteX2728" fmla="*/ 703334 w 1266576"/>
                <a:gd name="connsiteY2728" fmla="*/ 1250481 h 1722677"/>
                <a:gd name="connsiteX2729" fmla="*/ 716629 w 1266576"/>
                <a:gd name="connsiteY2729" fmla="*/ 1275565 h 1722677"/>
                <a:gd name="connsiteX2730" fmla="*/ 722733 w 1266576"/>
                <a:gd name="connsiteY2730" fmla="*/ 1286143 h 1722677"/>
                <a:gd name="connsiteX2731" fmla="*/ 724029 w 1266576"/>
                <a:gd name="connsiteY2731" fmla="*/ 1286644 h 1722677"/>
                <a:gd name="connsiteX2732" fmla="*/ 724865 w 1266576"/>
                <a:gd name="connsiteY2732" fmla="*/ 1285641 h 1722677"/>
                <a:gd name="connsiteX2733" fmla="*/ 724447 w 1266576"/>
                <a:gd name="connsiteY2733" fmla="*/ 1278032 h 1722677"/>
                <a:gd name="connsiteX2734" fmla="*/ 721604 w 1266576"/>
                <a:gd name="connsiteY2734" fmla="*/ 1219126 h 1722677"/>
                <a:gd name="connsiteX2735" fmla="*/ 719347 w 1266576"/>
                <a:gd name="connsiteY2735" fmla="*/ 1180914 h 1722677"/>
                <a:gd name="connsiteX2736" fmla="*/ 718594 w 1266576"/>
                <a:gd name="connsiteY2736" fmla="*/ 1158757 h 1722677"/>
                <a:gd name="connsiteX2737" fmla="*/ 717340 w 1266576"/>
                <a:gd name="connsiteY2737" fmla="*/ 1137351 h 1722677"/>
                <a:gd name="connsiteX2738" fmla="*/ 712741 w 1266576"/>
                <a:gd name="connsiteY2738" fmla="*/ 1131206 h 1722677"/>
                <a:gd name="connsiteX2739" fmla="*/ 694764 w 1266576"/>
                <a:gd name="connsiteY2739" fmla="*/ 1124684 h 1722677"/>
                <a:gd name="connsiteX2740" fmla="*/ 657514 w 1266576"/>
                <a:gd name="connsiteY2740" fmla="*/ 1110846 h 1722677"/>
                <a:gd name="connsiteX2741" fmla="*/ 630214 w 1266576"/>
                <a:gd name="connsiteY2741" fmla="*/ 1100812 h 1722677"/>
                <a:gd name="connsiteX2742" fmla="*/ 621769 w 1266576"/>
                <a:gd name="connsiteY2742" fmla="*/ 1098346 h 1722677"/>
                <a:gd name="connsiteX2743" fmla="*/ 790377 w 1266576"/>
                <a:gd name="connsiteY2743" fmla="*/ 1237187 h 1722677"/>
                <a:gd name="connsiteX2744" fmla="*/ 786614 w 1266576"/>
                <a:gd name="connsiteY2744" fmla="*/ 1240322 h 1722677"/>
                <a:gd name="connsiteX2745" fmla="*/ 766672 w 1266576"/>
                <a:gd name="connsiteY2745" fmla="*/ 1261477 h 1722677"/>
                <a:gd name="connsiteX2746" fmla="*/ 737407 w 1266576"/>
                <a:gd name="connsiteY2746" fmla="*/ 1291703 h 1722677"/>
                <a:gd name="connsiteX2747" fmla="*/ 733645 w 1266576"/>
                <a:gd name="connsiteY2747" fmla="*/ 1296511 h 1722677"/>
                <a:gd name="connsiteX2748" fmla="*/ 734109 w 1266576"/>
                <a:gd name="connsiteY2748" fmla="*/ 1298768 h 1722677"/>
                <a:gd name="connsiteX2749" fmla="*/ 734564 w 1266576"/>
                <a:gd name="connsiteY2749" fmla="*/ 1298977 h 1722677"/>
                <a:gd name="connsiteX2750" fmla="*/ 746897 w 1266576"/>
                <a:gd name="connsiteY2750" fmla="*/ 1303158 h 1722677"/>
                <a:gd name="connsiteX2751" fmla="*/ 770936 w 1266576"/>
                <a:gd name="connsiteY2751" fmla="*/ 1310892 h 1722677"/>
                <a:gd name="connsiteX2752" fmla="*/ 816381 w 1266576"/>
                <a:gd name="connsiteY2752" fmla="*/ 1324229 h 1722677"/>
                <a:gd name="connsiteX2753" fmla="*/ 843430 w 1266576"/>
                <a:gd name="connsiteY2753" fmla="*/ 1332590 h 1722677"/>
                <a:gd name="connsiteX2754" fmla="*/ 896734 w 1266576"/>
                <a:gd name="connsiteY2754" fmla="*/ 1349062 h 1722677"/>
                <a:gd name="connsiteX2755" fmla="*/ 908524 w 1266576"/>
                <a:gd name="connsiteY2755" fmla="*/ 1352323 h 1722677"/>
                <a:gd name="connsiteX2756" fmla="*/ 910279 w 1266576"/>
                <a:gd name="connsiteY2756" fmla="*/ 1351529 h 1722677"/>
                <a:gd name="connsiteX2757" fmla="*/ 909820 w 1266576"/>
                <a:gd name="connsiteY2757" fmla="*/ 1350191 h 1722677"/>
                <a:gd name="connsiteX2758" fmla="*/ 890505 w 1266576"/>
                <a:gd name="connsiteY2758" fmla="*/ 1331712 h 1722677"/>
                <a:gd name="connsiteX2759" fmla="*/ 864961 w 1266576"/>
                <a:gd name="connsiteY2759" fmla="*/ 1307590 h 1722677"/>
                <a:gd name="connsiteX2760" fmla="*/ 841800 w 1266576"/>
                <a:gd name="connsiteY2760" fmla="*/ 1285390 h 1722677"/>
                <a:gd name="connsiteX2761" fmla="*/ 796857 w 1266576"/>
                <a:gd name="connsiteY2761" fmla="*/ 1242831 h 1722677"/>
                <a:gd name="connsiteX2762" fmla="*/ 790377 w 1266576"/>
                <a:gd name="connsiteY2762" fmla="*/ 1237187 h 1722677"/>
                <a:gd name="connsiteX2763" fmla="*/ 833773 w 1266576"/>
                <a:gd name="connsiteY2763" fmla="*/ 33478 h 1722677"/>
                <a:gd name="connsiteX2764" fmla="*/ 831891 w 1266576"/>
                <a:gd name="connsiteY2764" fmla="*/ 35736 h 1722677"/>
                <a:gd name="connsiteX2765" fmla="*/ 825871 w 1266576"/>
                <a:gd name="connsiteY2765" fmla="*/ 52459 h 1722677"/>
                <a:gd name="connsiteX2766" fmla="*/ 810193 w 1266576"/>
                <a:gd name="connsiteY2766" fmla="*/ 100370 h 1722677"/>
                <a:gd name="connsiteX2767" fmla="*/ 808939 w 1266576"/>
                <a:gd name="connsiteY2767" fmla="*/ 104550 h 1722677"/>
                <a:gd name="connsiteX2768" fmla="*/ 810850 w 1266576"/>
                <a:gd name="connsiteY2768" fmla="*/ 108683 h 1722677"/>
                <a:gd name="connsiteX2769" fmla="*/ 810988 w 1266576"/>
                <a:gd name="connsiteY2769" fmla="*/ 108731 h 1722677"/>
                <a:gd name="connsiteX2770" fmla="*/ 823530 w 1266576"/>
                <a:gd name="connsiteY2770" fmla="*/ 114375 h 1722677"/>
                <a:gd name="connsiteX2771" fmla="*/ 871692 w 1266576"/>
                <a:gd name="connsiteY2771" fmla="*/ 135989 h 1722677"/>
                <a:gd name="connsiteX2772" fmla="*/ 912286 w 1266576"/>
                <a:gd name="connsiteY2772" fmla="*/ 153841 h 1722677"/>
                <a:gd name="connsiteX2773" fmla="*/ 964043 w 1266576"/>
                <a:gd name="connsiteY2773" fmla="*/ 176709 h 1722677"/>
                <a:gd name="connsiteX2774" fmla="*/ 969645 w 1266576"/>
                <a:gd name="connsiteY2774" fmla="*/ 178674 h 1722677"/>
                <a:gd name="connsiteX2775" fmla="*/ 966468 w 1266576"/>
                <a:gd name="connsiteY2775" fmla="*/ 173281 h 1722677"/>
                <a:gd name="connsiteX2776" fmla="*/ 962287 w 1266576"/>
                <a:gd name="connsiteY2776" fmla="*/ 168724 h 1722677"/>
                <a:gd name="connsiteX2777" fmla="*/ 939712 w 1266576"/>
                <a:gd name="connsiteY2777" fmla="*/ 144810 h 1722677"/>
                <a:gd name="connsiteX2778" fmla="*/ 900915 w 1266576"/>
                <a:gd name="connsiteY2778" fmla="*/ 103672 h 1722677"/>
                <a:gd name="connsiteX2779" fmla="*/ 886031 w 1266576"/>
                <a:gd name="connsiteY2779" fmla="*/ 88246 h 1722677"/>
                <a:gd name="connsiteX2780" fmla="*/ 846440 w 1266576"/>
                <a:gd name="connsiteY2780" fmla="*/ 45811 h 1722677"/>
                <a:gd name="connsiteX2781" fmla="*/ 835779 w 1266576"/>
                <a:gd name="connsiteY2781" fmla="*/ 34858 h 1722677"/>
                <a:gd name="connsiteX2782" fmla="*/ 833773 w 1266576"/>
                <a:gd name="connsiteY2782" fmla="*/ 33478 h 1722677"/>
                <a:gd name="connsiteX2783" fmla="*/ 1213464 w 1266576"/>
                <a:gd name="connsiteY2783" fmla="*/ 573584 h 1722677"/>
                <a:gd name="connsiteX2784" fmla="*/ 1211917 w 1266576"/>
                <a:gd name="connsiteY2784" fmla="*/ 573584 h 1722677"/>
                <a:gd name="connsiteX2785" fmla="*/ 1208238 w 1266576"/>
                <a:gd name="connsiteY2785" fmla="*/ 580189 h 1722677"/>
                <a:gd name="connsiteX2786" fmla="*/ 1186959 w 1266576"/>
                <a:gd name="connsiteY2786" fmla="*/ 623376 h 1722677"/>
                <a:gd name="connsiteX2787" fmla="*/ 1170779 w 1266576"/>
                <a:gd name="connsiteY2787" fmla="*/ 654606 h 1722677"/>
                <a:gd name="connsiteX2788" fmla="*/ 1170779 w 1266576"/>
                <a:gd name="connsiteY2788" fmla="*/ 665977 h 1722677"/>
                <a:gd name="connsiteX2789" fmla="*/ 1186499 w 1266576"/>
                <a:gd name="connsiteY2789" fmla="*/ 694782 h 1722677"/>
                <a:gd name="connsiteX2790" fmla="*/ 1203598 w 1266576"/>
                <a:gd name="connsiteY2790" fmla="*/ 726388 h 1722677"/>
                <a:gd name="connsiteX2791" fmla="*/ 1227721 w 1266576"/>
                <a:gd name="connsiteY2791" fmla="*/ 771498 h 1722677"/>
                <a:gd name="connsiteX2792" fmla="*/ 1243398 w 1266576"/>
                <a:gd name="connsiteY2792" fmla="*/ 800345 h 1722677"/>
                <a:gd name="connsiteX2793" fmla="*/ 1249460 w 1266576"/>
                <a:gd name="connsiteY2793" fmla="*/ 810044 h 1722677"/>
                <a:gd name="connsiteX2794" fmla="*/ 1250296 w 1266576"/>
                <a:gd name="connsiteY2794" fmla="*/ 808330 h 1722677"/>
                <a:gd name="connsiteX2795" fmla="*/ 1215429 w 1266576"/>
                <a:gd name="connsiteY2795" fmla="*/ 584788 h 1722677"/>
                <a:gd name="connsiteX2796" fmla="*/ 1213464 w 1266576"/>
                <a:gd name="connsiteY2796" fmla="*/ 573584 h 1722677"/>
                <a:gd name="connsiteX2797" fmla="*/ 556592 w 1266576"/>
                <a:gd name="connsiteY2797" fmla="*/ 82351 h 1722677"/>
                <a:gd name="connsiteX2798" fmla="*/ 556884 w 1266576"/>
                <a:gd name="connsiteY2798" fmla="*/ 82351 h 1722677"/>
                <a:gd name="connsiteX2799" fmla="*/ 556048 w 1266576"/>
                <a:gd name="connsiteY2799" fmla="*/ 64039 h 1722677"/>
                <a:gd name="connsiteX2800" fmla="*/ 554710 w 1266576"/>
                <a:gd name="connsiteY2800" fmla="*/ 37325 h 1722677"/>
                <a:gd name="connsiteX2801" fmla="*/ 553247 w 1266576"/>
                <a:gd name="connsiteY2801" fmla="*/ 20602 h 1722677"/>
                <a:gd name="connsiteX2802" fmla="*/ 549526 w 1266576"/>
                <a:gd name="connsiteY2802" fmla="*/ 18888 h 1722677"/>
                <a:gd name="connsiteX2803" fmla="*/ 528623 w 1266576"/>
                <a:gd name="connsiteY2803" fmla="*/ 28796 h 1722677"/>
                <a:gd name="connsiteX2804" fmla="*/ 475235 w 1266576"/>
                <a:gd name="connsiteY2804" fmla="*/ 54884 h 1722677"/>
                <a:gd name="connsiteX2805" fmla="*/ 472978 w 1266576"/>
                <a:gd name="connsiteY2805" fmla="*/ 65419 h 1722677"/>
                <a:gd name="connsiteX2806" fmla="*/ 498522 w 1266576"/>
                <a:gd name="connsiteY2806" fmla="*/ 97861 h 1722677"/>
                <a:gd name="connsiteX2807" fmla="*/ 540329 w 1266576"/>
                <a:gd name="connsiteY2807" fmla="*/ 150663 h 1722677"/>
                <a:gd name="connsiteX2808" fmla="*/ 558389 w 1266576"/>
                <a:gd name="connsiteY2808" fmla="*/ 173406 h 1722677"/>
                <a:gd name="connsiteX2809" fmla="*/ 560271 w 1266576"/>
                <a:gd name="connsiteY2809" fmla="*/ 174159 h 1722677"/>
                <a:gd name="connsiteX2810" fmla="*/ 561232 w 1266576"/>
                <a:gd name="connsiteY2810" fmla="*/ 172403 h 1722677"/>
                <a:gd name="connsiteX2811" fmla="*/ 560731 w 1266576"/>
                <a:gd name="connsiteY2811" fmla="*/ 154050 h 1722677"/>
                <a:gd name="connsiteX2812" fmla="*/ 557511 w 1266576"/>
                <a:gd name="connsiteY2812" fmla="*/ 92217 h 1722677"/>
                <a:gd name="connsiteX2813" fmla="*/ 556592 w 1266576"/>
                <a:gd name="connsiteY2813" fmla="*/ 82351 h 1722677"/>
                <a:gd name="connsiteX2814" fmla="*/ 1216014 w 1266576"/>
                <a:gd name="connsiteY2814" fmla="*/ 1129910 h 1722677"/>
                <a:gd name="connsiteX2815" fmla="*/ 1214677 w 1266576"/>
                <a:gd name="connsiteY2815" fmla="*/ 1129408 h 1722677"/>
                <a:gd name="connsiteX2816" fmla="*/ 1207946 w 1266576"/>
                <a:gd name="connsiteY2816" fmla="*/ 1140362 h 1722677"/>
                <a:gd name="connsiteX2817" fmla="*/ 1193062 w 1266576"/>
                <a:gd name="connsiteY2817" fmla="*/ 1167076 h 1722677"/>
                <a:gd name="connsiteX2818" fmla="*/ 1180311 w 1266576"/>
                <a:gd name="connsiteY2818" fmla="*/ 1188816 h 1722677"/>
                <a:gd name="connsiteX2819" fmla="*/ 1158446 w 1266576"/>
                <a:gd name="connsiteY2819" fmla="*/ 1227404 h 1722677"/>
                <a:gd name="connsiteX2820" fmla="*/ 1147702 w 1266576"/>
                <a:gd name="connsiteY2820" fmla="*/ 1245924 h 1722677"/>
                <a:gd name="connsiteX2821" fmla="*/ 1140595 w 1266576"/>
                <a:gd name="connsiteY2821" fmla="*/ 1258466 h 1722677"/>
                <a:gd name="connsiteX2822" fmla="*/ 1139131 w 1266576"/>
                <a:gd name="connsiteY2822" fmla="*/ 1269211 h 1722677"/>
                <a:gd name="connsiteX2823" fmla="*/ 1154642 w 1266576"/>
                <a:gd name="connsiteY2823" fmla="*/ 1325190 h 1722677"/>
                <a:gd name="connsiteX2824" fmla="*/ 1156063 w 1266576"/>
                <a:gd name="connsiteY2824" fmla="*/ 1336437 h 1722677"/>
                <a:gd name="connsiteX2825" fmla="*/ 1157986 w 1266576"/>
                <a:gd name="connsiteY2825" fmla="*/ 1342039 h 1722677"/>
                <a:gd name="connsiteX2826" fmla="*/ 1169149 w 1266576"/>
                <a:gd name="connsiteY2826" fmla="*/ 1357549 h 1722677"/>
                <a:gd name="connsiteX2827" fmla="*/ 1170696 w 1266576"/>
                <a:gd name="connsiteY2827" fmla="*/ 1359221 h 1722677"/>
                <a:gd name="connsiteX2828" fmla="*/ 1172941 w 1266576"/>
                <a:gd name="connsiteY2828" fmla="*/ 1359226 h 1722677"/>
                <a:gd name="connsiteX2829" fmla="*/ 1173246 w 1266576"/>
                <a:gd name="connsiteY2829" fmla="*/ 1358803 h 1722677"/>
                <a:gd name="connsiteX2830" fmla="*/ 1174417 w 1266576"/>
                <a:gd name="connsiteY2830" fmla="*/ 1355166 h 1722677"/>
                <a:gd name="connsiteX2831" fmla="*/ 1176423 w 1266576"/>
                <a:gd name="connsiteY2831" fmla="*/ 1343878 h 1722677"/>
                <a:gd name="connsiteX2832" fmla="*/ 1185788 w 1266576"/>
                <a:gd name="connsiteY2832" fmla="*/ 1295048 h 1722677"/>
                <a:gd name="connsiteX2833" fmla="*/ 1191098 w 1266576"/>
                <a:gd name="connsiteY2833" fmla="*/ 1264947 h 1722677"/>
                <a:gd name="connsiteX2834" fmla="*/ 1207820 w 1266576"/>
                <a:gd name="connsiteY2834" fmla="*/ 1175521 h 1722677"/>
                <a:gd name="connsiteX2835" fmla="*/ 1210036 w 1266576"/>
                <a:gd name="connsiteY2835" fmla="*/ 1163523 h 1722677"/>
                <a:gd name="connsiteX2836" fmla="*/ 1214217 w 1266576"/>
                <a:gd name="connsiteY2836" fmla="*/ 1140947 h 1722677"/>
                <a:gd name="connsiteX2837" fmla="*/ 1216014 w 1266576"/>
                <a:gd name="connsiteY2837" fmla="*/ 1129910 h 1722677"/>
                <a:gd name="connsiteX2838" fmla="*/ 946150 w 1266576"/>
                <a:gd name="connsiteY2838" fmla="*/ 1682850 h 1722677"/>
                <a:gd name="connsiteX2839" fmla="*/ 946150 w 1266576"/>
                <a:gd name="connsiteY2839" fmla="*/ 1683101 h 1722677"/>
                <a:gd name="connsiteX2840" fmla="*/ 1001043 w 1266576"/>
                <a:gd name="connsiteY2840" fmla="*/ 1678334 h 1722677"/>
                <a:gd name="connsiteX2841" fmla="*/ 1033861 w 1266576"/>
                <a:gd name="connsiteY2841" fmla="*/ 1675910 h 1722677"/>
                <a:gd name="connsiteX2842" fmla="*/ 1052925 w 1266576"/>
                <a:gd name="connsiteY2842" fmla="*/ 1674405 h 1722677"/>
                <a:gd name="connsiteX2843" fmla="*/ 1057106 w 1266576"/>
                <a:gd name="connsiteY2843" fmla="*/ 1670224 h 1722677"/>
                <a:gd name="connsiteX2844" fmla="*/ 1055266 w 1266576"/>
                <a:gd name="connsiteY2844" fmla="*/ 1639705 h 1722677"/>
                <a:gd name="connsiteX2845" fmla="*/ 1053051 w 1266576"/>
                <a:gd name="connsiteY2845" fmla="*/ 1610691 h 1722677"/>
                <a:gd name="connsiteX2846" fmla="*/ 1051086 w 1266576"/>
                <a:gd name="connsiteY2846" fmla="*/ 1578667 h 1722677"/>
                <a:gd name="connsiteX2847" fmla="*/ 1050626 w 1266576"/>
                <a:gd name="connsiteY2847" fmla="*/ 1575656 h 1722677"/>
                <a:gd name="connsiteX2848" fmla="*/ 1047198 w 1266576"/>
                <a:gd name="connsiteY2848" fmla="*/ 1574570 h 1722677"/>
                <a:gd name="connsiteX2849" fmla="*/ 1041470 w 1266576"/>
                <a:gd name="connsiteY2849" fmla="*/ 1579628 h 1722677"/>
                <a:gd name="connsiteX2850" fmla="*/ 986661 w 1266576"/>
                <a:gd name="connsiteY2850" fmla="*/ 1630800 h 1722677"/>
                <a:gd name="connsiteX2851" fmla="*/ 966259 w 1266576"/>
                <a:gd name="connsiteY2851" fmla="*/ 1650324 h 1722677"/>
                <a:gd name="connsiteX2852" fmla="*/ 935907 w 1266576"/>
                <a:gd name="connsiteY2852" fmla="*/ 1678334 h 1722677"/>
                <a:gd name="connsiteX2853" fmla="*/ 935364 w 1266576"/>
                <a:gd name="connsiteY2853" fmla="*/ 1678836 h 1722677"/>
                <a:gd name="connsiteX2854" fmla="*/ 932813 w 1266576"/>
                <a:gd name="connsiteY2854" fmla="*/ 1683017 h 1722677"/>
                <a:gd name="connsiteX2855" fmla="*/ 936994 w 1266576"/>
                <a:gd name="connsiteY2855" fmla="*/ 1683602 h 1722677"/>
                <a:gd name="connsiteX2856" fmla="*/ 946150 w 1266576"/>
                <a:gd name="connsiteY2856" fmla="*/ 1682850 h 1722677"/>
                <a:gd name="connsiteX2857" fmla="*/ 515997 w 1266576"/>
                <a:gd name="connsiteY2857" fmla="*/ 1255707 h 1722677"/>
                <a:gd name="connsiteX2858" fmla="*/ 514910 w 1266576"/>
                <a:gd name="connsiteY2858" fmla="*/ 1245464 h 1722677"/>
                <a:gd name="connsiteX2859" fmla="*/ 511942 w 1266576"/>
                <a:gd name="connsiteY2859" fmla="*/ 1203657 h 1722677"/>
                <a:gd name="connsiteX2860" fmla="*/ 510311 w 1266576"/>
                <a:gd name="connsiteY2860" fmla="*/ 1183088 h 1722677"/>
                <a:gd name="connsiteX2861" fmla="*/ 508263 w 1266576"/>
                <a:gd name="connsiteY2861" fmla="*/ 1150312 h 1722677"/>
                <a:gd name="connsiteX2862" fmla="*/ 507050 w 1266576"/>
                <a:gd name="connsiteY2862" fmla="*/ 1139693 h 1722677"/>
                <a:gd name="connsiteX2863" fmla="*/ 504429 w 1266576"/>
                <a:gd name="connsiteY2863" fmla="*/ 1137577 h 1722677"/>
                <a:gd name="connsiteX2864" fmla="*/ 503622 w 1266576"/>
                <a:gd name="connsiteY2864" fmla="*/ 1137811 h 1722677"/>
                <a:gd name="connsiteX2865" fmla="*/ 498104 w 1266576"/>
                <a:gd name="connsiteY2865" fmla="*/ 1140403 h 1722677"/>
                <a:gd name="connsiteX2866" fmla="*/ 450903 w 1266576"/>
                <a:gd name="connsiteY2866" fmla="*/ 1163899 h 1722677"/>
                <a:gd name="connsiteX2867" fmla="*/ 412692 w 1266576"/>
                <a:gd name="connsiteY2867" fmla="*/ 1183172 h 1722677"/>
                <a:gd name="connsiteX2868" fmla="*/ 412357 w 1266576"/>
                <a:gd name="connsiteY2868" fmla="*/ 1191282 h 1722677"/>
                <a:gd name="connsiteX2869" fmla="*/ 467543 w 1266576"/>
                <a:gd name="connsiteY2869" fmla="*/ 1226902 h 1722677"/>
                <a:gd name="connsiteX2870" fmla="*/ 510520 w 1266576"/>
                <a:gd name="connsiteY2870" fmla="*/ 1254704 h 1722677"/>
                <a:gd name="connsiteX2871" fmla="*/ 514701 w 1266576"/>
                <a:gd name="connsiteY2871" fmla="*/ 1256669 h 1722677"/>
                <a:gd name="connsiteX2872" fmla="*/ 515997 w 1266576"/>
                <a:gd name="connsiteY2872" fmla="*/ 1255707 h 1722677"/>
                <a:gd name="connsiteX2873" fmla="*/ 916676 w 1266576"/>
                <a:gd name="connsiteY2873" fmla="*/ 1350567 h 1722677"/>
                <a:gd name="connsiteX2874" fmla="*/ 916676 w 1266576"/>
                <a:gd name="connsiteY2874" fmla="*/ 1346387 h 1722677"/>
                <a:gd name="connsiteX2875" fmla="*/ 914544 w 1266576"/>
                <a:gd name="connsiteY2875" fmla="*/ 1334346 h 1722677"/>
                <a:gd name="connsiteX2876" fmla="*/ 905346 w 1266576"/>
                <a:gd name="connsiteY2876" fmla="*/ 1285557 h 1722677"/>
                <a:gd name="connsiteX2877" fmla="*/ 895981 w 1266576"/>
                <a:gd name="connsiteY2877" fmla="*/ 1236058 h 1722677"/>
                <a:gd name="connsiteX2878" fmla="*/ 895229 w 1266576"/>
                <a:gd name="connsiteY2878" fmla="*/ 1233090 h 1722677"/>
                <a:gd name="connsiteX2879" fmla="*/ 889919 w 1266576"/>
                <a:gd name="connsiteY2879" fmla="*/ 1228909 h 1722677"/>
                <a:gd name="connsiteX2880" fmla="*/ 881558 w 1266576"/>
                <a:gd name="connsiteY2880" fmla="*/ 1229243 h 1722677"/>
                <a:gd name="connsiteX2881" fmla="*/ 863247 w 1266576"/>
                <a:gd name="connsiteY2881" fmla="*/ 1230623 h 1722677"/>
                <a:gd name="connsiteX2882" fmla="*/ 854091 w 1266576"/>
                <a:gd name="connsiteY2882" fmla="*/ 1230999 h 1722677"/>
                <a:gd name="connsiteX2883" fmla="*/ 812953 w 1266576"/>
                <a:gd name="connsiteY2883" fmla="*/ 1234009 h 1722677"/>
                <a:gd name="connsiteX2884" fmla="*/ 797777 w 1266576"/>
                <a:gd name="connsiteY2884" fmla="*/ 1235556 h 1722677"/>
                <a:gd name="connsiteX2885" fmla="*/ 797191 w 1266576"/>
                <a:gd name="connsiteY2885" fmla="*/ 1237270 h 1722677"/>
                <a:gd name="connsiteX2886" fmla="*/ 799658 w 1266576"/>
                <a:gd name="connsiteY2886" fmla="*/ 1240113 h 1722677"/>
                <a:gd name="connsiteX2887" fmla="*/ 829634 w 1266576"/>
                <a:gd name="connsiteY2887" fmla="*/ 1268417 h 1722677"/>
                <a:gd name="connsiteX2888" fmla="*/ 847778 w 1266576"/>
                <a:gd name="connsiteY2888" fmla="*/ 1285934 h 1722677"/>
                <a:gd name="connsiteX2889" fmla="*/ 879509 w 1266576"/>
                <a:gd name="connsiteY2889" fmla="*/ 1315700 h 1722677"/>
                <a:gd name="connsiteX2890" fmla="*/ 913749 w 1266576"/>
                <a:gd name="connsiteY2890" fmla="*/ 1348393 h 1722677"/>
                <a:gd name="connsiteX2891" fmla="*/ 916676 w 1266576"/>
                <a:gd name="connsiteY2891" fmla="*/ 1350567 h 1722677"/>
                <a:gd name="connsiteX2892" fmla="*/ 1084531 w 1266576"/>
                <a:gd name="connsiteY2892" fmla="*/ 307440 h 1722677"/>
                <a:gd name="connsiteX2893" fmla="*/ 1081187 w 1266576"/>
                <a:gd name="connsiteY2893" fmla="*/ 315550 h 1722677"/>
                <a:gd name="connsiteX2894" fmla="*/ 1064715 w 1266576"/>
                <a:gd name="connsiteY2894" fmla="*/ 380686 h 1722677"/>
                <a:gd name="connsiteX2895" fmla="*/ 1060534 w 1266576"/>
                <a:gd name="connsiteY2895" fmla="*/ 398537 h 1722677"/>
                <a:gd name="connsiteX2896" fmla="*/ 1062875 w 1266576"/>
                <a:gd name="connsiteY2896" fmla="*/ 404223 h 1722677"/>
                <a:gd name="connsiteX2897" fmla="*/ 1066094 w 1266576"/>
                <a:gd name="connsiteY2897" fmla="*/ 406272 h 1722677"/>
                <a:gd name="connsiteX2898" fmla="*/ 1093311 w 1266576"/>
                <a:gd name="connsiteY2898" fmla="*/ 423245 h 1722677"/>
                <a:gd name="connsiteX2899" fmla="*/ 1122576 w 1266576"/>
                <a:gd name="connsiteY2899" fmla="*/ 441306 h 1722677"/>
                <a:gd name="connsiteX2900" fmla="*/ 1139299 w 1266576"/>
                <a:gd name="connsiteY2900" fmla="*/ 451925 h 1722677"/>
                <a:gd name="connsiteX2901" fmla="*/ 1159408 w 1266576"/>
                <a:gd name="connsiteY2901" fmla="*/ 464467 h 1722677"/>
                <a:gd name="connsiteX2902" fmla="*/ 1160829 w 1266576"/>
                <a:gd name="connsiteY2902" fmla="*/ 465094 h 1722677"/>
                <a:gd name="connsiteX2903" fmla="*/ 1162125 w 1266576"/>
                <a:gd name="connsiteY2903" fmla="*/ 464718 h 1722677"/>
                <a:gd name="connsiteX2904" fmla="*/ 1162418 w 1266576"/>
                <a:gd name="connsiteY2904" fmla="*/ 463338 h 1722677"/>
                <a:gd name="connsiteX2905" fmla="*/ 1159575 w 1266576"/>
                <a:gd name="connsiteY2905" fmla="*/ 457109 h 1722677"/>
                <a:gd name="connsiteX2906" fmla="*/ 1127843 w 1266576"/>
                <a:gd name="connsiteY2906" fmla="*/ 392726 h 1722677"/>
                <a:gd name="connsiteX2907" fmla="*/ 1106940 w 1266576"/>
                <a:gd name="connsiteY2907" fmla="*/ 350125 h 1722677"/>
                <a:gd name="connsiteX2908" fmla="*/ 1087792 w 1266576"/>
                <a:gd name="connsiteY2908" fmla="*/ 311871 h 1722677"/>
                <a:gd name="connsiteX2909" fmla="*/ 1084531 w 1266576"/>
                <a:gd name="connsiteY2909" fmla="*/ 307440 h 1722677"/>
                <a:gd name="connsiteX2910" fmla="*/ 1057106 w 1266576"/>
                <a:gd name="connsiteY2910" fmla="*/ 395235 h 1722677"/>
                <a:gd name="connsiteX2911" fmla="*/ 1060283 w 1266576"/>
                <a:gd name="connsiteY2911" fmla="*/ 381397 h 1722677"/>
                <a:gd name="connsiteX2912" fmla="*/ 1072825 w 1266576"/>
                <a:gd name="connsiteY2912" fmla="*/ 331772 h 1722677"/>
                <a:gd name="connsiteX2913" fmla="*/ 1079556 w 1266576"/>
                <a:gd name="connsiteY2913" fmla="*/ 305099 h 1722677"/>
                <a:gd name="connsiteX2914" fmla="*/ 1076379 w 1266576"/>
                <a:gd name="connsiteY2914" fmla="*/ 294229 h 1722677"/>
                <a:gd name="connsiteX2915" fmla="*/ 1069481 w 1266576"/>
                <a:gd name="connsiteY2915" fmla="*/ 287122 h 1722677"/>
                <a:gd name="connsiteX2916" fmla="*/ 1041554 w 1266576"/>
                <a:gd name="connsiteY2916" fmla="*/ 255683 h 1722677"/>
                <a:gd name="connsiteX2917" fmla="*/ 1005056 w 1266576"/>
                <a:gd name="connsiteY2917" fmla="*/ 215464 h 1722677"/>
                <a:gd name="connsiteX2918" fmla="*/ 989546 w 1266576"/>
                <a:gd name="connsiteY2918" fmla="*/ 198742 h 1722677"/>
                <a:gd name="connsiteX2919" fmla="*/ 988208 w 1266576"/>
                <a:gd name="connsiteY2919" fmla="*/ 198198 h 1722677"/>
                <a:gd name="connsiteX2920" fmla="*/ 987623 w 1266576"/>
                <a:gd name="connsiteY2920" fmla="*/ 200079 h 1722677"/>
                <a:gd name="connsiteX2921" fmla="*/ 999203 w 1266576"/>
                <a:gd name="connsiteY2921" fmla="*/ 233274 h 1722677"/>
                <a:gd name="connsiteX2922" fmla="*/ 1011244 w 1266576"/>
                <a:gd name="connsiteY2922" fmla="*/ 267890 h 1722677"/>
                <a:gd name="connsiteX2923" fmla="*/ 1020525 w 1266576"/>
                <a:gd name="connsiteY2923" fmla="*/ 294521 h 1722677"/>
                <a:gd name="connsiteX2924" fmla="*/ 1028886 w 1266576"/>
                <a:gd name="connsiteY2924" fmla="*/ 317515 h 1722677"/>
                <a:gd name="connsiteX2925" fmla="*/ 1044647 w 1266576"/>
                <a:gd name="connsiteY2925" fmla="*/ 362207 h 1722677"/>
                <a:gd name="connsiteX2926" fmla="*/ 1055183 w 1266576"/>
                <a:gd name="connsiteY2926" fmla="*/ 393270 h 1722677"/>
                <a:gd name="connsiteX2927" fmla="*/ 1057106 w 1266576"/>
                <a:gd name="connsiteY2927" fmla="*/ 395276 h 1722677"/>
                <a:gd name="connsiteX2928" fmla="*/ 299311 w 1266576"/>
                <a:gd name="connsiteY2928" fmla="*/ 416640 h 1722677"/>
                <a:gd name="connsiteX2929" fmla="*/ 296426 w 1266576"/>
                <a:gd name="connsiteY2929" fmla="*/ 414591 h 1722677"/>
                <a:gd name="connsiteX2930" fmla="*/ 270422 w 1266576"/>
                <a:gd name="connsiteY2930" fmla="*/ 403345 h 1722677"/>
                <a:gd name="connsiteX2931" fmla="*/ 230915 w 1266576"/>
                <a:gd name="connsiteY2931" fmla="*/ 386957 h 1722677"/>
                <a:gd name="connsiteX2932" fmla="*/ 168873 w 1266576"/>
                <a:gd name="connsiteY2932" fmla="*/ 361036 h 1722677"/>
                <a:gd name="connsiteX2933" fmla="*/ 163229 w 1266576"/>
                <a:gd name="connsiteY2933" fmla="*/ 358737 h 1722677"/>
                <a:gd name="connsiteX2934" fmla="*/ 158630 w 1266576"/>
                <a:gd name="connsiteY2934" fmla="*/ 361329 h 1722677"/>
                <a:gd name="connsiteX2935" fmla="*/ 152108 w 1266576"/>
                <a:gd name="connsiteY2935" fmla="*/ 382483 h 1722677"/>
                <a:gd name="connsiteX2936" fmla="*/ 139106 w 1266576"/>
                <a:gd name="connsiteY2936" fmla="*/ 421699 h 1722677"/>
                <a:gd name="connsiteX2937" fmla="*/ 137727 w 1266576"/>
                <a:gd name="connsiteY2937" fmla="*/ 425879 h 1722677"/>
                <a:gd name="connsiteX2938" fmla="*/ 139082 w 1266576"/>
                <a:gd name="connsiteY2938" fmla="*/ 428768 h 1722677"/>
                <a:gd name="connsiteX2939" fmla="*/ 140110 w 1266576"/>
                <a:gd name="connsiteY2939" fmla="*/ 428889 h 1722677"/>
                <a:gd name="connsiteX2940" fmla="*/ 146255 w 1266576"/>
                <a:gd name="connsiteY2940" fmla="*/ 428638 h 1722677"/>
                <a:gd name="connsiteX2941" fmla="*/ 203406 w 1266576"/>
                <a:gd name="connsiteY2941" fmla="*/ 424165 h 1722677"/>
                <a:gd name="connsiteX2942" fmla="*/ 241534 w 1266576"/>
                <a:gd name="connsiteY2942" fmla="*/ 421113 h 1722677"/>
                <a:gd name="connsiteX2943" fmla="*/ 288776 w 1266576"/>
                <a:gd name="connsiteY2943" fmla="*/ 417643 h 1722677"/>
                <a:gd name="connsiteX2944" fmla="*/ 299311 w 1266576"/>
                <a:gd name="connsiteY2944" fmla="*/ 416640 h 1722677"/>
                <a:gd name="connsiteX2945" fmla="*/ 1054974 w 1266576"/>
                <a:gd name="connsiteY2945" fmla="*/ 1126022 h 1722677"/>
                <a:gd name="connsiteX2946" fmla="*/ 1054054 w 1266576"/>
                <a:gd name="connsiteY2946" fmla="*/ 1153447 h 1722677"/>
                <a:gd name="connsiteX2947" fmla="*/ 1051504 w 1266576"/>
                <a:gd name="connsiteY2947" fmla="*/ 1211475 h 1722677"/>
                <a:gd name="connsiteX2948" fmla="*/ 1051044 w 1266576"/>
                <a:gd name="connsiteY2948" fmla="*/ 1225982 h 1722677"/>
                <a:gd name="connsiteX2949" fmla="*/ 1048870 w 1266576"/>
                <a:gd name="connsiteY2949" fmla="*/ 1274855 h 1722677"/>
                <a:gd name="connsiteX2950" fmla="*/ 1061412 w 1266576"/>
                <a:gd name="connsiteY2950" fmla="*/ 1295758 h 1722677"/>
                <a:gd name="connsiteX2951" fmla="*/ 1099540 w 1266576"/>
                <a:gd name="connsiteY2951" fmla="*/ 1315240 h 1722677"/>
                <a:gd name="connsiteX2952" fmla="*/ 1106940 w 1266576"/>
                <a:gd name="connsiteY2952" fmla="*/ 1317247 h 1722677"/>
                <a:gd name="connsiteX2953" fmla="*/ 1106187 w 1266576"/>
                <a:gd name="connsiteY2953" fmla="*/ 1310056 h 1722677"/>
                <a:gd name="connsiteX2954" fmla="*/ 1093227 w 1266576"/>
                <a:gd name="connsiteY2954" fmla="*/ 1262062 h 1722677"/>
                <a:gd name="connsiteX2955" fmla="*/ 1080685 w 1266576"/>
                <a:gd name="connsiteY2955" fmla="*/ 1214778 h 1722677"/>
                <a:gd name="connsiteX2956" fmla="*/ 1074163 w 1266576"/>
                <a:gd name="connsiteY2956" fmla="*/ 1191199 h 1722677"/>
                <a:gd name="connsiteX2957" fmla="*/ 1066889 w 1266576"/>
                <a:gd name="connsiteY2957" fmla="*/ 1163105 h 1722677"/>
                <a:gd name="connsiteX2958" fmla="*/ 1060200 w 1266576"/>
                <a:gd name="connsiteY2958" fmla="*/ 1138020 h 1722677"/>
                <a:gd name="connsiteX2959" fmla="*/ 1054974 w 1266576"/>
                <a:gd name="connsiteY2959" fmla="*/ 1126022 h 1722677"/>
                <a:gd name="connsiteX2960" fmla="*/ 872737 w 1266576"/>
                <a:gd name="connsiteY2960" fmla="*/ 1121841 h 1722677"/>
                <a:gd name="connsiteX2961" fmla="*/ 852502 w 1266576"/>
                <a:gd name="connsiteY2961" fmla="*/ 1149810 h 1722677"/>
                <a:gd name="connsiteX2962" fmla="*/ 829048 w 1266576"/>
                <a:gd name="connsiteY2962" fmla="*/ 1182754 h 1722677"/>
                <a:gd name="connsiteX2963" fmla="*/ 798153 w 1266576"/>
                <a:gd name="connsiteY2963" fmla="*/ 1225439 h 1722677"/>
                <a:gd name="connsiteX2964" fmla="*/ 795812 w 1266576"/>
                <a:gd name="connsiteY2964" fmla="*/ 1229369 h 1722677"/>
                <a:gd name="connsiteX2965" fmla="*/ 796773 w 1266576"/>
                <a:gd name="connsiteY2965" fmla="*/ 1230957 h 1722677"/>
                <a:gd name="connsiteX2966" fmla="*/ 800536 w 1266576"/>
                <a:gd name="connsiteY2966" fmla="*/ 1230957 h 1722677"/>
                <a:gd name="connsiteX2967" fmla="*/ 824157 w 1266576"/>
                <a:gd name="connsiteY2967" fmla="*/ 1229201 h 1722677"/>
                <a:gd name="connsiteX2968" fmla="*/ 879802 w 1266576"/>
                <a:gd name="connsiteY2968" fmla="*/ 1225313 h 1722677"/>
                <a:gd name="connsiteX2969" fmla="*/ 890463 w 1266576"/>
                <a:gd name="connsiteY2969" fmla="*/ 1224352 h 1722677"/>
                <a:gd name="connsiteX2970" fmla="*/ 893122 w 1266576"/>
                <a:gd name="connsiteY2970" fmla="*/ 1221576 h 1722677"/>
                <a:gd name="connsiteX2971" fmla="*/ 893097 w 1266576"/>
                <a:gd name="connsiteY2971" fmla="*/ 1221258 h 1722677"/>
                <a:gd name="connsiteX2972" fmla="*/ 892637 w 1266576"/>
                <a:gd name="connsiteY2972" fmla="*/ 1218248 h 1722677"/>
                <a:gd name="connsiteX2973" fmla="*/ 884819 w 1266576"/>
                <a:gd name="connsiteY2973" fmla="*/ 1180078 h 1722677"/>
                <a:gd name="connsiteX2974" fmla="*/ 876458 w 1266576"/>
                <a:gd name="connsiteY2974" fmla="*/ 1138271 h 1722677"/>
                <a:gd name="connsiteX2975" fmla="*/ 872737 w 1266576"/>
                <a:gd name="connsiteY2975" fmla="*/ 1122050 h 1722677"/>
                <a:gd name="connsiteX2976" fmla="*/ 605172 w 1266576"/>
                <a:gd name="connsiteY2976" fmla="*/ 1320174 h 1722677"/>
                <a:gd name="connsiteX2977" fmla="*/ 606217 w 1266576"/>
                <a:gd name="connsiteY2977" fmla="*/ 1319296 h 1722677"/>
                <a:gd name="connsiteX2978" fmla="*/ 602036 w 1266576"/>
                <a:gd name="connsiteY2978" fmla="*/ 1311185 h 1722677"/>
                <a:gd name="connsiteX2979" fmla="*/ 564410 w 1266576"/>
                <a:gd name="connsiteY2979" fmla="*/ 1241117 h 1722677"/>
                <a:gd name="connsiteX2980" fmla="*/ 547018 w 1266576"/>
                <a:gd name="connsiteY2980" fmla="*/ 1208005 h 1722677"/>
                <a:gd name="connsiteX2981" fmla="*/ 521934 w 1266576"/>
                <a:gd name="connsiteY2981" fmla="*/ 1161558 h 1722677"/>
                <a:gd name="connsiteX2982" fmla="*/ 513321 w 1266576"/>
                <a:gd name="connsiteY2982" fmla="*/ 1146256 h 1722677"/>
                <a:gd name="connsiteX2983" fmla="*/ 512067 w 1266576"/>
                <a:gd name="connsiteY2983" fmla="*/ 1145838 h 1722677"/>
                <a:gd name="connsiteX2984" fmla="*/ 511231 w 1266576"/>
                <a:gd name="connsiteY2984" fmla="*/ 1146925 h 1722677"/>
                <a:gd name="connsiteX2985" fmla="*/ 512569 w 1266576"/>
                <a:gd name="connsiteY2985" fmla="*/ 1167494 h 1722677"/>
                <a:gd name="connsiteX2986" fmla="*/ 516750 w 1266576"/>
                <a:gd name="connsiteY2986" fmla="*/ 1219293 h 1722677"/>
                <a:gd name="connsiteX2987" fmla="*/ 518631 w 1266576"/>
                <a:gd name="connsiteY2987" fmla="*/ 1249812 h 1722677"/>
                <a:gd name="connsiteX2988" fmla="*/ 519049 w 1266576"/>
                <a:gd name="connsiteY2988" fmla="*/ 1256627 h 1722677"/>
                <a:gd name="connsiteX2989" fmla="*/ 522477 w 1266576"/>
                <a:gd name="connsiteY2989" fmla="*/ 1262313 h 1722677"/>
                <a:gd name="connsiteX2990" fmla="*/ 545513 w 1266576"/>
                <a:gd name="connsiteY2990" fmla="*/ 1278659 h 1722677"/>
                <a:gd name="connsiteX2991" fmla="*/ 585439 w 1266576"/>
                <a:gd name="connsiteY2991" fmla="*/ 1306879 h 1722677"/>
                <a:gd name="connsiteX2992" fmla="*/ 605172 w 1266576"/>
                <a:gd name="connsiteY2992" fmla="*/ 1320383 h 1722677"/>
                <a:gd name="connsiteX2993" fmla="*/ 816214 w 1266576"/>
                <a:gd name="connsiteY2993" fmla="*/ 1014522 h 1722677"/>
                <a:gd name="connsiteX2994" fmla="*/ 816214 w 1266576"/>
                <a:gd name="connsiteY2994" fmla="*/ 1014062 h 1722677"/>
                <a:gd name="connsiteX2995" fmla="*/ 782768 w 1266576"/>
                <a:gd name="connsiteY2995" fmla="*/ 1015609 h 1722677"/>
                <a:gd name="connsiteX2996" fmla="*/ 723945 w 1266576"/>
                <a:gd name="connsiteY2996" fmla="*/ 1017700 h 1722677"/>
                <a:gd name="connsiteX2997" fmla="*/ 713619 w 1266576"/>
                <a:gd name="connsiteY2997" fmla="*/ 1025810 h 1722677"/>
                <a:gd name="connsiteX2998" fmla="*/ 704338 w 1266576"/>
                <a:gd name="connsiteY2998" fmla="*/ 1063437 h 1722677"/>
                <a:gd name="connsiteX2999" fmla="*/ 701286 w 1266576"/>
                <a:gd name="connsiteY2999" fmla="*/ 1076815 h 1722677"/>
                <a:gd name="connsiteX3000" fmla="*/ 703125 w 1266576"/>
                <a:gd name="connsiteY3000" fmla="*/ 1078738 h 1722677"/>
                <a:gd name="connsiteX3001" fmla="*/ 704630 w 1266576"/>
                <a:gd name="connsiteY3001" fmla="*/ 1078320 h 1722677"/>
                <a:gd name="connsiteX3002" fmla="*/ 749448 w 1266576"/>
                <a:gd name="connsiteY3002" fmla="*/ 1061597 h 1722677"/>
                <a:gd name="connsiteX3003" fmla="*/ 798529 w 1266576"/>
                <a:gd name="connsiteY3003" fmla="*/ 1042575 h 1722677"/>
                <a:gd name="connsiteX3004" fmla="*/ 846398 w 1266576"/>
                <a:gd name="connsiteY3004" fmla="*/ 1023971 h 1722677"/>
                <a:gd name="connsiteX3005" fmla="*/ 867845 w 1266576"/>
                <a:gd name="connsiteY3005" fmla="*/ 1015902 h 1722677"/>
                <a:gd name="connsiteX3006" fmla="*/ 870270 w 1266576"/>
                <a:gd name="connsiteY3006" fmla="*/ 1014439 h 1722677"/>
                <a:gd name="connsiteX3007" fmla="*/ 867385 w 1266576"/>
                <a:gd name="connsiteY3007" fmla="*/ 1012975 h 1722677"/>
                <a:gd name="connsiteX3008" fmla="*/ 856683 w 1266576"/>
                <a:gd name="connsiteY3008" fmla="*/ 1012975 h 1722677"/>
                <a:gd name="connsiteX3009" fmla="*/ 1044856 w 1266576"/>
                <a:gd name="connsiteY3009" fmla="*/ 1275984 h 1722677"/>
                <a:gd name="connsiteX3010" fmla="*/ 1047699 w 1266576"/>
                <a:gd name="connsiteY3010" fmla="*/ 1219461 h 1722677"/>
                <a:gd name="connsiteX3011" fmla="*/ 1049455 w 1266576"/>
                <a:gd name="connsiteY3011" fmla="*/ 1172093 h 1722677"/>
                <a:gd name="connsiteX3012" fmla="*/ 1050375 w 1266576"/>
                <a:gd name="connsiteY3012" fmla="*/ 1146089 h 1722677"/>
                <a:gd name="connsiteX3013" fmla="*/ 1051420 w 1266576"/>
                <a:gd name="connsiteY3013" fmla="*/ 1114776 h 1722677"/>
                <a:gd name="connsiteX3014" fmla="*/ 1046445 w 1266576"/>
                <a:gd name="connsiteY3014" fmla="*/ 1108755 h 1722677"/>
                <a:gd name="connsiteX3015" fmla="*/ 1037331 w 1266576"/>
                <a:gd name="connsiteY3015" fmla="*/ 1107794 h 1722677"/>
                <a:gd name="connsiteX3016" fmla="*/ 1019856 w 1266576"/>
                <a:gd name="connsiteY3016" fmla="*/ 1105662 h 1722677"/>
                <a:gd name="connsiteX3017" fmla="*/ 999203 w 1266576"/>
                <a:gd name="connsiteY3017" fmla="*/ 1103404 h 1722677"/>
                <a:gd name="connsiteX3018" fmla="*/ 996318 w 1266576"/>
                <a:gd name="connsiteY3018" fmla="*/ 1106540 h 1722677"/>
                <a:gd name="connsiteX3019" fmla="*/ 1002130 w 1266576"/>
                <a:gd name="connsiteY3019" fmla="*/ 1128739 h 1722677"/>
                <a:gd name="connsiteX3020" fmla="*/ 1019563 w 1266576"/>
                <a:gd name="connsiteY3020" fmla="*/ 1189736 h 1722677"/>
                <a:gd name="connsiteX3021" fmla="*/ 1037331 w 1266576"/>
                <a:gd name="connsiteY3021" fmla="*/ 1253073 h 1722677"/>
                <a:gd name="connsiteX3022" fmla="*/ 1042766 w 1266576"/>
                <a:gd name="connsiteY3022" fmla="*/ 1271385 h 1722677"/>
                <a:gd name="connsiteX3023" fmla="*/ 1044856 w 1266576"/>
                <a:gd name="connsiteY3023" fmla="*/ 1276193 h 1722677"/>
                <a:gd name="connsiteX3024" fmla="*/ 721771 w 1266576"/>
                <a:gd name="connsiteY3024" fmla="*/ 1153823 h 1722677"/>
                <a:gd name="connsiteX3025" fmla="*/ 722398 w 1266576"/>
                <a:gd name="connsiteY3025" fmla="*/ 1153823 h 1722677"/>
                <a:gd name="connsiteX3026" fmla="*/ 722398 w 1266576"/>
                <a:gd name="connsiteY3026" fmla="*/ 1162185 h 1722677"/>
                <a:gd name="connsiteX3027" fmla="*/ 724823 w 1266576"/>
                <a:gd name="connsiteY3027" fmla="*/ 1203407 h 1722677"/>
                <a:gd name="connsiteX3028" fmla="*/ 728419 w 1266576"/>
                <a:gd name="connsiteY3028" fmla="*/ 1280624 h 1722677"/>
                <a:gd name="connsiteX3029" fmla="*/ 729297 w 1266576"/>
                <a:gd name="connsiteY3029" fmla="*/ 1290532 h 1722677"/>
                <a:gd name="connsiteX3030" fmla="*/ 730768 w 1266576"/>
                <a:gd name="connsiteY3030" fmla="*/ 1291904 h 1722677"/>
                <a:gd name="connsiteX3031" fmla="*/ 731512 w 1266576"/>
                <a:gd name="connsiteY3031" fmla="*/ 1291661 h 1722677"/>
                <a:gd name="connsiteX3032" fmla="*/ 734815 w 1266576"/>
                <a:gd name="connsiteY3032" fmla="*/ 1288484 h 1722677"/>
                <a:gd name="connsiteX3033" fmla="*/ 761237 w 1266576"/>
                <a:gd name="connsiteY3033" fmla="*/ 1260849 h 1722677"/>
                <a:gd name="connsiteX3034" fmla="*/ 784691 w 1266576"/>
                <a:gd name="connsiteY3034" fmla="*/ 1236643 h 1722677"/>
                <a:gd name="connsiteX3035" fmla="*/ 785151 w 1266576"/>
                <a:gd name="connsiteY3035" fmla="*/ 1229494 h 1722677"/>
                <a:gd name="connsiteX3036" fmla="*/ 765460 w 1266576"/>
                <a:gd name="connsiteY3036" fmla="*/ 1201316 h 1722677"/>
                <a:gd name="connsiteX3037" fmla="*/ 757475 w 1266576"/>
                <a:gd name="connsiteY3037" fmla="*/ 1190112 h 1722677"/>
                <a:gd name="connsiteX3038" fmla="*/ 726328 w 1266576"/>
                <a:gd name="connsiteY3038" fmla="*/ 1144668 h 1722677"/>
                <a:gd name="connsiteX3039" fmla="*/ 724489 w 1266576"/>
                <a:gd name="connsiteY3039" fmla="*/ 1142243 h 1722677"/>
                <a:gd name="connsiteX3040" fmla="*/ 723235 w 1266576"/>
                <a:gd name="connsiteY3040" fmla="*/ 1141658 h 1722677"/>
                <a:gd name="connsiteX3041" fmla="*/ 721855 w 1266576"/>
                <a:gd name="connsiteY3041" fmla="*/ 1143121 h 1722677"/>
                <a:gd name="connsiteX3042" fmla="*/ 721771 w 1266576"/>
                <a:gd name="connsiteY3042" fmla="*/ 1154032 h 1722677"/>
                <a:gd name="connsiteX3043" fmla="*/ 1143354 w 1266576"/>
                <a:gd name="connsiteY3043" fmla="*/ 1301026 h 1722677"/>
                <a:gd name="connsiteX3044" fmla="*/ 1142643 w 1266576"/>
                <a:gd name="connsiteY3044" fmla="*/ 1296469 h 1722677"/>
                <a:gd name="connsiteX3045" fmla="*/ 1076797 w 1266576"/>
                <a:gd name="connsiteY3045" fmla="*/ 1059047 h 1722677"/>
                <a:gd name="connsiteX3046" fmla="*/ 1076463 w 1266576"/>
                <a:gd name="connsiteY3046" fmla="*/ 1058378 h 1722677"/>
                <a:gd name="connsiteX3047" fmla="*/ 1075961 w 1266576"/>
                <a:gd name="connsiteY3047" fmla="*/ 1057793 h 1722677"/>
                <a:gd name="connsiteX3048" fmla="*/ 1074874 w 1266576"/>
                <a:gd name="connsiteY3048" fmla="*/ 1057291 h 1722677"/>
                <a:gd name="connsiteX3049" fmla="*/ 1073327 w 1266576"/>
                <a:gd name="connsiteY3049" fmla="*/ 1060552 h 1722677"/>
                <a:gd name="connsiteX3050" fmla="*/ 1059698 w 1266576"/>
                <a:gd name="connsiteY3050" fmla="*/ 1096339 h 1722677"/>
                <a:gd name="connsiteX3051" fmla="*/ 1057064 w 1266576"/>
                <a:gd name="connsiteY3051" fmla="*/ 1103488 h 1722677"/>
                <a:gd name="connsiteX3052" fmla="*/ 1057357 w 1266576"/>
                <a:gd name="connsiteY3052" fmla="*/ 1111849 h 1722677"/>
                <a:gd name="connsiteX3053" fmla="*/ 1061537 w 1266576"/>
                <a:gd name="connsiteY3053" fmla="*/ 1120879 h 1722677"/>
                <a:gd name="connsiteX3054" fmla="*/ 1078887 w 1266576"/>
                <a:gd name="connsiteY3054" fmla="*/ 1159258 h 1722677"/>
                <a:gd name="connsiteX3055" fmla="*/ 1103177 w 1266576"/>
                <a:gd name="connsiteY3055" fmla="*/ 1213607 h 1722677"/>
                <a:gd name="connsiteX3056" fmla="*/ 1132442 w 1266576"/>
                <a:gd name="connsiteY3056" fmla="*/ 1279245 h 1722677"/>
                <a:gd name="connsiteX3057" fmla="*/ 1143354 w 1266576"/>
                <a:gd name="connsiteY3057" fmla="*/ 1301235 h 1722677"/>
                <a:gd name="connsiteX3058" fmla="*/ 1184367 w 1266576"/>
                <a:gd name="connsiteY3058" fmla="*/ 1097551 h 1722677"/>
                <a:gd name="connsiteX3059" fmla="*/ 1182987 w 1266576"/>
                <a:gd name="connsiteY3059" fmla="*/ 1095837 h 1722677"/>
                <a:gd name="connsiteX3060" fmla="*/ 1172410 w 1266576"/>
                <a:gd name="connsiteY3060" fmla="*/ 1091364 h 1722677"/>
                <a:gd name="connsiteX3061" fmla="*/ 1091889 w 1266576"/>
                <a:gd name="connsiteY3061" fmla="*/ 1059967 h 1722677"/>
                <a:gd name="connsiteX3062" fmla="*/ 1083152 w 1266576"/>
                <a:gd name="connsiteY3062" fmla="*/ 1057166 h 1722677"/>
                <a:gd name="connsiteX3063" fmla="*/ 1081300 w 1266576"/>
                <a:gd name="connsiteY3063" fmla="*/ 1058219 h 1722677"/>
                <a:gd name="connsiteX3064" fmla="*/ 1081270 w 1266576"/>
                <a:gd name="connsiteY3064" fmla="*/ 1058880 h 1722677"/>
                <a:gd name="connsiteX3065" fmla="*/ 1081897 w 1266576"/>
                <a:gd name="connsiteY3065" fmla="*/ 1061095 h 1722677"/>
                <a:gd name="connsiteX3066" fmla="*/ 1088587 w 1266576"/>
                <a:gd name="connsiteY3066" fmla="*/ 1077358 h 1722677"/>
                <a:gd name="connsiteX3067" fmla="*/ 1117852 w 1266576"/>
                <a:gd name="connsiteY3067" fmla="*/ 1145546 h 1722677"/>
                <a:gd name="connsiteX3068" fmla="*/ 1124332 w 1266576"/>
                <a:gd name="connsiteY3068" fmla="*/ 1147260 h 1722677"/>
                <a:gd name="connsiteX3069" fmla="*/ 1129098 w 1266576"/>
                <a:gd name="connsiteY3069" fmla="*/ 1143497 h 1722677"/>
                <a:gd name="connsiteX3070" fmla="*/ 1178012 w 1266576"/>
                <a:gd name="connsiteY3070" fmla="*/ 1104198 h 1722677"/>
                <a:gd name="connsiteX3071" fmla="*/ 1183196 w 1266576"/>
                <a:gd name="connsiteY3071" fmla="*/ 1099642 h 1722677"/>
                <a:gd name="connsiteX3072" fmla="*/ 1184367 w 1266576"/>
                <a:gd name="connsiteY3072" fmla="*/ 1097760 h 1722677"/>
                <a:gd name="connsiteX3073" fmla="*/ 687155 w 1266576"/>
                <a:gd name="connsiteY3073" fmla="*/ 4130 h 1722677"/>
                <a:gd name="connsiteX3074" fmla="*/ 687155 w 1266576"/>
                <a:gd name="connsiteY3074" fmla="*/ 4130 h 1722677"/>
                <a:gd name="connsiteX3075" fmla="*/ 674195 w 1266576"/>
                <a:gd name="connsiteY3075" fmla="*/ 3210 h 1722677"/>
                <a:gd name="connsiteX3076" fmla="*/ 670809 w 1266576"/>
                <a:gd name="connsiteY3076" fmla="*/ 3921 h 1722677"/>
                <a:gd name="connsiteX3077" fmla="*/ 672523 w 1266576"/>
                <a:gd name="connsiteY3077" fmla="*/ 6805 h 1722677"/>
                <a:gd name="connsiteX3078" fmla="*/ 704338 w 1266576"/>
                <a:gd name="connsiteY3078" fmla="*/ 30594 h 1722677"/>
                <a:gd name="connsiteX3079" fmla="*/ 734982 w 1266576"/>
                <a:gd name="connsiteY3079" fmla="*/ 53378 h 1722677"/>
                <a:gd name="connsiteX3080" fmla="*/ 791673 w 1266576"/>
                <a:gd name="connsiteY3080" fmla="*/ 96273 h 1722677"/>
                <a:gd name="connsiteX3081" fmla="*/ 796146 w 1266576"/>
                <a:gd name="connsiteY3081" fmla="*/ 99199 h 1722677"/>
                <a:gd name="connsiteX3082" fmla="*/ 797568 w 1266576"/>
                <a:gd name="connsiteY3082" fmla="*/ 99199 h 1722677"/>
                <a:gd name="connsiteX3083" fmla="*/ 798069 w 1266576"/>
                <a:gd name="connsiteY3083" fmla="*/ 97192 h 1722677"/>
                <a:gd name="connsiteX3084" fmla="*/ 797609 w 1266576"/>
                <a:gd name="connsiteY3084" fmla="*/ 95729 h 1722677"/>
                <a:gd name="connsiteX3085" fmla="*/ 784524 w 1266576"/>
                <a:gd name="connsiteY3085" fmla="*/ 64792 h 1722677"/>
                <a:gd name="connsiteX3086" fmla="*/ 771982 w 1266576"/>
                <a:gd name="connsiteY3086" fmla="*/ 36070 h 1722677"/>
                <a:gd name="connsiteX3087" fmla="*/ 761070 w 1266576"/>
                <a:gd name="connsiteY3087" fmla="*/ 10986 h 1722677"/>
                <a:gd name="connsiteX3088" fmla="*/ 756722 w 1266576"/>
                <a:gd name="connsiteY3088" fmla="*/ 7767 h 1722677"/>
                <a:gd name="connsiteX3089" fmla="*/ 726203 w 1266576"/>
                <a:gd name="connsiteY3089" fmla="*/ 6304 h 1722677"/>
                <a:gd name="connsiteX3090" fmla="*/ 687155 w 1266576"/>
                <a:gd name="connsiteY3090" fmla="*/ 4130 h 1722677"/>
                <a:gd name="connsiteX3091" fmla="*/ 388444 w 1266576"/>
                <a:gd name="connsiteY3091" fmla="*/ 1184510 h 1722677"/>
                <a:gd name="connsiteX3092" fmla="*/ 388444 w 1266576"/>
                <a:gd name="connsiteY3092" fmla="*/ 1183130 h 1722677"/>
                <a:gd name="connsiteX3093" fmla="*/ 351486 w 1266576"/>
                <a:gd name="connsiteY3093" fmla="*/ 1166825 h 1722677"/>
                <a:gd name="connsiteX3094" fmla="*/ 296510 w 1266576"/>
                <a:gd name="connsiteY3094" fmla="*/ 1143873 h 1722677"/>
                <a:gd name="connsiteX3095" fmla="*/ 260723 w 1266576"/>
                <a:gd name="connsiteY3095" fmla="*/ 1128530 h 1722677"/>
                <a:gd name="connsiteX3096" fmla="*/ 255664 w 1266576"/>
                <a:gd name="connsiteY3096" fmla="*/ 1126858 h 1722677"/>
                <a:gd name="connsiteX3097" fmla="*/ 253584 w 1266576"/>
                <a:gd name="connsiteY3097" fmla="*/ 1128104 h 1722677"/>
                <a:gd name="connsiteX3098" fmla="*/ 253532 w 1266576"/>
                <a:gd name="connsiteY3098" fmla="*/ 1128488 h 1722677"/>
                <a:gd name="connsiteX3099" fmla="*/ 253867 w 1266576"/>
                <a:gd name="connsiteY3099" fmla="*/ 1133045 h 1722677"/>
                <a:gd name="connsiteX3100" fmla="*/ 260096 w 1266576"/>
                <a:gd name="connsiteY3100" fmla="*/ 1169167 h 1722677"/>
                <a:gd name="connsiteX3101" fmla="*/ 262855 w 1266576"/>
                <a:gd name="connsiteY3101" fmla="*/ 1182629 h 1722677"/>
                <a:gd name="connsiteX3102" fmla="*/ 269210 w 1266576"/>
                <a:gd name="connsiteY3102" fmla="*/ 1187311 h 1722677"/>
                <a:gd name="connsiteX3103" fmla="*/ 290573 w 1266576"/>
                <a:gd name="connsiteY3103" fmla="*/ 1186517 h 1722677"/>
                <a:gd name="connsiteX3104" fmla="*/ 373100 w 1266576"/>
                <a:gd name="connsiteY3104" fmla="*/ 1185346 h 1722677"/>
                <a:gd name="connsiteX3105" fmla="*/ 388444 w 1266576"/>
                <a:gd name="connsiteY3105" fmla="*/ 1184510 h 1722677"/>
                <a:gd name="connsiteX3106" fmla="*/ 960406 w 1266576"/>
                <a:gd name="connsiteY3106" fmla="*/ 961009 h 1722677"/>
                <a:gd name="connsiteX3107" fmla="*/ 958023 w 1266576"/>
                <a:gd name="connsiteY3107" fmla="*/ 961971 h 1722677"/>
                <a:gd name="connsiteX3108" fmla="*/ 950331 w 1266576"/>
                <a:gd name="connsiteY3108" fmla="*/ 966988 h 1722677"/>
                <a:gd name="connsiteX3109" fmla="*/ 903925 w 1266576"/>
                <a:gd name="connsiteY3109" fmla="*/ 1000433 h 1722677"/>
                <a:gd name="connsiteX3110" fmla="*/ 894769 w 1266576"/>
                <a:gd name="connsiteY3110" fmla="*/ 1007373 h 1722677"/>
                <a:gd name="connsiteX3111" fmla="*/ 893766 w 1266576"/>
                <a:gd name="connsiteY3111" fmla="*/ 1009213 h 1722677"/>
                <a:gd name="connsiteX3112" fmla="*/ 895354 w 1266576"/>
                <a:gd name="connsiteY3112" fmla="*/ 1010509 h 1722677"/>
                <a:gd name="connsiteX3113" fmla="*/ 917679 w 1266576"/>
                <a:gd name="connsiteY3113" fmla="*/ 1015777 h 1722677"/>
                <a:gd name="connsiteX3114" fmla="*/ 969771 w 1266576"/>
                <a:gd name="connsiteY3114" fmla="*/ 1028068 h 1722677"/>
                <a:gd name="connsiteX3115" fmla="*/ 1000248 w 1266576"/>
                <a:gd name="connsiteY3115" fmla="*/ 1035468 h 1722677"/>
                <a:gd name="connsiteX3116" fmla="*/ 1008610 w 1266576"/>
                <a:gd name="connsiteY3116" fmla="*/ 1036889 h 1722677"/>
                <a:gd name="connsiteX3117" fmla="*/ 1010449 w 1266576"/>
                <a:gd name="connsiteY3117" fmla="*/ 1034590 h 1722677"/>
                <a:gd name="connsiteX3118" fmla="*/ 1007941 w 1266576"/>
                <a:gd name="connsiteY3118" fmla="*/ 1029866 h 1722677"/>
                <a:gd name="connsiteX3119" fmla="*/ 995984 w 1266576"/>
                <a:gd name="connsiteY3119" fmla="*/ 1012098 h 1722677"/>
                <a:gd name="connsiteX3120" fmla="*/ 972196 w 1266576"/>
                <a:gd name="connsiteY3120" fmla="*/ 976520 h 1722677"/>
                <a:gd name="connsiteX3121" fmla="*/ 962706 w 1266576"/>
                <a:gd name="connsiteY3121" fmla="*/ 962598 h 1722677"/>
                <a:gd name="connsiteX3122" fmla="*/ 960406 w 1266576"/>
                <a:gd name="connsiteY3122" fmla="*/ 961009 h 1722677"/>
                <a:gd name="connsiteX3123" fmla="*/ 827418 w 1266576"/>
                <a:gd name="connsiteY3123" fmla="*/ 1585523 h 1722677"/>
                <a:gd name="connsiteX3124" fmla="*/ 829801 w 1266576"/>
                <a:gd name="connsiteY3124" fmla="*/ 1590373 h 1722677"/>
                <a:gd name="connsiteX3125" fmla="*/ 853631 w 1266576"/>
                <a:gd name="connsiteY3125" fmla="*/ 1614077 h 1722677"/>
                <a:gd name="connsiteX3126" fmla="*/ 906308 w 1266576"/>
                <a:gd name="connsiteY3126" fmla="*/ 1666294 h 1722677"/>
                <a:gd name="connsiteX3127" fmla="*/ 919644 w 1266576"/>
                <a:gd name="connsiteY3127" fmla="*/ 1678836 h 1722677"/>
                <a:gd name="connsiteX3128" fmla="*/ 921651 w 1266576"/>
                <a:gd name="connsiteY3128" fmla="*/ 1679422 h 1722677"/>
                <a:gd name="connsiteX3129" fmla="*/ 922738 w 1266576"/>
                <a:gd name="connsiteY3129" fmla="*/ 1677707 h 1722677"/>
                <a:gd name="connsiteX3130" fmla="*/ 923574 w 1266576"/>
                <a:gd name="connsiteY3130" fmla="*/ 1660985 h 1722677"/>
                <a:gd name="connsiteX3131" fmla="*/ 924661 w 1266576"/>
                <a:gd name="connsiteY3131" fmla="*/ 1610523 h 1722677"/>
                <a:gd name="connsiteX3132" fmla="*/ 920146 w 1266576"/>
                <a:gd name="connsiteY3132" fmla="*/ 1604085 h 1722677"/>
                <a:gd name="connsiteX3133" fmla="*/ 914962 w 1266576"/>
                <a:gd name="connsiteY3133" fmla="*/ 1602873 h 1722677"/>
                <a:gd name="connsiteX3134" fmla="*/ 882143 w 1266576"/>
                <a:gd name="connsiteY3134" fmla="*/ 1596142 h 1722677"/>
                <a:gd name="connsiteX3135" fmla="*/ 863456 w 1266576"/>
                <a:gd name="connsiteY3135" fmla="*/ 1592254 h 1722677"/>
                <a:gd name="connsiteX3136" fmla="*/ 830428 w 1266576"/>
                <a:gd name="connsiteY3136" fmla="*/ 1585899 h 1722677"/>
                <a:gd name="connsiteX3137" fmla="*/ 827418 w 1266576"/>
                <a:gd name="connsiteY3137" fmla="*/ 1585523 h 1722677"/>
                <a:gd name="connsiteX3138" fmla="*/ 1043769 w 1266576"/>
                <a:gd name="connsiteY3138" fmla="*/ 1295173 h 1722677"/>
                <a:gd name="connsiteX3139" fmla="*/ 1041428 w 1266576"/>
                <a:gd name="connsiteY3139" fmla="*/ 1296636 h 1722677"/>
                <a:gd name="connsiteX3140" fmla="*/ 1016637 w 1266576"/>
                <a:gd name="connsiteY3140" fmla="*/ 1316954 h 1722677"/>
                <a:gd name="connsiteX3141" fmla="*/ 980390 w 1266576"/>
                <a:gd name="connsiteY3141" fmla="*/ 1347348 h 1722677"/>
                <a:gd name="connsiteX3142" fmla="*/ 974662 w 1266576"/>
                <a:gd name="connsiteY3142" fmla="*/ 1353996 h 1722677"/>
                <a:gd name="connsiteX3143" fmla="*/ 982188 w 1266576"/>
                <a:gd name="connsiteY3143" fmla="*/ 1357340 h 1722677"/>
                <a:gd name="connsiteX3144" fmla="*/ 1022615 w 1266576"/>
                <a:gd name="connsiteY3144" fmla="*/ 1368503 h 1722677"/>
                <a:gd name="connsiteX3145" fmla="*/ 1057148 w 1266576"/>
                <a:gd name="connsiteY3145" fmla="*/ 1378202 h 1722677"/>
                <a:gd name="connsiteX3146" fmla="*/ 1065844 w 1266576"/>
                <a:gd name="connsiteY3146" fmla="*/ 1379372 h 1722677"/>
                <a:gd name="connsiteX3147" fmla="*/ 1064715 w 1266576"/>
                <a:gd name="connsiteY3147" fmla="*/ 1371220 h 1722677"/>
                <a:gd name="connsiteX3148" fmla="*/ 1055852 w 1266576"/>
                <a:gd name="connsiteY3148" fmla="*/ 1336437 h 1722677"/>
                <a:gd name="connsiteX3149" fmla="*/ 1046445 w 1266576"/>
                <a:gd name="connsiteY3149" fmla="*/ 1298810 h 1722677"/>
                <a:gd name="connsiteX3150" fmla="*/ 1045400 w 1266576"/>
                <a:gd name="connsiteY3150" fmla="*/ 1296009 h 1722677"/>
                <a:gd name="connsiteX3151" fmla="*/ 1043769 w 1266576"/>
                <a:gd name="connsiteY3151" fmla="*/ 1295173 h 1722677"/>
                <a:gd name="connsiteX3152" fmla="*/ 1170863 w 1266576"/>
                <a:gd name="connsiteY3152" fmla="*/ 483573 h 1722677"/>
                <a:gd name="connsiteX3153" fmla="*/ 1170027 w 1266576"/>
                <a:gd name="connsiteY3153" fmla="*/ 486667 h 1722677"/>
                <a:gd name="connsiteX3154" fmla="*/ 1168396 w 1266576"/>
                <a:gd name="connsiteY3154" fmla="*/ 649254 h 1722677"/>
                <a:gd name="connsiteX3155" fmla="*/ 1170403 w 1266576"/>
                <a:gd name="connsiteY3155" fmla="*/ 647247 h 1722677"/>
                <a:gd name="connsiteX3156" fmla="*/ 1179182 w 1266576"/>
                <a:gd name="connsiteY3156" fmla="*/ 630274 h 1722677"/>
                <a:gd name="connsiteX3157" fmla="*/ 1204016 w 1266576"/>
                <a:gd name="connsiteY3157" fmla="*/ 581234 h 1722677"/>
                <a:gd name="connsiteX3158" fmla="*/ 1210663 w 1266576"/>
                <a:gd name="connsiteY3158" fmla="*/ 567480 h 1722677"/>
                <a:gd name="connsiteX3159" fmla="*/ 1210371 w 1266576"/>
                <a:gd name="connsiteY3159" fmla="*/ 560205 h 1722677"/>
                <a:gd name="connsiteX3160" fmla="*/ 1203305 w 1266576"/>
                <a:gd name="connsiteY3160" fmla="*/ 545782 h 1722677"/>
                <a:gd name="connsiteX3161" fmla="*/ 1175294 w 1266576"/>
                <a:gd name="connsiteY3161" fmla="*/ 488882 h 1722677"/>
                <a:gd name="connsiteX3162" fmla="*/ 1170863 w 1266576"/>
                <a:gd name="connsiteY3162" fmla="*/ 483573 h 1722677"/>
                <a:gd name="connsiteX3163" fmla="*/ 792843 w 1266576"/>
                <a:gd name="connsiteY3163" fmla="*/ 1205539 h 1722677"/>
                <a:gd name="connsiteX3164" fmla="*/ 792843 w 1266576"/>
                <a:gd name="connsiteY3164" fmla="*/ 1210681 h 1722677"/>
                <a:gd name="connsiteX3165" fmla="*/ 792843 w 1266576"/>
                <a:gd name="connsiteY3165" fmla="*/ 1222889 h 1722677"/>
                <a:gd name="connsiteX3166" fmla="*/ 793763 w 1266576"/>
                <a:gd name="connsiteY3166" fmla="*/ 1223892 h 1722677"/>
                <a:gd name="connsiteX3167" fmla="*/ 795059 w 1266576"/>
                <a:gd name="connsiteY3167" fmla="*/ 1223432 h 1722677"/>
                <a:gd name="connsiteX3168" fmla="*/ 795979 w 1266576"/>
                <a:gd name="connsiteY3168" fmla="*/ 1222262 h 1722677"/>
                <a:gd name="connsiteX3169" fmla="*/ 824659 w 1266576"/>
                <a:gd name="connsiteY3169" fmla="*/ 1182587 h 1722677"/>
                <a:gd name="connsiteX3170" fmla="*/ 865086 w 1266576"/>
                <a:gd name="connsiteY3170" fmla="*/ 1125854 h 1722677"/>
                <a:gd name="connsiteX3171" fmla="*/ 867929 w 1266576"/>
                <a:gd name="connsiteY3171" fmla="*/ 1120085 h 1722677"/>
                <a:gd name="connsiteX3172" fmla="*/ 861950 w 1266576"/>
                <a:gd name="connsiteY3172" fmla="*/ 1120085 h 1722677"/>
                <a:gd name="connsiteX3173" fmla="*/ 851248 w 1266576"/>
                <a:gd name="connsiteY3173" fmla="*/ 1120754 h 1722677"/>
                <a:gd name="connsiteX3174" fmla="*/ 806347 w 1266576"/>
                <a:gd name="connsiteY3174" fmla="*/ 1125227 h 1722677"/>
                <a:gd name="connsiteX3175" fmla="*/ 798864 w 1266576"/>
                <a:gd name="connsiteY3175" fmla="*/ 1126482 h 1722677"/>
                <a:gd name="connsiteX3176" fmla="*/ 796021 w 1266576"/>
                <a:gd name="connsiteY3176" fmla="*/ 1129659 h 1722677"/>
                <a:gd name="connsiteX3177" fmla="*/ 795686 w 1266576"/>
                <a:gd name="connsiteY3177" fmla="*/ 1135010 h 1722677"/>
                <a:gd name="connsiteX3178" fmla="*/ 794976 w 1266576"/>
                <a:gd name="connsiteY3178" fmla="*/ 1156457 h 1722677"/>
                <a:gd name="connsiteX3179" fmla="*/ 792843 w 1266576"/>
                <a:gd name="connsiteY3179" fmla="*/ 1205539 h 1722677"/>
                <a:gd name="connsiteX3180" fmla="*/ 1185537 w 1266576"/>
                <a:gd name="connsiteY3180" fmla="*/ 1104491 h 1722677"/>
                <a:gd name="connsiteX3181" fmla="*/ 1182903 w 1266576"/>
                <a:gd name="connsiteY3181" fmla="*/ 1105578 h 1722677"/>
                <a:gd name="connsiteX3182" fmla="*/ 1166181 w 1266576"/>
                <a:gd name="connsiteY3182" fmla="*/ 1118831 h 1722677"/>
                <a:gd name="connsiteX3183" fmla="*/ 1149458 w 1266576"/>
                <a:gd name="connsiteY3183" fmla="*/ 1132335 h 1722677"/>
                <a:gd name="connsiteX3184" fmla="*/ 1124373 w 1266576"/>
                <a:gd name="connsiteY3184" fmla="*/ 1152318 h 1722677"/>
                <a:gd name="connsiteX3185" fmla="*/ 1121113 w 1266576"/>
                <a:gd name="connsiteY3185" fmla="*/ 1158882 h 1722677"/>
                <a:gd name="connsiteX3186" fmla="*/ 1121656 w 1266576"/>
                <a:gd name="connsiteY3186" fmla="*/ 1203114 h 1722677"/>
                <a:gd name="connsiteX3187" fmla="*/ 1122576 w 1266576"/>
                <a:gd name="connsiteY3187" fmla="*/ 1209134 h 1722677"/>
                <a:gd name="connsiteX3188" fmla="*/ 1131230 w 1266576"/>
                <a:gd name="connsiteY3188" fmla="*/ 1240782 h 1722677"/>
                <a:gd name="connsiteX3189" fmla="*/ 1133195 w 1266576"/>
                <a:gd name="connsiteY3189" fmla="*/ 1245506 h 1722677"/>
                <a:gd name="connsiteX3190" fmla="*/ 1134658 w 1266576"/>
                <a:gd name="connsiteY3190" fmla="*/ 1244127 h 1722677"/>
                <a:gd name="connsiteX3191" fmla="*/ 1183698 w 1266576"/>
                <a:gd name="connsiteY3191" fmla="*/ 1110051 h 1722677"/>
                <a:gd name="connsiteX3192" fmla="*/ 1185537 w 1266576"/>
                <a:gd name="connsiteY3192" fmla="*/ 1104491 h 1722677"/>
                <a:gd name="connsiteX3193" fmla="*/ 790168 w 1266576"/>
                <a:gd name="connsiteY3193" fmla="*/ 1175020 h 1722677"/>
                <a:gd name="connsiteX3194" fmla="*/ 790795 w 1266576"/>
                <a:gd name="connsiteY3194" fmla="*/ 1175020 h 1722677"/>
                <a:gd name="connsiteX3195" fmla="*/ 790795 w 1266576"/>
                <a:gd name="connsiteY3195" fmla="*/ 1158297 h 1722677"/>
                <a:gd name="connsiteX3196" fmla="*/ 791715 w 1266576"/>
                <a:gd name="connsiteY3196" fmla="*/ 1129993 h 1722677"/>
                <a:gd name="connsiteX3197" fmla="*/ 789624 w 1266576"/>
                <a:gd name="connsiteY3197" fmla="*/ 1127054 h 1722677"/>
                <a:gd name="connsiteX3198" fmla="*/ 789039 w 1266576"/>
                <a:gd name="connsiteY3198" fmla="*/ 1127025 h 1722677"/>
                <a:gd name="connsiteX3199" fmla="*/ 784440 w 1266576"/>
                <a:gd name="connsiteY3199" fmla="*/ 1127025 h 1722677"/>
                <a:gd name="connsiteX3200" fmla="*/ 734982 w 1266576"/>
                <a:gd name="connsiteY3200" fmla="*/ 1131498 h 1722677"/>
                <a:gd name="connsiteX3201" fmla="*/ 725910 w 1266576"/>
                <a:gd name="connsiteY3201" fmla="*/ 1132836 h 1722677"/>
                <a:gd name="connsiteX3202" fmla="*/ 724297 w 1266576"/>
                <a:gd name="connsiteY3202" fmla="*/ 1135027 h 1722677"/>
                <a:gd name="connsiteX3203" fmla="*/ 724572 w 1266576"/>
                <a:gd name="connsiteY3203" fmla="*/ 1135763 h 1722677"/>
                <a:gd name="connsiteX3204" fmla="*/ 726161 w 1266576"/>
                <a:gd name="connsiteY3204" fmla="*/ 1138397 h 1722677"/>
                <a:gd name="connsiteX3205" fmla="*/ 756011 w 1266576"/>
                <a:gd name="connsiteY3205" fmla="*/ 1181834 h 1722677"/>
                <a:gd name="connsiteX3206" fmla="*/ 782433 w 1266576"/>
                <a:gd name="connsiteY3206" fmla="*/ 1219461 h 1722677"/>
                <a:gd name="connsiteX3207" fmla="*/ 787116 w 1266576"/>
                <a:gd name="connsiteY3207" fmla="*/ 1223850 h 1722677"/>
                <a:gd name="connsiteX3208" fmla="*/ 788955 w 1266576"/>
                <a:gd name="connsiteY3208" fmla="*/ 1217161 h 1722677"/>
                <a:gd name="connsiteX3209" fmla="*/ 790168 w 1266576"/>
                <a:gd name="connsiteY3209" fmla="*/ 1175020 h 1722677"/>
                <a:gd name="connsiteX3210" fmla="*/ 1064715 w 1266576"/>
                <a:gd name="connsiteY3210" fmla="*/ 1136850 h 1722677"/>
                <a:gd name="connsiteX3211" fmla="*/ 1064715 w 1266576"/>
                <a:gd name="connsiteY3211" fmla="*/ 1141030 h 1722677"/>
                <a:gd name="connsiteX3212" fmla="*/ 1072365 w 1266576"/>
                <a:gd name="connsiteY3212" fmla="*/ 1169083 h 1722677"/>
                <a:gd name="connsiteX3213" fmla="*/ 1088294 w 1266576"/>
                <a:gd name="connsiteY3213" fmla="*/ 1228156 h 1722677"/>
                <a:gd name="connsiteX3214" fmla="*/ 1107274 w 1266576"/>
                <a:gd name="connsiteY3214" fmla="*/ 1299855 h 1722677"/>
                <a:gd name="connsiteX3215" fmla="*/ 1111790 w 1266576"/>
                <a:gd name="connsiteY3215" fmla="*/ 1316829 h 1722677"/>
                <a:gd name="connsiteX3216" fmla="*/ 1118270 w 1266576"/>
                <a:gd name="connsiteY3216" fmla="*/ 1323393 h 1722677"/>
                <a:gd name="connsiteX3217" fmla="*/ 1143563 w 1266576"/>
                <a:gd name="connsiteY3217" fmla="*/ 1329162 h 1722677"/>
                <a:gd name="connsiteX3218" fmla="*/ 1150085 w 1266576"/>
                <a:gd name="connsiteY3218" fmla="*/ 1328953 h 1722677"/>
                <a:gd name="connsiteX3219" fmla="*/ 1148622 w 1266576"/>
                <a:gd name="connsiteY3219" fmla="*/ 1323142 h 1722677"/>
                <a:gd name="connsiteX3220" fmla="*/ 1139090 w 1266576"/>
                <a:gd name="connsiteY3220" fmla="*/ 1302238 h 1722677"/>
                <a:gd name="connsiteX3221" fmla="*/ 1118813 w 1266576"/>
                <a:gd name="connsiteY3221" fmla="*/ 1256000 h 1722677"/>
                <a:gd name="connsiteX3222" fmla="*/ 1088921 w 1266576"/>
                <a:gd name="connsiteY3222" fmla="*/ 1189777 h 1722677"/>
                <a:gd name="connsiteX3223" fmla="*/ 1066721 w 1266576"/>
                <a:gd name="connsiteY3223" fmla="*/ 1140278 h 1722677"/>
                <a:gd name="connsiteX3224" fmla="*/ 1064715 w 1266576"/>
                <a:gd name="connsiteY3224" fmla="*/ 1136850 h 1722677"/>
                <a:gd name="connsiteX3225" fmla="*/ 1147535 w 1266576"/>
                <a:gd name="connsiteY3225" fmla="*/ 1014397 h 1722677"/>
                <a:gd name="connsiteX3226" fmla="*/ 1143814 w 1266576"/>
                <a:gd name="connsiteY3226" fmla="*/ 1016111 h 1722677"/>
                <a:gd name="connsiteX3227" fmla="*/ 1124624 w 1266576"/>
                <a:gd name="connsiteY3227" fmla="*/ 1027023 h 1722677"/>
                <a:gd name="connsiteX3228" fmla="*/ 1088587 w 1266576"/>
                <a:gd name="connsiteY3228" fmla="*/ 1047048 h 1722677"/>
                <a:gd name="connsiteX3229" fmla="*/ 1084657 w 1266576"/>
                <a:gd name="connsiteY3229" fmla="*/ 1049389 h 1722677"/>
                <a:gd name="connsiteX3230" fmla="*/ 1083152 w 1266576"/>
                <a:gd name="connsiteY3230" fmla="*/ 1051814 h 1722677"/>
                <a:gd name="connsiteX3231" fmla="*/ 1085075 w 1266576"/>
                <a:gd name="connsiteY3231" fmla="*/ 1053821 h 1722677"/>
                <a:gd name="connsiteX3232" fmla="*/ 1112835 w 1266576"/>
                <a:gd name="connsiteY3232" fmla="*/ 1064649 h 1722677"/>
                <a:gd name="connsiteX3233" fmla="*/ 1144190 w 1266576"/>
                <a:gd name="connsiteY3233" fmla="*/ 1076815 h 1722677"/>
                <a:gd name="connsiteX3234" fmla="*/ 1182653 w 1266576"/>
                <a:gd name="connsiteY3234" fmla="*/ 1091740 h 1722677"/>
                <a:gd name="connsiteX3235" fmla="*/ 1184576 w 1266576"/>
                <a:gd name="connsiteY3235" fmla="*/ 1091447 h 1722677"/>
                <a:gd name="connsiteX3236" fmla="*/ 1184576 w 1266576"/>
                <a:gd name="connsiteY3236" fmla="*/ 1089315 h 1722677"/>
                <a:gd name="connsiteX3237" fmla="*/ 1180897 w 1266576"/>
                <a:gd name="connsiteY3237" fmla="*/ 1080954 h 1722677"/>
                <a:gd name="connsiteX3238" fmla="*/ 1154265 w 1266576"/>
                <a:gd name="connsiteY3238" fmla="*/ 1024263 h 1722677"/>
                <a:gd name="connsiteX3239" fmla="*/ 1150085 w 1266576"/>
                <a:gd name="connsiteY3239" fmla="*/ 1016195 h 1722677"/>
                <a:gd name="connsiteX3240" fmla="*/ 1147535 w 1266576"/>
                <a:gd name="connsiteY3240" fmla="*/ 1014481 h 1722677"/>
                <a:gd name="connsiteX3241" fmla="*/ 754088 w 1266576"/>
                <a:gd name="connsiteY3241" fmla="*/ 1662950 h 1722677"/>
                <a:gd name="connsiteX3242" fmla="*/ 753879 w 1266576"/>
                <a:gd name="connsiteY3242" fmla="*/ 1663995 h 1722677"/>
                <a:gd name="connsiteX3243" fmla="*/ 758060 w 1266576"/>
                <a:gd name="connsiteY3243" fmla="*/ 1666127 h 1722677"/>
                <a:gd name="connsiteX3244" fmla="*/ 778964 w 1266576"/>
                <a:gd name="connsiteY3244" fmla="*/ 1675241 h 1722677"/>
                <a:gd name="connsiteX3245" fmla="*/ 817384 w 1266576"/>
                <a:gd name="connsiteY3245" fmla="*/ 1692256 h 1722677"/>
                <a:gd name="connsiteX3246" fmla="*/ 849701 w 1266576"/>
                <a:gd name="connsiteY3246" fmla="*/ 1706094 h 1722677"/>
                <a:gd name="connsiteX3247" fmla="*/ 875830 w 1266576"/>
                <a:gd name="connsiteY3247" fmla="*/ 1716839 h 1722677"/>
                <a:gd name="connsiteX3248" fmla="*/ 884192 w 1266576"/>
                <a:gd name="connsiteY3248" fmla="*/ 1715501 h 1722677"/>
                <a:gd name="connsiteX3249" fmla="*/ 903047 w 1266576"/>
                <a:gd name="connsiteY3249" fmla="*/ 1701119 h 1722677"/>
                <a:gd name="connsiteX3250" fmla="*/ 915589 w 1266576"/>
                <a:gd name="connsiteY3250" fmla="*/ 1691169 h 1722677"/>
                <a:gd name="connsiteX3251" fmla="*/ 916592 w 1266576"/>
                <a:gd name="connsiteY3251" fmla="*/ 1688577 h 1722677"/>
                <a:gd name="connsiteX3252" fmla="*/ 914920 w 1266576"/>
                <a:gd name="connsiteY3252" fmla="*/ 1687407 h 1722677"/>
                <a:gd name="connsiteX3253" fmla="*/ 905137 w 1266576"/>
                <a:gd name="connsiteY3253" fmla="*/ 1685693 h 1722677"/>
                <a:gd name="connsiteX3254" fmla="*/ 877126 w 1266576"/>
                <a:gd name="connsiteY3254" fmla="*/ 1681512 h 1722677"/>
                <a:gd name="connsiteX3255" fmla="*/ 836323 w 1266576"/>
                <a:gd name="connsiteY3255" fmla="*/ 1675115 h 1722677"/>
                <a:gd name="connsiteX3256" fmla="*/ 775075 w 1266576"/>
                <a:gd name="connsiteY3256" fmla="*/ 1665918 h 1722677"/>
                <a:gd name="connsiteX3257" fmla="*/ 924159 w 1266576"/>
                <a:gd name="connsiteY3257" fmla="*/ 1506591 h 1722677"/>
                <a:gd name="connsiteX3258" fmla="*/ 887453 w 1266576"/>
                <a:gd name="connsiteY3258" fmla="*/ 1505588 h 1722677"/>
                <a:gd name="connsiteX3259" fmla="*/ 861491 w 1266576"/>
                <a:gd name="connsiteY3259" fmla="*/ 1505588 h 1722677"/>
                <a:gd name="connsiteX3260" fmla="*/ 857101 w 1266576"/>
                <a:gd name="connsiteY3260" fmla="*/ 1506466 h 1722677"/>
                <a:gd name="connsiteX3261" fmla="*/ 856378 w 1266576"/>
                <a:gd name="connsiteY3261" fmla="*/ 1508343 h 1722677"/>
                <a:gd name="connsiteX3262" fmla="*/ 856808 w 1266576"/>
                <a:gd name="connsiteY3262" fmla="*/ 1508891 h 1722677"/>
                <a:gd name="connsiteX3263" fmla="*/ 857435 w 1266576"/>
                <a:gd name="connsiteY3263" fmla="*/ 1509350 h 1722677"/>
                <a:gd name="connsiteX3264" fmla="*/ 902838 w 1266576"/>
                <a:gd name="connsiteY3264" fmla="*/ 1540246 h 1722677"/>
                <a:gd name="connsiteX3265" fmla="*/ 919561 w 1266576"/>
                <a:gd name="connsiteY3265" fmla="*/ 1551074 h 1722677"/>
                <a:gd name="connsiteX3266" fmla="*/ 924494 w 1266576"/>
                <a:gd name="connsiteY3266" fmla="*/ 1551074 h 1722677"/>
                <a:gd name="connsiteX3267" fmla="*/ 945105 w 1266576"/>
                <a:gd name="connsiteY3267" fmla="*/ 1536609 h 1722677"/>
                <a:gd name="connsiteX3268" fmla="*/ 972990 w 1266576"/>
                <a:gd name="connsiteY3268" fmla="*/ 1516583 h 1722677"/>
                <a:gd name="connsiteX3269" fmla="*/ 982898 w 1266576"/>
                <a:gd name="connsiteY3269" fmla="*/ 1509559 h 1722677"/>
                <a:gd name="connsiteX3270" fmla="*/ 983484 w 1266576"/>
                <a:gd name="connsiteY3270" fmla="*/ 1507595 h 1722677"/>
                <a:gd name="connsiteX3271" fmla="*/ 982271 w 1266576"/>
                <a:gd name="connsiteY3271" fmla="*/ 1506967 h 1722677"/>
                <a:gd name="connsiteX3272" fmla="*/ 980766 w 1266576"/>
                <a:gd name="connsiteY3272" fmla="*/ 1506967 h 1722677"/>
                <a:gd name="connsiteX3273" fmla="*/ 122802 w 1266576"/>
                <a:gd name="connsiteY3273" fmla="*/ 1139275 h 1722677"/>
                <a:gd name="connsiteX3274" fmla="*/ 126313 w 1266576"/>
                <a:gd name="connsiteY3274" fmla="*/ 1141449 h 1722677"/>
                <a:gd name="connsiteX3275" fmla="*/ 162477 w 1266576"/>
                <a:gd name="connsiteY3275" fmla="*/ 1156039 h 1722677"/>
                <a:gd name="connsiteX3276" fmla="*/ 208882 w 1266576"/>
                <a:gd name="connsiteY3276" fmla="*/ 1173891 h 1722677"/>
                <a:gd name="connsiteX3277" fmla="*/ 234468 w 1266576"/>
                <a:gd name="connsiteY3277" fmla="*/ 1183966 h 1722677"/>
                <a:gd name="connsiteX3278" fmla="*/ 235848 w 1266576"/>
                <a:gd name="connsiteY3278" fmla="*/ 1183966 h 1722677"/>
                <a:gd name="connsiteX3279" fmla="*/ 236182 w 1266576"/>
                <a:gd name="connsiteY3279" fmla="*/ 1182670 h 1722677"/>
                <a:gd name="connsiteX3280" fmla="*/ 232002 w 1266576"/>
                <a:gd name="connsiteY3280" fmla="*/ 1175438 h 1722677"/>
                <a:gd name="connsiteX3281" fmla="*/ 215906 w 1266576"/>
                <a:gd name="connsiteY3281" fmla="*/ 1150353 h 1722677"/>
                <a:gd name="connsiteX3282" fmla="*/ 200019 w 1266576"/>
                <a:gd name="connsiteY3282" fmla="*/ 1125269 h 1722677"/>
                <a:gd name="connsiteX3283" fmla="*/ 196215 w 1266576"/>
                <a:gd name="connsiteY3283" fmla="*/ 1120461 h 1722677"/>
                <a:gd name="connsiteX3284" fmla="*/ 192034 w 1266576"/>
                <a:gd name="connsiteY3284" fmla="*/ 1119124 h 1722677"/>
                <a:gd name="connsiteX3285" fmla="*/ 187561 w 1266576"/>
                <a:gd name="connsiteY3285" fmla="*/ 1120294 h 1722677"/>
                <a:gd name="connsiteX3286" fmla="*/ 127359 w 1266576"/>
                <a:gd name="connsiteY3286" fmla="*/ 1137853 h 1722677"/>
                <a:gd name="connsiteX3287" fmla="*/ 122802 w 1266576"/>
                <a:gd name="connsiteY3287" fmla="*/ 1139275 h 1722677"/>
                <a:gd name="connsiteX3288" fmla="*/ 1031520 w 1266576"/>
                <a:gd name="connsiteY3288" fmla="*/ 1292539 h 1722677"/>
                <a:gd name="connsiteX3289" fmla="*/ 1031520 w 1266576"/>
                <a:gd name="connsiteY3289" fmla="*/ 1292539 h 1722677"/>
                <a:gd name="connsiteX3290" fmla="*/ 1026921 w 1266576"/>
                <a:gd name="connsiteY3290" fmla="*/ 1292790 h 1722677"/>
                <a:gd name="connsiteX3291" fmla="*/ 999496 w 1266576"/>
                <a:gd name="connsiteY3291" fmla="*/ 1294588 h 1722677"/>
                <a:gd name="connsiteX3292" fmla="*/ 945147 w 1266576"/>
                <a:gd name="connsiteY3292" fmla="*/ 1296720 h 1722677"/>
                <a:gd name="connsiteX3293" fmla="*/ 940757 w 1266576"/>
                <a:gd name="connsiteY3293" fmla="*/ 1305583 h 1722677"/>
                <a:gd name="connsiteX3294" fmla="*/ 960490 w 1266576"/>
                <a:gd name="connsiteY3294" fmla="*/ 1339029 h 1722677"/>
                <a:gd name="connsiteX3295" fmla="*/ 967555 w 1266576"/>
                <a:gd name="connsiteY3295" fmla="*/ 1349940 h 1722677"/>
                <a:gd name="connsiteX3296" fmla="*/ 970498 w 1266576"/>
                <a:gd name="connsiteY3296" fmla="*/ 1350605 h 1722677"/>
                <a:gd name="connsiteX3297" fmla="*/ 970900 w 1266576"/>
                <a:gd name="connsiteY3297" fmla="*/ 1350275 h 1722677"/>
                <a:gd name="connsiteX3298" fmla="*/ 988500 w 1266576"/>
                <a:gd name="connsiteY3298" fmla="*/ 1335642 h 1722677"/>
                <a:gd name="connsiteX3299" fmla="*/ 1013208 w 1266576"/>
                <a:gd name="connsiteY3299" fmla="*/ 1315199 h 1722677"/>
                <a:gd name="connsiteX3300" fmla="*/ 1034990 w 1266576"/>
                <a:gd name="connsiteY3300" fmla="*/ 1297263 h 1722677"/>
                <a:gd name="connsiteX3301" fmla="*/ 1036829 w 1266576"/>
                <a:gd name="connsiteY3301" fmla="*/ 1295717 h 1722677"/>
                <a:gd name="connsiteX3302" fmla="*/ 1037749 w 1266576"/>
                <a:gd name="connsiteY3302" fmla="*/ 1293752 h 1722677"/>
                <a:gd name="connsiteX3303" fmla="*/ 1036035 w 1266576"/>
                <a:gd name="connsiteY3303" fmla="*/ 1292581 h 1722677"/>
                <a:gd name="connsiteX3304" fmla="*/ 1031520 w 1266576"/>
                <a:gd name="connsiteY3304" fmla="*/ 1292539 h 1722677"/>
                <a:gd name="connsiteX3305" fmla="*/ 1032900 w 1266576"/>
                <a:gd name="connsiteY3305" fmla="*/ 197195 h 1722677"/>
                <a:gd name="connsiteX3306" fmla="*/ 1028175 w 1266576"/>
                <a:gd name="connsiteY3306" fmla="*/ 191718 h 1722677"/>
                <a:gd name="connsiteX3307" fmla="*/ 996987 w 1266576"/>
                <a:gd name="connsiteY3307" fmla="*/ 165881 h 1722677"/>
                <a:gd name="connsiteX3308" fmla="*/ 974202 w 1266576"/>
                <a:gd name="connsiteY3308" fmla="*/ 146775 h 1722677"/>
                <a:gd name="connsiteX3309" fmla="*/ 944938 w 1266576"/>
                <a:gd name="connsiteY3309" fmla="*/ 123238 h 1722677"/>
                <a:gd name="connsiteX3310" fmla="*/ 919853 w 1266576"/>
                <a:gd name="connsiteY3310" fmla="*/ 102335 h 1722677"/>
                <a:gd name="connsiteX3311" fmla="*/ 897277 w 1266576"/>
                <a:gd name="connsiteY3311" fmla="*/ 84065 h 1722677"/>
                <a:gd name="connsiteX3312" fmla="*/ 861282 w 1266576"/>
                <a:gd name="connsiteY3312" fmla="*/ 54507 h 1722677"/>
                <a:gd name="connsiteX3313" fmla="*/ 858397 w 1266576"/>
                <a:gd name="connsiteY3313" fmla="*/ 54047 h 1722677"/>
                <a:gd name="connsiteX3314" fmla="*/ 863121 w 1266576"/>
                <a:gd name="connsiteY3314" fmla="*/ 59273 h 1722677"/>
                <a:gd name="connsiteX3315" fmla="*/ 876917 w 1266576"/>
                <a:gd name="connsiteY3315" fmla="*/ 73529 h 1722677"/>
                <a:gd name="connsiteX3316" fmla="*/ 894685 w 1266576"/>
                <a:gd name="connsiteY3316" fmla="*/ 92259 h 1722677"/>
                <a:gd name="connsiteX3317" fmla="*/ 910447 w 1266576"/>
                <a:gd name="connsiteY3317" fmla="*/ 108982 h 1722677"/>
                <a:gd name="connsiteX3318" fmla="*/ 943474 w 1266576"/>
                <a:gd name="connsiteY3318" fmla="*/ 143974 h 1722677"/>
                <a:gd name="connsiteX3319" fmla="*/ 956644 w 1266576"/>
                <a:gd name="connsiteY3319" fmla="*/ 157812 h 1722677"/>
                <a:gd name="connsiteX3320" fmla="*/ 976376 w 1266576"/>
                <a:gd name="connsiteY3320" fmla="*/ 179050 h 1722677"/>
                <a:gd name="connsiteX3321" fmla="*/ 990674 w 1266576"/>
                <a:gd name="connsiteY3321" fmla="*/ 187412 h 1722677"/>
                <a:gd name="connsiteX3322" fmla="*/ 993685 w 1266576"/>
                <a:gd name="connsiteY3322" fmla="*/ 187997 h 1722677"/>
                <a:gd name="connsiteX3323" fmla="*/ 1009989 w 1266576"/>
                <a:gd name="connsiteY3323" fmla="*/ 192178 h 1722677"/>
                <a:gd name="connsiteX3324" fmla="*/ 1137417 w 1266576"/>
                <a:gd name="connsiteY3324" fmla="*/ 1256669 h 1722677"/>
                <a:gd name="connsiteX3325" fmla="*/ 1139549 w 1266576"/>
                <a:gd name="connsiteY3325" fmla="*/ 1253826 h 1722677"/>
                <a:gd name="connsiteX3326" fmla="*/ 1151799 w 1266576"/>
                <a:gd name="connsiteY3326" fmla="*/ 1231794 h 1722677"/>
                <a:gd name="connsiteX3327" fmla="*/ 1173748 w 1266576"/>
                <a:gd name="connsiteY3327" fmla="*/ 1194167 h 1722677"/>
                <a:gd name="connsiteX3328" fmla="*/ 1214886 w 1266576"/>
                <a:gd name="connsiteY3328" fmla="*/ 1121799 h 1722677"/>
                <a:gd name="connsiteX3329" fmla="*/ 1216558 w 1266576"/>
                <a:gd name="connsiteY3329" fmla="*/ 1118413 h 1722677"/>
                <a:gd name="connsiteX3330" fmla="*/ 1215304 w 1266576"/>
                <a:gd name="connsiteY3330" fmla="*/ 1113772 h 1722677"/>
                <a:gd name="connsiteX3331" fmla="*/ 1193773 w 1266576"/>
                <a:gd name="connsiteY3331" fmla="*/ 1100687 h 1722677"/>
                <a:gd name="connsiteX3332" fmla="*/ 1191298 w 1266576"/>
                <a:gd name="connsiteY3332" fmla="*/ 1101264 h 1722677"/>
                <a:gd name="connsiteX3333" fmla="*/ 1191181 w 1266576"/>
                <a:gd name="connsiteY3333" fmla="*/ 1101481 h 1722677"/>
                <a:gd name="connsiteX3334" fmla="*/ 1189843 w 1266576"/>
                <a:gd name="connsiteY3334" fmla="*/ 1104198 h 1722677"/>
                <a:gd name="connsiteX3335" fmla="*/ 1178346 w 1266576"/>
                <a:gd name="connsiteY3335" fmla="*/ 1135763 h 1722677"/>
                <a:gd name="connsiteX3336" fmla="*/ 1169107 w 1266576"/>
                <a:gd name="connsiteY3336" fmla="*/ 1160847 h 1722677"/>
                <a:gd name="connsiteX3337" fmla="*/ 1156565 w 1266576"/>
                <a:gd name="connsiteY3337" fmla="*/ 1195254 h 1722677"/>
                <a:gd name="connsiteX3338" fmla="*/ 1142810 w 1266576"/>
                <a:gd name="connsiteY3338" fmla="*/ 1233299 h 1722677"/>
                <a:gd name="connsiteX3339" fmla="*/ 1136497 w 1266576"/>
                <a:gd name="connsiteY3339" fmla="*/ 1250481 h 1722677"/>
                <a:gd name="connsiteX3340" fmla="*/ 1135870 w 1266576"/>
                <a:gd name="connsiteY3340" fmla="*/ 1255665 h 1722677"/>
                <a:gd name="connsiteX3341" fmla="*/ 1137375 w 1266576"/>
                <a:gd name="connsiteY3341" fmla="*/ 1256543 h 1722677"/>
                <a:gd name="connsiteX3342" fmla="*/ 1055099 w 1266576"/>
                <a:gd name="connsiteY3342" fmla="*/ 1569887 h 1722677"/>
                <a:gd name="connsiteX3343" fmla="*/ 1053929 w 1266576"/>
                <a:gd name="connsiteY3343" fmla="*/ 1572061 h 1722677"/>
                <a:gd name="connsiteX3344" fmla="*/ 1055225 w 1266576"/>
                <a:gd name="connsiteY3344" fmla="*/ 1594930 h 1722677"/>
                <a:gd name="connsiteX3345" fmla="*/ 1057649 w 1266576"/>
                <a:gd name="connsiteY3345" fmla="*/ 1627623 h 1722677"/>
                <a:gd name="connsiteX3346" fmla="*/ 1059740 w 1266576"/>
                <a:gd name="connsiteY3346" fmla="*/ 1663451 h 1722677"/>
                <a:gd name="connsiteX3347" fmla="*/ 1060032 w 1266576"/>
                <a:gd name="connsiteY3347" fmla="*/ 1665709 h 1722677"/>
                <a:gd name="connsiteX3348" fmla="*/ 1060952 w 1266576"/>
                <a:gd name="connsiteY3348" fmla="*/ 1666796 h 1722677"/>
                <a:gd name="connsiteX3349" fmla="*/ 1062248 w 1266576"/>
                <a:gd name="connsiteY3349" fmla="*/ 1666461 h 1722677"/>
                <a:gd name="connsiteX3350" fmla="*/ 1064380 w 1266576"/>
                <a:gd name="connsiteY3350" fmla="*/ 1663326 h 1722677"/>
                <a:gd name="connsiteX3351" fmla="*/ 1076003 w 1266576"/>
                <a:gd name="connsiteY3351" fmla="*/ 1642673 h 1722677"/>
                <a:gd name="connsiteX3352" fmla="*/ 1088085 w 1266576"/>
                <a:gd name="connsiteY3352" fmla="*/ 1621477 h 1722677"/>
                <a:gd name="connsiteX3353" fmla="*/ 1105686 w 1266576"/>
                <a:gd name="connsiteY3353" fmla="*/ 1590205 h 1722677"/>
                <a:gd name="connsiteX3354" fmla="*/ 1101087 w 1266576"/>
                <a:gd name="connsiteY3354" fmla="*/ 1580172 h 1722677"/>
                <a:gd name="connsiteX3355" fmla="*/ 1069815 w 1266576"/>
                <a:gd name="connsiteY3355" fmla="*/ 1572939 h 1722677"/>
                <a:gd name="connsiteX3356" fmla="*/ 1055057 w 1266576"/>
                <a:gd name="connsiteY3356" fmla="*/ 1569762 h 1722677"/>
                <a:gd name="connsiteX3357" fmla="*/ 1088545 w 1266576"/>
                <a:gd name="connsiteY3357" fmla="*/ 306018 h 1722677"/>
                <a:gd name="connsiteX3358" fmla="*/ 1091889 w 1266576"/>
                <a:gd name="connsiteY3358" fmla="*/ 313753 h 1722677"/>
                <a:gd name="connsiteX3359" fmla="*/ 1098620 w 1266576"/>
                <a:gd name="connsiteY3359" fmla="*/ 327465 h 1722677"/>
                <a:gd name="connsiteX3360" fmla="*/ 1105059 w 1266576"/>
                <a:gd name="connsiteY3360" fmla="*/ 340467 h 1722677"/>
                <a:gd name="connsiteX3361" fmla="*/ 1121280 w 1266576"/>
                <a:gd name="connsiteY3361" fmla="*/ 372450 h 1722677"/>
                <a:gd name="connsiteX3362" fmla="*/ 1145528 w 1266576"/>
                <a:gd name="connsiteY3362" fmla="*/ 421949 h 1722677"/>
                <a:gd name="connsiteX3363" fmla="*/ 1151214 w 1266576"/>
                <a:gd name="connsiteY3363" fmla="*/ 433572 h 1722677"/>
                <a:gd name="connsiteX3364" fmla="*/ 1160997 w 1266576"/>
                <a:gd name="connsiteY3364" fmla="*/ 452594 h 1722677"/>
                <a:gd name="connsiteX3365" fmla="*/ 1162293 w 1266576"/>
                <a:gd name="connsiteY3365" fmla="*/ 453263 h 1722677"/>
                <a:gd name="connsiteX3366" fmla="*/ 1162794 w 1266576"/>
                <a:gd name="connsiteY3366" fmla="*/ 452050 h 1722677"/>
                <a:gd name="connsiteX3367" fmla="*/ 1157986 w 1266576"/>
                <a:gd name="connsiteY3367" fmla="*/ 426548 h 1722677"/>
                <a:gd name="connsiteX3368" fmla="*/ 1151297 w 1266576"/>
                <a:gd name="connsiteY3368" fmla="*/ 395151 h 1722677"/>
                <a:gd name="connsiteX3369" fmla="*/ 1143772 w 1266576"/>
                <a:gd name="connsiteY3369" fmla="*/ 357525 h 1722677"/>
                <a:gd name="connsiteX3370" fmla="*/ 1141054 w 1266576"/>
                <a:gd name="connsiteY3370" fmla="*/ 344983 h 1722677"/>
                <a:gd name="connsiteX3371" fmla="*/ 1135410 w 1266576"/>
                <a:gd name="connsiteY3371" fmla="*/ 336621 h 1722677"/>
                <a:gd name="connsiteX3372" fmla="*/ 1120987 w 1266576"/>
                <a:gd name="connsiteY3372" fmla="*/ 326713 h 1722677"/>
                <a:gd name="connsiteX3373" fmla="*/ 1092433 w 1266576"/>
                <a:gd name="connsiteY3373" fmla="*/ 307523 h 1722677"/>
                <a:gd name="connsiteX3374" fmla="*/ 1088670 w 1266576"/>
                <a:gd name="connsiteY3374" fmla="*/ 305893 h 1722677"/>
                <a:gd name="connsiteX3375" fmla="*/ 805260 w 1266576"/>
                <a:gd name="connsiteY3375" fmla="*/ 101498 h 1722677"/>
                <a:gd name="connsiteX3376" fmla="*/ 807978 w 1266576"/>
                <a:gd name="connsiteY3376" fmla="*/ 95645 h 1722677"/>
                <a:gd name="connsiteX3377" fmla="*/ 811907 w 1266576"/>
                <a:gd name="connsiteY3377" fmla="*/ 83312 h 1722677"/>
                <a:gd name="connsiteX3378" fmla="*/ 827794 w 1266576"/>
                <a:gd name="connsiteY3378" fmla="*/ 35485 h 1722677"/>
                <a:gd name="connsiteX3379" fmla="*/ 828756 w 1266576"/>
                <a:gd name="connsiteY3379" fmla="*/ 31764 h 1722677"/>
                <a:gd name="connsiteX3380" fmla="*/ 827125 w 1266576"/>
                <a:gd name="connsiteY3380" fmla="*/ 28629 h 1722677"/>
                <a:gd name="connsiteX3381" fmla="*/ 822944 w 1266576"/>
                <a:gd name="connsiteY3381" fmla="*/ 26873 h 1722677"/>
                <a:gd name="connsiteX3382" fmla="*/ 778378 w 1266576"/>
                <a:gd name="connsiteY3382" fmla="*/ 13202 h 1722677"/>
                <a:gd name="connsiteX3383" fmla="*/ 768094 w 1266576"/>
                <a:gd name="connsiteY3383" fmla="*/ 10317 h 1722677"/>
                <a:gd name="connsiteX3384" fmla="*/ 766384 w 1266576"/>
                <a:gd name="connsiteY3384" fmla="*/ 11375 h 1722677"/>
                <a:gd name="connsiteX3385" fmla="*/ 766421 w 1266576"/>
                <a:gd name="connsiteY3385" fmla="*/ 12157 h 1722677"/>
                <a:gd name="connsiteX3386" fmla="*/ 770059 w 1266576"/>
                <a:gd name="connsiteY3386" fmla="*/ 22190 h 1722677"/>
                <a:gd name="connsiteX3387" fmla="*/ 781179 w 1266576"/>
                <a:gd name="connsiteY3387" fmla="*/ 47275 h 1722677"/>
                <a:gd name="connsiteX3388" fmla="*/ 797484 w 1266576"/>
                <a:gd name="connsiteY3388" fmla="*/ 85946 h 1722677"/>
                <a:gd name="connsiteX3389" fmla="*/ 803086 w 1266576"/>
                <a:gd name="connsiteY3389" fmla="*/ 98488 h 1722677"/>
                <a:gd name="connsiteX3390" fmla="*/ 805260 w 1266576"/>
                <a:gd name="connsiteY3390" fmla="*/ 101498 h 1722677"/>
                <a:gd name="connsiteX3391" fmla="*/ 838288 w 1266576"/>
                <a:gd name="connsiteY3391" fmla="*/ 1044582 h 1722677"/>
                <a:gd name="connsiteX3392" fmla="*/ 842928 w 1266576"/>
                <a:gd name="connsiteY3392" fmla="*/ 1045041 h 1722677"/>
                <a:gd name="connsiteX3393" fmla="*/ 890296 w 1266576"/>
                <a:gd name="connsiteY3393" fmla="*/ 1043578 h 1722677"/>
                <a:gd name="connsiteX3394" fmla="*/ 913958 w 1266576"/>
                <a:gd name="connsiteY3394" fmla="*/ 1042951 h 1722677"/>
                <a:gd name="connsiteX3395" fmla="*/ 944478 w 1266576"/>
                <a:gd name="connsiteY3395" fmla="*/ 1042491 h 1722677"/>
                <a:gd name="connsiteX3396" fmla="*/ 987204 w 1266576"/>
                <a:gd name="connsiteY3396" fmla="*/ 1040944 h 1722677"/>
                <a:gd name="connsiteX3397" fmla="*/ 999747 w 1266576"/>
                <a:gd name="connsiteY3397" fmla="*/ 1039732 h 1722677"/>
                <a:gd name="connsiteX3398" fmla="*/ 993643 w 1266576"/>
                <a:gd name="connsiteY3398" fmla="*/ 1037558 h 1722677"/>
                <a:gd name="connsiteX3399" fmla="*/ 960950 w 1266576"/>
                <a:gd name="connsiteY3399" fmla="*/ 1029656 h 1722677"/>
                <a:gd name="connsiteX3400" fmla="*/ 940046 w 1266576"/>
                <a:gd name="connsiteY3400" fmla="*/ 1024305 h 1722677"/>
                <a:gd name="connsiteX3401" fmla="*/ 906600 w 1266576"/>
                <a:gd name="connsiteY3401" fmla="*/ 1016613 h 1722677"/>
                <a:gd name="connsiteX3402" fmla="*/ 894727 w 1266576"/>
                <a:gd name="connsiteY3402" fmla="*/ 1013728 h 1722677"/>
                <a:gd name="connsiteX3403" fmla="*/ 882185 w 1266576"/>
                <a:gd name="connsiteY3403" fmla="*/ 1015651 h 1722677"/>
                <a:gd name="connsiteX3404" fmla="*/ 877001 w 1266576"/>
                <a:gd name="connsiteY3404" fmla="*/ 1018870 h 1722677"/>
                <a:gd name="connsiteX3405" fmla="*/ 851290 w 1266576"/>
                <a:gd name="connsiteY3405" fmla="*/ 1035342 h 1722677"/>
                <a:gd name="connsiteX3406" fmla="*/ 841632 w 1266576"/>
                <a:gd name="connsiteY3406" fmla="*/ 1041572 h 1722677"/>
                <a:gd name="connsiteX3407" fmla="*/ 838288 w 1266576"/>
                <a:gd name="connsiteY3407" fmla="*/ 1044582 h 1722677"/>
                <a:gd name="connsiteX3408" fmla="*/ 1227470 w 1266576"/>
                <a:gd name="connsiteY3408" fmla="*/ 931995 h 1722677"/>
                <a:gd name="connsiteX3409" fmla="*/ 1224292 w 1266576"/>
                <a:gd name="connsiteY3409" fmla="*/ 941527 h 1722677"/>
                <a:gd name="connsiteX3410" fmla="*/ 1215471 w 1266576"/>
                <a:gd name="connsiteY3410" fmla="*/ 985717 h 1722677"/>
                <a:gd name="connsiteX3411" fmla="*/ 1204810 w 1266576"/>
                <a:gd name="connsiteY3411" fmla="*/ 1036471 h 1722677"/>
                <a:gd name="connsiteX3412" fmla="*/ 1197118 w 1266576"/>
                <a:gd name="connsiteY3412" fmla="*/ 1074641 h 1722677"/>
                <a:gd name="connsiteX3413" fmla="*/ 1193857 w 1266576"/>
                <a:gd name="connsiteY3413" fmla="*/ 1091865 h 1722677"/>
                <a:gd name="connsiteX3414" fmla="*/ 1196741 w 1266576"/>
                <a:gd name="connsiteY3414" fmla="*/ 1098220 h 1722677"/>
                <a:gd name="connsiteX3415" fmla="*/ 1211876 w 1266576"/>
                <a:gd name="connsiteY3415" fmla="*/ 1107125 h 1722677"/>
                <a:gd name="connsiteX3416" fmla="*/ 1219359 w 1266576"/>
                <a:gd name="connsiteY3416" fmla="*/ 1102944 h 1722677"/>
                <a:gd name="connsiteX3417" fmla="*/ 1221408 w 1266576"/>
                <a:gd name="connsiteY3417" fmla="*/ 1066321 h 1722677"/>
                <a:gd name="connsiteX3418" fmla="*/ 1222787 w 1266576"/>
                <a:gd name="connsiteY3418" fmla="*/ 1040359 h 1722677"/>
                <a:gd name="connsiteX3419" fmla="*/ 1224627 w 1266576"/>
                <a:gd name="connsiteY3419" fmla="*/ 999179 h 1722677"/>
                <a:gd name="connsiteX3420" fmla="*/ 1227804 w 1266576"/>
                <a:gd name="connsiteY3420" fmla="*/ 939646 h 1722677"/>
                <a:gd name="connsiteX3421" fmla="*/ 1227470 w 1266576"/>
                <a:gd name="connsiteY3421" fmla="*/ 931995 h 1722677"/>
                <a:gd name="connsiteX3422" fmla="*/ 1201466 w 1266576"/>
                <a:gd name="connsiteY3422" fmla="*/ 985425 h 1722677"/>
                <a:gd name="connsiteX3423" fmla="*/ 1201466 w 1266576"/>
                <a:gd name="connsiteY3423" fmla="*/ 983460 h 1722677"/>
                <a:gd name="connsiteX3424" fmla="*/ 1199505 w 1266576"/>
                <a:gd name="connsiteY3424" fmla="*/ 981750 h 1722677"/>
                <a:gd name="connsiteX3425" fmla="*/ 1198706 w 1266576"/>
                <a:gd name="connsiteY3425" fmla="*/ 981996 h 1722677"/>
                <a:gd name="connsiteX3426" fmla="*/ 1195989 w 1266576"/>
                <a:gd name="connsiteY3426" fmla="*/ 983418 h 1722677"/>
                <a:gd name="connsiteX3427" fmla="*/ 1168354 w 1266576"/>
                <a:gd name="connsiteY3427" fmla="*/ 1001060 h 1722677"/>
                <a:gd name="connsiteX3428" fmla="*/ 1154265 w 1266576"/>
                <a:gd name="connsiteY3428" fmla="*/ 1010258 h 1722677"/>
                <a:gd name="connsiteX3429" fmla="*/ 1153346 w 1266576"/>
                <a:gd name="connsiteY3429" fmla="*/ 1013603 h 1722677"/>
                <a:gd name="connsiteX3430" fmla="*/ 1154684 w 1266576"/>
                <a:gd name="connsiteY3430" fmla="*/ 1016362 h 1722677"/>
                <a:gd name="connsiteX3431" fmla="*/ 1185495 w 1266576"/>
                <a:gd name="connsiteY3431" fmla="*/ 1082041 h 1722677"/>
                <a:gd name="connsiteX3432" fmla="*/ 1186917 w 1266576"/>
                <a:gd name="connsiteY3432" fmla="*/ 1084716 h 1722677"/>
                <a:gd name="connsiteX3433" fmla="*/ 1189258 w 1266576"/>
                <a:gd name="connsiteY3433" fmla="*/ 1086221 h 1722677"/>
                <a:gd name="connsiteX3434" fmla="*/ 1190220 w 1266576"/>
                <a:gd name="connsiteY3434" fmla="*/ 1084340 h 1722677"/>
                <a:gd name="connsiteX3435" fmla="*/ 1192686 w 1266576"/>
                <a:gd name="connsiteY3435" fmla="*/ 1063855 h 1722677"/>
                <a:gd name="connsiteX3436" fmla="*/ 1195822 w 1266576"/>
                <a:gd name="connsiteY3436" fmla="*/ 1034255 h 1722677"/>
                <a:gd name="connsiteX3437" fmla="*/ 1201466 w 1266576"/>
                <a:gd name="connsiteY3437" fmla="*/ 985383 h 1722677"/>
                <a:gd name="connsiteX3438" fmla="*/ 817551 w 1266576"/>
                <a:gd name="connsiteY3438" fmla="*/ 1576242 h 1722677"/>
                <a:gd name="connsiteX3439" fmla="*/ 819475 w 1266576"/>
                <a:gd name="connsiteY3439" fmla="*/ 1569762 h 1722677"/>
                <a:gd name="connsiteX3440" fmla="*/ 824073 w 1266576"/>
                <a:gd name="connsiteY3440" fmla="*/ 1546517 h 1722677"/>
                <a:gd name="connsiteX3441" fmla="*/ 831891 w 1266576"/>
                <a:gd name="connsiteY3441" fmla="*/ 1505212 h 1722677"/>
                <a:gd name="connsiteX3442" fmla="*/ 831891 w 1266576"/>
                <a:gd name="connsiteY3442" fmla="*/ 1501449 h 1722677"/>
                <a:gd name="connsiteX3443" fmla="*/ 830512 w 1266576"/>
                <a:gd name="connsiteY3443" fmla="*/ 1499944 h 1722677"/>
                <a:gd name="connsiteX3444" fmla="*/ 827460 w 1266576"/>
                <a:gd name="connsiteY3444" fmla="*/ 1499693 h 1722677"/>
                <a:gd name="connsiteX3445" fmla="*/ 788537 w 1266576"/>
                <a:gd name="connsiteY3445" fmla="*/ 1502160 h 1722677"/>
                <a:gd name="connsiteX3446" fmla="*/ 771814 w 1266576"/>
                <a:gd name="connsiteY3446" fmla="*/ 1503581 h 1722677"/>
                <a:gd name="connsiteX3447" fmla="*/ 770393 w 1266576"/>
                <a:gd name="connsiteY3447" fmla="*/ 1505671 h 1722677"/>
                <a:gd name="connsiteX3448" fmla="*/ 771940 w 1266576"/>
                <a:gd name="connsiteY3448" fmla="*/ 1509141 h 1722677"/>
                <a:gd name="connsiteX3449" fmla="*/ 786112 w 1266576"/>
                <a:gd name="connsiteY3449" fmla="*/ 1530045 h 1722677"/>
                <a:gd name="connsiteX3450" fmla="*/ 801456 w 1266576"/>
                <a:gd name="connsiteY3450" fmla="*/ 1552913 h 1722677"/>
                <a:gd name="connsiteX3451" fmla="*/ 817551 w 1266576"/>
                <a:gd name="connsiteY3451" fmla="*/ 1576242 h 1722677"/>
                <a:gd name="connsiteX3452" fmla="*/ 1107274 w 1266576"/>
                <a:gd name="connsiteY3452" fmla="*/ 1492628 h 1722677"/>
                <a:gd name="connsiteX3453" fmla="*/ 1101003 w 1266576"/>
                <a:gd name="connsiteY3453" fmla="*/ 1493380 h 1722677"/>
                <a:gd name="connsiteX3454" fmla="*/ 1047867 w 1266576"/>
                <a:gd name="connsiteY3454" fmla="*/ 1500153 h 1722677"/>
                <a:gd name="connsiteX3455" fmla="*/ 1004554 w 1266576"/>
                <a:gd name="connsiteY3455" fmla="*/ 1505421 h 1722677"/>
                <a:gd name="connsiteX3456" fmla="*/ 1003091 w 1266576"/>
                <a:gd name="connsiteY3456" fmla="*/ 1505755 h 1722677"/>
                <a:gd name="connsiteX3457" fmla="*/ 1002130 w 1266576"/>
                <a:gd name="connsiteY3457" fmla="*/ 1506842 h 1722677"/>
                <a:gd name="connsiteX3458" fmla="*/ 1002966 w 1266576"/>
                <a:gd name="connsiteY3458" fmla="*/ 1507971 h 1722677"/>
                <a:gd name="connsiteX3459" fmla="*/ 1006436 w 1266576"/>
                <a:gd name="connsiteY3459" fmla="*/ 1509559 h 1722677"/>
                <a:gd name="connsiteX3460" fmla="*/ 1066094 w 1266576"/>
                <a:gd name="connsiteY3460" fmla="*/ 1534978 h 1722677"/>
                <a:gd name="connsiteX3461" fmla="*/ 1078971 w 1266576"/>
                <a:gd name="connsiteY3461" fmla="*/ 1532344 h 1722677"/>
                <a:gd name="connsiteX3462" fmla="*/ 1080016 w 1266576"/>
                <a:gd name="connsiteY3462" fmla="*/ 1531257 h 1722677"/>
                <a:gd name="connsiteX3463" fmla="*/ 1103637 w 1266576"/>
                <a:gd name="connsiteY3463" fmla="*/ 1504166 h 1722677"/>
                <a:gd name="connsiteX3464" fmla="*/ 1110619 w 1266576"/>
                <a:gd name="connsiteY3464" fmla="*/ 1496056 h 1722677"/>
                <a:gd name="connsiteX3465" fmla="*/ 1111162 w 1266576"/>
                <a:gd name="connsiteY3465" fmla="*/ 1493297 h 1722677"/>
                <a:gd name="connsiteX3466" fmla="*/ 1109197 w 1266576"/>
                <a:gd name="connsiteY3466" fmla="*/ 1492502 h 1722677"/>
                <a:gd name="connsiteX3467" fmla="*/ 1107274 w 1266576"/>
                <a:gd name="connsiteY3467" fmla="*/ 1492460 h 1722677"/>
                <a:gd name="connsiteX3468" fmla="*/ 1012999 w 1266576"/>
                <a:gd name="connsiteY3468" fmla="*/ 1046588 h 1722677"/>
                <a:gd name="connsiteX3469" fmla="*/ 1011411 w 1266576"/>
                <a:gd name="connsiteY3469" fmla="*/ 1045585 h 1722677"/>
                <a:gd name="connsiteX3470" fmla="*/ 1002464 w 1266576"/>
                <a:gd name="connsiteY3470" fmla="*/ 1047508 h 1722677"/>
                <a:gd name="connsiteX3471" fmla="*/ 955180 w 1266576"/>
                <a:gd name="connsiteY3471" fmla="*/ 1060050 h 1722677"/>
                <a:gd name="connsiteX3472" fmla="*/ 922822 w 1266576"/>
                <a:gd name="connsiteY3472" fmla="*/ 1069206 h 1722677"/>
                <a:gd name="connsiteX3473" fmla="*/ 920146 w 1266576"/>
                <a:gd name="connsiteY3473" fmla="*/ 1070502 h 1722677"/>
                <a:gd name="connsiteX3474" fmla="*/ 920146 w 1266576"/>
                <a:gd name="connsiteY3474" fmla="*/ 1072383 h 1722677"/>
                <a:gd name="connsiteX3475" fmla="*/ 922822 w 1266576"/>
                <a:gd name="connsiteY3475" fmla="*/ 1073763 h 1722677"/>
                <a:gd name="connsiteX3476" fmla="*/ 983233 w 1266576"/>
                <a:gd name="connsiteY3476" fmla="*/ 1095335 h 1722677"/>
                <a:gd name="connsiteX3477" fmla="*/ 994646 w 1266576"/>
                <a:gd name="connsiteY3477" fmla="*/ 1090402 h 1722677"/>
                <a:gd name="connsiteX3478" fmla="*/ 1012498 w 1266576"/>
                <a:gd name="connsiteY3478" fmla="*/ 1049013 h 1722677"/>
                <a:gd name="connsiteX3479" fmla="*/ 1012999 w 1266576"/>
                <a:gd name="connsiteY3479" fmla="*/ 1046588 h 1722677"/>
                <a:gd name="connsiteX3480" fmla="*/ 233339 w 1266576"/>
                <a:gd name="connsiteY3480" fmla="*/ 1011429 h 1722677"/>
                <a:gd name="connsiteX3481" fmla="*/ 239945 w 1266576"/>
                <a:gd name="connsiteY3481" fmla="*/ 1010760 h 1722677"/>
                <a:gd name="connsiteX3482" fmla="*/ 272471 w 1266576"/>
                <a:gd name="connsiteY3482" fmla="*/ 1006579 h 1722677"/>
                <a:gd name="connsiteX3483" fmla="*/ 320215 w 1266576"/>
                <a:gd name="connsiteY3483" fmla="*/ 1000559 h 1722677"/>
                <a:gd name="connsiteX3484" fmla="*/ 323225 w 1266576"/>
                <a:gd name="connsiteY3484" fmla="*/ 1000099 h 1722677"/>
                <a:gd name="connsiteX3485" fmla="*/ 325022 w 1266576"/>
                <a:gd name="connsiteY3485" fmla="*/ 998970 h 1722677"/>
                <a:gd name="connsiteX3486" fmla="*/ 323726 w 1266576"/>
                <a:gd name="connsiteY3486" fmla="*/ 997549 h 1722677"/>
                <a:gd name="connsiteX3487" fmla="*/ 320089 w 1266576"/>
                <a:gd name="connsiteY3487" fmla="*/ 996462 h 1722677"/>
                <a:gd name="connsiteX3488" fmla="*/ 275648 w 1266576"/>
                <a:gd name="connsiteY3488" fmla="*/ 985383 h 1722677"/>
                <a:gd name="connsiteX3489" fmla="*/ 234928 w 1266576"/>
                <a:gd name="connsiteY3489" fmla="*/ 975098 h 1722677"/>
                <a:gd name="connsiteX3490" fmla="*/ 219292 w 1266576"/>
                <a:gd name="connsiteY3490" fmla="*/ 971587 h 1722677"/>
                <a:gd name="connsiteX3491" fmla="*/ 217118 w 1266576"/>
                <a:gd name="connsiteY3491" fmla="*/ 973719 h 1722677"/>
                <a:gd name="connsiteX3492" fmla="*/ 220881 w 1266576"/>
                <a:gd name="connsiteY3492" fmla="*/ 989271 h 1722677"/>
                <a:gd name="connsiteX3493" fmla="*/ 225981 w 1266576"/>
                <a:gd name="connsiteY3493" fmla="*/ 1007666 h 1722677"/>
                <a:gd name="connsiteX3494" fmla="*/ 231584 w 1266576"/>
                <a:gd name="connsiteY3494" fmla="*/ 1011596 h 1722677"/>
                <a:gd name="connsiteX3495" fmla="*/ 321134 w 1266576"/>
                <a:gd name="connsiteY3495" fmla="*/ 992490 h 1722677"/>
                <a:gd name="connsiteX3496" fmla="*/ 321845 w 1266576"/>
                <a:gd name="connsiteY3496" fmla="*/ 991194 h 1722677"/>
                <a:gd name="connsiteX3497" fmla="*/ 316828 w 1266576"/>
                <a:gd name="connsiteY3497" fmla="*/ 988058 h 1722677"/>
                <a:gd name="connsiteX3498" fmla="*/ 289988 w 1266576"/>
                <a:gd name="connsiteY3498" fmla="*/ 973426 h 1722677"/>
                <a:gd name="connsiteX3499" fmla="*/ 217077 w 1266576"/>
                <a:gd name="connsiteY3499" fmla="*/ 933166 h 1722677"/>
                <a:gd name="connsiteX3500" fmla="*/ 204534 w 1266576"/>
                <a:gd name="connsiteY3500" fmla="*/ 926226 h 1722677"/>
                <a:gd name="connsiteX3501" fmla="*/ 201064 w 1266576"/>
                <a:gd name="connsiteY3501" fmla="*/ 924637 h 1722677"/>
                <a:gd name="connsiteX3502" fmla="*/ 199643 w 1266576"/>
                <a:gd name="connsiteY3502" fmla="*/ 924637 h 1722677"/>
                <a:gd name="connsiteX3503" fmla="*/ 199141 w 1266576"/>
                <a:gd name="connsiteY3503" fmla="*/ 926602 h 1722677"/>
                <a:gd name="connsiteX3504" fmla="*/ 212938 w 1266576"/>
                <a:gd name="connsiteY3504" fmla="*/ 961427 h 1722677"/>
                <a:gd name="connsiteX3505" fmla="*/ 220463 w 1266576"/>
                <a:gd name="connsiteY3505" fmla="*/ 967991 h 1722677"/>
                <a:gd name="connsiteX3506" fmla="*/ 247972 w 1266576"/>
                <a:gd name="connsiteY3506" fmla="*/ 974513 h 1722677"/>
                <a:gd name="connsiteX3507" fmla="*/ 307338 w 1266576"/>
                <a:gd name="connsiteY3507" fmla="*/ 989313 h 1722677"/>
                <a:gd name="connsiteX3508" fmla="*/ 321009 w 1266576"/>
                <a:gd name="connsiteY3508" fmla="*/ 992532 h 1722677"/>
                <a:gd name="connsiteX3509" fmla="*/ 1051755 w 1266576"/>
                <a:gd name="connsiteY3509" fmla="*/ 1295925 h 1722677"/>
                <a:gd name="connsiteX3510" fmla="*/ 1050709 w 1266576"/>
                <a:gd name="connsiteY3510" fmla="*/ 1296887 h 1722677"/>
                <a:gd name="connsiteX3511" fmla="*/ 1051086 w 1266576"/>
                <a:gd name="connsiteY3511" fmla="*/ 1300650 h 1722677"/>
                <a:gd name="connsiteX3512" fmla="*/ 1063377 w 1266576"/>
                <a:gd name="connsiteY3512" fmla="*/ 1350358 h 1722677"/>
                <a:gd name="connsiteX3513" fmla="*/ 1068979 w 1266576"/>
                <a:gd name="connsiteY3513" fmla="*/ 1371764 h 1722677"/>
                <a:gd name="connsiteX3514" fmla="*/ 1070066 w 1266576"/>
                <a:gd name="connsiteY3514" fmla="*/ 1375443 h 1722677"/>
                <a:gd name="connsiteX3515" fmla="*/ 1071864 w 1266576"/>
                <a:gd name="connsiteY3515" fmla="*/ 1376467 h 1722677"/>
                <a:gd name="connsiteX3516" fmla="*/ 1072491 w 1266576"/>
                <a:gd name="connsiteY3516" fmla="*/ 1376111 h 1722677"/>
                <a:gd name="connsiteX3517" fmla="*/ 1074372 w 1266576"/>
                <a:gd name="connsiteY3517" fmla="*/ 1373770 h 1722677"/>
                <a:gd name="connsiteX3518" fmla="*/ 1102508 w 1266576"/>
                <a:gd name="connsiteY3518" fmla="*/ 1333761 h 1722677"/>
                <a:gd name="connsiteX3519" fmla="*/ 1107149 w 1266576"/>
                <a:gd name="connsiteY3519" fmla="*/ 1326737 h 1722677"/>
                <a:gd name="connsiteX3520" fmla="*/ 1106438 w 1266576"/>
                <a:gd name="connsiteY3520" fmla="*/ 1322891 h 1722677"/>
                <a:gd name="connsiteX3521" fmla="*/ 1104390 w 1266576"/>
                <a:gd name="connsiteY3521" fmla="*/ 1321888 h 1722677"/>
                <a:gd name="connsiteX3522" fmla="*/ 1057440 w 1266576"/>
                <a:gd name="connsiteY3522" fmla="*/ 1297807 h 1722677"/>
                <a:gd name="connsiteX3523" fmla="*/ 1053260 w 1266576"/>
                <a:gd name="connsiteY3523" fmla="*/ 1296009 h 1722677"/>
                <a:gd name="connsiteX3524" fmla="*/ 1051629 w 1266576"/>
                <a:gd name="connsiteY3524" fmla="*/ 1295967 h 1722677"/>
                <a:gd name="connsiteX3525" fmla="*/ 624403 w 1266576"/>
                <a:gd name="connsiteY3525" fmla="*/ 1090151 h 1722677"/>
                <a:gd name="connsiteX3526" fmla="*/ 652288 w 1266576"/>
                <a:gd name="connsiteY3526" fmla="*/ 1087267 h 1722677"/>
                <a:gd name="connsiteX3527" fmla="*/ 687113 w 1266576"/>
                <a:gd name="connsiteY3527" fmla="*/ 1083086 h 1722677"/>
                <a:gd name="connsiteX3528" fmla="*/ 698694 w 1266576"/>
                <a:gd name="connsiteY3528" fmla="*/ 1072885 h 1722677"/>
                <a:gd name="connsiteX3529" fmla="*/ 708978 w 1266576"/>
                <a:gd name="connsiteY3529" fmla="*/ 1029071 h 1722677"/>
                <a:gd name="connsiteX3530" fmla="*/ 709480 w 1266576"/>
                <a:gd name="connsiteY3530" fmla="*/ 1025309 h 1722677"/>
                <a:gd name="connsiteX3531" fmla="*/ 708811 w 1266576"/>
                <a:gd name="connsiteY3531" fmla="*/ 1024096 h 1722677"/>
                <a:gd name="connsiteX3532" fmla="*/ 707390 w 1266576"/>
                <a:gd name="connsiteY3532" fmla="*/ 1024096 h 1722677"/>
                <a:gd name="connsiteX3533" fmla="*/ 703627 w 1266576"/>
                <a:gd name="connsiteY3533" fmla="*/ 1026730 h 1722677"/>
                <a:gd name="connsiteX3534" fmla="*/ 673693 w 1266576"/>
                <a:gd name="connsiteY3534" fmla="*/ 1050267 h 1722677"/>
                <a:gd name="connsiteX3535" fmla="*/ 657514 w 1266576"/>
                <a:gd name="connsiteY3535" fmla="*/ 1063019 h 1722677"/>
                <a:gd name="connsiteX3536" fmla="*/ 640122 w 1266576"/>
                <a:gd name="connsiteY3536" fmla="*/ 1076689 h 1722677"/>
                <a:gd name="connsiteX3537" fmla="*/ 624403 w 1266576"/>
                <a:gd name="connsiteY3537" fmla="*/ 1090151 h 1722677"/>
                <a:gd name="connsiteX3538" fmla="*/ 830470 w 1266576"/>
                <a:gd name="connsiteY3538" fmla="*/ 1581593 h 1722677"/>
                <a:gd name="connsiteX3539" fmla="*/ 830679 w 1266576"/>
                <a:gd name="connsiteY3539" fmla="*/ 1582680 h 1722677"/>
                <a:gd name="connsiteX3540" fmla="*/ 841841 w 1266576"/>
                <a:gd name="connsiteY3540" fmla="*/ 1585105 h 1722677"/>
                <a:gd name="connsiteX3541" fmla="*/ 870270 w 1266576"/>
                <a:gd name="connsiteY3541" fmla="*/ 1590791 h 1722677"/>
                <a:gd name="connsiteX3542" fmla="*/ 899535 w 1266576"/>
                <a:gd name="connsiteY3542" fmla="*/ 1596435 h 1722677"/>
                <a:gd name="connsiteX3543" fmla="*/ 918223 w 1266576"/>
                <a:gd name="connsiteY3543" fmla="*/ 1600239 h 1722677"/>
                <a:gd name="connsiteX3544" fmla="*/ 923992 w 1266576"/>
                <a:gd name="connsiteY3544" fmla="*/ 1594846 h 1722677"/>
                <a:gd name="connsiteX3545" fmla="*/ 923658 w 1266576"/>
                <a:gd name="connsiteY3545" fmla="*/ 1590289 h 1722677"/>
                <a:gd name="connsiteX3546" fmla="*/ 921567 w 1266576"/>
                <a:gd name="connsiteY3546" fmla="*/ 1569009 h 1722677"/>
                <a:gd name="connsiteX3547" fmla="*/ 920564 w 1266576"/>
                <a:gd name="connsiteY3547" fmla="*/ 1561442 h 1722677"/>
                <a:gd name="connsiteX3548" fmla="*/ 917387 w 1266576"/>
                <a:gd name="connsiteY3548" fmla="*/ 1558612 h 1722677"/>
                <a:gd name="connsiteX3549" fmla="*/ 916718 w 1266576"/>
                <a:gd name="connsiteY3549" fmla="*/ 1558725 h 1722677"/>
                <a:gd name="connsiteX3550" fmla="*/ 907771 w 1266576"/>
                <a:gd name="connsiteY3550" fmla="*/ 1560690 h 1722677"/>
                <a:gd name="connsiteX3551" fmla="*/ 877545 w 1266576"/>
                <a:gd name="connsiteY3551" fmla="*/ 1569051 h 1722677"/>
                <a:gd name="connsiteX3552" fmla="*/ 835487 w 1266576"/>
                <a:gd name="connsiteY3552" fmla="*/ 1580046 h 1722677"/>
                <a:gd name="connsiteX3553" fmla="*/ 830470 w 1266576"/>
                <a:gd name="connsiteY3553" fmla="*/ 1581593 h 1722677"/>
                <a:gd name="connsiteX3554" fmla="*/ 677289 w 1266576"/>
                <a:gd name="connsiteY3554" fmla="*/ 1020584 h 1722677"/>
                <a:gd name="connsiteX3555" fmla="*/ 677289 w 1266576"/>
                <a:gd name="connsiteY3555" fmla="*/ 1020584 h 1722677"/>
                <a:gd name="connsiteX3556" fmla="*/ 656720 w 1266576"/>
                <a:gd name="connsiteY3556" fmla="*/ 1021295 h 1722677"/>
                <a:gd name="connsiteX3557" fmla="*/ 614913 w 1266576"/>
                <a:gd name="connsiteY3557" fmla="*/ 1024013 h 1722677"/>
                <a:gd name="connsiteX3558" fmla="*/ 604294 w 1266576"/>
                <a:gd name="connsiteY3558" fmla="*/ 1024640 h 1722677"/>
                <a:gd name="connsiteX3559" fmla="*/ 598650 w 1266576"/>
                <a:gd name="connsiteY3559" fmla="*/ 1030660 h 1722677"/>
                <a:gd name="connsiteX3560" fmla="*/ 597312 w 1266576"/>
                <a:gd name="connsiteY3560" fmla="*/ 1041279 h 1722677"/>
                <a:gd name="connsiteX3561" fmla="*/ 595514 w 1266576"/>
                <a:gd name="connsiteY3561" fmla="*/ 1058754 h 1722677"/>
                <a:gd name="connsiteX3562" fmla="*/ 599904 w 1266576"/>
                <a:gd name="connsiteY3562" fmla="*/ 1062266 h 1722677"/>
                <a:gd name="connsiteX3563" fmla="*/ 608265 w 1266576"/>
                <a:gd name="connsiteY3563" fmla="*/ 1058796 h 1722677"/>
                <a:gd name="connsiteX3564" fmla="*/ 641335 w 1266576"/>
                <a:gd name="connsiteY3564" fmla="*/ 1044958 h 1722677"/>
                <a:gd name="connsiteX3565" fmla="*/ 690583 w 1266576"/>
                <a:gd name="connsiteY3565" fmla="*/ 1024054 h 1722677"/>
                <a:gd name="connsiteX3566" fmla="*/ 697147 w 1266576"/>
                <a:gd name="connsiteY3566" fmla="*/ 1020501 h 1722677"/>
                <a:gd name="connsiteX3567" fmla="*/ 689455 w 1266576"/>
                <a:gd name="connsiteY3567" fmla="*/ 1019832 h 1722677"/>
                <a:gd name="connsiteX3568" fmla="*/ 677289 w 1266576"/>
                <a:gd name="connsiteY3568" fmla="*/ 1020584 h 1722677"/>
                <a:gd name="connsiteX3569" fmla="*/ 927504 w 1266576"/>
                <a:gd name="connsiteY3569" fmla="*/ 1552621 h 1722677"/>
                <a:gd name="connsiteX3570" fmla="*/ 937830 w 1266576"/>
                <a:gd name="connsiteY3570" fmla="*/ 1554837 h 1722677"/>
                <a:gd name="connsiteX3571" fmla="*/ 948533 w 1266576"/>
                <a:gd name="connsiteY3571" fmla="*/ 1555631 h 1722677"/>
                <a:gd name="connsiteX3572" fmla="*/ 974370 w 1266576"/>
                <a:gd name="connsiteY3572" fmla="*/ 1558265 h 1722677"/>
                <a:gd name="connsiteX3573" fmla="*/ 989587 w 1266576"/>
                <a:gd name="connsiteY3573" fmla="*/ 1559435 h 1722677"/>
                <a:gd name="connsiteX3574" fmla="*/ 1001043 w 1266576"/>
                <a:gd name="connsiteY3574" fmla="*/ 1559812 h 1722677"/>
                <a:gd name="connsiteX3575" fmla="*/ 1003175 w 1266576"/>
                <a:gd name="connsiteY3575" fmla="*/ 1557219 h 1722677"/>
                <a:gd name="connsiteX3576" fmla="*/ 1002715 w 1266576"/>
                <a:gd name="connsiteY3576" fmla="*/ 1554168 h 1722677"/>
                <a:gd name="connsiteX3577" fmla="*/ 992263 w 1266576"/>
                <a:gd name="connsiteY3577" fmla="*/ 1515036 h 1722677"/>
                <a:gd name="connsiteX3578" fmla="*/ 984487 w 1266576"/>
                <a:gd name="connsiteY3578" fmla="*/ 1512570 h 1722677"/>
                <a:gd name="connsiteX3579" fmla="*/ 957062 w 1266576"/>
                <a:gd name="connsiteY3579" fmla="*/ 1532010 h 1722677"/>
                <a:gd name="connsiteX3580" fmla="*/ 931559 w 1266576"/>
                <a:gd name="connsiteY3580" fmla="*/ 1550238 h 1722677"/>
                <a:gd name="connsiteX3581" fmla="*/ 927504 w 1266576"/>
                <a:gd name="connsiteY3581" fmla="*/ 1552621 h 1722677"/>
                <a:gd name="connsiteX3582" fmla="*/ 982480 w 1266576"/>
                <a:gd name="connsiteY3582" fmla="*/ 1099683 h 1722677"/>
                <a:gd name="connsiteX3583" fmla="*/ 973826 w 1266576"/>
                <a:gd name="connsiteY3583" fmla="*/ 1096046 h 1722677"/>
                <a:gd name="connsiteX3584" fmla="*/ 932897 w 1266576"/>
                <a:gd name="connsiteY3584" fmla="*/ 1081288 h 1722677"/>
                <a:gd name="connsiteX3585" fmla="*/ 914209 w 1266576"/>
                <a:gd name="connsiteY3585" fmla="*/ 1074683 h 1722677"/>
                <a:gd name="connsiteX3586" fmla="*/ 906266 w 1266576"/>
                <a:gd name="connsiteY3586" fmla="*/ 1077107 h 1722677"/>
                <a:gd name="connsiteX3587" fmla="*/ 891383 w 1266576"/>
                <a:gd name="connsiteY3587" fmla="*/ 1096464 h 1722677"/>
                <a:gd name="connsiteX3588" fmla="*/ 881934 w 1266576"/>
                <a:gd name="connsiteY3588" fmla="*/ 1109424 h 1722677"/>
                <a:gd name="connsiteX3589" fmla="*/ 881307 w 1266576"/>
                <a:gd name="connsiteY3589" fmla="*/ 1112811 h 1722677"/>
                <a:gd name="connsiteX3590" fmla="*/ 884066 w 1266576"/>
                <a:gd name="connsiteY3590" fmla="*/ 1113521 h 1722677"/>
                <a:gd name="connsiteX3591" fmla="*/ 887118 w 1266576"/>
                <a:gd name="connsiteY3591" fmla="*/ 1113229 h 1722677"/>
                <a:gd name="connsiteX3592" fmla="*/ 930096 w 1266576"/>
                <a:gd name="connsiteY3592" fmla="*/ 1107585 h 1722677"/>
                <a:gd name="connsiteX3593" fmla="*/ 972405 w 1266576"/>
                <a:gd name="connsiteY3593" fmla="*/ 1101690 h 1722677"/>
                <a:gd name="connsiteX3594" fmla="*/ 982480 w 1266576"/>
                <a:gd name="connsiteY3594" fmla="*/ 1099683 h 1722677"/>
                <a:gd name="connsiteX3595" fmla="*/ 1214593 w 1266576"/>
                <a:gd name="connsiteY3595" fmla="*/ 887262 h 1722677"/>
                <a:gd name="connsiteX3596" fmla="*/ 1213590 w 1266576"/>
                <a:gd name="connsiteY3596" fmla="*/ 885924 h 1722677"/>
                <a:gd name="connsiteX3597" fmla="*/ 1211332 w 1266576"/>
                <a:gd name="connsiteY3597" fmla="*/ 885924 h 1722677"/>
                <a:gd name="connsiteX3598" fmla="*/ 1165762 w 1266576"/>
                <a:gd name="connsiteY3598" fmla="*/ 890648 h 1722677"/>
                <a:gd name="connsiteX3599" fmla="*/ 1150586 w 1266576"/>
                <a:gd name="connsiteY3599" fmla="*/ 892320 h 1722677"/>
                <a:gd name="connsiteX3600" fmla="*/ 1146113 w 1266576"/>
                <a:gd name="connsiteY3600" fmla="*/ 895790 h 1722677"/>
                <a:gd name="connsiteX3601" fmla="*/ 1145402 w 1266576"/>
                <a:gd name="connsiteY3601" fmla="*/ 897964 h 1722677"/>
                <a:gd name="connsiteX3602" fmla="*/ 1132860 w 1266576"/>
                <a:gd name="connsiteY3602" fmla="*/ 942071 h 1722677"/>
                <a:gd name="connsiteX3603" fmla="*/ 1132359 w 1266576"/>
                <a:gd name="connsiteY3603" fmla="*/ 945081 h 1722677"/>
                <a:gd name="connsiteX3604" fmla="*/ 1133822 w 1266576"/>
                <a:gd name="connsiteY3604" fmla="*/ 946168 h 1722677"/>
                <a:gd name="connsiteX3605" fmla="*/ 1135870 w 1266576"/>
                <a:gd name="connsiteY3605" fmla="*/ 945206 h 1722677"/>
                <a:gd name="connsiteX3606" fmla="*/ 1158195 w 1266576"/>
                <a:gd name="connsiteY3606" fmla="*/ 929194 h 1722677"/>
                <a:gd name="connsiteX3607" fmla="*/ 1196950 w 1266576"/>
                <a:gd name="connsiteY3607" fmla="*/ 900724 h 1722677"/>
                <a:gd name="connsiteX3608" fmla="*/ 1211207 w 1266576"/>
                <a:gd name="connsiteY3608" fmla="*/ 890439 h 1722677"/>
                <a:gd name="connsiteX3609" fmla="*/ 1214468 w 1266576"/>
                <a:gd name="connsiteY3609" fmla="*/ 887262 h 1722677"/>
                <a:gd name="connsiteX3610" fmla="*/ 845269 w 1266576"/>
                <a:gd name="connsiteY3610" fmla="*/ 1049055 h 1722677"/>
                <a:gd name="connsiteX3611" fmla="*/ 848781 w 1266576"/>
                <a:gd name="connsiteY3611" fmla="*/ 1050644 h 1722677"/>
                <a:gd name="connsiteX3612" fmla="*/ 867093 w 1266576"/>
                <a:gd name="connsiteY3612" fmla="*/ 1056079 h 1722677"/>
                <a:gd name="connsiteX3613" fmla="*/ 903674 w 1266576"/>
                <a:gd name="connsiteY3613" fmla="*/ 1067074 h 1722677"/>
                <a:gd name="connsiteX3614" fmla="*/ 913415 w 1266576"/>
                <a:gd name="connsiteY3614" fmla="*/ 1067325 h 1722677"/>
                <a:gd name="connsiteX3615" fmla="*/ 920104 w 1266576"/>
                <a:gd name="connsiteY3615" fmla="*/ 1065861 h 1722677"/>
                <a:gd name="connsiteX3616" fmla="*/ 995357 w 1266576"/>
                <a:gd name="connsiteY3616" fmla="*/ 1045669 h 1722677"/>
                <a:gd name="connsiteX3617" fmla="*/ 998785 w 1266576"/>
                <a:gd name="connsiteY3617" fmla="*/ 1044164 h 1722677"/>
                <a:gd name="connsiteX3618" fmla="*/ 995775 w 1266576"/>
                <a:gd name="connsiteY3618" fmla="*/ 1043411 h 1722677"/>
                <a:gd name="connsiteX3619" fmla="*/ 846858 w 1266576"/>
                <a:gd name="connsiteY3619" fmla="*/ 1047968 h 1722677"/>
                <a:gd name="connsiteX3620" fmla="*/ 845269 w 1266576"/>
                <a:gd name="connsiteY3620" fmla="*/ 1049055 h 1722677"/>
                <a:gd name="connsiteX3621" fmla="*/ 996778 w 1266576"/>
                <a:gd name="connsiteY3621" fmla="*/ 1509769 h 1722677"/>
                <a:gd name="connsiteX3622" fmla="*/ 995900 w 1266576"/>
                <a:gd name="connsiteY3622" fmla="*/ 1511734 h 1722677"/>
                <a:gd name="connsiteX3623" fmla="*/ 997196 w 1266576"/>
                <a:gd name="connsiteY3623" fmla="*/ 1518506 h 1722677"/>
                <a:gd name="connsiteX3624" fmla="*/ 1005558 w 1266576"/>
                <a:gd name="connsiteY3624" fmla="*/ 1550280 h 1722677"/>
                <a:gd name="connsiteX3625" fmla="*/ 1018100 w 1266576"/>
                <a:gd name="connsiteY3625" fmla="*/ 1556969 h 1722677"/>
                <a:gd name="connsiteX3626" fmla="*/ 1060869 w 1266576"/>
                <a:gd name="connsiteY3626" fmla="*/ 1542754 h 1722677"/>
                <a:gd name="connsiteX3627" fmla="*/ 1065300 w 1266576"/>
                <a:gd name="connsiteY3627" fmla="*/ 1540246 h 1722677"/>
                <a:gd name="connsiteX3628" fmla="*/ 1061663 w 1266576"/>
                <a:gd name="connsiteY3628" fmla="*/ 1537194 h 1722677"/>
                <a:gd name="connsiteX3629" fmla="*/ 1053301 w 1266576"/>
                <a:gd name="connsiteY3629" fmla="*/ 1533390 h 1722677"/>
                <a:gd name="connsiteX3630" fmla="*/ 1026545 w 1266576"/>
                <a:gd name="connsiteY3630" fmla="*/ 1522060 h 1722677"/>
                <a:gd name="connsiteX3631" fmla="*/ 1001252 w 1266576"/>
                <a:gd name="connsiteY3631" fmla="*/ 1511315 h 1722677"/>
                <a:gd name="connsiteX3632" fmla="*/ 996778 w 1266576"/>
                <a:gd name="connsiteY3632" fmla="*/ 1509894 h 1722677"/>
                <a:gd name="connsiteX3633" fmla="*/ 1157108 w 1266576"/>
                <a:gd name="connsiteY3633" fmla="*/ 888014 h 1722677"/>
                <a:gd name="connsiteX3634" fmla="*/ 1184283 w 1266576"/>
                <a:gd name="connsiteY3634" fmla="*/ 885046 h 1722677"/>
                <a:gd name="connsiteX3635" fmla="*/ 1195654 w 1266576"/>
                <a:gd name="connsiteY3635" fmla="*/ 883750 h 1722677"/>
                <a:gd name="connsiteX3636" fmla="*/ 1218481 w 1266576"/>
                <a:gd name="connsiteY3636" fmla="*/ 881367 h 1722677"/>
                <a:gd name="connsiteX3637" fmla="*/ 1225087 w 1266576"/>
                <a:gd name="connsiteY3637" fmla="*/ 876894 h 1722677"/>
                <a:gd name="connsiteX3638" fmla="*/ 1229017 w 1266576"/>
                <a:gd name="connsiteY3638" fmla="*/ 869494 h 1722677"/>
                <a:gd name="connsiteX3639" fmla="*/ 1244318 w 1266576"/>
                <a:gd name="connsiteY3639" fmla="*/ 841274 h 1722677"/>
                <a:gd name="connsiteX3640" fmla="*/ 1247621 w 1266576"/>
                <a:gd name="connsiteY3640" fmla="*/ 834376 h 1722677"/>
                <a:gd name="connsiteX3641" fmla="*/ 1247621 w 1266576"/>
                <a:gd name="connsiteY3641" fmla="*/ 832369 h 1722677"/>
                <a:gd name="connsiteX3642" fmla="*/ 1245447 w 1266576"/>
                <a:gd name="connsiteY3642" fmla="*/ 832745 h 1722677"/>
                <a:gd name="connsiteX3643" fmla="*/ 1242186 w 1266576"/>
                <a:gd name="connsiteY3643" fmla="*/ 834710 h 1722677"/>
                <a:gd name="connsiteX3644" fmla="*/ 1210789 w 1266576"/>
                <a:gd name="connsiteY3644" fmla="*/ 853649 h 1722677"/>
                <a:gd name="connsiteX3645" fmla="*/ 1161624 w 1266576"/>
                <a:gd name="connsiteY3645" fmla="*/ 883206 h 1722677"/>
                <a:gd name="connsiteX3646" fmla="*/ 1157108 w 1266576"/>
                <a:gd name="connsiteY3646" fmla="*/ 886049 h 1722677"/>
                <a:gd name="connsiteX3647" fmla="*/ 1156649 w 1266576"/>
                <a:gd name="connsiteY3647" fmla="*/ 887304 h 1722677"/>
                <a:gd name="connsiteX3648" fmla="*/ 1157861 w 1266576"/>
                <a:gd name="connsiteY3648" fmla="*/ 887972 h 1722677"/>
                <a:gd name="connsiteX3649" fmla="*/ 1157108 w 1266576"/>
                <a:gd name="connsiteY3649" fmla="*/ 888140 h 1722677"/>
                <a:gd name="connsiteX3650" fmla="*/ 697691 w 1266576"/>
                <a:gd name="connsiteY3650" fmla="*/ 1026605 h 1722677"/>
                <a:gd name="connsiteX3651" fmla="*/ 695767 w 1266576"/>
                <a:gd name="connsiteY3651" fmla="*/ 1026228 h 1722677"/>
                <a:gd name="connsiteX3652" fmla="*/ 678208 w 1266576"/>
                <a:gd name="connsiteY3652" fmla="*/ 1033754 h 1722677"/>
                <a:gd name="connsiteX3653" fmla="*/ 638701 w 1266576"/>
                <a:gd name="connsiteY3653" fmla="*/ 1050476 h 1722677"/>
                <a:gd name="connsiteX3654" fmla="*/ 607011 w 1266576"/>
                <a:gd name="connsiteY3654" fmla="*/ 1063813 h 1722677"/>
                <a:gd name="connsiteX3655" fmla="*/ 597563 w 1266576"/>
                <a:gd name="connsiteY3655" fmla="*/ 1068537 h 1722677"/>
                <a:gd name="connsiteX3656" fmla="*/ 604126 w 1266576"/>
                <a:gd name="connsiteY3656" fmla="*/ 1077484 h 1722677"/>
                <a:gd name="connsiteX3657" fmla="*/ 615038 w 1266576"/>
                <a:gd name="connsiteY3657" fmla="*/ 1089273 h 1722677"/>
                <a:gd name="connsiteX3658" fmla="*/ 618508 w 1266576"/>
                <a:gd name="connsiteY3658" fmla="*/ 1089566 h 1722677"/>
                <a:gd name="connsiteX3659" fmla="*/ 622229 w 1266576"/>
                <a:gd name="connsiteY3659" fmla="*/ 1086890 h 1722677"/>
                <a:gd name="connsiteX3660" fmla="*/ 656970 w 1266576"/>
                <a:gd name="connsiteY3660" fmla="*/ 1059298 h 1722677"/>
                <a:gd name="connsiteX3661" fmla="*/ 666544 w 1266576"/>
                <a:gd name="connsiteY3661" fmla="*/ 1051689 h 1722677"/>
                <a:gd name="connsiteX3662" fmla="*/ 690667 w 1266576"/>
                <a:gd name="connsiteY3662" fmla="*/ 1032834 h 1722677"/>
                <a:gd name="connsiteX3663" fmla="*/ 697691 w 1266576"/>
                <a:gd name="connsiteY3663" fmla="*/ 1026605 h 1722677"/>
                <a:gd name="connsiteX3664" fmla="*/ 948198 w 1266576"/>
                <a:gd name="connsiteY3664" fmla="*/ 963894 h 1722677"/>
                <a:gd name="connsiteX3665" fmla="*/ 947446 w 1266576"/>
                <a:gd name="connsiteY3665" fmla="*/ 962891 h 1722677"/>
                <a:gd name="connsiteX3666" fmla="*/ 930430 w 1266576"/>
                <a:gd name="connsiteY3666" fmla="*/ 966779 h 1722677"/>
                <a:gd name="connsiteX3667" fmla="*/ 900873 w 1266576"/>
                <a:gd name="connsiteY3667" fmla="*/ 974346 h 1722677"/>
                <a:gd name="connsiteX3668" fmla="*/ 857812 w 1266576"/>
                <a:gd name="connsiteY3668" fmla="*/ 984714 h 1722677"/>
                <a:gd name="connsiteX3669" fmla="*/ 850454 w 1266576"/>
                <a:gd name="connsiteY3669" fmla="*/ 986762 h 1722677"/>
                <a:gd name="connsiteX3670" fmla="*/ 849325 w 1266576"/>
                <a:gd name="connsiteY3670" fmla="*/ 988393 h 1722677"/>
                <a:gd name="connsiteX3671" fmla="*/ 850077 w 1266576"/>
                <a:gd name="connsiteY3671" fmla="*/ 989564 h 1722677"/>
                <a:gd name="connsiteX3672" fmla="*/ 884735 w 1266576"/>
                <a:gd name="connsiteY3672" fmla="*/ 1007290 h 1722677"/>
                <a:gd name="connsiteX3673" fmla="*/ 888916 w 1266576"/>
                <a:gd name="connsiteY3673" fmla="*/ 1006955 h 1722677"/>
                <a:gd name="connsiteX3674" fmla="*/ 893933 w 1266576"/>
                <a:gd name="connsiteY3674" fmla="*/ 1003485 h 1722677"/>
                <a:gd name="connsiteX3675" fmla="*/ 910656 w 1266576"/>
                <a:gd name="connsiteY3675" fmla="*/ 991278 h 1722677"/>
                <a:gd name="connsiteX3676" fmla="*/ 942345 w 1266576"/>
                <a:gd name="connsiteY3676" fmla="*/ 968660 h 1722677"/>
                <a:gd name="connsiteX3677" fmla="*/ 948198 w 1266576"/>
                <a:gd name="connsiteY3677" fmla="*/ 963769 h 1722677"/>
                <a:gd name="connsiteX3678" fmla="*/ 876207 w 1266576"/>
                <a:gd name="connsiteY3678" fmla="*/ 1009338 h 1722677"/>
                <a:gd name="connsiteX3679" fmla="*/ 876708 w 1266576"/>
                <a:gd name="connsiteY3679" fmla="*/ 1007833 h 1722677"/>
                <a:gd name="connsiteX3680" fmla="*/ 872528 w 1266576"/>
                <a:gd name="connsiteY3680" fmla="*/ 1004907 h 1722677"/>
                <a:gd name="connsiteX3681" fmla="*/ 844517 w 1266576"/>
                <a:gd name="connsiteY3681" fmla="*/ 990943 h 1722677"/>
                <a:gd name="connsiteX3682" fmla="*/ 835696 w 1266576"/>
                <a:gd name="connsiteY3682" fmla="*/ 989940 h 1722677"/>
                <a:gd name="connsiteX3683" fmla="*/ 800745 w 1266576"/>
                <a:gd name="connsiteY3683" fmla="*/ 998301 h 1722677"/>
                <a:gd name="connsiteX3684" fmla="*/ 778462 w 1266576"/>
                <a:gd name="connsiteY3684" fmla="*/ 1003694 h 1722677"/>
                <a:gd name="connsiteX3685" fmla="*/ 742759 w 1266576"/>
                <a:gd name="connsiteY3685" fmla="*/ 1012056 h 1722677"/>
                <a:gd name="connsiteX3686" fmla="*/ 737449 w 1266576"/>
                <a:gd name="connsiteY3686" fmla="*/ 1013728 h 1722677"/>
                <a:gd name="connsiteX3687" fmla="*/ 737449 w 1266576"/>
                <a:gd name="connsiteY3687" fmla="*/ 1014481 h 1722677"/>
                <a:gd name="connsiteX3688" fmla="*/ 966301 w 1266576"/>
                <a:gd name="connsiteY3688" fmla="*/ 1399900 h 1722677"/>
                <a:gd name="connsiteX3689" fmla="*/ 990925 w 1266576"/>
                <a:gd name="connsiteY3689" fmla="*/ 1464115 h 1722677"/>
                <a:gd name="connsiteX3690" fmla="*/ 992472 w 1266576"/>
                <a:gd name="connsiteY3690" fmla="*/ 1465746 h 1722677"/>
                <a:gd name="connsiteX3691" fmla="*/ 1000583 w 1266576"/>
                <a:gd name="connsiteY3691" fmla="*/ 1460102 h 1722677"/>
                <a:gd name="connsiteX3692" fmla="*/ 1019647 w 1266576"/>
                <a:gd name="connsiteY3692" fmla="*/ 1443379 h 1722677"/>
                <a:gd name="connsiteX3693" fmla="*/ 1019647 w 1266576"/>
                <a:gd name="connsiteY3693" fmla="*/ 1433262 h 1722677"/>
                <a:gd name="connsiteX3694" fmla="*/ 1016511 w 1266576"/>
                <a:gd name="connsiteY3694" fmla="*/ 1431046 h 1722677"/>
                <a:gd name="connsiteX3695" fmla="*/ 982188 w 1266576"/>
                <a:gd name="connsiteY3695" fmla="*/ 1408094 h 1722677"/>
                <a:gd name="connsiteX3696" fmla="*/ 966301 w 1266576"/>
                <a:gd name="connsiteY3696" fmla="*/ 1399774 h 1722677"/>
                <a:gd name="connsiteX3697" fmla="*/ 1043895 w 1266576"/>
                <a:gd name="connsiteY3697" fmla="*/ 1104867 h 1722677"/>
                <a:gd name="connsiteX3698" fmla="*/ 1047699 w 1266576"/>
                <a:gd name="connsiteY3698" fmla="*/ 1104240 h 1722677"/>
                <a:gd name="connsiteX3699" fmla="*/ 1046738 w 1266576"/>
                <a:gd name="connsiteY3699" fmla="*/ 1098764 h 1722677"/>
                <a:gd name="connsiteX3700" fmla="*/ 1046361 w 1266576"/>
                <a:gd name="connsiteY3700" fmla="*/ 1098095 h 1722677"/>
                <a:gd name="connsiteX3701" fmla="*/ 1021026 w 1266576"/>
                <a:gd name="connsiteY3701" fmla="*/ 1052107 h 1722677"/>
                <a:gd name="connsiteX3702" fmla="*/ 1019061 w 1266576"/>
                <a:gd name="connsiteY3702" fmla="*/ 1048846 h 1722677"/>
                <a:gd name="connsiteX3703" fmla="*/ 1017122 w 1266576"/>
                <a:gd name="connsiteY3703" fmla="*/ 1048319 h 1722677"/>
                <a:gd name="connsiteX3704" fmla="*/ 1016595 w 1266576"/>
                <a:gd name="connsiteY3704" fmla="*/ 1048846 h 1722677"/>
                <a:gd name="connsiteX3705" fmla="*/ 1015257 w 1266576"/>
                <a:gd name="connsiteY3705" fmla="*/ 1051563 h 1722677"/>
                <a:gd name="connsiteX3706" fmla="*/ 1007815 w 1266576"/>
                <a:gd name="connsiteY3706" fmla="*/ 1069122 h 1722677"/>
                <a:gd name="connsiteX3707" fmla="*/ 997740 w 1266576"/>
                <a:gd name="connsiteY3707" fmla="*/ 1093036 h 1722677"/>
                <a:gd name="connsiteX3708" fmla="*/ 1002506 w 1266576"/>
                <a:gd name="connsiteY3708" fmla="*/ 1100101 h 1722677"/>
                <a:gd name="connsiteX3709" fmla="*/ 1011578 w 1266576"/>
                <a:gd name="connsiteY3709" fmla="*/ 1101063 h 1722677"/>
                <a:gd name="connsiteX3710" fmla="*/ 1132108 w 1266576"/>
                <a:gd name="connsiteY3710" fmla="*/ 330392 h 1722677"/>
                <a:gd name="connsiteX3711" fmla="*/ 1132108 w 1266576"/>
                <a:gd name="connsiteY3711" fmla="*/ 328427 h 1722677"/>
                <a:gd name="connsiteX3712" fmla="*/ 1051796 w 1266576"/>
                <a:gd name="connsiteY3712" fmla="*/ 217095 h 1722677"/>
                <a:gd name="connsiteX3713" fmla="*/ 1051796 w 1266576"/>
                <a:gd name="connsiteY3713" fmla="*/ 219980 h 1722677"/>
                <a:gd name="connsiteX3714" fmla="*/ 1058862 w 1266576"/>
                <a:gd name="connsiteY3714" fmla="*/ 236702 h 1722677"/>
                <a:gd name="connsiteX3715" fmla="*/ 1068519 w 1266576"/>
                <a:gd name="connsiteY3715" fmla="*/ 259153 h 1722677"/>
                <a:gd name="connsiteX3716" fmla="*/ 1082859 w 1266576"/>
                <a:gd name="connsiteY3716" fmla="*/ 293727 h 1722677"/>
                <a:gd name="connsiteX3717" fmla="*/ 1087960 w 1266576"/>
                <a:gd name="connsiteY3717" fmla="*/ 300124 h 1722677"/>
                <a:gd name="connsiteX3718" fmla="*/ 1115594 w 1266576"/>
                <a:gd name="connsiteY3718" fmla="*/ 319229 h 1722677"/>
                <a:gd name="connsiteX3719" fmla="*/ 1123955 w 1266576"/>
                <a:gd name="connsiteY3719" fmla="*/ 324581 h 1722677"/>
                <a:gd name="connsiteX3720" fmla="*/ 1132108 w 1266576"/>
                <a:gd name="connsiteY3720" fmla="*/ 330392 h 1722677"/>
                <a:gd name="connsiteX3721" fmla="*/ 1053301 w 1266576"/>
                <a:gd name="connsiteY3721" fmla="*/ 1102401 h 1722677"/>
                <a:gd name="connsiteX3722" fmla="*/ 1055016 w 1266576"/>
                <a:gd name="connsiteY3722" fmla="*/ 1099349 h 1722677"/>
                <a:gd name="connsiteX3723" fmla="*/ 1071738 w 1266576"/>
                <a:gd name="connsiteY3723" fmla="*/ 1054323 h 1722677"/>
                <a:gd name="connsiteX3724" fmla="*/ 1068686 w 1266576"/>
                <a:gd name="connsiteY3724" fmla="*/ 1048762 h 1722677"/>
                <a:gd name="connsiteX3725" fmla="*/ 1064924 w 1266576"/>
                <a:gd name="connsiteY3725" fmla="*/ 1048261 h 1722677"/>
                <a:gd name="connsiteX3726" fmla="*/ 1039840 w 1266576"/>
                <a:gd name="connsiteY3726" fmla="*/ 1045752 h 1722677"/>
                <a:gd name="connsiteX3727" fmla="*/ 1023911 w 1266576"/>
                <a:gd name="connsiteY3727" fmla="*/ 1044038 h 1722677"/>
                <a:gd name="connsiteX3728" fmla="*/ 1022322 w 1266576"/>
                <a:gd name="connsiteY3728" fmla="*/ 1046546 h 1722677"/>
                <a:gd name="connsiteX3729" fmla="*/ 1023242 w 1266576"/>
                <a:gd name="connsiteY3729" fmla="*/ 1048637 h 1722677"/>
                <a:gd name="connsiteX3730" fmla="*/ 1047574 w 1266576"/>
                <a:gd name="connsiteY3730" fmla="*/ 1092743 h 1722677"/>
                <a:gd name="connsiteX3731" fmla="*/ 1053301 w 1266576"/>
                <a:gd name="connsiteY3731" fmla="*/ 1102401 h 1722677"/>
                <a:gd name="connsiteX3732" fmla="*/ 522603 w 1266576"/>
                <a:gd name="connsiteY3732" fmla="*/ 1125980 h 1722677"/>
                <a:gd name="connsiteX3733" fmla="*/ 527828 w 1266576"/>
                <a:gd name="connsiteY3733" fmla="*/ 1124517 h 1722677"/>
                <a:gd name="connsiteX3734" fmla="*/ 546349 w 1266576"/>
                <a:gd name="connsiteY3734" fmla="*/ 1117368 h 1722677"/>
                <a:gd name="connsiteX3735" fmla="*/ 606049 w 1266576"/>
                <a:gd name="connsiteY3735" fmla="*/ 1095670 h 1722677"/>
                <a:gd name="connsiteX3736" fmla="*/ 610230 w 1266576"/>
                <a:gd name="connsiteY3736" fmla="*/ 1093830 h 1722677"/>
                <a:gd name="connsiteX3737" fmla="*/ 611305 w 1266576"/>
                <a:gd name="connsiteY3737" fmla="*/ 1091075 h 1722677"/>
                <a:gd name="connsiteX3738" fmla="*/ 611024 w 1266576"/>
                <a:gd name="connsiteY3738" fmla="*/ 1090611 h 1722677"/>
                <a:gd name="connsiteX3739" fmla="*/ 594302 w 1266576"/>
                <a:gd name="connsiteY3739" fmla="*/ 1071965 h 1722677"/>
                <a:gd name="connsiteX3740" fmla="*/ 590790 w 1266576"/>
                <a:gd name="connsiteY3740" fmla="*/ 1071965 h 1722677"/>
                <a:gd name="connsiteX3741" fmla="*/ 588323 w 1266576"/>
                <a:gd name="connsiteY3741" fmla="*/ 1073805 h 1722677"/>
                <a:gd name="connsiteX3742" fmla="*/ 558598 w 1266576"/>
                <a:gd name="connsiteY3742" fmla="*/ 1096631 h 1722677"/>
                <a:gd name="connsiteX3743" fmla="*/ 524944 w 1266576"/>
                <a:gd name="connsiteY3743" fmla="*/ 1123095 h 1722677"/>
                <a:gd name="connsiteX3744" fmla="*/ 522603 w 1266576"/>
                <a:gd name="connsiteY3744" fmla="*/ 1125980 h 1722677"/>
                <a:gd name="connsiteX3745" fmla="*/ 65526 w 1266576"/>
                <a:gd name="connsiteY3745" fmla="*/ 944537 h 1722677"/>
                <a:gd name="connsiteX3746" fmla="*/ 69707 w 1266576"/>
                <a:gd name="connsiteY3746" fmla="*/ 943199 h 1722677"/>
                <a:gd name="connsiteX3747" fmla="*/ 82500 w 1266576"/>
                <a:gd name="connsiteY3747" fmla="*/ 936427 h 1722677"/>
                <a:gd name="connsiteX3748" fmla="*/ 124808 w 1266576"/>
                <a:gd name="connsiteY3748" fmla="*/ 915523 h 1722677"/>
                <a:gd name="connsiteX3749" fmla="*/ 126731 w 1266576"/>
                <a:gd name="connsiteY3749" fmla="*/ 914269 h 1722677"/>
                <a:gd name="connsiteX3750" fmla="*/ 127283 w 1266576"/>
                <a:gd name="connsiteY3750" fmla="*/ 911664 h 1722677"/>
                <a:gd name="connsiteX3751" fmla="*/ 127233 w 1266576"/>
                <a:gd name="connsiteY3751" fmla="*/ 911593 h 1722677"/>
                <a:gd name="connsiteX3752" fmla="*/ 123847 w 1266576"/>
                <a:gd name="connsiteY3752" fmla="*/ 907413 h 1722677"/>
                <a:gd name="connsiteX3753" fmla="*/ 108086 w 1266576"/>
                <a:gd name="connsiteY3753" fmla="*/ 888809 h 1722677"/>
                <a:gd name="connsiteX3754" fmla="*/ 100518 w 1266576"/>
                <a:gd name="connsiteY3754" fmla="*/ 889143 h 1722677"/>
                <a:gd name="connsiteX3755" fmla="*/ 99097 w 1266576"/>
                <a:gd name="connsiteY3755" fmla="*/ 890941 h 1722677"/>
                <a:gd name="connsiteX3756" fmla="*/ 87767 w 1266576"/>
                <a:gd name="connsiteY3756" fmla="*/ 908123 h 1722677"/>
                <a:gd name="connsiteX3757" fmla="*/ 70334 w 1266576"/>
                <a:gd name="connsiteY3757" fmla="*/ 934002 h 1722677"/>
                <a:gd name="connsiteX3758" fmla="*/ 64815 w 1266576"/>
                <a:gd name="connsiteY3758" fmla="*/ 943074 h 1722677"/>
                <a:gd name="connsiteX3759" fmla="*/ 65526 w 1266576"/>
                <a:gd name="connsiteY3759" fmla="*/ 944537 h 1722677"/>
                <a:gd name="connsiteX3760" fmla="*/ 1131815 w 1266576"/>
                <a:gd name="connsiteY3760" fmla="*/ 1375944 h 1722677"/>
                <a:gd name="connsiteX3761" fmla="*/ 1131815 w 1266576"/>
                <a:gd name="connsiteY3761" fmla="*/ 1378285 h 1722677"/>
                <a:gd name="connsiteX3762" fmla="*/ 1135034 w 1266576"/>
                <a:gd name="connsiteY3762" fmla="*/ 1400987 h 1722677"/>
                <a:gd name="connsiteX3763" fmla="*/ 1135996 w 1266576"/>
                <a:gd name="connsiteY3763" fmla="*/ 1408554 h 1722677"/>
                <a:gd name="connsiteX3764" fmla="*/ 1137334 w 1266576"/>
                <a:gd name="connsiteY3764" fmla="*/ 1410184 h 1722677"/>
                <a:gd name="connsiteX3765" fmla="*/ 1138713 w 1266576"/>
                <a:gd name="connsiteY3765" fmla="*/ 1409683 h 1722677"/>
                <a:gd name="connsiteX3766" fmla="*/ 1141264 w 1266576"/>
                <a:gd name="connsiteY3766" fmla="*/ 1406923 h 1722677"/>
                <a:gd name="connsiteX3767" fmla="*/ 1155102 w 1266576"/>
                <a:gd name="connsiteY3767" fmla="*/ 1388654 h 1722677"/>
                <a:gd name="connsiteX3768" fmla="*/ 1169191 w 1266576"/>
                <a:gd name="connsiteY3768" fmla="*/ 1369590 h 1722677"/>
                <a:gd name="connsiteX3769" fmla="*/ 1169191 w 1266576"/>
                <a:gd name="connsiteY3769" fmla="*/ 1363987 h 1722677"/>
                <a:gd name="connsiteX3770" fmla="*/ 1154600 w 1266576"/>
                <a:gd name="connsiteY3770" fmla="*/ 1344380 h 1722677"/>
                <a:gd name="connsiteX3771" fmla="*/ 1151456 w 1266576"/>
                <a:gd name="connsiteY3771" fmla="*/ 1343832 h 1722677"/>
                <a:gd name="connsiteX3772" fmla="*/ 1150754 w 1266576"/>
                <a:gd name="connsiteY3772" fmla="*/ 1344631 h 1722677"/>
                <a:gd name="connsiteX3773" fmla="*/ 1141514 w 1266576"/>
                <a:gd name="connsiteY3773" fmla="*/ 1359556 h 1722677"/>
                <a:gd name="connsiteX3774" fmla="*/ 1133780 w 1266576"/>
                <a:gd name="connsiteY3774" fmla="*/ 1369840 h 1722677"/>
                <a:gd name="connsiteX3775" fmla="*/ 1131815 w 1266576"/>
                <a:gd name="connsiteY3775" fmla="*/ 1375944 h 1722677"/>
                <a:gd name="connsiteX3776" fmla="*/ 1035659 w 1266576"/>
                <a:gd name="connsiteY3776" fmla="*/ 1568842 h 1722677"/>
                <a:gd name="connsiteX3777" fmla="*/ 1034614 w 1266576"/>
                <a:gd name="connsiteY3777" fmla="*/ 1567964 h 1722677"/>
                <a:gd name="connsiteX3778" fmla="*/ 1022406 w 1266576"/>
                <a:gd name="connsiteY3778" fmla="*/ 1567504 h 1722677"/>
                <a:gd name="connsiteX3779" fmla="*/ 1002548 w 1266576"/>
                <a:gd name="connsiteY3779" fmla="*/ 1567002 h 1722677"/>
                <a:gd name="connsiteX3780" fmla="*/ 970482 w 1266576"/>
                <a:gd name="connsiteY3780" fmla="*/ 1565915 h 1722677"/>
                <a:gd name="connsiteX3781" fmla="*/ 962413 w 1266576"/>
                <a:gd name="connsiteY3781" fmla="*/ 1569469 h 1722677"/>
                <a:gd name="connsiteX3782" fmla="*/ 936325 w 1266576"/>
                <a:gd name="connsiteY3782" fmla="*/ 1596351 h 1722677"/>
                <a:gd name="connsiteX3783" fmla="*/ 935698 w 1266576"/>
                <a:gd name="connsiteY3783" fmla="*/ 1598818 h 1722677"/>
                <a:gd name="connsiteX3784" fmla="*/ 937830 w 1266576"/>
                <a:gd name="connsiteY3784" fmla="*/ 1598818 h 1722677"/>
                <a:gd name="connsiteX3785" fmla="*/ 942889 w 1266576"/>
                <a:gd name="connsiteY3785" fmla="*/ 1597145 h 1722677"/>
                <a:gd name="connsiteX3786" fmla="*/ 991302 w 1266576"/>
                <a:gd name="connsiteY3786" fmla="*/ 1583265 h 1722677"/>
                <a:gd name="connsiteX3787" fmla="*/ 1029388 w 1266576"/>
                <a:gd name="connsiteY3787" fmla="*/ 1572186 h 1722677"/>
                <a:gd name="connsiteX3788" fmla="*/ 1035074 w 1266576"/>
                <a:gd name="connsiteY3788" fmla="*/ 1570012 h 1722677"/>
                <a:gd name="connsiteX3789" fmla="*/ 1035492 w 1266576"/>
                <a:gd name="connsiteY3789" fmla="*/ 1568842 h 1722677"/>
                <a:gd name="connsiteX3790" fmla="*/ 763913 w 1266576"/>
                <a:gd name="connsiteY3790" fmla="*/ 1104784 h 1722677"/>
                <a:gd name="connsiteX3791" fmla="*/ 770351 w 1266576"/>
                <a:gd name="connsiteY3791" fmla="*/ 1101230 h 1722677"/>
                <a:gd name="connsiteX3792" fmla="*/ 777040 w 1266576"/>
                <a:gd name="connsiteY3792" fmla="*/ 1081748 h 1722677"/>
                <a:gd name="connsiteX3793" fmla="*/ 781221 w 1266576"/>
                <a:gd name="connsiteY3793" fmla="*/ 1069206 h 1722677"/>
                <a:gd name="connsiteX3794" fmla="*/ 782684 w 1266576"/>
                <a:gd name="connsiteY3794" fmla="*/ 1063269 h 1722677"/>
                <a:gd name="connsiteX3795" fmla="*/ 781409 w 1266576"/>
                <a:gd name="connsiteY3795" fmla="*/ 1061493 h 1722677"/>
                <a:gd name="connsiteX3796" fmla="*/ 780803 w 1266576"/>
                <a:gd name="connsiteY3796" fmla="*/ 1061513 h 1722677"/>
                <a:gd name="connsiteX3797" fmla="*/ 778002 w 1266576"/>
                <a:gd name="connsiteY3797" fmla="*/ 1062642 h 1722677"/>
                <a:gd name="connsiteX3798" fmla="*/ 736195 w 1266576"/>
                <a:gd name="connsiteY3798" fmla="*/ 1083337 h 1722677"/>
                <a:gd name="connsiteX3799" fmla="*/ 721186 w 1266576"/>
                <a:gd name="connsiteY3799" fmla="*/ 1090904 h 1722677"/>
                <a:gd name="connsiteX3800" fmla="*/ 718218 w 1266576"/>
                <a:gd name="connsiteY3800" fmla="*/ 1093161 h 1722677"/>
                <a:gd name="connsiteX3801" fmla="*/ 718427 w 1266576"/>
                <a:gd name="connsiteY3801" fmla="*/ 1094416 h 1722677"/>
                <a:gd name="connsiteX3802" fmla="*/ 721270 w 1266576"/>
                <a:gd name="connsiteY3802" fmla="*/ 1095503 h 1722677"/>
                <a:gd name="connsiteX3803" fmla="*/ 756722 w 1266576"/>
                <a:gd name="connsiteY3803" fmla="*/ 1103404 h 1722677"/>
                <a:gd name="connsiteX3804" fmla="*/ 1027005 w 1266576"/>
                <a:gd name="connsiteY3804" fmla="*/ 1413111 h 1722677"/>
                <a:gd name="connsiteX3805" fmla="*/ 1026796 w 1266576"/>
                <a:gd name="connsiteY3805" fmla="*/ 1413111 h 1722677"/>
                <a:gd name="connsiteX3806" fmla="*/ 1026796 w 1266576"/>
                <a:gd name="connsiteY3806" fmla="*/ 1395552 h 1722677"/>
                <a:gd name="connsiteX3807" fmla="*/ 1021737 w 1266576"/>
                <a:gd name="connsiteY3807" fmla="*/ 1390493 h 1722677"/>
                <a:gd name="connsiteX3808" fmla="*/ 1017180 w 1266576"/>
                <a:gd name="connsiteY3808" fmla="*/ 1390493 h 1722677"/>
                <a:gd name="connsiteX3809" fmla="*/ 1005767 w 1266576"/>
                <a:gd name="connsiteY3809" fmla="*/ 1391287 h 1722677"/>
                <a:gd name="connsiteX3810" fmla="*/ 972321 w 1266576"/>
                <a:gd name="connsiteY3810" fmla="*/ 1393043 h 1722677"/>
                <a:gd name="connsiteX3811" fmla="*/ 971610 w 1266576"/>
                <a:gd name="connsiteY3811" fmla="*/ 1393043 h 1722677"/>
                <a:gd name="connsiteX3812" fmla="*/ 970607 w 1266576"/>
                <a:gd name="connsiteY3812" fmla="*/ 1393963 h 1722677"/>
                <a:gd name="connsiteX3813" fmla="*/ 970983 w 1266576"/>
                <a:gd name="connsiteY3813" fmla="*/ 1395343 h 1722677"/>
                <a:gd name="connsiteX3814" fmla="*/ 973868 w 1266576"/>
                <a:gd name="connsiteY3814" fmla="*/ 1397851 h 1722677"/>
                <a:gd name="connsiteX3815" fmla="*/ 1009237 w 1266576"/>
                <a:gd name="connsiteY3815" fmla="*/ 1421723 h 1722677"/>
                <a:gd name="connsiteX3816" fmla="*/ 1024496 w 1266576"/>
                <a:gd name="connsiteY3816" fmla="*/ 1431840 h 1722677"/>
                <a:gd name="connsiteX3817" fmla="*/ 1026779 w 1266576"/>
                <a:gd name="connsiteY3817" fmla="*/ 1431506 h 1722677"/>
                <a:gd name="connsiteX3818" fmla="*/ 1027088 w 1266576"/>
                <a:gd name="connsiteY3818" fmla="*/ 1430335 h 1722677"/>
                <a:gd name="connsiteX3819" fmla="*/ 1026879 w 1266576"/>
                <a:gd name="connsiteY3819" fmla="*/ 1413152 h 1722677"/>
                <a:gd name="connsiteX3820" fmla="*/ 1112082 w 1266576"/>
                <a:gd name="connsiteY3820" fmla="*/ 1328368 h 1722677"/>
                <a:gd name="connsiteX3821" fmla="*/ 1105477 w 1266576"/>
                <a:gd name="connsiteY3821" fmla="*/ 1336144 h 1722677"/>
                <a:gd name="connsiteX3822" fmla="*/ 1079347 w 1266576"/>
                <a:gd name="connsiteY3822" fmla="*/ 1373770 h 1722677"/>
                <a:gd name="connsiteX3823" fmla="*/ 1077048 w 1266576"/>
                <a:gd name="connsiteY3823" fmla="*/ 1379707 h 1722677"/>
                <a:gd name="connsiteX3824" fmla="*/ 1082775 w 1266576"/>
                <a:gd name="connsiteY3824" fmla="*/ 1378285 h 1722677"/>
                <a:gd name="connsiteX3825" fmla="*/ 1084991 w 1266576"/>
                <a:gd name="connsiteY3825" fmla="*/ 1377700 h 1722677"/>
                <a:gd name="connsiteX3826" fmla="*/ 1126338 w 1266576"/>
                <a:gd name="connsiteY3826" fmla="*/ 1366579 h 1722677"/>
                <a:gd name="connsiteX3827" fmla="*/ 1129934 w 1266576"/>
                <a:gd name="connsiteY3827" fmla="*/ 1357884 h 1722677"/>
                <a:gd name="connsiteX3828" fmla="*/ 1116932 w 1266576"/>
                <a:gd name="connsiteY3828" fmla="*/ 1335391 h 1722677"/>
                <a:gd name="connsiteX3829" fmla="*/ 1112082 w 1266576"/>
                <a:gd name="connsiteY3829" fmla="*/ 1328368 h 1722677"/>
                <a:gd name="connsiteX3830" fmla="*/ 1040467 w 1266576"/>
                <a:gd name="connsiteY3830" fmla="*/ 1435603 h 1722677"/>
                <a:gd name="connsiteX3831" fmla="*/ 1050793 w 1266576"/>
                <a:gd name="connsiteY3831" fmla="*/ 1434349 h 1722677"/>
                <a:gd name="connsiteX3832" fmla="*/ 1097199 w 1266576"/>
                <a:gd name="connsiteY3832" fmla="*/ 1430670 h 1722677"/>
                <a:gd name="connsiteX3833" fmla="*/ 1101003 w 1266576"/>
                <a:gd name="connsiteY3833" fmla="*/ 1430670 h 1722677"/>
                <a:gd name="connsiteX3834" fmla="*/ 1102634 w 1266576"/>
                <a:gd name="connsiteY3834" fmla="*/ 1429374 h 1722677"/>
                <a:gd name="connsiteX3835" fmla="*/ 1102341 w 1266576"/>
                <a:gd name="connsiteY3835" fmla="*/ 1427994 h 1722677"/>
                <a:gd name="connsiteX3836" fmla="*/ 1100251 w 1266576"/>
                <a:gd name="connsiteY3836" fmla="*/ 1425778 h 1722677"/>
                <a:gd name="connsiteX3837" fmla="*/ 1078553 w 1266576"/>
                <a:gd name="connsiteY3837" fmla="*/ 1406505 h 1722677"/>
                <a:gd name="connsiteX3838" fmla="*/ 1072156 w 1266576"/>
                <a:gd name="connsiteY3838" fmla="*/ 1401070 h 1722677"/>
                <a:gd name="connsiteX3839" fmla="*/ 1065091 w 1266576"/>
                <a:gd name="connsiteY3839" fmla="*/ 1401697 h 1722677"/>
                <a:gd name="connsiteX3840" fmla="*/ 1064171 w 1266576"/>
                <a:gd name="connsiteY3840" fmla="*/ 1402910 h 1722677"/>
                <a:gd name="connsiteX3841" fmla="*/ 1038125 w 1266576"/>
                <a:gd name="connsiteY3841" fmla="*/ 1430837 h 1722677"/>
                <a:gd name="connsiteX3842" fmla="*/ 1036495 w 1266576"/>
                <a:gd name="connsiteY3842" fmla="*/ 1433345 h 1722677"/>
                <a:gd name="connsiteX3843" fmla="*/ 1037206 w 1266576"/>
                <a:gd name="connsiteY3843" fmla="*/ 1435143 h 1722677"/>
                <a:gd name="connsiteX3844" fmla="*/ 1040258 w 1266576"/>
                <a:gd name="connsiteY3844" fmla="*/ 1435603 h 1722677"/>
                <a:gd name="connsiteX3845" fmla="*/ 1111539 w 1266576"/>
                <a:gd name="connsiteY3845" fmla="*/ 1487611 h 1722677"/>
                <a:gd name="connsiteX3846" fmla="*/ 1109281 w 1266576"/>
                <a:gd name="connsiteY3846" fmla="*/ 1485102 h 1722677"/>
                <a:gd name="connsiteX3847" fmla="*/ 1081229 w 1266576"/>
                <a:gd name="connsiteY3847" fmla="*/ 1468171 h 1722677"/>
                <a:gd name="connsiteX3848" fmla="*/ 1075668 w 1266576"/>
                <a:gd name="connsiteY3848" fmla="*/ 1469007 h 1722677"/>
                <a:gd name="connsiteX3849" fmla="*/ 1056103 w 1266576"/>
                <a:gd name="connsiteY3849" fmla="*/ 1484810 h 1722677"/>
                <a:gd name="connsiteX3850" fmla="*/ 1045902 w 1266576"/>
                <a:gd name="connsiteY3850" fmla="*/ 1489408 h 1722677"/>
                <a:gd name="connsiteX3851" fmla="*/ 1021570 w 1266576"/>
                <a:gd name="connsiteY3851" fmla="*/ 1491123 h 1722677"/>
                <a:gd name="connsiteX3852" fmla="*/ 1003551 w 1266576"/>
                <a:gd name="connsiteY3852" fmla="*/ 1499986 h 1722677"/>
                <a:gd name="connsiteX3853" fmla="*/ 1003885 w 1266576"/>
                <a:gd name="connsiteY3853" fmla="*/ 1501156 h 1722677"/>
                <a:gd name="connsiteX3854" fmla="*/ 1011453 w 1266576"/>
                <a:gd name="connsiteY3854" fmla="*/ 1500947 h 1722677"/>
                <a:gd name="connsiteX3855" fmla="*/ 1046236 w 1266576"/>
                <a:gd name="connsiteY3855" fmla="*/ 1496432 h 1722677"/>
                <a:gd name="connsiteX3856" fmla="*/ 1098495 w 1266576"/>
                <a:gd name="connsiteY3856" fmla="*/ 1489785 h 1722677"/>
                <a:gd name="connsiteX3857" fmla="*/ 1111162 w 1266576"/>
                <a:gd name="connsiteY3857" fmla="*/ 1487611 h 1722677"/>
                <a:gd name="connsiteX3858" fmla="*/ 963542 w 1266576"/>
                <a:gd name="connsiteY3858" fmla="*/ 1403997 h 1722677"/>
                <a:gd name="connsiteX3859" fmla="*/ 962789 w 1266576"/>
                <a:gd name="connsiteY3859" fmla="*/ 1407592 h 1722677"/>
                <a:gd name="connsiteX3860" fmla="*/ 961075 w 1266576"/>
                <a:gd name="connsiteY3860" fmla="*/ 1428872 h 1722677"/>
                <a:gd name="connsiteX3861" fmla="*/ 958023 w 1266576"/>
                <a:gd name="connsiteY3861" fmla="*/ 1469968 h 1722677"/>
                <a:gd name="connsiteX3862" fmla="*/ 958023 w 1266576"/>
                <a:gd name="connsiteY3862" fmla="*/ 1474483 h 1722677"/>
                <a:gd name="connsiteX3863" fmla="*/ 960494 w 1266576"/>
                <a:gd name="connsiteY3863" fmla="*/ 1476599 h 1722677"/>
                <a:gd name="connsiteX3864" fmla="*/ 960699 w 1266576"/>
                <a:gd name="connsiteY3864" fmla="*/ 1476574 h 1722677"/>
                <a:gd name="connsiteX3865" fmla="*/ 962956 w 1266576"/>
                <a:gd name="connsiteY3865" fmla="*/ 1476281 h 1722677"/>
                <a:gd name="connsiteX3866" fmla="*/ 984320 w 1266576"/>
                <a:gd name="connsiteY3866" fmla="*/ 1470595 h 1722677"/>
                <a:gd name="connsiteX3867" fmla="*/ 987121 w 1266576"/>
                <a:gd name="connsiteY3867" fmla="*/ 1464283 h 1722677"/>
                <a:gd name="connsiteX3868" fmla="*/ 984863 w 1266576"/>
                <a:gd name="connsiteY3868" fmla="*/ 1458597 h 1722677"/>
                <a:gd name="connsiteX3869" fmla="*/ 973534 w 1266576"/>
                <a:gd name="connsiteY3869" fmla="*/ 1428663 h 1722677"/>
                <a:gd name="connsiteX3870" fmla="*/ 965465 w 1266576"/>
                <a:gd name="connsiteY3870" fmla="*/ 1407300 h 1722677"/>
                <a:gd name="connsiteX3871" fmla="*/ 963165 w 1266576"/>
                <a:gd name="connsiteY3871" fmla="*/ 1403871 h 1722677"/>
                <a:gd name="connsiteX3872" fmla="*/ 524818 w 1266576"/>
                <a:gd name="connsiteY3872" fmla="*/ 1116406 h 1722677"/>
                <a:gd name="connsiteX3873" fmla="*/ 525822 w 1266576"/>
                <a:gd name="connsiteY3873" fmla="*/ 1117451 h 1722677"/>
                <a:gd name="connsiteX3874" fmla="*/ 536566 w 1266576"/>
                <a:gd name="connsiteY3874" fmla="*/ 1109090 h 1722677"/>
                <a:gd name="connsiteX3875" fmla="*/ 587863 w 1266576"/>
                <a:gd name="connsiteY3875" fmla="*/ 1069331 h 1722677"/>
                <a:gd name="connsiteX3876" fmla="*/ 591584 w 1266576"/>
                <a:gd name="connsiteY3876" fmla="*/ 1062308 h 1722677"/>
                <a:gd name="connsiteX3877" fmla="*/ 593967 w 1266576"/>
                <a:gd name="connsiteY3877" fmla="*/ 1042617 h 1722677"/>
                <a:gd name="connsiteX3878" fmla="*/ 594469 w 1266576"/>
                <a:gd name="connsiteY3878" fmla="*/ 1035760 h 1722677"/>
                <a:gd name="connsiteX3879" fmla="*/ 593507 w 1266576"/>
                <a:gd name="connsiteY3879" fmla="*/ 1033210 h 1722677"/>
                <a:gd name="connsiteX3880" fmla="*/ 591124 w 1266576"/>
                <a:gd name="connsiteY3880" fmla="*/ 1034799 h 1722677"/>
                <a:gd name="connsiteX3881" fmla="*/ 588198 w 1266576"/>
                <a:gd name="connsiteY3881" fmla="*/ 1038311 h 1722677"/>
                <a:gd name="connsiteX3882" fmla="*/ 540078 w 1266576"/>
                <a:gd name="connsiteY3882" fmla="*/ 1097551 h 1722677"/>
                <a:gd name="connsiteX3883" fmla="*/ 930138 w 1266576"/>
                <a:gd name="connsiteY3883" fmla="*/ 1355710 h 1722677"/>
                <a:gd name="connsiteX3884" fmla="*/ 934737 w 1266576"/>
                <a:gd name="connsiteY3884" fmla="*/ 1355710 h 1722677"/>
                <a:gd name="connsiteX3885" fmla="*/ 956727 w 1266576"/>
                <a:gd name="connsiteY3885" fmla="*/ 1354121 h 1722677"/>
                <a:gd name="connsiteX3886" fmla="*/ 960908 w 1266576"/>
                <a:gd name="connsiteY3886" fmla="*/ 1346512 h 1722677"/>
                <a:gd name="connsiteX3887" fmla="*/ 938876 w 1266576"/>
                <a:gd name="connsiteY3887" fmla="*/ 1308886 h 1722677"/>
                <a:gd name="connsiteX3888" fmla="*/ 934987 w 1266576"/>
                <a:gd name="connsiteY3888" fmla="*/ 1303242 h 1722677"/>
                <a:gd name="connsiteX3889" fmla="*/ 933232 w 1266576"/>
                <a:gd name="connsiteY3889" fmla="*/ 1303576 h 1722677"/>
                <a:gd name="connsiteX3890" fmla="*/ 931977 w 1266576"/>
                <a:gd name="connsiteY3890" fmla="*/ 1307172 h 1722677"/>
                <a:gd name="connsiteX3891" fmla="*/ 924159 w 1266576"/>
                <a:gd name="connsiteY3891" fmla="*/ 1348352 h 1722677"/>
                <a:gd name="connsiteX3892" fmla="*/ 930138 w 1266576"/>
                <a:gd name="connsiteY3892" fmla="*/ 1355710 h 1722677"/>
                <a:gd name="connsiteX3893" fmla="*/ 758729 w 1266576"/>
                <a:gd name="connsiteY3893" fmla="*/ 1108463 h 1722677"/>
                <a:gd name="connsiteX3894" fmla="*/ 755384 w 1266576"/>
                <a:gd name="connsiteY3894" fmla="*/ 1107167 h 1722677"/>
                <a:gd name="connsiteX3895" fmla="*/ 731512 w 1266576"/>
                <a:gd name="connsiteY3895" fmla="*/ 1101690 h 1722677"/>
                <a:gd name="connsiteX3896" fmla="*/ 712783 w 1266576"/>
                <a:gd name="connsiteY3896" fmla="*/ 1097886 h 1722677"/>
                <a:gd name="connsiteX3897" fmla="*/ 707181 w 1266576"/>
                <a:gd name="connsiteY3897" fmla="*/ 1099474 h 1722677"/>
                <a:gd name="connsiteX3898" fmla="*/ 696896 w 1266576"/>
                <a:gd name="connsiteY3898" fmla="*/ 1109801 h 1722677"/>
                <a:gd name="connsiteX3899" fmla="*/ 697482 w 1266576"/>
                <a:gd name="connsiteY3899" fmla="*/ 1113480 h 1722677"/>
                <a:gd name="connsiteX3900" fmla="*/ 718385 w 1266576"/>
                <a:gd name="connsiteY3900" fmla="*/ 1124851 h 1722677"/>
                <a:gd name="connsiteX3901" fmla="*/ 722064 w 1266576"/>
                <a:gd name="connsiteY3901" fmla="*/ 1125144 h 1722677"/>
                <a:gd name="connsiteX3902" fmla="*/ 746354 w 1266576"/>
                <a:gd name="connsiteY3902" fmla="*/ 1122301 h 1722677"/>
                <a:gd name="connsiteX3903" fmla="*/ 755468 w 1266576"/>
                <a:gd name="connsiteY3903" fmla="*/ 1121214 h 1722677"/>
                <a:gd name="connsiteX3904" fmla="*/ 759022 w 1266576"/>
                <a:gd name="connsiteY3904" fmla="*/ 1118873 h 1722677"/>
                <a:gd name="connsiteX3905" fmla="*/ 761781 w 1266576"/>
                <a:gd name="connsiteY3905" fmla="*/ 1114316 h 1722677"/>
                <a:gd name="connsiteX3906" fmla="*/ 760903 w 1266576"/>
                <a:gd name="connsiteY3906" fmla="*/ 1112769 h 1722677"/>
                <a:gd name="connsiteX3907" fmla="*/ 757893 w 1266576"/>
                <a:gd name="connsiteY3907" fmla="*/ 1113062 h 1722677"/>
                <a:gd name="connsiteX3908" fmla="*/ 740041 w 1266576"/>
                <a:gd name="connsiteY3908" fmla="*/ 1117242 h 1722677"/>
                <a:gd name="connsiteX3909" fmla="*/ 735526 w 1266576"/>
                <a:gd name="connsiteY3909" fmla="*/ 1117911 h 1722677"/>
                <a:gd name="connsiteX3910" fmla="*/ 734564 w 1266576"/>
                <a:gd name="connsiteY3910" fmla="*/ 1116991 h 1722677"/>
                <a:gd name="connsiteX3911" fmla="*/ 735066 w 1266576"/>
                <a:gd name="connsiteY3911" fmla="*/ 1115779 h 1722677"/>
                <a:gd name="connsiteX3912" fmla="*/ 741588 w 1266576"/>
                <a:gd name="connsiteY3912" fmla="*/ 1113647 h 1722677"/>
                <a:gd name="connsiteX3913" fmla="*/ 758645 w 1266576"/>
                <a:gd name="connsiteY3913" fmla="*/ 1108463 h 1722677"/>
                <a:gd name="connsiteX3914" fmla="*/ 902043 w 1266576"/>
                <a:gd name="connsiteY3914" fmla="*/ 1241911 h 1722677"/>
                <a:gd name="connsiteX3915" fmla="*/ 901040 w 1266576"/>
                <a:gd name="connsiteY3915" fmla="*/ 1242413 h 1722677"/>
                <a:gd name="connsiteX3916" fmla="*/ 903758 w 1266576"/>
                <a:gd name="connsiteY3916" fmla="*/ 1257379 h 1722677"/>
                <a:gd name="connsiteX3917" fmla="*/ 910321 w 1266576"/>
                <a:gd name="connsiteY3917" fmla="*/ 1291076 h 1722677"/>
                <a:gd name="connsiteX3918" fmla="*/ 918139 w 1266576"/>
                <a:gd name="connsiteY3918" fmla="*/ 1333092 h 1722677"/>
                <a:gd name="connsiteX3919" fmla="*/ 919477 w 1266576"/>
                <a:gd name="connsiteY3919" fmla="*/ 1339070 h 1722677"/>
                <a:gd name="connsiteX3920" fmla="*/ 920898 w 1266576"/>
                <a:gd name="connsiteY3920" fmla="*/ 1342415 h 1722677"/>
                <a:gd name="connsiteX3921" fmla="*/ 923323 w 1266576"/>
                <a:gd name="connsiteY3921" fmla="*/ 1339112 h 1722677"/>
                <a:gd name="connsiteX3922" fmla="*/ 923867 w 1266576"/>
                <a:gd name="connsiteY3922" fmla="*/ 1336102 h 1722677"/>
                <a:gd name="connsiteX3923" fmla="*/ 927588 w 1266576"/>
                <a:gd name="connsiteY3923" fmla="*/ 1315826 h 1722677"/>
                <a:gd name="connsiteX3924" fmla="*/ 930807 w 1266576"/>
                <a:gd name="connsiteY3924" fmla="*/ 1299354 h 1722677"/>
                <a:gd name="connsiteX3925" fmla="*/ 930138 w 1266576"/>
                <a:gd name="connsiteY3925" fmla="*/ 1294212 h 1722677"/>
                <a:gd name="connsiteX3926" fmla="*/ 927797 w 1266576"/>
                <a:gd name="connsiteY3926" fmla="*/ 1289404 h 1722677"/>
                <a:gd name="connsiteX3927" fmla="*/ 909276 w 1266576"/>
                <a:gd name="connsiteY3927" fmla="*/ 1255205 h 1722677"/>
                <a:gd name="connsiteX3928" fmla="*/ 901960 w 1266576"/>
                <a:gd name="connsiteY3928" fmla="*/ 1241911 h 1722677"/>
                <a:gd name="connsiteX3929" fmla="*/ 137643 w 1266576"/>
                <a:gd name="connsiteY3929" fmla="*/ 923634 h 1722677"/>
                <a:gd name="connsiteX3930" fmla="*/ 130912 w 1266576"/>
                <a:gd name="connsiteY3930" fmla="*/ 925599 h 1722677"/>
                <a:gd name="connsiteX3931" fmla="*/ 78152 w 1266576"/>
                <a:gd name="connsiteY3931" fmla="*/ 945541 h 1722677"/>
                <a:gd name="connsiteX3932" fmla="*/ 63268 w 1266576"/>
                <a:gd name="connsiteY3932" fmla="*/ 951477 h 1722677"/>
                <a:gd name="connsiteX3933" fmla="*/ 61471 w 1266576"/>
                <a:gd name="connsiteY3933" fmla="*/ 956870 h 1722677"/>
                <a:gd name="connsiteX3934" fmla="*/ 69539 w 1266576"/>
                <a:gd name="connsiteY3934" fmla="*/ 972423 h 1722677"/>
                <a:gd name="connsiteX3935" fmla="*/ 72488 w 1266576"/>
                <a:gd name="connsiteY3935" fmla="*/ 973928 h 1722677"/>
                <a:gd name="connsiteX3936" fmla="*/ 73302 w 1266576"/>
                <a:gd name="connsiteY3936" fmla="*/ 973468 h 1722677"/>
                <a:gd name="connsiteX3937" fmla="*/ 81329 w 1266576"/>
                <a:gd name="connsiteY3937" fmla="*/ 967698 h 1722677"/>
                <a:gd name="connsiteX3938" fmla="*/ 101940 w 1266576"/>
                <a:gd name="connsiteY3938" fmla="*/ 951895 h 1722677"/>
                <a:gd name="connsiteX3939" fmla="*/ 132877 w 1266576"/>
                <a:gd name="connsiteY3939" fmla="*/ 928400 h 1722677"/>
                <a:gd name="connsiteX3940" fmla="*/ 137643 w 1266576"/>
                <a:gd name="connsiteY3940" fmla="*/ 923634 h 1722677"/>
                <a:gd name="connsiteX3941" fmla="*/ 154951 w 1266576"/>
                <a:gd name="connsiteY3941" fmla="*/ 1068913 h 1722677"/>
                <a:gd name="connsiteX3942" fmla="*/ 153488 w 1266576"/>
                <a:gd name="connsiteY3942" fmla="*/ 1066363 h 1722677"/>
                <a:gd name="connsiteX3943" fmla="*/ 128905 w 1266576"/>
                <a:gd name="connsiteY3943" fmla="*/ 1030367 h 1722677"/>
                <a:gd name="connsiteX3944" fmla="*/ 117074 w 1266576"/>
                <a:gd name="connsiteY3944" fmla="*/ 1013644 h 1722677"/>
                <a:gd name="connsiteX3945" fmla="*/ 111639 w 1266576"/>
                <a:gd name="connsiteY3945" fmla="*/ 1013644 h 1722677"/>
                <a:gd name="connsiteX3946" fmla="*/ 98679 w 1266576"/>
                <a:gd name="connsiteY3946" fmla="*/ 1031621 h 1722677"/>
                <a:gd name="connsiteX3947" fmla="*/ 99306 w 1266576"/>
                <a:gd name="connsiteY3947" fmla="*/ 1035509 h 1722677"/>
                <a:gd name="connsiteX3948" fmla="*/ 111472 w 1266576"/>
                <a:gd name="connsiteY3948" fmla="*/ 1043369 h 1722677"/>
                <a:gd name="connsiteX3949" fmla="*/ 151983 w 1266576"/>
                <a:gd name="connsiteY3949" fmla="*/ 1069457 h 1722677"/>
                <a:gd name="connsiteX3950" fmla="*/ 154073 w 1266576"/>
                <a:gd name="connsiteY3950" fmla="*/ 1070126 h 1722677"/>
                <a:gd name="connsiteX3951" fmla="*/ 154951 w 1266576"/>
                <a:gd name="connsiteY3951" fmla="*/ 1068997 h 1722677"/>
                <a:gd name="connsiteX3952" fmla="*/ 1201675 w 1266576"/>
                <a:gd name="connsiteY3952" fmla="*/ 535623 h 1722677"/>
                <a:gd name="connsiteX3953" fmla="*/ 1202762 w 1266576"/>
                <a:gd name="connsiteY3953" fmla="*/ 534996 h 1722677"/>
                <a:gd name="connsiteX3954" fmla="*/ 1159282 w 1266576"/>
                <a:gd name="connsiteY3954" fmla="*/ 397367 h 1722677"/>
                <a:gd name="connsiteX3955" fmla="*/ 1153680 w 1266576"/>
                <a:gd name="connsiteY3955" fmla="*/ 382483 h 1722677"/>
                <a:gd name="connsiteX3956" fmla="*/ 1153262 w 1266576"/>
                <a:gd name="connsiteY3956" fmla="*/ 387459 h 1722677"/>
                <a:gd name="connsiteX3957" fmla="*/ 1159450 w 1266576"/>
                <a:gd name="connsiteY3957" fmla="*/ 417351 h 1722677"/>
                <a:gd name="connsiteX3958" fmla="*/ 1168438 w 1266576"/>
                <a:gd name="connsiteY3958" fmla="*/ 463087 h 1722677"/>
                <a:gd name="connsiteX3959" fmla="*/ 1176800 w 1266576"/>
                <a:gd name="connsiteY3959" fmla="*/ 485789 h 1722677"/>
                <a:gd name="connsiteX3960" fmla="*/ 1197118 w 1266576"/>
                <a:gd name="connsiteY3960" fmla="*/ 526885 h 1722677"/>
                <a:gd name="connsiteX3961" fmla="*/ 957940 w 1266576"/>
                <a:gd name="connsiteY3961" fmla="*/ 1415076 h 1722677"/>
                <a:gd name="connsiteX3962" fmla="*/ 957940 w 1266576"/>
                <a:gd name="connsiteY3962" fmla="*/ 1410310 h 1722677"/>
                <a:gd name="connsiteX3963" fmla="*/ 957020 w 1266576"/>
                <a:gd name="connsiteY3963" fmla="*/ 1409432 h 1722677"/>
                <a:gd name="connsiteX3964" fmla="*/ 955849 w 1266576"/>
                <a:gd name="connsiteY3964" fmla="*/ 1410142 h 1722677"/>
                <a:gd name="connsiteX3965" fmla="*/ 950456 w 1266576"/>
                <a:gd name="connsiteY3965" fmla="*/ 1422684 h 1722677"/>
                <a:gd name="connsiteX3966" fmla="*/ 932646 w 1266576"/>
                <a:gd name="connsiteY3966" fmla="*/ 1464784 h 1722677"/>
                <a:gd name="connsiteX3967" fmla="*/ 925288 w 1266576"/>
                <a:gd name="connsiteY3967" fmla="*/ 1483179 h 1722677"/>
                <a:gd name="connsiteX3968" fmla="*/ 926053 w 1266576"/>
                <a:gd name="connsiteY3968" fmla="*/ 1485353 h 1722677"/>
                <a:gd name="connsiteX3969" fmla="*/ 927253 w 1266576"/>
                <a:gd name="connsiteY3969" fmla="*/ 1485437 h 1722677"/>
                <a:gd name="connsiteX3970" fmla="*/ 949369 w 1266576"/>
                <a:gd name="connsiteY3970" fmla="*/ 1479667 h 1722677"/>
                <a:gd name="connsiteX3971" fmla="*/ 953550 w 1266576"/>
                <a:gd name="connsiteY3971" fmla="*/ 1474107 h 1722677"/>
                <a:gd name="connsiteX3972" fmla="*/ 956225 w 1266576"/>
                <a:gd name="connsiteY3972" fmla="*/ 1436857 h 1722677"/>
                <a:gd name="connsiteX3973" fmla="*/ 957940 w 1266576"/>
                <a:gd name="connsiteY3973" fmla="*/ 1415076 h 1722677"/>
                <a:gd name="connsiteX3974" fmla="*/ 805176 w 1266576"/>
                <a:gd name="connsiteY3974" fmla="*/ 1120796 h 1722677"/>
                <a:gd name="connsiteX3975" fmla="*/ 812033 w 1266576"/>
                <a:gd name="connsiteY3975" fmla="*/ 1121130 h 1722677"/>
                <a:gd name="connsiteX3976" fmla="*/ 845478 w 1266576"/>
                <a:gd name="connsiteY3976" fmla="*/ 1117828 h 1722677"/>
                <a:gd name="connsiteX3977" fmla="*/ 865964 w 1266576"/>
                <a:gd name="connsiteY3977" fmla="*/ 1115612 h 1722677"/>
                <a:gd name="connsiteX3978" fmla="*/ 868974 w 1266576"/>
                <a:gd name="connsiteY3978" fmla="*/ 1110051 h 1722677"/>
                <a:gd name="connsiteX3979" fmla="*/ 860905 w 1266576"/>
                <a:gd name="connsiteY3979" fmla="*/ 1091071 h 1722677"/>
                <a:gd name="connsiteX3980" fmla="*/ 857644 w 1266576"/>
                <a:gd name="connsiteY3980" fmla="*/ 1087601 h 1722677"/>
                <a:gd name="connsiteX3981" fmla="*/ 806682 w 1266576"/>
                <a:gd name="connsiteY3981" fmla="*/ 1118915 h 1722677"/>
                <a:gd name="connsiteX3982" fmla="*/ 805176 w 1266576"/>
                <a:gd name="connsiteY3982" fmla="*/ 1120796 h 1722677"/>
                <a:gd name="connsiteX3983" fmla="*/ 1121740 w 1266576"/>
                <a:gd name="connsiteY3983" fmla="*/ 1439616 h 1722677"/>
                <a:gd name="connsiteX3984" fmla="*/ 1121280 w 1266576"/>
                <a:gd name="connsiteY3984" fmla="*/ 1435018 h 1722677"/>
                <a:gd name="connsiteX3985" fmla="*/ 1120151 w 1266576"/>
                <a:gd name="connsiteY3985" fmla="*/ 1434391 h 1722677"/>
                <a:gd name="connsiteX3986" fmla="*/ 1116179 w 1266576"/>
                <a:gd name="connsiteY3986" fmla="*/ 1436523 h 1722677"/>
                <a:gd name="connsiteX3987" fmla="*/ 1098202 w 1266576"/>
                <a:gd name="connsiteY3987" fmla="*/ 1450695 h 1722677"/>
                <a:gd name="connsiteX3988" fmla="*/ 1084531 w 1266576"/>
                <a:gd name="connsiteY3988" fmla="*/ 1461690 h 1722677"/>
                <a:gd name="connsiteX3989" fmla="*/ 1084531 w 1266576"/>
                <a:gd name="connsiteY3989" fmla="*/ 1465871 h 1722677"/>
                <a:gd name="connsiteX3990" fmla="*/ 1112584 w 1266576"/>
                <a:gd name="connsiteY3990" fmla="*/ 1482928 h 1722677"/>
                <a:gd name="connsiteX3991" fmla="*/ 1113922 w 1266576"/>
                <a:gd name="connsiteY3991" fmla="*/ 1483681 h 1722677"/>
                <a:gd name="connsiteX3992" fmla="*/ 1116765 w 1266576"/>
                <a:gd name="connsiteY3992" fmla="*/ 1483117 h 1722677"/>
                <a:gd name="connsiteX3993" fmla="*/ 1117015 w 1266576"/>
                <a:gd name="connsiteY3993" fmla="*/ 1482594 h 1722677"/>
                <a:gd name="connsiteX3994" fmla="*/ 1117810 w 1266576"/>
                <a:gd name="connsiteY3994" fmla="*/ 1479667 h 1722677"/>
                <a:gd name="connsiteX3995" fmla="*/ 1119775 w 1266576"/>
                <a:gd name="connsiteY3995" fmla="*/ 1458430 h 1722677"/>
                <a:gd name="connsiteX3996" fmla="*/ 1120527 w 1266576"/>
                <a:gd name="connsiteY3996" fmla="*/ 1450068 h 1722677"/>
                <a:gd name="connsiteX3997" fmla="*/ 1121740 w 1266576"/>
                <a:gd name="connsiteY3997" fmla="*/ 1439616 h 1722677"/>
                <a:gd name="connsiteX3998" fmla="*/ 972530 w 1266576"/>
                <a:gd name="connsiteY3998" fmla="*/ 1701245 h 1722677"/>
                <a:gd name="connsiteX3999" fmla="*/ 969060 w 1266576"/>
                <a:gd name="connsiteY3999" fmla="*/ 1700074 h 1722677"/>
                <a:gd name="connsiteX4000" fmla="*/ 946150 w 1266576"/>
                <a:gd name="connsiteY4000" fmla="*/ 1694096 h 1722677"/>
                <a:gd name="connsiteX4001" fmla="*/ 929176 w 1266576"/>
                <a:gd name="connsiteY4001" fmla="*/ 1689539 h 1722677"/>
                <a:gd name="connsiteX4002" fmla="*/ 921442 w 1266576"/>
                <a:gd name="connsiteY4002" fmla="*/ 1690918 h 1722677"/>
                <a:gd name="connsiteX4003" fmla="*/ 891299 w 1266576"/>
                <a:gd name="connsiteY4003" fmla="*/ 1714456 h 1722677"/>
                <a:gd name="connsiteX4004" fmla="*/ 888414 w 1266576"/>
                <a:gd name="connsiteY4004" fmla="*/ 1717550 h 1722677"/>
                <a:gd name="connsiteX4005" fmla="*/ 931726 w 1266576"/>
                <a:gd name="connsiteY4005" fmla="*/ 1709899 h 1722677"/>
                <a:gd name="connsiteX4006" fmla="*/ 969353 w 1266576"/>
                <a:gd name="connsiteY4006" fmla="*/ 1703252 h 1722677"/>
                <a:gd name="connsiteX4007" fmla="*/ 971443 w 1266576"/>
                <a:gd name="connsiteY4007" fmla="*/ 1702374 h 1722677"/>
                <a:gd name="connsiteX4008" fmla="*/ 972530 w 1266576"/>
                <a:gd name="connsiteY4008" fmla="*/ 1701245 h 1722677"/>
                <a:gd name="connsiteX4009" fmla="*/ 588407 w 1266576"/>
                <a:gd name="connsiteY4009" fmla="*/ 1610105 h 1722677"/>
                <a:gd name="connsiteX4010" fmla="*/ 589536 w 1266576"/>
                <a:gd name="connsiteY4010" fmla="*/ 1609018 h 1722677"/>
                <a:gd name="connsiteX4011" fmla="*/ 584561 w 1266576"/>
                <a:gd name="connsiteY4011" fmla="*/ 1604629 h 1722677"/>
                <a:gd name="connsiteX4012" fmla="*/ 569092 w 1266576"/>
                <a:gd name="connsiteY4012" fmla="*/ 1593466 h 1722677"/>
                <a:gd name="connsiteX4013" fmla="*/ 556968 w 1266576"/>
                <a:gd name="connsiteY4013" fmla="*/ 1585565 h 1722677"/>
                <a:gd name="connsiteX4014" fmla="*/ 537820 w 1266576"/>
                <a:gd name="connsiteY4014" fmla="*/ 1569093 h 1722677"/>
                <a:gd name="connsiteX4015" fmla="*/ 488822 w 1266576"/>
                <a:gd name="connsiteY4015" fmla="*/ 1527662 h 1722677"/>
                <a:gd name="connsiteX4016" fmla="*/ 486314 w 1266576"/>
                <a:gd name="connsiteY4016" fmla="*/ 1525864 h 1722677"/>
                <a:gd name="connsiteX4017" fmla="*/ 482886 w 1266576"/>
                <a:gd name="connsiteY4017" fmla="*/ 1524735 h 1722677"/>
                <a:gd name="connsiteX4018" fmla="*/ 485729 w 1266576"/>
                <a:gd name="connsiteY4018" fmla="*/ 1529209 h 1722677"/>
                <a:gd name="connsiteX4019" fmla="*/ 523021 w 1266576"/>
                <a:gd name="connsiteY4019" fmla="*/ 1572730 h 1722677"/>
                <a:gd name="connsiteX4020" fmla="*/ 532385 w 1266576"/>
                <a:gd name="connsiteY4020" fmla="*/ 1580464 h 1722677"/>
                <a:gd name="connsiteX4021" fmla="*/ 543924 w 1266576"/>
                <a:gd name="connsiteY4021" fmla="*/ 1586443 h 1722677"/>
                <a:gd name="connsiteX4022" fmla="*/ 560396 w 1266576"/>
                <a:gd name="connsiteY4022" fmla="*/ 1594470 h 1722677"/>
                <a:gd name="connsiteX4023" fmla="*/ 588407 w 1266576"/>
                <a:gd name="connsiteY4023" fmla="*/ 1610105 h 1722677"/>
                <a:gd name="connsiteX4024" fmla="*/ 102065 w 1266576"/>
                <a:gd name="connsiteY4024" fmla="*/ 983836 h 1722677"/>
                <a:gd name="connsiteX4025" fmla="*/ 107291 w 1266576"/>
                <a:gd name="connsiteY4025" fmla="*/ 980993 h 1722677"/>
                <a:gd name="connsiteX4026" fmla="*/ 146464 w 1266576"/>
                <a:gd name="connsiteY4026" fmla="*/ 941235 h 1722677"/>
                <a:gd name="connsiteX4027" fmla="*/ 148262 w 1266576"/>
                <a:gd name="connsiteY4027" fmla="*/ 938810 h 1722677"/>
                <a:gd name="connsiteX4028" fmla="*/ 147969 w 1266576"/>
                <a:gd name="connsiteY4028" fmla="*/ 937514 h 1722677"/>
                <a:gd name="connsiteX4029" fmla="*/ 146590 w 1266576"/>
                <a:gd name="connsiteY4029" fmla="*/ 937096 h 1722677"/>
                <a:gd name="connsiteX4030" fmla="*/ 144499 w 1266576"/>
                <a:gd name="connsiteY4030" fmla="*/ 937932 h 1722677"/>
                <a:gd name="connsiteX4031" fmla="*/ 127066 w 1266576"/>
                <a:gd name="connsiteY4031" fmla="*/ 947464 h 1722677"/>
                <a:gd name="connsiteX4032" fmla="*/ 103947 w 1266576"/>
                <a:gd name="connsiteY4032" fmla="*/ 960967 h 1722677"/>
                <a:gd name="connsiteX4033" fmla="*/ 83545 w 1266576"/>
                <a:gd name="connsiteY4033" fmla="*/ 972966 h 1722677"/>
                <a:gd name="connsiteX4034" fmla="*/ 78486 w 1266576"/>
                <a:gd name="connsiteY4034" fmla="*/ 977147 h 1722677"/>
                <a:gd name="connsiteX4035" fmla="*/ 84255 w 1266576"/>
                <a:gd name="connsiteY4035" fmla="*/ 979697 h 1722677"/>
                <a:gd name="connsiteX4036" fmla="*/ 96798 w 1266576"/>
                <a:gd name="connsiteY4036" fmla="*/ 982958 h 1722677"/>
                <a:gd name="connsiteX4037" fmla="*/ 102065 w 1266576"/>
                <a:gd name="connsiteY4037" fmla="*/ 983836 h 1722677"/>
                <a:gd name="connsiteX4038" fmla="*/ 833062 w 1266576"/>
                <a:gd name="connsiteY4038" fmla="*/ 1575280 h 1722677"/>
                <a:gd name="connsiteX4039" fmla="*/ 833522 w 1266576"/>
                <a:gd name="connsiteY4039" fmla="*/ 1576325 h 1722677"/>
                <a:gd name="connsiteX4040" fmla="*/ 836406 w 1266576"/>
                <a:gd name="connsiteY4040" fmla="*/ 1575698 h 1722677"/>
                <a:gd name="connsiteX4041" fmla="*/ 862870 w 1266576"/>
                <a:gd name="connsiteY4041" fmla="*/ 1568466 h 1722677"/>
                <a:gd name="connsiteX4042" fmla="*/ 905012 w 1266576"/>
                <a:gd name="connsiteY4042" fmla="*/ 1557721 h 1722677"/>
                <a:gd name="connsiteX4043" fmla="*/ 910781 w 1266576"/>
                <a:gd name="connsiteY4043" fmla="*/ 1555714 h 1722677"/>
                <a:gd name="connsiteX4044" fmla="*/ 911785 w 1266576"/>
                <a:gd name="connsiteY4044" fmla="*/ 1554711 h 1722677"/>
                <a:gd name="connsiteX4045" fmla="*/ 910739 w 1266576"/>
                <a:gd name="connsiteY4045" fmla="*/ 1552997 h 1722677"/>
                <a:gd name="connsiteX4046" fmla="*/ 886449 w 1266576"/>
                <a:gd name="connsiteY4046" fmla="*/ 1544009 h 1722677"/>
                <a:gd name="connsiteX4047" fmla="*/ 877168 w 1266576"/>
                <a:gd name="connsiteY4047" fmla="*/ 1545388 h 1722677"/>
                <a:gd name="connsiteX4048" fmla="*/ 835988 w 1266576"/>
                <a:gd name="connsiteY4048" fmla="*/ 1572981 h 1722677"/>
                <a:gd name="connsiteX4049" fmla="*/ 833062 w 1266576"/>
                <a:gd name="connsiteY4049" fmla="*/ 1575280 h 1722677"/>
                <a:gd name="connsiteX4050" fmla="*/ 234134 w 1266576"/>
                <a:gd name="connsiteY4050" fmla="*/ 1078654 h 1722677"/>
                <a:gd name="connsiteX4051" fmla="*/ 234134 w 1266576"/>
                <a:gd name="connsiteY4051" fmla="*/ 1078654 h 1722677"/>
                <a:gd name="connsiteX4052" fmla="*/ 234134 w 1266576"/>
                <a:gd name="connsiteY4052" fmla="*/ 1061054 h 1722677"/>
                <a:gd name="connsiteX4053" fmla="*/ 234134 w 1266576"/>
                <a:gd name="connsiteY4053" fmla="*/ 1056455 h 1722677"/>
                <a:gd name="connsiteX4054" fmla="*/ 231542 w 1266576"/>
                <a:gd name="connsiteY4054" fmla="*/ 1053110 h 1722677"/>
                <a:gd name="connsiteX4055" fmla="*/ 228573 w 1266576"/>
                <a:gd name="connsiteY4055" fmla="*/ 1052400 h 1722677"/>
                <a:gd name="connsiteX4056" fmla="*/ 205203 w 1266576"/>
                <a:gd name="connsiteY4056" fmla="*/ 1048511 h 1722677"/>
                <a:gd name="connsiteX4057" fmla="*/ 203698 w 1266576"/>
                <a:gd name="connsiteY4057" fmla="*/ 1048511 h 1722677"/>
                <a:gd name="connsiteX4058" fmla="*/ 202486 w 1266576"/>
                <a:gd name="connsiteY4058" fmla="*/ 1050058 h 1722677"/>
                <a:gd name="connsiteX4059" fmla="*/ 203447 w 1266576"/>
                <a:gd name="connsiteY4059" fmla="*/ 1052901 h 1722677"/>
                <a:gd name="connsiteX4060" fmla="*/ 229535 w 1266576"/>
                <a:gd name="connsiteY4060" fmla="*/ 1097927 h 1722677"/>
                <a:gd name="connsiteX4061" fmla="*/ 231625 w 1266576"/>
                <a:gd name="connsiteY4061" fmla="*/ 1101105 h 1722677"/>
                <a:gd name="connsiteX4062" fmla="*/ 232921 w 1266576"/>
                <a:gd name="connsiteY4062" fmla="*/ 1101732 h 1722677"/>
                <a:gd name="connsiteX4063" fmla="*/ 233883 w 1266576"/>
                <a:gd name="connsiteY4063" fmla="*/ 1100728 h 1722677"/>
                <a:gd name="connsiteX4064" fmla="*/ 234217 w 1266576"/>
                <a:gd name="connsiteY4064" fmla="*/ 1097718 h 1722677"/>
                <a:gd name="connsiteX4065" fmla="*/ 234134 w 1266576"/>
                <a:gd name="connsiteY4065" fmla="*/ 1078654 h 1722677"/>
                <a:gd name="connsiteX4066" fmla="*/ 939670 w 1266576"/>
                <a:gd name="connsiteY4066" fmla="*/ 1688285 h 1722677"/>
                <a:gd name="connsiteX4067" fmla="*/ 944603 w 1266576"/>
                <a:gd name="connsiteY4067" fmla="*/ 1689915 h 1722677"/>
                <a:gd name="connsiteX4068" fmla="*/ 980724 w 1266576"/>
                <a:gd name="connsiteY4068" fmla="*/ 1699573 h 1722677"/>
                <a:gd name="connsiteX4069" fmla="*/ 988166 w 1266576"/>
                <a:gd name="connsiteY4069" fmla="*/ 1698778 h 1722677"/>
                <a:gd name="connsiteX4070" fmla="*/ 1034948 w 1266576"/>
                <a:gd name="connsiteY4070" fmla="*/ 1682055 h 1722677"/>
                <a:gd name="connsiteX4071" fmla="*/ 1037707 w 1266576"/>
                <a:gd name="connsiteY4071" fmla="*/ 1679296 h 1722677"/>
                <a:gd name="connsiteX4072" fmla="*/ 939670 w 1266576"/>
                <a:gd name="connsiteY4072" fmla="*/ 1688285 h 1722677"/>
                <a:gd name="connsiteX4073" fmla="*/ 1109323 w 1266576"/>
                <a:gd name="connsiteY4073" fmla="*/ 1576074 h 1722677"/>
                <a:gd name="connsiteX4074" fmla="*/ 1109323 w 1266576"/>
                <a:gd name="connsiteY4074" fmla="*/ 1574695 h 1722677"/>
                <a:gd name="connsiteX4075" fmla="*/ 1104390 w 1266576"/>
                <a:gd name="connsiteY4075" fmla="*/ 1547687 h 1722677"/>
                <a:gd name="connsiteX4076" fmla="*/ 1099791 w 1266576"/>
                <a:gd name="connsiteY4076" fmla="*/ 1545890 h 1722677"/>
                <a:gd name="connsiteX4077" fmla="*/ 1072282 w 1266576"/>
                <a:gd name="connsiteY4077" fmla="*/ 1559101 h 1722677"/>
                <a:gd name="connsiteX4078" fmla="*/ 1062081 w 1266576"/>
                <a:gd name="connsiteY4078" fmla="*/ 1564285 h 1722677"/>
                <a:gd name="connsiteX4079" fmla="*/ 1060827 w 1266576"/>
                <a:gd name="connsiteY4079" fmla="*/ 1565915 h 1722677"/>
                <a:gd name="connsiteX4080" fmla="*/ 1062206 w 1266576"/>
                <a:gd name="connsiteY4080" fmla="*/ 1567379 h 1722677"/>
                <a:gd name="connsiteX4081" fmla="*/ 1073327 w 1266576"/>
                <a:gd name="connsiteY4081" fmla="*/ 1570180 h 1722677"/>
                <a:gd name="connsiteX4082" fmla="*/ 1096321 w 1266576"/>
                <a:gd name="connsiteY4082" fmla="*/ 1575573 h 1722677"/>
                <a:gd name="connsiteX4083" fmla="*/ 1106773 w 1266576"/>
                <a:gd name="connsiteY4083" fmla="*/ 1577621 h 1722677"/>
                <a:gd name="connsiteX4084" fmla="*/ 1109323 w 1266576"/>
                <a:gd name="connsiteY4084" fmla="*/ 1576074 h 1722677"/>
                <a:gd name="connsiteX4085" fmla="*/ 1129307 w 1266576"/>
                <a:gd name="connsiteY4085" fmla="*/ 957623 h 1722677"/>
                <a:gd name="connsiteX4086" fmla="*/ 1129725 w 1266576"/>
                <a:gd name="connsiteY4086" fmla="*/ 961218 h 1722677"/>
                <a:gd name="connsiteX4087" fmla="*/ 1132275 w 1266576"/>
                <a:gd name="connsiteY4087" fmla="*/ 971628 h 1722677"/>
                <a:gd name="connsiteX4088" fmla="*/ 1136456 w 1266576"/>
                <a:gd name="connsiteY4088" fmla="*/ 988686 h 1722677"/>
                <a:gd name="connsiteX4089" fmla="*/ 1138086 w 1266576"/>
                <a:gd name="connsiteY4089" fmla="*/ 989940 h 1722677"/>
                <a:gd name="connsiteX4090" fmla="*/ 1139382 w 1266576"/>
                <a:gd name="connsiteY4090" fmla="*/ 989271 h 1722677"/>
                <a:gd name="connsiteX4091" fmla="*/ 1148622 w 1266576"/>
                <a:gd name="connsiteY4091" fmla="*/ 975266 h 1722677"/>
                <a:gd name="connsiteX4092" fmla="*/ 1166557 w 1266576"/>
                <a:gd name="connsiteY4092" fmla="*/ 947715 h 1722677"/>
                <a:gd name="connsiteX4093" fmla="*/ 1164132 w 1266576"/>
                <a:gd name="connsiteY4093" fmla="*/ 942865 h 1722677"/>
                <a:gd name="connsiteX4094" fmla="*/ 1158195 w 1266576"/>
                <a:gd name="connsiteY4094" fmla="*/ 943827 h 1722677"/>
                <a:gd name="connsiteX4095" fmla="*/ 1147618 w 1266576"/>
                <a:gd name="connsiteY4095" fmla="*/ 948007 h 1722677"/>
                <a:gd name="connsiteX4096" fmla="*/ 1131522 w 1266576"/>
                <a:gd name="connsiteY4096" fmla="*/ 955115 h 1722677"/>
                <a:gd name="connsiteX4097" fmla="*/ 1129307 w 1266576"/>
                <a:gd name="connsiteY4097" fmla="*/ 957623 h 1722677"/>
                <a:gd name="connsiteX4098" fmla="*/ 810152 w 1266576"/>
                <a:gd name="connsiteY4098" fmla="*/ 1057416 h 1722677"/>
                <a:gd name="connsiteX4099" fmla="*/ 810152 w 1266576"/>
                <a:gd name="connsiteY4099" fmla="*/ 1057416 h 1722677"/>
                <a:gd name="connsiteX4100" fmla="*/ 795644 w 1266576"/>
                <a:gd name="connsiteY4100" fmla="*/ 1057416 h 1722677"/>
                <a:gd name="connsiteX4101" fmla="*/ 791188 w 1266576"/>
                <a:gd name="connsiteY4101" fmla="*/ 1061300 h 1722677"/>
                <a:gd name="connsiteX4102" fmla="*/ 791255 w 1266576"/>
                <a:gd name="connsiteY4102" fmla="*/ 1062391 h 1722677"/>
                <a:gd name="connsiteX4103" fmla="*/ 792174 w 1266576"/>
                <a:gd name="connsiteY4103" fmla="*/ 1067617 h 1722677"/>
                <a:gd name="connsiteX4104" fmla="*/ 800076 w 1266576"/>
                <a:gd name="connsiteY4104" fmla="*/ 1094666 h 1722677"/>
                <a:gd name="connsiteX4105" fmla="*/ 800954 w 1266576"/>
                <a:gd name="connsiteY4105" fmla="*/ 1096673 h 1722677"/>
                <a:gd name="connsiteX4106" fmla="*/ 802835 w 1266576"/>
                <a:gd name="connsiteY4106" fmla="*/ 1097008 h 1722677"/>
                <a:gd name="connsiteX4107" fmla="*/ 804800 w 1266576"/>
                <a:gd name="connsiteY4107" fmla="*/ 1094750 h 1722677"/>
                <a:gd name="connsiteX4108" fmla="*/ 823028 w 1266576"/>
                <a:gd name="connsiteY4108" fmla="*/ 1067534 h 1722677"/>
                <a:gd name="connsiteX4109" fmla="*/ 827209 w 1266576"/>
                <a:gd name="connsiteY4109" fmla="*/ 1060343 h 1722677"/>
                <a:gd name="connsiteX4110" fmla="*/ 825328 w 1266576"/>
                <a:gd name="connsiteY4110" fmla="*/ 1057333 h 1722677"/>
                <a:gd name="connsiteX4111" fmla="*/ 810152 w 1266576"/>
                <a:gd name="connsiteY4111" fmla="*/ 1057416 h 1722677"/>
                <a:gd name="connsiteX4112" fmla="*/ 136598 w 1266576"/>
                <a:gd name="connsiteY4112" fmla="*/ 1003067 h 1722677"/>
                <a:gd name="connsiteX4113" fmla="*/ 136598 w 1266576"/>
                <a:gd name="connsiteY4113" fmla="*/ 1003276 h 1722677"/>
                <a:gd name="connsiteX4114" fmla="*/ 156373 w 1266576"/>
                <a:gd name="connsiteY4114" fmla="*/ 1001938 h 1722677"/>
                <a:gd name="connsiteX4115" fmla="*/ 161975 w 1266576"/>
                <a:gd name="connsiteY4115" fmla="*/ 997507 h 1722677"/>
                <a:gd name="connsiteX4116" fmla="*/ 162686 w 1266576"/>
                <a:gd name="connsiteY4116" fmla="*/ 994539 h 1722677"/>
                <a:gd name="connsiteX4117" fmla="*/ 169960 w 1266576"/>
                <a:gd name="connsiteY4117" fmla="*/ 968033 h 1722677"/>
                <a:gd name="connsiteX4118" fmla="*/ 170838 w 1266576"/>
                <a:gd name="connsiteY4118" fmla="*/ 962431 h 1722677"/>
                <a:gd name="connsiteX4119" fmla="*/ 165319 w 1266576"/>
                <a:gd name="connsiteY4119" fmla="*/ 964897 h 1722677"/>
                <a:gd name="connsiteX4120" fmla="*/ 160721 w 1266576"/>
                <a:gd name="connsiteY4120" fmla="*/ 969078 h 1722677"/>
                <a:gd name="connsiteX4121" fmla="*/ 136974 w 1266576"/>
                <a:gd name="connsiteY4121" fmla="*/ 989396 h 1722677"/>
                <a:gd name="connsiteX4122" fmla="*/ 123972 w 1266576"/>
                <a:gd name="connsiteY4122" fmla="*/ 1001228 h 1722677"/>
                <a:gd name="connsiteX4123" fmla="*/ 123512 w 1266576"/>
                <a:gd name="connsiteY4123" fmla="*/ 1002566 h 1722677"/>
                <a:gd name="connsiteX4124" fmla="*/ 125143 w 1266576"/>
                <a:gd name="connsiteY4124" fmla="*/ 1003736 h 1722677"/>
                <a:gd name="connsiteX4125" fmla="*/ 136598 w 1266576"/>
                <a:gd name="connsiteY4125" fmla="*/ 1003360 h 1722677"/>
                <a:gd name="connsiteX4126" fmla="*/ 1142643 w 1266576"/>
                <a:gd name="connsiteY4126" fmla="*/ 946210 h 1722677"/>
                <a:gd name="connsiteX4127" fmla="*/ 1146113 w 1266576"/>
                <a:gd name="connsiteY4127" fmla="*/ 945123 h 1722677"/>
                <a:gd name="connsiteX4128" fmla="*/ 1198163 w 1266576"/>
                <a:gd name="connsiteY4128" fmla="*/ 922839 h 1722677"/>
                <a:gd name="connsiteX4129" fmla="*/ 1205186 w 1266576"/>
                <a:gd name="connsiteY4129" fmla="*/ 916359 h 1722677"/>
                <a:gd name="connsiteX4130" fmla="*/ 1216516 w 1266576"/>
                <a:gd name="connsiteY4130" fmla="*/ 893784 h 1722677"/>
                <a:gd name="connsiteX4131" fmla="*/ 1217812 w 1266576"/>
                <a:gd name="connsiteY4131" fmla="*/ 889603 h 1722677"/>
                <a:gd name="connsiteX4132" fmla="*/ 1142643 w 1266576"/>
                <a:gd name="connsiteY4132" fmla="*/ 946210 h 1722677"/>
                <a:gd name="connsiteX4133" fmla="*/ 826164 w 1266576"/>
                <a:gd name="connsiteY4133" fmla="*/ 1573901 h 1722677"/>
                <a:gd name="connsiteX4134" fmla="*/ 829508 w 1266576"/>
                <a:gd name="connsiteY4134" fmla="*/ 1572521 h 1722677"/>
                <a:gd name="connsiteX4135" fmla="*/ 848572 w 1266576"/>
                <a:gd name="connsiteY4135" fmla="*/ 1559979 h 1722677"/>
                <a:gd name="connsiteX4136" fmla="*/ 873656 w 1266576"/>
                <a:gd name="connsiteY4136" fmla="*/ 1542963 h 1722677"/>
                <a:gd name="connsiteX4137" fmla="*/ 874911 w 1266576"/>
                <a:gd name="connsiteY4137" fmla="*/ 1542085 h 1722677"/>
                <a:gd name="connsiteX4138" fmla="*/ 875446 w 1266576"/>
                <a:gd name="connsiteY4138" fmla="*/ 1539598 h 1722677"/>
                <a:gd name="connsiteX4139" fmla="*/ 874702 w 1266576"/>
                <a:gd name="connsiteY4139" fmla="*/ 1538950 h 1722677"/>
                <a:gd name="connsiteX4140" fmla="*/ 856516 w 1266576"/>
                <a:gd name="connsiteY4140" fmla="*/ 1529334 h 1722677"/>
                <a:gd name="connsiteX4141" fmla="*/ 854509 w 1266576"/>
                <a:gd name="connsiteY4141" fmla="*/ 1528247 h 1722677"/>
                <a:gd name="connsiteX4142" fmla="*/ 850922 w 1266576"/>
                <a:gd name="connsiteY4142" fmla="*/ 1529004 h 1722677"/>
                <a:gd name="connsiteX4143" fmla="*/ 850704 w 1266576"/>
                <a:gd name="connsiteY4143" fmla="*/ 1529418 h 1722677"/>
                <a:gd name="connsiteX4144" fmla="*/ 849910 w 1266576"/>
                <a:gd name="connsiteY4144" fmla="*/ 1530714 h 1722677"/>
                <a:gd name="connsiteX4145" fmla="*/ 830344 w 1266576"/>
                <a:gd name="connsiteY4145" fmla="*/ 1565163 h 1722677"/>
                <a:gd name="connsiteX4146" fmla="*/ 826164 w 1266576"/>
                <a:gd name="connsiteY4146" fmla="*/ 1573901 h 1722677"/>
                <a:gd name="connsiteX4147" fmla="*/ 898615 w 1266576"/>
                <a:gd name="connsiteY4147" fmla="*/ 1070586 h 1722677"/>
                <a:gd name="connsiteX4148" fmla="*/ 895438 w 1266576"/>
                <a:gd name="connsiteY4148" fmla="*/ 1068662 h 1722677"/>
                <a:gd name="connsiteX4149" fmla="*/ 883774 w 1266576"/>
                <a:gd name="connsiteY4149" fmla="*/ 1065192 h 1722677"/>
                <a:gd name="connsiteX4150" fmla="*/ 848029 w 1266576"/>
                <a:gd name="connsiteY4150" fmla="*/ 1054114 h 1722677"/>
                <a:gd name="connsiteX4151" fmla="*/ 839918 w 1266576"/>
                <a:gd name="connsiteY4151" fmla="*/ 1051981 h 1722677"/>
                <a:gd name="connsiteX4152" fmla="*/ 838622 w 1266576"/>
                <a:gd name="connsiteY4152" fmla="*/ 1052483 h 1722677"/>
                <a:gd name="connsiteX4153" fmla="*/ 838622 w 1266576"/>
                <a:gd name="connsiteY4153" fmla="*/ 1053905 h 1722677"/>
                <a:gd name="connsiteX4154" fmla="*/ 839876 w 1266576"/>
                <a:gd name="connsiteY4154" fmla="*/ 1055786 h 1722677"/>
                <a:gd name="connsiteX4155" fmla="*/ 857477 w 1266576"/>
                <a:gd name="connsiteY4155" fmla="*/ 1077944 h 1722677"/>
                <a:gd name="connsiteX4156" fmla="*/ 864668 w 1266576"/>
                <a:gd name="connsiteY4156" fmla="*/ 1080578 h 1722677"/>
                <a:gd name="connsiteX4157" fmla="*/ 894267 w 1266576"/>
                <a:gd name="connsiteY4157" fmla="*/ 1072801 h 1722677"/>
                <a:gd name="connsiteX4158" fmla="*/ 898615 w 1266576"/>
                <a:gd name="connsiteY4158" fmla="*/ 1070586 h 1722677"/>
                <a:gd name="connsiteX4159" fmla="*/ 924452 w 1266576"/>
                <a:gd name="connsiteY4159" fmla="*/ 1560146 h 1722677"/>
                <a:gd name="connsiteX4160" fmla="*/ 924452 w 1266576"/>
                <a:gd name="connsiteY4160" fmla="*/ 1563365 h 1722677"/>
                <a:gd name="connsiteX4161" fmla="*/ 927755 w 1266576"/>
                <a:gd name="connsiteY4161" fmla="*/ 1594470 h 1722677"/>
                <a:gd name="connsiteX4162" fmla="*/ 928340 w 1266576"/>
                <a:gd name="connsiteY4162" fmla="*/ 1596644 h 1722677"/>
                <a:gd name="connsiteX4163" fmla="*/ 930221 w 1266576"/>
                <a:gd name="connsiteY4163" fmla="*/ 1597103 h 1722677"/>
                <a:gd name="connsiteX4164" fmla="*/ 932061 w 1266576"/>
                <a:gd name="connsiteY4164" fmla="*/ 1595766 h 1722677"/>
                <a:gd name="connsiteX4165" fmla="*/ 953801 w 1266576"/>
                <a:gd name="connsiteY4165" fmla="*/ 1573315 h 1722677"/>
                <a:gd name="connsiteX4166" fmla="*/ 958859 w 1266576"/>
                <a:gd name="connsiteY4166" fmla="*/ 1567588 h 1722677"/>
                <a:gd name="connsiteX4167" fmla="*/ 957605 w 1266576"/>
                <a:gd name="connsiteY4167" fmla="*/ 1564327 h 1722677"/>
                <a:gd name="connsiteX4168" fmla="*/ 934444 w 1266576"/>
                <a:gd name="connsiteY4168" fmla="*/ 1559519 h 1722677"/>
                <a:gd name="connsiteX4169" fmla="*/ 928382 w 1266576"/>
                <a:gd name="connsiteY4169" fmla="*/ 1558515 h 1722677"/>
                <a:gd name="connsiteX4170" fmla="*/ 924452 w 1266576"/>
                <a:gd name="connsiteY4170" fmla="*/ 1560146 h 1722677"/>
                <a:gd name="connsiteX4171" fmla="*/ 1138337 w 1266576"/>
                <a:gd name="connsiteY4171" fmla="*/ 1014857 h 1722677"/>
                <a:gd name="connsiteX4172" fmla="*/ 1137417 w 1266576"/>
                <a:gd name="connsiteY4172" fmla="*/ 1013519 h 1722677"/>
                <a:gd name="connsiteX4173" fmla="*/ 1135160 w 1266576"/>
                <a:gd name="connsiteY4173" fmla="*/ 1013519 h 1722677"/>
                <a:gd name="connsiteX4174" fmla="*/ 1100878 w 1266576"/>
                <a:gd name="connsiteY4174" fmla="*/ 1016153 h 1722677"/>
                <a:gd name="connsiteX4175" fmla="*/ 1092517 w 1266576"/>
                <a:gd name="connsiteY4175" fmla="*/ 1021337 h 1722677"/>
                <a:gd name="connsiteX4176" fmla="*/ 1082065 w 1266576"/>
                <a:gd name="connsiteY4176" fmla="*/ 1040903 h 1722677"/>
                <a:gd name="connsiteX4177" fmla="*/ 1080142 w 1266576"/>
                <a:gd name="connsiteY4177" fmla="*/ 1045083 h 1722677"/>
                <a:gd name="connsiteX4178" fmla="*/ 1080476 w 1266576"/>
                <a:gd name="connsiteY4178" fmla="*/ 1046379 h 1722677"/>
                <a:gd name="connsiteX4179" fmla="*/ 1081856 w 1266576"/>
                <a:gd name="connsiteY4179" fmla="*/ 1046379 h 1722677"/>
                <a:gd name="connsiteX4180" fmla="*/ 1096655 w 1266576"/>
                <a:gd name="connsiteY4180" fmla="*/ 1038394 h 1722677"/>
                <a:gd name="connsiteX4181" fmla="*/ 1113378 w 1266576"/>
                <a:gd name="connsiteY4181" fmla="*/ 1028862 h 1722677"/>
                <a:gd name="connsiteX4182" fmla="*/ 1135578 w 1266576"/>
                <a:gd name="connsiteY4182" fmla="*/ 1016822 h 1722677"/>
                <a:gd name="connsiteX4183" fmla="*/ 1138337 w 1266576"/>
                <a:gd name="connsiteY4183" fmla="*/ 1014857 h 1722677"/>
                <a:gd name="connsiteX4184" fmla="*/ 1030558 w 1266576"/>
                <a:gd name="connsiteY4184" fmla="*/ 1411397 h 1722677"/>
                <a:gd name="connsiteX4185" fmla="*/ 1031227 w 1266576"/>
                <a:gd name="connsiteY4185" fmla="*/ 1411397 h 1722677"/>
                <a:gd name="connsiteX4186" fmla="*/ 1031227 w 1266576"/>
                <a:gd name="connsiteY4186" fmla="*/ 1425904 h 1722677"/>
                <a:gd name="connsiteX4187" fmla="*/ 1032607 w 1266576"/>
                <a:gd name="connsiteY4187" fmla="*/ 1430461 h 1722677"/>
                <a:gd name="connsiteX4188" fmla="*/ 1035910 w 1266576"/>
                <a:gd name="connsiteY4188" fmla="*/ 1427827 h 1722677"/>
                <a:gd name="connsiteX4189" fmla="*/ 1038920 w 1266576"/>
                <a:gd name="connsiteY4189" fmla="*/ 1424399 h 1722677"/>
                <a:gd name="connsiteX4190" fmla="*/ 1056103 w 1266576"/>
                <a:gd name="connsiteY4190" fmla="*/ 1406045 h 1722677"/>
                <a:gd name="connsiteX4191" fmla="*/ 1062583 w 1266576"/>
                <a:gd name="connsiteY4191" fmla="*/ 1397684 h 1722677"/>
                <a:gd name="connsiteX4192" fmla="*/ 1052131 w 1266576"/>
                <a:gd name="connsiteY4192" fmla="*/ 1394339 h 1722677"/>
                <a:gd name="connsiteX4193" fmla="*/ 1034948 w 1266576"/>
                <a:gd name="connsiteY4193" fmla="*/ 1391162 h 1722677"/>
                <a:gd name="connsiteX4194" fmla="*/ 1030517 w 1266576"/>
                <a:gd name="connsiteY4194" fmla="*/ 1395343 h 1722677"/>
                <a:gd name="connsiteX4195" fmla="*/ 1030558 w 1266576"/>
                <a:gd name="connsiteY4195" fmla="*/ 1411397 h 1722677"/>
                <a:gd name="connsiteX4196" fmla="*/ 987037 w 1266576"/>
                <a:gd name="connsiteY4196" fmla="*/ 1486148 h 1722677"/>
                <a:gd name="connsiteX4197" fmla="*/ 1012121 w 1266576"/>
                <a:gd name="connsiteY4197" fmla="*/ 1486148 h 1722677"/>
                <a:gd name="connsiteX4198" fmla="*/ 1028844 w 1266576"/>
                <a:gd name="connsiteY4198" fmla="*/ 1485479 h 1722677"/>
                <a:gd name="connsiteX4199" fmla="*/ 1029680 w 1266576"/>
                <a:gd name="connsiteY4199" fmla="*/ 1484434 h 1722677"/>
                <a:gd name="connsiteX4200" fmla="*/ 1029262 w 1266576"/>
                <a:gd name="connsiteY4200" fmla="*/ 1483848 h 1722677"/>
                <a:gd name="connsiteX4201" fmla="*/ 1025751 w 1266576"/>
                <a:gd name="connsiteY4201" fmla="*/ 1482427 h 1722677"/>
                <a:gd name="connsiteX4202" fmla="*/ 996486 w 1266576"/>
                <a:gd name="connsiteY4202" fmla="*/ 1474065 h 1722677"/>
                <a:gd name="connsiteX4203" fmla="*/ 989755 w 1266576"/>
                <a:gd name="connsiteY4203" fmla="*/ 1473396 h 1722677"/>
                <a:gd name="connsiteX4204" fmla="*/ 980766 w 1266576"/>
                <a:gd name="connsiteY4204" fmla="*/ 1475027 h 1722677"/>
                <a:gd name="connsiteX4205" fmla="*/ 946944 w 1266576"/>
                <a:gd name="connsiteY4205" fmla="*/ 1484392 h 1722677"/>
                <a:gd name="connsiteX4206" fmla="*/ 944938 w 1266576"/>
                <a:gd name="connsiteY4206" fmla="*/ 1485395 h 1722677"/>
                <a:gd name="connsiteX4207" fmla="*/ 944938 w 1266576"/>
                <a:gd name="connsiteY4207" fmla="*/ 1486022 h 1722677"/>
                <a:gd name="connsiteX4208" fmla="*/ 945272 w 1266576"/>
                <a:gd name="connsiteY4208" fmla="*/ 1486607 h 1722677"/>
                <a:gd name="connsiteX4209" fmla="*/ 949704 w 1266576"/>
                <a:gd name="connsiteY4209" fmla="*/ 1487235 h 1722677"/>
                <a:gd name="connsiteX4210" fmla="*/ 1048828 w 1266576"/>
                <a:gd name="connsiteY4210" fmla="*/ 1381630 h 1722677"/>
                <a:gd name="connsiteX4211" fmla="*/ 1049121 w 1266576"/>
                <a:gd name="connsiteY4211" fmla="*/ 1380334 h 1722677"/>
                <a:gd name="connsiteX4212" fmla="*/ 1045693 w 1266576"/>
                <a:gd name="connsiteY4212" fmla="*/ 1379080 h 1722677"/>
                <a:gd name="connsiteX4213" fmla="*/ 1026629 w 1266576"/>
                <a:gd name="connsiteY4213" fmla="*/ 1373645 h 1722677"/>
                <a:gd name="connsiteX4214" fmla="*/ 997364 w 1266576"/>
                <a:gd name="connsiteY4214" fmla="*/ 1365576 h 1722677"/>
                <a:gd name="connsiteX4215" fmla="*/ 979178 w 1266576"/>
                <a:gd name="connsiteY4215" fmla="*/ 1360141 h 1722677"/>
                <a:gd name="connsiteX4216" fmla="*/ 976460 w 1266576"/>
                <a:gd name="connsiteY4216" fmla="*/ 1360559 h 1722677"/>
                <a:gd name="connsiteX4217" fmla="*/ 977087 w 1266576"/>
                <a:gd name="connsiteY4217" fmla="*/ 1362650 h 1722677"/>
                <a:gd name="connsiteX4218" fmla="*/ 989211 w 1266576"/>
                <a:gd name="connsiteY4218" fmla="*/ 1377324 h 1722677"/>
                <a:gd name="connsiteX4219" fmla="*/ 997238 w 1266576"/>
                <a:gd name="connsiteY4219" fmla="*/ 1380877 h 1722677"/>
                <a:gd name="connsiteX4220" fmla="*/ 1045191 w 1266576"/>
                <a:gd name="connsiteY4220" fmla="*/ 1381923 h 1722677"/>
                <a:gd name="connsiteX4221" fmla="*/ 1048828 w 1266576"/>
                <a:gd name="connsiteY4221" fmla="*/ 1381505 h 1722677"/>
                <a:gd name="connsiteX4222" fmla="*/ 175604 w 1266576"/>
                <a:gd name="connsiteY4222" fmla="*/ 962055 h 1722677"/>
                <a:gd name="connsiteX4223" fmla="*/ 173848 w 1266576"/>
                <a:gd name="connsiteY4223" fmla="*/ 966235 h 1722677"/>
                <a:gd name="connsiteX4224" fmla="*/ 166699 w 1266576"/>
                <a:gd name="connsiteY4224" fmla="*/ 991988 h 1722677"/>
                <a:gd name="connsiteX4225" fmla="*/ 174057 w 1266576"/>
                <a:gd name="connsiteY4225" fmla="*/ 1006495 h 1722677"/>
                <a:gd name="connsiteX4226" fmla="*/ 189275 w 1266576"/>
                <a:gd name="connsiteY4226" fmla="*/ 1011470 h 1722677"/>
                <a:gd name="connsiteX4227" fmla="*/ 191080 w 1266576"/>
                <a:gd name="connsiteY4227" fmla="*/ 1010233 h 1722677"/>
                <a:gd name="connsiteX4228" fmla="*/ 191073 w 1266576"/>
                <a:gd name="connsiteY4228" fmla="*/ 1009631 h 1722677"/>
                <a:gd name="connsiteX4229" fmla="*/ 190278 w 1266576"/>
                <a:gd name="connsiteY4229" fmla="*/ 1006704 h 1722677"/>
                <a:gd name="connsiteX4230" fmla="*/ 183046 w 1266576"/>
                <a:gd name="connsiteY4230" fmla="*/ 983334 h 1722677"/>
                <a:gd name="connsiteX4231" fmla="*/ 177987 w 1266576"/>
                <a:gd name="connsiteY4231" fmla="*/ 966611 h 1722677"/>
                <a:gd name="connsiteX4232" fmla="*/ 175604 w 1266576"/>
                <a:gd name="connsiteY4232" fmla="*/ 962055 h 1722677"/>
                <a:gd name="connsiteX4233" fmla="*/ 168162 w 1266576"/>
                <a:gd name="connsiteY4233" fmla="*/ 1177653 h 1722677"/>
                <a:gd name="connsiteX4234" fmla="*/ 167828 w 1266576"/>
                <a:gd name="connsiteY4234" fmla="*/ 1179075 h 1722677"/>
                <a:gd name="connsiteX4235" fmla="*/ 172636 w 1266576"/>
                <a:gd name="connsiteY4235" fmla="*/ 1181165 h 1722677"/>
                <a:gd name="connsiteX4236" fmla="*/ 197218 w 1266576"/>
                <a:gd name="connsiteY4236" fmla="*/ 1191575 h 1722677"/>
                <a:gd name="connsiteX4237" fmla="*/ 228155 w 1266576"/>
                <a:gd name="connsiteY4237" fmla="*/ 1204703 h 1722677"/>
                <a:gd name="connsiteX4238" fmla="*/ 235681 w 1266576"/>
                <a:gd name="connsiteY4238" fmla="*/ 1201400 h 1722677"/>
                <a:gd name="connsiteX4239" fmla="*/ 238482 w 1266576"/>
                <a:gd name="connsiteY4239" fmla="*/ 1195129 h 1722677"/>
                <a:gd name="connsiteX4240" fmla="*/ 237454 w 1266576"/>
                <a:gd name="connsiteY4240" fmla="*/ 1190877 h 1722677"/>
                <a:gd name="connsiteX4241" fmla="*/ 236224 w 1266576"/>
                <a:gd name="connsiteY4241" fmla="*/ 1190446 h 1722677"/>
                <a:gd name="connsiteX4242" fmla="*/ 220547 w 1266576"/>
                <a:gd name="connsiteY4242" fmla="*/ 1187311 h 1722677"/>
                <a:gd name="connsiteX4243" fmla="*/ 202486 w 1266576"/>
                <a:gd name="connsiteY4243" fmla="*/ 1184092 h 1722677"/>
                <a:gd name="connsiteX4244" fmla="*/ 901709 w 1266576"/>
                <a:gd name="connsiteY4244" fmla="*/ 1076021 h 1722677"/>
                <a:gd name="connsiteX4245" fmla="*/ 900580 w 1266576"/>
                <a:gd name="connsiteY4245" fmla="*/ 1075268 h 1722677"/>
                <a:gd name="connsiteX4246" fmla="*/ 897570 w 1266576"/>
                <a:gd name="connsiteY4246" fmla="*/ 1075770 h 1722677"/>
                <a:gd name="connsiteX4247" fmla="*/ 868013 w 1266576"/>
                <a:gd name="connsiteY4247" fmla="*/ 1083629 h 1722677"/>
                <a:gd name="connsiteX4248" fmla="*/ 865839 w 1266576"/>
                <a:gd name="connsiteY4248" fmla="*/ 1084340 h 1722677"/>
                <a:gd name="connsiteX4249" fmla="*/ 863748 w 1266576"/>
                <a:gd name="connsiteY4249" fmla="*/ 1089190 h 1722677"/>
                <a:gd name="connsiteX4250" fmla="*/ 870855 w 1266576"/>
                <a:gd name="connsiteY4250" fmla="*/ 1105244 h 1722677"/>
                <a:gd name="connsiteX4251" fmla="*/ 880095 w 1266576"/>
                <a:gd name="connsiteY4251" fmla="*/ 1106247 h 1722677"/>
                <a:gd name="connsiteX4252" fmla="*/ 881015 w 1266576"/>
                <a:gd name="connsiteY4252" fmla="*/ 1105035 h 1722677"/>
                <a:gd name="connsiteX4253" fmla="*/ 896943 w 1266576"/>
                <a:gd name="connsiteY4253" fmla="*/ 1083504 h 1722677"/>
                <a:gd name="connsiteX4254" fmla="*/ 901584 w 1266576"/>
                <a:gd name="connsiteY4254" fmla="*/ 1077484 h 1722677"/>
                <a:gd name="connsiteX4255" fmla="*/ 901834 w 1266576"/>
                <a:gd name="connsiteY4255" fmla="*/ 1076021 h 1722677"/>
                <a:gd name="connsiteX4256" fmla="*/ 147092 w 1266576"/>
                <a:gd name="connsiteY4256" fmla="*/ 1089357 h 1722677"/>
                <a:gd name="connsiteX4257" fmla="*/ 146423 w 1266576"/>
                <a:gd name="connsiteY4257" fmla="*/ 1088061 h 1722677"/>
                <a:gd name="connsiteX4258" fmla="*/ 143914 w 1266576"/>
                <a:gd name="connsiteY4258" fmla="*/ 1086347 h 1722677"/>
                <a:gd name="connsiteX4259" fmla="*/ 116154 w 1266576"/>
                <a:gd name="connsiteY4259" fmla="*/ 1071840 h 1722677"/>
                <a:gd name="connsiteX4260" fmla="*/ 113270 w 1266576"/>
                <a:gd name="connsiteY4260" fmla="*/ 1070795 h 1722677"/>
                <a:gd name="connsiteX4261" fmla="*/ 111556 w 1266576"/>
                <a:gd name="connsiteY4261" fmla="*/ 1072634 h 1722677"/>
                <a:gd name="connsiteX4262" fmla="*/ 113144 w 1266576"/>
                <a:gd name="connsiteY4262" fmla="*/ 1077735 h 1722677"/>
                <a:gd name="connsiteX4263" fmla="*/ 122760 w 1266576"/>
                <a:gd name="connsiteY4263" fmla="*/ 1101899 h 1722677"/>
                <a:gd name="connsiteX4264" fmla="*/ 128027 w 1266576"/>
                <a:gd name="connsiteY4264" fmla="*/ 1103906 h 1722677"/>
                <a:gd name="connsiteX4265" fmla="*/ 145795 w 1266576"/>
                <a:gd name="connsiteY4265" fmla="*/ 1091991 h 1722677"/>
                <a:gd name="connsiteX4266" fmla="*/ 146757 w 1266576"/>
                <a:gd name="connsiteY4266" fmla="*/ 1090820 h 1722677"/>
                <a:gd name="connsiteX4267" fmla="*/ 147092 w 1266576"/>
                <a:gd name="connsiteY4267" fmla="*/ 1089357 h 1722677"/>
                <a:gd name="connsiteX4268" fmla="*/ 1150754 w 1266576"/>
                <a:gd name="connsiteY4268" fmla="*/ 1336437 h 1722677"/>
                <a:gd name="connsiteX4269" fmla="*/ 1148162 w 1266576"/>
                <a:gd name="connsiteY4269" fmla="*/ 1334472 h 1722677"/>
                <a:gd name="connsiteX4270" fmla="*/ 1119398 w 1266576"/>
                <a:gd name="connsiteY4270" fmla="*/ 1327406 h 1722677"/>
                <a:gd name="connsiteX4271" fmla="*/ 1118061 w 1266576"/>
                <a:gd name="connsiteY4271" fmla="*/ 1327866 h 1722677"/>
                <a:gd name="connsiteX4272" fmla="*/ 1118061 w 1266576"/>
                <a:gd name="connsiteY4272" fmla="*/ 1330667 h 1722677"/>
                <a:gd name="connsiteX4273" fmla="*/ 1129599 w 1266576"/>
                <a:gd name="connsiteY4273" fmla="*/ 1350316 h 1722677"/>
                <a:gd name="connsiteX4274" fmla="*/ 1134574 w 1266576"/>
                <a:gd name="connsiteY4274" fmla="*/ 1358678 h 1722677"/>
                <a:gd name="connsiteX4275" fmla="*/ 1137242 w 1266576"/>
                <a:gd name="connsiteY4275" fmla="*/ 1359648 h 1722677"/>
                <a:gd name="connsiteX4276" fmla="*/ 1138212 w 1266576"/>
                <a:gd name="connsiteY4276" fmla="*/ 1358678 h 1722677"/>
                <a:gd name="connsiteX4277" fmla="*/ 1150043 w 1266576"/>
                <a:gd name="connsiteY4277" fmla="*/ 1338276 h 1722677"/>
                <a:gd name="connsiteX4278" fmla="*/ 1150754 w 1266576"/>
                <a:gd name="connsiteY4278" fmla="*/ 1336437 h 1722677"/>
                <a:gd name="connsiteX4279" fmla="*/ 89356 w 1266576"/>
                <a:gd name="connsiteY4279" fmla="*/ 859585 h 1722677"/>
                <a:gd name="connsiteX4280" fmla="*/ 89649 w 1266576"/>
                <a:gd name="connsiteY4280" fmla="*/ 857913 h 1722677"/>
                <a:gd name="connsiteX4281" fmla="*/ 74723 w 1266576"/>
                <a:gd name="connsiteY4281" fmla="*/ 852562 h 1722677"/>
                <a:gd name="connsiteX4282" fmla="*/ 45793 w 1266576"/>
                <a:gd name="connsiteY4282" fmla="*/ 843030 h 1722677"/>
                <a:gd name="connsiteX4283" fmla="*/ 37641 w 1266576"/>
                <a:gd name="connsiteY4283" fmla="*/ 840898 h 1722677"/>
                <a:gd name="connsiteX4284" fmla="*/ 35425 w 1266576"/>
                <a:gd name="connsiteY4284" fmla="*/ 842361 h 1722677"/>
                <a:gd name="connsiteX4285" fmla="*/ 45918 w 1266576"/>
                <a:gd name="connsiteY4285" fmla="*/ 857621 h 1722677"/>
                <a:gd name="connsiteX4286" fmla="*/ 56579 w 1266576"/>
                <a:gd name="connsiteY4286" fmla="*/ 857913 h 1722677"/>
                <a:gd name="connsiteX4287" fmla="*/ 65735 w 1266576"/>
                <a:gd name="connsiteY4287" fmla="*/ 858498 h 1722677"/>
                <a:gd name="connsiteX4288" fmla="*/ 50475 w 1266576"/>
                <a:gd name="connsiteY4288" fmla="*/ 861467 h 1722677"/>
                <a:gd name="connsiteX4289" fmla="*/ 53653 w 1266576"/>
                <a:gd name="connsiteY4289" fmla="*/ 863892 h 1722677"/>
                <a:gd name="connsiteX4290" fmla="*/ 83210 w 1266576"/>
                <a:gd name="connsiteY4290" fmla="*/ 873883 h 1722677"/>
                <a:gd name="connsiteX4291" fmla="*/ 101982 w 1266576"/>
                <a:gd name="connsiteY4291" fmla="*/ 880155 h 1722677"/>
                <a:gd name="connsiteX4292" fmla="*/ 105547 w 1266576"/>
                <a:gd name="connsiteY4292" fmla="*/ 878721 h 1722677"/>
                <a:gd name="connsiteX4293" fmla="*/ 105661 w 1266576"/>
                <a:gd name="connsiteY4293" fmla="*/ 878399 h 1722677"/>
                <a:gd name="connsiteX4294" fmla="*/ 108754 w 1266576"/>
                <a:gd name="connsiteY4294" fmla="*/ 868198 h 1722677"/>
                <a:gd name="connsiteX4295" fmla="*/ 107300 w 1266576"/>
                <a:gd name="connsiteY4295" fmla="*/ 864962 h 1722677"/>
                <a:gd name="connsiteX4296" fmla="*/ 106664 w 1266576"/>
                <a:gd name="connsiteY4296" fmla="*/ 864811 h 1722677"/>
                <a:gd name="connsiteX4297" fmla="*/ 102107 w 1266576"/>
                <a:gd name="connsiteY4297" fmla="*/ 864393 h 1722677"/>
                <a:gd name="connsiteX4298" fmla="*/ 68661 w 1266576"/>
                <a:gd name="connsiteY4298" fmla="*/ 862136 h 1722677"/>
                <a:gd name="connsiteX4299" fmla="*/ 50475 w 1266576"/>
                <a:gd name="connsiteY4299" fmla="*/ 861467 h 1722677"/>
                <a:gd name="connsiteX4300" fmla="*/ 1173330 w 1266576"/>
                <a:gd name="connsiteY4300" fmla="*/ 969872 h 1722677"/>
                <a:gd name="connsiteX4301" fmla="*/ 1173330 w 1266576"/>
                <a:gd name="connsiteY4301" fmla="*/ 969872 h 1722677"/>
                <a:gd name="connsiteX4302" fmla="*/ 1173330 w 1266576"/>
                <a:gd name="connsiteY4302" fmla="*/ 977523 h 1722677"/>
                <a:gd name="connsiteX4303" fmla="*/ 1174458 w 1266576"/>
                <a:gd name="connsiteY4303" fmla="*/ 979195 h 1722677"/>
                <a:gd name="connsiteX4304" fmla="*/ 1175671 w 1266576"/>
                <a:gd name="connsiteY4304" fmla="*/ 978568 h 1722677"/>
                <a:gd name="connsiteX4305" fmla="*/ 1177594 w 1266576"/>
                <a:gd name="connsiteY4305" fmla="*/ 976185 h 1722677"/>
                <a:gd name="connsiteX4306" fmla="*/ 1198246 w 1266576"/>
                <a:gd name="connsiteY4306" fmla="*/ 945917 h 1722677"/>
                <a:gd name="connsiteX4307" fmla="*/ 1200462 w 1266576"/>
                <a:gd name="connsiteY4307" fmla="*/ 941736 h 1722677"/>
                <a:gd name="connsiteX4308" fmla="*/ 1199605 w 1266576"/>
                <a:gd name="connsiteY4308" fmla="*/ 939855 h 1722677"/>
                <a:gd name="connsiteX4309" fmla="*/ 1198915 w 1266576"/>
                <a:gd name="connsiteY4309" fmla="*/ 939771 h 1722677"/>
                <a:gd name="connsiteX4310" fmla="*/ 1178012 w 1266576"/>
                <a:gd name="connsiteY4310" fmla="*/ 943618 h 1722677"/>
                <a:gd name="connsiteX4311" fmla="*/ 1174040 w 1266576"/>
                <a:gd name="connsiteY4311" fmla="*/ 948342 h 1722677"/>
                <a:gd name="connsiteX4312" fmla="*/ 1173330 w 1266576"/>
                <a:gd name="connsiteY4312" fmla="*/ 969872 h 1722677"/>
                <a:gd name="connsiteX4313" fmla="*/ 1124917 w 1266576"/>
                <a:gd name="connsiteY4313" fmla="*/ 1372014 h 1722677"/>
                <a:gd name="connsiteX4314" fmla="*/ 1123955 w 1266576"/>
                <a:gd name="connsiteY4314" fmla="*/ 1370969 h 1722677"/>
                <a:gd name="connsiteX4315" fmla="*/ 1118019 w 1266576"/>
                <a:gd name="connsiteY4315" fmla="*/ 1372223 h 1722677"/>
                <a:gd name="connsiteX4316" fmla="*/ 1095234 w 1266576"/>
                <a:gd name="connsiteY4316" fmla="*/ 1378202 h 1722677"/>
                <a:gd name="connsiteX4317" fmla="*/ 1077006 w 1266576"/>
                <a:gd name="connsiteY4317" fmla="*/ 1383720 h 1722677"/>
                <a:gd name="connsiteX4318" fmla="*/ 1076128 w 1266576"/>
                <a:gd name="connsiteY4318" fmla="*/ 1384724 h 1722677"/>
                <a:gd name="connsiteX4319" fmla="*/ 1076755 w 1266576"/>
                <a:gd name="connsiteY4319" fmla="*/ 1386020 h 1722677"/>
                <a:gd name="connsiteX4320" fmla="*/ 1092935 w 1266576"/>
                <a:gd name="connsiteY4320" fmla="*/ 1395970 h 1722677"/>
                <a:gd name="connsiteX4321" fmla="*/ 1099122 w 1266576"/>
                <a:gd name="connsiteY4321" fmla="*/ 1395384 h 1722677"/>
                <a:gd name="connsiteX4322" fmla="*/ 1123705 w 1266576"/>
                <a:gd name="connsiteY4322" fmla="*/ 1373812 h 1722677"/>
                <a:gd name="connsiteX4323" fmla="*/ 1124917 w 1266576"/>
                <a:gd name="connsiteY4323" fmla="*/ 1372014 h 1722677"/>
                <a:gd name="connsiteX4324" fmla="*/ 1094022 w 1266576"/>
                <a:gd name="connsiteY4324" fmla="*/ 1100269 h 1722677"/>
                <a:gd name="connsiteX4325" fmla="*/ 1098202 w 1266576"/>
                <a:gd name="connsiteY4325" fmla="*/ 1122552 h 1722677"/>
                <a:gd name="connsiteX4326" fmla="*/ 1115385 w 1266576"/>
                <a:gd name="connsiteY4326" fmla="*/ 1183590 h 1722677"/>
                <a:gd name="connsiteX4327" fmla="*/ 1116765 w 1266576"/>
                <a:gd name="connsiteY4327" fmla="*/ 1185806 h 1722677"/>
                <a:gd name="connsiteX4328" fmla="*/ 1117308 w 1266576"/>
                <a:gd name="connsiteY4328" fmla="*/ 1183214 h 1722677"/>
                <a:gd name="connsiteX4329" fmla="*/ 1117517 w 1266576"/>
                <a:gd name="connsiteY4329" fmla="*/ 1161098 h 1722677"/>
                <a:gd name="connsiteX4330" fmla="*/ 1114800 w 1266576"/>
                <a:gd name="connsiteY4330" fmla="*/ 1147761 h 1722677"/>
                <a:gd name="connsiteX4331" fmla="*/ 1095986 w 1266576"/>
                <a:gd name="connsiteY4331" fmla="*/ 1104240 h 1722677"/>
                <a:gd name="connsiteX4332" fmla="*/ 1094022 w 1266576"/>
                <a:gd name="connsiteY4332" fmla="*/ 1100101 h 1722677"/>
                <a:gd name="connsiteX4333" fmla="*/ 1169274 w 1266576"/>
                <a:gd name="connsiteY4333" fmla="*/ 969287 h 1722677"/>
                <a:gd name="connsiteX4334" fmla="*/ 1169274 w 1266576"/>
                <a:gd name="connsiteY4334" fmla="*/ 969287 h 1722677"/>
                <a:gd name="connsiteX4335" fmla="*/ 1169274 w 1266576"/>
                <a:gd name="connsiteY4335" fmla="*/ 954738 h 1722677"/>
                <a:gd name="connsiteX4336" fmla="*/ 1168229 w 1266576"/>
                <a:gd name="connsiteY4336" fmla="*/ 953819 h 1722677"/>
                <a:gd name="connsiteX4337" fmla="*/ 1167560 w 1266576"/>
                <a:gd name="connsiteY4337" fmla="*/ 953819 h 1722677"/>
                <a:gd name="connsiteX4338" fmla="*/ 1165470 w 1266576"/>
                <a:gd name="connsiteY4338" fmla="*/ 955992 h 1722677"/>
                <a:gd name="connsiteX4339" fmla="*/ 1149541 w 1266576"/>
                <a:gd name="connsiteY4339" fmla="*/ 981077 h 1722677"/>
                <a:gd name="connsiteX4340" fmla="*/ 1142978 w 1266576"/>
                <a:gd name="connsiteY4340" fmla="*/ 991403 h 1722677"/>
                <a:gd name="connsiteX4341" fmla="*/ 1142978 w 1266576"/>
                <a:gd name="connsiteY4341" fmla="*/ 992824 h 1722677"/>
                <a:gd name="connsiteX4342" fmla="*/ 1144232 w 1266576"/>
                <a:gd name="connsiteY4342" fmla="*/ 993410 h 1722677"/>
                <a:gd name="connsiteX4343" fmla="*/ 1166431 w 1266576"/>
                <a:gd name="connsiteY4343" fmla="*/ 987682 h 1722677"/>
                <a:gd name="connsiteX4344" fmla="*/ 1169149 w 1266576"/>
                <a:gd name="connsiteY4344" fmla="*/ 983502 h 1722677"/>
                <a:gd name="connsiteX4345" fmla="*/ 66906 w 1266576"/>
                <a:gd name="connsiteY4345" fmla="*/ 931995 h 1722677"/>
                <a:gd name="connsiteX4346" fmla="*/ 68160 w 1266576"/>
                <a:gd name="connsiteY4346" fmla="*/ 931243 h 1722677"/>
                <a:gd name="connsiteX4347" fmla="*/ 82416 w 1266576"/>
                <a:gd name="connsiteY4347" fmla="*/ 910339 h 1722677"/>
                <a:gd name="connsiteX4348" fmla="*/ 95711 w 1266576"/>
                <a:gd name="connsiteY4348" fmla="*/ 889896 h 1722677"/>
                <a:gd name="connsiteX4349" fmla="*/ 97801 w 1266576"/>
                <a:gd name="connsiteY4349" fmla="*/ 885715 h 1722677"/>
                <a:gd name="connsiteX4350" fmla="*/ 96923 w 1266576"/>
                <a:gd name="connsiteY4350" fmla="*/ 883165 h 1722677"/>
                <a:gd name="connsiteX4351" fmla="*/ 86179 w 1266576"/>
                <a:gd name="connsiteY4351" fmla="*/ 879360 h 1722677"/>
                <a:gd name="connsiteX4352" fmla="*/ 83085 w 1266576"/>
                <a:gd name="connsiteY4352" fmla="*/ 880949 h 1722677"/>
                <a:gd name="connsiteX4353" fmla="*/ 81663 w 1266576"/>
                <a:gd name="connsiteY4353" fmla="*/ 884502 h 1722677"/>
                <a:gd name="connsiteX4354" fmla="*/ 70208 w 1266576"/>
                <a:gd name="connsiteY4354" fmla="*/ 916903 h 1722677"/>
                <a:gd name="connsiteX4355" fmla="*/ 66028 w 1266576"/>
                <a:gd name="connsiteY4355" fmla="*/ 930741 h 1722677"/>
                <a:gd name="connsiteX4356" fmla="*/ 66320 w 1266576"/>
                <a:gd name="connsiteY4356" fmla="*/ 931410 h 1722677"/>
                <a:gd name="connsiteX4357" fmla="*/ 66906 w 1266576"/>
                <a:gd name="connsiteY4357" fmla="*/ 931995 h 1722677"/>
                <a:gd name="connsiteX4358" fmla="*/ 779632 w 1266576"/>
                <a:gd name="connsiteY4358" fmla="*/ 1105035 h 1722677"/>
                <a:gd name="connsiteX4359" fmla="*/ 793763 w 1266576"/>
                <a:gd name="connsiteY4359" fmla="*/ 1103237 h 1722677"/>
                <a:gd name="connsiteX4360" fmla="*/ 796564 w 1266576"/>
                <a:gd name="connsiteY4360" fmla="*/ 1099056 h 1722677"/>
                <a:gd name="connsiteX4361" fmla="*/ 788412 w 1266576"/>
                <a:gd name="connsiteY4361" fmla="*/ 1068119 h 1722677"/>
                <a:gd name="connsiteX4362" fmla="*/ 787743 w 1266576"/>
                <a:gd name="connsiteY4362" fmla="*/ 1066781 h 1722677"/>
                <a:gd name="connsiteX4363" fmla="*/ 786698 w 1266576"/>
                <a:gd name="connsiteY4363" fmla="*/ 1065987 h 1722677"/>
                <a:gd name="connsiteX4364" fmla="*/ 785527 w 1266576"/>
                <a:gd name="connsiteY4364" fmla="*/ 1066781 h 1722677"/>
                <a:gd name="connsiteX4365" fmla="*/ 784148 w 1266576"/>
                <a:gd name="connsiteY4365" fmla="*/ 1070962 h 1722677"/>
                <a:gd name="connsiteX4366" fmla="*/ 773947 w 1266576"/>
                <a:gd name="connsiteY4366" fmla="*/ 1101272 h 1722677"/>
                <a:gd name="connsiteX4367" fmla="*/ 777124 w 1266576"/>
                <a:gd name="connsiteY4367" fmla="*/ 1105035 h 1722677"/>
                <a:gd name="connsiteX4368" fmla="*/ 175855 w 1266576"/>
                <a:gd name="connsiteY4368" fmla="*/ 1054574 h 1722677"/>
                <a:gd name="connsiteX4369" fmla="*/ 174224 w 1266576"/>
                <a:gd name="connsiteY4369" fmla="*/ 1056664 h 1722677"/>
                <a:gd name="connsiteX4370" fmla="*/ 167953 w 1266576"/>
                <a:gd name="connsiteY4370" fmla="*/ 1075435 h 1722677"/>
                <a:gd name="connsiteX4371" fmla="*/ 169667 w 1266576"/>
                <a:gd name="connsiteY4371" fmla="*/ 1083170 h 1722677"/>
                <a:gd name="connsiteX4372" fmla="*/ 187812 w 1266576"/>
                <a:gd name="connsiteY4372" fmla="*/ 1103739 h 1722677"/>
                <a:gd name="connsiteX4373" fmla="*/ 189735 w 1266576"/>
                <a:gd name="connsiteY4373" fmla="*/ 1104533 h 1722677"/>
                <a:gd name="connsiteX4374" fmla="*/ 177193 w 1266576"/>
                <a:gd name="connsiteY4374" fmla="*/ 1057291 h 1722677"/>
                <a:gd name="connsiteX4375" fmla="*/ 175855 w 1266576"/>
                <a:gd name="connsiteY4375" fmla="*/ 1054574 h 1722677"/>
                <a:gd name="connsiteX4376" fmla="*/ 199977 w 1266576"/>
                <a:gd name="connsiteY4376" fmla="*/ 1062141 h 1722677"/>
                <a:gd name="connsiteX4377" fmla="*/ 199977 w 1266576"/>
                <a:gd name="connsiteY4377" fmla="*/ 1062141 h 1722677"/>
                <a:gd name="connsiteX4378" fmla="*/ 201315 w 1266576"/>
                <a:gd name="connsiteY4378" fmla="*/ 1082710 h 1722677"/>
                <a:gd name="connsiteX4379" fmla="*/ 205078 w 1266576"/>
                <a:gd name="connsiteY4379" fmla="*/ 1089817 h 1722677"/>
                <a:gd name="connsiteX4380" fmla="*/ 226650 w 1266576"/>
                <a:gd name="connsiteY4380" fmla="*/ 1104324 h 1722677"/>
                <a:gd name="connsiteX4381" fmla="*/ 228657 w 1266576"/>
                <a:gd name="connsiteY4381" fmla="*/ 1104324 h 1722677"/>
                <a:gd name="connsiteX4382" fmla="*/ 228197 w 1266576"/>
                <a:gd name="connsiteY4382" fmla="*/ 1102275 h 1722677"/>
                <a:gd name="connsiteX4383" fmla="*/ 215028 w 1266576"/>
                <a:gd name="connsiteY4383" fmla="*/ 1079867 h 1722677"/>
                <a:gd name="connsiteX4384" fmla="*/ 202110 w 1266576"/>
                <a:gd name="connsiteY4384" fmla="*/ 1057375 h 1722677"/>
                <a:gd name="connsiteX4385" fmla="*/ 200396 w 1266576"/>
                <a:gd name="connsiteY4385" fmla="*/ 1056329 h 1722677"/>
                <a:gd name="connsiteX4386" fmla="*/ 199685 w 1266576"/>
                <a:gd name="connsiteY4386" fmla="*/ 1058294 h 1722677"/>
                <a:gd name="connsiteX4387" fmla="*/ 199977 w 1266576"/>
                <a:gd name="connsiteY4387" fmla="*/ 1062141 h 1722677"/>
                <a:gd name="connsiteX4388" fmla="*/ 237604 w 1266576"/>
                <a:gd name="connsiteY4388" fmla="*/ 1142326 h 1722677"/>
                <a:gd name="connsiteX4389" fmla="*/ 236099 w 1266576"/>
                <a:gd name="connsiteY4389" fmla="*/ 1127945 h 1722677"/>
                <a:gd name="connsiteX4390" fmla="*/ 235555 w 1266576"/>
                <a:gd name="connsiteY4390" fmla="*/ 1119583 h 1722677"/>
                <a:gd name="connsiteX4391" fmla="*/ 230956 w 1266576"/>
                <a:gd name="connsiteY4391" fmla="*/ 1111222 h 1722677"/>
                <a:gd name="connsiteX4392" fmla="*/ 218414 w 1266576"/>
                <a:gd name="connsiteY4392" fmla="*/ 1102610 h 1722677"/>
                <a:gd name="connsiteX4393" fmla="*/ 210053 w 1266576"/>
                <a:gd name="connsiteY4393" fmla="*/ 1097342 h 1722677"/>
                <a:gd name="connsiteX4394" fmla="*/ 208799 w 1266576"/>
                <a:gd name="connsiteY4394" fmla="*/ 1097718 h 1722677"/>
                <a:gd name="connsiteX4395" fmla="*/ 208799 w 1266576"/>
                <a:gd name="connsiteY4395" fmla="*/ 1098429 h 1722677"/>
                <a:gd name="connsiteX4396" fmla="*/ 210680 w 1266576"/>
                <a:gd name="connsiteY4396" fmla="*/ 1102610 h 1722677"/>
                <a:gd name="connsiteX4397" fmla="*/ 216575 w 1266576"/>
                <a:gd name="connsiteY4397" fmla="*/ 1111473 h 1722677"/>
                <a:gd name="connsiteX4398" fmla="*/ 231918 w 1266576"/>
                <a:gd name="connsiteY4398" fmla="*/ 1137770 h 1722677"/>
                <a:gd name="connsiteX4399" fmla="*/ 236099 w 1266576"/>
                <a:gd name="connsiteY4399" fmla="*/ 1143999 h 1722677"/>
                <a:gd name="connsiteX4400" fmla="*/ 237269 w 1266576"/>
                <a:gd name="connsiteY4400" fmla="*/ 1143706 h 1722677"/>
                <a:gd name="connsiteX4401" fmla="*/ 237395 w 1266576"/>
                <a:gd name="connsiteY4401" fmla="*/ 1142326 h 1722677"/>
                <a:gd name="connsiteX4402" fmla="*/ 962329 w 1266576"/>
                <a:gd name="connsiteY4402" fmla="*/ 1389406 h 1722677"/>
                <a:gd name="connsiteX4403" fmla="*/ 963667 w 1266576"/>
                <a:gd name="connsiteY4403" fmla="*/ 1389406 h 1722677"/>
                <a:gd name="connsiteX4404" fmla="*/ 981142 w 1266576"/>
                <a:gd name="connsiteY4404" fmla="*/ 1384013 h 1722677"/>
                <a:gd name="connsiteX4405" fmla="*/ 981686 w 1266576"/>
                <a:gd name="connsiteY4405" fmla="*/ 1383553 h 1722677"/>
                <a:gd name="connsiteX4406" fmla="*/ 981686 w 1266576"/>
                <a:gd name="connsiteY4406" fmla="*/ 1381672 h 1722677"/>
                <a:gd name="connsiteX4407" fmla="*/ 978216 w 1266576"/>
                <a:gd name="connsiteY4407" fmla="*/ 1380167 h 1722677"/>
                <a:gd name="connsiteX4408" fmla="*/ 935907 w 1266576"/>
                <a:gd name="connsiteY4408" fmla="*/ 1364740 h 1722677"/>
                <a:gd name="connsiteX4409" fmla="*/ 935155 w 1266576"/>
                <a:gd name="connsiteY4409" fmla="*/ 1364740 h 1722677"/>
                <a:gd name="connsiteX4410" fmla="*/ 934486 w 1266576"/>
                <a:gd name="connsiteY4410" fmla="*/ 1364949 h 1722677"/>
                <a:gd name="connsiteX4411" fmla="*/ 934486 w 1266576"/>
                <a:gd name="connsiteY4411" fmla="*/ 1366203 h 1722677"/>
                <a:gd name="connsiteX4412" fmla="*/ 960406 w 1266576"/>
                <a:gd name="connsiteY4412" fmla="*/ 1388779 h 1722677"/>
                <a:gd name="connsiteX4413" fmla="*/ 962120 w 1266576"/>
                <a:gd name="connsiteY4413" fmla="*/ 1389406 h 1722677"/>
                <a:gd name="connsiteX4414" fmla="*/ 213983 w 1266576"/>
                <a:gd name="connsiteY4414" fmla="*/ 978903 h 1722677"/>
                <a:gd name="connsiteX4415" fmla="*/ 212436 w 1266576"/>
                <a:gd name="connsiteY4415" fmla="*/ 982289 h 1722677"/>
                <a:gd name="connsiteX4416" fmla="*/ 206123 w 1266576"/>
                <a:gd name="connsiteY4416" fmla="*/ 1008168 h 1722677"/>
                <a:gd name="connsiteX4417" fmla="*/ 203573 w 1266576"/>
                <a:gd name="connsiteY4417" fmla="*/ 1018452 h 1722677"/>
                <a:gd name="connsiteX4418" fmla="*/ 205830 w 1266576"/>
                <a:gd name="connsiteY4418" fmla="*/ 1021044 h 1722677"/>
                <a:gd name="connsiteX4419" fmla="*/ 220379 w 1266576"/>
                <a:gd name="connsiteY4419" fmla="*/ 1014606 h 1722677"/>
                <a:gd name="connsiteX4420" fmla="*/ 222511 w 1266576"/>
                <a:gd name="connsiteY4420" fmla="*/ 1010133 h 1722677"/>
                <a:gd name="connsiteX4421" fmla="*/ 221592 w 1266576"/>
                <a:gd name="connsiteY4421" fmla="*/ 1005659 h 1722677"/>
                <a:gd name="connsiteX4422" fmla="*/ 215446 w 1266576"/>
                <a:gd name="connsiteY4422" fmla="*/ 982080 h 1722677"/>
                <a:gd name="connsiteX4423" fmla="*/ 213816 w 1266576"/>
                <a:gd name="connsiteY4423" fmla="*/ 978903 h 1722677"/>
                <a:gd name="connsiteX4424" fmla="*/ 982815 w 1266576"/>
                <a:gd name="connsiteY4424" fmla="*/ 1376070 h 1722677"/>
                <a:gd name="connsiteX4425" fmla="*/ 981937 w 1266576"/>
                <a:gd name="connsiteY4425" fmla="*/ 1374063 h 1722677"/>
                <a:gd name="connsiteX4426" fmla="*/ 972363 w 1266576"/>
                <a:gd name="connsiteY4426" fmla="*/ 1362148 h 1722677"/>
                <a:gd name="connsiteX4427" fmla="*/ 960281 w 1266576"/>
                <a:gd name="connsiteY4427" fmla="*/ 1357298 h 1722677"/>
                <a:gd name="connsiteX4428" fmla="*/ 948073 w 1266576"/>
                <a:gd name="connsiteY4428" fmla="*/ 1358093 h 1722677"/>
                <a:gd name="connsiteX4429" fmla="*/ 935071 w 1266576"/>
                <a:gd name="connsiteY4429" fmla="*/ 1358678 h 1722677"/>
                <a:gd name="connsiteX4430" fmla="*/ 934235 w 1266576"/>
                <a:gd name="connsiteY4430" fmla="*/ 1359640 h 1722677"/>
                <a:gd name="connsiteX4431" fmla="*/ 935029 w 1266576"/>
                <a:gd name="connsiteY4431" fmla="*/ 1360768 h 1722677"/>
                <a:gd name="connsiteX4432" fmla="*/ 935656 w 1266576"/>
                <a:gd name="connsiteY4432" fmla="*/ 1361186 h 1722677"/>
                <a:gd name="connsiteX4433" fmla="*/ 977463 w 1266576"/>
                <a:gd name="connsiteY4433" fmla="*/ 1375819 h 1722677"/>
                <a:gd name="connsiteX4434" fmla="*/ 982480 w 1266576"/>
                <a:gd name="connsiteY4434" fmla="*/ 1376070 h 1722677"/>
                <a:gd name="connsiteX4435" fmla="*/ 140486 w 1266576"/>
                <a:gd name="connsiteY4435" fmla="*/ 1025852 h 1722677"/>
                <a:gd name="connsiteX4436" fmla="*/ 146841 w 1266576"/>
                <a:gd name="connsiteY4436" fmla="*/ 1030033 h 1722677"/>
                <a:gd name="connsiteX4437" fmla="*/ 170294 w 1266576"/>
                <a:gd name="connsiteY4437" fmla="*/ 1040944 h 1722677"/>
                <a:gd name="connsiteX4438" fmla="*/ 172427 w 1266576"/>
                <a:gd name="connsiteY4438" fmla="*/ 1041613 h 1722677"/>
                <a:gd name="connsiteX4439" fmla="*/ 174893 w 1266576"/>
                <a:gd name="connsiteY4439" fmla="*/ 1040317 h 1722677"/>
                <a:gd name="connsiteX4440" fmla="*/ 177903 w 1266576"/>
                <a:gd name="connsiteY4440" fmla="*/ 1030116 h 1722677"/>
                <a:gd name="connsiteX4441" fmla="*/ 171590 w 1266576"/>
                <a:gd name="connsiteY4441" fmla="*/ 1022800 h 1722677"/>
                <a:gd name="connsiteX4442" fmla="*/ 148053 w 1266576"/>
                <a:gd name="connsiteY4442" fmla="*/ 1024347 h 1722677"/>
                <a:gd name="connsiteX4443" fmla="*/ 140486 w 1266576"/>
                <a:gd name="connsiteY4443" fmla="*/ 1025852 h 1722677"/>
                <a:gd name="connsiteX4444" fmla="*/ 209050 w 1266576"/>
                <a:gd name="connsiteY4444" fmla="*/ 1130704 h 1722677"/>
                <a:gd name="connsiteX4445" fmla="*/ 207837 w 1266576"/>
                <a:gd name="connsiteY4445" fmla="*/ 1131498 h 1722677"/>
                <a:gd name="connsiteX4446" fmla="*/ 209593 w 1266576"/>
                <a:gd name="connsiteY4446" fmla="*/ 1134634 h 1722677"/>
                <a:gd name="connsiteX4447" fmla="*/ 223431 w 1266576"/>
                <a:gd name="connsiteY4447" fmla="*/ 1156583 h 1722677"/>
                <a:gd name="connsiteX4448" fmla="*/ 237353 w 1266576"/>
                <a:gd name="connsiteY4448" fmla="*/ 1177486 h 1722677"/>
                <a:gd name="connsiteX4449" fmla="*/ 239151 w 1266576"/>
                <a:gd name="connsiteY4449" fmla="*/ 1178448 h 1722677"/>
                <a:gd name="connsiteX4450" fmla="*/ 240279 w 1266576"/>
                <a:gd name="connsiteY4450" fmla="*/ 1176817 h 1722677"/>
                <a:gd name="connsiteX4451" fmla="*/ 239694 w 1266576"/>
                <a:gd name="connsiteY4451" fmla="*/ 1162352 h 1722677"/>
                <a:gd name="connsiteX4452" fmla="*/ 235221 w 1266576"/>
                <a:gd name="connsiteY4452" fmla="*/ 1153991 h 1722677"/>
                <a:gd name="connsiteX4453" fmla="*/ 216115 w 1266576"/>
                <a:gd name="connsiteY4453" fmla="*/ 1136432 h 1722677"/>
                <a:gd name="connsiteX4454" fmla="*/ 209050 w 1266576"/>
                <a:gd name="connsiteY4454" fmla="*/ 1130704 h 1722677"/>
                <a:gd name="connsiteX4455" fmla="*/ 201441 w 1266576"/>
                <a:gd name="connsiteY4455" fmla="*/ 1095962 h 1722677"/>
                <a:gd name="connsiteX4456" fmla="*/ 198305 w 1266576"/>
                <a:gd name="connsiteY4456" fmla="*/ 1108839 h 1722677"/>
                <a:gd name="connsiteX4457" fmla="*/ 201608 w 1266576"/>
                <a:gd name="connsiteY4457" fmla="*/ 1118329 h 1722677"/>
                <a:gd name="connsiteX4458" fmla="*/ 217327 w 1266576"/>
                <a:gd name="connsiteY4458" fmla="*/ 1132753 h 1722677"/>
                <a:gd name="connsiteX4459" fmla="*/ 226316 w 1266576"/>
                <a:gd name="connsiteY4459" fmla="*/ 1141114 h 1722677"/>
                <a:gd name="connsiteX4460" fmla="*/ 228824 w 1266576"/>
                <a:gd name="connsiteY4460" fmla="*/ 1141699 h 1722677"/>
                <a:gd name="connsiteX4461" fmla="*/ 228490 w 1266576"/>
                <a:gd name="connsiteY4461" fmla="*/ 1139651 h 1722677"/>
                <a:gd name="connsiteX4462" fmla="*/ 206625 w 1266576"/>
                <a:gd name="connsiteY4462" fmla="*/ 1102944 h 1722677"/>
                <a:gd name="connsiteX4463" fmla="*/ 201441 w 1266576"/>
                <a:gd name="connsiteY4463" fmla="*/ 1095962 h 1722677"/>
                <a:gd name="connsiteX4464" fmla="*/ 1077884 w 1266576"/>
                <a:gd name="connsiteY4464" fmla="*/ 1398855 h 1722677"/>
                <a:gd name="connsiteX4465" fmla="*/ 1077299 w 1266576"/>
                <a:gd name="connsiteY4465" fmla="*/ 1400151 h 1722677"/>
                <a:gd name="connsiteX4466" fmla="*/ 1079933 w 1266576"/>
                <a:gd name="connsiteY4466" fmla="*/ 1402826 h 1722677"/>
                <a:gd name="connsiteX4467" fmla="*/ 1101756 w 1266576"/>
                <a:gd name="connsiteY4467" fmla="*/ 1422016 h 1722677"/>
                <a:gd name="connsiteX4468" fmla="*/ 1103554 w 1266576"/>
                <a:gd name="connsiteY4468" fmla="*/ 1423437 h 1722677"/>
                <a:gd name="connsiteX4469" fmla="*/ 1106731 w 1266576"/>
                <a:gd name="connsiteY4469" fmla="*/ 1422057 h 1722677"/>
                <a:gd name="connsiteX4470" fmla="*/ 1106731 w 1266576"/>
                <a:gd name="connsiteY4470" fmla="*/ 1397600 h 1722677"/>
                <a:gd name="connsiteX4471" fmla="*/ 1105176 w 1266576"/>
                <a:gd name="connsiteY4471" fmla="*/ 1396150 h 1722677"/>
                <a:gd name="connsiteX4472" fmla="*/ 1104557 w 1266576"/>
                <a:gd name="connsiteY4472" fmla="*/ 1396304 h 1722677"/>
                <a:gd name="connsiteX4473" fmla="*/ 1102550 w 1266576"/>
                <a:gd name="connsiteY4473" fmla="*/ 1397433 h 1722677"/>
                <a:gd name="connsiteX4474" fmla="*/ 1086914 w 1266576"/>
                <a:gd name="connsiteY4474" fmla="*/ 1400443 h 1722677"/>
                <a:gd name="connsiteX4475" fmla="*/ 1077884 w 1266576"/>
                <a:gd name="connsiteY4475" fmla="*/ 1398855 h 1722677"/>
                <a:gd name="connsiteX4476" fmla="*/ 1099916 w 1266576"/>
                <a:gd name="connsiteY4476" fmla="*/ 1524276 h 1722677"/>
                <a:gd name="connsiteX4477" fmla="*/ 1098160 w 1266576"/>
                <a:gd name="connsiteY4477" fmla="*/ 1524610 h 1722677"/>
                <a:gd name="connsiteX4478" fmla="*/ 1065760 w 1266576"/>
                <a:gd name="connsiteY4478" fmla="*/ 1555714 h 1722677"/>
                <a:gd name="connsiteX4479" fmla="*/ 1065467 w 1266576"/>
                <a:gd name="connsiteY4479" fmla="*/ 1557136 h 1722677"/>
                <a:gd name="connsiteX4480" fmla="*/ 1067474 w 1266576"/>
                <a:gd name="connsiteY4480" fmla="*/ 1557136 h 1722677"/>
                <a:gd name="connsiteX4481" fmla="*/ 1084657 w 1266576"/>
                <a:gd name="connsiteY4481" fmla="*/ 1549025 h 1722677"/>
                <a:gd name="connsiteX4482" fmla="*/ 1100251 w 1266576"/>
                <a:gd name="connsiteY4482" fmla="*/ 1540998 h 1722677"/>
                <a:gd name="connsiteX4483" fmla="*/ 1102258 w 1266576"/>
                <a:gd name="connsiteY4483" fmla="*/ 1538114 h 1722677"/>
                <a:gd name="connsiteX4484" fmla="*/ 1099916 w 1266576"/>
                <a:gd name="connsiteY4484" fmla="*/ 1524401 h 1722677"/>
                <a:gd name="connsiteX4485" fmla="*/ 824742 w 1266576"/>
                <a:gd name="connsiteY4485" fmla="*/ 1565832 h 1722677"/>
                <a:gd name="connsiteX4486" fmla="*/ 827083 w 1266576"/>
                <a:gd name="connsiteY4486" fmla="*/ 1564076 h 1722677"/>
                <a:gd name="connsiteX4487" fmla="*/ 845353 w 1266576"/>
                <a:gd name="connsiteY4487" fmla="*/ 1531592 h 1722677"/>
                <a:gd name="connsiteX4488" fmla="*/ 847443 w 1266576"/>
                <a:gd name="connsiteY4488" fmla="*/ 1527411 h 1722677"/>
                <a:gd name="connsiteX4489" fmla="*/ 846762 w 1266576"/>
                <a:gd name="connsiteY4489" fmla="*/ 1523448 h 1722677"/>
                <a:gd name="connsiteX4490" fmla="*/ 846398 w 1266576"/>
                <a:gd name="connsiteY4490" fmla="*/ 1523230 h 1722677"/>
                <a:gd name="connsiteX4491" fmla="*/ 838330 w 1266576"/>
                <a:gd name="connsiteY4491" fmla="*/ 1519050 h 1722677"/>
                <a:gd name="connsiteX4492" fmla="*/ 835821 w 1266576"/>
                <a:gd name="connsiteY4492" fmla="*/ 1520011 h 1722677"/>
                <a:gd name="connsiteX4493" fmla="*/ 834734 w 1266576"/>
                <a:gd name="connsiteY4493" fmla="*/ 1522812 h 1722677"/>
                <a:gd name="connsiteX4494" fmla="*/ 827794 w 1266576"/>
                <a:gd name="connsiteY4494" fmla="*/ 1553624 h 1722677"/>
                <a:gd name="connsiteX4495" fmla="*/ 1121907 w 1266576"/>
                <a:gd name="connsiteY4495" fmla="*/ 1405251 h 1722677"/>
                <a:gd name="connsiteX4496" fmla="*/ 1121907 w 1266576"/>
                <a:gd name="connsiteY4496" fmla="*/ 1405251 h 1722677"/>
                <a:gd name="connsiteX4497" fmla="*/ 1121071 w 1266576"/>
                <a:gd name="connsiteY4497" fmla="*/ 1386145 h 1722677"/>
                <a:gd name="connsiteX4498" fmla="*/ 1119524 w 1266576"/>
                <a:gd name="connsiteY4498" fmla="*/ 1383093 h 1722677"/>
                <a:gd name="connsiteX4499" fmla="*/ 1116932 w 1266576"/>
                <a:gd name="connsiteY4499" fmla="*/ 1384431 h 1722677"/>
                <a:gd name="connsiteX4500" fmla="*/ 1113587 w 1266576"/>
                <a:gd name="connsiteY4500" fmla="*/ 1390995 h 1722677"/>
                <a:gd name="connsiteX4501" fmla="*/ 1111539 w 1266576"/>
                <a:gd name="connsiteY4501" fmla="*/ 1419215 h 1722677"/>
                <a:gd name="connsiteX4502" fmla="*/ 1112500 w 1266576"/>
                <a:gd name="connsiteY4502" fmla="*/ 1426364 h 1722677"/>
                <a:gd name="connsiteX4503" fmla="*/ 1119566 w 1266576"/>
                <a:gd name="connsiteY4503" fmla="*/ 1423855 h 1722677"/>
                <a:gd name="connsiteX4504" fmla="*/ 1122618 w 1266576"/>
                <a:gd name="connsiteY4504" fmla="*/ 1418253 h 1722677"/>
                <a:gd name="connsiteX4505" fmla="*/ 1121907 w 1266576"/>
                <a:gd name="connsiteY4505" fmla="*/ 1405376 h 1722677"/>
                <a:gd name="connsiteX4506" fmla="*/ 231416 w 1266576"/>
                <a:gd name="connsiteY4506" fmla="*/ 1043411 h 1722677"/>
                <a:gd name="connsiteX4507" fmla="*/ 231416 w 1266576"/>
                <a:gd name="connsiteY4507" fmla="*/ 1042491 h 1722677"/>
                <a:gd name="connsiteX4508" fmla="*/ 225062 w 1266576"/>
                <a:gd name="connsiteY4508" fmla="*/ 1019790 h 1722677"/>
                <a:gd name="connsiteX4509" fmla="*/ 221869 w 1266576"/>
                <a:gd name="connsiteY4509" fmla="*/ 1017988 h 1722677"/>
                <a:gd name="connsiteX4510" fmla="*/ 221341 w 1266576"/>
                <a:gd name="connsiteY4510" fmla="*/ 1018201 h 1722677"/>
                <a:gd name="connsiteX4511" fmla="*/ 206876 w 1266576"/>
                <a:gd name="connsiteY4511" fmla="*/ 1024890 h 1722677"/>
                <a:gd name="connsiteX4512" fmla="*/ 206458 w 1266576"/>
                <a:gd name="connsiteY4512" fmla="*/ 1028402 h 1722677"/>
                <a:gd name="connsiteX4513" fmla="*/ 219794 w 1266576"/>
                <a:gd name="connsiteY4513" fmla="*/ 1038520 h 1722677"/>
                <a:gd name="connsiteX4514" fmla="*/ 229368 w 1266576"/>
                <a:gd name="connsiteY4514" fmla="*/ 1044665 h 1722677"/>
                <a:gd name="connsiteX4515" fmla="*/ 231280 w 1266576"/>
                <a:gd name="connsiteY4515" fmla="*/ 1043875 h 1722677"/>
                <a:gd name="connsiteX4516" fmla="*/ 231375 w 1266576"/>
                <a:gd name="connsiteY4516" fmla="*/ 1043536 h 1722677"/>
                <a:gd name="connsiteX4517" fmla="*/ 992556 w 1266576"/>
                <a:gd name="connsiteY4517" fmla="*/ 1711237 h 1722677"/>
                <a:gd name="connsiteX4518" fmla="*/ 985950 w 1266576"/>
                <a:gd name="connsiteY4518" fmla="*/ 1706220 h 1722677"/>
                <a:gd name="connsiteX4519" fmla="*/ 978759 w 1266576"/>
                <a:gd name="connsiteY4519" fmla="*/ 1704631 h 1722677"/>
                <a:gd name="connsiteX4520" fmla="*/ 953215 w 1266576"/>
                <a:gd name="connsiteY4520" fmla="*/ 1709439 h 1722677"/>
                <a:gd name="connsiteX4521" fmla="*/ 932312 w 1266576"/>
                <a:gd name="connsiteY4521" fmla="*/ 1713076 h 1722677"/>
                <a:gd name="connsiteX4522" fmla="*/ 921985 w 1266576"/>
                <a:gd name="connsiteY4522" fmla="*/ 1715334 h 1722677"/>
                <a:gd name="connsiteX4523" fmla="*/ 924745 w 1266576"/>
                <a:gd name="connsiteY4523" fmla="*/ 1716128 h 1722677"/>
                <a:gd name="connsiteX4524" fmla="*/ 985783 w 1266576"/>
                <a:gd name="connsiteY4524" fmla="*/ 1712533 h 1722677"/>
                <a:gd name="connsiteX4525" fmla="*/ 992556 w 1266576"/>
                <a:gd name="connsiteY4525" fmla="*/ 1711237 h 1722677"/>
                <a:gd name="connsiteX4526" fmla="*/ 979470 w 1266576"/>
                <a:gd name="connsiteY4526" fmla="*/ 1503121 h 1722677"/>
                <a:gd name="connsiteX4527" fmla="*/ 960908 w 1266576"/>
                <a:gd name="connsiteY4527" fmla="*/ 1496223 h 1722677"/>
                <a:gd name="connsiteX4528" fmla="*/ 951041 w 1266576"/>
                <a:gd name="connsiteY4528" fmla="*/ 1496892 h 1722677"/>
                <a:gd name="connsiteX4529" fmla="*/ 910739 w 1266576"/>
                <a:gd name="connsiteY4529" fmla="*/ 1500153 h 1722677"/>
                <a:gd name="connsiteX4530" fmla="*/ 905388 w 1266576"/>
                <a:gd name="connsiteY4530" fmla="*/ 1500655 h 1722677"/>
                <a:gd name="connsiteX4531" fmla="*/ 899326 w 1266576"/>
                <a:gd name="connsiteY4531" fmla="*/ 1502034 h 1722677"/>
                <a:gd name="connsiteX4532" fmla="*/ 63143 w 1266576"/>
                <a:gd name="connsiteY4532" fmla="*/ 1008837 h 1722677"/>
                <a:gd name="connsiteX4533" fmla="*/ 57374 w 1266576"/>
                <a:gd name="connsiteY4533" fmla="*/ 993828 h 1722677"/>
                <a:gd name="connsiteX4534" fmla="*/ 48761 w 1266576"/>
                <a:gd name="connsiteY4534" fmla="*/ 973384 h 1722677"/>
                <a:gd name="connsiteX4535" fmla="*/ 44037 w 1266576"/>
                <a:gd name="connsiteY4535" fmla="*/ 966277 h 1722677"/>
                <a:gd name="connsiteX4536" fmla="*/ 38644 w 1266576"/>
                <a:gd name="connsiteY4536" fmla="*/ 972255 h 1722677"/>
                <a:gd name="connsiteX4537" fmla="*/ 37808 w 1266576"/>
                <a:gd name="connsiteY4537" fmla="*/ 973510 h 1722677"/>
                <a:gd name="connsiteX4538" fmla="*/ 37526 w 1266576"/>
                <a:gd name="connsiteY4538" fmla="*/ 979417 h 1722677"/>
                <a:gd name="connsiteX4539" fmla="*/ 37808 w 1266576"/>
                <a:gd name="connsiteY4539" fmla="*/ 979697 h 1722677"/>
                <a:gd name="connsiteX4540" fmla="*/ 59966 w 1266576"/>
                <a:gd name="connsiteY4540" fmla="*/ 1006997 h 1722677"/>
                <a:gd name="connsiteX4541" fmla="*/ 63143 w 1266576"/>
                <a:gd name="connsiteY4541" fmla="*/ 1008837 h 1722677"/>
                <a:gd name="connsiteX4542" fmla="*/ 686444 w 1266576"/>
                <a:gd name="connsiteY4542" fmla="*/ 1087225 h 1722677"/>
                <a:gd name="connsiteX4543" fmla="*/ 679463 w 1266576"/>
                <a:gd name="connsiteY4543" fmla="*/ 1087225 h 1722677"/>
                <a:gd name="connsiteX4544" fmla="*/ 658308 w 1266576"/>
                <a:gd name="connsiteY4544" fmla="*/ 1090026 h 1722677"/>
                <a:gd name="connsiteX4545" fmla="*/ 636443 w 1266576"/>
                <a:gd name="connsiteY4545" fmla="*/ 1093161 h 1722677"/>
                <a:gd name="connsiteX4546" fmla="*/ 635774 w 1266576"/>
                <a:gd name="connsiteY4546" fmla="*/ 1094207 h 1722677"/>
                <a:gd name="connsiteX4547" fmla="*/ 636694 w 1266576"/>
                <a:gd name="connsiteY4547" fmla="*/ 1095168 h 1722677"/>
                <a:gd name="connsiteX4548" fmla="*/ 664538 w 1266576"/>
                <a:gd name="connsiteY4548" fmla="*/ 1099349 h 1722677"/>
                <a:gd name="connsiteX4549" fmla="*/ 671770 w 1266576"/>
                <a:gd name="connsiteY4549" fmla="*/ 1098053 h 1722677"/>
                <a:gd name="connsiteX4550" fmla="*/ 685107 w 1266576"/>
                <a:gd name="connsiteY4550" fmla="*/ 1089231 h 1722677"/>
                <a:gd name="connsiteX4551" fmla="*/ 686444 w 1266576"/>
                <a:gd name="connsiteY4551" fmla="*/ 1087225 h 1722677"/>
                <a:gd name="connsiteX4552" fmla="*/ 138772 w 1266576"/>
                <a:gd name="connsiteY4552" fmla="*/ 918951 h 1722677"/>
                <a:gd name="connsiteX4553" fmla="*/ 138772 w 1266576"/>
                <a:gd name="connsiteY4553" fmla="*/ 915816 h 1722677"/>
                <a:gd name="connsiteX4554" fmla="*/ 115402 w 1266576"/>
                <a:gd name="connsiteY4554" fmla="*/ 872128 h 1722677"/>
                <a:gd name="connsiteX4555" fmla="*/ 113855 w 1266576"/>
                <a:gd name="connsiteY4555" fmla="*/ 870790 h 1722677"/>
                <a:gd name="connsiteX4556" fmla="*/ 112057 w 1266576"/>
                <a:gd name="connsiteY4556" fmla="*/ 872796 h 1722677"/>
                <a:gd name="connsiteX4557" fmla="*/ 110092 w 1266576"/>
                <a:gd name="connsiteY4557" fmla="*/ 879360 h 1722677"/>
                <a:gd name="connsiteX4558" fmla="*/ 111723 w 1266576"/>
                <a:gd name="connsiteY4558" fmla="*/ 887094 h 1722677"/>
                <a:gd name="connsiteX4559" fmla="*/ 119624 w 1266576"/>
                <a:gd name="connsiteY4559" fmla="*/ 896376 h 1722677"/>
                <a:gd name="connsiteX4560" fmla="*/ 674697 w 1266576"/>
                <a:gd name="connsiteY4560" fmla="*/ 1646896 h 1722677"/>
                <a:gd name="connsiteX4561" fmla="*/ 680341 w 1266576"/>
                <a:gd name="connsiteY4561" fmla="*/ 1645098 h 1722677"/>
                <a:gd name="connsiteX4562" fmla="*/ 680341 w 1266576"/>
                <a:gd name="connsiteY4562" fmla="*/ 1643802 h 1722677"/>
                <a:gd name="connsiteX4563" fmla="*/ 679212 w 1266576"/>
                <a:gd name="connsiteY4563" fmla="*/ 1642840 h 1722677"/>
                <a:gd name="connsiteX4564" fmla="*/ 646686 w 1266576"/>
                <a:gd name="connsiteY4564" fmla="*/ 1628082 h 1722677"/>
                <a:gd name="connsiteX4565" fmla="*/ 642505 w 1266576"/>
                <a:gd name="connsiteY4565" fmla="*/ 1626912 h 1722677"/>
                <a:gd name="connsiteX4566" fmla="*/ 627371 w 1266576"/>
                <a:gd name="connsiteY4566" fmla="*/ 1625240 h 1722677"/>
                <a:gd name="connsiteX4567" fmla="*/ 625824 w 1266576"/>
                <a:gd name="connsiteY4567" fmla="*/ 1626368 h 1722677"/>
                <a:gd name="connsiteX4568" fmla="*/ 626828 w 1266576"/>
                <a:gd name="connsiteY4568" fmla="*/ 1627414 h 1722677"/>
                <a:gd name="connsiteX4569" fmla="*/ 670265 w 1266576"/>
                <a:gd name="connsiteY4569" fmla="*/ 1645767 h 1722677"/>
                <a:gd name="connsiteX4570" fmla="*/ 674697 w 1266576"/>
                <a:gd name="connsiteY4570" fmla="*/ 1646896 h 1722677"/>
                <a:gd name="connsiteX4571" fmla="*/ 1035993 w 1266576"/>
                <a:gd name="connsiteY4571" fmla="*/ 1687490 h 1722677"/>
                <a:gd name="connsiteX4572" fmla="*/ 1032272 w 1266576"/>
                <a:gd name="connsiteY4572" fmla="*/ 1686989 h 1722677"/>
                <a:gd name="connsiteX4573" fmla="*/ 997029 w 1266576"/>
                <a:gd name="connsiteY4573" fmla="*/ 1699531 h 1722677"/>
                <a:gd name="connsiteX4574" fmla="*/ 990340 w 1266576"/>
                <a:gd name="connsiteY4574" fmla="*/ 1702875 h 1722677"/>
                <a:gd name="connsiteX4575" fmla="*/ 996277 w 1266576"/>
                <a:gd name="connsiteY4575" fmla="*/ 1709272 h 1722677"/>
                <a:gd name="connsiteX4576" fmla="*/ 1001335 w 1266576"/>
                <a:gd name="connsiteY4576" fmla="*/ 1709481 h 1722677"/>
                <a:gd name="connsiteX4577" fmla="*/ 1004638 w 1266576"/>
                <a:gd name="connsiteY4577" fmla="*/ 1707516 h 1722677"/>
                <a:gd name="connsiteX4578" fmla="*/ 1030600 w 1266576"/>
                <a:gd name="connsiteY4578" fmla="*/ 1691504 h 1722677"/>
                <a:gd name="connsiteX4579" fmla="*/ 1035993 w 1266576"/>
                <a:gd name="connsiteY4579" fmla="*/ 1687616 h 1722677"/>
                <a:gd name="connsiteX4580" fmla="*/ 1125502 w 1266576"/>
                <a:gd name="connsiteY4580" fmla="*/ 962514 h 1722677"/>
                <a:gd name="connsiteX4581" fmla="*/ 1113713 w 1266576"/>
                <a:gd name="connsiteY4581" fmla="*/ 983042 h 1722677"/>
                <a:gd name="connsiteX4582" fmla="*/ 1114699 w 1266576"/>
                <a:gd name="connsiteY4582" fmla="*/ 986077 h 1722677"/>
                <a:gd name="connsiteX4583" fmla="*/ 1114925 w 1266576"/>
                <a:gd name="connsiteY4583" fmla="*/ 986177 h 1722677"/>
                <a:gd name="connsiteX4584" fmla="*/ 1128763 w 1266576"/>
                <a:gd name="connsiteY4584" fmla="*/ 992281 h 1722677"/>
                <a:gd name="connsiteX4585" fmla="*/ 1130268 w 1266576"/>
                <a:gd name="connsiteY4585" fmla="*/ 992490 h 1722677"/>
                <a:gd name="connsiteX4586" fmla="*/ 1132267 w 1266576"/>
                <a:gd name="connsiteY4586" fmla="*/ 990826 h 1722677"/>
                <a:gd name="connsiteX4587" fmla="*/ 1132275 w 1266576"/>
                <a:gd name="connsiteY4587" fmla="*/ 990734 h 1722677"/>
                <a:gd name="connsiteX4588" fmla="*/ 1132024 w 1266576"/>
                <a:gd name="connsiteY4588" fmla="*/ 987724 h 1722677"/>
                <a:gd name="connsiteX4589" fmla="*/ 1126798 w 1266576"/>
                <a:gd name="connsiteY4589" fmla="*/ 964814 h 1722677"/>
                <a:gd name="connsiteX4590" fmla="*/ 1125502 w 1266576"/>
                <a:gd name="connsiteY4590" fmla="*/ 962514 h 1722677"/>
                <a:gd name="connsiteX4591" fmla="*/ 49096 w 1266576"/>
                <a:gd name="connsiteY4591" fmla="*/ 877646 h 1722677"/>
                <a:gd name="connsiteX4592" fmla="*/ 49096 w 1266576"/>
                <a:gd name="connsiteY4592" fmla="*/ 872295 h 1722677"/>
                <a:gd name="connsiteX4593" fmla="*/ 47256 w 1266576"/>
                <a:gd name="connsiteY4593" fmla="*/ 867738 h 1722677"/>
                <a:gd name="connsiteX4594" fmla="*/ 42365 w 1266576"/>
                <a:gd name="connsiteY4594" fmla="*/ 870288 h 1722677"/>
                <a:gd name="connsiteX4595" fmla="*/ 42030 w 1266576"/>
                <a:gd name="connsiteY4595" fmla="*/ 870957 h 1722677"/>
                <a:gd name="connsiteX4596" fmla="*/ 36010 w 1266576"/>
                <a:gd name="connsiteY4596" fmla="*/ 886551 h 1722677"/>
                <a:gd name="connsiteX4597" fmla="*/ 36261 w 1266576"/>
                <a:gd name="connsiteY4597" fmla="*/ 891610 h 1722677"/>
                <a:gd name="connsiteX4598" fmla="*/ 44330 w 1266576"/>
                <a:gd name="connsiteY4598" fmla="*/ 902563 h 1722677"/>
                <a:gd name="connsiteX4599" fmla="*/ 45709 w 1266576"/>
                <a:gd name="connsiteY4599" fmla="*/ 902814 h 1722677"/>
                <a:gd name="connsiteX4600" fmla="*/ 46629 w 1266576"/>
                <a:gd name="connsiteY4600" fmla="*/ 901769 h 1722677"/>
                <a:gd name="connsiteX4601" fmla="*/ 49096 w 1266576"/>
                <a:gd name="connsiteY4601" fmla="*/ 877646 h 1722677"/>
                <a:gd name="connsiteX4602" fmla="*/ 71881 w 1266576"/>
                <a:gd name="connsiteY4602" fmla="*/ 834585 h 1722677"/>
                <a:gd name="connsiteX4603" fmla="*/ 71379 w 1266576"/>
                <a:gd name="connsiteY4603" fmla="*/ 835964 h 1722677"/>
                <a:gd name="connsiteX4604" fmla="*/ 107249 w 1266576"/>
                <a:gd name="connsiteY4604" fmla="*/ 857704 h 1722677"/>
                <a:gd name="connsiteX4605" fmla="*/ 109340 w 1266576"/>
                <a:gd name="connsiteY4605" fmla="*/ 858624 h 1722677"/>
                <a:gd name="connsiteX4606" fmla="*/ 112684 w 1266576"/>
                <a:gd name="connsiteY4606" fmla="*/ 857662 h 1722677"/>
                <a:gd name="connsiteX4607" fmla="*/ 114440 w 1266576"/>
                <a:gd name="connsiteY4607" fmla="*/ 855154 h 1722677"/>
                <a:gd name="connsiteX4608" fmla="*/ 112684 w 1266576"/>
                <a:gd name="connsiteY4608" fmla="*/ 849385 h 1722677"/>
                <a:gd name="connsiteX4609" fmla="*/ 91237 w 1266576"/>
                <a:gd name="connsiteY4609" fmla="*/ 841316 h 1722677"/>
                <a:gd name="connsiteX4610" fmla="*/ 71881 w 1266576"/>
                <a:gd name="connsiteY4610" fmla="*/ 834585 h 1722677"/>
                <a:gd name="connsiteX4611" fmla="*/ 269126 w 1266576"/>
                <a:gd name="connsiteY4611" fmla="*/ 1225815 h 1722677"/>
                <a:gd name="connsiteX4612" fmla="*/ 269126 w 1266576"/>
                <a:gd name="connsiteY4612" fmla="*/ 1224310 h 1722677"/>
                <a:gd name="connsiteX4613" fmla="*/ 262563 w 1266576"/>
                <a:gd name="connsiteY4613" fmla="*/ 1197763 h 1722677"/>
                <a:gd name="connsiteX4614" fmla="*/ 262061 w 1266576"/>
                <a:gd name="connsiteY4614" fmla="*/ 1196341 h 1722677"/>
                <a:gd name="connsiteX4615" fmla="*/ 258549 w 1266576"/>
                <a:gd name="connsiteY4615" fmla="*/ 1195045 h 1722677"/>
                <a:gd name="connsiteX4616" fmla="*/ 251233 w 1266576"/>
                <a:gd name="connsiteY4616" fmla="*/ 1201567 h 1722677"/>
                <a:gd name="connsiteX4617" fmla="*/ 251024 w 1266576"/>
                <a:gd name="connsiteY4617" fmla="*/ 1206208 h 1722677"/>
                <a:gd name="connsiteX4618" fmla="*/ 266618 w 1266576"/>
                <a:gd name="connsiteY4618" fmla="*/ 1225773 h 1722677"/>
                <a:gd name="connsiteX4619" fmla="*/ 267747 w 1266576"/>
                <a:gd name="connsiteY4619" fmla="*/ 1226777 h 1722677"/>
                <a:gd name="connsiteX4620" fmla="*/ 268416 w 1266576"/>
                <a:gd name="connsiteY4620" fmla="*/ 1226777 h 1722677"/>
                <a:gd name="connsiteX4621" fmla="*/ 269126 w 1266576"/>
                <a:gd name="connsiteY4621" fmla="*/ 1225815 h 1722677"/>
                <a:gd name="connsiteX4622" fmla="*/ 150102 w 1266576"/>
                <a:gd name="connsiteY4622" fmla="*/ 1120963 h 1722677"/>
                <a:gd name="connsiteX4623" fmla="*/ 154282 w 1266576"/>
                <a:gd name="connsiteY4623" fmla="*/ 1124893 h 1722677"/>
                <a:gd name="connsiteX4624" fmla="*/ 173430 w 1266576"/>
                <a:gd name="connsiteY4624" fmla="*/ 1119793 h 1722677"/>
                <a:gd name="connsiteX4625" fmla="*/ 181415 w 1266576"/>
                <a:gd name="connsiteY4625" fmla="*/ 1117284 h 1722677"/>
                <a:gd name="connsiteX4626" fmla="*/ 181833 w 1266576"/>
                <a:gd name="connsiteY4626" fmla="*/ 1116741 h 1722677"/>
                <a:gd name="connsiteX4627" fmla="*/ 181373 w 1266576"/>
                <a:gd name="connsiteY4627" fmla="*/ 1115570 h 1722677"/>
                <a:gd name="connsiteX4628" fmla="*/ 176231 w 1266576"/>
                <a:gd name="connsiteY4628" fmla="*/ 1114190 h 1722677"/>
                <a:gd name="connsiteX4629" fmla="*/ 161139 w 1266576"/>
                <a:gd name="connsiteY4629" fmla="*/ 1112016 h 1722677"/>
                <a:gd name="connsiteX4630" fmla="*/ 150102 w 1266576"/>
                <a:gd name="connsiteY4630" fmla="*/ 1120963 h 1722677"/>
                <a:gd name="connsiteX4631" fmla="*/ 22883 w 1266576"/>
                <a:gd name="connsiteY4631" fmla="*/ 914896 h 1722677"/>
                <a:gd name="connsiteX4632" fmla="*/ 17782 w 1266576"/>
                <a:gd name="connsiteY4632" fmla="*/ 912011 h 1722677"/>
                <a:gd name="connsiteX4633" fmla="*/ 9672 w 1266576"/>
                <a:gd name="connsiteY4633" fmla="*/ 913851 h 1722677"/>
                <a:gd name="connsiteX4634" fmla="*/ 7622 w 1266576"/>
                <a:gd name="connsiteY4634" fmla="*/ 916527 h 1722677"/>
                <a:gd name="connsiteX4635" fmla="*/ 7874 w 1266576"/>
                <a:gd name="connsiteY4635" fmla="*/ 917321 h 1722677"/>
                <a:gd name="connsiteX4636" fmla="*/ 18159 w 1266576"/>
                <a:gd name="connsiteY4636" fmla="*/ 937556 h 1722677"/>
                <a:gd name="connsiteX4637" fmla="*/ 19873 w 1266576"/>
                <a:gd name="connsiteY4637" fmla="*/ 938475 h 1722677"/>
                <a:gd name="connsiteX4638" fmla="*/ 21043 w 1266576"/>
                <a:gd name="connsiteY4638" fmla="*/ 936678 h 1722677"/>
                <a:gd name="connsiteX4639" fmla="*/ 22883 w 1266576"/>
                <a:gd name="connsiteY4639" fmla="*/ 914896 h 1722677"/>
                <a:gd name="connsiteX4640" fmla="*/ 182335 w 1266576"/>
                <a:gd name="connsiteY4640" fmla="*/ 1110971 h 1722677"/>
                <a:gd name="connsiteX4641" fmla="*/ 182586 w 1266576"/>
                <a:gd name="connsiteY4641" fmla="*/ 1109550 h 1722677"/>
                <a:gd name="connsiteX4642" fmla="*/ 176900 w 1266576"/>
                <a:gd name="connsiteY4642" fmla="*/ 1105829 h 1722677"/>
                <a:gd name="connsiteX4643" fmla="*/ 163940 w 1266576"/>
                <a:gd name="connsiteY4643" fmla="*/ 1097677 h 1722677"/>
                <a:gd name="connsiteX4644" fmla="*/ 152652 w 1266576"/>
                <a:gd name="connsiteY4644" fmla="*/ 1102484 h 1722677"/>
                <a:gd name="connsiteX4645" fmla="*/ 155996 w 1266576"/>
                <a:gd name="connsiteY4645" fmla="*/ 1107209 h 1722677"/>
                <a:gd name="connsiteX4646" fmla="*/ 179367 w 1266576"/>
                <a:gd name="connsiteY4646" fmla="*/ 1110929 h 1722677"/>
                <a:gd name="connsiteX4647" fmla="*/ 182335 w 1266576"/>
                <a:gd name="connsiteY4647" fmla="*/ 1110971 h 1722677"/>
                <a:gd name="connsiteX4648" fmla="*/ 37641 w 1266576"/>
                <a:gd name="connsiteY4648" fmla="*/ 911468 h 1722677"/>
                <a:gd name="connsiteX4649" fmla="*/ 36345 w 1266576"/>
                <a:gd name="connsiteY4649" fmla="*/ 911761 h 1722677"/>
                <a:gd name="connsiteX4650" fmla="*/ 37014 w 1266576"/>
                <a:gd name="connsiteY4650" fmla="*/ 915440 h 1722677"/>
                <a:gd name="connsiteX4651" fmla="*/ 45375 w 1266576"/>
                <a:gd name="connsiteY4651" fmla="*/ 951979 h 1722677"/>
                <a:gd name="connsiteX4652" fmla="*/ 46295 w 1266576"/>
                <a:gd name="connsiteY4652" fmla="*/ 954028 h 1722677"/>
                <a:gd name="connsiteX4653" fmla="*/ 48176 w 1266576"/>
                <a:gd name="connsiteY4653" fmla="*/ 954947 h 1722677"/>
                <a:gd name="connsiteX4654" fmla="*/ 52858 w 1266576"/>
                <a:gd name="connsiteY4654" fmla="*/ 946586 h 1722677"/>
                <a:gd name="connsiteX4655" fmla="*/ 42407 w 1266576"/>
                <a:gd name="connsiteY4655" fmla="*/ 921962 h 1722677"/>
                <a:gd name="connsiteX4656" fmla="*/ 37641 w 1266576"/>
                <a:gd name="connsiteY4656" fmla="*/ 911468 h 1722677"/>
                <a:gd name="connsiteX4657" fmla="*/ 1125460 w 1266576"/>
                <a:gd name="connsiteY4657" fmla="*/ 1400945 h 1722677"/>
                <a:gd name="connsiteX4658" fmla="*/ 1125460 w 1266576"/>
                <a:gd name="connsiteY4658" fmla="*/ 1412609 h 1722677"/>
                <a:gd name="connsiteX4659" fmla="*/ 1125837 w 1266576"/>
                <a:gd name="connsiteY4659" fmla="*/ 1417166 h 1722677"/>
                <a:gd name="connsiteX4660" fmla="*/ 1129265 w 1266576"/>
                <a:gd name="connsiteY4660" fmla="*/ 1418838 h 1722677"/>
                <a:gd name="connsiteX4661" fmla="*/ 1132693 w 1266576"/>
                <a:gd name="connsiteY4661" fmla="*/ 1413571 h 1722677"/>
                <a:gd name="connsiteX4662" fmla="*/ 1130310 w 1266576"/>
                <a:gd name="connsiteY4662" fmla="*/ 1390117 h 1722677"/>
                <a:gd name="connsiteX4663" fmla="*/ 1129139 w 1266576"/>
                <a:gd name="connsiteY4663" fmla="*/ 1381755 h 1722677"/>
                <a:gd name="connsiteX4664" fmla="*/ 1126882 w 1266576"/>
                <a:gd name="connsiteY4664" fmla="*/ 1377575 h 1722677"/>
                <a:gd name="connsiteX4665" fmla="*/ 1124164 w 1266576"/>
                <a:gd name="connsiteY4665" fmla="*/ 1382383 h 1722677"/>
                <a:gd name="connsiteX4666" fmla="*/ 1124164 w 1266576"/>
                <a:gd name="connsiteY4666" fmla="*/ 1383929 h 1722677"/>
                <a:gd name="connsiteX4667" fmla="*/ 1125377 w 1266576"/>
                <a:gd name="connsiteY4667" fmla="*/ 1400945 h 1722677"/>
                <a:gd name="connsiteX4668" fmla="*/ 117994 w 1266576"/>
                <a:gd name="connsiteY4668" fmla="*/ 1099223 h 1722677"/>
                <a:gd name="connsiteX4669" fmla="*/ 116531 w 1266576"/>
                <a:gd name="connsiteY4669" fmla="*/ 1095043 h 1722677"/>
                <a:gd name="connsiteX4670" fmla="*/ 109883 w 1266576"/>
                <a:gd name="connsiteY4670" fmla="*/ 1078027 h 1722677"/>
                <a:gd name="connsiteX4671" fmla="*/ 109005 w 1266576"/>
                <a:gd name="connsiteY4671" fmla="*/ 1075895 h 1722677"/>
                <a:gd name="connsiteX4672" fmla="*/ 101814 w 1266576"/>
                <a:gd name="connsiteY4672" fmla="*/ 1075477 h 1722677"/>
                <a:gd name="connsiteX4673" fmla="*/ 98679 w 1266576"/>
                <a:gd name="connsiteY4673" fmla="*/ 1079658 h 1722677"/>
                <a:gd name="connsiteX4674" fmla="*/ 98930 w 1266576"/>
                <a:gd name="connsiteY4674" fmla="*/ 1083838 h 1722677"/>
                <a:gd name="connsiteX4675" fmla="*/ 117994 w 1266576"/>
                <a:gd name="connsiteY4675" fmla="*/ 1099223 h 1722677"/>
                <a:gd name="connsiteX4676" fmla="*/ 690249 w 1266576"/>
                <a:gd name="connsiteY4676" fmla="*/ 1093370 h 1722677"/>
                <a:gd name="connsiteX4677" fmla="*/ 681428 w 1266576"/>
                <a:gd name="connsiteY4677" fmla="*/ 1096631 h 1722677"/>
                <a:gd name="connsiteX4678" fmla="*/ 681888 w 1266576"/>
                <a:gd name="connsiteY4678" fmla="*/ 1098931 h 1722677"/>
                <a:gd name="connsiteX4679" fmla="*/ 682974 w 1266576"/>
                <a:gd name="connsiteY4679" fmla="*/ 1102777 h 1722677"/>
                <a:gd name="connsiteX4680" fmla="*/ 683267 w 1266576"/>
                <a:gd name="connsiteY4680" fmla="*/ 1105871 h 1722677"/>
                <a:gd name="connsiteX4681" fmla="*/ 689371 w 1266576"/>
                <a:gd name="connsiteY4681" fmla="*/ 1108923 h 1722677"/>
                <a:gd name="connsiteX4682" fmla="*/ 692883 w 1266576"/>
                <a:gd name="connsiteY4682" fmla="*/ 1108337 h 1722677"/>
                <a:gd name="connsiteX4683" fmla="*/ 702206 w 1266576"/>
                <a:gd name="connsiteY4683" fmla="*/ 1098346 h 1722677"/>
                <a:gd name="connsiteX4684" fmla="*/ 702130 w 1266576"/>
                <a:gd name="connsiteY4684" fmla="*/ 1096276 h 1722677"/>
                <a:gd name="connsiteX4685" fmla="*/ 701453 w 1266576"/>
                <a:gd name="connsiteY4685" fmla="*/ 1095921 h 1722677"/>
                <a:gd name="connsiteX4686" fmla="*/ 690249 w 1266576"/>
                <a:gd name="connsiteY4686" fmla="*/ 1093245 h 1722677"/>
                <a:gd name="connsiteX4687" fmla="*/ 61889 w 1266576"/>
                <a:gd name="connsiteY4687" fmla="*/ 916359 h 1722677"/>
                <a:gd name="connsiteX4688" fmla="*/ 64272 w 1266576"/>
                <a:gd name="connsiteY4688" fmla="*/ 913475 h 1722677"/>
                <a:gd name="connsiteX4689" fmla="*/ 72633 w 1266576"/>
                <a:gd name="connsiteY4689" fmla="*/ 891568 h 1722677"/>
                <a:gd name="connsiteX4690" fmla="*/ 71044 w 1266576"/>
                <a:gd name="connsiteY4690" fmla="*/ 884544 h 1722677"/>
                <a:gd name="connsiteX4691" fmla="*/ 65735 w 1266576"/>
                <a:gd name="connsiteY4691" fmla="*/ 878399 h 1722677"/>
                <a:gd name="connsiteX4692" fmla="*/ 63770 w 1266576"/>
                <a:gd name="connsiteY4692" fmla="*/ 886760 h 1722677"/>
                <a:gd name="connsiteX4693" fmla="*/ 63436 w 1266576"/>
                <a:gd name="connsiteY4693" fmla="*/ 891317 h 1722677"/>
                <a:gd name="connsiteX4694" fmla="*/ 61889 w 1266576"/>
                <a:gd name="connsiteY4694" fmla="*/ 916359 h 1722677"/>
                <a:gd name="connsiteX4695" fmla="*/ 196507 w 1266576"/>
                <a:gd name="connsiteY4695" fmla="*/ 1064900 h 1722677"/>
                <a:gd name="connsiteX4696" fmla="*/ 196089 w 1266576"/>
                <a:gd name="connsiteY4696" fmla="*/ 1056915 h 1722677"/>
                <a:gd name="connsiteX4697" fmla="*/ 184885 w 1266576"/>
                <a:gd name="connsiteY4697" fmla="*/ 1046965 h 1722677"/>
                <a:gd name="connsiteX4698" fmla="*/ 183004 w 1266576"/>
                <a:gd name="connsiteY4698" fmla="*/ 1050560 h 1722677"/>
                <a:gd name="connsiteX4699" fmla="*/ 190780 w 1266576"/>
                <a:gd name="connsiteY4699" fmla="*/ 1066154 h 1722677"/>
                <a:gd name="connsiteX4700" fmla="*/ 195964 w 1266576"/>
                <a:gd name="connsiteY4700" fmla="*/ 1075226 h 1722677"/>
                <a:gd name="connsiteX4701" fmla="*/ 196507 w 1266576"/>
                <a:gd name="connsiteY4701" fmla="*/ 1064900 h 1722677"/>
                <a:gd name="connsiteX4702" fmla="*/ 1129516 w 1266576"/>
                <a:gd name="connsiteY4702" fmla="*/ 1001353 h 1722677"/>
                <a:gd name="connsiteX4703" fmla="*/ 1126757 w 1266576"/>
                <a:gd name="connsiteY4703" fmla="*/ 1001060 h 1722677"/>
                <a:gd name="connsiteX4704" fmla="*/ 1107274 w 1266576"/>
                <a:gd name="connsiteY4704" fmla="*/ 1004112 h 1722677"/>
                <a:gd name="connsiteX4705" fmla="*/ 1105059 w 1266576"/>
                <a:gd name="connsiteY4705" fmla="*/ 1004489 h 1722677"/>
                <a:gd name="connsiteX4706" fmla="*/ 1098913 w 1266576"/>
                <a:gd name="connsiteY4706" fmla="*/ 1009673 h 1722677"/>
                <a:gd name="connsiteX4707" fmla="*/ 1099419 w 1266576"/>
                <a:gd name="connsiteY4707" fmla="*/ 1012102 h 1722677"/>
                <a:gd name="connsiteX4708" fmla="*/ 1100376 w 1266576"/>
                <a:gd name="connsiteY4708" fmla="*/ 1012390 h 1722677"/>
                <a:gd name="connsiteX4709" fmla="*/ 1120026 w 1266576"/>
                <a:gd name="connsiteY4709" fmla="*/ 1010885 h 1722677"/>
                <a:gd name="connsiteX4710" fmla="*/ 1121405 w 1266576"/>
                <a:gd name="connsiteY4710" fmla="*/ 1010342 h 1722677"/>
                <a:gd name="connsiteX4711" fmla="*/ 1129516 w 1266576"/>
                <a:gd name="connsiteY4711" fmla="*/ 1001353 h 1722677"/>
                <a:gd name="connsiteX4712" fmla="*/ 10842 w 1266576"/>
                <a:gd name="connsiteY4712" fmla="*/ 908918 h 1722677"/>
                <a:gd name="connsiteX4713" fmla="*/ 22548 w 1266576"/>
                <a:gd name="connsiteY4713" fmla="*/ 906660 h 1722677"/>
                <a:gd name="connsiteX4714" fmla="*/ 24931 w 1266576"/>
                <a:gd name="connsiteY4714" fmla="*/ 903943 h 1722677"/>
                <a:gd name="connsiteX4715" fmla="*/ 33293 w 1266576"/>
                <a:gd name="connsiteY4715" fmla="*/ 882579 h 1722677"/>
                <a:gd name="connsiteX4716" fmla="*/ 33669 w 1266576"/>
                <a:gd name="connsiteY4716" fmla="*/ 878399 h 1722677"/>
                <a:gd name="connsiteX4717" fmla="*/ 18744 w 1266576"/>
                <a:gd name="connsiteY4717" fmla="*/ 896710 h 1722677"/>
                <a:gd name="connsiteX4718" fmla="*/ 11637 w 1266576"/>
                <a:gd name="connsiteY4718" fmla="*/ 905657 h 1722677"/>
                <a:gd name="connsiteX4719" fmla="*/ 10759 w 1266576"/>
                <a:gd name="connsiteY4719" fmla="*/ 907747 h 1722677"/>
                <a:gd name="connsiteX4720" fmla="*/ 10842 w 1266576"/>
                <a:gd name="connsiteY4720" fmla="*/ 908918 h 1722677"/>
                <a:gd name="connsiteX4721" fmla="*/ 1035324 w 1266576"/>
                <a:gd name="connsiteY4721" fmla="*/ 1481172 h 1722677"/>
                <a:gd name="connsiteX4722" fmla="*/ 1037248 w 1266576"/>
                <a:gd name="connsiteY4722" fmla="*/ 1480629 h 1722677"/>
                <a:gd name="connsiteX4723" fmla="*/ 1036620 w 1266576"/>
                <a:gd name="connsiteY4723" fmla="*/ 1479291 h 1722677"/>
                <a:gd name="connsiteX4724" fmla="*/ 1026001 w 1266576"/>
                <a:gd name="connsiteY4724" fmla="*/ 1470554 h 1722677"/>
                <a:gd name="connsiteX4725" fmla="*/ 1021528 w 1266576"/>
                <a:gd name="connsiteY4725" fmla="*/ 1467669 h 1722677"/>
                <a:gd name="connsiteX4726" fmla="*/ 1017891 w 1266576"/>
                <a:gd name="connsiteY4726" fmla="*/ 1466958 h 1722677"/>
                <a:gd name="connsiteX4727" fmla="*/ 1003718 w 1266576"/>
                <a:gd name="connsiteY4727" fmla="*/ 1469926 h 1722677"/>
                <a:gd name="connsiteX4728" fmla="*/ 1003008 w 1266576"/>
                <a:gd name="connsiteY4728" fmla="*/ 1470930 h 1722677"/>
                <a:gd name="connsiteX4729" fmla="*/ 1003885 w 1266576"/>
                <a:gd name="connsiteY4729" fmla="*/ 1471975 h 1722677"/>
                <a:gd name="connsiteX4730" fmla="*/ 1035324 w 1266576"/>
                <a:gd name="connsiteY4730" fmla="*/ 1481172 h 1722677"/>
                <a:gd name="connsiteX4731" fmla="*/ 88060 w 1266576"/>
                <a:gd name="connsiteY4731" fmla="*/ 998886 h 1722677"/>
                <a:gd name="connsiteX4732" fmla="*/ 88938 w 1266576"/>
                <a:gd name="connsiteY4732" fmla="*/ 998636 h 1722677"/>
                <a:gd name="connsiteX4733" fmla="*/ 98595 w 1266576"/>
                <a:gd name="connsiteY4733" fmla="*/ 989062 h 1722677"/>
                <a:gd name="connsiteX4734" fmla="*/ 98042 w 1266576"/>
                <a:gd name="connsiteY4734" fmla="*/ 986884 h 1722677"/>
                <a:gd name="connsiteX4735" fmla="*/ 97467 w 1266576"/>
                <a:gd name="connsiteY4735" fmla="*/ 986679 h 1722677"/>
                <a:gd name="connsiteX4736" fmla="*/ 86388 w 1266576"/>
                <a:gd name="connsiteY4736" fmla="*/ 983878 h 1722677"/>
                <a:gd name="connsiteX4737" fmla="*/ 76856 w 1266576"/>
                <a:gd name="connsiteY4737" fmla="*/ 982122 h 1722677"/>
                <a:gd name="connsiteX4738" fmla="*/ 81036 w 1266576"/>
                <a:gd name="connsiteY4738" fmla="*/ 990483 h 1722677"/>
                <a:gd name="connsiteX4739" fmla="*/ 83628 w 1266576"/>
                <a:gd name="connsiteY4739" fmla="*/ 995166 h 1722677"/>
                <a:gd name="connsiteX4740" fmla="*/ 86053 w 1266576"/>
                <a:gd name="connsiteY4740" fmla="*/ 998092 h 1722677"/>
                <a:gd name="connsiteX4741" fmla="*/ 88060 w 1266576"/>
                <a:gd name="connsiteY4741" fmla="*/ 998886 h 1722677"/>
                <a:gd name="connsiteX4742" fmla="*/ 588156 w 1266576"/>
                <a:gd name="connsiteY4742" fmla="*/ 1603500 h 1722677"/>
                <a:gd name="connsiteX4743" fmla="*/ 605213 w 1266576"/>
                <a:gd name="connsiteY4743" fmla="*/ 1617254 h 1722677"/>
                <a:gd name="connsiteX4744" fmla="*/ 612864 w 1266576"/>
                <a:gd name="connsiteY4744" fmla="*/ 1620306 h 1722677"/>
                <a:gd name="connsiteX4745" fmla="*/ 627204 w 1266576"/>
                <a:gd name="connsiteY4745" fmla="*/ 1621979 h 1722677"/>
                <a:gd name="connsiteX4746" fmla="*/ 628082 w 1266576"/>
                <a:gd name="connsiteY4746" fmla="*/ 1621059 h 1722677"/>
                <a:gd name="connsiteX4747" fmla="*/ 628082 w 1266576"/>
                <a:gd name="connsiteY4747" fmla="*/ 1620432 h 1722677"/>
                <a:gd name="connsiteX4748" fmla="*/ 618550 w 1266576"/>
                <a:gd name="connsiteY4748" fmla="*/ 1615791 h 1722677"/>
                <a:gd name="connsiteX4749" fmla="*/ 592337 w 1266576"/>
                <a:gd name="connsiteY4749" fmla="*/ 1603625 h 1722677"/>
                <a:gd name="connsiteX4750" fmla="*/ 588156 w 1266576"/>
                <a:gd name="connsiteY4750" fmla="*/ 1603500 h 1722677"/>
                <a:gd name="connsiteX4751" fmla="*/ 107918 w 1266576"/>
                <a:gd name="connsiteY4751" fmla="*/ 1011094 h 1722677"/>
                <a:gd name="connsiteX4752" fmla="*/ 104114 w 1266576"/>
                <a:gd name="connsiteY4752" fmla="*/ 1011554 h 1722677"/>
                <a:gd name="connsiteX4753" fmla="*/ 90108 w 1266576"/>
                <a:gd name="connsiteY4753" fmla="*/ 1015233 h 1722677"/>
                <a:gd name="connsiteX4754" fmla="*/ 88018 w 1266576"/>
                <a:gd name="connsiteY4754" fmla="*/ 1016111 h 1722677"/>
                <a:gd name="connsiteX4755" fmla="*/ 86848 w 1266576"/>
                <a:gd name="connsiteY4755" fmla="*/ 1018619 h 1722677"/>
                <a:gd name="connsiteX4756" fmla="*/ 94164 w 1266576"/>
                <a:gd name="connsiteY4756" fmla="*/ 1029991 h 1722677"/>
                <a:gd name="connsiteX4757" fmla="*/ 101898 w 1266576"/>
                <a:gd name="connsiteY4757" fmla="*/ 1021170 h 1722677"/>
                <a:gd name="connsiteX4758" fmla="*/ 107918 w 1266576"/>
                <a:gd name="connsiteY4758" fmla="*/ 1011094 h 1722677"/>
                <a:gd name="connsiteX4759" fmla="*/ 197385 w 1266576"/>
                <a:gd name="connsiteY4759" fmla="*/ 1091740 h 1722677"/>
                <a:gd name="connsiteX4760" fmla="*/ 194626 w 1266576"/>
                <a:gd name="connsiteY4760" fmla="*/ 1080870 h 1722677"/>
                <a:gd name="connsiteX4761" fmla="*/ 186265 w 1266576"/>
                <a:gd name="connsiteY4761" fmla="*/ 1064607 h 1722677"/>
                <a:gd name="connsiteX4762" fmla="*/ 184885 w 1266576"/>
                <a:gd name="connsiteY4762" fmla="*/ 1062809 h 1722677"/>
                <a:gd name="connsiteX4763" fmla="*/ 184133 w 1266576"/>
                <a:gd name="connsiteY4763" fmla="*/ 1062809 h 1722677"/>
                <a:gd name="connsiteX4764" fmla="*/ 183673 w 1266576"/>
                <a:gd name="connsiteY4764" fmla="*/ 1063311 h 1722677"/>
                <a:gd name="connsiteX4765" fmla="*/ 184133 w 1266576"/>
                <a:gd name="connsiteY4765" fmla="*/ 1067032 h 1722677"/>
                <a:gd name="connsiteX4766" fmla="*/ 192787 w 1266576"/>
                <a:gd name="connsiteY4766" fmla="*/ 1097927 h 1722677"/>
                <a:gd name="connsiteX4767" fmla="*/ 193748 w 1266576"/>
                <a:gd name="connsiteY4767" fmla="*/ 1100854 h 1722677"/>
                <a:gd name="connsiteX4768" fmla="*/ 194752 w 1266576"/>
                <a:gd name="connsiteY4768" fmla="*/ 1101690 h 1722677"/>
                <a:gd name="connsiteX4769" fmla="*/ 195797 w 1266576"/>
                <a:gd name="connsiteY4769" fmla="*/ 1100854 h 1722677"/>
                <a:gd name="connsiteX4770" fmla="*/ 197385 w 1266576"/>
                <a:gd name="connsiteY4770" fmla="*/ 1091740 h 1722677"/>
                <a:gd name="connsiteX4771" fmla="*/ 1233950 w 1266576"/>
                <a:gd name="connsiteY4771" fmla="*/ 871124 h 1722677"/>
                <a:gd name="connsiteX4772" fmla="*/ 1238130 w 1266576"/>
                <a:gd name="connsiteY4772" fmla="*/ 868240 h 1722677"/>
                <a:gd name="connsiteX4773" fmla="*/ 1246701 w 1266576"/>
                <a:gd name="connsiteY4773" fmla="*/ 860714 h 1722677"/>
                <a:gd name="connsiteX4774" fmla="*/ 1250882 w 1266576"/>
                <a:gd name="connsiteY4774" fmla="*/ 852980 h 1722677"/>
                <a:gd name="connsiteX4775" fmla="*/ 1251843 w 1266576"/>
                <a:gd name="connsiteY4775" fmla="*/ 843155 h 1722677"/>
                <a:gd name="connsiteX4776" fmla="*/ 1251843 w 1266576"/>
                <a:gd name="connsiteY4776" fmla="*/ 837804 h 1722677"/>
                <a:gd name="connsiteX4777" fmla="*/ 1233950 w 1266576"/>
                <a:gd name="connsiteY4777" fmla="*/ 871124 h 1722677"/>
                <a:gd name="connsiteX4778" fmla="*/ 59589 w 1266576"/>
                <a:gd name="connsiteY4778" fmla="*/ 886927 h 1722677"/>
                <a:gd name="connsiteX4779" fmla="*/ 58377 w 1266576"/>
                <a:gd name="connsiteY4779" fmla="*/ 886718 h 1722677"/>
                <a:gd name="connsiteX4780" fmla="*/ 53026 w 1266576"/>
                <a:gd name="connsiteY4780" fmla="*/ 900807 h 1722677"/>
                <a:gd name="connsiteX4781" fmla="*/ 50559 w 1266576"/>
                <a:gd name="connsiteY4781" fmla="*/ 907998 h 1722677"/>
                <a:gd name="connsiteX4782" fmla="*/ 50852 w 1266576"/>
                <a:gd name="connsiteY4782" fmla="*/ 912388 h 1722677"/>
                <a:gd name="connsiteX4783" fmla="*/ 53402 w 1266576"/>
                <a:gd name="connsiteY4783" fmla="*/ 917948 h 1722677"/>
                <a:gd name="connsiteX4784" fmla="*/ 55241 w 1266576"/>
                <a:gd name="connsiteY4784" fmla="*/ 921251 h 1722677"/>
                <a:gd name="connsiteX4785" fmla="*/ 56496 w 1266576"/>
                <a:gd name="connsiteY4785" fmla="*/ 921920 h 1722677"/>
                <a:gd name="connsiteX4786" fmla="*/ 57541 w 1266576"/>
                <a:gd name="connsiteY4786" fmla="*/ 920958 h 1722677"/>
                <a:gd name="connsiteX4787" fmla="*/ 58126 w 1266576"/>
                <a:gd name="connsiteY4787" fmla="*/ 918784 h 1722677"/>
                <a:gd name="connsiteX4788" fmla="*/ 59464 w 1266576"/>
                <a:gd name="connsiteY4788" fmla="*/ 899804 h 1722677"/>
                <a:gd name="connsiteX4789" fmla="*/ 59589 w 1266576"/>
                <a:gd name="connsiteY4789" fmla="*/ 886927 h 1722677"/>
                <a:gd name="connsiteX4790" fmla="*/ 202569 w 1266576"/>
                <a:gd name="connsiteY4790" fmla="*/ 1031162 h 1722677"/>
                <a:gd name="connsiteX4791" fmla="*/ 201232 w 1266576"/>
                <a:gd name="connsiteY4791" fmla="*/ 1032290 h 1722677"/>
                <a:gd name="connsiteX4792" fmla="*/ 199768 w 1266576"/>
                <a:gd name="connsiteY4792" fmla="*/ 1040652 h 1722677"/>
                <a:gd name="connsiteX4793" fmla="*/ 202133 w 1266576"/>
                <a:gd name="connsiteY4793" fmla="*/ 1043975 h 1722677"/>
                <a:gd name="connsiteX4794" fmla="*/ 202277 w 1266576"/>
                <a:gd name="connsiteY4794" fmla="*/ 1043996 h 1722677"/>
                <a:gd name="connsiteX4795" fmla="*/ 224100 w 1266576"/>
                <a:gd name="connsiteY4795" fmla="*/ 1047634 h 1722677"/>
                <a:gd name="connsiteX4796" fmla="*/ 224727 w 1266576"/>
                <a:gd name="connsiteY4796" fmla="*/ 1047341 h 1722677"/>
                <a:gd name="connsiteX4797" fmla="*/ 224727 w 1266576"/>
                <a:gd name="connsiteY4797" fmla="*/ 1046003 h 1722677"/>
                <a:gd name="connsiteX4798" fmla="*/ 224184 w 1266576"/>
                <a:gd name="connsiteY4798" fmla="*/ 1045501 h 1722677"/>
                <a:gd name="connsiteX4799" fmla="*/ 205329 w 1266576"/>
                <a:gd name="connsiteY4799" fmla="*/ 1032499 h 1722677"/>
                <a:gd name="connsiteX4800" fmla="*/ 202569 w 1266576"/>
                <a:gd name="connsiteY4800" fmla="*/ 1031162 h 1722677"/>
                <a:gd name="connsiteX4801" fmla="*/ 120920 w 1266576"/>
                <a:gd name="connsiteY4801" fmla="*/ 1111347 h 1722677"/>
                <a:gd name="connsiteX4802" fmla="*/ 118286 w 1266576"/>
                <a:gd name="connsiteY4802" fmla="*/ 1109006 h 1722677"/>
                <a:gd name="connsiteX4803" fmla="*/ 103821 w 1266576"/>
                <a:gd name="connsiteY4803" fmla="*/ 1102359 h 1722677"/>
                <a:gd name="connsiteX4804" fmla="*/ 99013 w 1266576"/>
                <a:gd name="connsiteY4804" fmla="*/ 1101272 h 1722677"/>
                <a:gd name="connsiteX4805" fmla="*/ 101271 w 1266576"/>
                <a:gd name="connsiteY4805" fmla="*/ 1105244 h 1722677"/>
                <a:gd name="connsiteX4806" fmla="*/ 112224 w 1266576"/>
                <a:gd name="connsiteY4806" fmla="*/ 1117786 h 1722677"/>
                <a:gd name="connsiteX4807" fmla="*/ 115736 w 1266576"/>
                <a:gd name="connsiteY4807" fmla="*/ 1120670 h 1722677"/>
                <a:gd name="connsiteX4808" fmla="*/ 117116 w 1266576"/>
                <a:gd name="connsiteY4808" fmla="*/ 1120670 h 1722677"/>
                <a:gd name="connsiteX4809" fmla="*/ 120920 w 1266576"/>
                <a:gd name="connsiteY4809" fmla="*/ 1111347 h 1722677"/>
                <a:gd name="connsiteX4810" fmla="*/ 1177886 w 1266576"/>
                <a:gd name="connsiteY4810" fmla="*/ 939939 h 1722677"/>
                <a:gd name="connsiteX4811" fmla="*/ 1200797 w 1266576"/>
                <a:gd name="connsiteY4811" fmla="*/ 935758 h 1722677"/>
                <a:gd name="connsiteX4812" fmla="*/ 1202176 w 1266576"/>
                <a:gd name="connsiteY4812" fmla="*/ 935173 h 1722677"/>
                <a:gd name="connsiteX4813" fmla="*/ 1203222 w 1266576"/>
                <a:gd name="connsiteY4813" fmla="*/ 933375 h 1722677"/>
                <a:gd name="connsiteX4814" fmla="*/ 1202135 w 1266576"/>
                <a:gd name="connsiteY4814" fmla="*/ 929194 h 1722677"/>
                <a:gd name="connsiteX4815" fmla="*/ 1198740 w 1266576"/>
                <a:gd name="connsiteY4815" fmla="*/ 927150 h 1722677"/>
                <a:gd name="connsiteX4816" fmla="*/ 1197954 w 1266576"/>
                <a:gd name="connsiteY4816" fmla="*/ 927480 h 1722677"/>
                <a:gd name="connsiteX4817" fmla="*/ 1177719 w 1266576"/>
                <a:gd name="connsiteY4817" fmla="*/ 936343 h 1722677"/>
                <a:gd name="connsiteX4818" fmla="*/ 1175587 w 1266576"/>
                <a:gd name="connsiteY4818" fmla="*/ 938350 h 1722677"/>
                <a:gd name="connsiteX4819" fmla="*/ 1175587 w 1266576"/>
                <a:gd name="connsiteY4819" fmla="*/ 939771 h 1722677"/>
                <a:gd name="connsiteX4820" fmla="*/ 1176172 w 1266576"/>
                <a:gd name="connsiteY4820" fmla="*/ 940189 h 1722677"/>
                <a:gd name="connsiteX4821" fmla="*/ 29530 w 1266576"/>
                <a:gd name="connsiteY4821" fmla="*/ 874803 h 1722677"/>
                <a:gd name="connsiteX4822" fmla="*/ 12306 w 1266576"/>
                <a:gd name="connsiteY4822" fmla="*/ 886509 h 1722677"/>
                <a:gd name="connsiteX4823" fmla="*/ 9337 w 1266576"/>
                <a:gd name="connsiteY4823" fmla="*/ 889812 h 1722677"/>
                <a:gd name="connsiteX4824" fmla="*/ 7205 w 1266576"/>
                <a:gd name="connsiteY4824" fmla="*/ 901685 h 1722677"/>
                <a:gd name="connsiteX4825" fmla="*/ 8167 w 1266576"/>
                <a:gd name="connsiteY4825" fmla="*/ 902563 h 1722677"/>
                <a:gd name="connsiteX4826" fmla="*/ 8919 w 1266576"/>
                <a:gd name="connsiteY4826" fmla="*/ 902563 h 1722677"/>
                <a:gd name="connsiteX4827" fmla="*/ 10591 w 1266576"/>
                <a:gd name="connsiteY4827" fmla="*/ 901100 h 1722677"/>
                <a:gd name="connsiteX4828" fmla="*/ 29321 w 1266576"/>
                <a:gd name="connsiteY4828" fmla="*/ 877061 h 1722677"/>
                <a:gd name="connsiteX4829" fmla="*/ 29530 w 1266576"/>
                <a:gd name="connsiteY4829" fmla="*/ 874803 h 1722677"/>
                <a:gd name="connsiteX4830" fmla="*/ 1165470 w 1266576"/>
                <a:gd name="connsiteY4830" fmla="*/ 1386020 h 1722677"/>
                <a:gd name="connsiteX4831" fmla="*/ 1164968 w 1266576"/>
                <a:gd name="connsiteY4831" fmla="*/ 1385560 h 1722677"/>
                <a:gd name="connsiteX4832" fmla="*/ 1163630 w 1266576"/>
                <a:gd name="connsiteY4832" fmla="*/ 1386061 h 1722677"/>
                <a:gd name="connsiteX4833" fmla="*/ 1151088 w 1266576"/>
                <a:gd name="connsiteY4833" fmla="*/ 1405209 h 1722677"/>
                <a:gd name="connsiteX4834" fmla="*/ 1151548 w 1266576"/>
                <a:gd name="connsiteY4834" fmla="*/ 1410728 h 1722677"/>
                <a:gd name="connsiteX4835" fmla="*/ 1154516 w 1266576"/>
                <a:gd name="connsiteY4835" fmla="*/ 1414239 h 1722677"/>
                <a:gd name="connsiteX4836" fmla="*/ 1157079 w 1266576"/>
                <a:gd name="connsiteY4836" fmla="*/ 1413800 h 1722677"/>
                <a:gd name="connsiteX4837" fmla="*/ 1157150 w 1266576"/>
                <a:gd name="connsiteY4837" fmla="*/ 1413696 h 1722677"/>
                <a:gd name="connsiteX4838" fmla="*/ 1158154 w 1266576"/>
                <a:gd name="connsiteY4838" fmla="*/ 1411606 h 1722677"/>
                <a:gd name="connsiteX4839" fmla="*/ 1165679 w 1266576"/>
                <a:gd name="connsiteY4839" fmla="*/ 1387525 h 1722677"/>
                <a:gd name="connsiteX4840" fmla="*/ 1165470 w 1266576"/>
                <a:gd name="connsiteY4840" fmla="*/ 1386020 h 1722677"/>
                <a:gd name="connsiteX4841" fmla="*/ 156122 w 1266576"/>
                <a:gd name="connsiteY4841" fmla="*/ 1009505 h 1722677"/>
                <a:gd name="connsiteX4842" fmla="*/ 146757 w 1266576"/>
                <a:gd name="connsiteY4842" fmla="*/ 1009715 h 1722677"/>
                <a:gd name="connsiteX4843" fmla="*/ 140026 w 1266576"/>
                <a:gd name="connsiteY4843" fmla="*/ 1016947 h 1722677"/>
                <a:gd name="connsiteX4844" fmla="*/ 139650 w 1266576"/>
                <a:gd name="connsiteY4844" fmla="*/ 1017616 h 1722677"/>
                <a:gd name="connsiteX4845" fmla="*/ 139650 w 1266576"/>
                <a:gd name="connsiteY4845" fmla="*/ 1019038 h 1722677"/>
                <a:gd name="connsiteX4846" fmla="*/ 140904 w 1266576"/>
                <a:gd name="connsiteY4846" fmla="*/ 1019581 h 1722677"/>
                <a:gd name="connsiteX4847" fmla="*/ 163145 w 1266576"/>
                <a:gd name="connsiteY4847" fmla="*/ 1014439 h 1722677"/>
                <a:gd name="connsiteX4848" fmla="*/ 167326 w 1266576"/>
                <a:gd name="connsiteY4848" fmla="*/ 1012934 h 1722677"/>
                <a:gd name="connsiteX4849" fmla="*/ 168037 w 1266576"/>
                <a:gd name="connsiteY4849" fmla="*/ 1011805 h 1722677"/>
                <a:gd name="connsiteX4850" fmla="*/ 166950 w 1266576"/>
                <a:gd name="connsiteY4850" fmla="*/ 1010843 h 1722677"/>
                <a:gd name="connsiteX4851" fmla="*/ 821690 w 1266576"/>
                <a:gd name="connsiteY4851" fmla="*/ 1097300 h 1722677"/>
                <a:gd name="connsiteX4852" fmla="*/ 827042 w 1266576"/>
                <a:gd name="connsiteY4852" fmla="*/ 1096590 h 1722677"/>
                <a:gd name="connsiteX4853" fmla="*/ 849241 w 1266576"/>
                <a:gd name="connsiteY4853" fmla="*/ 1086598 h 1722677"/>
                <a:gd name="connsiteX4854" fmla="*/ 853422 w 1266576"/>
                <a:gd name="connsiteY4854" fmla="*/ 1084340 h 1722677"/>
                <a:gd name="connsiteX4855" fmla="*/ 854007 w 1266576"/>
                <a:gd name="connsiteY4855" fmla="*/ 1081790 h 1722677"/>
                <a:gd name="connsiteX4856" fmla="*/ 852042 w 1266576"/>
                <a:gd name="connsiteY4856" fmla="*/ 1081163 h 1722677"/>
                <a:gd name="connsiteX4857" fmla="*/ 849868 w 1266576"/>
                <a:gd name="connsiteY4857" fmla="*/ 1081874 h 1722677"/>
                <a:gd name="connsiteX4858" fmla="*/ 838957 w 1266576"/>
                <a:gd name="connsiteY4858" fmla="*/ 1083880 h 1722677"/>
                <a:gd name="connsiteX4859" fmla="*/ 836156 w 1266576"/>
                <a:gd name="connsiteY4859" fmla="*/ 1084633 h 1722677"/>
                <a:gd name="connsiteX4860" fmla="*/ 821690 w 1266576"/>
                <a:gd name="connsiteY4860" fmla="*/ 1097384 h 1722677"/>
                <a:gd name="connsiteX4861" fmla="*/ 198222 w 1266576"/>
                <a:gd name="connsiteY4861" fmla="*/ 940817 h 1722677"/>
                <a:gd name="connsiteX4862" fmla="*/ 201733 w 1266576"/>
                <a:gd name="connsiteY4862" fmla="*/ 966277 h 1722677"/>
                <a:gd name="connsiteX4863" fmla="*/ 202611 w 1266576"/>
                <a:gd name="connsiteY4863" fmla="*/ 968367 h 1722677"/>
                <a:gd name="connsiteX4864" fmla="*/ 203782 w 1266576"/>
                <a:gd name="connsiteY4864" fmla="*/ 969245 h 1722677"/>
                <a:gd name="connsiteX4865" fmla="*/ 209677 w 1266576"/>
                <a:gd name="connsiteY4865" fmla="*/ 963434 h 1722677"/>
                <a:gd name="connsiteX4866" fmla="*/ 200228 w 1266576"/>
                <a:gd name="connsiteY4866" fmla="*/ 939270 h 1722677"/>
                <a:gd name="connsiteX4867" fmla="*/ 199685 w 1266576"/>
                <a:gd name="connsiteY4867" fmla="*/ 938726 h 1722677"/>
                <a:gd name="connsiteX4868" fmla="*/ 198974 w 1266576"/>
                <a:gd name="connsiteY4868" fmla="*/ 938726 h 1722677"/>
                <a:gd name="connsiteX4869" fmla="*/ 198514 w 1266576"/>
                <a:gd name="connsiteY4869" fmla="*/ 939144 h 1722677"/>
                <a:gd name="connsiteX4870" fmla="*/ 198222 w 1266576"/>
                <a:gd name="connsiteY4870" fmla="*/ 940817 h 1722677"/>
                <a:gd name="connsiteX4871" fmla="*/ 198222 w 1266576"/>
                <a:gd name="connsiteY4871" fmla="*/ 993744 h 1722677"/>
                <a:gd name="connsiteX4872" fmla="*/ 198556 w 1266576"/>
                <a:gd name="connsiteY4872" fmla="*/ 993744 h 1722677"/>
                <a:gd name="connsiteX4873" fmla="*/ 198556 w 1266576"/>
                <a:gd name="connsiteY4873" fmla="*/ 980073 h 1722677"/>
                <a:gd name="connsiteX4874" fmla="*/ 195337 w 1266576"/>
                <a:gd name="connsiteY4874" fmla="*/ 978067 h 1722677"/>
                <a:gd name="connsiteX4875" fmla="*/ 190696 w 1266576"/>
                <a:gd name="connsiteY4875" fmla="*/ 983083 h 1722677"/>
                <a:gd name="connsiteX4876" fmla="*/ 196466 w 1266576"/>
                <a:gd name="connsiteY4876" fmla="*/ 1006663 h 1722677"/>
                <a:gd name="connsiteX4877" fmla="*/ 197511 w 1266576"/>
                <a:gd name="connsiteY4877" fmla="*/ 1007122 h 1722677"/>
                <a:gd name="connsiteX4878" fmla="*/ 198222 w 1266576"/>
                <a:gd name="connsiteY4878" fmla="*/ 1005868 h 1722677"/>
                <a:gd name="connsiteX4879" fmla="*/ 198347 w 1266576"/>
                <a:gd name="connsiteY4879" fmla="*/ 993744 h 1722677"/>
                <a:gd name="connsiteX4880" fmla="*/ 1024287 w 1266576"/>
                <a:gd name="connsiteY4880" fmla="*/ 1385643 h 1722677"/>
                <a:gd name="connsiteX4881" fmla="*/ 1023953 w 1266576"/>
                <a:gd name="connsiteY4881" fmla="*/ 1386145 h 1722677"/>
                <a:gd name="connsiteX4882" fmla="*/ 1052465 w 1266576"/>
                <a:gd name="connsiteY4882" fmla="*/ 1390869 h 1722677"/>
                <a:gd name="connsiteX4883" fmla="*/ 1060827 w 1266576"/>
                <a:gd name="connsiteY4883" fmla="*/ 1391747 h 1722677"/>
                <a:gd name="connsiteX4884" fmla="*/ 1065007 w 1266576"/>
                <a:gd name="connsiteY4884" fmla="*/ 1388904 h 1722677"/>
                <a:gd name="connsiteX4885" fmla="*/ 1064568 w 1266576"/>
                <a:gd name="connsiteY4885" fmla="*/ 1386041 h 1722677"/>
                <a:gd name="connsiteX4886" fmla="*/ 1063293 w 1266576"/>
                <a:gd name="connsiteY4886" fmla="*/ 1385643 h 1722677"/>
                <a:gd name="connsiteX4887" fmla="*/ 89147 w 1266576"/>
                <a:gd name="connsiteY4887" fmla="*/ 1052107 h 1722677"/>
                <a:gd name="connsiteX4888" fmla="*/ 89481 w 1266576"/>
                <a:gd name="connsiteY4888" fmla="*/ 1056288 h 1722677"/>
                <a:gd name="connsiteX4889" fmla="*/ 94206 w 1266576"/>
                <a:gd name="connsiteY4889" fmla="*/ 1074014 h 1722677"/>
                <a:gd name="connsiteX4890" fmla="*/ 95669 w 1266576"/>
                <a:gd name="connsiteY4890" fmla="*/ 1075477 h 1722677"/>
                <a:gd name="connsiteX4891" fmla="*/ 97467 w 1266576"/>
                <a:gd name="connsiteY4891" fmla="*/ 1074348 h 1722677"/>
                <a:gd name="connsiteX4892" fmla="*/ 101271 w 1266576"/>
                <a:gd name="connsiteY4892" fmla="*/ 1068621 h 1722677"/>
                <a:gd name="connsiteX4893" fmla="*/ 100477 w 1266576"/>
                <a:gd name="connsiteY4893" fmla="*/ 1061932 h 1722677"/>
                <a:gd name="connsiteX4894" fmla="*/ 91697 w 1266576"/>
                <a:gd name="connsiteY4894" fmla="*/ 1053361 h 1722677"/>
                <a:gd name="connsiteX4895" fmla="*/ 89147 w 1266576"/>
                <a:gd name="connsiteY4895" fmla="*/ 1052107 h 1722677"/>
                <a:gd name="connsiteX4896" fmla="*/ 29028 w 1266576"/>
                <a:gd name="connsiteY4896" fmla="*/ 946920 h 1722677"/>
                <a:gd name="connsiteX4897" fmla="*/ 31119 w 1266576"/>
                <a:gd name="connsiteY4897" fmla="*/ 961260 h 1722677"/>
                <a:gd name="connsiteX4898" fmla="*/ 34087 w 1266576"/>
                <a:gd name="connsiteY4898" fmla="*/ 969622 h 1722677"/>
                <a:gd name="connsiteX4899" fmla="*/ 40442 w 1266576"/>
                <a:gd name="connsiteY4899" fmla="*/ 962765 h 1722677"/>
                <a:gd name="connsiteX4900" fmla="*/ 40734 w 1266576"/>
                <a:gd name="connsiteY4900" fmla="*/ 957924 h 1722677"/>
                <a:gd name="connsiteX4901" fmla="*/ 40107 w 1266576"/>
                <a:gd name="connsiteY4901" fmla="*/ 957372 h 1722677"/>
                <a:gd name="connsiteX4902" fmla="*/ 29028 w 1266576"/>
                <a:gd name="connsiteY4902" fmla="*/ 946920 h 1722677"/>
                <a:gd name="connsiteX4903" fmla="*/ 169876 w 1266576"/>
                <a:gd name="connsiteY4903" fmla="*/ 900222 h 1722677"/>
                <a:gd name="connsiteX4904" fmla="*/ 167243 w 1266576"/>
                <a:gd name="connsiteY4904" fmla="*/ 894369 h 1722677"/>
                <a:gd name="connsiteX4905" fmla="*/ 143831 w 1266576"/>
                <a:gd name="connsiteY4905" fmla="*/ 881827 h 1722677"/>
                <a:gd name="connsiteX4906" fmla="*/ 142409 w 1266576"/>
                <a:gd name="connsiteY4906" fmla="*/ 881283 h 1722677"/>
                <a:gd name="connsiteX4907" fmla="*/ 141071 w 1266576"/>
                <a:gd name="connsiteY4907" fmla="*/ 881701 h 1722677"/>
                <a:gd name="connsiteX4908" fmla="*/ 141657 w 1266576"/>
                <a:gd name="connsiteY4908" fmla="*/ 883039 h 1722677"/>
                <a:gd name="connsiteX4909" fmla="*/ 159926 w 1266576"/>
                <a:gd name="connsiteY4909" fmla="*/ 896710 h 1722677"/>
                <a:gd name="connsiteX4910" fmla="*/ 167326 w 1266576"/>
                <a:gd name="connsiteY4910" fmla="*/ 901978 h 1722677"/>
                <a:gd name="connsiteX4911" fmla="*/ 169751 w 1266576"/>
                <a:gd name="connsiteY4911" fmla="*/ 900807 h 1722677"/>
                <a:gd name="connsiteX4912" fmla="*/ 169876 w 1266576"/>
                <a:gd name="connsiteY4912" fmla="*/ 900222 h 1722677"/>
                <a:gd name="connsiteX4913" fmla="*/ 1109406 w 1266576"/>
                <a:gd name="connsiteY4913" fmla="*/ 1000559 h 1722677"/>
                <a:gd name="connsiteX4914" fmla="*/ 1122450 w 1266576"/>
                <a:gd name="connsiteY4914" fmla="*/ 998385 h 1722677"/>
                <a:gd name="connsiteX4915" fmla="*/ 1125335 w 1266576"/>
                <a:gd name="connsiteY4915" fmla="*/ 997423 h 1722677"/>
                <a:gd name="connsiteX4916" fmla="*/ 1126088 w 1266576"/>
                <a:gd name="connsiteY4916" fmla="*/ 996336 h 1722677"/>
                <a:gd name="connsiteX4917" fmla="*/ 1125335 w 1266576"/>
                <a:gd name="connsiteY4917" fmla="*/ 995166 h 1722677"/>
                <a:gd name="connsiteX4918" fmla="*/ 1117726 w 1266576"/>
                <a:gd name="connsiteY4918" fmla="*/ 991737 h 1722677"/>
                <a:gd name="connsiteX4919" fmla="*/ 1106564 w 1266576"/>
                <a:gd name="connsiteY4919" fmla="*/ 996169 h 1722677"/>
                <a:gd name="connsiteX4920" fmla="*/ 1105477 w 1266576"/>
                <a:gd name="connsiteY4920" fmla="*/ 998970 h 1722677"/>
                <a:gd name="connsiteX4921" fmla="*/ 1106689 w 1266576"/>
                <a:gd name="connsiteY4921" fmla="*/ 1000517 h 1722677"/>
                <a:gd name="connsiteX4922" fmla="*/ 1109406 w 1266576"/>
                <a:gd name="connsiteY4922" fmla="*/ 1000642 h 1722677"/>
                <a:gd name="connsiteX4923" fmla="*/ 130452 w 1266576"/>
                <a:gd name="connsiteY4923" fmla="*/ 1008126 h 1722677"/>
                <a:gd name="connsiteX4924" fmla="*/ 130452 w 1266576"/>
                <a:gd name="connsiteY4924" fmla="*/ 1008628 h 1722677"/>
                <a:gd name="connsiteX4925" fmla="*/ 122802 w 1266576"/>
                <a:gd name="connsiteY4925" fmla="*/ 1008628 h 1722677"/>
                <a:gd name="connsiteX4926" fmla="*/ 121580 w 1266576"/>
                <a:gd name="connsiteY4926" fmla="*/ 1010371 h 1722677"/>
                <a:gd name="connsiteX4927" fmla="*/ 121798 w 1266576"/>
                <a:gd name="connsiteY4927" fmla="*/ 1010927 h 1722677"/>
                <a:gd name="connsiteX4928" fmla="*/ 129407 w 1266576"/>
                <a:gd name="connsiteY4928" fmla="*/ 1019288 h 1722677"/>
                <a:gd name="connsiteX4929" fmla="*/ 132125 w 1266576"/>
                <a:gd name="connsiteY4929" fmla="*/ 1019288 h 1722677"/>
                <a:gd name="connsiteX4930" fmla="*/ 134340 w 1266576"/>
                <a:gd name="connsiteY4930" fmla="*/ 1017156 h 1722677"/>
                <a:gd name="connsiteX4931" fmla="*/ 139399 w 1266576"/>
                <a:gd name="connsiteY4931" fmla="*/ 1009087 h 1722677"/>
                <a:gd name="connsiteX4932" fmla="*/ 13393 w 1266576"/>
                <a:gd name="connsiteY4932" fmla="*/ 973175 h 1722677"/>
                <a:gd name="connsiteX4933" fmla="*/ 17322 w 1266576"/>
                <a:gd name="connsiteY4933" fmla="*/ 958668 h 1722677"/>
                <a:gd name="connsiteX4934" fmla="*/ 10633 w 1266576"/>
                <a:gd name="connsiteY4934" fmla="*/ 949512 h 1722677"/>
                <a:gd name="connsiteX4935" fmla="*/ 8493 w 1266576"/>
                <a:gd name="connsiteY4935" fmla="*/ 951377 h 1722677"/>
                <a:gd name="connsiteX4936" fmla="*/ 8543 w 1266576"/>
                <a:gd name="connsiteY4936" fmla="*/ 951979 h 1722677"/>
                <a:gd name="connsiteX4937" fmla="*/ 13434 w 1266576"/>
                <a:gd name="connsiteY4937" fmla="*/ 973175 h 1722677"/>
                <a:gd name="connsiteX4938" fmla="*/ 831055 w 1266576"/>
                <a:gd name="connsiteY4938" fmla="*/ 1075393 h 1722677"/>
                <a:gd name="connsiteX4939" fmla="*/ 831055 w 1266576"/>
                <a:gd name="connsiteY4939" fmla="*/ 1080536 h 1722677"/>
                <a:gd name="connsiteX4940" fmla="*/ 832727 w 1266576"/>
                <a:gd name="connsiteY4940" fmla="*/ 1081756 h 1722677"/>
                <a:gd name="connsiteX4941" fmla="*/ 833354 w 1266576"/>
                <a:gd name="connsiteY4941" fmla="*/ 1081497 h 1722677"/>
                <a:gd name="connsiteX4942" fmla="*/ 836699 w 1266576"/>
                <a:gd name="connsiteY4942" fmla="*/ 1077693 h 1722677"/>
                <a:gd name="connsiteX4943" fmla="*/ 839249 w 1266576"/>
                <a:gd name="connsiteY4943" fmla="*/ 1064356 h 1722677"/>
                <a:gd name="connsiteX4944" fmla="*/ 836741 w 1266576"/>
                <a:gd name="connsiteY4944" fmla="*/ 1058462 h 1722677"/>
                <a:gd name="connsiteX4945" fmla="*/ 834224 w 1266576"/>
                <a:gd name="connsiteY4945" fmla="*/ 1058817 h 1722677"/>
                <a:gd name="connsiteX4946" fmla="*/ 834149 w 1266576"/>
                <a:gd name="connsiteY4946" fmla="*/ 1058921 h 1722677"/>
                <a:gd name="connsiteX4947" fmla="*/ 833062 w 1266576"/>
                <a:gd name="connsiteY4947" fmla="*/ 1061723 h 1722677"/>
                <a:gd name="connsiteX4948" fmla="*/ 831055 w 1266576"/>
                <a:gd name="connsiteY4948" fmla="*/ 1075393 h 1722677"/>
                <a:gd name="connsiteX4949" fmla="*/ 26938 w 1266576"/>
                <a:gd name="connsiteY4949" fmla="*/ 920707 h 1722677"/>
                <a:gd name="connsiteX4950" fmla="*/ 26395 w 1266576"/>
                <a:gd name="connsiteY4950" fmla="*/ 929069 h 1722677"/>
                <a:gd name="connsiteX4951" fmla="*/ 33376 w 1266576"/>
                <a:gd name="connsiteY4951" fmla="*/ 945499 h 1722677"/>
                <a:gd name="connsiteX4952" fmla="*/ 36136 w 1266576"/>
                <a:gd name="connsiteY4952" fmla="*/ 948175 h 1722677"/>
                <a:gd name="connsiteX4953" fmla="*/ 37473 w 1266576"/>
                <a:gd name="connsiteY4953" fmla="*/ 948175 h 1722677"/>
                <a:gd name="connsiteX4954" fmla="*/ 37891 w 1266576"/>
                <a:gd name="connsiteY4954" fmla="*/ 946879 h 1722677"/>
                <a:gd name="connsiteX4955" fmla="*/ 28443 w 1266576"/>
                <a:gd name="connsiteY4955" fmla="*/ 921794 h 1722677"/>
                <a:gd name="connsiteX4956" fmla="*/ 26938 w 1266576"/>
                <a:gd name="connsiteY4956" fmla="*/ 920540 h 1722677"/>
                <a:gd name="connsiteX4957" fmla="*/ 1050459 w 1266576"/>
                <a:gd name="connsiteY4957" fmla="*/ 1480963 h 1722677"/>
                <a:gd name="connsiteX4958" fmla="*/ 1056437 w 1266576"/>
                <a:gd name="connsiteY4958" fmla="*/ 1468129 h 1722677"/>
                <a:gd name="connsiteX4959" fmla="*/ 1055680 w 1266576"/>
                <a:gd name="connsiteY4959" fmla="*/ 1465888 h 1722677"/>
                <a:gd name="connsiteX4960" fmla="*/ 1055266 w 1266576"/>
                <a:gd name="connsiteY4960" fmla="*/ 1465746 h 1722677"/>
                <a:gd name="connsiteX4961" fmla="*/ 1052298 w 1266576"/>
                <a:gd name="connsiteY4961" fmla="*/ 1465328 h 1722677"/>
                <a:gd name="connsiteX4962" fmla="*/ 1046111 w 1266576"/>
                <a:gd name="connsiteY4962" fmla="*/ 1473940 h 1722677"/>
                <a:gd name="connsiteX4963" fmla="*/ 1050459 w 1266576"/>
                <a:gd name="connsiteY4963" fmla="*/ 1480963 h 1722677"/>
                <a:gd name="connsiteX4964" fmla="*/ 124892 w 1266576"/>
                <a:gd name="connsiteY4964" fmla="*/ 1113438 h 1722677"/>
                <a:gd name="connsiteX4965" fmla="*/ 121840 w 1266576"/>
                <a:gd name="connsiteY4965" fmla="*/ 1123471 h 1722677"/>
                <a:gd name="connsiteX4966" fmla="*/ 123554 w 1266576"/>
                <a:gd name="connsiteY4966" fmla="*/ 1125562 h 1722677"/>
                <a:gd name="connsiteX4967" fmla="*/ 137100 w 1266576"/>
                <a:gd name="connsiteY4967" fmla="*/ 1125854 h 1722677"/>
                <a:gd name="connsiteX4968" fmla="*/ 138061 w 1266576"/>
                <a:gd name="connsiteY4968" fmla="*/ 1124935 h 1722677"/>
                <a:gd name="connsiteX4969" fmla="*/ 137810 w 1266576"/>
                <a:gd name="connsiteY4969" fmla="*/ 1123597 h 1722677"/>
                <a:gd name="connsiteX4970" fmla="*/ 124892 w 1266576"/>
                <a:gd name="connsiteY4970" fmla="*/ 1113438 h 1722677"/>
                <a:gd name="connsiteX4971" fmla="*/ 1054388 w 1266576"/>
                <a:gd name="connsiteY4971" fmla="*/ 1440703 h 1722677"/>
                <a:gd name="connsiteX4972" fmla="*/ 1055183 w 1266576"/>
                <a:gd name="connsiteY4972" fmla="*/ 1441999 h 1722677"/>
                <a:gd name="connsiteX4973" fmla="*/ 1076588 w 1266576"/>
                <a:gd name="connsiteY4973" fmla="*/ 1447560 h 1722677"/>
                <a:gd name="connsiteX4974" fmla="*/ 1085409 w 1266576"/>
                <a:gd name="connsiteY4974" fmla="*/ 1442501 h 1722677"/>
                <a:gd name="connsiteX4975" fmla="*/ 1054388 w 1266576"/>
                <a:gd name="connsiteY4975" fmla="*/ 1440703 h 1722677"/>
                <a:gd name="connsiteX4976" fmla="*/ 104908 w 1266576"/>
                <a:gd name="connsiteY4976" fmla="*/ 1003987 h 1722677"/>
                <a:gd name="connsiteX4977" fmla="*/ 108504 w 1266576"/>
                <a:gd name="connsiteY4977" fmla="*/ 998050 h 1722677"/>
                <a:gd name="connsiteX4978" fmla="*/ 105243 w 1266576"/>
                <a:gd name="connsiteY4978" fmla="*/ 992072 h 1722677"/>
                <a:gd name="connsiteX4979" fmla="*/ 102902 w 1266576"/>
                <a:gd name="connsiteY4979" fmla="*/ 991441 h 1722677"/>
                <a:gd name="connsiteX4980" fmla="*/ 102609 w 1266576"/>
                <a:gd name="connsiteY4980" fmla="*/ 991654 h 1722677"/>
                <a:gd name="connsiteX4981" fmla="*/ 101396 w 1266576"/>
                <a:gd name="connsiteY4981" fmla="*/ 992574 h 1722677"/>
                <a:gd name="connsiteX4982" fmla="*/ 93913 w 1266576"/>
                <a:gd name="connsiteY4982" fmla="*/ 1001520 h 1722677"/>
                <a:gd name="connsiteX4983" fmla="*/ 136305 w 1266576"/>
                <a:gd name="connsiteY4983" fmla="*/ 1070627 h 1722677"/>
                <a:gd name="connsiteX4984" fmla="*/ 134884 w 1266576"/>
                <a:gd name="connsiteY4984" fmla="*/ 1068244 h 1722677"/>
                <a:gd name="connsiteX4985" fmla="*/ 116990 w 1266576"/>
                <a:gd name="connsiteY4985" fmla="*/ 1058169 h 1722677"/>
                <a:gd name="connsiteX4986" fmla="*/ 112433 w 1266576"/>
                <a:gd name="connsiteY4986" fmla="*/ 1059590 h 1722677"/>
                <a:gd name="connsiteX4987" fmla="*/ 113729 w 1266576"/>
                <a:gd name="connsiteY4987" fmla="*/ 1064816 h 1722677"/>
                <a:gd name="connsiteX4988" fmla="*/ 129156 w 1266576"/>
                <a:gd name="connsiteY4988" fmla="*/ 1068997 h 1722677"/>
                <a:gd name="connsiteX4989" fmla="*/ 136305 w 1266576"/>
                <a:gd name="connsiteY4989" fmla="*/ 1070627 h 1722677"/>
                <a:gd name="connsiteX4990" fmla="*/ 1065300 w 1266576"/>
                <a:gd name="connsiteY4990" fmla="*/ 1548064 h 1722677"/>
                <a:gd name="connsiteX4991" fmla="*/ 1064422 w 1266576"/>
                <a:gd name="connsiteY4991" fmla="*/ 1547144 h 1722677"/>
                <a:gd name="connsiteX4992" fmla="*/ 1052423 w 1266576"/>
                <a:gd name="connsiteY4992" fmla="*/ 1551743 h 1722677"/>
                <a:gd name="connsiteX4993" fmla="*/ 1050291 w 1266576"/>
                <a:gd name="connsiteY4993" fmla="*/ 1561609 h 1722677"/>
                <a:gd name="connsiteX4994" fmla="*/ 1053046 w 1266576"/>
                <a:gd name="connsiteY4994" fmla="*/ 1562295 h 1722677"/>
                <a:gd name="connsiteX4995" fmla="*/ 1053552 w 1266576"/>
                <a:gd name="connsiteY4995" fmla="*/ 1561860 h 1722677"/>
                <a:gd name="connsiteX4996" fmla="*/ 1065300 w 1266576"/>
                <a:gd name="connsiteY4996" fmla="*/ 1548064 h 1722677"/>
                <a:gd name="connsiteX4997" fmla="*/ 1035032 w 1266576"/>
                <a:gd name="connsiteY4997" fmla="*/ 1446222 h 1722677"/>
                <a:gd name="connsiteX4998" fmla="*/ 1036871 w 1266576"/>
                <a:gd name="connsiteY4998" fmla="*/ 1452117 h 1722677"/>
                <a:gd name="connsiteX4999" fmla="*/ 1051211 w 1266576"/>
                <a:gd name="connsiteY4999" fmla="*/ 1461440 h 1722677"/>
                <a:gd name="connsiteX5000" fmla="*/ 1052465 w 1266576"/>
                <a:gd name="connsiteY5000" fmla="*/ 1460854 h 1722677"/>
                <a:gd name="connsiteX5001" fmla="*/ 1051964 w 1266576"/>
                <a:gd name="connsiteY5001" fmla="*/ 1458848 h 1722677"/>
                <a:gd name="connsiteX5002" fmla="*/ 1037248 w 1266576"/>
                <a:gd name="connsiteY5002" fmla="*/ 1446807 h 1722677"/>
                <a:gd name="connsiteX5003" fmla="*/ 1035032 w 1266576"/>
                <a:gd name="connsiteY5003" fmla="*/ 1446222 h 1722677"/>
                <a:gd name="connsiteX5004" fmla="*/ 6076 w 1266576"/>
                <a:gd name="connsiteY5004" fmla="*/ 924930 h 1722677"/>
                <a:gd name="connsiteX5005" fmla="*/ 6536 w 1266576"/>
                <a:gd name="connsiteY5005" fmla="*/ 934587 h 1722677"/>
                <a:gd name="connsiteX5006" fmla="*/ 6912 w 1266576"/>
                <a:gd name="connsiteY5006" fmla="*/ 941402 h 1722677"/>
                <a:gd name="connsiteX5007" fmla="*/ 10545 w 1266576"/>
                <a:gd name="connsiteY5007" fmla="*/ 945290 h 1722677"/>
                <a:gd name="connsiteX5008" fmla="*/ 10800 w 1266576"/>
                <a:gd name="connsiteY5008" fmla="*/ 945290 h 1722677"/>
                <a:gd name="connsiteX5009" fmla="*/ 14605 w 1266576"/>
                <a:gd name="connsiteY5009" fmla="*/ 945290 h 1722677"/>
                <a:gd name="connsiteX5010" fmla="*/ 16453 w 1266576"/>
                <a:gd name="connsiteY5010" fmla="*/ 943630 h 1722677"/>
                <a:gd name="connsiteX5011" fmla="*/ 16194 w 1266576"/>
                <a:gd name="connsiteY5011" fmla="*/ 942614 h 1722677"/>
                <a:gd name="connsiteX5012" fmla="*/ 7205 w 1266576"/>
                <a:gd name="connsiteY5012" fmla="*/ 925013 h 1722677"/>
                <a:gd name="connsiteX5013" fmla="*/ 6076 w 1266576"/>
                <a:gd name="connsiteY5013" fmla="*/ 924930 h 1722677"/>
                <a:gd name="connsiteX5014" fmla="*/ 241366 w 1266576"/>
                <a:gd name="connsiteY5014" fmla="*/ 1141992 h 1722677"/>
                <a:gd name="connsiteX5015" fmla="*/ 246969 w 1266576"/>
                <a:gd name="connsiteY5015" fmla="*/ 1125813 h 1722677"/>
                <a:gd name="connsiteX5016" fmla="*/ 241241 w 1266576"/>
                <a:gd name="connsiteY5016" fmla="*/ 1119040 h 1722677"/>
                <a:gd name="connsiteX5017" fmla="*/ 239611 w 1266576"/>
                <a:gd name="connsiteY5017" fmla="*/ 1120127 h 1722677"/>
                <a:gd name="connsiteX5018" fmla="*/ 239360 w 1266576"/>
                <a:gd name="connsiteY5018" fmla="*/ 1123137 h 1722677"/>
                <a:gd name="connsiteX5019" fmla="*/ 241366 w 1266576"/>
                <a:gd name="connsiteY5019" fmla="*/ 1141992 h 1722677"/>
                <a:gd name="connsiteX5020" fmla="*/ 145503 w 1266576"/>
                <a:gd name="connsiteY5020" fmla="*/ 1123430 h 1722677"/>
                <a:gd name="connsiteX5021" fmla="*/ 146339 w 1266576"/>
                <a:gd name="connsiteY5021" fmla="*/ 1113689 h 1722677"/>
                <a:gd name="connsiteX5022" fmla="*/ 144332 w 1266576"/>
                <a:gd name="connsiteY5022" fmla="*/ 1110888 h 1722677"/>
                <a:gd name="connsiteX5023" fmla="*/ 130452 w 1266576"/>
                <a:gd name="connsiteY5023" fmla="*/ 1111807 h 1722677"/>
                <a:gd name="connsiteX5024" fmla="*/ 145503 w 1266576"/>
                <a:gd name="connsiteY5024" fmla="*/ 1123430 h 1722677"/>
                <a:gd name="connsiteX5025" fmla="*/ 202820 w 1266576"/>
                <a:gd name="connsiteY5025" fmla="*/ 1000559 h 1722677"/>
                <a:gd name="connsiteX5026" fmla="*/ 210011 w 1266576"/>
                <a:gd name="connsiteY5026" fmla="*/ 975475 h 1722677"/>
                <a:gd name="connsiteX5027" fmla="*/ 210011 w 1266576"/>
                <a:gd name="connsiteY5027" fmla="*/ 974722 h 1722677"/>
                <a:gd name="connsiteX5028" fmla="*/ 208425 w 1266576"/>
                <a:gd name="connsiteY5028" fmla="*/ 973050 h 1722677"/>
                <a:gd name="connsiteX5029" fmla="*/ 208004 w 1266576"/>
                <a:gd name="connsiteY5029" fmla="*/ 973092 h 1722677"/>
                <a:gd name="connsiteX5030" fmla="*/ 202904 w 1266576"/>
                <a:gd name="connsiteY5030" fmla="*/ 978652 h 1722677"/>
                <a:gd name="connsiteX5031" fmla="*/ 202820 w 1266576"/>
                <a:gd name="connsiteY5031" fmla="*/ 1000559 h 1722677"/>
                <a:gd name="connsiteX5032" fmla="*/ 1030266 w 1266576"/>
                <a:gd name="connsiteY5032" fmla="*/ 1462108 h 1722677"/>
                <a:gd name="connsiteX5033" fmla="*/ 1032398 w 1266576"/>
                <a:gd name="connsiteY5033" fmla="*/ 1461858 h 1722677"/>
                <a:gd name="connsiteX5034" fmla="*/ 1035115 w 1266576"/>
                <a:gd name="connsiteY5034" fmla="*/ 1458304 h 1722677"/>
                <a:gd name="connsiteX5035" fmla="*/ 1030935 w 1266576"/>
                <a:gd name="connsiteY5035" fmla="*/ 1447016 h 1722677"/>
                <a:gd name="connsiteX5036" fmla="*/ 1028995 w 1266576"/>
                <a:gd name="connsiteY5036" fmla="*/ 1446489 h 1722677"/>
                <a:gd name="connsiteX5037" fmla="*/ 1028468 w 1266576"/>
                <a:gd name="connsiteY5037" fmla="*/ 1447016 h 1722677"/>
                <a:gd name="connsiteX5038" fmla="*/ 1025249 w 1266576"/>
                <a:gd name="connsiteY5038" fmla="*/ 1456339 h 1722677"/>
                <a:gd name="connsiteX5039" fmla="*/ 1029430 w 1266576"/>
                <a:gd name="connsiteY5039" fmla="*/ 1461983 h 1722677"/>
                <a:gd name="connsiteX5040" fmla="*/ 1040717 w 1266576"/>
                <a:gd name="connsiteY5040" fmla="*/ 1564201 h 1722677"/>
                <a:gd name="connsiteX5041" fmla="*/ 1040717 w 1266576"/>
                <a:gd name="connsiteY5041" fmla="*/ 1564201 h 1722677"/>
                <a:gd name="connsiteX5042" fmla="*/ 1041470 w 1266576"/>
                <a:gd name="connsiteY5042" fmla="*/ 1564201 h 1722677"/>
                <a:gd name="connsiteX5043" fmla="*/ 1045274 w 1266576"/>
                <a:gd name="connsiteY5043" fmla="*/ 1562863 h 1722677"/>
                <a:gd name="connsiteX5044" fmla="*/ 1043769 w 1266576"/>
                <a:gd name="connsiteY5044" fmla="*/ 1559603 h 1722677"/>
                <a:gd name="connsiteX5045" fmla="*/ 1037833 w 1266576"/>
                <a:gd name="connsiteY5045" fmla="*/ 1557261 h 1722677"/>
                <a:gd name="connsiteX5046" fmla="*/ 1023786 w 1266576"/>
                <a:gd name="connsiteY5046" fmla="*/ 1560564 h 1722677"/>
                <a:gd name="connsiteX5047" fmla="*/ 1023113 w 1266576"/>
                <a:gd name="connsiteY5047" fmla="*/ 1561814 h 1722677"/>
                <a:gd name="connsiteX5048" fmla="*/ 1024078 w 1266576"/>
                <a:gd name="connsiteY5048" fmla="*/ 1562529 h 1722677"/>
                <a:gd name="connsiteX5049" fmla="*/ 187853 w 1266576"/>
                <a:gd name="connsiteY5049" fmla="*/ 1043035 h 1722677"/>
                <a:gd name="connsiteX5050" fmla="*/ 193874 w 1266576"/>
                <a:gd name="connsiteY5050" fmla="*/ 1037516 h 1722677"/>
                <a:gd name="connsiteX5051" fmla="*/ 193330 w 1266576"/>
                <a:gd name="connsiteY5051" fmla="*/ 1035259 h 1722677"/>
                <a:gd name="connsiteX5052" fmla="*/ 191700 w 1266576"/>
                <a:gd name="connsiteY5052" fmla="*/ 1029029 h 1722677"/>
                <a:gd name="connsiteX5053" fmla="*/ 186892 w 1266576"/>
                <a:gd name="connsiteY5053" fmla="*/ 1033921 h 1722677"/>
                <a:gd name="connsiteX5054" fmla="*/ 184885 w 1266576"/>
                <a:gd name="connsiteY5054" fmla="*/ 1037140 h 1722677"/>
                <a:gd name="connsiteX5055" fmla="*/ 187937 w 1266576"/>
                <a:gd name="connsiteY5055" fmla="*/ 1043035 h 1722677"/>
                <a:gd name="connsiteX5056" fmla="*/ 180663 w 1266576"/>
                <a:gd name="connsiteY5056" fmla="*/ 931452 h 1722677"/>
                <a:gd name="connsiteX5057" fmla="*/ 179617 w 1266576"/>
                <a:gd name="connsiteY5057" fmla="*/ 928442 h 1722677"/>
                <a:gd name="connsiteX5058" fmla="*/ 173137 w 1266576"/>
                <a:gd name="connsiteY5058" fmla="*/ 915565 h 1722677"/>
                <a:gd name="connsiteX5059" fmla="*/ 172594 w 1266576"/>
                <a:gd name="connsiteY5059" fmla="*/ 915063 h 1722677"/>
                <a:gd name="connsiteX5060" fmla="*/ 171256 w 1266576"/>
                <a:gd name="connsiteY5060" fmla="*/ 915063 h 1722677"/>
                <a:gd name="connsiteX5061" fmla="*/ 167744 w 1266576"/>
                <a:gd name="connsiteY5061" fmla="*/ 923425 h 1722677"/>
                <a:gd name="connsiteX5062" fmla="*/ 168831 w 1266576"/>
                <a:gd name="connsiteY5062" fmla="*/ 926059 h 1722677"/>
                <a:gd name="connsiteX5063" fmla="*/ 173305 w 1266576"/>
                <a:gd name="connsiteY5063" fmla="*/ 928818 h 1722677"/>
                <a:gd name="connsiteX5064" fmla="*/ 180704 w 1266576"/>
                <a:gd name="connsiteY5064" fmla="*/ 931452 h 1722677"/>
                <a:gd name="connsiteX5065" fmla="*/ 165863 w 1266576"/>
                <a:gd name="connsiteY5065" fmla="*/ 874343 h 1722677"/>
                <a:gd name="connsiteX5066" fmla="*/ 164901 w 1266576"/>
                <a:gd name="connsiteY5066" fmla="*/ 870163 h 1722677"/>
                <a:gd name="connsiteX5067" fmla="*/ 151732 w 1266576"/>
                <a:gd name="connsiteY5067" fmla="*/ 842570 h 1722677"/>
                <a:gd name="connsiteX5068" fmla="*/ 149934 w 1266576"/>
                <a:gd name="connsiteY5068" fmla="*/ 841692 h 1722677"/>
                <a:gd name="connsiteX5069" fmla="*/ 149642 w 1266576"/>
                <a:gd name="connsiteY5069" fmla="*/ 843072 h 1722677"/>
                <a:gd name="connsiteX5070" fmla="*/ 157125 w 1266576"/>
                <a:gd name="connsiteY5070" fmla="*/ 862303 h 1722677"/>
                <a:gd name="connsiteX5071" fmla="*/ 165905 w 1266576"/>
                <a:gd name="connsiteY5071" fmla="*/ 874343 h 1722677"/>
                <a:gd name="connsiteX5072" fmla="*/ 170336 w 1266576"/>
                <a:gd name="connsiteY5072" fmla="*/ 935005 h 1722677"/>
                <a:gd name="connsiteX5073" fmla="*/ 174977 w 1266576"/>
                <a:gd name="connsiteY5073" fmla="*/ 946377 h 1722677"/>
                <a:gd name="connsiteX5074" fmla="*/ 177152 w 1266576"/>
                <a:gd name="connsiteY5074" fmla="*/ 946941 h 1722677"/>
                <a:gd name="connsiteX5075" fmla="*/ 177569 w 1266576"/>
                <a:gd name="connsiteY5075" fmla="*/ 946586 h 1722677"/>
                <a:gd name="connsiteX5076" fmla="*/ 179492 w 1266576"/>
                <a:gd name="connsiteY5076" fmla="*/ 944287 h 1722677"/>
                <a:gd name="connsiteX5077" fmla="*/ 177569 w 1266576"/>
                <a:gd name="connsiteY5077" fmla="*/ 935214 h 1722677"/>
                <a:gd name="connsiteX5078" fmla="*/ 172218 w 1266576"/>
                <a:gd name="connsiteY5078" fmla="*/ 932371 h 1722677"/>
                <a:gd name="connsiteX5079" fmla="*/ 170378 w 1266576"/>
                <a:gd name="connsiteY5079" fmla="*/ 935005 h 1722677"/>
                <a:gd name="connsiteX5080" fmla="*/ 176356 w 1266576"/>
                <a:gd name="connsiteY5080" fmla="*/ 912764 h 1722677"/>
                <a:gd name="connsiteX5081" fmla="*/ 184258 w 1266576"/>
                <a:gd name="connsiteY5081" fmla="*/ 928985 h 1722677"/>
                <a:gd name="connsiteX5082" fmla="*/ 185345 w 1266576"/>
                <a:gd name="connsiteY5082" fmla="*/ 929863 h 1722677"/>
                <a:gd name="connsiteX5083" fmla="*/ 186557 w 1266576"/>
                <a:gd name="connsiteY5083" fmla="*/ 929278 h 1722677"/>
                <a:gd name="connsiteX5084" fmla="*/ 189358 w 1266576"/>
                <a:gd name="connsiteY5084" fmla="*/ 922296 h 1722677"/>
                <a:gd name="connsiteX5085" fmla="*/ 187685 w 1266576"/>
                <a:gd name="connsiteY5085" fmla="*/ 917622 h 1722677"/>
                <a:gd name="connsiteX5086" fmla="*/ 187101 w 1266576"/>
                <a:gd name="connsiteY5086" fmla="*/ 917405 h 1722677"/>
                <a:gd name="connsiteX5087" fmla="*/ 176398 w 1266576"/>
                <a:gd name="connsiteY5087" fmla="*/ 912764 h 1722677"/>
                <a:gd name="connsiteX5088" fmla="*/ 51312 w 1266576"/>
                <a:gd name="connsiteY5088" fmla="*/ 887680 h 1722677"/>
                <a:gd name="connsiteX5089" fmla="*/ 51312 w 1266576"/>
                <a:gd name="connsiteY5089" fmla="*/ 890188 h 1722677"/>
                <a:gd name="connsiteX5090" fmla="*/ 52064 w 1266576"/>
                <a:gd name="connsiteY5090" fmla="*/ 892697 h 1722677"/>
                <a:gd name="connsiteX5091" fmla="*/ 53695 w 1266576"/>
                <a:gd name="connsiteY5091" fmla="*/ 890773 h 1722677"/>
                <a:gd name="connsiteX5092" fmla="*/ 57875 w 1266576"/>
                <a:gd name="connsiteY5092" fmla="*/ 877897 h 1722677"/>
                <a:gd name="connsiteX5093" fmla="*/ 58962 w 1266576"/>
                <a:gd name="connsiteY5093" fmla="*/ 872713 h 1722677"/>
                <a:gd name="connsiteX5094" fmla="*/ 56161 w 1266576"/>
                <a:gd name="connsiteY5094" fmla="*/ 869745 h 1722677"/>
                <a:gd name="connsiteX5095" fmla="*/ 53013 w 1266576"/>
                <a:gd name="connsiteY5095" fmla="*/ 871948 h 1722677"/>
                <a:gd name="connsiteX5096" fmla="*/ 52984 w 1266576"/>
                <a:gd name="connsiteY5096" fmla="*/ 872169 h 1722677"/>
                <a:gd name="connsiteX5097" fmla="*/ 51353 w 1266576"/>
                <a:gd name="connsiteY5097" fmla="*/ 887638 h 1722677"/>
                <a:gd name="connsiteX5098" fmla="*/ 132668 w 1266576"/>
                <a:gd name="connsiteY5098" fmla="*/ 1075101 h 1722677"/>
                <a:gd name="connsiteX5099" fmla="*/ 133044 w 1266576"/>
                <a:gd name="connsiteY5099" fmla="*/ 1076104 h 1722677"/>
                <a:gd name="connsiteX5100" fmla="*/ 150520 w 1266576"/>
                <a:gd name="connsiteY5100" fmla="*/ 1085469 h 1722677"/>
                <a:gd name="connsiteX5101" fmla="*/ 154073 w 1266576"/>
                <a:gd name="connsiteY5101" fmla="*/ 1083462 h 1722677"/>
                <a:gd name="connsiteX5102" fmla="*/ 152401 w 1266576"/>
                <a:gd name="connsiteY5102" fmla="*/ 1079992 h 1722677"/>
                <a:gd name="connsiteX5103" fmla="*/ 145879 w 1266576"/>
                <a:gd name="connsiteY5103" fmla="*/ 1077776 h 1722677"/>
                <a:gd name="connsiteX5104" fmla="*/ 132710 w 1266576"/>
                <a:gd name="connsiteY5104" fmla="*/ 1075059 h 1722677"/>
                <a:gd name="connsiteX5105" fmla="*/ 246676 w 1266576"/>
                <a:gd name="connsiteY5105" fmla="*/ 1114023 h 1722677"/>
                <a:gd name="connsiteX5106" fmla="*/ 245004 w 1266576"/>
                <a:gd name="connsiteY5106" fmla="*/ 1099892 h 1722677"/>
                <a:gd name="connsiteX5107" fmla="*/ 243499 w 1266576"/>
                <a:gd name="connsiteY5107" fmla="*/ 1097635 h 1722677"/>
                <a:gd name="connsiteX5108" fmla="*/ 242161 w 1266576"/>
                <a:gd name="connsiteY5108" fmla="*/ 1099391 h 1722677"/>
                <a:gd name="connsiteX5109" fmla="*/ 239360 w 1266576"/>
                <a:gd name="connsiteY5109" fmla="*/ 1108839 h 1722677"/>
                <a:gd name="connsiteX5110" fmla="*/ 241492 w 1266576"/>
                <a:gd name="connsiteY5110" fmla="*/ 1114023 h 1722677"/>
                <a:gd name="connsiteX5111" fmla="*/ 244084 w 1266576"/>
                <a:gd name="connsiteY5111" fmla="*/ 1115612 h 1722677"/>
                <a:gd name="connsiteX5112" fmla="*/ 246369 w 1266576"/>
                <a:gd name="connsiteY5112" fmla="*/ 1115302 h 1722677"/>
                <a:gd name="connsiteX5113" fmla="*/ 246676 w 1266576"/>
                <a:gd name="connsiteY5113" fmla="*/ 1114023 h 1722677"/>
                <a:gd name="connsiteX5114" fmla="*/ 21712 w 1266576"/>
                <a:gd name="connsiteY5114" fmla="*/ 962264 h 1722677"/>
                <a:gd name="connsiteX5115" fmla="*/ 20374 w 1266576"/>
                <a:gd name="connsiteY5115" fmla="*/ 962055 h 1722677"/>
                <a:gd name="connsiteX5116" fmla="*/ 16194 w 1266576"/>
                <a:gd name="connsiteY5116" fmla="*/ 974806 h 1722677"/>
                <a:gd name="connsiteX5117" fmla="*/ 19789 w 1266576"/>
                <a:gd name="connsiteY5117" fmla="*/ 978986 h 1722677"/>
                <a:gd name="connsiteX5118" fmla="*/ 21336 w 1266576"/>
                <a:gd name="connsiteY5118" fmla="*/ 978986 h 1722677"/>
                <a:gd name="connsiteX5119" fmla="*/ 23970 w 1266576"/>
                <a:gd name="connsiteY5119" fmla="*/ 976227 h 1722677"/>
                <a:gd name="connsiteX5120" fmla="*/ 21712 w 1266576"/>
                <a:gd name="connsiteY5120" fmla="*/ 962264 h 1722677"/>
                <a:gd name="connsiteX5121" fmla="*/ 790168 w 1266576"/>
                <a:gd name="connsiteY5121" fmla="*/ 1107585 h 1722677"/>
                <a:gd name="connsiteX5122" fmla="*/ 784524 w 1266576"/>
                <a:gd name="connsiteY5122" fmla="*/ 1108254 h 1722677"/>
                <a:gd name="connsiteX5123" fmla="*/ 783771 w 1266576"/>
                <a:gd name="connsiteY5123" fmla="*/ 1109341 h 1722677"/>
                <a:gd name="connsiteX5124" fmla="*/ 784524 w 1266576"/>
                <a:gd name="connsiteY5124" fmla="*/ 1110470 h 1722677"/>
                <a:gd name="connsiteX5125" fmla="*/ 797484 w 1266576"/>
                <a:gd name="connsiteY5125" fmla="*/ 1114650 h 1722677"/>
                <a:gd name="connsiteX5126" fmla="*/ 801665 w 1266576"/>
                <a:gd name="connsiteY5126" fmla="*/ 1115110 h 1722677"/>
                <a:gd name="connsiteX5127" fmla="*/ 800703 w 1266576"/>
                <a:gd name="connsiteY5127" fmla="*/ 1110344 h 1722677"/>
                <a:gd name="connsiteX5128" fmla="*/ 796522 w 1266576"/>
                <a:gd name="connsiteY5128" fmla="*/ 1107794 h 1722677"/>
                <a:gd name="connsiteX5129" fmla="*/ 195755 w 1266576"/>
                <a:gd name="connsiteY5129" fmla="*/ 951937 h 1722677"/>
                <a:gd name="connsiteX5130" fmla="*/ 193121 w 1266576"/>
                <a:gd name="connsiteY5130" fmla="*/ 931577 h 1722677"/>
                <a:gd name="connsiteX5131" fmla="*/ 192703 w 1266576"/>
                <a:gd name="connsiteY5131" fmla="*/ 930950 h 1722677"/>
                <a:gd name="connsiteX5132" fmla="*/ 191407 w 1266576"/>
                <a:gd name="connsiteY5132" fmla="*/ 930950 h 1722677"/>
                <a:gd name="connsiteX5133" fmla="*/ 188982 w 1266576"/>
                <a:gd name="connsiteY5133" fmla="*/ 938643 h 1722677"/>
                <a:gd name="connsiteX5134" fmla="*/ 195755 w 1266576"/>
                <a:gd name="connsiteY5134" fmla="*/ 951937 h 1722677"/>
                <a:gd name="connsiteX5135" fmla="*/ 249226 w 1266576"/>
                <a:gd name="connsiteY5135" fmla="*/ 1137142 h 1722677"/>
                <a:gd name="connsiteX5136" fmla="*/ 248641 w 1266576"/>
                <a:gd name="connsiteY5136" fmla="*/ 1137393 h 1722677"/>
                <a:gd name="connsiteX5137" fmla="*/ 244460 w 1266576"/>
                <a:gd name="connsiteY5137" fmla="*/ 1153322 h 1722677"/>
                <a:gd name="connsiteX5138" fmla="*/ 247888 w 1266576"/>
                <a:gd name="connsiteY5138" fmla="*/ 1156583 h 1722677"/>
                <a:gd name="connsiteX5139" fmla="*/ 250881 w 1266576"/>
                <a:gd name="connsiteY5139" fmla="*/ 1154676 h 1722677"/>
                <a:gd name="connsiteX5140" fmla="*/ 250940 w 1266576"/>
                <a:gd name="connsiteY5140" fmla="*/ 1154116 h 1722677"/>
                <a:gd name="connsiteX5141" fmla="*/ 250940 w 1266576"/>
                <a:gd name="connsiteY5141" fmla="*/ 1151858 h 1722677"/>
                <a:gd name="connsiteX5142" fmla="*/ 249226 w 1266576"/>
                <a:gd name="connsiteY5142" fmla="*/ 1137142 h 1722677"/>
                <a:gd name="connsiteX5143" fmla="*/ 1210998 w 1266576"/>
                <a:gd name="connsiteY5143" fmla="*/ 937890 h 1722677"/>
                <a:gd name="connsiteX5144" fmla="*/ 1209911 w 1266576"/>
                <a:gd name="connsiteY5144" fmla="*/ 936552 h 1722677"/>
                <a:gd name="connsiteX5145" fmla="*/ 1208866 w 1266576"/>
                <a:gd name="connsiteY5145" fmla="*/ 937514 h 1722677"/>
                <a:gd name="connsiteX5146" fmla="*/ 1206733 w 1266576"/>
                <a:gd name="connsiteY5146" fmla="*/ 943994 h 1722677"/>
                <a:gd name="connsiteX5147" fmla="*/ 1202135 w 1266576"/>
                <a:gd name="connsiteY5147" fmla="*/ 966193 h 1722677"/>
                <a:gd name="connsiteX5148" fmla="*/ 1202135 w 1266576"/>
                <a:gd name="connsiteY5148" fmla="*/ 968451 h 1722677"/>
                <a:gd name="connsiteX5149" fmla="*/ 1202553 w 1266576"/>
                <a:gd name="connsiteY5149" fmla="*/ 969036 h 1722677"/>
                <a:gd name="connsiteX5150" fmla="*/ 1203222 w 1266576"/>
                <a:gd name="connsiteY5150" fmla="*/ 969036 h 1722677"/>
                <a:gd name="connsiteX5151" fmla="*/ 1204183 w 1266576"/>
                <a:gd name="connsiteY5151" fmla="*/ 967030 h 1722677"/>
                <a:gd name="connsiteX5152" fmla="*/ 1210412 w 1266576"/>
                <a:gd name="connsiteY5152" fmla="*/ 941945 h 1722677"/>
                <a:gd name="connsiteX5153" fmla="*/ 1210998 w 1266576"/>
                <a:gd name="connsiteY5153" fmla="*/ 937890 h 1722677"/>
                <a:gd name="connsiteX5154" fmla="*/ 760401 w 1266576"/>
                <a:gd name="connsiteY5154" fmla="*/ 1126022 h 1722677"/>
                <a:gd name="connsiteX5155" fmla="*/ 774741 w 1266576"/>
                <a:gd name="connsiteY5155" fmla="*/ 1124517 h 1722677"/>
                <a:gd name="connsiteX5156" fmla="*/ 788370 w 1266576"/>
                <a:gd name="connsiteY5156" fmla="*/ 1123095 h 1722677"/>
                <a:gd name="connsiteX5157" fmla="*/ 796230 w 1266576"/>
                <a:gd name="connsiteY5157" fmla="*/ 1120503 h 1722677"/>
                <a:gd name="connsiteX5158" fmla="*/ 796564 w 1266576"/>
                <a:gd name="connsiteY5158" fmla="*/ 1119207 h 1722677"/>
                <a:gd name="connsiteX5159" fmla="*/ 795435 w 1266576"/>
                <a:gd name="connsiteY5159" fmla="*/ 1118413 h 1722677"/>
                <a:gd name="connsiteX5160" fmla="*/ 790001 w 1266576"/>
                <a:gd name="connsiteY5160" fmla="*/ 1120545 h 1722677"/>
                <a:gd name="connsiteX5161" fmla="*/ 777918 w 1266576"/>
                <a:gd name="connsiteY5161" fmla="*/ 1122134 h 1722677"/>
                <a:gd name="connsiteX5162" fmla="*/ 760401 w 1266576"/>
                <a:gd name="connsiteY5162" fmla="*/ 1125896 h 1722677"/>
                <a:gd name="connsiteX5163" fmla="*/ 238315 w 1266576"/>
                <a:gd name="connsiteY5163" fmla="*/ 1072383 h 1722677"/>
                <a:gd name="connsiteX5164" fmla="*/ 238315 w 1266576"/>
                <a:gd name="connsiteY5164" fmla="*/ 1097886 h 1722677"/>
                <a:gd name="connsiteX5165" fmla="*/ 238315 w 1266576"/>
                <a:gd name="connsiteY5165" fmla="*/ 1072383 h 1722677"/>
                <a:gd name="connsiteX5166" fmla="*/ 39773 w 1266576"/>
                <a:gd name="connsiteY5166" fmla="*/ 904821 h 1722677"/>
                <a:gd name="connsiteX5167" fmla="*/ 49848 w 1266576"/>
                <a:gd name="connsiteY5167" fmla="*/ 929111 h 1722677"/>
                <a:gd name="connsiteX5168" fmla="*/ 39773 w 1266576"/>
                <a:gd name="connsiteY5168" fmla="*/ 904821 h 1722677"/>
                <a:gd name="connsiteX5169" fmla="*/ 100560 w 1266576"/>
                <a:gd name="connsiteY5169" fmla="*/ 1116448 h 1722677"/>
                <a:gd name="connsiteX5170" fmla="*/ 100017 w 1266576"/>
                <a:gd name="connsiteY5170" fmla="*/ 1116866 h 1722677"/>
                <a:gd name="connsiteX5171" fmla="*/ 100017 w 1266576"/>
                <a:gd name="connsiteY5171" fmla="*/ 1117535 h 1722677"/>
                <a:gd name="connsiteX5172" fmla="*/ 112015 w 1266576"/>
                <a:gd name="connsiteY5172" fmla="*/ 1132042 h 1722677"/>
                <a:gd name="connsiteX5173" fmla="*/ 112642 w 1266576"/>
                <a:gd name="connsiteY5173" fmla="*/ 1132460 h 1722677"/>
                <a:gd name="connsiteX5174" fmla="*/ 115025 w 1266576"/>
                <a:gd name="connsiteY5174" fmla="*/ 1131373 h 1722677"/>
                <a:gd name="connsiteX5175" fmla="*/ 114106 w 1266576"/>
                <a:gd name="connsiteY5175" fmla="*/ 1127192 h 1722677"/>
                <a:gd name="connsiteX5176" fmla="*/ 101355 w 1266576"/>
                <a:gd name="connsiteY5176" fmla="*/ 1116615 h 1722677"/>
                <a:gd name="connsiteX5177" fmla="*/ 100560 w 1266576"/>
                <a:gd name="connsiteY5177" fmla="*/ 1116448 h 1722677"/>
                <a:gd name="connsiteX5178" fmla="*/ 244669 w 1266576"/>
                <a:gd name="connsiteY5178" fmla="*/ 1177152 h 1722677"/>
                <a:gd name="connsiteX5179" fmla="*/ 249770 w 1266576"/>
                <a:gd name="connsiteY5179" fmla="*/ 1164902 h 1722677"/>
                <a:gd name="connsiteX5180" fmla="*/ 245380 w 1266576"/>
                <a:gd name="connsiteY5180" fmla="*/ 1160303 h 1722677"/>
                <a:gd name="connsiteX5181" fmla="*/ 243248 w 1266576"/>
                <a:gd name="connsiteY5181" fmla="*/ 1161934 h 1722677"/>
                <a:gd name="connsiteX5182" fmla="*/ 244669 w 1266576"/>
                <a:gd name="connsiteY5182" fmla="*/ 1177152 h 1722677"/>
                <a:gd name="connsiteX5183" fmla="*/ 951209 w 1266576"/>
                <a:gd name="connsiteY5183" fmla="*/ 1491959 h 1722677"/>
                <a:gd name="connsiteX5184" fmla="*/ 951209 w 1266576"/>
                <a:gd name="connsiteY5184" fmla="*/ 1491248 h 1722677"/>
                <a:gd name="connsiteX5185" fmla="*/ 923867 w 1266576"/>
                <a:gd name="connsiteY5185" fmla="*/ 1491248 h 1722677"/>
                <a:gd name="connsiteX5186" fmla="*/ 918641 w 1266576"/>
                <a:gd name="connsiteY5186" fmla="*/ 1492001 h 1722677"/>
                <a:gd name="connsiteX5187" fmla="*/ 913122 w 1266576"/>
                <a:gd name="connsiteY5187" fmla="*/ 1494258 h 1722677"/>
                <a:gd name="connsiteX5188" fmla="*/ 1231567 w 1266576"/>
                <a:gd name="connsiteY5188" fmla="*/ 941151 h 1722677"/>
                <a:gd name="connsiteX5189" fmla="*/ 1232821 w 1266576"/>
                <a:gd name="connsiteY5189" fmla="*/ 936970 h 1722677"/>
                <a:gd name="connsiteX5190" fmla="*/ 1234242 w 1266576"/>
                <a:gd name="connsiteY5190" fmla="*/ 919453 h 1722677"/>
                <a:gd name="connsiteX5191" fmla="*/ 1234786 w 1266576"/>
                <a:gd name="connsiteY5191" fmla="*/ 905699 h 1722677"/>
                <a:gd name="connsiteX5192" fmla="*/ 1233782 w 1266576"/>
                <a:gd name="connsiteY5192" fmla="*/ 904026 h 1722677"/>
                <a:gd name="connsiteX5193" fmla="*/ 1232779 w 1266576"/>
                <a:gd name="connsiteY5193" fmla="*/ 905949 h 1722677"/>
                <a:gd name="connsiteX5194" fmla="*/ 1232779 w 1266576"/>
                <a:gd name="connsiteY5194" fmla="*/ 909001 h 1722677"/>
                <a:gd name="connsiteX5195" fmla="*/ 1231776 w 1266576"/>
                <a:gd name="connsiteY5195" fmla="*/ 941151 h 1722677"/>
                <a:gd name="connsiteX5196" fmla="*/ 99306 w 1266576"/>
                <a:gd name="connsiteY5196" fmla="*/ 1053236 h 1722677"/>
                <a:gd name="connsiteX5197" fmla="*/ 99306 w 1266576"/>
                <a:gd name="connsiteY5197" fmla="*/ 1052567 h 1722677"/>
                <a:gd name="connsiteX5198" fmla="*/ 94164 w 1266576"/>
                <a:gd name="connsiteY5198" fmla="*/ 1040861 h 1722677"/>
                <a:gd name="connsiteX5199" fmla="*/ 91028 w 1266576"/>
                <a:gd name="connsiteY5199" fmla="*/ 1040443 h 1722677"/>
                <a:gd name="connsiteX5200" fmla="*/ 89858 w 1266576"/>
                <a:gd name="connsiteY5200" fmla="*/ 1041362 h 1722677"/>
                <a:gd name="connsiteX5201" fmla="*/ 89481 w 1266576"/>
                <a:gd name="connsiteY5201" fmla="*/ 1045250 h 1722677"/>
                <a:gd name="connsiteX5202" fmla="*/ 98052 w 1266576"/>
                <a:gd name="connsiteY5202" fmla="*/ 1053612 h 1722677"/>
                <a:gd name="connsiteX5203" fmla="*/ 98763 w 1266576"/>
                <a:gd name="connsiteY5203" fmla="*/ 1053612 h 1722677"/>
                <a:gd name="connsiteX5204" fmla="*/ 99306 w 1266576"/>
                <a:gd name="connsiteY5204" fmla="*/ 1053236 h 1722677"/>
                <a:gd name="connsiteX5205" fmla="*/ 1006519 w 1266576"/>
                <a:gd name="connsiteY5205" fmla="*/ 1387358 h 1722677"/>
                <a:gd name="connsiteX5206" fmla="*/ 1001879 w 1266576"/>
                <a:gd name="connsiteY5206" fmla="*/ 1385894 h 1722677"/>
                <a:gd name="connsiteX5207" fmla="*/ 992890 w 1266576"/>
                <a:gd name="connsiteY5207" fmla="*/ 1385100 h 1722677"/>
                <a:gd name="connsiteX5208" fmla="*/ 983358 w 1266576"/>
                <a:gd name="connsiteY5208" fmla="*/ 1387107 h 1722677"/>
                <a:gd name="connsiteX5209" fmla="*/ 982898 w 1266576"/>
                <a:gd name="connsiteY5209" fmla="*/ 1388277 h 1722677"/>
                <a:gd name="connsiteX5210" fmla="*/ 983358 w 1266576"/>
                <a:gd name="connsiteY5210" fmla="*/ 1388737 h 1722677"/>
                <a:gd name="connsiteX5211" fmla="*/ 987079 w 1266576"/>
                <a:gd name="connsiteY5211" fmla="*/ 1389113 h 1722677"/>
                <a:gd name="connsiteX5212" fmla="*/ 1006645 w 1266576"/>
                <a:gd name="connsiteY5212" fmla="*/ 1387399 h 1722677"/>
                <a:gd name="connsiteX5213" fmla="*/ 1082316 w 1266576"/>
                <a:gd name="connsiteY5213" fmla="*/ 1395719 h 1722677"/>
                <a:gd name="connsiteX5214" fmla="*/ 1072867 w 1266576"/>
                <a:gd name="connsiteY5214" fmla="*/ 1388152 h 1722677"/>
                <a:gd name="connsiteX5215" fmla="*/ 1070191 w 1266576"/>
                <a:gd name="connsiteY5215" fmla="*/ 1388152 h 1722677"/>
                <a:gd name="connsiteX5216" fmla="*/ 1068728 w 1266576"/>
                <a:gd name="connsiteY5216" fmla="*/ 1391413 h 1722677"/>
                <a:gd name="connsiteX5217" fmla="*/ 1071153 w 1266576"/>
                <a:gd name="connsiteY5217" fmla="*/ 1393796 h 1722677"/>
                <a:gd name="connsiteX5218" fmla="*/ 1082441 w 1266576"/>
                <a:gd name="connsiteY5218" fmla="*/ 1395719 h 1722677"/>
                <a:gd name="connsiteX5219" fmla="*/ 22841 w 1266576"/>
                <a:gd name="connsiteY5219" fmla="*/ 872922 h 1722677"/>
                <a:gd name="connsiteX5220" fmla="*/ 23802 w 1266576"/>
                <a:gd name="connsiteY5220" fmla="*/ 873465 h 1722677"/>
                <a:gd name="connsiteX5221" fmla="*/ 36595 w 1266576"/>
                <a:gd name="connsiteY5221" fmla="*/ 865104 h 1722677"/>
                <a:gd name="connsiteX5222" fmla="*/ 35801 w 1266576"/>
                <a:gd name="connsiteY5222" fmla="*/ 862094 h 1722677"/>
                <a:gd name="connsiteX5223" fmla="*/ 31620 w 1266576"/>
                <a:gd name="connsiteY5223" fmla="*/ 862470 h 1722677"/>
                <a:gd name="connsiteX5224" fmla="*/ 29446 w 1266576"/>
                <a:gd name="connsiteY5224" fmla="*/ 864644 h 1722677"/>
                <a:gd name="connsiteX5225" fmla="*/ 22841 w 1266576"/>
                <a:gd name="connsiteY5225" fmla="*/ 872922 h 1722677"/>
                <a:gd name="connsiteX5226" fmla="*/ 161557 w 1266576"/>
                <a:gd name="connsiteY5226" fmla="*/ 1019790 h 1722677"/>
                <a:gd name="connsiteX5227" fmla="*/ 178280 w 1266576"/>
                <a:gd name="connsiteY5227" fmla="*/ 1018578 h 1722677"/>
                <a:gd name="connsiteX5228" fmla="*/ 180913 w 1266576"/>
                <a:gd name="connsiteY5228" fmla="*/ 1017491 h 1722677"/>
                <a:gd name="connsiteX5229" fmla="*/ 181248 w 1266576"/>
                <a:gd name="connsiteY5229" fmla="*/ 1016111 h 1722677"/>
                <a:gd name="connsiteX5230" fmla="*/ 180537 w 1266576"/>
                <a:gd name="connsiteY5230" fmla="*/ 1014899 h 1722677"/>
                <a:gd name="connsiteX5231" fmla="*/ 178280 w 1266576"/>
                <a:gd name="connsiteY5231" fmla="*/ 1014899 h 1722677"/>
                <a:gd name="connsiteX5232" fmla="*/ 161264 w 1266576"/>
                <a:gd name="connsiteY5232" fmla="*/ 1018745 h 1722677"/>
                <a:gd name="connsiteX5233" fmla="*/ 160804 w 1266576"/>
                <a:gd name="connsiteY5233" fmla="*/ 1019247 h 1722677"/>
                <a:gd name="connsiteX5234" fmla="*/ 1149709 w 1266576"/>
                <a:gd name="connsiteY5234" fmla="*/ 1420260 h 1722677"/>
                <a:gd name="connsiteX5235" fmla="*/ 1143187 w 1266576"/>
                <a:gd name="connsiteY5235" fmla="*/ 1418169 h 1722677"/>
                <a:gd name="connsiteX5236" fmla="*/ 1139006 w 1266576"/>
                <a:gd name="connsiteY5236" fmla="*/ 1420511 h 1722677"/>
                <a:gd name="connsiteX5237" fmla="*/ 1138128 w 1266576"/>
                <a:gd name="connsiteY5237" fmla="*/ 1423353 h 1722677"/>
                <a:gd name="connsiteX5238" fmla="*/ 1139269 w 1266576"/>
                <a:gd name="connsiteY5238" fmla="*/ 1425427 h 1722677"/>
                <a:gd name="connsiteX5239" fmla="*/ 1140386 w 1266576"/>
                <a:gd name="connsiteY5239" fmla="*/ 1425360 h 1722677"/>
                <a:gd name="connsiteX5240" fmla="*/ 1149709 w 1266576"/>
                <a:gd name="connsiteY5240" fmla="*/ 1420260 h 1722677"/>
                <a:gd name="connsiteX5241" fmla="*/ 101146 w 1266576"/>
                <a:gd name="connsiteY5241" fmla="*/ 1045710 h 1722677"/>
                <a:gd name="connsiteX5242" fmla="*/ 104406 w 1266576"/>
                <a:gd name="connsiteY5242" fmla="*/ 1055075 h 1722677"/>
                <a:gd name="connsiteX5243" fmla="*/ 106204 w 1266576"/>
                <a:gd name="connsiteY5243" fmla="*/ 1058336 h 1722677"/>
                <a:gd name="connsiteX5244" fmla="*/ 107500 w 1266576"/>
                <a:gd name="connsiteY5244" fmla="*/ 1058629 h 1722677"/>
                <a:gd name="connsiteX5245" fmla="*/ 109173 w 1266576"/>
                <a:gd name="connsiteY5245" fmla="*/ 1052400 h 1722677"/>
                <a:gd name="connsiteX5246" fmla="*/ 101146 w 1266576"/>
                <a:gd name="connsiteY5246" fmla="*/ 1045710 h 1722677"/>
                <a:gd name="connsiteX5247" fmla="*/ 133253 w 1266576"/>
                <a:gd name="connsiteY5247" fmla="*/ 1129325 h 1722677"/>
                <a:gd name="connsiteX5248" fmla="*/ 122676 w 1266576"/>
                <a:gd name="connsiteY5248" fmla="*/ 1129325 h 1722677"/>
                <a:gd name="connsiteX5249" fmla="*/ 119164 w 1266576"/>
                <a:gd name="connsiteY5249" fmla="*/ 1131749 h 1722677"/>
                <a:gd name="connsiteX5250" fmla="*/ 119164 w 1266576"/>
                <a:gd name="connsiteY5250" fmla="*/ 1133923 h 1722677"/>
                <a:gd name="connsiteX5251" fmla="*/ 121004 w 1266576"/>
                <a:gd name="connsiteY5251" fmla="*/ 1134801 h 1722677"/>
                <a:gd name="connsiteX5252" fmla="*/ 133253 w 1266576"/>
                <a:gd name="connsiteY5252" fmla="*/ 1129492 h 1722677"/>
                <a:gd name="connsiteX5253" fmla="*/ 81496 w 1266576"/>
                <a:gd name="connsiteY5253" fmla="*/ 1029907 h 1722677"/>
                <a:gd name="connsiteX5254" fmla="*/ 80618 w 1266576"/>
                <a:gd name="connsiteY5254" fmla="*/ 1022340 h 1722677"/>
                <a:gd name="connsiteX5255" fmla="*/ 77148 w 1266576"/>
                <a:gd name="connsiteY5255" fmla="*/ 1021086 h 1722677"/>
                <a:gd name="connsiteX5256" fmla="*/ 74723 w 1266576"/>
                <a:gd name="connsiteY5256" fmla="*/ 1024389 h 1722677"/>
                <a:gd name="connsiteX5257" fmla="*/ 80075 w 1266576"/>
                <a:gd name="connsiteY5257" fmla="*/ 1032332 h 1722677"/>
                <a:gd name="connsiteX5258" fmla="*/ 81204 w 1266576"/>
                <a:gd name="connsiteY5258" fmla="*/ 1031914 h 1722677"/>
                <a:gd name="connsiteX5259" fmla="*/ 81496 w 1266576"/>
                <a:gd name="connsiteY5259" fmla="*/ 1029907 h 1722677"/>
                <a:gd name="connsiteX5260" fmla="*/ 990842 w 1266576"/>
                <a:gd name="connsiteY5260" fmla="*/ 1496139 h 1722677"/>
                <a:gd name="connsiteX5261" fmla="*/ 988835 w 1266576"/>
                <a:gd name="connsiteY5261" fmla="*/ 1494425 h 1722677"/>
                <a:gd name="connsiteX5262" fmla="*/ 980724 w 1266576"/>
                <a:gd name="connsiteY5262" fmla="*/ 1495011 h 1722677"/>
                <a:gd name="connsiteX5263" fmla="*/ 979763 w 1266576"/>
                <a:gd name="connsiteY5263" fmla="*/ 1496056 h 1722677"/>
                <a:gd name="connsiteX5264" fmla="*/ 980432 w 1266576"/>
                <a:gd name="connsiteY5264" fmla="*/ 1497268 h 1722677"/>
                <a:gd name="connsiteX5265" fmla="*/ 987079 w 1266576"/>
                <a:gd name="connsiteY5265" fmla="*/ 1500738 h 1722677"/>
                <a:gd name="connsiteX5266" fmla="*/ 989884 w 1266576"/>
                <a:gd name="connsiteY5266" fmla="*/ 1499806 h 1722677"/>
                <a:gd name="connsiteX5267" fmla="*/ 990047 w 1266576"/>
                <a:gd name="connsiteY5267" fmla="*/ 1499359 h 1722677"/>
                <a:gd name="connsiteX5268" fmla="*/ 990842 w 1266576"/>
                <a:gd name="connsiteY5268" fmla="*/ 1496139 h 1722677"/>
                <a:gd name="connsiteX5269" fmla="*/ 100978 w 1266576"/>
                <a:gd name="connsiteY5269" fmla="*/ 1007248 h 1722677"/>
                <a:gd name="connsiteX5270" fmla="*/ 90903 w 1266576"/>
                <a:gd name="connsiteY5270" fmla="*/ 1005659 h 1722677"/>
                <a:gd name="connsiteX5271" fmla="*/ 87057 w 1266576"/>
                <a:gd name="connsiteY5271" fmla="*/ 1009338 h 1722677"/>
                <a:gd name="connsiteX5272" fmla="*/ 88403 w 1266576"/>
                <a:gd name="connsiteY5272" fmla="*/ 1011353 h 1722677"/>
                <a:gd name="connsiteX5273" fmla="*/ 88771 w 1266576"/>
                <a:gd name="connsiteY5273" fmla="*/ 1011387 h 1722677"/>
                <a:gd name="connsiteX5274" fmla="*/ 100978 w 1266576"/>
                <a:gd name="connsiteY5274" fmla="*/ 1007248 h 1722677"/>
                <a:gd name="connsiteX5275" fmla="*/ 847987 w 1266576"/>
                <a:gd name="connsiteY5275" fmla="*/ 1519510 h 1722677"/>
                <a:gd name="connsiteX5276" fmla="*/ 845311 w 1266576"/>
                <a:gd name="connsiteY5276" fmla="*/ 1509810 h 1722677"/>
                <a:gd name="connsiteX5277" fmla="*/ 843321 w 1266576"/>
                <a:gd name="connsiteY5277" fmla="*/ 1508899 h 1722677"/>
                <a:gd name="connsiteX5278" fmla="*/ 842845 w 1266576"/>
                <a:gd name="connsiteY5278" fmla="*/ 1509183 h 1722677"/>
                <a:gd name="connsiteX5279" fmla="*/ 840336 w 1266576"/>
                <a:gd name="connsiteY5279" fmla="*/ 1511984 h 1722677"/>
                <a:gd name="connsiteX5280" fmla="*/ 840796 w 1266576"/>
                <a:gd name="connsiteY5280" fmla="*/ 1515789 h 1722677"/>
                <a:gd name="connsiteX5281" fmla="*/ 847987 w 1266576"/>
                <a:gd name="connsiteY5281" fmla="*/ 1519510 h 1722677"/>
                <a:gd name="connsiteX5282" fmla="*/ 1125795 w 1266576"/>
                <a:gd name="connsiteY5282" fmla="*/ 1442543 h 1722677"/>
                <a:gd name="connsiteX5283" fmla="*/ 1123830 w 1266576"/>
                <a:gd name="connsiteY5283" fmla="*/ 1464366 h 1722677"/>
                <a:gd name="connsiteX5284" fmla="*/ 1125795 w 1266576"/>
                <a:gd name="connsiteY5284" fmla="*/ 1442543 h 1722677"/>
                <a:gd name="connsiteX5285" fmla="*/ 813245 w 1266576"/>
                <a:gd name="connsiteY5285" fmla="*/ 1053737 h 1722677"/>
                <a:gd name="connsiteX5286" fmla="*/ 825453 w 1266576"/>
                <a:gd name="connsiteY5286" fmla="*/ 1053737 h 1722677"/>
                <a:gd name="connsiteX5287" fmla="*/ 829216 w 1266576"/>
                <a:gd name="connsiteY5287" fmla="*/ 1051313 h 1722677"/>
                <a:gd name="connsiteX5288" fmla="*/ 825411 w 1266576"/>
                <a:gd name="connsiteY5288" fmla="*/ 1049807 h 1722677"/>
                <a:gd name="connsiteX5289" fmla="*/ 813245 w 1266576"/>
                <a:gd name="connsiteY5289" fmla="*/ 1053946 h 1722677"/>
                <a:gd name="connsiteX5290" fmla="*/ 69665 w 1266576"/>
                <a:gd name="connsiteY5290" fmla="*/ 1009087 h 1722677"/>
                <a:gd name="connsiteX5291" fmla="*/ 70668 w 1266576"/>
                <a:gd name="connsiteY5291" fmla="*/ 1008335 h 1722677"/>
                <a:gd name="connsiteX5292" fmla="*/ 72257 w 1266576"/>
                <a:gd name="connsiteY5292" fmla="*/ 999346 h 1722677"/>
                <a:gd name="connsiteX5293" fmla="*/ 69916 w 1266576"/>
                <a:gd name="connsiteY5293" fmla="*/ 997089 h 1722677"/>
                <a:gd name="connsiteX5294" fmla="*/ 67658 w 1266576"/>
                <a:gd name="connsiteY5294" fmla="*/ 997340 h 1722677"/>
                <a:gd name="connsiteX5295" fmla="*/ 65863 w 1266576"/>
                <a:gd name="connsiteY5295" fmla="*/ 999764 h 1722677"/>
                <a:gd name="connsiteX5296" fmla="*/ 65986 w 1266576"/>
                <a:gd name="connsiteY5296" fmla="*/ 1000224 h 1722677"/>
                <a:gd name="connsiteX5297" fmla="*/ 68536 w 1266576"/>
                <a:gd name="connsiteY5297" fmla="*/ 1008168 h 1722677"/>
                <a:gd name="connsiteX5298" fmla="*/ 69665 w 1266576"/>
                <a:gd name="connsiteY5298" fmla="*/ 1009087 h 1722677"/>
                <a:gd name="connsiteX5299" fmla="*/ 704045 w 1266576"/>
                <a:gd name="connsiteY5299" fmla="*/ 1090862 h 1722677"/>
                <a:gd name="connsiteX5300" fmla="*/ 702582 w 1266576"/>
                <a:gd name="connsiteY5300" fmla="*/ 1087601 h 1722677"/>
                <a:gd name="connsiteX5301" fmla="*/ 696980 w 1266576"/>
                <a:gd name="connsiteY5301" fmla="*/ 1086096 h 1722677"/>
                <a:gd name="connsiteX5302" fmla="*/ 695140 w 1266576"/>
                <a:gd name="connsiteY5302" fmla="*/ 1087434 h 1722677"/>
                <a:gd name="connsiteX5303" fmla="*/ 695140 w 1266576"/>
                <a:gd name="connsiteY5303" fmla="*/ 1089942 h 1722677"/>
                <a:gd name="connsiteX5304" fmla="*/ 702373 w 1266576"/>
                <a:gd name="connsiteY5304" fmla="*/ 1091782 h 1722677"/>
                <a:gd name="connsiteX5305" fmla="*/ 704045 w 1266576"/>
                <a:gd name="connsiteY5305" fmla="*/ 1090862 h 1722677"/>
                <a:gd name="connsiteX5306" fmla="*/ 71086 w 1266576"/>
                <a:gd name="connsiteY5306" fmla="*/ 874594 h 1722677"/>
                <a:gd name="connsiteX5307" fmla="*/ 69456 w 1266576"/>
                <a:gd name="connsiteY5307" fmla="*/ 875389 h 1722677"/>
                <a:gd name="connsiteX5308" fmla="*/ 69456 w 1266576"/>
                <a:gd name="connsiteY5308" fmla="*/ 876810 h 1722677"/>
                <a:gd name="connsiteX5309" fmla="*/ 73177 w 1266576"/>
                <a:gd name="connsiteY5309" fmla="*/ 881618 h 1722677"/>
                <a:gd name="connsiteX5310" fmla="*/ 77148 w 1266576"/>
                <a:gd name="connsiteY5310" fmla="*/ 881032 h 1722677"/>
                <a:gd name="connsiteX5311" fmla="*/ 75560 w 1266576"/>
                <a:gd name="connsiteY5311" fmla="*/ 876183 h 1722677"/>
                <a:gd name="connsiteX5312" fmla="*/ 71086 w 1266576"/>
                <a:gd name="connsiteY5312" fmla="*/ 874594 h 1722677"/>
                <a:gd name="connsiteX5313" fmla="*/ 59213 w 1266576"/>
                <a:gd name="connsiteY5313" fmla="*/ 962389 h 1722677"/>
                <a:gd name="connsiteX5314" fmla="*/ 59213 w 1266576"/>
                <a:gd name="connsiteY5314" fmla="*/ 969203 h 1722677"/>
                <a:gd name="connsiteX5315" fmla="*/ 63394 w 1266576"/>
                <a:gd name="connsiteY5315" fmla="*/ 973635 h 1722677"/>
                <a:gd name="connsiteX5316" fmla="*/ 65191 w 1266576"/>
                <a:gd name="connsiteY5316" fmla="*/ 971963 h 1722677"/>
                <a:gd name="connsiteX5317" fmla="*/ 59171 w 1266576"/>
                <a:gd name="connsiteY5317" fmla="*/ 962305 h 1722677"/>
                <a:gd name="connsiteX5318" fmla="*/ 88102 w 1266576"/>
                <a:gd name="connsiteY5318" fmla="*/ 1068412 h 1722677"/>
                <a:gd name="connsiteX5319" fmla="*/ 88102 w 1266576"/>
                <a:gd name="connsiteY5319" fmla="*/ 1074934 h 1722677"/>
                <a:gd name="connsiteX5320" fmla="*/ 89189 w 1266576"/>
                <a:gd name="connsiteY5320" fmla="*/ 1083295 h 1722677"/>
                <a:gd name="connsiteX5321" fmla="*/ 90067 w 1266576"/>
                <a:gd name="connsiteY5321" fmla="*/ 1084173 h 1722677"/>
                <a:gd name="connsiteX5322" fmla="*/ 91237 w 1266576"/>
                <a:gd name="connsiteY5322" fmla="*/ 1083420 h 1722677"/>
                <a:gd name="connsiteX5323" fmla="*/ 91990 w 1266576"/>
                <a:gd name="connsiteY5323" fmla="*/ 1079783 h 1722677"/>
                <a:gd name="connsiteX5324" fmla="*/ 88060 w 1266576"/>
                <a:gd name="connsiteY5324" fmla="*/ 1068328 h 1722677"/>
                <a:gd name="connsiteX5325" fmla="*/ 1164801 w 1266576"/>
                <a:gd name="connsiteY5325" fmla="*/ 997340 h 1722677"/>
                <a:gd name="connsiteX5326" fmla="*/ 1166724 w 1266576"/>
                <a:gd name="connsiteY5326" fmla="*/ 997131 h 1722677"/>
                <a:gd name="connsiteX5327" fmla="*/ 1170905 w 1266576"/>
                <a:gd name="connsiteY5327" fmla="*/ 993577 h 1722677"/>
                <a:gd name="connsiteX5328" fmla="*/ 1165721 w 1266576"/>
                <a:gd name="connsiteY5328" fmla="*/ 992490 h 1722677"/>
                <a:gd name="connsiteX5329" fmla="*/ 1162794 w 1266576"/>
                <a:gd name="connsiteY5329" fmla="*/ 993075 h 1722677"/>
                <a:gd name="connsiteX5330" fmla="*/ 1160704 w 1266576"/>
                <a:gd name="connsiteY5330" fmla="*/ 995500 h 1722677"/>
                <a:gd name="connsiteX5331" fmla="*/ 1162878 w 1266576"/>
                <a:gd name="connsiteY5331" fmla="*/ 997131 h 1722677"/>
                <a:gd name="connsiteX5332" fmla="*/ 1164759 w 1266576"/>
                <a:gd name="connsiteY5332" fmla="*/ 997298 h 1722677"/>
                <a:gd name="connsiteX5333" fmla="*/ 55283 w 1266576"/>
                <a:gd name="connsiteY5333" fmla="*/ 963894 h 1722677"/>
                <a:gd name="connsiteX5334" fmla="*/ 55283 w 1266576"/>
                <a:gd name="connsiteY5334" fmla="*/ 960382 h 1722677"/>
                <a:gd name="connsiteX5335" fmla="*/ 53778 w 1266576"/>
                <a:gd name="connsiteY5335" fmla="*/ 957414 h 1722677"/>
                <a:gd name="connsiteX5336" fmla="*/ 50559 w 1266576"/>
                <a:gd name="connsiteY5336" fmla="*/ 959003 h 1722677"/>
                <a:gd name="connsiteX5337" fmla="*/ 49806 w 1266576"/>
                <a:gd name="connsiteY5337" fmla="*/ 961511 h 1722677"/>
                <a:gd name="connsiteX5338" fmla="*/ 53402 w 1266576"/>
                <a:gd name="connsiteY5338" fmla="*/ 966235 h 1722677"/>
                <a:gd name="connsiteX5339" fmla="*/ 54071 w 1266576"/>
                <a:gd name="connsiteY5339" fmla="*/ 966235 h 1722677"/>
                <a:gd name="connsiteX5340" fmla="*/ 55116 w 1266576"/>
                <a:gd name="connsiteY5340" fmla="*/ 965441 h 1722677"/>
                <a:gd name="connsiteX5341" fmla="*/ 55241 w 1266576"/>
                <a:gd name="connsiteY5341" fmla="*/ 963727 h 1722677"/>
                <a:gd name="connsiteX5342" fmla="*/ 62725 w 1266576"/>
                <a:gd name="connsiteY5342" fmla="*/ 983711 h 1722677"/>
                <a:gd name="connsiteX5343" fmla="*/ 63728 w 1266576"/>
                <a:gd name="connsiteY5343" fmla="*/ 990734 h 1722677"/>
                <a:gd name="connsiteX5344" fmla="*/ 67909 w 1266576"/>
                <a:gd name="connsiteY5344" fmla="*/ 992908 h 1722677"/>
                <a:gd name="connsiteX5345" fmla="*/ 69414 w 1266576"/>
                <a:gd name="connsiteY5345" fmla="*/ 990860 h 1722677"/>
                <a:gd name="connsiteX5346" fmla="*/ 62725 w 1266576"/>
                <a:gd name="connsiteY5346" fmla="*/ 983711 h 1722677"/>
                <a:gd name="connsiteX5347" fmla="*/ 251484 w 1266576"/>
                <a:gd name="connsiteY5347" fmla="*/ 1175354 h 1722677"/>
                <a:gd name="connsiteX5348" fmla="*/ 250397 w 1266576"/>
                <a:gd name="connsiteY5348" fmla="*/ 1175354 h 1722677"/>
                <a:gd name="connsiteX5349" fmla="*/ 247847 w 1266576"/>
                <a:gd name="connsiteY5349" fmla="*/ 1180873 h 1722677"/>
                <a:gd name="connsiteX5350" fmla="*/ 247136 w 1266576"/>
                <a:gd name="connsiteY5350" fmla="*/ 1183757 h 1722677"/>
                <a:gd name="connsiteX5351" fmla="*/ 248766 w 1266576"/>
                <a:gd name="connsiteY5351" fmla="*/ 1185680 h 1722677"/>
                <a:gd name="connsiteX5352" fmla="*/ 251149 w 1266576"/>
                <a:gd name="connsiteY5352" fmla="*/ 1184259 h 1722677"/>
                <a:gd name="connsiteX5353" fmla="*/ 251484 w 1266576"/>
                <a:gd name="connsiteY5353" fmla="*/ 1182837 h 1722677"/>
                <a:gd name="connsiteX5354" fmla="*/ 251400 w 1266576"/>
                <a:gd name="connsiteY5354" fmla="*/ 1175354 h 1722677"/>
                <a:gd name="connsiteX5355" fmla="*/ 86220 w 1266576"/>
                <a:gd name="connsiteY5355" fmla="*/ 1026396 h 1722677"/>
                <a:gd name="connsiteX5356" fmla="*/ 85175 w 1266576"/>
                <a:gd name="connsiteY5356" fmla="*/ 1027148 h 1722677"/>
                <a:gd name="connsiteX5357" fmla="*/ 86304 w 1266576"/>
                <a:gd name="connsiteY5357" fmla="*/ 1036053 h 1722677"/>
                <a:gd name="connsiteX5358" fmla="*/ 87098 w 1266576"/>
                <a:gd name="connsiteY5358" fmla="*/ 1037182 h 1722677"/>
                <a:gd name="connsiteX5359" fmla="*/ 89147 w 1266576"/>
                <a:gd name="connsiteY5359" fmla="*/ 1036596 h 1722677"/>
                <a:gd name="connsiteX5360" fmla="*/ 90318 w 1266576"/>
                <a:gd name="connsiteY5360" fmla="*/ 1032688 h 1722677"/>
                <a:gd name="connsiteX5361" fmla="*/ 90150 w 1266576"/>
                <a:gd name="connsiteY5361" fmla="*/ 1032416 h 1722677"/>
                <a:gd name="connsiteX5362" fmla="*/ 86220 w 1266576"/>
                <a:gd name="connsiteY5362" fmla="*/ 1026396 h 1722677"/>
                <a:gd name="connsiteX5363" fmla="*/ 187435 w 1266576"/>
                <a:gd name="connsiteY5363" fmla="*/ 1023971 h 1722677"/>
                <a:gd name="connsiteX5364" fmla="*/ 186683 w 1266576"/>
                <a:gd name="connsiteY5364" fmla="*/ 1022800 h 1722677"/>
                <a:gd name="connsiteX5365" fmla="*/ 184049 w 1266576"/>
                <a:gd name="connsiteY5365" fmla="*/ 1023260 h 1722677"/>
                <a:gd name="connsiteX5366" fmla="*/ 181164 w 1266576"/>
                <a:gd name="connsiteY5366" fmla="*/ 1033336 h 1722677"/>
                <a:gd name="connsiteX5367" fmla="*/ 181499 w 1266576"/>
                <a:gd name="connsiteY5367" fmla="*/ 1033963 h 1722677"/>
                <a:gd name="connsiteX5368" fmla="*/ 182168 w 1266576"/>
                <a:gd name="connsiteY5368" fmla="*/ 1033963 h 1722677"/>
                <a:gd name="connsiteX5369" fmla="*/ 187394 w 1266576"/>
                <a:gd name="connsiteY5369" fmla="*/ 1024849 h 1722677"/>
                <a:gd name="connsiteX5370" fmla="*/ 187435 w 1266576"/>
                <a:gd name="connsiteY5370" fmla="*/ 1023971 h 1722677"/>
                <a:gd name="connsiteX5371" fmla="*/ 75267 w 1266576"/>
                <a:gd name="connsiteY5371" fmla="*/ 1005116 h 1722677"/>
                <a:gd name="connsiteX5372" fmla="*/ 73929 w 1266576"/>
                <a:gd name="connsiteY5372" fmla="*/ 1014564 h 1722677"/>
                <a:gd name="connsiteX5373" fmla="*/ 74807 w 1266576"/>
                <a:gd name="connsiteY5373" fmla="*/ 1016404 h 1722677"/>
                <a:gd name="connsiteX5374" fmla="*/ 77441 w 1266576"/>
                <a:gd name="connsiteY5374" fmla="*/ 1015442 h 1722677"/>
                <a:gd name="connsiteX5375" fmla="*/ 78277 w 1266576"/>
                <a:gd name="connsiteY5375" fmla="*/ 1013435 h 1722677"/>
                <a:gd name="connsiteX5376" fmla="*/ 75267 w 1266576"/>
                <a:gd name="connsiteY5376" fmla="*/ 1005116 h 1722677"/>
                <a:gd name="connsiteX5377" fmla="*/ 1130143 w 1266576"/>
                <a:gd name="connsiteY5377" fmla="*/ 1440160 h 1722677"/>
                <a:gd name="connsiteX5378" fmla="*/ 1131773 w 1266576"/>
                <a:gd name="connsiteY5378" fmla="*/ 1432258 h 1722677"/>
                <a:gd name="connsiteX5379" fmla="*/ 1131773 w 1266576"/>
                <a:gd name="connsiteY5379" fmla="*/ 1428579 h 1722677"/>
                <a:gd name="connsiteX5380" fmla="*/ 1129976 w 1266576"/>
                <a:gd name="connsiteY5380" fmla="*/ 1426614 h 1722677"/>
                <a:gd name="connsiteX5381" fmla="*/ 1129098 w 1266576"/>
                <a:gd name="connsiteY5381" fmla="*/ 1428454 h 1722677"/>
                <a:gd name="connsiteX5382" fmla="*/ 1130143 w 1266576"/>
                <a:gd name="connsiteY5382" fmla="*/ 1440160 h 1722677"/>
                <a:gd name="connsiteX5383" fmla="*/ 1073870 w 1266576"/>
                <a:gd name="connsiteY5383" fmla="*/ 1653836 h 1722677"/>
                <a:gd name="connsiteX5384" fmla="*/ 1080518 w 1266576"/>
                <a:gd name="connsiteY5384" fmla="*/ 1643091 h 1722677"/>
                <a:gd name="connsiteX5385" fmla="*/ 1079807 w 1266576"/>
                <a:gd name="connsiteY5385" fmla="*/ 1643300 h 1722677"/>
                <a:gd name="connsiteX5386" fmla="*/ 1073870 w 1266576"/>
                <a:gd name="connsiteY5386" fmla="*/ 1653836 h 1722677"/>
                <a:gd name="connsiteX5387" fmla="*/ 256292 w 1266576"/>
                <a:gd name="connsiteY5387" fmla="*/ 1176775 h 1722677"/>
                <a:gd name="connsiteX5388" fmla="*/ 256292 w 1266576"/>
                <a:gd name="connsiteY5388" fmla="*/ 1184886 h 1722677"/>
                <a:gd name="connsiteX5389" fmla="*/ 257546 w 1266576"/>
                <a:gd name="connsiteY5389" fmla="*/ 1185346 h 1722677"/>
                <a:gd name="connsiteX5390" fmla="*/ 258466 w 1266576"/>
                <a:gd name="connsiteY5390" fmla="*/ 1184426 h 1722677"/>
                <a:gd name="connsiteX5391" fmla="*/ 256292 w 1266576"/>
                <a:gd name="connsiteY5391" fmla="*/ 1176775 h 1722677"/>
                <a:gd name="connsiteX5392" fmla="*/ 684898 w 1266576"/>
                <a:gd name="connsiteY5392" fmla="*/ 1649697 h 1722677"/>
                <a:gd name="connsiteX5393" fmla="*/ 696353 w 1266576"/>
                <a:gd name="connsiteY5393" fmla="*/ 1652958 h 1722677"/>
                <a:gd name="connsiteX5394" fmla="*/ 696938 w 1266576"/>
                <a:gd name="connsiteY5394" fmla="*/ 1652498 h 1722677"/>
                <a:gd name="connsiteX5395" fmla="*/ 696938 w 1266576"/>
                <a:gd name="connsiteY5395" fmla="*/ 1651871 h 1722677"/>
                <a:gd name="connsiteX5396" fmla="*/ 684898 w 1266576"/>
                <a:gd name="connsiteY5396" fmla="*/ 1649697 h 1722677"/>
                <a:gd name="connsiteX5397" fmla="*/ 844182 w 1266576"/>
                <a:gd name="connsiteY5397" fmla="*/ 1076689 h 1722677"/>
                <a:gd name="connsiteX5398" fmla="*/ 848029 w 1266576"/>
                <a:gd name="connsiteY5398" fmla="*/ 1073888 h 1722677"/>
                <a:gd name="connsiteX5399" fmla="*/ 845938 w 1266576"/>
                <a:gd name="connsiteY5399" fmla="*/ 1070544 h 1722677"/>
                <a:gd name="connsiteX5400" fmla="*/ 843555 w 1266576"/>
                <a:gd name="connsiteY5400" fmla="*/ 1073554 h 1722677"/>
                <a:gd name="connsiteX5401" fmla="*/ 844182 w 1266576"/>
                <a:gd name="connsiteY5401" fmla="*/ 1076689 h 1722677"/>
                <a:gd name="connsiteX5402" fmla="*/ 149725 w 1266576"/>
                <a:gd name="connsiteY5402" fmla="*/ 859042 h 1722677"/>
                <a:gd name="connsiteX5403" fmla="*/ 147342 w 1266576"/>
                <a:gd name="connsiteY5403" fmla="*/ 853649 h 1722677"/>
                <a:gd name="connsiteX5404" fmla="*/ 145127 w 1266576"/>
                <a:gd name="connsiteY5404" fmla="*/ 852520 h 1722677"/>
                <a:gd name="connsiteX5405" fmla="*/ 145127 w 1266576"/>
                <a:gd name="connsiteY5405" fmla="*/ 854569 h 1722677"/>
                <a:gd name="connsiteX5406" fmla="*/ 148220 w 1266576"/>
                <a:gd name="connsiteY5406" fmla="*/ 859544 h 1722677"/>
                <a:gd name="connsiteX5407" fmla="*/ 148931 w 1266576"/>
                <a:gd name="connsiteY5407" fmla="*/ 859544 h 1722677"/>
                <a:gd name="connsiteX5408" fmla="*/ 149725 w 1266576"/>
                <a:gd name="connsiteY5408" fmla="*/ 859042 h 1722677"/>
                <a:gd name="connsiteX5409" fmla="*/ 846900 w 1266576"/>
                <a:gd name="connsiteY5409" fmla="*/ 1502870 h 1722677"/>
                <a:gd name="connsiteX5410" fmla="*/ 841172 w 1266576"/>
                <a:gd name="connsiteY5410" fmla="*/ 1500780 h 1722677"/>
                <a:gd name="connsiteX5411" fmla="*/ 839207 w 1266576"/>
                <a:gd name="connsiteY5411" fmla="*/ 1501449 h 1722677"/>
                <a:gd name="connsiteX5412" fmla="*/ 839207 w 1266576"/>
                <a:gd name="connsiteY5412" fmla="*/ 1502829 h 1722677"/>
                <a:gd name="connsiteX5413" fmla="*/ 841457 w 1266576"/>
                <a:gd name="connsiteY5413" fmla="*/ 1504254 h 1722677"/>
                <a:gd name="connsiteX5414" fmla="*/ 841465 w 1266576"/>
                <a:gd name="connsiteY5414" fmla="*/ 1504250 h 1722677"/>
                <a:gd name="connsiteX5415" fmla="*/ 846900 w 1266576"/>
                <a:gd name="connsiteY5415" fmla="*/ 1502703 h 1722677"/>
                <a:gd name="connsiteX5416" fmla="*/ 1060952 w 1266576"/>
                <a:gd name="connsiteY5416" fmla="*/ 1470470 h 1722677"/>
                <a:gd name="connsiteX5417" fmla="*/ 1066513 w 1266576"/>
                <a:gd name="connsiteY5417" fmla="*/ 1463781 h 1722677"/>
                <a:gd name="connsiteX5418" fmla="*/ 1066513 w 1266576"/>
                <a:gd name="connsiteY5418" fmla="*/ 1463154 h 1722677"/>
                <a:gd name="connsiteX5419" fmla="*/ 1060952 w 1266576"/>
                <a:gd name="connsiteY5419" fmla="*/ 1470303 h 1722677"/>
                <a:gd name="connsiteX5420" fmla="*/ 1231274 w 1266576"/>
                <a:gd name="connsiteY5420" fmla="*/ 955825 h 1722677"/>
                <a:gd name="connsiteX5421" fmla="*/ 1231650 w 1266576"/>
                <a:gd name="connsiteY5421" fmla="*/ 955825 h 1722677"/>
                <a:gd name="connsiteX5422" fmla="*/ 1231650 w 1266576"/>
                <a:gd name="connsiteY5422" fmla="*/ 947464 h 1722677"/>
                <a:gd name="connsiteX5423" fmla="*/ 1231274 w 1266576"/>
                <a:gd name="connsiteY5423" fmla="*/ 947464 h 1722677"/>
                <a:gd name="connsiteX5424" fmla="*/ 54698 w 1266576"/>
                <a:gd name="connsiteY5424" fmla="*/ 930908 h 1722677"/>
                <a:gd name="connsiteX5425" fmla="*/ 56245 w 1266576"/>
                <a:gd name="connsiteY5425" fmla="*/ 937263 h 1722677"/>
                <a:gd name="connsiteX5426" fmla="*/ 54698 w 1266576"/>
                <a:gd name="connsiteY5426" fmla="*/ 930908 h 1722677"/>
                <a:gd name="connsiteX5427" fmla="*/ 707682 w 1266576"/>
                <a:gd name="connsiteY5427" fmla="*/ 1082083 h 1722677"/>
                <a:gd name="connsiteX5428" fmla="*/ 705927 w 1266576"/>
                <a:gd name="connsiteY5428" fmla="*/ 1083671 h 1722677"/>
                <a:gd name="connsiteX5429" fmla="*/ 706637 w 1266576"/>
                <a:gd name="connsiteY5429" fmla="*/ 1086305 h 1722677"/>
                <a:gd name="connsiteX5430" fmla="*/ 708811 w 1266576"/>
                <a:gd name="connsiteY5430" fmla="*/ 1085134 h 1722677"/>
                <a:gd name="connsiteX5431" fmla="*/ 709104 w 1266576"/>
                <a:gd name="connsiteY5431" fmla="*/ 1083713 h 1722677"/>
                <a:gd name="connsiteX5432" fmla="*/ 707682 w 1266576"/>
                <a:gd name="connsiteY5432" fmla="*/ 1082083 h 1722677"/>
                <a:gd name="connsiteX5433" fmla="*/ 1229727 w 1266576"/>
                <a:gd name="connsiteY5433" fmla="*/ 1029573 h 1722677"/>
                <a:gd name="connsiteX5434" fmla="*/ 1230187 w 1266576"/>
                <a:gd name="connsiteY5434" fmla="*/ 1037934 h 1722677"/>
                <a:gd name="connsiteX5435" fmla="*/ 1229727 w 1266576"/>
                <a:gd name="connsiteY5435" fmla="*/ 1029573 h 1722677"/>
                <a:gd name="connsiteX5436" fmla="*/ 29864 w 1266576"/>
                <a:gd name="connsiteY5436" fmla="*/ 975224 h 1722677"/>
                <a:gd name="connsiteX5437" fmla="*/ 28694 w 1266576"/>
                <a:gd name="connsiteY5437" fmla="*/ 971043 h 1722677"/>
                <a:gd name="connsiteX5438" fmla="*/ 27481 w 1266576"/>
                <a:gd name="connsiteY5438" fmla="*/ 970583 h 1722677"/>
                <a:gd name="connsiteX5439" fmla="*/ 27105 w 1266576"/>
                <a:gd name="connsiteY5439" fmla="*/ 971168 h 1722677"/>
                <a:gd name="connsiteX5440" fmla="*/ 28025 w 1266576"/>
                <a:gd name="connsiteY5440" fmla="*/ 975349 h 1722677"/>
                <a:gd name="connsiteX5441" fmla="*/ 29196 w 1266576"/>
                <a:gd name="connsiteY5441" fmla="*/ 975767 h 1722677"/>
                <a:gd name="connsiteX5442" fmla="*/ 29990 w 1266576"/>
                <a:gd name="connsiteY5442" fmla="*/ 975140 h 1722677"/>
                <a:gd name="connsiteX5443" fmla="*/ 997280 w 1266576"/>
                <a:gd name="connsiteY5443" fmla="*/ 1493171 h 1722677"/>
                <a:gd name="connsiteX5444" fmla="*/ 995315 w 1266576"/>
                <a:gd name="connsiteY5444" fmla="*/ 1494927 h 1722677"/>
                <a:gd name="connsiteX5445" fmla="*/ 995775 w 1266576"/>
                <a:gd name="connsiteY5445" fmla="*/ 1496892 h 1722677"/>
                <a:gd name="connsiteX5446" fmla="*/ 997113 w 1266576"/>
                <a:gd name="connsiteY5446" fmla="*/ 1496892 h 1722677"/>
                <a:gd name="connsiteX5447" fmla="*/ 998701 w 1266576"/>
                <a:gd name="connsiteY5447" fmla="*/ 1495387 h 1722677"/>
                <a:gd name="connsiteX5448" fmla="*/ 998701 w 1266576"/>
                <a:gd name="connsiteY5448" fmla="*/ 1494049 h 1722677"/>
                <a:gd name="connsiteX5449" fmla="*/ 997405 w 1266576"/>
                <a:gd name="connsiteY5449" fmla="*/ 1493087 h 1722677"/>
                <a:gd name="connsiteX5450" fmla="*/ 188982 w 1266576"/>
                <a:gd name="connsiteY5450" fmla="*/ 1016905 h 1722677"/>
                <a:gd name="connsiteX5451" fmla="*/ 186599 w 1266576"/>
                <a:gd name="connsiteY5451" fmla="*/ 1015442 h 1722677"/>
                <a:gd name="connsiteX5452" fmla="*/ 185429 w 1266576"/>
                <a:gd name="connsiteY5452" fmla="*/ 1017031 h 1722677"/>
                <a:gd name="connsiteX5453" fmla="*/ 188188 w 1266576"/>
                <a:gd name="connsiteY5453" fmla="*/ 1018452 h 1722677"/>
                <a:gd name="connsiteX5454" fmla="*/ 188982 w 1266576"/>
                <a:gd name="connsiteY5454" fmla="*/ 1016905 h 1722677"/>
                <a:gd name="connsiteX5455" fmla="*/ 1155478 w 1266576"/>
                <a:gd name="connsiteY5455" fmla="*/ 994706 h 1722677"/>
                <a:gd name="connsiteX5456" fmla="*/ 1153638 w 1266576"/>
                <a:gd name="connsiteY5456" fmla="*/ 995626 h 1722677"/>
                <a:gd name="connsiteX5457" fmla="*/ 1153304 w 1266576"/>
                <a:gd name="connsiteY5457" fmla="*/ 996211 h 1722677"/>
                <a:gd name="connsiteX5458" fmla="*/ 1154349 w 1266576"/>
                <a:gd name="connsiteY5458" fmla="*/ 996880 h 1722677"/>
                <a:gd name="connsiteX5459" fmla="*/ 1156314 w 1266576"/>
                <a:gd name="connsiteY5459" fmla="*/ 996002 h 1722677"/>
                <a:gd name="connsiteX5460" fmla="*/ 1156690 w 1266576"/>
                <a:gd name="connsiteY5460" fmla="*/ 995417 h 1722677"/>
                <a:gd name="connsiteX5461" fmla="*/ 253867 w 1266576"/>
                <a:gd name="connsiteY5461" fmla="*/ 1191575 h 1722677"/>
                <a:gd name="connsiteX5462" fmla="*/ 254452 w 1266576"/>
                <a:gd name="connsiteY5462" fmla="*/ 1192788 h 1722677"/>
                <a:gd name="connsiteX5463" fmla="*/ 256584 w 1266576"/>
                <a:gd name="connsiteY5463" fmla="*/ 1191492 h 1722677"/>
                <a:gd name="connsiteX5464" fmla="*/ 255957 w 1266576"/>
                <a:gd name="connsiteY5464" fmla="*/ 1190321 h 1722677"/>
                <a:gd name="connsiteX5465" fmla="*/ 253867 w 1266576"/>
                <a:gd name="connsiteY5465" fmla="*/ 1191575 h 1722677"/>
                <a:gd name="connsiteX5466" fmla="*/ 69498 w 1266576"/>
                <a:gd name="connsiteY5466" fmla="*/ 981328 h 1722677"/>
                <a:gd name="connsiteX5467" fmla="*/ 67533 w 1266576"/>
                <a:gd name="connsiteY5467" fmla="*/ 979990 h 1722677"/>
                <a:gd name="connsiteX5468" fmla="*/ 67115 w 1266576"/>
                <a:gd name="connsiteY5468" fmla="*/ 980450 h 1722677"/>
                <a:gd name="connsiteX5469" fmla="*/ 68452 w 1266576"/>
                <a:gd name="connsiteY5469" fmla="*/ 982582 h 1722677"/>
                <a:gd name="connsiteX5470" fmla="*/ 1147033 w 1266576"/>
                <a:gd name="connsiteY5470" fmla="*/ 1412191 h 1722677"/>
                <a:gd name="connsiteX5471" fmla="*/ 1145988 w 1266576"/>
                <a:gd name="connsiteY5471" fmla="*/ 1413362 h 1722677"/>
                <a:gd name="connsiteX5472" fmla="*/ 1147409 w 1266576"/>
                <a:gd name="connsiteY5472" fmla="*/ 1414867 h 1722677"/>
                <a:gd name="connsiteX5473" fmla="*/ 1148622 w 1266576"/>
                <a:gd name="connsiteY5473" fmla="*/ 1413529 h 1722677"/>
                <a:gd name="connsiteX5474" fmla="*/ 153990 w 1266576"/>
                <a:gd name="connsiteY5474" fmla="*/ 871668 h 1722677"/>
                <a:gd name="connsiteX5475" fmla="*/ 156331 w 1266576"/>
                <a:gd name="connsiteY5475" fmla="*/ 873047 h 1722677"/>
                <a:gd name="connsiteX5476" fmla="*/ 156791 w 1266576"/>
                <a:gd name="connsiteY5476" fmla="*/ 872504 h 1722677"/>
                <a:gd name="connsiteX5477" fmla="*/ 155447 w 1266576"/>
                <a:gd name="connsiteY5477" fmla="*/ 870485 h 1722677"/>
                <a:gd name="connsiteX5478" fmla="*/ 155202 w 1266576"/>
                <a:gd name="connsiteY5478" fmla="*/ 870455 h 1722677"/>
                <a:gd name="connsiteX5479" fmla="*/ 153990 w 1266576"/>
                <a:gd name="connsiteY5479" fmla="*/ 871668 h 1722677"/>
                <a:gd name="connsiteX5480" fmla="*/ 739999 w 1266576"/>
                <a:gd name="connsiteY5480" fmla="*/ 1126942 h 1722677"/>
                <a:gd name="connsiteX5481" fmla="*/ 740376 w 1266576"/>
                <a:gd name="connsiteY5481" fmla="*/ 1127276 h 1722677"/>
                <a:gd name="connsiteX5482" fmla="*/ 741881 w 1266576"/>
                <a:gd name="connsiteY5482" fmla="*/ 1127276 h 1722677"/>
                <a:gd name="connsiteX5483" fmla="*/ 742215 w 1266576"/>
                <a:gd name="connsiteY5483" fmla="*/ 1126900 h 1722677"/>
                <a:gd name="connsiteX5484" fmla="*/ 741546 w 1266576"/>
                <a:gd name="connsiteY5484" fmla="*/ 1126900 h 1722677"/>
                <a:gd name="connsiteX5485" fmla="*/ 889501 w 1266576"/>
                <a:gd name="connsiteY5485" fmla="*/ 1494843 h 1722677"/>
                <a:gd name="connsiteX5486" fmla="*/ 888205 w 1266576"/>
                <a:gd name="connsiteY5486" fmla="*/ 1494467 h 1722677"/>
                <a:gd name="connsiteX5487" fmla="*/ 886951 w 1266576"/>
                <a:gd name="connsiteY5487" fmla="*/ 1494885 h 1722677"/>
                <a:gd name="connsiteX5488" fmla="*/ 888247 w 1266576"/>
                <a:gd name="connsiteY5488" fmla="*/ 1495220 h 1722677"/>
                <a:gd name="connsiteX5489" fmla="*/ 889627 w 1266576"/>
                <a:gd name="connsiteY5489" fmla="*/ 1494802 h 1722677"/>
                <a:gd name="connsiteX5490" fmla="*/ 147342 w 1266576"/>
                <a:gd name="connsiteY5490" fmla="*/ 835463 h 1722677"/>
                <a:gd name="connsiteX5491" fmla="*/ 147050 w 1266576"/>
                <a:gd name="connsiteY5491" fmla="*/ 836006 h 1722677"/>
                <a:gd name="connsiteX5492" fmla="*/ 147510 w 1266576"/>
                <a:gd name="connsiteY5492" fmla="*/ 836550 h 1722677"/>
                <a:gd name="connsiteX5493" fmla="*/ 147969 w 1266576"/>
                <a:gd name="connsiteY5493" fmla="*/ 835755 h 1722677"/>
                <a:gd name="connsiteX5494" fmla="*/ 67909 w 1266576"/>
                <a:gd name="connsiteY5494" fmla="*/ 1025016 h 1722677"/>
                <a:gd name="connsiteX5495" fmla="*/ 68912 w 1266576"/>
                <a:gd name="connsiteY5495" fmla="*/ 1025852 h 1722677"/>
                <a:gd name="connsiteX5496" fmla="*/ 68912 w 1266576"/>
                <a:gd name="connsiteY5496" fmla="*/ 1025225 h 1722677"/>
                <a:gd name="connsiteX5497" fmla="*/ 67951 w 1266576"/>
                <a:gd name="connsiteY5497" fmla="*/ 1024389 h 1722677"/>
                <a:gd name="connsiteX5498" fmla="*/ 969687 w 1266576"/>
                <a:gd name="connsiteY5498" fmla="*/ 1560522 h 1722677"/>
                <a:gd name="connsiteX5499" fmla="*/ 969060 w 1266576"/>
                <a:gd name="connsiteY5499" fmla="*/ 1560522 h 1722677"/>
                <a:gd name="connsiteX5500" fmla="*/ 969520 w 1266576"/>
                <a:gd name="connsiteY5500" fmla="*/ 1560815 h 1722677"/>
                <a:gd name="connsiteX5501" fmla="*/ 1231316 w 1266576"/>
                <a:gd name="connsiteY5501" fmla="*/ 1007248 h 1722677"/>
                <a:gd name="connsiteX5502" fmla="*/ 1231316 w 1266576"/>
                <a:gd name="connsiteY5502" fmla="*/ 1007875 h 1722677"/>
                <a:gd name="connsiteX5503" fmla="*/ 1231567 w 1266576"/>
                <a:gd name="connsiteY5503" fmla="*/ 1007373 h 1722677"/>
                <a:gd name="connsiteX5504" fmla="*/ 778838 w 1266576"/>
                <a:gd name="connsiteY5504" fmla="*/ 1316620 h 1722677"/>
                <a:gd name="connsiteX5505" fmla="*/ 778378 w 1266576"/>
                <a:gd name="connsiteY5505" fmla="*/ 1316620 h 1722677"/>
                <a:gd name="connsiteX5506" fmla="*/ 778838 w 1266576"/>
                <a:gd name="connsiteY5506" fmla="*/ 1316620 h 1722677"/>
                <a:gd name="connsiteX5507" fmla="*/ 792802 w 1266576"/>
                <a:gd name="connsiteY5507" fmla="*/ 1049055 h 1722677"/>
                <a:gd name="connsiteX5508" fmla="*/ 792802 w 1266576"/>
                <a:gd name="connsiteY5508" fmla="*/ 1048637 h 1722677"/>
                <a:gd name="connsiteX5509" fmla="*/ 792300 w 1266576"/>
                <a:gd name="connsiteY5509" fmla="*/ 1048637 h 1722677"/>
                <a:gd name="connsiteX5510" fmla="*/ 665750 w 1266576"/>
                <a:gd name="connsiteY5510" fmla="*/ 1632723 h 1722677"/>
                <a:gd name="connsiteX5511" fmla="*/ 664914 w 1266576"/>
                <a:gd name="connsiteY5511" fmla="*/ 1632472 h 1722677"/>
                <a:gd name="connsiteX5512" fmla="*/ 664914 w 1266576"/>
                <a:gd name="connsiteY5512" fmla="*/ 1632890 h 172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</a:cxnLst>
              <a:rect l="l" t="t" r="r" b="b"/>
              <a:pathLst>
                <a:path w="1266576" h="1722677">
                  <a:moveTo>
                    <a:pt x="1268" y="899678"/>
                  </a:moveTo>
                  <a:cubicBezTo>
                    <a:pt x="1268" y="894118"/>
                    <a:pt x="1770" y="884461"/>
                    <a:pt x="1812" y="874594"/>
                  </a:cubicBezTo>
                  <a:cubicBezTo>
                    <a:pt x="1715" y="871262"/>
                    <a:pt x="2948" y="868026"/>
                    <a:pt x="5240" y="865606"/>
                  </a:cubicBezTo>
                  <a:cubicBezTo>
                    <a:pt x="17782" y="852144"/>
                    <a:pt x="29363" y="837971"/>
                    <a:pt x="42281" y="824886"/>
                  </a:cubicBezTo>
                  <a:cubicBezTo>
                    <a:pt x="44588" y="822030"/>
                    <a:pt x="48489" y="821010"/>
                    <a:pt x="51897" y="822377"/>
                  </a:cubicBezTo>
                  <a:cubicBezTo>
                    <a:pt x="64690" y="826558"/>
                    <a:pt x="77566" y="830739"/>
                    <a:pt x="90443" y="834919"/>
                  </a:cubicBezTo>
                  <a:cubicBezTo>
                    <a:pt x="101856" y="838640"/>
                    <a:pt x="113228" y="842319"/>
                    <a:pt x="124599" y="846165"/>
                  </a:cubicBezTo>
                  <a:cubicBezTo>
                    <a:pt x="126497" y="846876"/>
                    <a:pt x="128242" y="847938"/>
                    <a:pt x="129742" y="849301"/>
                  </a:cubicBezTo>
                  <a:cubicBezTo>
                    <a:pt x="132501" y="851558"/>
                    <a:pt x="134967" y="854192"/>
                    <a:pt x="137643" y="856534"/>
                  </a:cubicBezTo>
                  <a:cubicBezTo>
                    <a:pt x="138521" y="857286"/>
                    <a:pt x="140152" y="858331"/>
                    <a:pt x="140820" y="857997"/>
                  </a:cubicBezTo>
                  <a:cubicBezTo>
                    <a:pt x="142660" y="857077"/>
                    <a:pt x="141448" y="855321"/>
                    <a:pt x="141113" y="853816"/>
                  </a:cubicBezTo>
                  <a:cubicBezTo>
                    <a:pt x="139357" y="847670"/>
                    <a:pt x="137309" y="841608"/>
                    <a:pt x="135762" y="835421"/>
                  </a:cubicBezTo>
                  <a:cubicBezTo>
                    <a:pt x="132125" y="820830"/>
                    <a:pt x="128864" y="806156"/>
                    <a:pt x="125101" y="791607"/>
                  </a:cubicBezTo>
                  <a:cubicBezTo>
                    <a:pt x="122052" y="777840"/>
                    <a:pt x="120026" y="763868"/>
                    <a:pt x="119039" y="749800"/>
                  </a:cubicBezTo>
                  <a:cubicBezTo>
                    <a:pt x="118412" y="743989"/>
                    <a:pt x="117534" y="738178"/>
                    <a:pt x="116823" y="732367"/>
                  </a:cubicBezTo>
                  <a:cubicBezTo>
                    <a:pt x="114482" y="714390"/>
                    <a:pt x="113813" y="696245"/>
                    <a:pt x="112224" y="678017"/>
                  </a:cubicBezTo>
                  <a:cubicBezTo>
                    <a:pt x="111179" y="666311"/>
                    <a:pt x="110552" y="654564"/>
                    <a:pt x="110301" y="642858"/>
                  </a:cubicBezTo>
                  <a:cubicBezTo>
                    <a:pt x="109925" y="628058"/>
                    <a:pt x="110301" y="613217"/>
                    <a:pt x="110050" y="598417"/>
                  </a:cubicBezTo>
                  <a:cubicBezTo>
                    <a:pt x="109970" y="578554"/>
                    <a:pt x="111214" y="558709"/>
                    <a:pt x="113771" y="539009"/>
                  </a:cubicBezTo>
                  <a:cubicBezTo>
                    <a:pt x="114022" y="536501"/>
                    <a:pt x="114315" y="533950"/>
                    <a:pt x="114440" y="531400"/>
                  </a:cubicBezTo>
                  <a:cubicBezTo>
                    <a:pt x="115572" y="513565"/>
                    <a:pt x="118286" y="495868"/>
                    <a:pt x="122551" y="478514"/>
                  </a:cubicBezTo>
                  <a:cubicBezTo>
                    <a:pt x="125226" y="466307"/>
                    <a:pt x="127777" y="454057"/>
                    <a:pt x="129992" y="441766"/>
                  </a:cubicBezTo>
                  <a:cubicBezTo>
                    <a:pt x="131164" y="435261"/>
                    <a:pt x="132799" y="428848"/>
                    <a:pt x="134884" y="422576"/>
                  </a:cubicBezTo>
                  <a:cubicBezTo>
                    <a:pt x="140193" y="406606"/>
                    <a:pt x="145168" y="390510"/>
                    <a:pt x="150352" y="374498"/>
                  </a:cubicBezTo>
                  <a:cubicBezTo>
                    <a:pt x="154365" y="361598"/>
                    <a:pt x="159572" y="349099"/>
                    <a:pt x="165905" y="337165"/>
                  </a:cubicBezTo>
                  <a:cubicBezTo>
                    <a:pt x="171465" y="327089"/>
                    <a:pt x="176565" y="316805"/>
                    <a:pt x="181750" y="306562"/>
                  </a:cubicBezTo>
                  <a:cubicBezTo>
                    <a:pt x="185679" y="298828"/>
                    <a:pt x="189567" y="291093"/>
                    <a:pt x="193288" y="283275"/>
                  </a:cubicBezTo>
                  <a:cubicBezTo>
                    <a:pt x="197321" y="275595"/>
                    <a:pt x="202156" y="268364"/>
                    <a:pt x="207712" y="261703"/>
                  </a:cubicBezTo>
                  <a:cubicBezTo>
                    <a:pt x="213899" y="253592"/>
                    <a:pt x="220254" y="245691"/>
                    <a:pt x="226609" y="237622"/>
                  </a:cubicBezTo>
                  <a:cubicBezTo>
                    <a:pt x="235513" y="226125"/>
                    <a:pt x="244251" y="214545"/>
                    <a:pt x="253072" y="203006"/>
                  </a:cubicBezTo>
                  <a:cubicBezTo>
                    <a:pt x="257347" y="196976"/>
                    <a:pt x="262587" y="191693"/>
                    <a:pt x="268583" y="187370"/>
                  </a:cubicBezTo>
                  <a:cubicBezTo>
                    <a:pt x="279369" y="180137"/>
                    <a:pt x="289486" y="172069"/>
                    <a:pt x="300022" y="164376"/>
                  </a:cubicBezTo>
                  <a:lnTo>
                    <a:pt x="331544" y="141466"/>
                  </a:lnTo>
                  <a:cubicBezTo>
                    <a:pt x="336896" y="137536"/>
                    <a:pt x="342330" y="133690"/>
                    <a:pt x="347556" y="129635"/>
                  </a:cubicBezTo>
                  <a:cubicBezTo>
                    <a:pt x="354610" y="124173"/>
                    <a:pt x="361981" y="119133"/>
                    <a:pt x="369631" y="114542"/>
                  </a:cubicBezTo>
                  <a:cubicBezTo>
                    <a:pt x="381894" y="107184"/>
                    <a:pt x="394101" y="99756"/>
                    <a:pt x="406253" y="92259"/>
                  </a:cubicBezTo>
                  <a:cubicBezTo>
                    <a:pt x="419924" y="83898"/>
                    <a:pt x="433553" y="75285"/>
                    <a:pt x="447224" y="66840"/>
                  </a:cubicBezTo>
                  <a:cubicBezTo>
                    <a:pt x="452408" y="63621"/>
                    <a:pt x="457509" y="60151"/>
                    <a:pt x="462944" y="57434"/>
                  </a:cubicBezTo>
                  <a:lnTo>
                    <a:pt x="476615" y="50494"/>
                  </a:lnTo>
                  <a:cubicBezTo>
                    <a:pt x="487610" y="45142"/>
                    <a:pt x="498689" y="39917"/>
                    <a:pt x="509726" y="34607"/>
                  </a:cubicBezTo>
                  <a:lnTo>
                    <a:pt x="547687" y="16421"/>
                  </a:lnTo>
                  <a:cubicBezTo>
                    <a:pt x="552729" y="13958"/>
                    <a:pt x="558218" y="12536"/>
                    <a:pt x="563824" y="12240"/>
                  </a:cubicBezTo>
                  <a:cubicBezTo>
                    <a:pt x="566625" y="12240"/>
                    <a:pt x="569385" y="11530"/>
                    <a:pt x="572186" y="11195"/>
                  </a:cubicBezTo>
                  <a:lnTo>
                    <a:pt x="616209" y="5969"/>
                  </a:lnTo>
                  <a:cubicBezTo>
                    <a:pt x="620389" y="5468"/>
                    <a:pt x="624821" y="4841"/>
                    <a:pt x="629085" y="4297"/>
                  </a:cubicBezTo>
                  <a:cubicBezTo>
                    <a:pt x="639704" y="2959"/>
                    <a:pt x="650323" y="1914"/>
                    <a:pt x="660859" y="116"/>
                  </a:cubicBezTo>
                  <a:cubicBezTo>
                    <a:pt x="665938" y="-152"/>
                    <a:pt x="671030" y="44"/>
                    <a:pt x="676076" y="702"/>
                  </a:cubicBezTo>
                  <a:cubicBezTo>
                    <a:pt x="680926" y="702"/>
                    <a:pt x="685776" y="1245"/>
                    <a:pt x="690583" y="1496"/>
                  </a:cubicBezTo>
                  <a:cubicBezTo>
                    <a:pt x="698192" y="1914"/>
                    <a:pt x="705801" y="2374"/>
                    <a:pt x="713452" y="2708"/>
                  </a:cubicBezTo>
                  <a:lnTo>
                    <a:pt x="736404" y="3628"/>
                  </a:lnTo>
                  <a:cubicBezTo>
                    <a:pt x="741755" y="3628"/>
                    <a:pt x="747065" y="4255"/>
                    <a:pt x="752416" y="4297"/>
                  </a:cubicBezTo>
                  <a:cubicBezTo>
                    <a:pt x="760836" y="4749"/>
                    <a:pt x="769143" y="6483"/>
                    <a:pt x="777040" y="9439"/>
                  </a:cubicBezTo>
                  <a:cubicBezTo>
                    <a:pt x="793303" y="14623"/>
                    <a:pt x="809608" y="19766"/>
                    <a:pt x="825955" y="24699"/>
                  </a:cubicBezTo>
                  <a:cubicBezTo>
                    <a:pt x="830838" y="26129"/>
                    <a:pt x="835403" y="28469"/>
                    <a:pt x="839416" y="31597"/>
                  </a:cubicBezTo>
                  <a:cubicBezTo>
                    <a:pt x="847778" y="38035"/>
                    <a:pt x="856139" y="44139"/>
                    <a:pt x="864501" y="50118"/>
                  </a:cubicBezTo>
                  <a:cubicBezTo>
                    <a:pt x="871901" y="55511"/>
                    <a:pt x="879175" y="61113"/>
                    <a:pt x="886742" y="66255"/>
                  </a:cubicBezTo>
                  <a:cubicBezTo>
                    <a:pt x="895279" y="72263"/>
                    <a:pt x="903419" y="78812"/>
                    <a:pt x="911116" y="85863"/>
                  </a:cubicBezTo>
                  <a:cubicBezTo>
                    <a:pt x="926124" y="99324"/>
                    <a:pt x="941468" y="112326"/>
                    <a:pt x="956769" y="125454"/>
                  </a:cubicBezTo>
                  <a:cubicBezTo>
                    <a:pt x="964670" y="132268"/>
                    <a:pt x="972781" y="138916"/>
                    <a:pt x="980683" y="145688"/>
                  </a:cubicBezTo>
                  <a:cubicBezTo>
                    <a:pt x="987455" y="151500"/>
                    <a:pt x="994103" y="157478"/>
                    <a:pt x="1000875" y="163331"/>
                  </a:cubicBezTo>
                  <a:cubicBezTo>
                    <a:pt x="1009529" y="170814"/>
                    <a:pt x="1018309" y="178214"/>
                    <a:pt x="1027005" y="185698"/>
                  </a:cubicBezTo>
                  <a:lnTo>
                    <a:pt x="1041554" y="198240"/>
                  </a:lnTo>
                  <a:cubicBezTo>
                    <a:pt x="1042737" y="199199"/>
                    <a:pt x="1043803" y="200294"/>
                    <a:pt x="1044731" y="201501"/>
                  </a:cubicBezTo>
                  <a:cubicBezTo>
                    <a:pt x="1049664" y="208315"/>
                    <a:pt x="1054430" y="215255"/>
                    <a:pt x="1059322" y="222070"/>
                  </a:cubicBezTo>
                  <a:cubicBezTo>
                    <a:pt x="1069021" y="235532"/>
                    <a:pt x="1078804" y="248910"/>
                    <a:pt x="1088587" y="262372"/>
                  </a:cubicBezTo>
                  <a:lnTo>
                    <a:pt x="1115427" y="299622"/>
                  </a:lnTo>
                  <a:cubicBezTo>
                    <a:pt x="1123370" y="310575"/>
                    <a:pt x="1131230" y="321529"/>
                    <a:pt x="1139257" y="332399"/>
                  </a:cubicBezTo>
                  <a:cubicBezTo>
                    <a:pt x="1142593" y="336913"/>
                    <a:pt x="1145072" y="342000"/>
                    <a:pt x="1146573" y="347407"/>
                  </a:cubicBezTo>
                  <a:cubicBezTo>
                    <a:pt x="1149750" y="358403"/>
                    <a:pt x="1153513" y="369272"/>
                    <a:pt x="1156983" y="380226"/>
                  </a:cubicBezTo>
                  <a:cubicBezTo>
                    <a:pt x="1161498" y="394566"/>
                    <a:pt x="1165888" y="408989"/>
                    <a:pt x="1170529" y="423287"/>
                  </a:cubicBezTo>
                  <a:cubicBezTo>
                    <a:pt x="1174417" y="435411"/>
                    <a:pt x="1178681" y="447410"/>
                    <a:pt x="1182569" y="459534"/>
                  </a:cubicBezTo>
                  <a:cubicBezTo>
                    <a:pt x="1187126" y="473623"/>
                    <a:pt x="1191390" y="487754"/>
                    <a:pt x="1195864" y="501884"/>
                  </a:cubicBezTo>
                  <a:cubicBezTo>
                    <a:pt x="1198372" y="509870"/>
                    <a:pt x="1201006" y="517896"/>
                    <a:pt x="1203598" y="525882"/>
                  </a:cubicBezTo>
                  <a:cubicBezTo>
                    <a:pt x="1207808" y="538704"/>
                    <a:pt x="1211989" y="551539"/>
                    <a:pt x="1216140" y="564386"/>
                  </a:cubicBezTo>
                  <a:cubicBezTo>
                    <a:pt x="1216717" y="566351"/>
                    <a:pt x="1217193" y="568349"/>
                    <a:pt x="1217561" y="570364"/>
                  </a:cubicBezTo>
                  <a:cubicBezTo>
                    <a:pt x="1221993" y="592660"/>
                    <a:pt x="1226454" y="614960"/>
                    <a:pt x="1230940" y="637256"/>
                  </a:cubicBezTo>
                  <a:cubicBezTo>
                    <a:pt x="1234242" y="653477"/>
                    <a:pt x="1237754" y="669656"/>
                    <a:pt x="1241057" y="685919"/>
                  </a:cubicBezTo>
                  <a:cubicBezTo>
                    <a:pt x="1243565" y="698127"/>
                    <a:pt x="1245781" y="710418"/>
                    <a:pt x="1248290" y="722667"/>
                  </a:cubicBezTo>
                  <a:cubicBezTo>
                    <a:pt x="1250798" y="734917"/>
                    <a:pt x="1253432" y="746079"/>
                    <a:pt x="1255898" y="757785"/>
                  </a:cubicBezTo>
                  <a:cubicBezTo>
                    <a:pt x="1259327" y="774006"/>
                    <a:pt x="1262671" y="790228"/>
                    <a:pt x="1266058" y="806449"/>
                  </a:cubicBezTo>
                  <a:cubicBezTo>
                    <a:pt x="1266902" y="810441"/>
                    <a:pt x="1266714" y="814589"/>
                    <a:pt x="1265514" y="818489"/>
                  </a:cubicBezTo>
                  <a:cubicBezTo>
                    <a:pt x="1261626" y="831449"/>
                    <a:pt x="1258198" y="844535"/>
                    <a:pt x="1254226" y="857453"/>
                  </a:cubicBezTo>
                  <a:cubicBezTo>
                    <a:pt x="1251927" y="865020"/>
                    <a:pt x="1248958" y="872378"/>
                    <a:pt x="1246325" y="879820"/>
                  </a:cubicBezTo>
                  <a:cubicBezTo>
                    <a:pt x="1245070" y="883415"/>
                    <a:pt x="1244109" y="887178"/>
                    <a:pt x="1242604" y="890648"/>
                  </a:cubicBezTo>
                  <a:cubicBezTo>
                    <a:pt x="1239740" y="898014"/>
                    <a:pt x="1238319" y="905866"/>
                    <a:pt x="1238423" y="913767"/>
                  </a:cubicBezTo>
                  <a:cubicBezTo>
                    <a:pt x="1238130" y="927020"/>
                    <a:pt x="1237754" y="940315"/>
                    <a:pt x="1236709" y="953526"/>
                  </a:cubicBezTo>
                  <a:cubicBezTo>
                    <a:pt x="1235664" y="966737"/>
                    <a:pt x="1235831" y="979990"/>
                    <a:pt x="1235162" y="993201"/>
                  </a:cubicBezTo>
                  <a:cubicBezTo>
                    <a:pt x="1234359" y="1018394"/>
                    <a:pt x="1232110" y="1043520"/>
                    <a:pt x="1228431" y="1068453"/>
                  </a:cubicBezTo>
                  <a:cubicBezTo>
                    <a:pt x="1227302" y="1075226"/>
                    <a:pt x="1226508" y="1082083"/>
                    <a:pt x="1225839" y="1088939"/>
                  </a:cubicBezTo>
                  <a:cubicBezTo>
                    <a:pt x="1223791" y="1110093"/>
                    <a:pt x="1219317" y="1130746"/>
                    <a:pt x="1215387" y="1151649"/>
                  </a:cubicBezTo>
                  <a:cubicBezTo>
                    <a:pt x="1213172" y="1163397"/>
                    <a:pt x="1211207" y="1175229"/>
                    <a:pt x="1209033" y="1186976"/>
                  </a:cubicBezTo>
                  <a:cubicBezTo>
                    <a:pt x="1207611" y="1194753"/>
                    <a:pt x="1205855" y="1202487"/>
                    <a:pt x="1204392" y="1210221"/>
                  </a:cubicBezTo>
                  <a:cubicBezTo>
                    <a:pt x="1202594" y="1220004"/>
                    <a:pt x="1201048" y="1229829"/>
                    <a:pt x="1199250" y="1239486"/>
                  </a:cubicBezTo>
                  <a:cubicBezTo>
                    <a:pt x="1197619" y="1248516"/>
                    <a:pt x="1195780" y="1257547"/>
                    <a:pt x="1194108" y="1266577"/>
                  </a:cubicBezTo>
                  <a:cubicBezTo>
                    <a:pt x="1191796" y="1278814"/>
                    <a:pt x="1189521" y="1291088"/>
                    <a:pt x="1187293" y="1303409"/>
                  </a:cubicBezTo>
                  <a:lnTo>
                    <a:pt x="1175629" y="1365869"/>
                  </a:lnTo>
                  <a:cubicBezTo>
                    <a:pt x="1174960" y="1369380"/>
                    <a:pt x="1174166" y="1372851"/>
                    <a:pt x="1173162" y="1376279"/>
                  </a:cubicBezTo>
                  <a:cubicBezTo>
                    <a:pt x="1167936" y="1394172"/>
                    <a:pt x="1162543" y="1411982"/>
                    <a:pt x="1157443" y="1429917"/>
                  </a:cubicBezTo>
                  <a:cubicBezTo>
                    <a:pt x="1149081" y="1459851"/>
                    <a:pt x="1140720" y="1489827"/>
                    <a:pt x="1132150" y="1519760"/>
                  </a:cubicBezTo>
                  <a:cubicBezTo>
                    <a:pt x="1127091" y="1537696"/>
                    <a:pt x="1121614" y="1555464"/>
                    <a:pt x="1116806" y="1573441"/>
                  </a:cubicBezTo>
                  <a:cubicBezTo>
                    <a:pt x="1114336" y="1581735"/>
                    <a:pt x="1111075" y="1589770"/>
                    <a:pt x="1107065" y="1597438"/>
                  </a:cubicBezTo>
                  <a:cubicBezTo>
                    <a:pt x="1099206" y="1613492"/>
                    <a:pt x="1091597" y="1629629"/>
                    <a:pt x="1083946" y="1645767"/>
                  </a:cubicBezTo>
                  <a:cubicBezTo>
                    <a:pt x="1081505" y="1651390"/>
                    <a:pt x="1078173" y="1656586"/>
                    <a:pt x="1074080" y="1661152"/>
                  </a:cubicBezTo>
                  <a:cubicBezTo>
                    <a:pt x="1071278" y="1664120"/>
                    <a:pt x="1068770" y="1667339"/>
                    <a:pt x="1066220" y="1670558"/>
                  </a:cubicBezTo>
                  <a:cubicBezTo>
                    <a:pt x="1063084" y="1674576"/>
                    <a:pt x="1059246" y="1677988"/>
                    <a:pt x="1054890" y="1680634"/>
                  </a:cubicBezTo>
                  <a:cubicBezTo>
                    <a:pt x="1037916" y="1691044"/>
                    <a:pt x="1021110" y="1701537"/>
                    <a:pt x="1004262" y="1712198"/>
                  </a:cubicBezTo>
                  <a:cubicBezTo>
                    <a:pt x="1001268" y="1714172"/>
                    <a:pt x="997807" y="1715325"/>
                    <a:pt x="994228" y="1715543"/>
                  </a:cubicBezTo>
                  <a:cubicBezTo>
                    <a:pt x="988375" y="1715794"/>
                    <a:pt x="982522" y="1716253"/>
                    <a:pt x="976669" y="1716630"/>
                  </a:cubicBezTo>
                  <a:lnTo>
                    <a:pt x="923198" y="1720142"/>
                  </a:lnTo>
                  <a:cubicBezTo>
                    <a:pt x="909736" y="1721020"/>
                    <a:pt x="896232" y="1722148"/>
                    <a:pt x="882729" y="1722608"/>
                  </a:cubicBezTo>
                  <a:cubicBezTo>
                    <a:pt x="873824" y="1722901"/>
                    <a:pt x="864877" y="1722190"/>
                    <a:pt x="855972" y="1721897"/>
                  </a:cubicBezTo>
                  <a:cubicBezTo>
                    <a:pt x="852916" y="1721755"/>
                    <a:pt x="849927" y="1720973"/>
                    <a:pt x="847193" y="1719598"/>
                  </a:cubicBezTo>
                  <a:cubicBezTo>
                    <a:pt x="828965" y="1711028"/>
                    <a:pt x="810653" y="1702666"/>
                    <a:pt x="792342" y="1694263"/>
                  </a:cubicBezTo>
                  <a:cubicBezTo>
                    <a:pt x="778880" y="1688117"/>
                    <a:pt x="765460" y="1681930"/>
                    <a:pt x="751998" y="1675868"/>
                  </a:cubicBezTo>
                  <a:cubicBezTo>
                    <a:pt x="744753" y="1672607"/>
                    <a:pt x="737503" y="1669442"/>
                    <a:pt x="730258" y="1666378"/>
                  </a:cubicBezTo>
                  <a:cubicBezTo>
                    <a:pt x="724389" y="1663865"/>
                    <a:pt x="718318" y="1661854"/>
                    <a:pt x="712114" y="1660358"/>
                  </a:cubicBezTo>
                  <a:cubicBezTo>
                    <a:pt x="700199" y="1657598"/>
                    <a:pt x="688368" y="1654421"/>
                    <a:pt x="676494" y="1651369"/>
                  </a:cubicBezTo>
                  <a:cubicBezTo>
                    <a:pt x="674776" y="1650897"/>
                    <a:pt x="673087" y="1650324"/>
                    <a:pt x="671436" y="1649655"/>
                  </a:cubicBezTo>
                  <a:cubicBezTo>
                    <a:pt x="662698" y="1646143"/>
                    <a:pt x="653919" y="1642673"/>
                    <a:pt x="645223" y="1639036"/>
                  </a:cubicBezTo>
                  <a:cubicBezTo>
                    <a:pt x="637906" y="1636026"/>
                    <a:pt x="630716" y="1632765"/>
                    <a:pt x="623441" y="1629629"/>
                  </a:cubicBezTo>
                  <a:lnTo>
                    <a:pt x="611443" y="1624696"/>
                  </a:lnTo>
                  <a:cubicBezTo>
                    <a:pt x="609762" y="1624086"/>
                    <a:pt x="608115" y="1623388"/>
                    <a:pt x="606509" y="1622606"/>
                  </a:cubicBezTo>
                  <a:cubicBezTo>
                    <a:pt x="588700" y="1613199"/>
                    <a:pt x="570932" y="1603709"/>
                    <a:pt x="553122" y="1594344"/>
                  </a:cubicBezTo>
                  <a:cubicBezTo>
                    <a:pt x="544760" y="1589954"/>
                    <a:pt x="536148" y="1585983"/>
                    <a:pt x="528038" y="1581342"/>
                  </a:cubicBezTo>
                  <a:cubicBezTo>
                    <a:pt x="521235" y="1577337"/>
                    <a:pt x="514659" y="1572956"/>
                    <a:pt x="508346" y="1568215"/>
                  </a:cubicBezTo>
                  <a:cubicBezTo>
                    <a:pt x="490495" y="1555046"/>
                    <a:pt x="471974" y="1542838"/>
                    <a:pt x="453705" y="1530212"/>
                  </a:cubicBezTo>
                  <a:cubicBezTo>
                    <a:pt x="443671" y="1523272"/>
                    <a:pt x="433679" y="1516236"/>
                    <a:pt x="423729" y="1509100"/>
                  </a:cubicBezTo>
                  <a:cubicBezTo>
                    <a:pt x="422554" y="1508126"/>
                    <a:pt x="421526" y="1506984"/>
                    <a:pt x="420677" y="1505713"/>
                  </a:cubicBezTo>
                  <a:cubicBezTo>
                    <a:pt x="415576" y="1498899"/>
                    <a:pt x="410476" y="1492210"/>
                    <a:pt x="405543" y="1485395"/>
                  </a:cubicBezTo>
                  <a:cubicBezTo>
                    <a:pt x="398394" y="1475487"/>
                    <a:pt x="391328" y="1465495"/>
                    <a:pt x="384221" y="1455503"/>
                  </a:cubicBezTo>
                  <a:lnTo>
                    <a:pt x="357256" y="1417459"/>
                  </a:lnTo>
                  <a:cubicBezTo>
                    <a:pt x="356043" y="1415828"/>
                    <a:pt x="354873" y="1414156"/>
                    <a:pt x="353577" y="1412567"/>
                  </a:cubicBezTo>
                  <a:cubicBezTo>
                    <a:pt x="348487" y="1406187"/>
                    <a:pt x="344269" y="1399155"/>
                    <a:pt x="341034" y="1391664"/>
                  </a:cubicBezTo>
                  <a:cubicBezTo>
                    <a:pt x="337397" y="1383553"/>
                    <a:pt x="333217" y="1375652"/>
                    <a:pt x="329412" y="1367625"/>
                  </a:cubicBezTo>
                  <a:cubicBezTo>
                    <a:pt x="325608" y="1359598"/>
                    <a:pt x="321970" y="1351404"/>
                    <a:pt x="318166" y="1343335"/>
                  </a:cubicBezTo>
                  <a:cubicBezTo>
                    <a:pt x="315449" y="1337565"/>
                    <a:pt x="312480" y="1331921"/>
                    <a:pt x="309805" y="1326110"/>
                  </a:cubicBezTo>
                  <a:cubicBezTo>
                    <a:pt x="305875" y="1317552"/>
                    <a:pt x="302056" y="1308940"/>
                    <a:pt x="298349" y="1300273"/>
                  </a:cubicBezTo>
                  <a:cubicBezTo>
                    <a:pt x="292747" y="1287146"/>
                    <a:pt x="287229" y="1273977"/>
                    <a:pt x="281627" y="1260849"/>
                  </a:cubicBezTo>
                  <a:cubicBezTo>
                    <a:pt x="278951" y="1254495"/>
                    <a:pt x="276317" y="1248307"/>
                    <a:pt x="273265" y="1241911"/>
                  </a:cubicBezTo>
                  <a:cubicBezTo>
                    <a:pt x="271988" y="1239139"/>
                    <a:pt x="270388" y="1236530"/>
                    <a:pt x="268499" y="1234135"/>
                  </a:cubicBezTo>
                  <a:cubicBezTo>
                    <a:pt x="261685" y="1225522"/>
                    <a:pt x="254703" y="1217077"/>
                    <a:pt x="247596" y="1208549"/>
                  </a:cubicBezTo>
                  <a:cubicBezTo>
                    <a:pt x="245380" y="1205831"/>
                    <a:pt x="244418" y="1205706"/>
                    <a:pt x="241074" y="1207545"/>
                  </a:cubicBezTo>
                  <a:cubicBezTo>
                    <a:pt x="240405" y="1207922"/>
                    <a:pt x="239778" y="1208382"/>
                    <a:pt x="239151" y="1208800"/>
                  </a:cubicBezTo>
                  <a:cubicBezTo>
                    <a:pt x="236377" y="1210781"/>
                    <a:pt x="232727" y="1211036"/>
                    <a:pt x="229702" y="1209469"/>
                  </a:cubicBezTo>
                  <a:cubicBezTo>
                    <a:pt x="227863" y="1208632"/>
                    <a:pt x="225856" y="1208089"/>
                    <a:pt x="223975" y="1207336"/>
                  </a:cubicBezTo>
                  <a:cubicBezTo>
                    <a:pt x="201064" y="1198670"/>
                    <a:pt x="178168" y="1190016"/>
                    <a:pt x="155286" y="1181374"/>
                  </a:cubicBezTo>
                  <a:cubicBezTo>
                    <a:pt x="150916" y="1179978"/>
                    <a:pt x="146983" y="1177469"/>
                    <a:pt x="143872" y="1174100"/>
                  </a:cubicBezTo>
                  <a:cubicBezTo>
                    <a:pt x="138563" y="1167912"/>
                    <a:pt x="132919" y="1162018"/>
                    <a:pt x="127359" y="1156081"/>
                  </a:cubicBezTo>
                  <a:cubicBezTo>
                    <a:pt x="113061" y="1140780"/>
                    <a:pt x="100184" y="1124308"/>
                    <a:pt x="86680" y="1108337"/>
                  </a:cubicBezTo>
                  <a:cubicBezTo>
                    <a:pt x="79239" y="1099558"/>
                    <a:pt x="73260" y="1089733"/>
                    <a:pt x="66571" y="1080410"/>
                  </a:cubicBezTo>
                  <a:cubicBezTo>
                    <a:pt x="61847" y="1073805"/>
                    <a:pt x="57666" y="1066739"/>
                    <a:pt x="52775" y="1060217"/>
                  </a:cubicBezTo>
                  <a:cubicBezTo>
                    <a:pt x="48173" y="1053783"/>
                    <a:pt x="44144" y="1046956"/>
                    <a:pt x="40734" y="1039816"/>
                  </a:cubicBezTo>
                  <a:cubicBezTo>
                    <a:pt x="36554" y="1031454"/>
                    <a:pt x="32122" y="1023093"/>
                    <a:pt x="27774" y="1014731"/>
                  </a:cubicBezTo>
                  <a:cubicBezTo>
                    <a:pt x="22506" y="1004530"/>
                    <a:pt x="16904" y="994497"/>
                    <a:pt x="12013" y="984129"/>
                  </a:cubicBezTo>
                  <a:cubicBezTo>
                    <a:pt x="10354" y="979417"/>
                    <a:pt x="9137" y="974559"/>
                    <a:pt x="8376" y="969622"/>
                  </a:cubicBezTo>
                  <a:cubicBezTo>
                    <a:pt x="6076" y="960717"/>
                    <a:pt x="4195" y="951770"/>
                    <a:pt x="1687" y="942907"/>
                  </a:cubicBezTo>
                  <a:cubicBezTo>
                    <a:pt x="466" y="938927"/>
                    <a:pt x="-99" y="934775"/>
                    <a:pt x="14" y="930616"/>
                  </a:cubicBezTo>
                  <a:cubicBezTo>
                    <a:pt x="474" y="921669"/>
                    <a:pt x="767" y="912764"/>
                    <a:pt x="1268" y="899678"/>
                  </a:cubicBezTo>
                  <a:close/>
                  <a:moveTo>
                    <a:pt x="447768" y="1480127"/>
                  </a:moveTo>
                  <a:lnTo>
                    <a:pt x="449357" y="1481758"/>
                  </a:lnTo>
                  <a:cubicBezTo>
                    <a:pt x="451815" y="1485332"/>
                    <a:pt x="454871" y="1488455"/>
                    <a:pt x="458387" y="1490997"/>
                  </a:cubicBezTo>
                  <a:cubicBezTo>
                    <a:pt x="465201" y="1497143"/>
                    <a:pt x="472141" y="1503205"/>
                    <a:pt x="478914" y="1509392"/>
                  </a:cubicBezTo>
                  <a:cubicBezTo>
                    <a:pt x="490746" y="1520220"/>
                    <a:pt x="502410" y="1531215"/>
                    <a:pt x="514283" y="1542044"/>
                  </a:cubicBezTo>
                  <a:cubicBezTo>
                    <a:pt x="529375" y="1555798"/>
                    <a:pt x="544635" y="1569344"/>
                    <a:pt x="559644" y="1583140"/>
                  </a:cubicBezTo>
                  <a:cubicBezTo>
                    <a:pt x="562395" y="1585778"/>
                    <a:pt x="565610" y="1587877"/>
                    <a:pt x="569134" y="1589327"/>
                  </a:cubicBezTo>
                  <a:cubicBezTo>
                    <a:pt x="581216" y="1594219"/>
                    <a:pt x="593298" y="1599068"/>
                    <a:pt x="605339" y="1604002"/>
                  </a:cubicBezTo>
                  <a:cubicBezTo>
                    <a:pt x="610983" y="1606301"/>
                    <a:pt x="616543" y="1608851"/>
                    <a:pt x="622062" y="1611109"/>
                  </a:cubicBezTo>
                  <a:cubicBezTo>
                    <a:pt x="635565" y="1616460"/>
                    <a:pt x="649153" y="1621602"/>
                    <a:pt x="662614" y="1627037"/>
                  </a:cubicBezTo>
                  <a:cubicBezTo>
                    <a:pt x="676076" y="1632472"/>
                    <a:pt x="689455" y="1638158"/>
                    <a:pt x="702875" y="1643760"/>
                  </a:cubicBezTo>
                  <a:cubicBezTo>
                    <a:pt x="704355" y="1644266"/>
                    <a:pt x="705860" y="1644684"/>
                    <a:pt x="707390" y="1645014"/>
                  </a:cubicBezTo>
                  <a:cubicBezTo>
                    <a:pt x="707097" y="1642422"/>
                    <a:pt x="705216" y="1641879"/>
                    <a:pt x="703836" y="1640834"/>
                  </a:cubicBezTo>
                  <a:cubicBezTo>
                    <a:pt x="691127" y="1632752"/>
                    <a:pt x="678418" y="1624709"/>
                    <a:pt x="665708" y="1616711"/>
                  </a:cubicBezTo>
                  <a:cubicBezTo>
                    <a:pt x="651034" y="1607472"/>
                    <a:pt x="636443" y="1598316"/>
                    <a:pt x="621602" y="1589077"/>
                  </a:cubicBezTo>
                  <a:cubicBezTo>
                    <a:pt x="612989" y="1583642"/>
                    <a:pt x="604461" y="1578039"/>
                    <a:pt x="595807" y="1572646"/>
                  </a:cubicBezTo>
                  <a:cubicBezTo>
                    <a:pt x="580505" y="1563031"/>
                    <a:pt x="565175" y="1553444"/>
                    <a:pt x="549819" y="1543883"/>
                  </a:cubicBezTo>
                  <a:cubicBezTo>
                    <a:pt x="547896" y="1542671"/>
                    <a:pt x="546098" y="1541207"/>
                    <a:pt x="544175" y="1539995"/>
                  </a:cubicBezTo>
                  <a:cubicBezTo>
                    <a:pt x="535521" y="1534602"/>
                    <a:pt x="526825" y="1529292"/>
                    <a:pt x="518213" y="1523816"/>
                  </a:cubicBezTo>
                  <a:cubicBezTo>
                    <a:pt x="509601" y="1518339"/>
                    <a:pt x="501239" y="1512444"/>
                    <a:pt x="492501" y="1507093"/>
                  </a:cubicBezTo>
                  <a:cubicBezTo>
                    <a:pt x="480210" y="1499777"/>
                    <a:pt x="467961" y="1492544"/>
                    <a:pt x="456171" y="1484392"/>
                  </a:cubicBezTo>
                  <a:cubicBezTo>
                    <a:pt x="454185" y="1482765"/>
                    <a:pt x="451748" y="1481787"/>
                    <a:pt x="449189" y="1481591"/>
                  </a:cubicBezTo>
                  <a:lnTo>
                    <a:pt x="447601" y="1479960"/>
                  </a:lnTo>
                  <a:lnTo>
                    <a:pt x="446096" y="1478413"/>
                  </a:lnTo>
                  <a:lnTo>
                    <a:pt x="445636" y="1477953"/>
                  </a:lnTo>
                  <a:cubicBezTo>
                    <a:pt x="445636" y="1477953"/>
                    <a:pt x="445343" y="1477953"/>
                    <a:pt x="445218" y="1477953"/>
                  </a:cubicBezTo>
                  <a:lnTo>
                    <a:pt x="446179" y="1478330"/>
                  </a:lnTo>
                  <a:close/>
                  <a:moveTo>
                    <a:pt x="781806" y="1685525"/>
                  </a:moveTo>
                  <a:lnTo>
                    <a:pt x="781806" y="1685525"/>
                  </a:lnTo>
                  <a:close/>
                  <a:moveTo>
                    <a:pt x="1089841" y="1452576"/>
                  </a:moveTo>
                  <a:lnTo>
                    <a:pt x="1091346" y="1451030"/>
                  </a:lnTo>
                  <a:cubicBezTo>
                    <a:pt x="1092997" y="1450963"/>
                    <a:pt x="1094314" y="1449629"/>
                    <a:pt x="1094356" y="1447978"/>
                  </a:cubicBezTo>
                  <a:cubicBezTo>
                    <a:pt x="1095823" y="1447568"/>
                    <a:pt x="1097228" y="1446962"/>
                    <a:pt x="1098537" y="1446180"/>
                  </a:cubicBezTo>
                  <a:cubicBezTo>
                    <a:pt x="1105435" y="1440745"/>
                    <a:pt x="1112208" y="1435185"/>
                    <a:pt x="1119022" y="1429666"/>
                  </a:cubicBezTo>
                  <a:lnTo>
                    <a:pt x="1119022" y="1429666"/>
                  </a:lnTo>
                  <a:cubicBezTo>
                    <a:pt x="1116183" y="1429691"/>
                    <a:pt x="1113433" y="1430665"/>
                    <a:pt x="1111204" y="1432426"/>
                  </a:cubicBezTo>
                  <a:cubicBezTo>
                    <a:pt x="1104850" y="1436681"/>
                    <a:pt x="1099206" y="1441916"/>
                    <a:pt x="1094481" y="1447936"/>
                  </a:cubicBezTo>
                  <a:lnTo>
                    <a:pt x="1091429" y="1451030"/>
                  </a:lnTo>
                  <a:lnTo>
                    <a:pt x="1089883" y="1452535"/>
                  </a:lnTo>
                  <a:close/>
                  <a:moveTo>
                    <a:pt x="1092851" y="1521475"/>
                  </a:moveTo>
                  <a:lnTo>
                    <a:pt x="1094398" y="1519928"/>
                  </a:lnTo>
                  <a:cubicBezTo>
                    <a:pt x="1098829" y="1519342"/>
                    <a:pt x="1100585" y="1516040"/>
                    <a:pt x="1102049" y="1512402"/>
                  </a:cubicBezTo>
                  <a:lnTo>
                    <a:pt x="1102049" y="1512402"/>
                  </a:lnTo>
                  <a:cubicBezTo>
                    <a:pt x="1098328" y="1513740"/>
                    <a:pt x="1096906" y="1517377"/>
                    <a:pt x="1094398" y="1519928"/>
                  </a:cubicBezTo>
                  <a:lnTo>
                    <a:pt x="1092851" y="1521475"/>
                  </a:lnTo>
                  <a:close/>
                  <a:moveTo>
                    <a:pt x="101438" y="957832"/>
                  </a:moveTo>
                  <a:lnTo>
                    <a:pt x="99975" y="959379"/>
                  </a:lnTo>
                  <a:lnTo>
                    <a:pt x="99975" y="959379"/>
                  </a:lnTo>
                  <a:lnTo>
                    <a:pt x="101480" y="957832"/>
                  </a:lnTo>
                  <a:lnTo>
                    <a:pt x="103110" y="956160"/>
                  </a:lnTo>
                  <a:lnTo>
                    <a:pt x="106246" y="954738"/>
                  </a:lnTo>
                  <a:cubicBezTo>
                    <a:pt x="107681" y="954379"/>
                    <a:pt x="109081" y="953890"/>
                    <a:pt x="110427" y="953275"/>
                  </a:cubicBezTo>
                  <a:cubicBezTo>
                    <a:pt x="119123" y="948509"/>
                    <a:pt x="127777" y="943689"/>
                    <a:pt x="136389" y="938810"/>
                  </a:cubicBezTo>
                  <a:cubicBezTo>
                    <a:pt x="138579" y="937531"/>
                    <a:pt x="140700" y="936134"/>
                    <a:pt x="142744" y="934629"/>
                  </a:cubicBezTo>
                  <a:cubicBezTo>
                    <a:pt x="143895" y="933910"/>
                    <a:pt x="144249" y="932397"/>
                    <a:pt x="143538" y="931243"/>
                  </a:cubicBezTo>
                  <a:cubicBezTo>
                    <a:pt x="142801" y="929654"/>
                    <a:pt x="141075" y="928776"/>
                    <a:pt x="139357" y="929111"/>
                  </a:cubicBezTo>
                  <a:cubicBezTo>
                    <a:pt x="138658" y="929403"/>
                    <a:pt x="137998" y="929784"/>
                    <a:pt x="137392" y="930239"/>
                  </a:cubicBezTo>
                  <a:cubicBezTo>
                    <a:pt x="127860" y="937430"/>
                    <a:pt x="118286" y="944621"/>
                    <a:pt x="108796" y="951895"/>
                  </a:cubicBezTo>
                  <a:cubicBezTo>
                    <a:pt x="107916" y="952786"/>
                    <a:pt x="107131" y="953768"/>
                    <a:pt x="106455" y="954822"/>
                  </a:cubicBezTo>
                  <a:lnTo>
                    <a:pt x="103320" y="956243"/>
                  </a:lnTo>
                  <a:close/>
                  <a:moveTo>
                    <a:pt x="835403" y="1510814"/>
                  </a:moveTo>
                  <a:lnTo>
                    <a:pt x="835403" y="1510814"/>
                  </a:lnTo>
                  <a:close/>
                  <a:moveTo>
                    <a:pt x="1089715" y="1446431"/>
                  </a:moveTo>
                  <a:lnTo>
                    <a:pt x="1091262" y="1444842"/>
                  </a:lnTo>
                  <a:lnTo>
                    <a:pt x="1091262" y="1444842"/>
                  </a:lnTo>
                  <a:lnTo>
                    <a:pt x="1089715" y="1446431"/>
                  </a:lnTo>
                  <a:lnTo>
                    <a:pt x="1088169" y="1447978"/>
                  </a:lnTo>
                  <a:cubicBezTo>
                    <a:pt x="1081626" y="1450064"/>
                    <a:pt x="1076500" y="1455189"/>
                    <a:pt x="1074414" y="1461732"/>
                  </a:cubicBezTo>
                  <a:lnTo>
                    <a:pt x="1074414" y="1461732"/>
                  </a:lnTo>
                  <a:cubicBezTo>
                    <a:pt x="1078093" y="1458346"/>
                    <a:pt x="1081814" y="1455001"/>
                    <a:pt x="1085409" y="1451531"/>
                  </a:cubicBezTo>
                  <a:cubicBezTo>
                    <a:pt x="1086421" y="1450432"/>
                    <a:pt x="1087328" y="1449240"/>
                    <a:pt x="1088127" y="1447978"/>
                  </a:cubicBezTo>
                  <a:close/>
                  <a:moveTo>
                    <a:pt x="67825" y="1074139"/>
                  </a:moveTo>
                  <a:lnTo>
                    <a:pt x="67825" y="1074139"/>
                  </a:lnTo>
                  <a:lnTo>
                    <a:pt x="69414" y="1075686"/>
                  </a:lnTo>
                  <a:cubicBezTo>
                    <a:pt x="75810" y="1088730"/>
                    <a:pt x="83754" y="1100478"/>
                    <a:pt x="97467" y="1108463"/>
                  </a:cubicBezTo>
                  <a:cubicBezTo>
                    <a:pt x="97136" y="1106448"/>
                    <a:pt x="96134" y="1104608"/>
                    <a:pt x="94624" y="1103237"/>
                  </a:cubicBezTo>
                  <a:lnTo>
                    <a:pt x="82082" y="1089817"/>
                  </a:lnTo>
                  <a:lnTo>
                    <a:pt x="69163" y="1075770"/>
                  </a:lnTo>
                  <a:close/>
                  <a:moveTo>
                    <a:pt x="1034614" y="1025058"/>
                  </a:moveTo>
                  <a:lnTo>
                    <a:pt x="1036035" y="1023594"/>
                  </a:lnTo>
                  <a:lnTo>
                    <a:pt x="1037624" y="1021964"/>
                  </a:lnTo>
                  <a:cubicBezTo>
                    <a:pt x="1041951" y="1019849"/>
                    <a:pt x="1045968" y="1017165"/>
                    <a:pt x="1049581" y="1013979"/>
                  </a:cubicBezTo>
                  <a:cubicBezTo>
                    <a:pt x="1059698" y="1005868"/>
                    <a:pt x="1069648" y="997549"/>
                    <a:pt x="1079765" y="989354"/>
                  </a:cubicBezTo>
                  <a:cubicBezTo>
                    <a:pt x="1093980" y="977816"/>
                    <a:pt x="1108236" y="966306"/>
                    <a:pt x="1122534" y="954822"/>
                  </a:cubicBezTo>
                  <a:cubicBezTo>
                    <a:pt x="1125189" y="952815"/>
                    <a:pt x="1127091" y="949972"/>
                    <a:pt x="1127927" y="946753"/>
                  </a:cubicBezTo>
                  <a:cubicBezTo>
                    <a:pt x="1131481" y="933500"/>
                    <a:pt x="1135243" y="920289"/>
                    <a:pt x="1138797" y="906995"/>
                  </a:cubicBezTo>
                  <a:cubicBezTo>
                    <a:pt x="1139257" y="905239"/>
                    <a:pt x="1140344" y="903357"/>
                    <a:pt x="1139382" y="901351"/>
                  </a:cubicBezTo>
                  <a:cubicBezTo>
                    <a:pt x="1138881" y="901351"/>
                    <a:pt x="1138546" y="901351"/>
                    <a:pt x="1138379" y="901643"/>
                  </a:cubicBezTo>
                  <a:lnTo>
                    <a:pt x="1115719" y="928358"/>
                  </a:lnTo>
                  <a:cubicBezTo>
                    <a:pt x="1109616" y="935507"/>
                    <a:pt x="1103386" y="942572"/>
                    <a:pt x="1097324" y="949763"/>
                  </a:cubicBezTo>
                  <a:cubicBezTo>
                    <a:pt x="1088963" y="959671"/>
                    <a:pt x="1080601" y="969663"/>
                    <a:pt x="1072240" y="979613"/>
                  </a:cubicBezTo>
                  <a:cubicBezTo>
                    <a:pt x="1068059" y="984672"/>
                    <a:pt x="1063670" y="989689"/>
                    <a:pt x="1059363" y="994748"/>
                  </a:cubicBezTo>
                  <a:cubicBezTo>
                    <a:pt x="1052758" y="1002482"/>
                    <a:pt x="1046111" y="1010216"/>
                    <a:pt x="1039631" y="1018034"/>
                  </a:cubicBezTo>
                  <a:cubicBezTo>
                    <a:pt x="1038803" y="1019334"/>
                    <a:pt x="1038155" y="1020739"/>
                    <a:pt x="1037707" y="1022215"/>
                  </a:cubicBezTo>
                  <a:lnTo>
                    <a:pt x="1036119" y="1023845"/>
                  </a:lnTo>
                  <a:lnTo>
                    <a:pt x="1034614" y="1025225"/>
                  </a:lnTo>
                  <a:lnTo>
                    <a:pt x="1034614" y="1025434"/>
                  </a:lnTo>
                  <a:close/>
                  <a:moveTo>
                    <a:pt x="50977" y="1002189"/>
                  </a:moveTo>
                  <a:lnTo>
                    <a:pt x="50977" y="1002189"/>
                  </a:lnTo>
                  <a:lnTo>
                    <a:pt x="50977" y="1002189"/>
                  </a:lnTo>
                  <a:close/>
                  <a:moveTo>
                    <a:pt x="361980" y="1150855"/>
                  </a:moveTo>
                  <a:lnTo>
                    <a:pt x="360391" y="1149392"/>
                  </a:lnTo>
                  <a:cubicBezTo>
                    <a:pt x="357214" y="1146089"/>
                    <a:pt x="354162" y="1142661"/>
                    <a:pt x="350901" y="1139442"/>
                  </a:cubicBezTo>
                  <a:cubicBezTo>
                    <a:pt x="341076" y="1129826"/>
                    <a:pt x="331084" y="1120336"/>
                    <a:pt x="321260" y="1110720"/>
                  </a:cubicBezTo>
                  <a:cubicBezTo>
                    <a:pt x="308341" y="1098178"/>
                    <a:pt x="295507" y="1085302"/>
                    <a:pt x="282588" y="1072634"/>
                  </a:cubicBezTo>
                  <a:cubicBezTo>
                    <a:pt x="269670" y="1059967"/>
                    <a:pt x="256292" y="1047090"/>
                    <a:pt x="243122" y="1034297"/>
                  </a:cubicBezTo>
                  <a:lnTo>
                    <a:pt x="232754" y="1023971"/>
                  </a:lnTo>
                  <a:cubicBezTo>
                    <a:pt x="232365" y="1023628"/>
                    <a:pt x="231825" y="1023519"/>
                    <a:pt x="231333" y="1023678"/>
                  </a:cubicBezTo>
                  <a:cubicBezTo>
                    <a:pt x="230998" y="1023678"/>
                    <a:pt x="230706" y="1024389"/>
                    <a:pt x="230664" y="1024807"/>
                  </a:cubicBezTo>
                  <a:cubicBezTo>
                    <a:pt x="230665" y="1025304"/>
                    <a:pt x="230750" y="1025798"/>
                    <a:pt x="230915" y="1026270"/>
                  </a:cubicBezTo>
                  <a:cubicBezTo>
                    <a:pt x="232921" y="1033377"/>
                    <a:pt x="235095" y="1040526"/>
                    <a:pt x="237018" y="1047592"/>
                  </a:cubicBezTo>
                  <a:cubicBezTo>
                    <a:pt x="237885" y="1050280"/>
                    <a:pt x="239565" y="1052629"/>
                    <a:pt x="241826" y="1054323"/>
                  </a:cubicBezTo>
                  <a:cubicBezTo>
                    <a:pt x="251860" y="1062684"/>
                    <a:pt x="261852" y="1071046"/>
                    <a:pt x="271927" y="1079114"/>
                  </a:cubicBezTo>
                  <a:cubicBezTo>
                    <a:pt x="287898" y="1092158"/>
                    <a:pt x="303910" y="1105173"/>
                    <a:pt x="319964" y="1118162"/>
                  </a:cubicBezTo>
                  <a:cubicBezTo>
                    <a:pt x="332060" y="1127890"/>
                    <a:pt x="344184" y="1137644"/>
                    <a:pt x="356336" y="1147427"/>
                  </a:cubicBezTo>
                  <a:cubicBezTo>
                    <a:pt x="357644" y="1148217"/>
                    <a:pt x="359049" y="1148836"/>
                    <a:pt x="360517" y="1149266"/>
                  </a:cubicBezTo>
                  <a:lnTo>
                    <a:pt x="362147" y="1150897"/>
                  </a:lnTo>
                  <a:close/>
                  <a:moveTo>
                    <a:pt x="53945" y="1006872"/>
                  </a:moveTo>
                  <a:lnTo>
                    <a:pt x="53945" y="1006579"/>
                  </a:lnTo>
                  <a:lnTo>
                    <a:pt x="54238" y="1006579"/>
                  </a:lnTo>
                  <a:lnTo>
                    <a:pt x="55827" y="1008084"/>
                  </a:lnTo>
                  <a:cubicBezTo>
                    <a:pt x="56158" y="1011052"/>
                    <a:pt x="57433" y="1013837"/>
                    <a:pt x="59464" y="1016027"/>
                  </a:cubicBezTo>
                  <a:cubicBezTo>
                    <a:pt x="59840" y="1016487"/>
                    <a:pt x="60760" y="1016445"/>
                    <a:pt x="61429" y="1016613"/>
                  </a:cubicBezTo>
                  <a:cubicBezTo>
                    <a:pt x="61429" y="1015986"/>
                    <a:pt x="61931" y="1015024"/>
                    <a:pt x="61680" y="1014690"/>
                  </a:cubicBezTo>
                  <a:cubicBezTo>
                    <a:pt x="59757" y="1012474"/>
                    <a:pt x="57499" y="1010509"/>
                    <a:pt x="55701" y="1008209"/>
                  </a:cubicBezTo>
                  <a:close/>
                  <a:moveTo>
                    <a:pt x="243958" y="1201316"/>
                  </a:moveTo>
                  <a:lnTo>
                    <a:pt x="245505" y="1199728"/>
                  </a:lnTo>
                  <a:lnTo>
                    <a:pt x="245798" y="1199518"/>
                  </a:lnTo>
                  <a:lnTo>
                    <a:pt x="245798" y="1199811"/>
                  </a:lnTo>
                  <a:lnTo>
                    <a:pt x="244126" y="1201316"/>
                  </a:lnTo>
                  <a:lnTo>
                    <a:pt x="244126" y="1201567"/>
                  </a:lnTo>
                  <a:close/>
                  <a:moveTo>
                    <a:pt x="369631" y="1158464"/>
                  </a:moveTo>
                  <a:lnTo>
                    <a:pt x="369380" y="1158255"/>
                  </a:lnTo>
                  <a:lnTo>
                    <a:pt x="369631" y="1158464"/>
                  </a:lnTo>
                  <a:lnTo>
                    <a:pt x="369631" y="1158464"/>
                  </a:lnTo>
                  <a:close/>
                  <a:moveTo>
                    <a:pt x="364990" y="1160053"/>
                  </a:moveTo>
                  <a:lnTo>
                    <a:pt x="363443" y="1158506"/>
                  </a:lnTo>
                  <a:cubicBezTo>
                    <a:pt x="362175" y="1156888"/>
                    <a:pt x="360777" y="1155379"/>
                    <a:pt x="359262" y="1153991"/>
                  </a:cubicBezTo>
                  <a:cubicBezTo>
                    <a:pt x="353200" y="1148932"/>
                    <a:pt x="347055" y="1143999"/>
                    <a:pt x="340867" y="1139024"/>
                  </a:cubicBezTo>
                  <a:cubicBezTo>
                    <a:pt x="331377" y="1131373"/>
                    <a:pt x="321803" y="1123764"/>
                    <a:pt x="312355" y="1116030"/>
                  </a:cubicBezTo>
                  <a:cubicBezTo>
                    <a:pt x="304244" y="1109424"/>
                    <a:pt x="296343" y="1102568"/>
                    <a:pt x="288274" y="1095962"/>
                  </a:cubicBezTo>
                  <a:cubicBezTo>
                    <a:pt x="275648" y="1085678"/>
                    <a:pt x="262967" y="1075448"/>
                    <a:pt x="250230" y="1065276"/>
                  </a:cubicBezTo>
                  <a:cubicBezTo>
                    <a:pt x="247637" y="1063186"/>
                    <a:pt x="245004" y="1061095"/>
                    <a:pt x="242328" y="1059298"/>
                  </a:cubicBezTo>
                  <a:cubicBezTo>
                    <a:pt x="241882" y="1059068"/>
                    <a:pt x="241352" y="1059068"/>
                    <a:pt x="240907" y="1059298"/>
                  </a:cubicBezTo>
                  <a:cubicBezTo>
                    <a:pt x="240520" y="1059578"/>
                    <a:pt x="240300" y="1060034"/>
                    <a:pt x="240321" y="1060510"/>
                  </a:cubicBezTo>
                  <a:cubicBezTo>
                    <a:pt x="241938" y="1067701"/>
                    <a:pt x="243596" y="1074892"/>
                    <a:pt x="245296" y="1082083"/>
                  </a:cubicBezTo>
                  <a:cubicBezTo>
                    <a:pt x="245891" y="1084344"/>
                    <a:pt x="247408" y="1086255"/>
                    <a:pt x="249477" y="1087350"/>
                  </a:cubicBezTo>
                  <a:cubicBezTo>
                    <a:pt x="251609" y="1088730"/>
                    <a:pt x="253658" y="1089942"/>
                    <a:pt x="255999" y="1091280"/>
                  </a:cubicBezTo>
                  <a:lnTo>
                    <a:pt x="303617" y="1121841"/>
                  </a:lnTo>
                  <a:cubicBezTo>
                    <a:pt x="320340" y="1132585"/>
                    <a:pt x="337063" y="1143413"/>
                    <a:pt x="353786" y="1154116"/>
                  </a:cubicBezTo>
                  <a:cubicBezTo>
                    <a:pt x="356586" y="1156340"/>
                    <a:pt x="359887" y="1157845"/>
                    <a:pt x="363401" y="1158506"/>
                  </a:cubicBezTo>
                  <a:lnTo>
                    <a:pt x="364948" y="1160053"/>
                  </a:lnTo>
                  <a:lnTo>
                    <a:pt x="365157" y="1160303"/>
                  </a:lnTo>
                  <a:close/>
                  <a:moveTo>
                    <a:pt x="1075961" y="286578"/>
                  </a:moveTo>
                  <a:lnTo>
                    <a:pt x="1075961" y="286578"/>
                  </a:lnTo>
                  <a:lnTo>
                    <a:pt x="1074372" y="285073"/>
                  </a:lnTo>
                  <a:cubicBezTo>
                    <a:pt x="1074439" y="283821"/>
                    <a:pt x="1074309" y="282566"/>
                    <a:pt x="1073996" y="281352"/>
                  </a:cubicBezTo>
                  <a:cubicBezTo>
                    <a:pt x="1071446" y="274998"/>
                    <a:pt x="1068770" y="268810"/>
                    <a:pt x="1066094" y="262330"/>
                  </a:cubicBezTo>
                  <a:cubicBezTo>
                    <a:pt x="1062415" y="253634"/>
                    <a:pt x="1058695" y="244980"/>
                    <a:pt x="1055057" y="236284"/>
                  </a:cubicBezTo>
                  <a:cubicBezTo>
                    <a:pt x="1050877" y="226669"/>
                    <a:pt x="1046905" y="217053"/>
                    <a:pt x="1043059" y="207354"/>
                  </a:cubicBezTo>
                  <a:cubicBezTo>
                    <a:pt x="1041913" y="203921"/>
                    <a:pt x="1038911" y="201440"/>
                    <a:pt x="1035324" y="200957"/>
                  </a:cubicBezTo>
                  <a:cubicBezTo>
                    <a:pt x="1028593" y="199661"/>
                    <a:pt x="1021904" y="197989"/>
                    <a:pt x="1015215" y="196359"/>
                  </a:cubicBezTo>
                  <a:cubicBezTo>
                    <a:pt x="1008526" y="194728"/>
                    <a:pt x="1002673" y="193307"/>
                    <a:pt x="996653" y="191802"/>
                  </a:cubicBezTo>
                  <a:cubicBezTo>
                    <a:pt x="994939" y="191384"/>
                    <a:pt x="993183" y="191091"/>
                    <a:pt x="991427" y="190840"/>
                  </a:cubicBezTo>
                  <a:cubicBezTo>
                    <a:pt x="991009" y="190840"/>
                    <a:pt x="990173" y="191091"/>
                    <a:pt x="990131" y="191384"/>
                  </a:cubicBezTo>
                  <a:cubicBezTo>
                    <a:pt x="989955" y="192069"/>
                    <a:pt x="989955" y="192788"/>
                    <a:pt x="990131" y="193474"/>
                  </a:cubicBezTo>
                  <a:cubicBezTo>
                    <a:pt x="990348" y="193939"/>
                    <a:pt x="990662" y="194352"/>
                    <a:pt x="991051" y="194686"/>
                  </a:cubicBezTo>
                  <a:lnTo>
                    <a:pt x="1036788" y="244855"/>
                  </a:lnTo>
                  <a:cubicBezTo>
                    <a:pt x="1045484" y="254429"/>
                    <a:pt x="1054138" y="264128"/>
                    <a:pt x="1062959" y="273660"/>
                  </a:cubicBezTo>
                  <a:cubicBezTo>
                    <a:pt x="1066203" y="278002"/>
                    <a:pt x="1070079" y="281835"/>
                    <a:pt x="1074456" y="285031"/>
                  </a:cubicBezTo>
                  <a:close/>
                  <a:moveTo>
                    <a:pt x="643843" y="1598190"/>
                  </a:moveTo>
                  <a:lnTo>
                    <a:pt x="644052" y="1598190"/>
                  </a:lnTo>
                  <a:lnTo>
                    <a:pt x="643843" y="1598190"/>
                  </a:lnTo>
                  <a:lnTo>
                    <a:pt x="640791" y="1596811"/>
                  </a:lnTo>
                  <a:lnTo>
                    <a:pt x="639202" y="1595138"/>
                  </a:lnTo>
                  <a:lnTo>
                    <a:pt x="636192" y="1593717"/>
                  </a:lnTo>
                  <a:lnTo>
                    <a:pt x="636192" y="1593717"/>
                  </a:lnTo>
                  <a:lnTo>
                    <a:pt x="639202" y="1595138"/>
                  </a:lnTo>
                  <a:lnTo>
                    <a:pt x="640791" y="1596769"/>
                  </a:lnTo>
                  <a:close/>
                  <a:moveTo>
                    <a:pt x="625532" y="1585899"/>
                  </a:moveTo>
                  <a:lnTo>
                    <a:pt x="627078" y="1587446"/>
                  </a:lnTo>
                  <a:cubicBezTo>
                    <a:pt x="628061" y="1589089"/>
                    <a:pt x="629737" y="1590197"/>
                    <a:pt x="631635" y="1590456"/>
                  </a:cubicBezTo>
                  <a:lnTo>
                    <a:pt x="631635" y="1590749"/>
                  </a:lnTo>
                  <a:lnTo>
                    <a:pt x="631343" y="1590749"/>
                  </a:lnTo>
                  <a:cubicBezTo>
                    <a:pt x="630532" y="1588947"/>
                    <a:pt x="628763" y="1587760"/>
                    <a:pt x="626786" y="1587697"/>
                  </a:cubicBezTo>
                  <a:lnTo>
                    <a:pt x="625239" y="1586150"/>
                  </a:lnTo>
                  <a:lnTo>
                    <a:pt x="622145" y="1584645"/>
                  </a:lnTo>
                  <a:cubicBezTo>
                    <a:pt x="621184" y="1582053"/>
                    <a:pt x="618759" y="1580924"/>
                    <a:pt x="616710" y="1579461"/>
                  </a:cubicBezTo>
                  <a:cubicBezTo>
                    <a:pt x="612989" y="1576827"/>
                    <a:pt x="609185" y="1574277"/>
                    <a:pt x="605422" y="1571643"/>
                  </a:cubicBezTo>
                  <a:cubicBezTo>
                    <a:pt x="599193" y="1567462"/>
                    <a:pt x="592880" y="1562822"/>
                    <a:pt x="586693" y="1558474"/>
                  </a:cubicBezTo>
                  <a:cubicBezTo>
                    <a:pt x="576450" y="1551367"/>
                    <a:pt x="566207" y="1544259"/>
                    <a:pt x="555881" y="1537319"/>
                  </a:cubicBezTo>
                  <a:cubicBezTo>
                    <a:pt x="549568" y="1533139"/>
                    <a:pt x="543339" y="1528665"/>
                    <a:pt x="536650" y="1524986"/>
                  </a:cubicBezTo>
                  <a:cubicBezTo>
                    <a:pt x="523773" y="1517795"/>
                    <a:pt x="510688" y="1510981"/>
                    <a:pt x="497644" y="1504083"/>
                  </a:cubicBezTo>
                  <a:cubicBezTo>
                    <a:pt x="493839" y="1502076"/>
                    <a:pt x="489826" y="1500529"/>
                    <a:pt x="485896" y="1498731"/>
                  </a:cubicBezTo>
                  <a:lnTo>
                    <a:pt x="482635" y="1497310"/>
                  </a:lnTo>
                  <a:cubicBezTo>
                    <a:pt x="482564" y="1497093"/>
                    <a:pt x="482451" y="1496896"/>
                    <a:pt x="482301" y="1496725"/>
                  </a:cubicBezTo>
                  <a:cubicBezTo>
                    <a:pt x="482133" y="1496700"/>
                    <a:pt x="481966" y="1496700"/>
                    <a:pt x="481799" y="1496725"/>
                  </a:cubicBezTo>
                  <a:lnTo>
                    <a:pt x="482719" y="1497352"/>
                  </a:lnTo>
                  <a:lnTo>
                    <a:pt x="485980" y="1498773"/>
                  </a:lnTo>
                  <a:cubicBezTo>
                    <a:pt x="486899" y="1501115"/>
                    <a:pt x="489157" y="1501992"/>
                    <a:pt x="491038" y="1503205"/>
                  </a:cubicBezTo>
                  <a:lnTo>
                    <a:pt x="511942" y="1516249"/>
                  </a:lnTo>
                  <a:cubicBezTo>
                    <a:pt x="527076" y="1525726"/>
                    <a:pt x="542198" y="1535229"/>
                    <a:pt x="557302" y="1544761"/>
                  </a:cubicBezTo>
                  <a:cubicBezTo>
                    <a:pt x="571350" y="1553582"/>
                    <a:pt x="585313" y="1562445"/>
                    <a:pt x="599360" y="1571309"/>
                  </a:cubicBezTo>
                  <a:cubicBezTo>
                    <a:pt x="605381" y="1575113"/>
                    <a:pt x="611401" y="1578959"/>
                    <a:pt x="617505" y="1582680"/>
                  </a:cubicBezTo>
                  <a:cubicBezTo>
                    <a:pt x="619072" y="1583474"/>
                    <a:pt x="620707" y="1584118"/>
                    <a:pt x="622396" y="1584603"/>
                  </a:cubicBezTo>
                  <a:cubicBezTo>
                    <a:pt x="623090" y="1585619"/>
                    <a:pt x="624323" y="1586129"/>
                    <a:pt x="625532" y="1585899"/>
                  </a:cubicBezTo>
                  <a:close/>
                  <a:moveTo>
                    <a:pt x="311310" y="950432"/>
                  </a:moveTo>
                  <a:lnTo>
                    <a:pt x="309846" y="947213"/>
                  </a:lnTo>
                  <a:cubicBezTo>
                    <a:pt x="309279" y="945520"/>
                    <a:pt x="308623" y="943860"/>
                    <a:pt x="307881" y="942238"/>
                  </a:cubicBezTo>
                  <a:cubicBezTo>
                    <a:pt x="303701" y="934838"/>
                    <a:pt x="299855" y="927480"/>
                    <a:pt x="295841" y="920080"/>
                  </a:cubicBezTo>
                  <a:cubicBezTo>
                    <a:pt x="289319" y="908249"/>
                    <a:pt x="282755" y="896459"/>
                    <a:pt x="276317" y="884586"/>
                  </a:cubicBezTo>
                  <a:cubicBezTo>
                    <a:pt x="269085" y="871375"/>
                    <a:pt x="261977" y="858122"/>
                    <a:pt x="254745" y="844953"/>
                  </a:cubicBezTo>
                  <a:cubicBezTo>
                    <a:pt x="245742" y="828703"/>
                    <a:pt x="236726" y="812440"/>
                    <a:pt x="227696" y="796164"/>
                  </a:cubicBezTo>
                  <a:cubicBezTo>
                    <a:pt x="221048" y="784124"/>
                    <a:pt x="214317" y="772083"/>
                    <a:pt x="207712" y="760043"/>
                  </a:cubicBezTo>
                  <a:cubicBezTo>
                    <a:pt x="195950" y="738554"/>
                    <a:pt x="184258" y="717078"/>
                    <a:pt x="172636" y="695618"/>
                  </a:cubicBezTo>
                  <a:cubicBezTo>
                    <a:pt x="167493" y="686212"/>
                    <a:pt x="162518" y="676763"/>
                    <a:pt x="157334" y="667399"/>
                  </a:cubicBezTo>
                  <a:cubicBezTo>
                    <a:pt x="152150" y="658034"/>
                    <a:pt x="146423" y="648376"/>
                    <a:pt x="141155" y="638802"/>
                  </a:cubicBezTo>
                  <a:cubicBezTo>
                    <a:pt x="133086" y="624003"/>
                    <a:pt x="125268" y="609119"/>
                    <a:pt x="117283" y="594320"/>
                  </a:cubicBezTo>
                  <a:cubicBezTo>
                    <a:pt x="116613" y="593291"/>
                    <a:pt x="115888" y="592300"/>
                    <a:pt x="115109" y="591352"/>
                  </a:cubicBezTo>
                  <a:cubicBezTo>
                    <a:pt x="113769" y="592714"/>
                    <a:pt x="113231" y="594679"/>
                    <a:pt x="113688" y="596536"/>
                  </a:cubicBezTo>
                  <a:cubicBezTo>
                    <a:pt x="113688" y="613635"/>
                    <a:pt x="114273" y="630692"/>
                    <a:pt x="114357" y="647791"/>
                  </a:cubicBezTo>
                  <a:cubicBezTo>
                    <a:pt x="114356" y="651365"/>
                    <a:pt x="115450" y="654852"/>
                    <a:pt x="117492" y="657783"/>
                  </a:cubicBezTo>
                  <a:lnTo>
                    <a:pt x="127693" y="672792"/>
                  </a:lnTo>
                  <a:cubicBezTo>
                    <a:pt x="135469" y="684456"/>
                    <a:pt x="143329" y="696078"/>
                    <a:pt x="151021" y="707784"/>
                  </a:cubicBezTo>
                  <a:cubicBezTo>
                    <a:pt x="161808" y="724131"/>
                    <a:pt x="172468" y="740644"/>
                    <a:pt x="183255" y="757033"/>
                  </a:cubicBezTo>
                  <a:cubicBezTo>
                    <a:pt x="191616" y="769575"/>
                    <a:pt x="199977" y="782117"/>
                    <a:pt x="208339" y="794659"/>
                  </a:cubicBezTo>
                  <a:cubicBezTo>
                    <a:pt x="215321" y="805278"/>
                    <a:pt x="222219" y="816022"/>
                    <a:pt x="229242" y="826683"/>
                  </a:cubicBezTo>
                  <a:cubicBezTo>
                    <a:pt x="234803" y="835045"/>
                    <a:pt x="240363" y="843782"/>
                    <a:pt x="245965" y="852269"/>
                  </a:cubicBezTo>
                  <a:cubicBezTo>
                    <a:pt x="253323" y="863264"/>
                    <a:pt x="260849" y="874176"/>
                    <a:pt x="268123" y="885213"/>
                  </a:cubicBezTo>
                  <a:cubicBezTo>
                    <a:pt x="279745" y="902856"/>
                    <a:pt x="291159" y="920665"/>
                    <a:pt x="302865" y="938308"/>
                  </a:cubicBezTo>
                  <a:cubicBezTo>
                    <a:pt x="304913" y="941360"/>
                    <a:pt x="306460" y="945123"/>
                    <a:pt x="310181" y="946669"/>
                  </a:cubicBezTo>
                  <a:lnTo>
                    <a:pt x="311644" y="949889"/>
                  </a:lnTo>
                  <a:lnTo>
                    <a:pt x="313149" y="952857"/>
                  </a:lnTo>
                  <a:lnTo>
                    <a:pt x="313149" y="952857"/>
                  </a:lnTo>
                  <a:close/>
                  <a:moveTo>
                    <a:pt x="113771" y="1049557"/>
                  </a:moveTo>
                  <a:lnTo>
                    <a:pt x="115360" y="1051187"/>
                  </a:lnTo>
                  <a:cubicBezTo>
                    <a:pt x="116020" y="1053098"/>
                    <a:pt x="117853" y="1054356"/>
                    <a:pt x="119875" y="1054281"/>
                  </a:cubicBezTo>
                  <a:lnTo>
                    <a:pt x="123136" y="1055660"/>
                  </a:lnTo>
                  <a:lnTo>
                    <a:pt x="125895" y="1057333"/>
                  </a:lnTo>
                  <a:lnTo>
                    <a:pt x="126397" y="1057625"/>
                  </a:lnTo>
                  <a:lnTo>
                    <a:pt x="125812" y="1057416"/>
                  </a:lnTo>
                  <a:lnTo>
                    <a:pt x="123052" y="1055744"/>
                  </a:lnTo>
                  <a:lnTo>
                    <a:pt x="119875" y="1054239"/>
                  </a:lnTo>
                  <a:cubicBezTo>
                    <a:pt x="119017" y="1052466"/>
                    <a:pt x="117243" y="1051325"/>
                    <a:pt x="115276" y="1051271"/>
                  </a:cubicBezTo>
                  <a:lnTo>
                    <a:pt x="113688" y="1049640"/>
                  </a:lnTo>
                  <a:lnTo>
                    <a:pt x="113102" y="1049389"/>
                  </a:lnTo>
                  <a:close/>
                  <a:moveTo>
                    <a:pt x="823154" y="1074139"/>
                  </a:moveTo>
                  <a:lnTo>
                    <a:pt x="821690" y="1077233"/>
                  </a:lnTo>
                  <a:cubicBezTo>
                    <a:pt x="820729" y="1078027"/>
                    <a:pt x="819851" y="1078905"/>
                    <a:pt x="819056" y="1079867"/>
                  </a:cubicBezTo>
                  <a:cubicBezTo>
                    <a:pt x="814416" y="1086807"/>
                    <a:pt x="809733" y="1093747"/>
                    <a:pt x="805260" y="1100770"/>
                  </a:cubicBezTo>
                  <a:cubicBezTo>
                    <a:pt x="802643" y="1104157"/>
                    <a:pt x="803199" y="1109015"/>
                    <a:pt x="806514" y="1111724"/>
                  </a:cubicBezTo>
                  <a:cubicBezTo>
                    <a:pt x="807179" y="1112330"/>
                    <a:pt x="808212" y="1112284"/>
                    <a:pt x="808818" y="1111619"/>
                  </a:cubicBezTo>
                  <a:cubicBezTo>
                    <a:pt x="808914" y="1111510"/>
                    <a:pt x="808998" y="1111393"/>
                    <a:pt x="809065" y="1111264"/>
                  </a:cubicBezTo>
                  <a:cubicBezTo>
                    <a:pt x="809524" y="1110344"/>
                    <a:pt x="809942" y="1109424"/>
                    <a:pt x="810319" y="1108463"/>
                  </a:cubicBezTo>
                  <a:cubicBezTo>
                    <a:pt x="813329" y="1100938"/>
                    <a:pt x="816464" y="1093454"/>
                    <a:pt x="819307" y="1085887"/>
                  </a:cubicBezTo>
                  <a:cubicBezTo>
                    <a:pt x="820206" y="1083002"/>
                    <a:pt x="820959" y="1080072"/>
                    <a:pt x="821565" y="1077107"/>
                  </a:cubicBezTo>
                  <a:lnTo>
                    <a:pt x="823154" y="1074056"/>
                  </a:lnTo>
                  <a:lnTo>
                    <a:pt x="823154" y="1074056"/>
                  </a:lnTo>
                  <a:close/>
                  <a:moveTo>
                    <a:pt x="95460" y="934796"/>
                  </a:moveTo>
                  <a:lnTo>
                    <a:pt x="98470" y="933208"/>
                  </a:lnTo>
                  <a:cubicBezTo>
                    <a:pt x="98978" y="933170"/>
                    <a:pt x="99482" y="933082"/>
                    <a:pt x="99975" y="932957"/>
                  </a:cubicBezTo>
                  <a:cubicBezTo>
                    <a:pt x="110642" y="929658"/>
                    <a:pt x="121088" y="925678"/>
                    <a:pt x="131247" y="921042"/>
                  </a:cubicBezTo>
                  <a:cubicBezTo>
                    <a:pt x="131716" y="920870"/>
                    <a:pt x="132114" y="920548"/>
                    <a:pt x="132375" y="920122"/>
                  </a:cubicBezTo>
                  <a:cubicBezTo>
                    <a:pt x="132566" y="919666"/>
                    <a:pt x="132566" y="919156"/>
                    <a:pt x="132375" y="918701"/>
                  </a:cubicBezTo>
                  <a:cubicBezTo>
                    <a:pt x="132166" y="918283"/>
                    <a:pt x="131665" y="917739"/>
                    <a:pt x="131288" y="917781"/>
                  </a:cubicBezTo>
                  <a:cubicBezTo>
                    <a:pt x="130051" y="917798"/>
                    <a:pt x="128823" y="918011"/>
                    <a:pt x="127651" y="918408"/>
                  </a:cubicBezTo>
                  <a:cubicBezTo>
                    <a:pt x="124683" y="919788"/>
                    <a:pt x="121756" y="921334"/>
                    <a:pt x="118830" y="922839"/>
                  </a:cubicBezTo>
                  <a:cubicBezTo>
                    <a:pt x="112057" y="926297"/>
                    <a:pt x="105312" y="929792"/>
                    <a:pt x="98595" y="933333"/>
                  </a:cubicBezTo>
                  <a:lnTo>
                    <a:pt x="95543" y="934838"/>
                  </a:lnTo>
                  <a:lnTo>
                    <a:pt x="94958" y="934838"/>
                  </a:lnTo>
                  <a:close/>
                  <a:moveTo>
                    <a:pt x="181164" y="902730"/>
                  </a:moveTo>
                  <a:lnTo>
                    <a:pt x="181164" y="902730"/>
                  </a:lnTo>
                  <a:lnTo>
                    <a:pt x="179701" y="899595"/>
                  </a:lnTo>
                  <a:cubicBezTo>
                    <a:pt x="179032" y="897964"/>
                    <a:pt x="178405" y="896334"/>
                    <a:pt x="177652" y="894745"/>
                  </a:cubicBezTo>
                  <a:cubicBezTo>
                    <a:pt x="176900" y="893157"/>
                    <a:pt x="174810" y="892488"/>
                    <a:pt x="174893" y="893533"/>
                  </a:cubicBezTo>
                  <a:cubicBezTo>
                    <a:pt x="174922" y="894486"/>
                    <a:pt x="175244" y="895406"/>
                    <a:pt x="175813" y="896167"/>
                  </a:cubicBezTo>
                  <a:cubicBezTo>
                    <a:pt x="177070" y="897358"/>
                    <a:pt x="178396" y="898474"/>
                    <a:pt x="179785" y="899511"/>
                  </a:cubicBezTo>
                  <a:close/>
                  <a:moveTo>
                    <a:pt x="1138755" y="1448103"/>
                  </a:moveTo>
                  <a:lnTo>
                    <a:pt x="1137334" y="1451197"/>
                  </a:lnTo>
                  <a:cubicBezTo>
                    <a:pt x="1131941" y="1455378"/>
                    <a:pt x="1130477" y="1458053"/>
                    <a:pt x="1128972" y="1466749"/>
                  </a:cubicBezTo>
                  <a:cubicBezTo>
                    <a:pt x="1131522" y="1462318"/>
                    <a:pt x="1133571" y="1458889"/>
                    <a:pt x="1135536" y="1455336"/>
                  </a:cubicBezTo>
                  <a:cubicBezTo>
                    <a:pt x="1136163" y="1453977"/>
                    <a:pt x="1136707" y="1452581"/>
                    <a:pt x="1137166" y="1451155"/>
                  </a:cubicBezTo>
                  <a:lnTo>
                    <a:pt x="1138671" y="1448103"/>
                  </a:lnTo>
                  <a:close/>
                  <a:moveTo>
                    <a:pt x="129073" y="853482"/>
                  </a:moveTo>
                  <a:lnTo>
                    <a:pt x="130703" y="855112"/>
                  </a:lnTo>
                  <a:lnTo>
                    <a:pt x="133504" y="858248"/>
                  </a:lnTo>
                  <a:lnTo>
                    <a:pt x="134048" y="858498"/>
                  </a:lnTo>
                  <a:cubicBezTo>
                    <a:pt x="134184" y="858536"/>
                    <a:pt x="134329" y="858536"/>
                    <a:pt x="134466" y="858498"/>
                  </a:cubicBezTo>
                  <a:lnTo>
                    <a:pt x="133421" y="858248"/>
                  </a:lnTo>
                  <a:cubicBezTo>
                    <a:pt x="133272" y="856705"/>
                    <a:pt x="132138" y="855434"/>
                    <a:pt x="130620" y="855112"/>
                  </a:cubicBezTo>
                  <a:lnTo>
                    <a:pt x="128989" y="853482"/>
                  </a:lnTo>
                  <a:cubicBezTo>
                    <a:pt x="128655" y="853147"/>
                    <a:pt x="128696" y="851935"/>
                    <a:pt x="127777" y="852980"/>
                  </a:cubicBezTo>
                  <a:close/>
                  <a:moveTo>
                    <a:pt x="58544" y="1025016"/>
                  </a:moveTo>
                  <a:cubicBezTo>
                    <a:pt x="58502" y="1025221"/>
                    <a:pt x="58502" y="1025434"/>
                    <a:pt x="58544" y="1025643"/>
                  </a:cubicBezTo>
                  <a:cubicBezTo>
                    <a:pt x="58544" y="1025643"/>
                    <a:pt x="58544" y="1025936"/>
                    <a:pt x="58795" y="1026103"/>
                  </a:cubicBezTo>
                  <a:lnTo>
                    <a:pt x="58419" y="1025100"/>
                  </a:lnTo>
                  <a:cubicBezTo>
                    <a:pt x="58448" y="1024865"/>
                    <a:pt x="58448" y="1024623"/>
                    <a:pt x="58419" y="1024389"/>
                  </a:cubicBezTo>
                  <a:cubicBezTo>
                    <a:pt x="58419" y="1024389"/>
                    <a:pt x="58084" y="1024389"/>
                    <a:pt x="57917" y="1024054"/>
                  </a:cubicBezTo>
                  <a:close/>
                  <a:moveTo>
                    <a:pt x="297430" y="973050"/>
                  </a:moveTo>
                  <a:lnTo>
                    <a:pt x="297430" y="973050"/>
                  </a:lnTo>
                  <a:lnTo>
                    <a:pt x="294336" y="971587"/>
                  </a:lnTo>
                  <a:cubicBezTo>
                    <a:pt x="293625" y="968744"/>
                    <a:pt x="290991" y="967824"/>
                    <a:pt x="288985" y="966402"/>
                  </a:cubicBezTo>
                  <a:cubicBezTo>
                    <a:pt x="284219" y="962974"/>
                    <a:pt x="279327" y="959797"/>
                    <a:pt x="274519" y="956452"/>
                  </a:cubicBezTo>
                  <a:cubicBezTo>
                    <a:pt x="261977" y="947882"/>
                    <a:pt x="249853" y="939270"/>
                    <a:pt x="237478" y="930741"/>
                  </a:cubicBezTo>
                  <a:cubicBezTo>
                    <a:pt x="222971" y="920791"/>
                    <a:pt x="208213" y="911468"/>
                    <a:pt x="194041" y="900765"/>
                  </a:cubicBezTo>
                  <a:cubicBezTo>
                    <a:pt x="190581" y="898299"/>
                    <a:pt x="186900" y="896158"/>
                    <a:pt x="183046" y="894369"/>
                  </a:cubicBezTo>
                  <a:cubicBezTo>
                    <a:pt x="182837" y="895330"/>
                    <a:pt x="182502" y="895916"/>
                    <a:pt x="182711" y="896250"/>
                  </a:cubicBezTo>
                  <a:cubicBezTo>
                    <a:pt x="186223" y="902438"/>
                    <a:pt x="189693" y="908792"/>
                    <a:pt x="193456" y="914729"/>
                  </a:cubicBezTo>
                  <a:cubicBezTo>
                    <a:pt x="194607" y="916460"/>
                    <a:pt x="196155" y="917894"/>
                    <a:pt x="197971" y="918910"/>
                  </a:cubicBezTo>
                  <a:cubicBezTo>
                    <a:pt x="203852" y="922451"/>
                    <a:pt x="209816" y="925879"/>
                    <a:pt x="215864" y="929194"/>
                  </a:cubicBezTo>
                  <a:cubicBezTo>
                    <a:pt x="231026" y="937556"/>
                    <a:pt x="246216" y="945917"/>
                    <a:pt x="261434" y="954278"/>
                  </a:cubicBezTo>
                  <a:cubicBezTo>
                    <a:pt x="272429" y="960257"/>
                    <a:pt x="283466" y="966068"/>
                    <a:pt x="294461" y="971963"/>
                  </a:cubicBezTo>
                  <a:close/>
                  <a:moveTo>
                    <a:pt x="792467" y="1685525"/>
                  </a:moveTo>
                  <a:lnTo>
                    <a:pt x="795686" y="1686989"/>
                  </a:lnTo>
                  <a:cubicBezTo>
                    <a:pt x="797396" y="1689204"/>
                    <a:pt x="799725" y="1690860"/>
                    <a:pt x="802375" y="1691755"/>
                  </a:cubicBezTo>
                  <a:cubicBezTo>
                    <a:pt x="817259" y="1699531"/>
                    <a:pt x="832184" y="1707223"/>
                    <a:pt x="847067" y="1714957"/>
                  </a:cubicBezTo>
                  <a:cubicBezTo>
                    <a:pt x="850382" y="1716889"/>
                    <a:pt x="854145" y="1717913"/>
                    <a:pt x="857979" y="1717926"/>
                  </a:cubicBezTo>
                  <a:cubicBezTo>
                    <a:pt x="860445" y="1717926"/>
                    <a:pt x="862954" y="1719305"/>
                    <a:pt x="865379" y="1717717"/>
                  </a:cubicBezTo>
                  <a:cubicBezTo>
                    <a:pt x="864501" y="1714330"/>
                    <a:pt x="861198" y="1714372"/>
                    <a:pt x="858899" y="1713536"/>
                  </a:cubicBezTo>
                  <a:cubicBezTo>
                    <a:pt x="839333" y="1705175"/>
                    <a:pt x="819684" y="1696813"/>
                    <a:pt x="799992" y="1688452"/>
                  </a:cubicBezTo>
                  <a:cubicBezTo>
                    <a:pt x="798630" y="1687984"/>
                    <a:pt x="797233" y="1687637"/>
                    <a:pt x="795812" y="1687407"/>
                  </a:cubicBezTo>
                  <a:lnTo>
                    <a:pt x="792593" y="1685943"/>
                  </a:lnTo>
                  <a:cubicBezTo>
                    <a:pt x="792593" y="1685734"/>
                    <a:pt x="792593" y="1685484"/>
                    <a:pt x="792258" y="1685358"/>
                  </a:cubicBezTo>
                  <a:cubicBezTo>
                    <a:pt x="791924" y="1685233"/>
                    <a:pt x="791924" y="1685358"/>
                    <a:pt x="791715" y="1685358"/>
                  </a:cubicBezTo>
                  <a:close/>
                  <a:moveTo>
                    <a:pt x="772609" y="1680885"/>
                  </a:moveTo>
                  <a:lnTo>
                    <a:pt x="772609" y="1680885"/>
                  </a:lnTo>
                  <a:lnTo>
                    <a:pt x="769473" y="1679463"/>
                  </a:lnTo>
                  <a:cubicBezTo>
                    <a:pt x="768257" y="1677515"/>
                    <a:pt x="766413" y="1676039"/>
                    <a:pt x="764247" y="1675283"/>
                  </a:cubicBezTo>
                  <a:cubicBezTo>
                    <a:pt x="762241" y="1674237"/>
                    <a:pt x="760067" y="1673359"/>
                    <a:pt x="758060" y="1672273"/>
                  </a:cubicBezTo>
                  <a:cubicBezTo>
                    <a:pt x="745535" y="1665399"/>
                    <a:pt x="732641" y="1659233"/>
                    <a:pt x="719430" y="1653794"/>
                  </a:cubicBezTo>
                  <a:cubicBezTo>
                    <a:pt x="709480" y="1649613"/>
                    <a:pt x="699614" y="1645683"/>
                    <a:pt x="689622" y="1641753"/>
                  </a:cubicBezTo>
                  <a:cubicBezTo>
                    <a:pt x="687281" y="1640834"/>
                    <a:pt x="684772" y="1640290"/>
                    <a:pt x="682347" y="1639579"/>
                  </a:cubicBezTo>
                  <a:cubicBezTo>
                    <a:pt x="681135" y="1638827"/>
                    <a:pt x="679923" y="1638033"/>
                    <a:pt x="678668" y="1637322"/>
                  </a:cubicBezTo>
                  <a:cubicBezTo>
                    <a:pt x="678668" y="1637322"/>
                    <a:pt x="678292" y="1637531"/>
                    <a:pt x="678208" y="1637698"/>
                  </a:cubicBezTo>
                  <a:cubicBezTo>
                    <a:pt x="678133" y="1637899"/>
                    <a:pt x="678133" y="1638125"/>
                    <a:pt x="678208" y="1638325"/>
                  </a:cubicBezTo>
                  <a:cubicBezTo>
                    <a:pt x="679546" y="1638743"/>
                    <a:pt x="680926" y="1639120"/>
                    <a:pt x="682389" y="1639454"/>
                  </a:cubicBezTo>
                  <a:cubicBezTo>
                    <a:pt x="683418" y="1640549"/>
                    <a:pt x="684584" y="1641502"/>
                    <a:pt x="685859" y="1642297"/>
                  </a:cubicBezTo>
                  <a:cubicBezTo>
                    <a:pt x="694221" y="1646478"/>
                    <a:pt x="702331" y="1650282"/>
                    <a:pt x="710693" y="1654086"/>
                  </a:cubicBezTo>
                  <a:cubicBezTo>
                    <a:pt x="723205" y="1659659"/>
                    <a:pt x="735748" y="1665236"/>
                    <a:pt x="748319" y="1670809"/>
                  </a:cubicBezTo>
                  <a:cubicBezTo>
                    <a:pt x="755342" y="1673861"/>
                    <a:pt x="762450" y="1676579"/>
                    <a:pt x="769515" y="1679422"/>
                  </a:cubicBezTo>
                  <a:close/>
                  <a:moveTo>
                    <a:pt x="671478" y="1634897"/>
                  </a:moveTo>
                  <a:lnTo>
                    <a:pt x="671478" y="1634897"/>
                  </a:lnTo>
                  <a:lnTo>
                    <a:pt x="672648" y="1635399"/>
                  </a:lnTo>
                  <a:close/>
                  <a:moveTo>
                    <a:pt x="1218523" y="927104"/>
                  </a:moveTo>
                  <a:cubicBezTo>
                    <a:pt x="1218272" y="927522"/>
                    <a:pt x="1217938" y="927856"/>
                    <a:pt x="1217687" y="928274"/>
                  </a:cubicBezTo>
                  <a:cubicBezTo>
                    <a:pt x="1217662" y="928513"/>
                    <a:pt x="1217662" y="928747"/>
                    <a:pt x="1217687" y="928985"/>
                  </a:cubicBezTo>
                  <a:cubicBezTo>
                    <a:pt x="1217938" y="928985"/>
                    <a:pt x="1218314" y="928693"/>
                    <a:pt x="1218356" y="928442"/>
                  </a:cubicBezTo>
                  <a:cubicBezTo>
                    <a:pt x="1218418" y="927969"/>
                    <a:pt x="1218418" y="927493"/>
                    <a:pt x="1218356" y="927020"/>
                  </a:cubicBezTo>
                  <a:cubicBezTo>
                    <a:pt x="1218774" y="926686"/>
                    <a:pt x="1219986" y="926686"/>
                    <a:pt x="1218857" y="925766"/>
                  </a:cubicBezTo>
                  <a:close/>
                  <a:moveTo>
                    <a:pt x="898239" y="79884"/>
                  </a:moveTo>
                  <a:lnTo>
                    <a:pt x="896609" y="78254"/>
                  </a:lnTo>
                  <a:cubicBezTo>
                    <a:pt x="894025" y="74244"/>
                    <a:pt x="890338" y="71065"/>
                    <a:pt x="885990" y="69098"/>
                  </a:cubicBezTo>
                  <a:cubicBezTo>
                    <a:pt x="885860" y="68948"/>
                    <a:pt x="885722" y="68809"/>
                    <a:pt x="885572" y="68680"/>
                  </a:cubicBezTo>
                  <a:cubicBezTo>
                    <a:pt x="885572" y="68680"/>
                    <a:pt x="885279" y="68680"/>
                    <a:pt x="885153" y="68680"/>
                  </a:cubicBezTo>
                  <a:lnTo>
                    <a:pt x="886073" y="69098"/>
                  </a:lnTo>
                  <a:cubicBezTo>
                    <a:pt x="888205" y="73480"/>
                    <a:pt x="892043" y="76791"/>
                    <a:pt x="896692" y="78254"/>
                  </a:cubicBezTo>
                  <a:lnTo>
                    <a:pt x="898281" y="79884"/>
                  </a:lnTo>
                  <a:lnTo>
                    <a:pt x="901333" y="82978"/>
                  </a:lnTo>
                  <a:cubicBezTo>
                    <a:pt x="902704" y="85131"/>
                    <a:pt x="904790" y="86730"/>
                    <a:pt x="907228" y="87493"/>
                  </a:cubicBezTo>
                  <a:lnTo>
                    <a:pt x="910321" y="90629"/>
                  </a:lnTo>
                  <a:lnTo>
                    <a:pt x="910321" y="90629"/>
                  </a:lnTo>
                  <a:cubicBezTo>
                    <a:pt x="910050" y="89038"/>
                    <a:pt x="908816" y="87786"/>
                    <a:pt x="907228" y="87493"/>
                  </a:cubicBezTo>
                  <a:cubicBezTo>
                    <a:pt x="905886" y="85243"/>
                    <a:pt x="903707" y="83618"/>
                    <a:pt x="901166" y="82978"/>
                  </a:cubicBezTo>
                  <a:cubicBezTo>
                    <a:pt x="900961" y="81423"/>
                    <a:pt x="899778" y="80177"/>
                    <a:pt x="898239" y="79884"/>
                  </a:cubicBezTo>
                  <a:close/>
                  <a:moveTo>
                    <a:pt x="296217" y="1250481"/>
                  </a:moveTo>
                  <a:lnTo>
                    <a:pt x="297681" y="1253659"/>
                  </a:lnTo>
                  <a:cubicBezTo>
                    <a:pt x="297890" y="1254637"/>
                    <a:pt x="298169" y="1255603"/>
                    <a:pt x="298517" y="1256543"/>
                  </a:cubicBezTo>
                  <a:cubicBezTo>
                    <a:pt x="301917" y="1263400"/>
                    <a:pt x="305317" y="1270244"/>
                    <a:pt x="308718" y="1277071"/>
                  </a:cubicBezTo>
                  <a:cubicBezTo>
                    <a:pt x="321650" y="1302769"/>
                    <a:pt x="334596" y="1328464"/>
                    <a:pt x="347556" y="1354163"/>
                  </a:cubicBezTo>
                  <a:cubicBezTo>
                    <a:pt x="359053" y="1376906"/>
                    <a:pt x="370634" y="1399565"/>
                    <a:pt x="382047" y="1422350"/>
                  </a:cubicBezTo>
                  <a:cubicBezTo>
                    <a:pt x="383598" y="1425582"/>
                    <a:pt x="385838" y="1428437"/>
                    <a:pt x="388611" y="1430711"/>
                  </a:cubicBezTo>
                  <a:cubicBezTo>
                    <a:pt x="397307" y="1437777"/>
                    <a:pt x="405794" y="1445135"/>
                    <a:pt x="414406" y="1452284"/>
                  </a:cubicBezTo>
                  <a:cubicBezTo>
                    <a:pt x="415242" y="1452995"/>
                    <a:pt x="416078" y="1454249"/>
                    <a:pt x="417959" y="1453622"/>
                  </a:cubicBezTo>
                  <a:cubicBezTo>
                    <a:pt x="416622" y="1451113"/>
                    <a:pt x="415367" y="1448688"/>
                    <a:pt x="414030" y="1446305"/>
                  </a:cubicBezTo>
                  <a:cubicBezTo>
                    <a:pt x="412274" y="1443212"/>
                    <a:pt x="410434" y="1440160"/>
                    <a:pt x="408595" y="1437066"/>
                  </a:cubicBezTo>
                  <a:lnTo>
                    <a:pt x="388569" y="1403620"/>
                  </a:lnTo>
                  <a:cubicBezTo>
                    <a:pt x="385015" y="1397726"/>
                    <a:pt x="381295" y="1391956"/>
                    <a:pt x="377825" y="1386020"/>
                  </a:cubicBezTo>
                  <a:cubicBezTo>
                    <a:pt x="370592" y="1373770"/>
                    <a:pt x="363568" y="1361354"/>
                    <a:pt x="356294" y="1349104"/>
                  </a:cubicBezTo>
                  <a:cubicBezTo>
                    <a:pt x="349020" y="1336855"/>
                    <a:pt x="341996" y="1325609"/>
                    <a:pt x="334931" y="1313819"/>
                  </a:cubicBezTo>
                  <a:cubicBezTo>
                    <a:pt x="330332" y="1306210"/>
                    <a:pt x="325900" y="1298476"/>
                    <a:pt x="321302" y="1290825"/>
                  </a:cubicBezTo>
                  <a:cubicBezTo>
                    <a:pt x="318041" y="1285348"/>
                    <a:pt x="314612" y="1280039"/>
                    <a:pt x="311351" y="1274604"/>
                  </a:cubicBezTo>
                  <a:cubicBezTo>
                    <a:pt x="308091" y="1269169"/>
                    <a:pt x="304788" y="1263107"/>
                    <a:pt x="301318" y="1257463"/>
                  </a:cubicBezTo>
                  <a:cubicBezTo>
                    <a:pt x="300226" y="1256109"/>
                    <a:pt x="298977" y="1254888"/>
                    <a:pt x="297597" y="1253826"/>
                  </a:cubicBezTo>
                  <a:lnTo>
                    <a:pt x="296092" y="1250690"/>
                  </a:lnTo>
                  <a:cubicBezTo>
                    <a:pt x="295982" y="1250001"/>
                    <a:pt x="295785" y="1249327"/>
                    <a:pt x="295507" y="1248684"/>
                  </a:cubicBezTo>
                  <a:cubicBezTo>
                    <a:pt x="295507" y="1248391"/>
                    <a:pt x="294796" y="1248307"/>
                    <a:pt x="294420" y="1248140"/>
                  </a:cubicBezTo>
                  <a:cubicBezTo>
                    <a:pt x="294043" y="1247973"/>
                    <a:pt x="294420" y="1249060"/>
                    <a:pt x="294420" y="1249311"/>
                  </a:cubicBezTo>
                  <a:cubicBezTo>
                    <a:pt x="294971" y="1249687"/>
                    <a:pt x="295560" y="1250009"/>
                    <a:pt x="296175" y="1250272"/>
                  </a:cubicBezTo>
                  <a:close/>
                  <a:moveTo>
                    <a:pt x="826247" y="1100478"/>
                  </a:moveTo>
                  <a:cubicBezTo>
                    <a:pt x="824032" y="1101105"/>
                    <a:pt x="821607" y="1101397"/>
                    <a:pt x="820227" y="1103571"/>
                  </a:cubicBezTo>
                  <a:cubicBezTo>
                    <a:pt x="819500" y="1103684"/>
                    <a:pt x="818785" y="1103864"/>
                    <a:pt x="818095" y="1104115"/>
                  </a:cubicBezTo>
                  <a:cubicBezTo>
                    <a:pt x="817802" y="1104115"/>
                    <a:pt x="817719" y="1104909"/>
                    <a:pt x="817510" y="1105285"/>
                  </a:cubicBezTo>
                  <a:cubicBezTo>
                    <a:pt x="817928" y="1105285"/>
                    <a:pt x="818513" y="1105285"/>
                    <a:pt x="818764" y="1105285"/>
                  </a:cubicBezTo>
                  <a:cubicBezTo>
                    <a:pt x="819266" y="1104775"/>
                    <a:pt x="819717" y="1104215"/>
                    <a:pt x="820102" y="1103613"/>
                  </a:cubicBezTo>
                  <a:cubicBezTo>
                    <a:pt x="822535" y="1103471"/>
                    <a:pt x="824776" y="1102246"/>
                    <a:pt x="826205" y="1100269"/>
                  </a:cubicBezTo>
                  <a:close/>
                  <a:moveTo>
                    <a:pt x="242495" y="1196717"/>
                  </a:moveTo>
                  <a:cubicBezTo>
                    <a:pt x="243708" y="1195463"/>
                    <a:pt x="244962" y="1194293"/>
                    <a:pt x="246091" y="1192997"/>
                  </a:cubicBezTo>
                  <a:cubicBezTo>
                    <a:pt x="246091" y="1192997"/>
                    <a:pt x="246091" y="1191951"/>
                    <a:pt x="245714" y="1191826"/>
                  </a:cubicBezTo>
                  <a:cubicBezTo>
                    <a:pt x="245280" y="1191730"/>
                    <a:pt x="244825" y="1191822"/>
                    <a:pt x="244460" y="1192077"/>
                  </a:cubicBezTo>
                  <a:cubicBezTo>
                    <a:pt x="243192" y="1193298"/>
                    <a:pt x="242507" y="1194999"/>
                    <a:pt x="242579" y="1196759"/>
                  </a:cubicBezTo>
                  <a:close/>
                  <a:moveTo>
                    <a:pt x="337397" y="1343920"/>
                  </a:moveTo>
                  <a:cubicBezTo>
                    <a:pt x="337544" y="1341487"/>
                    <a:pt x="336401" y="1339150"/>
                    <a:pt x="334387" y="1337774"/>
                  </a:cubicBezTo>
                  <a:cubicBezTo>
                    <a:pt x="334454" y="1335450"/>
                    <a:pt x="333715" y="1333176"/>
                    <a:pt x="332297" y="1331336"/>
                  </a:cubicBezTo>
                  <a:cubicBezTo>
                    <a:pt x="322988" y="1312995"/>
                    <a:pt x="313623" y="1294629"/>
                    <a:pt x="304202" y="1276234"/>
                  </a:cubicBezTo>
                  <a:cubicBezTo>
                    <a:pt x="298321" y="1264666"/>
                    <a:pt x="292483" y="1253073"/>
                    <a:pt x="286685" y="1241451"/>
                  </a:cubicBezTo>
                  <a:cubicBezTo>
                    <a:pt x="285013" y="1238023"/>
                    <a:pt x="283675" y="1234427"/>
                    <a:pt x="281961" y="1231041"/>
                  </a:cubicBezTo>
                  <a:cubicBezTo>
                    <a:pt x="278909" y="1224895"/>
                    <a:pt x="275732" y="1218792"/>
                    <a:pt x="272555" y="1212688"/>
                  </a:cubicBezTo>
                  <a:cubicBezTo>
                    <a:pt x="271936" y="1211680"/>
                    <a:pt x="271266" y="1210702"/>
                    <a:pt x="270548" y="1209761"/>
                  </a:cubicBezTo>
                  <a:cubicBezTo>
                    <a:pt x="270247" y="1210622"/>
                    <a:pt x="270078" y="1211525"/>
                    <a:pt x="270046" y="1212437"/>
                  </a:cubicBezTo>
                  <a:cubicBezTo>
                    <a:pt x="271561" y="1223043"/>
                    <a:pt x="274588" y="1233378"/>
                    <a:pt x="279035" y="1243123"/>
                  </a:cubicBezTo>
                  <a:cubicBezTo>
                    <a:pt x="280916" y="1246719"/>
                    <a:pt x="283215" y="1250147"/>
                    <a:pt x="285097" y="1253659"/>
                  </a:cubicBezTo>
                  <a:cubicBezTo>
                    <a:pt x="291702" y="1265168"/>
                    <a:pt x="298294" y="1276653"/>
                    <a:pt x="304871" y="1288108"/>
                  </a:cubicBezTo>
                  <a:cubicBezTo>
                    <a:pt x="313693" y="1303618"/>
                    <a:pt x="322472" y="1319128"/>
                    <a:pt x="331335" y="1334597"/>
                  </a:cubicBezTo>
                  <a:cubicBezTo>
                    <a:pt x="332250" y="1335705"/>
                    <a:pt x="333304" y="1336687"/>
                    <a:pt x="334471" y="1337524"/>
                  </a:cubicBezTo>
                  <a:cubicBezTo>
                    <a:pt x="334225" y="1339999"/>
                    <a:pt x="335408" y="1342398"/>
                    <a:pt x="337523" y="1343711"/>
                  </a:cubicBezTo>
                  <a:cubicBezTo>
                    <a:pt x="338651" y="1347515"/>
                    <a:pt x="341076" y="1350735"/>
                    <a:pt x="340867" y="1348895"/>
                  </a:cubicBezTo>
                  <a:cubicBezTo>
                    <a:pt x="340812" y="1346679"/>
                    <a:pt x="339425" y="1344714"/>
                    <a:pt x="337355" y="1343920"/>
                  </a:cubicBezTo>
                  <a:close/>
                  <a:moveTo>
                    <a:pt x="777333" y="1055870"/>
                  </a:moveTo>
                  <a:cubicBezTo>
                    <a:pt x="780201" y="1055594"/>
                    <a:pt x="782902" y="1054390"/>
                    <a:pt x="785026" y="1052441"/>
                  </a:cubicBezTo>
                  <a:cubicBezTo>
                    <a:pt x="782020" y="1052027"/>
                    <a:pt x="779051" y="1053399"/>
                    <a:pt x="777417" y="1055953"/>
                  </a:cubicBezTo>
                  <a:cubicBezTo>
                    <a:pt x="775677" y="1055623"/>
                    <a:pt x="773888" y="1056154"/>
                    <a:pt x="772609" y="1057375"/>
                  </a:cubicBezTo>
                  <a:cubicBezTo>
                    <a:pt x="767341" y="1057375"/>
                    <a:pt x="763202" y="1060970"/>
                    <a:pt x="758311" y="1062224"/>
                  </a:cubicBezTo>
                  <a:cubicBezTo>
                    <a:pt x="758018" y="1062224"/>
                    <a:pt x="757851" y="1062893"/>
                    <a:pt x="757642" y="1063269"/>
                  </a:cubicBezTo>
                  <a:cubicBezTo>
                    <a:pt x="762638" y="1062759"/>
                    <a:pt x="767450" y="1061129"/>
                    <a:pt x="771731" y="1058503"/>
                  </a:cubicBezTo>
                  <a:cubicBezTo>
                    <a:pt x="772107" y="1058253"/>
                    <a:pt x="772233" y="1057667"/>
                    <a:pt x="772525" y="1057249"/>
                  </a:cubicBezTo>
                  <a:cubicBezTo>
                    <a:pt x="774239" y="1057483"/>
                    <a:pt x="775970" y="1056982"/>
                    <a:pt x="777291" y="1055870"/>
                  </a:cubicBezTo>
                  <a:close/>
                  <a:moveTo>
                    <a:pt x="79991" y="1000726"/>
                  </a:moveTo>
                  <a:lnTo>
                    <a:pt x="79991" y="1000726"/>
                  </a:lnTo>
                  <a:cubicBezTo>
                    <a:pt x="80451" y="1002607"/>
                    <a:pt x="80869" y="1004530"/>
                    <a:pt x="81454" y="1006370"/>
                  </a:cubicBezTo>
                  <a:cubicBezTo>
                    <a:pt x="81454" y="1006663"/>
                    <a:pt x="82291" y="1006913"/>
                    <a:pt x="82625" y="1006830"/>
                  </a:cubicBezTo>
                  <a:cubicBezTo>
                    <a:pt x="82959" y="1006746"/>
                    <a:pt x="83670" y="1006286"/>
                    <a:pt x="83712" y="1005952"/>
                  </a:cubicBezTo>
                  <a:cubicBezTo>
                    <a:pt x="83754" y="1005617"/>
                    <a:pt x="84005" y="1003736"/>
                    <a:pt x="83503" y="1003234"/>
                  </a:cubicBezTo>
                  <a:cubicBezTo>
                    <a:pt x="82442" y="1002256"/>
                    <a:pt x="81262" y="1001412"/>
                    <a:pt x="79991" y="1000726"/>
                  </a:cubicBezTo>
                  <a:close/>
                  <a:moveTo>
                    <a:pt x="862912" y="1500111"/>
                  </a:moveTo>
                  <a:cubicBezTo>
                    <a:pt x="859672" y="1498614"/>
                    <a:pt x="855985" y="1498389"/>
                    <a:pt x="852586" y="1499484"/>
                  </a:cubicBezTo>
                  <a:cubicBezTo>
                    <a:pt x="856766" y="1500362"/>
                    <a:pt x="859609" y="1502452"/>
                    <a:pt x="862828" y="1500027"/>
                  </a:cubicBezTo>
                  <a:cubicBezTo>
                    <a:pt x="863568" y="1500069"/>
                    <a:pt x="864304" y="1500069"/>
                    <a:pt x="865044" y="1500027"/>
                  </a:cubicBezTo>
                  <a:cubicBezTo>
                    <a:pt x="865044" y="1500027"/>
                    <a:pt x="865337" y="1499359"/>
                    <a:pt x="865504" y="1499024"/>
                  </a:cubicBezTo>
                  <a:cubicBezTo>
                    <a:pt x="865671" y="1498690"/>
                    <a:pt x="865002" y="1498815"/>
                    <a:pt x="864793" y="1499024"/>
                  </a:cubicBezTo>
                  <a:close/>
                  <a:moveTo>
                    <a:pt x="1259786" y="822837"/>
                  </a:moveTo>
                  <a:cubicBezTo>
                    <a:pt x="1257738" y="824434"/>
                    <a:pt x="1256551" y="826888"/>
                    <a:pt x="1256567" y="829484"/>
                  </a:cubicBezTo>
                  <a:cubicBezTo>
                    <a:pt x="1256705" y="830191"/>
                    <a:pt x="1256960" y="830868"/>
                    <a:pt x="1257320" y="831491"/>
                  </a:cubicBezTo>
                  <a:cubicBezTo>
                    <a:pt x="1257863" y="831115"/>
                    <a:pt x="1258783" y="830739"/>
                    <a:pt x="1258825" y="830279"/>
                  </a:cubicBezTo>
                  <a:cubicBezTo>
                    <a:pt x="1259243" y="827812"/>
                    <a:pt x="1259410" y="825262"/>
                    <a:pt x="1259703" y="822753"/>
                  </a:cubicBezTo>
                  <a:close/>
                  <a:moveTo>
                    <a:pt x="1239970" y="887304"/>
                  </a:moveTo>
                  <a:cubicBezTo>
                    <a:pt x="1237499" y="889724"/>
                    <a:pt x="1235798" y="892822"/>
                    <a:pt x="1235079" y="896208"/>
                  </a:cubicBezTo>
                  <a:cubicBezTo>
                    <a:pt x="1235095" y="896664"/>
                    <a:pt x="1235329" y="897082"/>
                    <a:pt x="1235706" y="897337"/>
                  </a:cubicBezTo>
                  <a:cubicBezTo>
                    <a:pt x="1236040" y="897337"/>
                    <a:pt x="1236876" y="897337"/>
                    <a:pt x="1236960" y="897045"/>
                  </a:cubicBezTo>
                  <a:cubicBezTo>
                    <a:pt x="1237838" y="893742"/>
                    <a:pt x="1240179" y="890857"/>
                    <a:pt x="1239845" y="887178"/>
                  </a:cubicBezTo>
                  <a:cubicBezTo>
                    <a:pt x="1240054" y="887078"/>
                    <a:pt x="1240250" y="886952"/>
                    <a:pt x="1240430" y="886802"/>
                  </a:cubicBezTo>
                  <a:cubicBezTo>
                    <a:pt x="1240430" y="886802"/>
                    <a:pt x="1240430" y="886467"/>
                    <a:pt x="1240430" y="886300"/>
                  </a:cubicBezTo>
                  <a:close/>
                  <a:moveTo>
                    <a:pt x="136640" y="821499"/>
                  </a:moveTo>
                  <a:cubicBezTo>
                    <a:pt x="136660" y="821248"/>
                    <a:pt x="136660" y="820998"/>
                    <a:pt x="136640" y="820747"/>
                  </a:cubicBezTo>
                  <a:cubicBezTo>
                    <a:pt x="136640" y="820747"/>
                    <a:pt x="136347" y="820496"/>
                    <a:pt x="136180" y="820370"/>
                  </a:cubicBezTo>
                  <a:lnTo>
                    <a:pt x="136891" y="821416"/>
                  </a:lnTo>
                  <a:cubicBezTo>
                    <a:pt x="135971" y="826349"/>
                    <a:pt x="138730" y="830195"/>
                    <a:pt x="140570" y="834292"/>
                  </a:cubicBezTo>
                  <a:cubicBezTo>
                    <a:pt x="140904" y="835003"/>
                    <a:pt x="140946" y="836508"/>
                    <a:pt x="142618" y="835505"/>
                  </a:cubicBezTo>
                  <a:cubicBezTo>
                    <a:pt x="141364" y="830555"/>
                    <a:pt x="139347" y="825830"/>
                    <a:pt x="136640" y="821499"/>
                  </a:cubicBezTo>
                  <a:close/>
                  <a:moveTo>
                    <a:pt x="182628" y="910214"/>
                  </a:moveTo>
                  <a:lnTo>
                    <a:pt x="182628" y="910214"/>
                  </a:lnTo>
                  <a:cubicBezTo>
                    <a:pt x="181182" y="907241"/>
                    <a:pt x="179029" y="904674"/>
                    <a:pt x="176356" y="902730"/>
                  </a:cubicBezTo>
                  <a:cubicBezTo>
                    <a:pt x="176022" y="902438"/>
                    <a:pt x="174977" y="902730"/>
                    <a:pt x="174392" y="902730"/>
                  </a:cubicBezTo>
                  <a:cubicBezTo>
                    <a:pt x="174031" y="903077"/>
                    <a:pt x="173860" y="903575"/>
                    <a:pt x="173932" y="904068"/>
                  </a:cubicBezTo>
                  <a:cubicBezTo>
                    <a:pt x="174093" y="905025"/>
                    <a:pt x="174512" y="905924"/>
                    <a:pt x="175144" y="906660"/>
                  </a:cubicBezTo>
                  <a:cubicBezTo>
                    <a:pt x="177236" y="908600"/>
                    <a:pt x="179881" y="909842"/>
                    <a:pt x="182711" y="910214"/>
                  </a:cubicBezTo>
                  <a:close/>
                  <a:moveTo>
                    <a:pt x="35592" y="926937"/>
                  </a:moveTo>
                  <a:cubicBezTo>
                    <a:pt x="35549" y="927171"/>
                    <a:pt x="35549" y="927413"/>
                    <a:pt x="35592" y="927647"/>
                  </a:cubicBezTo>
                  <a:cubicBezTo>
                    <a:pt x="35592" y="927647"/>
                    <a:pt x="35843" y="927898"/>
                    <a:pt x="35968" y="928024"/>
                  </a:cubicBezTo>
                  <a:lnTo>
                    <a:pt x="35467" y="927062"/>
                  </a:lnTo>
                  <a:cubicBezTo>
                    <a:pt x="34608" y="920017"/>
                    <a:pt x="33295" y="913036"/>
                    <a:pt x="31537" y="906159"/>
                  </a:cubicBezTo>
                  <a:cubicBezTo>
                    <a:pt x="31486" y="905640"/>
                    <a:pt x="31266" y="905155"/>
                    <a:pt x="30910" y="904779"/>
                  </a:cubicBezTo>
                  <a:cubicBezTo>
                    <a:pt x="30592" y="904457"/>
                    <a:pt x="30149" y="904286"/>
                    <a:pt x="29697" y="904319"/>
                  </a:cubicBezTo>
                  <a:cubicBezTo>
                    <a:pt x="29279" y="904319"/>
                    <a:pt x="28694" y="904821"/>
                    <a:pt x="28652" y="905197"/>
                  </a:cubicBezTo>
                  <a:cubicBezTo>
                    <a:pt x="28157" y="906618"/>
                    <a:pt x="28000" y="908136"/>
                    <a:pt x="28192" y="909628"/>
                  </a:cubicBezTo>
                  <a:cubicBezTo>
                    <a:pt x="29506" y="915854"/>
                    <a:pt x="32050" y="921753"/>
                    <a:pt x="35676" y="926978"/>
                  </a:cubicBezTo>
                  <a:close/>
                  <a:moveTo>
                    <a:pt x="781806" y="1114065"/>
                  </a:moveTo>
                  <a:lnTo>
                    <a:pt x="782308" y="1114316"/>
                  </a:lnTo>
                  <a:lnTo>
                    <a:pt x="781723" y="1114107"/>
                  </a:lnTo>
                  <a:cubicBezTo>
                    <a:pt x="779465" y="1112184"/>
                    <a:pt x="776497" y="1112560"/>
                    <a:pt x="773905" y="1111598"/>
                  </a:cubicBezTo>
                  <a:cubicBezTo>
                    <a:pt x="771731" y="1110691"/>
                    <a:pt x="769214" y="1111465"/>
                    <a:pt x="767926" y="1113438"/>
                  </a:cubicBezTo>
                  <a:cubicBezTo>
                    <a:pt x="766672" y="1115026"/>
                    <a:pt x="765334" y="1116490"/>
                    <a:pt x="764038" y="1118078"/>
                  </a:cubicBezTo>
                  <a:cubicBezTo>
                    <a:pt x="763913" y="1118300"/>
                    <a:pt x="763913" y="1118568"/>
                    <a:pt x="764038" y="1118789"/>
                  </a:cubicBezTo>
                  <a:cubicBezTo>
                    <a:pt x="764331" y="1119124"/>
                    <a:pt x="764749" y="1119625"/>
                    <a:pt x="765084" y="1119625"/>
                  </a:cubicBezTo>
                  <a:cubicBezTo>
                    <a:pt x="767094" y="1119592"/>
                    <a:pt x="769105" y="1119450"/>
                    <a:pt x="771104" y="1119207"/>
                  </a:cubicBezTo>
                  <a:cubicBezTo>
                    <a:pt x="772024" y="1119207"/>
                    <a:pt x="773361" y="1118538"/>
                    <a:pt x="773654" y="1117828"/>
                  </a:cubicBezTo>
                  <a:cubicBezTo>
                    <a:pt x="775034" y="1113814"/>
                    <a:pt x="778420" y="1114190"/>
                    <a:pt x="781806" y="1114065"/>
                  </a:cubicBezTo>
                  <a:close/>
                  <a:moveTo>
                    <a:pt x="1099164" y="1434391"/>
                  </a:moveTo>
                  <a:cubicBezTo>
                    <a:pt x="1086622" y="1433680"/>
                    <a:pt x="1076881" y="1434599"/>
                    <a:pt x="1071278" y="1437108"/>
                  </a:cubicBezTo>
                  <a:cubicBezTo>
                    <a:pt x="1076672" y="1437442"/>
                    <a:pt x="1081730" y="1437401"/>
                    <a:pt x="1086664" y="1438111"/>
                  </a:cubicBezTo>
                  <a:cubicBezTo>
                    <a:pt x="1091221" y="1439136"/>
                    <a:pt x="1095982" y="1437689"/>
                    <a:pt x="1099206" y="1434307"/>
                  </a:cubicBezTo>
                  <a:close/>
                  <a:moveTo>
                    <a:pt x="1111413" y="1507929"/>
                  </a:moveTo>
                  <a:cubicBezTo>
                    <a:pt x="1110075" y="1509434"/>
                    <a:pt x="1108612" y="1510814"/>
                    <a:pt x="1107233" y="1512444"/>
                  </a:cubicBezTo>
                  <a:cubicBezTo>
                    <a:pt x="1103399" y="1517051"/>
                    <a:pt x="1102914" y="1523582"/>
                    <a:pt x="1106020" y="1528707"/>
                  </a:cubicBezTo>
                  <a:cubicBezTo>
                    <a:pt x="1106605" y="1527996"/>
                    <a:pt x="1107274" y="1527495"/>
                    <a:pt x="1107442" y="1526868"/>
                  </a:cubicBezTo>
                  <a:cubicBezTo>
                    <a:pt x="1108738" y="1522269"/>
                    <a:pt x="1110075" y="1517670"/>
                    <a:pt x="1111121" y="1512988"/>
                  </a:cubicBezTo>
                  <a:cubicBezTo>
                    <a:pt x="1111330" y="1511265"/>
                    <a:pt x="1111330" y="1509526"/>
                    <a:pt x="1111121" y="1507804"/>
                  </a:cubicBezTo>
                  <a:cubicBezTo>
                    <a:pt x="1111459" y="1507532"/>
                    <a:pt x="1111781" y="1507239"/>
                    <a:pt x="1112082" y="1506926"/>
                  </a:cubicBezTo>
                  <a:cubicBezTo>
                    <a:pt x="1112082" y="1506926"/>
                    <a:pt x="1112082" y="1506591"/>
                    <a:pt x="1112082" y="1506382"/>
                  </a:cubicBezTo>
                  <a:close/>
                  <a:moveTo>
                    <a:pt x="18744" y="870330"/>
                  </a:moveTo>
                  <a:cubicBezTo>
                    <a:pt x="22517" y="867332"/>
                    <a:pt x="25815" y="863779"/>
                    <a:pt x="28527" y="859794"/>
                  </a:cubicBezTo>
                  <a:cubicBezTo>
                    <a:pt x="31077" y="856868"/>
                    <a:pt x="31035" y="853774"/>
                    <a:pt x="29154" y="848757"/>
                  </a:cubicBezTo>
                  <a:cubicBezTo>
                    <a:pt x="25684" y="856450"/>
                    <a:pt x="21001" y="862805"/>
                    <a:pt x="18827" y="870413"/>
                  </a:cubicBezTo>
                  <a:close/>
                  <a:moveTo>
                    <a:pt x="182628" y="962305"/>
                  </a:moveTo>
                  <a:lnTo>
                    <a:pt x="182628" y="962305"/>
                  </a:lnTo>
                  <a:cubicBezTo>
                    <a:pt x="182628" y="967155"/>
                    <a:pt x="185930" y="970667"/>
                    <a:pt x="188062" y="974597"/>
                  </a:cubicBezTo>
                  <a:cubicBezTo>
                    <a:pt x="188732" y="975291"/>
                    <a:pt x="189711" y="975592"/>
                    <a:pt x="190654" y="975391"/>
                  </a:cubicBezTo>
                  <a:cubicBezTo>
                    <a:pt x="192243" y="974889"/>
                    <a:pt x="194417" y="974220"/>
                    <a:pt x="194835" y="972966"/>
                  </a:cubicBezTo>
                  <a:cubicBezTo>
                    <a:pt x="195839" y="971085"/>
                    <a:pt x="193665" y="969789"/>
                    <a:pt x="192243" y="969036"/>
                  </a:cubicBezTo>
                  <a:cubicBezTo>
                    <a:pt x="189024" y="967155"/>
                    <a:pt x="186934" y="963100"/>
                    <a:pt x="182628" y="962431"/>
                  </a:cubicBezTo>
                  <a:close/>
                  <a:moveTo>
                    <a:pt x="1223080" y="908667"/>
                  </a:moveTo>
                  <a:cubicBezTo>
                    <a:pt x="1218289" y="911539"/>
                    <a:pt x="1213937" y="915088"/>
                    <a:pt x="1210162" y="919202"/>
                  </a:cubicBezTo>
                  <a:cubicBezTo>
                    <a:pt x="1209660" y="919662"/>
                    <a:pt x="1209200" y="921000"/>
                    <a:pt x="1209409" y="921167"/>
                  </a:cubicBezTo>
                  <a:cubicBezTo>
                    <a:pt x="1210638" y="922359"/>
                    <a:pt x="1212047" y="923345"/>
                    <a:pt x="1213590" y="924094"/>
                  </a:cubicBezTo>
                  <a:cubicBezTo>
                    <a:pt x="1214572" y="924156"/>
                    <a:pt x="1215517" y="923713"/>
                    <a:pt x="1216098" y="922923"/>
                  </a:cubicBezTo>
                  <a:cubicBezTo>
                    <a:pt x="1218523" y="918199"/>
                    <a:pt x="1220697" y="913349"/>
                    <a:pt x="1222996" y="908583"/>
                  </a:cubicBezTo>
                  <a:close/>
                  <a:moveTo>
                    <a:pt x="867720" y="1529000"/>
                  </a:moveTo>
                  <a:lnTo>
                    <a:pt x="867720" y="1529000"/>
                  </a:lnTo>
                  <a:cubicBezTo>
                    <a:pt x="861282" y="1520638"/>
                    <a:pt x="854592" y="1514033"/>
                    <a:pt x="850997" y="1512570"/>
                  </a:cubicBezTo>
                  <a:cubicBezTo>
                    <a:pt x="851081" y="1515383"/>
                    <a:pt x="851871" y="1518130"/>
                    <a:pt x="853296" y="1520555"/>
                  </a:cubicBezTo>
                  <a:cubicBezTo>
                    <a:pt x="854049" y="1522131"/>
                    <a:pt x="855278" y="1523431"/>
                    <a:pt x="856808" y="1524276"/>
                  </a:cubicBezTo>
                  <a:cubicBezTo>
                    <a:pt x="860111" y="1526504"/>
                    <a:pt x="863773" y="1528147"/>
                    <a:pt x="867636" y="1529125"/>
                  </a:cubicBezTo>
                  <a:close/>
                  <a:moveTo>
                    <a:pt x="1043853" y="1480127"/>
                  </a:moveTo>
                  <a:lnTo>
                    <a:pt x="1044062" y="1480336"/>
                  </a:lnTo>
                  <a:lnTo>
                    <a:pt x="1043811" y="1480086"/>
                  </a:lnTo>
                  <a:cubicBezTo>
                    <a:pt x="1042933" y="1477452"/>
                    <a:pt x="1042181" y="1474734"/>
                    <a:pt x="1041136" y="1472142"/>
                  </a:cubicBezTo>
                  <a:cubicBezTo>
                    <a:pt x="1038251" y="1465328"/>
                    <a:pt x="1037666" y="1465035"/>
                    <a:pt x="1030182" y="1466206"/>
                  </a:cubicBezTo>
                  <a:cubicBezTo>
                    <a:pt x="1029722" y="1466206"/>
                    <a:pt x="1028928" y="1466624"/>
                    <a:pt x="1028886" y="1466833"/>
                  </a:cubicBezTo>
                  <a:cubicBezTo>
                    <a:pt x="1028844" y="1467042"/>
                    <a:pt x="1028886" y="1468463"/>
                    <a:pt x="1029388" y="1468798"/>
                  </a:cubicBezTo>
                  <a:cubicBezTo>
                    <a:pt x="1034070" y="1472769"/>
                    <a:pt x="1038920" y="1476490"/>
                    <a:pt x="1043769" y="1480253"/>
                  </a:cubicBezTo>
                  <a:close/>
                  <a:moveTo>
                    <a:pt x="176607" y="1100185"/>
                  </a:moveTo>
                  <a:lnTo>
                    <a:pt x="176607" y="1100478"/>
                  </a:lnTo>
                  <a:lnTo>
                    <a:pt x="176273" y="1100269"/>
                  </a:lnTo>
                  <a:cubicBezTo>
                    <a:pt x="171973" y="1095009"/>
                    <a:pt x="167202" y="1090151"/>
                    <a:pt x="162017" y="1085762"/>
                  </a:cubicBezTo>
                  <a:cubicBezTo>
                    <a:pt x="161452" y="1085251"/>
                    <a:pt x="160758" y="1084905"/>
                    <a:pt x="160010" y="1084758"/>
                  </a:cubicBezTo>
                  <a:cubicBezTo>
                    <a:pt x="159295" y="1084746"/>
                    <a:pt x="158604" y="1085017"/>
                    <a:pt x="158087" y="1085511"/>
                  </a:cubicBezTo>
                  <a:cubicBezTo>
                    <a:pt x="156990" y="1086355"/>
                    <a:pt x="156787" y="1087931"/>
                    <a:pt x="157634" y="1089031"/>
                  </a:cubicBezTo>
                  <a:cubicBezTo>
                    <a:pt x="157764" y="1089198"/>
                    <a:pt x="157917" y="1089353"/>
                    <a:pt x="158087" y="1089482"/>
                  </a:cubicBezTo>
                  <a:cubicBezTo>
                    <a:pt x="161975" y="1092242"/>
                    <a:pt x="165946" y="1094959"/>
                    <a:pt x="170002" y="1097467"/>
                  </a:cubicBezTo>
                  <a:cubicBezTo>
                    <a:pt x="172125" y="1098554"/>
                    <a:pt x="174334" y="1099462"/>
                    <a:pt x="176607" y="1100185"/>
                  </a:cubicBezTo>
                  <a:close/>
                  <a:moveTo>
                    <a:pt x="110719" y="1100185"/>
                  </a:moveTo>
                  <a:lnTo>
                    <a:pt x="110719" y="1100185"/>
                  </a:lnTo>
                  <a:cubicBezTo>
                    <a:pt x="106539" y="1096004"/>
                    <a:pt x="102107" y="1091824"/>
                    <a:pt x="97676" y="1087643"/>
                  </a:cubicBezTo>
                  <a:cubicBezTo>
                    <a:pt x="95794" y="1085929"/>
                    <a:pt x="94331" y="1086347"/>
                    <a:pt x="92659" y="1088563"/>
                  </a:cubicBezTo>
                  <a:cubicBezTo>
                    <a:pt x="90986" y="1090778"/>
                    <a:pt x="91446" y="1091907"/>
                    <a:pt x="93411" y="1092743"/>
                  </a:cubicBezTo>
                  <a:cubicBezTo>
                    <a:pt x="98786" y="1096046"/>
                    <a:pt x="104618" y="1098542"/>
                    <a:pt x="110719" y="1100143"/>
                  </a:cubicBezTo>
                  <a:close/>
                  <a:moveTo>
                    <a:pt x="149015" y="1095753"/>
                  </a:moveTo>
                  <a:cubicBezTo>
                    <a:pt x="144458" y="1096171"/>
                    <a:pt x="141448" y="1099642"/>
                    <a:pt x="137810" y="1101774"/>
                  </a:cubicBezTo>
                  <a:cubicBezTo>
                    <a:pt x="136263" y="1102693"/>
                    <a:pt x="133880" y="1103321"/>
                    <a:pt x="134048" y="1105954"/>
                  </a:cubicBezTo>
                  <a:cubicBezTo>
                    <a:pt x="135745" y="1106285"/>
                    <a:pt x="137463" y="1106498"/>
                    <a:pt x="139190" y="1106582"/>
                  </a:cubicBezTo>
                  <a:cubicBezTo>
                    <a:pt x="148137" y="1106582"/>
                    <a:pt x="148889" y="1105745"/>
                    <a:pt x="149015" y="1096381"/>
                  </a:cubicBezTo>
                  <a:cubicBezTo>
                    <a:pt x="149054" y="1096130"/>
                    <a:pt x="149054" y="1095879"/>
                    <a:pt x="149015" y="1095628"/>
                  </a:cubicBezTo>
                  <a:lnTo>
                    <a:pt x="149307" y="1095628"/>
                  </a:lnTo>
                  <a:close/>
                  <a:moveTo>
                    <a:pt x="1144859" y="1008335"/>
                  </a:moveTo>
                  <a:cubicBezTo>
                    <a:pt x="1142982" y="1007624"/>
                    <a:pt x="1142037" y="1005521"/>
                    <a:pt x="1142748" y="1003644"/>
                  </a:cubicBezTo>
                  <a:cubicBezTo>
                    <a:pt x="1142890" y="1003268"/>
                    <a:pt x="1143095" y="1002917"/>
                    <a:pt x="1143354" y="1002607"/>
                  </a:cubicBezTo>
                  <a:cubicBezTo>
                    <a:pt x="1143981" y="1001437"/>
                    <a:pt x="1143061" y="1000726"/>
                    <a:pt x="1141974" y="1000517"/>
                  </a:cubicBezTo>
                  <a:cubicBezTo>
                    <a:pt x="1139478" y="999723"/>
                    <a:pt x="1136753" y="1000458"/>
                    <a:pt x="1134993" y="1002398"/>
                  </a:cubicBezTo>
                  <a:cubicBezTo>
                    <a:pt x="1133237" y="1004363"/>
                    <a:pt x="1129558" y="1005826"/>
                    <a:pt x="1131063" y="1008920"/>
                  </a:cubicBezTo>
                  <a:cubicBezTo>
                    <a:pt x="1132024" y="1010927"/>
                    <a:pt x="1135243" y="1009715"/>
                    <a:pt x="1137459" y="1009547"/>
                  </a:cubicBezTo>
                  <a:cubicBezTo>
                    <a:pt x="1139675" y="1009380"/>
                    <a:pt x="1142601" y="1010049"/>
                    <a:pt x="1144775" y="1008251"/>
                  </a:cubicBezTo>
                  <a:cubicBezTo>
                    <a:pt x="1146757" y="1008782"/>
                    <a:pt x="1148868" y="1008331"/>
                    <a:pt x="1150461" y="1007039"/>
                  </a:cubicBezTo>
                  <a:cubicBezTo>
                    <a:pt x="1152062" y="1005826"/>
                    <a:pt x="1153755" y="1004735"/>
                    <a:pt x="1155520" y="1003778"/>
                  </a:cubicBezTo>
                  <a:cubicBezTo>
                    <a:pt x="1156523" y="1003193"/>
                    <a:pt x="1158154" y="1003527"/>
                    <a:pt x="1158363" y="1001813"/>
                  </a:cubicBezTo>
                  <a:cubicBezTo>
                    <a:pt x="1158363" y="1000977"/>
                    <a:pt x="1156189" y="1000977"/>
                    <a:pt x="1154182" y="1002106"/>
                  </a:cubicBezTo>
                  <a:cubicBezTo>
                    <a:pt x="1151130" y="1004071"/>
                    <a:pt x="1147994" y="1006203"/>
                    <a:pt x="1144859" y="1008293"/>
                  </a:cubicBezTo>
                  <a:close/>
                  <a:moveTo>
                    <a:pt x="170462" y="946920"/>
                  </a:moveTo>
                  <a:lnTo>
                    <a:pt x="170462" y="947213"/>
                  </a:lnTo>
                  <a:lnTo>
                    <a:pt x="170462" y="947213"/>
                  </a:lnTo>
                  <a:cubicBezTo>
                    <a:pt x="168957" y="943032"/>
                    <a:pt x="167619" y="938852"/>
                    <a:pt x="165905" y="935089"/>
                  </a:cubicBezTo>
                  <a:cubicBezTo>
                    <a:pt x="164191" y="931326"/>
                    <a:pt x="162727" y="930908"/>
                    <a:pt x="159466" y="934211"/>
                  </a:cubicBezTo>
                  <a:cubicBezTo>
                    <a:pt x="158759" y="934938"/>
                    <a:pt x="158129" y="935737"/>
                    <a:pt x="157585" y="936594"/>
                  </a:cubicBezTo>
                  <a:cubicBezTo>
                    <a:pt x="156779" y="937606"/>
                    <a:pt x="156946" y="939077"/>
                    <a:pt x="157957" y="939884"/>
                  </a:cubicBezTo>
                  <a:cubicBezTo>
                    <a:pt x="157999" y="939918"/>
                    <a:pt x="158042" y="939951"/>
                    <a:pt x="158087" y="939980"/>
                  </a:cubicBezTo>
                  <a:cubicBezTo>
                    <a:pt x="161698" y="943108"/>
                    <a:pt x="165909" y="945470"/>
                    <a:pt x="170462" y="946920"/>
                  </a:cubicBezTo>
                  <a:close/>
                  <a:moveTo>
                    <a:pt x="21838" y="853649"/>
                  </a:moveTo>
                  <a:cubicBezTo>
                    <a:pt x="17188" y="857583"/>
                    <a:pt x="12983" y="862014"/>
                    <a:pt x="9295" y="866860"/>
                  </a:cubicBezTo>
                  <a:cubicBezTo>
                    <a:pt x="5784" y="871041"/>
                    <a:pt x="5700" y="873507"/>
                    <a:pt x="8752" y="879068"/>
                  </a:cubicBezTo>
                  <a:cubicBezTo>
                    <a:pt x="9170" y="878775"/>
                    <a:pt x="9755" y="878608"/>
                    <a:pt x="9964" y="878190"/>
                  </a:cubicBezTo>
                  <a:cubicBezTo>
                    <a:pt x="13727" y="870999"/>
                    <a:pt x="17448" y="863766"/>
                    <a:pt x="21127" y="856492"/>
                  </a:cubicBezTo>
                  <a:cubicBezTo>
                    <a:pt x="21488" y="855539"/>
                    <a:pt x="21699" y="854539"/>
                    <a:pt x="21754" y="853523"/>
                  </a:cubicBezTo>
                  <a:lnTo>
                    <a:pt x="22130" y="853523"/>
                  </a:lnTo>
                  <a:close/>
                  <a:moveTo>
                    <a:pt x="1149709" y="1426656"/>
                  </a:moveTo>
                  <a:cubicBezTo>
                    <a:pt x="1145101" y="1426991"/>
                    <a:pt x="1140716" y="1428759"/>
                    <a:pt x="1137166" y="1431715"/>
                  </a:cubicBezTo>
                  <a:cubicBezTo>
                    <a:pt x="1134156" y="1434098"/>
                    <a:pt x="1134951" y="1438237"/>
                    <a:pt x="1134073" y="1441623"/>
                  </a:cubicBezTo>
                  <a:cubicBezTo>
                    <a:pt x="1133763" y="1442831"/>
                    <a:pt x="1133542" y="1444060"/>
                    <a:pt x="1133404" y="1445302"/>
                  </a:cubicBezTo>
                  <a:cubicBezTo>
                    <a:pt x="1133416" y="1445779"/>
                    <a:pt x="1133667" y="1446222"/>
                    <a:pt x="1134073" y="1446473"/>
                  </a:cubicBezTo>
                  <a:cubicBezTo>
                    <a:pt x="1134524" y="1446611"/>
                    <a:pt x="1135018" y="1446502"/>
                    <a:pt x="1135369" y="1446180"/>
                  </a:cubicBezTo>
                  <a:cubicBezTo>
                    <a:pt x="1140093" y="1439658"/>
                    <a:pt x="1144775" y="1433094"/>
                    <a:pt x="1149458" y="1426572"/>
                  </a:cubicBezTo>
                  <a:lnTo>
                    <a:pt x="1149667" y="1426196"/>
                  </a:lnTo>
                  <a:close/>
                  <a:moveTo>
                    <a:pt x="1212419" y="911719"/>
                  </a:moveTo>
                  <a:cubicBezTo>
                    <a:pt x="1216512" y="909235"/>
                    <a:pt x="1220266" y="906230"/>
                    <a:pt x="1223582" y="902772"/>
                  </a:cubicBezTo>
                  <a:cubicBezTo>
                    <a:pt x="1229560" y="897546"/>
                    <a:pt x="1229727" y="896543"/>
                    <a:pt x="1225714" y="890230"/>
                  </a:cubicBezTo>
                  <a:cubicBezTo>
                    <a:pt x="1225714" y="890230"/>
                    <a:pt x="1225421" y="889728"/>
                    <a:pt x="1225254" y="889687"/>
                  </a:cubicBezTo>
                  <a:cubicBezTo>
                    <a:pt x="1225087" y="889645"/>
                    <a:pt x="1223665" y="889268"/>
                    <a:pt x="1223205" y="889687"/>
                  </a:cubicBezTo>
                  <a:cubicBezTo>
                    <a:pt x="1222382" y="890263"/>
                    <a:pt x="1221721" y="891041"/>
                    <a:pt x="1221282" y="891944"/>
                  </a:cubicBezTo>
                  <a:cubicBezTo>
                    <a:pt x="1218356" y="898132"/>
                    <a:pt x="1215471" y="904331"/>
                    <a:pt x="1212628" y="910548"/>
                  </a:cubicBezTo>
                  <a:cubicBezTo>
                    <a:pt x="1212540" y="911046"/>
                    <a:pt x="1212540" y="911556"/>
                    <a:pt x="1212628" y="912053"/>
                  </a:cubicBezTo>
                  <a:lnTo>
                    <a:pt x="1212210" y="912304"/>
                  </a:lnTo>
                  <a:close/>
                  <a:moveTo>
                    <a:pt x="195002" y="965441"/>
                  </a:moveTo>
                  <a:lnTo>
                    <a:pt x="195002" y="965441"/>
                  </a:lnTo>
                  <a:cubicBezTo>
                    <a:pt x="192215" y="958639"/>
                    <a:pt x="189512" y="951854"/>
                    <a:pt x="186892" y="945081"/>
                  </a:cubicBezTo>
                  <a:cubicBezTo>
                    <a:pt x="186553" y="944349"/>
                    <a:pt x="185683" y="944027"/>
                    <a:pt x="184949" y="944366"/>
                  </a:cubicBezTo>
                  <a:cubicBezTo>
                    <a:pt x="184725" y="944470"/>
                    <a:pt x="184530" y="944629"/>
                    <a:pt x="184383" y="944830"/>
                  </a:cubicBezTo>
                  <a:cubicBezTo>
                    <a:pt x="183002" y="946611"/>
                    <a:pt x="181718" y="948467"/>
                    <a:pt x="180537" y="950390"/>
                  </a:cubicBezTo>
                  <a:cubicBezTo>
                    <a:pt x="179321" y="952046"/>
                    <a:pt x="179678" y="954375"/>
                    <a:pt x="181335" y="955591"/>
                  </a:cubicBezTo>
                  <a:cubicBezTo>
                    <a:pt x="181428" y="955658"/>
                    <a:pt x="181525" y="955725"/>
                    <a:pt x="181624" y="955783"/>
                  </a:cubicBezTo>
                  <a:cubicBezTo>
                    <a:pt x="185442" y="959809"/>
                    <a:pt x="189980" y="963083"/>
                    <a:pt x="195002" y="965441"/>
                  </a:cubicBezTo>
                  <a:close/>
                  <a:moveTo>
                    <a:pt x="1244694" y="869285"/>
                  </a:moveTo>
                  <a:cubicBezTo>
                    <a:pt x="1243227" y="869653"/>
                    <a:pt x="1241818" y="870230"/>
                    <a:pt x="1240513" y="870999"/>
                  </a:cubicBezTo>
                  <a:cubicBezTo>
                    <a:pt x="1236793" y="874051"/>
                    <a:pt x="1233155" y="877186"/>
                    <a:pt x="1229644" y="880489"/>
                  </a:cubicBezTo>
                  <a:cubicBezTo>
                    <a:pt x="1226132" y="883792"/>
                    <a:pt x="1226634" y="883917"/>
                    <a:pt x="1228431" y="887805"/>
                  </a:cubicBezTo>
                  <a:cubicBezTo>
                    <a:pt x="1228766" y="888474"/>
                    <a:pt x="1229100" y="889143"/>
                    <a:pt x="1229476" y="889812"/>
                  </a:cubicBezTo>
                  <a:cubicBezTo>
                    <a:pt x="1230981" y="892571"/>
                    <a:pt x="1232236" y="892697"/>
                    <a:pt x="1233657" y="890146"/>
                  </a:cubicBezTo>
                  <a:cubicBezTo>
                    <a:pt x="1234702" y="888391"/>
                    <a:pt x="1235664" y="886635"/>
                    <a:pt x="1236584" y="884795"/>
                  </a:cubicBezTo>
                  <a:lnTo>
                    <a:pt x="1244443" y="869201"/>
                  </a:lnTo>
                  <a:lnTo>
                    <a:pt x="1244652" y="868574"/>
                  </a:lnTo>
                  <a:lnTo>
                    <a:pt x="1244652" y="868574"/>
                  </a:lnTo>
                  <a:cubicBezTo>
                    <a:pt x="1244736" y="868699"/>
                    <a:pt x="1244694" y="868908"/>
                    <a:pt x="1244694" y="869285"/>
                  </a:cubicBezTo>
                  <a:close/>
                  <a:moveTo>
                    <a:pt x="1134240" y="1468045"/>
                  </a:moveTo>
                  <a:cubicBezTo>
                    <a:pt x="1133487" y="1468672"/>
                    <a:pt x="1132442" y="1469132"/>
                    <a:pt x="1131982" y="1469968"/>
                  </a:cubicBezTo>
                  <a:cubicBezTo>
                    <a:pt x="1128345" y="1476365"/>
                    <a:pt x="1124373" y="1482510"/>
                    <a:pt x="1121363" y="1489325"/>
                  </a:cubicBezTo>
                  <a:cubicBezTo>
                    <a:pt x="1118190" y="1497130"/>
                    <a:pt x="1115962" y="1505283"/>
                    <a:pt x="1114716" y="1513615"/>
                  </a:cubicBezTo>
                  <a:cubicBezTo>
                    <a:pt x="1115477" y="1512745"/>
                    <a:pt x="1116175" y="1511825"/>
                    <a:pt x="1116806" y="1510855"/>
                  </a:cubicBezTo>
                  <a:cubicBezTo>
                    <a:pt x="1122379" y="1498033"/>
                    <a:pt x="1127873" y="1485199"/>
                    <a:pt x="1133278" y="1472351"/>
                  </a:cubicBezTo>
                  <a:cubicBezTo>
                    <a:pt x="1133734" y="1470913"/>
                    <a:pt x="1134014" y="1469425"/>
                    <a:pt x="1134114" y="1467920"/>
                  </a:cubicBezTo>
                  <a:cubicBezTo>
                    <a:pt x="1134491" y="1467627"/>
                    <a:pt x="1135620" y="1467585"/>
                    <a:pt x="1134533" y="1466749"/>
                  </a:cubicBezTo>
                  <a:close/>
                  <a:moveTo>
                    <a:pt x="866089" y="1520095"/>
                  </a:moveTo>
                  <a:cubicBezTo>
                    <a:pt x="865546" y="1519551"/>
                    <a:pt x="865002" y="1519008"/>
                    <a:pt x="864417" y="1518506"/>
                  </a:cubicBezTo>
                  <a:cubicBezTo>
                    <a:pt x="864225" y="1518356"/>
                    <a:pt x="864012" y="1518230"/>
                    <a:pt x="863790" y="1518130"/>
                  </a:cubicBezTo>
                  <a:cubicBezTo>
                    <a:pt x="863790" y="1518506"/>
                    <a:pt x="863790" y="1519091"/>
                    <a:pt x="864041" y="1519217"/>
                  </a:cubicBezTo>
                  <a:cubicBezTo>
                    <a:pt x="864726" y="1519543"/>
                    <a:pt x="865441" y="1519811"/>
                    <a:pt x="866173" y="1520011"/>
                  </a:cubicBezTo>
                  <a:cubicBezTo>
                    <a:pt x="869727" y="1527578"/>
                    <a:pt x="876667" y="1532135"/>
                    <a:pt x="882269" y="1537946"/>
                  </a:cubicBezTo>
                  <a:cubicBezTo>
                    <a:pt x="883519" y="1538854"/>
                    <a:pt x="884940" y="1539498"/>
                    <a:pt x="886449" y="1539828"/>
                  </a:cubicBezTo>
                  <a:lnTo>
                    <a:pt x="904385" y="1546099"/>
                  </a:lnTo>
                  <a:lnTo>
                    <a:pt x="904385" y="1546099"/>
                  </a:lnTo>
                  <a:cubicBezTo>
                    <a:pt x="903013" y="1544598"/>
                    <a:pt x="901529" y="1543202"/>
                    <a:pt x="899953" y="1541918"/>
                  </a:cubicBezTo>
                  <a:cubicBezTo>
                    <a:pt x="889919" y="1535020"/>
                    <a:pt x="879802" y="1528247"/>
                    <a:pt x="869643" y="1521475"/>
                  </a:cubicBezTo>
                  <a:cubicBezTo>
                    <a:pt x="868497" y="1520918"/>
                    <a:pt x="867310" y="1520454"/>
                    <a:pt x="866089" y="1520095"/>
                  </a:cubicBezTo>
                  <a:close/>
                  <a:moveTo>
                    <a:pt x="1023827" y="1444842"/>
                  </a:moveTo>
                  <a:lnTo>
                    <a:pt x="1001293" y="1463990"/>
                  </a:lnTo>
                  <a:cubicBezTo>
                    <a:pt x="1001043" y="1464241"/>
                    <a:pt x="1001293" y="1464868"/>
                    <a:pt x="1001043" y="1465871"/>
                  </a:cubicBezTo>
                  <a:cubicBezTo>
                    <a:pt x="1006544" y="1465374"/>
                    <a:pt x="1011979" y="1464308"/>
                    <a:pt x="1017264" y="1462694"/>
                  </a:cubicBezTo>
                  <a:cubicBezTo>
                    <a:pt x="1018443" y="1462230"/>
                    <a:pt x="1019371" y="1461289"/>
                    <a:pt x="1019814" y="1460102"/>
                  </a:cubicBezTo>
                  <a:cubicBezTo>
                    <a:pt x="1022013" y="1455244"/>
                    <a:pt x="1023342" y="1450035"/>
                    <a:pt x="1023744" y="1444717"/>
                  </a:cubicBezTo>
                  <a:close/>
                  <a:moveTo>
                    <a:pt x="33962" y="1017700"/>
                  </a:moveTo>
                  <a:cubicBezTo>
                    <a:pt x="33858" y="1016989"/>
                    <a:pt x="33690" y="1016291"/>
                    <a:pt x="33460" y="1015609"/>
                  </a:cubicBezTo>
                  <a:cubicBezTo>
                    <a:pt x="33460" y="1015317"/>
                    <a:pt x="32749" y="1015149"/>
                    <a:pt x="32373" y="1014940"/>
                  </a:cubicBezTo>
                  <a:cubicBezTo>
                    <a:pt x="31997" y="1014731"/>
                    <a:pt x="32373" y="1015818"/>
                    <a:pt x="32373" y="1016069"/>
                  </a:cubicBezTo>
                  <a:cubicBezTo>
                    <a:pt x="32831" y="1016638"/>
                    <a:pt x="33334" y="1017169"/>
                    <a:pt x="33878" y="1017658"/>
                  </a:cubicBezTo>
                  <a:cubicBezTo>
                    <a:pt x="34227" y="1018879"/>
                    <a:pt x="34646" y="1020078"/>
                    <a:pt x="35132" y="1021253"/>
                  </a:cubicBezTo>
                  <a:cubicBezTo>
                    <a:pt x="38644" y="1028319"/>
                    <a:pt x="42114" y="1035384"/>
                    <a:pt x="45793" y="1042157"/>
                  </a:cubicBezTo>
                  <a:cubicBezTo>
                    <a:pt x="46939" y="1044402"/>
                    <a:pt x="48342" y="1046509"/>
                    <a:pt x="49974" y="1048428"/>
                  </a:cubicBezTo>
                  <a:cubicBezTo>
                    <a:pt x="55409" y="1054783"/>
                    <a:pt x="60969" y="1060970"/>
                    <a:pt x="66697" y="1067283"/>
                  </a:cubicBezTo>
                  <a:cubicBezTo>
                    <a:pt x="66906" y="1067534"/>
                    <a:pt x="67491" y="1067283"/>
                    <a:pt x="68411" y="1067534"/>
                  </a:cubicBezTo>
                  <a:lnTo>
                    <a:pt x="66738" y="1064900"/>
                  </a:lnTo>
                  <a:cubicBezTo>
                    <a:pt x="56900" y="1050100"/>
                    <a:pt x="47047" y="1035313"/>
                    <a:pt x="37181" y="1020543"/>
                  </a:cubicBezTo>
                  <a:cubicBezTo>
                    <a:pt x="36239" y="1019456"/>
                    <a:pt x="35156" y="1018498"/>
                    <a:pt x="33962" y="1017700"/>
                  </a:cubicBezTo>
                  <a:close/>
                  <a:moveTo>
                    <a:pt x="1195696" y="956285"/>
                  </a:moveTo>
                  <a:lnTo>
                    <a:pt x="1175796" y="985257"/>
                  </a:lnTo>
                  <a:cubicBezTo>
                    <a:pt x="1175341" y="985876"/>
                    <a:pt x="1175044" y="986591"/>
                    <a:pt x="1174918" y="987348"/>
                  </a:cubicBezTo>
                  <a:cubicBezTo>
                    <a:pt x="1174805" y="988063"/>
                    <a:pt x="1174968" y="988798"/>
                    <a:pt x="1175378" y="989396"/>
                  </a:cubicBezTo>
                  <a:cubicBezTo>
                    <a:pt x="1175867" y="989952"/>
                    <a:pt x="1176616" y="990207"/>
                    <a:pt x="1177343" y="990065"/>
                  </a:cubicBezTo>
                  <a:cubicBezTo>
                    <a:pt x="1179425" y="989154"/>
                    <a:pt x="1181428" y="988063"/>
                    <a:pt x="1183321" y="986804"/>
                  </a:cubicBezTo>
                  <a:cubicBezTo>
                    <a:pt x="1183706" y="986257"/>
                    <a:pt x="1183827" y="985567"/>
                    <a:pt x="1183656" y="984923"/>
                  </a:cubicBezTo>
                  <a:cubicBezTo>
                    <a:pt x="1181273" y="983376"/>
                    <a:pt x="1182109" y="981955"/>
                    <a:pt x="1183656" y="980742"/>
                  </a:cubicBezTo>
                  <a:cubicBezTo>
                    <a:pt x="1186557" y="978656"/>
                    <a:pt x="1189588" y="976758"/>
                    <a:pt x="1192728" y="975056"/>
                  </a:cubicBezTo>
                  <a:cubicBezTo>
                    <a:pt x="1197440" y="972828"/>
                    <a:pt x="1199890" y="967552"/>
                    <a:pt x="1198539" y="962514"/>
                  </a:cubicBezTo>
                  <a:cubicBezTo>
                    <a:pt x="1198702" y="962385"/>
                    <a:pt x="1198840" y="962226"/>
                    <a:pt x="1198957" y="962055"/>
                  </a:cubicBezTo>
                  <a:cubicBezTo>
                    <a:pt x="1198957" y="962055"/>
                    <a:pt x="1198957" y="961762"/>
                    <a:pt x="1198957" y="961595"/>
                  </a:cubicBezTo>
                  <a:lnTo>
                    <a:pt x="1198623" y="962598"/>
                  </a:lnTo>
                  <a:cubicBezTo>
                    <a:pt x="1196658" y="963267"/>
                    <a:pt x="1196407" y="965148"/>
                    <a:pt x="1195654" y="966779"/>
                  </a:cubicBezTo>
                  <a:cubicBezTo>
                    <a:pt x="1195065" y="967857"/>
                    <a:pt x="1194392" y="968894"/>
                    <a:pt x="1193648" y="969872"/>
                  </a:cubicBezTo>
                  <a:cubicBezTo>
                    <a:pt x="1193648" y="969872"/>
                    <a:pt x="1193146" y="969872"/>
                    <a:pt x="1192937" y="969872"/>
                  </a:cubicBezTo>
                  <a:cubicBezTo>
                    <a:pt x="1192728" y="969872"/>
                    <a:pt x="1192435" y="969496"/>
                    <a:pt x="1192477" y="969329"/>
                  </a:cubicBezTo>
                  <a:cubicBezTo>
                    <a:pt x="1192582" y="967907"/>
                    <a:pt x="1192849" y="966507"/>
                    <a:pt x="1193272" y="965148"/>
                  </a:cubicBezTo>
                  <a:cubicBezTo>
                    <a:pt x="1194668" y="962447"/>
                    <a:pt x="1195395" y="959450"/>
                    <a:pt x="1195404" y="956411"/>
                  </a:cubicBezTo>
                  <a:lnTo>
                    <a:pt x="1195822" y="956201"/>
                  </a:lnTo>
                  <a:close/>
                  <a:moveTo>
                    <a:pt x="754172" y="1069624"/>
                  </a:moveTo>
                  <a:cubicBezTo>
                    <a:pt x="753156" y="1069520"/>
                    <a:pt x="752136" y="1069520"/>
                    <a:pt x="751120" y="1069624"/>
                  </a:cubicBezTo>
                  <a:lnTo>
                    <a:pt x="717298" y="1079365"/>
                  </a:lnTo>
                  <a:cubicBezTo>
                    <a:pt x="715534" y="1079850"/>
                    <a:pt x="714121" y="1081184"/>
                    <a:pt x="713535" y="1082919"/>
                  </a:cubicBezTo>
                  <a:cubicBezTo>
                    <a:pt x="712958" y="1084608"/>
                    <a:pt x="712469" y="1086322"/>
                    <a:pt x="712072" y="1088061"/>
                  </a:cubicBezTo>
                  <a:cubicBezTo>
                    <a:pt x="711821" y="1088981"/>
                    <a:pt x="713076" y="1090068"/>
                    <a:pt x="714037" y="1089775"/>
                  </a:cubicBezTo>
                  <a:cubicBezTo>
                    <a:pt x="715734" y="1089240"/>
                    <a:pt x="717394" y="1088596"/>
                    <a:pt x="719012" y="1087852"/>
                  </a:cubicBezTo>
                  <a:cubicBezTo>
                    <a:pt x="729715" y="1082501"/>
                    <a:pt x="740417" y="1077095"/>
                    <a:pt x="751120" y="1071631"/>
                  </a:cubicBezTo>
                  <a:cubicBezTo>
                    <a:pt x="752174" y="1070966"/>
                    <a:pt x="753164" y="1070209"/>
                    <a:pt x="754088" y="1069373"/>
                  </a:cubicBezTo>
                  <a:cubicBezTo>
                    <a:pt x="754088" y="1069373"/>
                    <a:pt x="754506" y="1069248"/>
                    <a:pt x="754172" y="1069624"/>
                  </a:cubicBezTo>
                  <a:close/>
                  <a:moveTo>
                    <a:pt x="696018" y="1120127"/>
                  </a:moveTo>
                  <a:lnTo>
                    <a:pt x="696018" y="1120127"/>
                  </a:lnTo>
                  <a:cubicBezTo>
                    <a:pt x="687322" y="1114859"/>
                    <a:pt x="678627" y="1109550"/>
                    <a:pt x="669889" y="1104324"/>
                  </a:cubicBezTo>
                  <a:cubicBezTo>
                    <a:pt x="668785" y="1103676"/>
                    <a:pt x="667585" y="1103208"/>
                    <a:pt x="666335" y="1102944"/>
                  </a:cubicBezTo>
                  <a:cubicBezTo>
                    <a:pt x="662155" y="1102150"/>
                    <a:pt x="658350" y="1101356"/>
                    <a:pt x="654337" y="1100728"/>
                  </a:cubicBezTo>
                  <a:cubicBezTo>
                    <a:pt x="650323" y="1100101"/>
                    <a:pt x="645348" y="1099558"/>
                    <a:pt x="640624" y="1098973"/>
                  </a:cubicBezTo>
                  <a:cubicBezTo>
                    <a:pt x="641335" y="1101105"/>
                    <a:pt x="642923" y="1101314"/>
                    <a:pt x="644303" y="1101815"/>
                  </a:cubicBezTo>
                  <a:cubicBezTo>
                    <a:pt x="656845" y="1106582"/>
                    <a:pt x="669387" y="1111473"/>
                    <a:pt x="682222" y="1115988"/>
                  </a:cubicBezTo>
                  <a:cubicBezTo>
                    <a:pt x="686587" y="1118049"/>
                    <a:pt x="691240" y="1119446"/>
                    <a:pt x="696018" y="1120127"/>
                  </a:cubicBezTo>
                  <a:close/>
                  <a:moveTo>
                    <a:pt x="1040676" y="1443588"/>
                  </a:moveTo>
                  <a:lnTo>
                    <a:pt x="1040676" y="1443588"/>
                  </a:lnTo>
                  <a:cubicBezTo>
                    <a:pt x="1042390" y="1445428"/>
                    <a:pt x="1044020" y="1447392"/>
                    <a:pt x="1045860" y="1449065"/>
                  </a:cubicBezTo>
                  <a:cubicBezTo>
                    <a:pt x="1047737" y="1450771"/>
                    <a:pt x="1049706" y="1452376"/>
                    <a:pt x="1051755" y="1453872"/>
                  </a:cubicBezTo>
                  <a:cubicBezTo>
                    <a:pt x="1063837" y="1463028"/>
                    <a:pt x="1058486" y="1462694"/>
                    <a:pt x="1071613" y="1453580"/>
                  </a:cubicBezTo>
                  <a:cubicBezTo>
                    <a:pt x="1072215" y="1453153"/>
                    <a:pt x="1072583" y="1452476"/>
                    <a:pt x="1072616" y="1451740"/>
                  </a:cubicBezTo>
                  <a:cubicBezTo>
                    <a:pt x="1072336" y="1451038"/>
                    <a:pt x="1071751" y="1450499"/>
                    <a:pt x="1071028" y="1450277"/>
                  </a:cubicBezTo>
                  <a:cubicBezTo>
                    <a:pt x="1064422" y="1448563"/>
                    <a:pt x="1057775" y="1446849"/>
                    <a:pt x="1051086" y="1445344"/>
                  </a:cubicBezTo>
                  <a:cubicBezTo>
                    <a:pt x="1047699" y="1444424"/>
                    <a:pt x="1044187" y="1444090"/>
                    <a:pt x="1040676" y="1443546"/>
                  </a:cubicBezTo>
                  <a:close/>
                  <a:moveTo>
                    <a:pt x="153530" y="882663"/>
                  </a:moveTo>
                  <a:lnTo>
                    <a:pt x="153530" y="882663"/>
                  </a:lnTo>
                  <a:cubicBezTo>
                    <a:pt x="152401" y="880982"/>
                    <a:pt x="151128" y="879398"/>
                    <a:pt x="149725" y="877939"/>
                  </a:cubicBezTo>
                  <a:cubicBezTo>
                    <a:pt x="141907" y="871041"/>
                    <a:pt x="133964" y="864226"/>
                    <a:pt x="126104" y="857370"/>
                  </a:cubicBezTo>
                  <a:cubicBezTo>
                    <a:pt x="119582" y="851768"/>
                    <a:pt x="119290" y="854401"/>
                    <a:pt x="116447" y="860004"/>
                  </a:cubicBezTo>
                  <a:cubicBezTo>
                    <a:pt x="115688" y="861216"/>
                    <a:pt x="116056" y="862817"/>
                    <a:pt x="117271" y="863574"/>
                  </a:cubicBezTo>
                  <a:cubicBezTo>
                    <a:pt x="117420" y="863670"/>
                    <a:pt x="117578" y="863745"/>
                    <a:pt x="117743" y="863808"/>
                  </a:cubicBezTo>
                  <a:cubicBezTo>
                    <a:pt x="120419" y="865271"/>
                    <a:pt x="123136" y="866693"/>
                    <a:pt x="125854" y="867989"/>
                  </a:cubicBezTo>
                  <a:close/>
                  <a:moveTo>
                    <a:pt x="860069" y="1025225"/>
                  </a:moveTo>
                  <a:cubicBezTo>
                    <a:pt x="856616" y="1026094"/>
                    <a:pt x="853213" y="1027140"/>
                    <a:pt x="849868" y="1028360"/>
                  </a:cubicBezTo>
                  <a:cubicBezTo>
                    <a:pt x="844684" y="1030451"/>
                    <a:pt x="839626" y="1032959"/>
                    <a:pt x="834525" y="1035259"/>
                  </a:cubicBezTo>
                  <a:cubicBezTo>
                    <a:pt x="823112" y="1040317"/>
                    <a:pt x="811280" y="1044373"/>
                    <a:pt x="800285" y="1050351"/>
                  </a:cubicBezTo>
                  <a:cubicBezTo>
                    <a:pt x="798529" y="1051313"/>
                    <a:pt x="796648" y="1051981"/>
                    <a:pt x="794850" y="1052776"/>
                  </a:cubicBezTo>
                  <a:cubicBezTo>
                    <a:pt x="795870" y="1053528"/>
                    <a:pt x="797162" y="1053817"/>
                    <a:pt x="798404" y="1053570"/>
                  </a:cubicBezTo>
                  <a:cubicBezTo>
                    <a:pt x="804048" y="1052191"/>
                    <a:pt x="809775" y="1050853"/>
                    <a:pt x="815377" y="1049389"/>
                  </a:cubicBezTo>
                  <a:cubicBezTo>
                    <a:pt x="822890" y="1047822"/>
                    <a:pt x="830085" y="1044991"/>
                    <a:pt x="836657" y="1041028"/>
                  </a:cubicBezTo>
                  <a:cubicBezTo>
                    <a:pt x="841214" y="1037809"/>
                    <a:pt x="846106" y="1035050"/>
                    <a:pt x="850788" y="1031914"/>
                  </a:cubicBezTo>
                  <a:cubicBezTo>
                    <a:pt x="853924" y="1029782"/>
                    <a:pt x="856892" y="1027399"/>
                    <a:pt x="859944" y="1025141"/>
                  </a:cubicBezTo>
                  <a:lnTo>
                    <a:pt x="861992" y="1024389"/>
                  </a:lnTo>
                  <a:cubicBezTo>
                    <a:pt x="862176" y="1024251"/>
                    <a:pt x="862331" y="1024084"/>
                    <a:pt x="862452" y="1023887"/>
                  </a:cubicBezTo>
                  <a:cubicBezTo>
                    <a:pt x="862160" y="1023887"/>
                    <a:pt x="861741" y="1023594"/>
                    <a:pt x="861616" y="1023887"/>
                  </a:cubicBezTo>
                  <a:cubicBezTo>
                    <a:pt x="861018" y="1024297"/>
                    <a:pt x="860445" y="1024744"/>
                    <a:pt x="859902" y="1025225"/>
                  </a:cubicBezTo>
                  <a:close/>
                  <a:moveTo>
                    <a:pt x="64690" y="1028151"/>
                  </a:moveTo>
                  <a:lnTo>
                    <a:pt x="64690" y="1027859"/>
                  </a:lnTo>
                  <a:lnTo>
                    <a:pt x="64982" y="1027859"/>
                  </a:lnTo>
                  <a:cubicBezTo>
                    <a:pt x="65440" y="1030580"/>
                    <a:pt x="66097" y="1033260"/>
                    <a:pt x="66947" y="1035886"/>
                  </a:cubicBezTo>
                  <a:cubicBezTo>
                    <a:pt x="71128" y="1046463"/>
                    <a:pt x="75810" y="1056789"/>
                    <a:pt x="79489" y="1067743"/>
                  </a:cubicBezTo>
                  <a:cubicBezTo>
                    <a:pt x="80274" y="1069883"/>
                    <a:pt x="81181" y="1071978"/>
                    <a:pt x="82207" y="1074014"/>
                  </a:cubicBezTo>
                  <a:cubicBezTo>
                    <a:pt x="82583" y="1074850"/>
                    <a:pt x="83001" y="1075895"/>
                    <a:pt x="84465" y="1075477"/>
                  </a:cubicBezTo>
                  <a:cubicBezTo>
                    <a:pt x="84519" y="1065866"/>
                    <a:pt x="83988" y="1056263"/>
                    <a:pt x="82876" y="1046714"/>
                  </a:cubicBezTo>
                  <a:cubicBezTo>
                    <a:pt x="82859" y="1045167"/>
                    <a:pt x="82279" y="1043683"/>
                    <a:pt x="81245" y="1042533"/>
                  </a:cubicBezTo>
                  <a:cubicBezTo>
                    <a:pt x="75643" y="1038018"/>
                    <a:pt x="71295" y="1031872"/>
                    <a:pt x="64690" y="1028151"/>
                  </a:cubicBezTo>
                  <a:close/>
                  <a:moveTo>
                    <a:pt x="127400" y="885673"/>
                  </a:moveTo>
                  <a:lnTo>
                    <a:pt x="127400" y="885673"/>
                  </a:lnTo>
                  <a:cubicBezTo>
                    <a:pt x="127957" y="887663"/>
                    <a:pt x="128699" y="889595"/>
                    <a:pt x="129616" y="891442"/>
                  </a:cubicBezTo>
                  <a:cubicBezTo>
                    <a:pt x="135929" y="903357"/>
                    <a:pt x="142367" y="915231"/>
                    <a:pt x="148764" y="927146"/>
                  </a:cubicBezTo>
                  <a:cubicBezTo>
                    <a:pt x="149265" y="928024"/>
                    <a:pt x="149725" y="928943"/>
                    <a:pt x="150269" y="929821"/>
                  </a:cubicBezTo>
                  <a:cubicBezTo>
                    <a:pt x="153070" y="934462"/>
                    <a:pt x="154450" y="934545"/>
                    <a:pt x="158003" y="930198"/>
                  </a:cubicBezTo>
                  <a:cubicBezTo>
                    <a:pt x="158839" y="929232"/>
                    <a:pt x="159529" y="928145"/>
                    <a:pt x="160052" y="926978"/>
                  </a:cubicBezTo>
                  <a:cubicBezTo>
                    <a:pt x="160407" y="926063"/>
                    <a:pt x="160407" y="925051"/>
                    <a:pt x="160052" y="924135"/>
                  </a:cubicBezTo>
                  <a:cubicBezTo>
                    <a:pt x="159488" y="922998"/>
                    <a:pt x="158770" y="921945"/>
                    <a:pt x="157920" y="921000"/>
                  </a:cubicBezTo>
                  <a:cubicBezTo>
                    <a:pt x="150185" y="911510"/>
                    <a:pt x="142493" y="902020"/>
                    <a:pt x="134633" y="892655"/>
                  </a:cubicBezTo>
                  <a:cubicBezTo>
                    <a:pt x="132382" y="890301"/>
                    <a:pt x="129995" y="888081"/>
                    <a:pt x="127484" y="886007"/>
                  </a:cubicBezTo>
                  <a:close/>
                  <a:moveTo>
                    <a:pt x="127400" y="878022"/>
                  </a:moveTo>
                  <a:lnTo>
                    <a:pt x="127400" y="878022"/>
                  </a:lnTo>
                  <a:cubicBezTo>
                    <a:pt x="128571" y="879695"/>
                    <a:pt x="129658" y="881409"/>
                    <a:pt x="130954" y="882956"/>
                  </a:cubicBezTo>
                  <a:cubicBezTo>
                    <a:pt x="139817" y="893742"/>
                    <a:pt x="148736" y="904486"/>
                    <a:pt x="157711" y="915189"/>
                  </a:cubicBezTo>
                  <a:cubicBezTo>
                    <a:pt x="158971" y="916711"/>
                    <a:pt x="160370" y="918111"/>
                    <a:pt x="161891" y="919369"/>
                  </a:cubicBezTo>
                  <a:cubicBezTo>
                    <a:pt x="162512" y="919729"/>
                    <a:pt x="163277" y="919729"/>
                    <a:pt x="163898" y="919369"/>
                  </a:cubicBezTo>
                  <a:cubicBezTo>
                    <a:pt x="166638" y="916639"/>
                    <a:pt x="168148" y="912910"/>
                    <a:pt x="168079" y="909043"/>
                  </a:cubicBezTo>
                  <a:cubicBezTo>
                    <a:pt x="168079" y="906535"/>
                    <a:pt x="165278" y="905615"/>
                    <a:pt x="163605" y="904194"/>
                  </a:cubicBezTo>
                  <a:cubicBezTo>
                    <a:pt x="161933" y="902772"/>
                    <a:pt x="159425" y="900598"/>
                    <a:pt x="157083" y="898926"/>
                  </a:cubicBezTo>
                  <a:cubicBezTo>
                    <a:pt x="151021" y="894369"/>
                    <a:pt x="145001" y="889687"/>
                    <a:pt x="138772" y="885297"/>
                  </a:cubicBezTo>
                  <a:cubicBezTo>
                    <a:pt x="135495" y="882232"/>
                    <a:pt x="131664" y="879820"/>
                    <a:pt x="127484" y="878190"/>
                  </a:cubicBezTo>
                  <a:close/>
                  <a:moveTo>
                    <a:pt x="92199" y="853314"/>
                  </a:moveTo>
                  <a:lnTo>
                    <a:pt x="92199" y="853314"/>
                  </a:lnTo>
                  <a:cubicBezTo>
                    <a:pt x="89272" y="851308"/>
                    <a:pt x="86429" y="849134"/>
                    <a:pt x="83419" y="847294"/>
                  </a:cubicBezTo>
                  <a:cubicBezTo>
                    <a:pt x="73846" y="841441"/>
                    <a:pt x="64104" y="835881"/>
                    <a:pt x="54656" y="829861"/>
                  </a:cubicBezTo>
                  <a:cubicBezTo>
                    <a:pt x="45208" y="823840"/>
                    <a:pt x="46880" y="826265"/>
                    <a:pt x="40776" y="831867"/>
                  </a:cubicBezTo>
                  <a:cubicBezTo>
                    <a:pt x="40423" y="832244"/>
                    <a:pt x="40101" y="832649"/>
                    <a:pt x="39815" y="833080"/>
                  </a:cubicBezTo>
                  <a:cubicBezTo>
                    <a:pt x="38941" y="833903"/>
                    <a:pt x="38901" y="835279"/>
                    <a:pt x="39725" y="836153"/>
                  </a:cubicBezTo>
                  <a:cubicBezTo>
                    <a:pt x="39999" y="836445"/>
                    <a:pt x="40348" y="836654"/>
                    <a:pt x="40734" y="836759"/>
                  </a:cubicBezTo>
                  <a:cubicBezTo>
                    <a:pt x="42804" y="837762"/>
                    <a:pt x="44925" y="838653"/>
                    <a:pt x="47089" y="839434"/>
                  </a:cubicBezTo>
                  <a:cubicBezTo>
                    <a:pt x="60133" y="843728"/>
                    <a:pt x="73205" y="848005"/>
                    <a:pt x="86304" y="852269"/>
                  </a:cubicBezTo>
                  <a:cubicBezTo>
                    <a:pt x="88263" y="852825"/>
                    <a:pt x="90261" y="853231"/>
                    <a:pt x="92282" y="853482"/>
                  </a:cubicBezTo>
                  <a:close/>
                  <a:moveTo>
                    <a:pt x="1221658" y="934922"/>
                  </a:moveTo>
                  <a:cubicBezTo>
                    <a:pt x="1220041" y="936201"/>
                    <a:pt x="1218954" y="938032"/>
                    <a:pt x="1218607" y="940064"/>
                  </a:cubicBezTo>
                  <a:lnTo>
                    <a:pt x="1209576" y="965148"/>
                  </a:lnTo>
                  <a:cubicBezTo>
                    <a:pt x="1206315" y="974250"/>
                    <a:pt x="1204250" y="983736"/>
                    <a:pt x="1203431" y="993368"/>
                  </a:cubicBezTo>
                  <a:cubicBezTo>
                    <a:pt x="1202720" y="1002482"/>
                    <a:pt x="1201466" y="1011554"/>
                    <a:pt x="1200630" y="1020668"/>
                  </a:cubicBezTo>
                  <a:cubicBezTo>
                    <a:pt x="1199793" y="1029782"/>
                    <a:pt x="1199208" y="1037892"/>
                    <a:pt x="1198497" y="1046505"/>
                  </a:cubicBezTo>
                  <a:cubicBezTo>
                    <a:pt x="1198343" y="1046689"/>
                    <a:pt x="1198205" y="1046885"/>
                    <a:pt x="1198079" y="1047090"/>
                  </a:cubicBezTo>
                  <a:cubicBezTo>
                    <a:pt x="1198079" y="1047090"/>
                    <a:pt x="1198079" y="1047466"/>
                    <a:pt x="1198079" y="1047675"/>
                  </a:cubicBezTo>
                  <a:lnTo>
                    <a:pt x="1198414" y="1046421"/>
                  </a:lnTo>
                  <a:cubicBezTo>
                    <a:pt x="1200421" y="1044122"/>
                    <a:pt x="1200044" y="1041153"/>
                    <a:pt x="1200630" y="1038478"/>
                  </a:cubicBezTo>
                  <a:cubicBezTo>
                    <a:pt x="1204003" y="1023398"/>
                    <a:pt x="1207277" y="1008281"/>
                    <a:pt x="1210454" y="993117"/>
                  </a:cubicBezTo>
                  <a:cubicBezTo>
                    <a:pt x="1213757" y="977230"/>
                    <a:pt x="1216893" y="961260"/>
                    <a:pt x="1220028" y="945332"/>
                  </a:cubicBezTo>
                  <a:cubicBezTo>
                    <a:pt x="1220697" y="941862"/>
                    <a:pt x="1221073" y="938308"/>
                    <a:pt x="1221575" y="934796"/>
                  </a:cubicBezTo>
                  <a:cubicBezTo>
                    <a:pt x="1221909" y="934211"/>
                    <a:pt x="1222286" y="933584"/>
                    <a:pt x="1222578" y="932957"/>
                  </a:cubicBezTo>
                  <a:cubicBezTo>
                    <a:pt x="1222637" y="932739"/>
                    <a:pt x="1222637" y="932505"/>
                    <a:pt x="1222578" y="932288"/>
                  </a:cubicBezTo>
                  <a:cubicBezTo>
                    <a:pt x="1222286" y="932288"/>
                    <a:pt x="1221700" y="932581"/>
                    <a:pt x="1221658" y="932790"/>
                  </a:cubicBezTo>
                  <a:cubicBezTo>
                    <a:pt x="1221592" y="933500"/>
                    <a:pt x="1221592" y="934211"/>
                    <a:pt x="1221658" y="934922"/>
                  </a:cubicBezTo>
                  <a:close/>
                  <a:moveTo>
                    <a:pt x="150520" y="944036"/>
                  </a:moveTo>
                  <a:cubicBezTo>
                    <a:pt x="148564" y="945156"/>
                    <a:pt x="146717" y="946460"/>
                    <a:pt x="145001" y="947924"/>
                  </a:cubicBezTo>
                  <a:cubicBezTo>
                    <a:pt x="134424" y="958585"/>
                    <a:pt x="124098" y="969413"/>
                    <a:pt x="113395" y="980115"/>
                  </a:cubicBezTo>
                  <a:cubicBezTo>
                    <a:pt x="107124" y="986470"/>
                    <a:pt x="107082" y="986428"/>
                    <a:pt x="110678" y="994288"/>
                  </a:cubicBezTo>
                  <a:cubicBezTo>
                    <a:pt x="111221" y="995458"/>
                    <a:pt x="111765" y="996629"/>
                    <a:pt x="112350" y="997758"/>
                  </a:cubicBezTo>
                  <a:cubicBezTo>
                    <a:pt x="112714" y="998422"/>
                    <a:pt x="113119" y="999066"/>
                    <a:pt x="113562" y="999681"/>
                  </a:cubicBezTo>
                  <a:cubicBezTo>
                    <a:pt x="114607" y="1001270"/>
                    <a:pt x="116071" y="1001186"/>
                    <a:pt x="117158" y="999472"/>
                  </a:cubicBezTo>
                  <a:cubicBezTo>
                    <a:pt x="126230" y="985007"/>
                    <a:pt x="135386" y="970625"/>
                    <a:pt x="144207" y="956034"/>
                  </a:cubicBezTo>
                  <a:cubicBezTo>
                    <a:pt x="147172" y="952514"/>
                    <a:pt x="149301" y="948371"/>
                    <a:pt x="150436" y="943910"/>
                  </a:cubicBezTo>
                  <a:cubicBezTo>
                    <a:pt x="150812" y="943910"/>
                    <a:pt x="151356" y="943576"/>
                    <a:pt x="151607" y="943283"/>
                  </a:cubicBezTo>
                  <a:cubicBezTo>
                    <a:pt x="151858" y="942991"/>
                    <a:pt x="151607" y="942572"/>
                    <a:pt x="151607" y="942238"/>
                  </a:cubicBezTo>
                  <a:cubicBezTo>
                    <a:pt x="151607" y="941903"/>
                    <a:pt x="151105" y="942447"/>
                    <a:pt x="151063" y="942656"/>
                  </a:cubicBezTo>
                  <a:cubicBezTo>
                    <a:pt x="150857" y="943108"/>
                    <a:pt x="150675" y="943567"/>
                    <a:pt x="150520" y="944036"/>
                  </a:cubicBezTo>
                  <a:close/>
                  <a:moveTo>
                    <a:pt x="125895" y="992908"/>
                  </a:moveTo>
                  <a:cubicBezTo>
                    <a:pt x="126638" y="992737"/>
                    <a:pt x="127355" y="992473"/>
                    <a:pt x="128027" y="992114"/>
                  </a:cubicBezTo>
                  <a:lnTo>
                    <a:pt x="139190" y="982791"/>
                  </a:lnTo>
                  <a:cubicBezTo>
                    <a:pt x="148471" y="974889"/>
                    <a:pt x="157794" y="966946"/>
                    <a:pt x="167033" y="958961"/>
                  </a:cubicBezTo>
                  <a:cubicBezTo>
                    <a:pt x="168723" y="957297"/>
                    <a:pt x="170314" y="955541"/>
                    <a:pt x="171799" y="953693"/>
                  </a:cubicBezTo>
                  <a:cubicBezTo>
                    <a:pt x="167918" y="950152"/>
                    <a:pt x="163571" y="947154"/>
                    <a:pt x="158881" y="944788"/>
                  </a:cubicBezTo>
                  <a:cubicBezTo>
                    <a:pt x="157432" y="943839"/>
                    <a:pt x="155488" y="944245"/>
                    <a:pt x="154541" y="945695"/>
                  </a:cubicBezTo>
                  <a:cubicBezTo>
                    <a:pt x="154459" y="945821"/>
                    <a:pt x="154387" y="945950"/>
                    <a:pt x="154324" y="946084"/>
                  </a:cubicBezTo>
                  <a:cubicBezTo>
                    <a:pt x="153572" y="947129"/>
                    <a:pt x="152945" y="948258"/>
                    <a:pt x="152276" y="949303"/>
                  </a:cubicBezTo>
                  <a:cubicBezTo>
                    <a:pt x="145503" y="959839"/>
                    <a:pt x="138563" y="970207"/>
                    <a:pt x="132125" y="980868"/>
                  </a:cubicBezTo>
                  <a:cubicBezTo>
                    <a:pt x="129176" y="984400"/>
                    <a:pt x="127075" y="988564"/>
                    <a:pt x="125979" y="993034"/>
                  </a:cubicBezTo>
                  <a:lnTo>
                    <a:pt x="125686" y="993034"/>
                  </a:lnTo>
                  <a:close/>
                  <a:moveTo>
                    <a:pt x="136640" y="1029824"/>
                  </a:moveTo>
                  <a:lnTo>
                    <a:pt x="136640" y="1029824"/>
                  </a:lnTo>
                  <a:cubicBezTo>
                    <a:pt x="137022" y="1031024"/>
                    <a:pt x="137512" y="1032182"/>
                    <a:pt x="138103" y="1033294"/>
                  </a:cubicBezTo>
                  <a:cubicBezTo>
                    <a:pt x="144458" y="1043745"/>
                    <a:pt x="150645" y="1054197"/>
                    <a:pt x="157334" y="1064524"/>
                  </a:cubicBezTo>
                  <a:cubicBezTo>
                    <a:pt x="159132" y="1067325"/>
                    <a:pt x="160177" y="1071046"/>
                    <a:pt x="163898" y="1072342"/>
                  </a:cubicBezTo>
                  <a:cubicBezTo>
                    <a:pt x="165278" y="1069373"/>
                    <a:pt x="166866" y="1066489"/>
                    <a:pt x="168079" y="1063395"/>
                  </a:cubicBezTo>
                  <a:cubicBezTo>
                    <a:pt x="169751" y="1058629"/>
                    <a:pt x="171172" y="1053737"/>
                    <a:pt x="172636" y="1048888"/>
                  </a:cubicBezTo>
                  <a:cubicBezTo>
                    <a:pt x="173033" y="1047608"/>
                    <a:pt x="172426" y="1046237"/>
                    <a:pt x="171214" y="1045669"/>
                  </a:cubicBezTo>
                  <a:cubicBezTo>
                    <a:pt x="170336" y="1045167"/>
                    <a:pt x="169458" y="1044623"/>
                    <a:pt x="168539" y="1044164"/>
                  </a:cubicBezTo>
                  <a:cubicBezTo>
                    <a:pt x="159634" y="1039983"/>
                    <a:pt x="150729" y="1035384"/>
                    <a:pt x="141740" y="1031120"/>
                  </a:cubicBezTo>
                  <a:cubicBezTo>
                    <a:pt x="140108" y="1030497"/>
                    <a:pt x="138412" y="1030062"/>
                    <a:pt x="136682" y="1029824"/>
                  </a:cubicBezTo>
                  <a:close/>
                  <a:moveTo>
                    <a:pt x="922613" y="1270214"/>
                  </a:moveTo>
                  <a:lnTo>
                    <a:pt x="922613" y="1270214"/>
                  </a:lnTo>
                  <a:cubicBezTo>
                    <a:pt x="919393" y="1259762"/>
                    <a:pt x="916341" y="1249311"/>
                    <a:pt x="912913" y="1238943"/>
                  </a:cubicBezTo>
                  <a:cubicBezTo>
                    <a:pt x="909485" y="1228574"/>
                    <a:pt x="905973" y="1219293"/>
                    <a:pt x="902671" y="1209469"/>
                  </a:cubicBezTo>
                  <a:cubicBezTo>
                    <a:pt x="898490" y="1197177"/>
                    <a:pt x="894685" y="1184802"/>
                    <a:pt x="890588" y="1172469"/>
                  </a:cubicBezTo>
                  <a:cubicBezTo>
                    <a:pt x="889083" y="1167954"/>
                    <a:pt x="887327" y="1163523"/>
                    <a:pt x="885655" y="1159007"/>
                  </a:cubicBezTo>
                  <a:cubicBezTo>
                    <a:pt x="884982" y="1160141"/>
                    <a:pt x="884786" y="1161495"/>
                    <a:pt x="885112" y="1162770"/>
                  </a:cubicBezTo>
                  <a:cubicBezTo>
                    <a:pt x="886868" y="1171466"/>
                    <a:pt x="888749" y="1180204"/>
                    <a:pt x="890463" y="1188900"/>
                  </a:cubicBezTo>
                  <a:cubicBezTo>
                    <a:pt x="892762" y="1200397"/>
                    <a:pt x="894936" y="1211893"/>
                    <a:pt x="897277" y="1223349"/>
                  </a:cubicBezTo>
                  <a:cubicBezTo>
                    <a:pt x="897670" y="1225079"/>
                    <a:pt x="898318" y="1226743"/>
                    <a:pt x="899201" y="1228282"/>
                  </a:cubicBezTo>
                  <a:cubicBezTo>
                    <a:pt x="905054" y="1239319"/>
                    <a:pt x="910907" y="1250314"/>
                    <a:pt x="916885" y="1261226"/>
                  </a:cubicBezTo>
                  <a:cubicBezTo>
                    <a:pt x="918683" y="1264445"/>
                    <a:pt x="920815" y="1267288"/>
                    <a:pt x="922780" y="1270214"/>
                  </a:cubicBezTo>
                  <a:close/>
                  <a:moveTo>
                    <a:pt x="70835" y="1063395"/>
                  </a:moveTo>
                  <a:lnTo>
                    <a:pt x="70835" y="1063395"/>
                  </a:lnTo>
                  <a:cubicBezTo>
                    <a:pt x="69999" y="1061012"/>
                    <a:pt x="69372" y="1058545"/>
                    <a:pt x="68327" y="1056246"/>
                  </a:cubicBezTo>
                  <a:cubicBezTo>
                    <a:pt x="58516" y="1035008"/>
                    <a:pt x="48664" y="1013799"/>
                    <a:pt x="38769" y="992615"/>
                  </a:cubicBezTo>
                  <a:cubicBezTo>
                    <a:pt x="37139" y="989187"/>
                    <a:pt x="35425" y="985759"/>
                    <a:pt x="33585" y="982456"/>
                  </a:cubicBezTo>
                  <a:cubicBezTo>
                    <a:pt x="33209" y="981787"/>
                    <a:pt x="31620" y="981077"/>
                    <a:pt x="31119" y="981328"/>
                  </a:cubicBezTo>
                  <a:cubicBezTo>
                    <a:pt x="27901" y="982870"/>
                    <a:pt x="24359" y="983619"/>
                    <a:pt x="20792" y="983502"/>
                  </a:cubicBezTo>
                  <a:cubicBezTo>
                    <a:pt x="19824" y="983451"/>
                    <a:pt x="18997" y="984191"/>
                    <a:pt x="18944" y="985161"/>
                  </a:cubicBezTo>
                  <a:cubicBezTo>
                    <a:pt x="18925" y="985517"/>
                    <a:pt x="19016" y="985872"/>
                    <a:pt x="19204" y="986177"/>
                  </a:cubicBezTo>
                  <a:cubicBezTo>
                    <a:pt x="19831" y="987306"/>
                    <a:pt x="20542" y="988351"/>
                    <a:pt x="21210" y="989396"/>
                  </a:cubicBezTo>
                  <a:cubicBezTo>
                    <a:pt x="30659" y="1003862"/>
                    <a:pt x="40121" y="1018327"/>
                    <a:pt x="49597" y="1032792"/>
                  </a:cubicBezTo>
                  <a:cubicBezTo>
                    <a:pt x="55450" y="1041697"/>
                    <a:pt x="61387" y="1050602"/>
                    <a:pt x="67365" y="1059423"/>
                  </a:cubicBezTo>
                  <a:cubicBezTo>
                    <a:pt x="68408" y="1060845"/>
                    <a:pt x="69568" y="1062170"/>
                    <a:pt x="70835" y="1063395"/>
                  </a:cubicBezTo>
                  <a:close/>
                  <a:moveTo>
                    <a:pt x="1232069" y="663761"/>
                  </a:moveTo>
                  <a:lnTo>
                    <a:pt x="1232069" y="658995"/>
                  </a:lnTo>
                  <a:cubicBezTo>
                    <a:pt x="1231111" y="660408"/>
                    <a:pt x="1231111" y="662265"/>
                    <a:pt x="1232069" y="663678"/>
                  </a:cubicBezTo>
                  <a:cubicBezTo>
                    <a:pt x="1233155" y="671245"/>
                    <a:pt x="1234326" y="678812"/>
                    <a:pt x="1235329" y="686379"/>
                  </a:cubicBezTo>
                  <a:cubicBezTo>
                    <a:pt x="1238841" y="712132"/>
                    <a:pt x="1243356" y="737718"/>
                    <a:pt x="1246952" y="763471"/>
                  </a:cubicBezTo>
                  <a:cubicBezTo>
                    <a:pt x="1249209" y="779609"/>
                    <a:pt x="1252219" y="795662"/>
                    <a:pt x="1254937" y="811716"/>
                  </a:cubicBezTo>
                  <a:cubicBezTo>
                    <a:pt x="1255230" y="813472"/>
                    <a:pt x="1255564" y="815228"/>
                    <a:pt x="1255982" y="816984"/>
                  </a:cubicBezTo>
                  <a:cubicBezTo>
                    <a:pt x="1256204" y="817833"/>
                    <a:pt x="1257069" y="818343"/>
                    <a:pt x="1257918" y="818125"/>
                  </a:cubicBezTo>
                  <a:cubicBezTo>
                    <a:pt x="1258093" y="818079"/>
                    <a:pt x="1258256" y="818004"/>
                    <a:pt x="1258407" y="817904"/>
                  </a:cubicBezTo>
                  <a:cubicBezTo>
                    <a:pt x="1261609" y="815655"/>
                    <a:pt x="1263236" y="811771"/>
                    <a:pt x="1262588" y="807912"/>
                  </a:cubicBezTo>
                  <a:cubicBezTo>
                    <a:pt x="1261041" y="800428"/>
                    <a:pt x="1259703" y="792903"/>
                    <a:pt x="1258407" y="785420"/>
                  </a:cubicBezTo>
                  <a:cubicBezTo>
                    <a:pt x="1254812" y="767944"/>
                    <a:pt x="1251091" y="750469"/>
                    <a:pt x="1247495" y="733036"/>
                  </a:cubicBezTo>
                  <a:cubicBezTo>
                    <a:pt x="1245698" y="724298"/>
                    <a:pt x="1244109" y="715518"/>
                    <a:pt x="1242311" y="706781"/>
                  </a:cubicBezTo>
                  <a:cubicBezTo>
                    <a:pt x="1240513" y="698043"/>
                    <a:pt x="1238632" y="688845"/>
                    <a:pt x="1236500" y="679941"/>
                  </a:cubicBezTo>
                  <a:cubicBezTo>
                    <a:pt x="1235848" y="674355"/>
                    <a:pt x="1234351" y="668899"/>
                    <a:pt x="1232069" y="663761"/>
                  </a:cubicBezTo>
                  <a:close/>
                  <a:moveTo>
                    <a:pt x="214819" y="1181458"/>
                  </a:moveTo>
                  <a:cubicBezTo>
                    <a:pt x="215161" y="1181788"/>
                    <a:pt x="215557" y="1182056"/>
                    <a:pt x="215990" y="1182252"/>
                  </a:cubicBezTo>
                  <a:cubicBezTo>
                    <a:pt x="216388" y="1182353"/>
                    <a:pt x="216804" y="1182353"/>
                    <a:pt x="217202" y="1182252"/>
                  </a:cubicBezTo>
                  <a:cubicBezTo>
                    <a:pt x="216888" y="1182001"/>
                    <a:pt x="216534" y="1181805"/>
                    <a:pt x="216157" y="1181667"/>
                  </a:cubicBezTo>
                  <a:cubicBezTo>
                    <a:pt x="215685" y="1181604"/>
                    <a:pt x="215207" y="1181604"/>
                    <a:pt x="214735" y="1181667"/>
                  </a:cubicBezTo>
                  <a:cubicBezTo>
                    <a:pt x="212169" y="1179179"/>
                    <a:pt x="208951" y="1177469"/>
                    <a:pt x="205454" y="1176734"/>
                  </a:cubicBezTo>
                  <a:cubicBezTo>
                    <a:pt x="195504" y="1172804"/>
                    <a:pt x="185429" y="1169167"/>
                    <a:pt x="175479" y="1165237"/>
                  </a:cubicBezTo>
                  <a:cubicBezTo>
                    <a:pt x="159843" y="1159091"/>
                    <a:pt x="144290" y="1152695"/>
                    <a:pt x="128655" y="1146633"/>
                  </a:cubicBezTo>
                  <a:cubicBezTo>
                    <a:pt x="127109" y="1146143"/>
                    <a:pt x="125530" y="1145767"/>
                    <a:pt x="123930" y="1145504"/>
                  </a:cubicBezTo>
                  <a:cubicBezTo>
                    <a:pt x="125394" y="1147552"/>
                    <a:pt x="126021" y="1148598"/>
                    <a:pt x="126815" y="1149475"/>
                  </a:cubicBezTo>
                  <a:cubicBezTo>
                    <a:pt x="131414" y="1154618"/>
                    <a:pt x="136138" y="1159593"/>
                    <a:pt x="140653" y="1164777"/>
                  </a:cubicBezTo>
                  <a:cubicBezTo>
                    <a:pt x="143588" y="1168335"/>
                    <a:pt x="147780" y="1170626"/>
                    <a:pt x="152359" y="1171173"/>
                  </a:cubicBezTo>
                  <a:cubicBezTo>
                    <a:pt x="161933" y="1172637"/>
                    <a:pt x="171423" y="1174602"/>
                    <a:pt x="180913" y="1176357"/>
                  </a:cubicBezTo>
                  <a:cubicBezTo>
                    <a:pt x="189693" y="1177946"/>
                    <a:pt x="198431" y="1179618"/>
                    <a:pt x="207210" y="1181082"/>
                  </a:cubicBezTo>
                  <a:cubicBezTo>
                    <a:pt x="209737" y="1181353"/>
                    <a:pt x="212277" y="1181479"/>
                    <a:pt x="214819" y="1181458"/>
                  </a:cubicBezTo>
                  <a:close/>
                  <a:moveTo>
                    <a:pt x="1144984" y="1455837"/>
                  </a:moveTo>
                  <a:cubicBezTo>
                    <a:pt x="1143019" y="1456506"/>
                    <a:pt x="1142685" y="1458346"/>
                    <a:pt x="1142016" y="1460018"/>
                  </a:cubicBezTo>
                  <a:cubicBezTo>
                    <a:pt x="1132095" y="1483179"/>
                    <a:pt x="1122170" y="1506328"/>
                    <a:pt x="1112249" y="1529460"/>
                  </a:cubicBezTo>
                  <a:cubicBezTo>
                    <a:pt x="1107274" y="1541124"/>
                    <a:pt x="1107149" y="1541166"/>
                    <a:pt x="1109741" y="1553750"/>
                  </a:cubicBezTo>
                  <a:cubicBezTo>
                    <a:pt x="1110330" y="1558762"/>
                    <a:pt x="1111468" y="1563700"/>
                    <a:pt x="1113127" y="1568466"/>
                  </a:cubicBezTo>
                  <a:cubicBezTo>
                    <a:pt x="1114883" y="1567880"/>
                    <a:pt x="1115134" y="1566584"/>
                    <a:pt x="1115469" y="1565372"/>
                  </a:cubicBezTo>
                  <a:cubicBezTo>
                    <a:pt x="1116430" y="1561693"/>
                    <a:pt x="1117350" y="1557972"/>
                    <a:pt x="1118353" y="1554293"/>
                  </a:cubicBezTo>
                  <a:cubicBezTo>
                    <a:pt x="1122534" y="1540120"/>
                    <a:pt x="1126715" y="1525990"/>
                    <a:pt x="1130519" y="1511775"/>
                  </a:cubicBezTo>
                  <a:cubicBezTo>
                    <a:pt x="1135147" y="1495052"/>
                    <a:pt x="1139704" y="1478330"/>
                    <a:pt x="1144190" y="1461607"/>
                  </a:cubicBezTo>
                  <a:cubicBezTo>
                    <a:pt x="1144583" y="1459621"/>
                    <a:pt x="1144805" y="1457610"/>
                    <a:pt x="1144859" y="1455587"/>
                  </a:cubicBezTo>
                  <a:cubicBezTo>
                    <a:pt x="1145030" y="1455470"/>
                    <a:pt x="1145185" y="1455327"/>
                    <a:pt x="1145319" y="1455169"/>
                  </a:cubicBezTo>
                  <a:cubicBezTo>
                    <a:pt x="1145319" y="1455169"/>
                    <a:pt x="1145319" y="1454876"/>
                    <a:pt x="1145319" y="1454751"/>
                  </a:cubicBezTo>
                  <a:close/>
                  <a:moveTo>
                    <a:pt x="513614" y="1567462"/>
                  </a:moveTo>
                  <a:lnTo>
                    <a:pt x="513614" y="1567462"/>
                  </a:lnTo>
                  <a:cubicBezTo>
                    <a:pt x="512109" y="1565414"/>
                    <a:pt x="510688" y="1563282"/>
                    <a:pt x="509057" y="1561358"/>
                  </a:cubicBezTo>
                  <a:cubicBezTo>
                    <a:pt x="502828" y="1553959"/>
                    <a:pt x="496515" y="1546601"/>
                    <a:pt x="490327" y="1539243"/>
                  </a:cubicBezTo>
                  <a:cubicBezTo>
                    <a:pt x="481423" y="1528749"/>
                    <a:pt x="472476" y="1518339"/>
                    <a:pt x="463696" y="1507762"/>
                  </a:cubicBezTo>
                  <a:cubicBezTo>
                    <a:pt x="461957" y="1505508"/>
                    <a:pt x="459089" y="1504438"/>
                    <a:pt x="456297" y="1505003"/>
                  </a:cubicBezTo>
                  <a:cubicBezTo>
                    <a:pt x="451489" y="1505630"/>
                    <a:pt x="446681" y="1505964"/>
                    <a:pt x="441873" y="1506549"/>
                  </a:cubicBezTo>
                  <a:cubicBezTo>
                    <a:pt x="438570" y="1506967"/>
                    <a:pt x="435351" y="1507553"/>
                    <a:pt x="432090" y="1508138"/>
                  </a:cubicBezTo>
                  <a:cubicBezTo>
                    <a:pt x="431635" y="1508322"/>
                    <a:pt x="431296" y="1508711"/>
                    <a:pt x="431170" y="1509183"/>
                  </a:cubicBezTo>
                  <a:cubicBezTo>
                    <a:pt x="431116" y="1509668"/>
                    <a:pt x="431271" y="1510153"/>
                    <a:pt x="431589" y="1510521"/>
                  </a:cubicBezTo>
                  <a:cubicBezTo>
                    <a:pt x="432082" y="1511102"/>
                    <a:pt x="432646" y="1511621"/>
                    <a:pt x="433261" y="1512068"/>
                  </a:cubicBezTo>
                  <a:lnTo>
                    <a:pt x="478998" y="1543883"/>
                  </a:lnTo>
                  <a:cubicBezTo>
                    <a:pt x="485896" y="1548691"/>
                    <a:pt x="492710" y="1553582"/>
                    <a:pt x="499650" y="1558307"/>
                  </a:cubicBezTo>
                  <a:cubicBezTo>
                    <a:pt x="504207" y="1561567"/>
                    <a:pt x="508932" y="1564494"/>
                    <a:pt x="513614" y="1567462"/>
                  </a:cubicBezTo>
                  <a:close/>
                  <a:moveTo>
                    <a:pt x="299060" y="1287355"/>
                  </a:moveTo>
                  <a:cubicBezTo>
                    <a:pt x="298057" y="1284011"/>
                    <a:pt x="298099" y="1284011"/>
                    <a:pt x="295507" y="1282129"/>
                  </a:cubicBezTo>
                  <a:lnTo>
                    <a:pt x="299186" y="1287272"/>
                  </a:lnTo>
                  <a:cubicBezTo>
                    <a:pt x="299113" y="1289792"/>
                    <a:pt x="299750" y="1292284"/>
                    <a:pt x="301025" y="1294462"/>
                  </a:cubicBezTo>
                  <a:cubicBezTo>
                    <a:pt x="304746" y="1302531"/>
                    <a:pt x="308550" y="1310600"/>
                    <a:pt x="312229" y="1318710"/>
                  </a:cubicBezTo>
                  <a:cubicBezTo>
                    <a:pt x="317330" y="1330082"/>
                    <a:pt x="322347" y="1341495"/>
                    <a:pt x="327489" y="1352825"/>
                  </a:cubicBezTo>
                  <a:cubicBezTo>
                    <a:pt x="332631" y="1364155"/>
                    <a:pt x="337564" y="1374523"/>
                    <a:pt x="342414" y="1385434"/>
                  </a:cubicBezTo>
                  <a:cubicBezTo>
                    <a:pt x="348727" y="1399482"/>
                    <a:pt x="348602" y="1399565"/>
                    <a:pt x="361854" y="1410017"/>
                  </a:cubicBezTo>
                  <a:cubicBezTo>
                    <a:pt x="365617" y="1413027"/>
                    <a:pt x="369463" y="1415912"/>
                    <a:pt x="373351" y="1418796"/>
                  </a:cubicBezTo>
                  <a:cubicBezTo>
                    <a:pt x="373560" y="1418796"/>
                    <a:pt x="374229" y="1418796"/>
                    <a:pt x="374647" y="1418462"/>
                  </a:cubicBezTo>
                  <a:cubicBezTo>
                    <a:pt x="374752" y="1418253"/>
                    <a:pt x="374752" y="1418002"/>
                    <a:pt x="374647" y="1417793"/>
                  </a:cubicBezTo>
                  <a:cubicBezTo>
                    <a:pt x="374402" y="1417070"/>
                    <a:pt x="374094" y="1416372"/>
                    <a:pt x="373728" y="1415703"/>
                  </a:cubicBezTo>
                  <a:cubicBezTo>
                    <a:pt x="367038" y="1403997"/>
                    <a:pt x="360363" y="1392278"/>
                    <a:pt x="353702" y="1380543"/>
                  </a:cubicBezTo>
                  <a:cubicBezTo>
                    <a:pt x="349898" y="1373937"/>
                    <a:pt x="346219" y="1367248"/>
                    <a:pt x="342414" y="1360643"/>
                  </a:cubicBezTo>
                  <a:lnTo>
                    <a:pt x="318710" y="1319672"/>
                  </a:lnTo>
                  <a:cubicBezTo>
                    <a:pt x="312857" y="1309555"/>
                    <a:pt x="307004" y="1299396"/>
                    <a:pt x="301109" y="1289278"/>
                  </a:cubicBezTo>
                  <a:cubicBezTo>
                    <a:pt x="300517" y="1288547"/>
                    <a:pt x="299827" y="1287899"/>
                    <a:pt x="299060" y="1287355"/>
                  </a:cubicBezTo>
                  <a:close/>
                  <a:moveTo>
                    <a:pt x="947070" y="1383511"/>
                  </a:moveTo>
                  <a:cubicBezTo>
                    <a:pt x="947170" y="1383733"/>
                    <a:pt x="947295" y="1383946"/>
                    <a:pt x="947446" y="1384138"/>
                  </a:cubicBezTo>
                  <a:cubicBezTo>
                    <a:pt x="947446" y="1384138"/>
                    <a:pt x="947822" y="1384138"/>
                    <a:pt x="947989" y="1384138"/>
                  </a:cubicBezTo>
                  <a:lnTo>
                    <a:pt x="946986" y="1383595"/>
                  </a:lnTo>
                  <a:cubicBezTo>
                    <a:pt x="942513" y="1377282"/>
                    <a:pt x="935740" y="1373394"/>
                    <a:pt x="930263" y="1368126"/>
                  </a:cubicBezTo>
                  <a:cubicBezTo>
                    <a:pt x="924063" y="1362048"/>
                    <a:pt x="916358" y="1357716"/>
                    <a:pt x="907938" y="1355584"/>
                  </a:cubicBezTo>
                  <a:cubicBezTo>
                    <a:pt x="893724" y="1351822"/>
                    <a:pt x="879760" y="1347223"/>
                    <a:pt x="865671" y="1342749"/>
                  </a:cubicBezTo>
                  <a:lnTo>
                    <a:pt x="811782" y="1326319"/>
                  </a:lnTo>
                  <a:cubicBezTo>
                    <a:pt x="804717" y="1324187"/>
                    <a:pt x="797693" y="1322139"/>
                    <a:pt x="790628" y="1319881"/>
                  </a:cubicBezTo>
                  <a:cubicBezTo>
                    <a:pt x="788642" y="1319467"/>
                    <a:pt x="786631" y="1319204"/>
                    <a:pt x="784607" y="1319087"/>
                  </a:cubicBezTo>
                  <a:lnTo>
                    <a:pt x="784607" y="1319087"/>
                  </a:lnTo>
                  <a:cubicBezTo>
                    <a:pt x="786405" y="1320048"/>
                    <a:pt x="788119" y="1321093"/>
                    <a:pt x="789959" y="1321888"/>
                  </a:cubicBezTo>
                  <a:cubicBezTo>
                    <a:pt x="796063" y="1324450"/>
                    <a:pt x="802196" y="1326934"/>
                    <a:pt x="808354" y="1329329"/>
                  </a:cubicBezTo>
                  <a:cubicBezTo>
                    <a:pt x="831808" y="1338527"/>
                    <a:pt x="855261" y="1347683"/>
                    <a:pt x="878715" y="1356964"/>
                  </a:cubicBezTo>
                  <a:cubicBezTo>
                    <a:pt x="897403" y="1364364"/>
                    <a:pt x="916007" y="1371973"/>
                    <a:pt x="934695" y="1379414"/>
                  </a:cubicBezTo>
                  <a:cubicBezTo>
                    <a:pt x="938959" y="1381254"/>
                    <a:pt x="943140" y="1382341"/>
                    <a:pt x="947237" y="1383511"/>
                  </a:cubicBezTo>
                  <a:close/>
                  <a:moveTo>
                    <a:pt x="363485" y="1419005"/>
                  </a:moveTo>
                  <a:lnTo>
                    <a:pt x="363485" y="1419005"/>
                  </a:lnTo>
                  <a:cubicBezTo>
                    <a:pt x="363944" y="1420456"/>
                    <a:pt x="364546" y="1421857"/>
                    <a:pt x="365283" y="1423186"/>
                  </a:cubicBezTo>
                  <a:cubicBezTo>
                    <a:pt x="368209" y="1427367"/>
                    <a:pt x="371303" y="1431548"/>
                    <a:pt x="374271" y="1435728"/>
                  </a:cubicBezTo>
                  <a:cubicBezTo>
                    <a:pt x="384430" y="1450026"/>
                    <a:pt x="394548" y="1464408"/>
                    <a:pt x="404748" y="1478706"/>
                  </a:cubicBezTo>
                  <a:cubicBezTo>
                    <a:pt x="410225" y="1486357"/>
                    <a:pt x="415953" y="1493840"/>
                    <a:pt x="421471" y="1501574"/>
                  </a:cubicBezTo>
                  <a:cubicBezTo>
                    <a:pt x="423085" y="1504242"/>
                    <a:pt x="426191" y="1505609"/>
                    <a:pt x="429247" y="1505003"/>
                  </a:cubicBezTo>
                  <a:cubicBezTo>
                    <a:pt x="435059" y="1504208"/>
                    <a:pt x="440870" y="1503498"/>
                    <a:pt x="446639" y="1502787"/>
                  </a:cubicBezTo>
                  <a:cubicBezTo>
                    <a:pt x="449315" y="1502494"/>
                    <a:pt x="453077" y="1503707"/>
                    <a:pt x="453997" y="1500487"/>
                  </a:cubicBezTo>
                  <a:cubicBezTo>
                    <a:pt x="454708" y="1497979"/>
                    <a:pt x="451363" y="1496307"/>
                    <a:pt x="449566" y="1494802"/>
                  </a:cubicBezTo>
                  <a:cubicBezTo>
                    <a:pt x="443545" y="1489283"/>
                    <a:pt x="437316" y="1484015"/>
                    <a:pt x="431212" y="1478580"/>
                  </a:cubicBezTo>
                  <a:cubicBezTo>
                    <a:pt x="423269" y="1471473"/>
                    <a:pt x="415367" y="1464241"/>
                    <a:pt x="407424" y="1457092"/>
                  </a:cubicBezTo>
                  <a:cubicBezTo>
                    <a:pt x="397767" y="1448396"/>
                    <a:pt x="388151" y="1439700"/>
                    <a:pt x="378159" y="1431171"/>
                  </a:cubicBezTo>
                  <a:cubicBezTo>
                    <a:pt x="373560" y="1426656"/>
                    <a:pt x="368418" y="1422935"/>
                    <a:pt x="363485" y="1419005"/>
                  </a:cubicBezTo>
                  <a:close/>
                  <a:moveTo>
                    <a:pt x="374104" y="1172344"/>
                  </a:moveTo>
                  <a:lnTo>
                    <a:pt x="374647" y="1172720"/>
                  </a:lnTo>
                  <a:cubicBezTo>
                    <a:pt x="374814" y="1172741"/>
                    <a:pt x="374982" y="1172741"/>
                    <a:pt x="375149" y="1172720"/>
                  </a:cubicBezTo>
                  <a:lnTo>
                    <a:pt x="374020" y="1172344"/>
                  </a:lnTo>
                  <a:cubicBezTo>
                    <a:pt x="372682" y="1169334"/>
                    <a:pt x="369840" y="1168163"/>
                    <a:pt x="367164" y="1166533"/>
                  </a:cubicBezTo>
                  <a:cubicBezTo>
                    <a:pt x="352573" y="1157168"/>
                    <a:pt x="337899" y="1147970"/>
                    <a:pt x="323266" y="1138647"/>
                  </a:cubicBezTo>
                  <a:cubicBezTo>
                    <a:pt x="314278" y="1132878"/>
                    <a:pt x="305331" y="1126983"/>
                    <a:pt x="296343" y="1121172"/>
                  </a:cubicBezTo>
                  <a:lnTo>
                    <a:pt x="255832" y="1095043"/>
                  </a:lnTo>
                  <a:cubicBezTo>
                    <a:pt x="254093" y="1093977"/>
                    <a:pt x="252292" y="1093011"/>
                    <a:pt x="250439" y="1092158"/>
                  </a:cubicBezTo>
                  <a:cubicBezTo>
                    <a:pt x="249776" y="1091849"/>
                    <a:pt x="249010" y="1091849"/>
                    <a:pt x="248348" y="1092158"/>
                  </a:cubicBezTo>
                  <a:cubicBezTo>
                    <a:pt x="247860" y="1092706"/>
                    <a:pt x="247632" y="1093437"/>
                    <a:pt x="247721" y="1094165"/>
                  </a:cubicBezTo>
                  <a:cubicBezTo>
                    <a:pt x="248766" y="1101481"/>
                    <a:pt x="249895" y="1108797"/>
                    <a:pt x="251024" y="1116114"/>
                  </a:cubicBezTo>
                  <a:cubicBezTo>
                    <a:pt x="251237" y="1118965"/>
                    <a:pt x="253128" y="1121415"/>
                    <a:pt x="255832" y="1122343"/>
                  </a:cubicBezTo>
                  <a:cubicBezTo>
                    <a:pt x="262019" y="1124767"/>
                    <a:pt x="268081" y="1127443"/>
                    <a:pt x="274185" y="1130035"/>
                  </a:cubicBezTo>
                  <a:lnTo>
                    <a:pt x="301527" y="1141825"/>
                  </a:lnTo>
                  <a:cubicBezTo>
                    <a:pt x="314905" y="1147552"/>
                    <a:pt x="328242" y="1153280"/>
                    <a:pt x="341620" y="1158882"/>
                  </a:cubicBezTo>
                  <a:cubicBezTo>
                    <a:pt x="352448" y="1163481"/>
                    <a:pt x="363276" y="1167871"/>
                    <a:pt x="374104" y="1172302"/>
                  </a:cubicBezTo>
                  <a:close/>
                  <a:moveTo>
                    <a:pt x="1120444" y="962473"/>
                  </a:moveTo>
                  <a:cubicBezTo>
                    <a:pt x="1119741" y="962736"/>
                    <a:pt x="1119060" y="963045"/>
                    <a:pt x="1118395" y="963392"/>
                  </a:cubicBezTo>
                  <a:cubicBezTo>
                    <a:pt x="1110155" y="968940"/>
                    <a:pt x="1102278" y="975015"/>
                    <a:pt x="1094816" y="981578"/>
                  </a:cubicBezTo>
                  <a:cubicBezTo>
                    <a:pt x="1084531" y="989480"/>
                    <a:pt x="1074665" y="997967"/>
                    <a:pt x="1064548" y="1006119"/>
                  </a:cubicBezTo>
                  <a:cubicBezTo>
                    <a:pt x="1053009" y="1015358"/>
                    <a:pt x="1041386" y="1024431"/>
                    <a:pt x="1029806" y="1033586"/>
                  </a:cubicBezTo>
                  <a:cubicBezTo>
                    <a:pt x="1028008" y="1035008"/>
                    <a:pt x="1026378" y="1036638"/>
                    <a:pt x="1024705" y="1038227"/>
                  </a:cubicBezTo>
                  <a:cubicBezTo>
                    <a:pt x="1024371" y="1038520"/>
                    <a:pt x="1024036" y="1039230"/>
                    <a:pt x="1024162" y="1039523"/>
                  </a:cubicBezTo>
                  <a:cubicBezTo>
                    <a:pt x="1024287" y="1039816"/>
                    <a:pt x="1025040" y="1040944"/>
                    <a:pt x="1025583" y="1041028"/>
                  </a:cubicBezTo>
                  <a:cubicBezTo>
                    <a:pt x="1031144" y="1041697"/>
                    <a:pt x="1036704" y="1042199"/>
                    <a:pt x="1042306" y="1042868"/>
                  </a:cubicBezTo>
                  <a:cubicBezTo>
                    <a:pt x="1049915" y="1043787"/>
                    <a:pt x="1057482" y="1044791"/>
                    <a:pt x="1065049" y="1045752"/>
                  </a:cubicBezTo>
                  <a:cubicBezTo>
                    <a:pt x="1067056" y="1046003"/>
                    <a:pt x="1069230" y="1046128"/>
                    <a:pt x="1071111" y="1046212"/>
                  </a:cubicBezTo>
                  <a:cubicBezTo>
                    <a:pt x="1073206" y="1046358"/>
                    <a:pt x="1075208" y="1045347"/>
                    <a:pt x="1076337" y="1043578"/>
                  </a:cubicBezTo>
                  <a:cubicBezTo>
                    <a:pt x="1077111" y="1042558"/>
                    <a:pt x="1077809" y="1041480"/>
                    <a:pt x="1078428" y="1040359"/>
                  </a:cubicBezTo>
                  <a:cubicBezTo>
                    <a:pt x="1085033" y="1028319"/>
                    <a:pt x="1091555" y="1016195"/>
                    <a:pt x="1098160" y="1004112"/>
                  </a:cubicBezTo>
                  <a:cubicBezTo>
                    <a:pt x="1103052" y="995166"/>
                    <a:pt x="1108027" y="986303"/>
                    <a:pt x="1112877" y="977314"/>
                  </a:cubicBezTo>
                  <a:cubicBezTo>
                    <a:pt x="1115510" y="972423"/>
                    <a:pt x="1117935" y="967364"/>
                    <a:pt x="1120444" y="962389"/>
                  </a:cubicBezTo>
                  <a:close/>
                  <a:moveTo>
                    <a:pt x="1042264" y="1572228"/>
                  </a:moveTo>
                  <a:cubicBezTo>
                    <a:pt x="1040763" y="1572362"/>
                    <a:pt x="1039267" y="1572588"/>
                    <a:pt x="1037791" y="1572897"/>
                  </a:cubicBezTo>
                  <a:cubicBezTo>
                    <a:pt x="1030684" y="1574904"/>
                    <a:pt x="1023618" y="1577078"/>
                    <a:pt x="1016511" y="1578959"/>
                  </a:cubicBezTo>
                  <a:cubicBezTo>
                    <a:pt x="1010616" y="1580631"/>
                    <a:pt x="1004680" y="1582053"/>
                    <a:pt x="998827" y="1583767"/>
                  </a:cubicBezTo>
                  <a:cubicBezTo>
                    <a:pt x="990465" y="1586234"/>
                    <a:pt x="982313" y="1588909"/>
                    <a:pt x="974035" y="1591376"/>
                  </a:cubicBezTo>
                  <a:cubicBezTo>
                    <a:pt x="960377" y="1595419"/>
                    <a:pt x="946706" y="1599415"/>
                    <a:pt x="933022" y="1603374"/>
                  </a:cubicBezTo>
                  <a:cubicBezTo>
                    <a:pt x="930648" y="1603688"/>
                    <a:pt x="928863" y="1605703"/>
                    <a:pt x="928842" y="1608099"/>
                  </a:cubicBezTo>
                  <a:cubicBezTo>
                    <a:pt x="928466" y="1616460"/>
                    <a:pt x="927922" y="1624822"/>
                    <a:pt x="927629" y="1633183"/>
                  </a:cubicBezTo>
                  <a:cubicBezTo>
                    <a:pt x="927170" y="1645725"/>
                    <a:pt x="926919" y="1658643"/>
                    <a:pt x="926584" y="1671353"/>
                  </a:cubicBezTo>
                  <a:cubicBezTo>
                    <a:pt x="926480" y="1672870"/>
                    <a:pt x="926480" y="1674392"/>
                    <a:pt x="926584" y="1675910"/>
                  </a:cubicBezTo>
                  <a:cubicBezTo>
                    <a:pt x="926584" y="1677080"/>
                    <a:pt x="926584" y="1678753"/>
                    <a:pt x="928173" y="1678962"/>
                  </a:cubicBezTo>
                  <a:cubicBezTo>
                    <a:pt x="929172" y="1678882"/>
                    <a:pt x="930104" y="1678418"/>
                    <a:pt x="930765" y="1677666"/>
                  </a:cubicBezTo>
                  <a:cubicBezTo>
                    <a:pt x="932646" y="1675993"/>
                    <a:pt x="934360" y="1674112"/>
                    <a:pt x="936242" y="1672356"/>
                  </a:cubicBezTo>
                  <a:cubicBezTo>
                    <a:pt x="953299" y="1656302"/>
                    <a:pt x="970356" y="1640278"/>
                    <a:pt x="987413" y="1624278"/>
                  </a:cubicBezTo>
                  <a:cubicBezTo>
                    <a:pt x="1001544" y="1611025"/>
                    <a:pt x="1015800" y="1597940"/>
                    <a:pt x="1029889" y="1584687"/>
                  </a:cubicBezTo>
                  <a:cubicBezTo>
                    <a:pt x="1034463" y="1581070"/>
                    <a:pt x="1038531" y="1576852"/>
                    <a:pt x="1041972" y="1572145"/>
                  </a:cubicBezTo>
                  <a:lnTo>
                    <a:pt x="1042223" y="1572145"/>
                  </a:lnTo>
                  <a:close/>
                  <a:moveTo>
                    <a:pt x="320591" y="982164"/>
                  </a:moveTo>
                  <a:lnTo>
                    <a:pt x="320591" y="982373"/>
                  </a:lnTo>
                  <a:lnTo>
                    <a:pt x="320591" y="982373"/>
                  </a:lnTo>
                  <a:cubicBezTo>
                    <a:pt x="316410" y="978192"/>
                    <a:pt x="312647" y="973719"/>
                    <a:pt x="308509" y="969580"/>
                  </a:cubicBezTo>
                  <a:cubicBezTo>
                    <a:pt x="293207" y="954237"/>
                    <a:pt x="277822" y="938977"/>
                    <a:pt x="262521" y="923592"/>
                  </a:cubicBezTo>
                  <a:cubicBezTo>
                    <a:pt x="251567" y="912639"/>
                    <a:pt x="240614" y="901560"/>
                    <a:pt x="229702" y="890523"/>
                  </a:cubicBezTo>
                  <a:cubicBezTo>
                    <a:pt x="217160" y="877688"/>
                    <a:pt x="204284" y="864728"/>
                    <a:pt x="191532" y="851893"/>
                  </a:cubicBezTo>
                  <a:cubicBezTo>
                    <a:pt x="178781" y="839058"/>
                    <a:pt x="166448" y="826809"/>
                    <a:pt x="153906" y="814267"/>
                  </a:cubicBezTo>
                  <a:cubicBezTo>
                    <a:pt x="148332" y="808694"/>
                    <a:pt x="142757" y="803117"/>
                    <a:pt x="137183" y="797544"/>
                  </a:cubicBezTo>
                  <a:cubicBezTo>
                    <a:pt x="136187" y="796791"/>
                    <a:pt x="135123" y="796135"/>
                    <a:pt x="134006" y="795579"/>
                  </a:cubicBezTo>
                  <a:lnTo>
                    <a:pt x="133755" y="795203"/>
                  </a:lnTo>
                  <a:lnTo>
                    <a:pt x="134131" y="795495"/>
                  </a:lnTo>
                  <a:cubicBezTo>
                    <a:pt x="135177" y="798338"/>
                    <a:pt x="136054" y="801265"/>
                    <a:pt x="137350" y="803857"/>
                  </a:cubicBezTo>
                  <a:cubicBezTo>
                    <a:pt x="143371" y="816399"/>
                    <a:pt x="149516" y="828941"/>
                    <a:pt x="155578" y="841483"/>
                  </a:cubicBezTo>
                  <a:cubicBezTo>
                    <a:pt x="161640" y="854025"/>
                    <a:pt x="167702" y="866567"/>
                    <a:pt x="173639" y="879360"/>
                  </a:cubicBezTo>
                  <a:cubicBezTo>
                    <a:pt x="174912" y="882136"/>
                    <a:pt x="176940" y="884498"/>
                    <a:pt x="179492" y="886175"/>
                  </a:cubicBezTo>
                  <a:lnTo>
                    <a:pt x="203029" y="902730"/>
                  </a:lnTo>
                  <a:cubicBezTo>
                    <a:pt x="217704" y="912764"/>
                    <a:pt x="232294" y="922756"/>
                    <a:pt x="247178" y="932790"/>
                  </a:cubicBezTo>
                  <a:cubicBezTo>
                    <a:pt x="268360" y="947284"/>
                    <a:pt x="289556" y="961816"/>
                    <a:pt x="310766" y="976394"/>
                  </a:cubicBezTo>
                  <a:cubicBezTo>
                    <a:pt x="313902" y="978568"/>
                    <a:pt x="317330" y="980282"/>
                    <a:pt x="320591" y="982164"/>
                  </a:cubicBezTo>
                  <a:close/>
                  <a:moveTo>
                    <a:pt x="738661" y="1650198"/>
                  </a:moveTo>
                  <a:cubicBezTo>
                    <a:pt x="740919" y="1650198"/>
                    <a:pt x="742215" y="1648401"/>
                    <a:pt x="743720" y="1647063"/>
                  </a:cubicBezTo>
                  <a:lnTo>
                    <a:pt x="791506" y="1604252"/>
                  </a:lnTo>
                  <a:lnTo>
                    <a:pt x="813747" y="1584519"/>
                  </a:lnTo>
                  <a:cubicBezTo>
                    <a:pt x="815754" y="1582722"/>
                    <a:pt x="815963" y="1581593"/>
                    <a:pt x="814500" y="1579168"/>
                  </a:cubicBezTo>
                  <a:cubicBezTo>
                    <a:pt x="812367" y="1575698"/>
                    <a:pt x="810319" y="1572228"/>
                    <a:pt x="807978" y="1568842"/>
                  </a:cubicBezTo>
                  <a:lnTo>
                    <a:pt x="779716" y="1527035"/>
                  </a:lnTo>
                  <a:cubicBezTo>
                    <a:pt x="776121" y="1521767"/>
                    <a:pt x="772567" y="1516499"/>
                    <a:pt x="768930" y="1511274"/>
                  </a:cubicBezTo>
                  <a:cubicBezTo>
                    <a:pt x="768428" y="1510605"/>
                    <a:pt x="767132" y="1509769"/>
                    <a:pt x="766589" y="1510019"/>
                  </a:cubicBezTo>
                  <a:cubicBezTo>
                    <a:pt x="765773" y="1510559"/>
                    <a:pt x="765201" y="1511403"/>
                    <a:pt x="765000" y="1512361"/>
                  </a:cubicBezTo>
                  <a:cubicBezTo>
                    <a:pt x="764498" y="1514326"/>
                    <a:pt x="764289" y="1516541"/>
                    <a:pt x="763913" y="1518381"/>
                  </a:cubicBezTo>
                  <a:cubicBezTo>
                    <a:pt x="760514" y="1535354"/>
                    <a:pt x="757140" y="1552328"/>
                    <a:pt x="753796" y="1569302"/>
                  </a:cubicBezTo>
                  <a:lnTo>
                    <a:pt x="740919" y="1634354"/>
                  </a:lnTo>
                  <a:cubicBezTo>
                    <a:pt x="739514" y="1639517"/>
                    <a:pt x="738854" y="1644851"/>
                    <a:pt x="738954" y="1650198"/>
                  </a:cubicBezTo>
                  <a:lnTo>
                    <a:pt x="738703" y="1650198"/>
                  </a:lnTo>
                  <a:close/>
                  <a:moveTo>
                    <a:pt x="789499" y="99617"/>
                  </a:moveTo>
                  <a:lnTo>
                    <a:pt x="789499" y="99617"/>
                  </a:lnTo>
                  <a:cubicBezTo>
                    <a:pt x="788838" y="98831"/>
                    <a:pt x="788111" y="98104"/>
                    <a:pt x="787325" y="97443"/>
                  </a:cubicBezTo>
                  <a:cubicBezTo>
                    <a:pt x="782057" y="93471"/>
                    <a:pt x="776706" y="89583"/>
                    <a:pt x="771438" y="85570"/>
                  </a:cubicBezTo>
                  <a:cubicBezTo>
                    <a:pt x="753127" y="71732"/>
                    <a:pt x="734857" y="57810"/>
                    <a:pt x="716504" y="44014"/>
                  </a:cubicBezTo>
                  <a:cubicBezTo>
                    <a:pt x="700199" y="31764"/>
                    <a:pt x="683685" y="19807"/>
                    <a:pt x="667548" y="7349"/>
                  </a:cubicBezTo>
                  <a:cubicBezTo>
                    <a:pt x="663614" y="4026"/>
                    <a:pt x="658371" y="2700"/>
                    <a:pt x="653333" y="3754"/>
                  </a:cubicBezTo>
                  <a:cubicBezTo>
                    <a:pt x="647597" y="4888"/>
                    <a:pt x="641807" y="5712"/>
                    <a:pt x="635983" y="6220"/>
                  </a:cubicBezTo>
                  <a:cubicBezTo>
                    <a:pt x="628584" y="6680"/>
                    <a:pt x="621309" y="7976"/>
                    <a:pt x="613993" y="8812"/>
                  </a:cubicBezTo>
                  <a:cubicBezTo>
                    <a:pt x="603081" y="10108"/>
                    <a:pt x="592170" y="11279"/>
                    <a:pt x="581300" y="12575"/>
                  </a:cubicBezTo>
                  <a:cubicBezTo>
                    <a:pt x="576743" y="13118"/>
                    <a:pt x="572186" y="13829"/>
                    <a:pt x="567671" y="14498"/>
                  </a:cubicBezTo>
                  <a:cubicBezTo>
                    <a:pt x="567252" y="14498"/>
                    <a:pt x="566500" y="15125"/>
                    <a:pt x="566542" y="15292"/>
                  </a:cubicBezTo>
                  <a:cubicBezTo>
                    <a:pt x="566638" y="15954"/>
                    <a:pt x="566964" y="16561"/>
                    <a:pt x="567462" y="17006"/>
                  </a:cubicBezTo>
                  <a:cubicBezTo>
                    <a:pt x="568565" y="17658"/>
                    <a:pt x="569728" y="18204"/>
                    <a:pt x="570932" y="18637"/>
                  </a:cubicBezTo>
                  <a:cubicBezTo>
                    <a:pt x="582888" y="23068"/>
                    <a:pt x="594845" y="27458"/>
                    <a:pt x="606760" y="31973"/>
                  </a:cubicBezTo>
                  <a:cubicBezTo>
                    <a:pt x="620849" y="37283"/>
                    <a:pt x="634896" y="42718"/>
                    <a:pt x="648985" y="48027"/>
                  </a:cubicBezTo>
                  <a:cubicBezTo>
                    <a:pt x="657096" y="51079"/>
                    <a:pt x="665248" y="53922"/>
                    <a:pt x="673359" y="57016"/>
                  </a:cubicBezTo>
                  <a:cubicBezTo>
                    <a:pt x="687908" y="62534"/>
                    <a:pt x="702624" y="68178"/>
                    <a:pt x="716964" y="73739"/>
                  </a:cubicBezTo>
                  <a:cubicBezTo>
                    <a:pt x="730802" y="78964"/>
                    <a:pt x="744640" y="84065"/>
                    <a:pt x="758520" y="89207"/>
                  </a:cubicBezTo>
                  <a:cubicBezTo>
                    <a:pt x="763997" y="91297"/>
                    <a:pt x="769390" y="93388"/>
                    <a:pt x="774950" y="95478"/>
                  </a:cubicBezTo>
                  <a:cubicBezTo>
                    <a:pt x="779524" y="97693"/>
                    <a:pt x="784444" y="99094"/>
                    <a:pt x="789499" y="99617"/>
                  </a:cubicBezTo>
                  <a:close/>
                  <a:moveTo>
                    <a:pt x="302196" y="412250"/>
                  </a:moveTo>
                  <a:lnTo>
                    <a:pt x="302196" y="412250"/>
                  </a:lnTo>
                  <a:cubicBezTo>
                    <a:pt x="300022" y="408864"/>
                    <a:pt x="298015" y="405268"/>
                    <a:pt x="295590" y="402091"/>
                  </a:cubicBezTo>
                  <a:cubicBezTo>
                    <a:pt x="286602" y="390343"/>
                    <a:pt x="277446" y="378721"/>
                    <a:pt x="268416" y="367015"/>
                  </a:cubicBezTo>
                  <a:cubicBezTo>
                    <a:pt x="261434" y="357901"/>
                    <a:pt x="254577" y="348703"/>
                    <a:pt x="247512" y="339631"/>
                  </a:cubicBezTo>
                  <a:cubicBezTo>
                    <a:pt x="240447" y="330559"/>
                    <a:pt x="233005" y="321278"/>
                    <a:pt x="225772" y="311997"/>
                  </a:cubicBezTo>
                  <a:lnTo>
                    <a:pt x="204869" y="284739"/>
                  </a:lnTo>
                  <a:cubicBezTo>
                    <a:pt x="203792" y="283322"/>
                    <a:pt x="202589" y="282007"/>
                    <a:pt x="201273" y="280809"/>
                  </a:cubicBezTo>
                  <a:cubicBezTo>
                    <a:pt x="200681" y="280456"/>
                    <a:pt x="199943" y="280456"/>
                    <a:pt x="199350" y="280809"/>
                  </a:cubicBezTo>
                  <a:cubicBezTo>
                    <a:pt x="198444" y="282018"/>
                    <a:pt x="197647" y="283305"/>
                    <a:pt x="196967" y="284655"/>
                  </a:cubicBezTo>
                  <a:cubicBezTo>
                    <a:pt x="191449" y="295316"/>
                    <a:pt x="186014" y="305977"/>
                    <a:pt x="180495" y="316596"/>
                  </a:cubicBezTo>
                  <a:cubicBezTo>
                    <a:pt x="176315" y="324539"/>
                    <a:pt x="172134" y="332399"/>
                    <a:pt x="168204" y="340342"/>
                  </a:cubicBezTo>
                  <a:cubicBezTo>
                    <a:pt x="166365" y="343979"/>
                    <a:pt x="164692" y="347700"/>
                    <a:pt x="163062" y="351463"/>
                  </a:cubicBezTo>
                  <a:cubicBezTo>
                    <a:pt x="162341" y="352564"/>
                    <a:pt x="162650" y="354041"/>
                    <a:pt x="163751" y="354762"/>
                  </a:cubicBezTo>
                  <a:cubicBezTo>
                    <a:pt x="164000" y="354924"/>
                    <a:pt x="164276" y="355039"/>
                    <a:pt x="164567" y="355100"/>
                  </a:cubicBezTo>
                  <a:cubicBezTo>
                    <a:pt x="168748" y="356939"/>
                    <a:pt x="172928" y="358695"/>
                    <a:pt x="177109" y="360451"/>
                  </a:cubicBezTo>
                  <a:cubicBezTo>
                    <a:pt x="195002" y="367893"/>
                    <a:pt x="212938" y="375209"/>
                    <a:pt x="230789" y="382734"/>
                  </a:cubicBezTo>
                  <a:cubicBezTo>
                    <a:pt x="251944" y="391639"/>
                    <a:pt x="273014" y="400753"/>
                    <a:pt x="294127" y="409658"/>
                  </a:cubicBezTo>
                  <a:cubicBezTo>
                    <a:pt x="296844" y="410870"/>
                    <a:pt x="299562" y="411414"/>
                    <a:pt x="302196" y="412250"/>
                  </a:cubicBezTo>
                  <a:close/>
                  <a:moveTo>
                    <a:pt x="879802" y="1126356"/>
                  </a:moveTo>
                  <a:lnTo>
                    <a:pt x="879593" y="1126105"/>
                  </a:lnTo>
                  <a:lnTo>
                    <a:pt x="879928" y="1126105"/>
                  </a:lnTo>
                  <a:cubicBezTo>
                    <a:pt x="880082" y="1128108"/>
                    <a:pt x="880404" y="1130094"/>
                    <a:pt x="880889" y="1132042"/>
                  </a:cubicBezTo>
                  <a:cubicBezTo>
                    <a:pt x="884234" y="1142452"/>
                    <a:pt x="887787" y="1152945"/>
                    <a:pt x="891174" y="1163272"/>
                  </a:cubicBezTo>
                  <a:cubicBezTo>
                    <a:pt x="897696" y="1183130"/>
                    <a:pt x="904092" y="1203072"/>
                    <a:pt x="910614" y="1222930"/>
                  </a:cubicBezTo>
                  <a:cubicBezTo>
                    <a:pt x="915882" y="1238901"/>
                    <a:pt x="921317" y="1254829"/>
                    <a:pt x="926668" y="1270800"/>
                  </a:cubicBezTo>
                  <a:cubicBezTo>
                    <a:pt x="928507" y="1276360"/>
                    <a:pt x="930138" y="1282004"/>
                    <a:pt x="932019" y="1287522"/>
                  </a:cubicBezTo>
                  <a:cubicBezTo>
                    <a:pt x="933650" y="1292121"/>
                    <a:pt x="934987" y="1292999"/>
                    <a:pt x="939962" y="1293041"/>
                  </a:cubicBezTo>
                  <a:cubicBezTo>
                    <a:pt x="941969" y="1293041"/>
                    <a:pt x="944143" y="1293041"/>
                    <a:pt x="946066" y="1292790"/>
                  </a:cubicBezTo>
                  <a:lnTo>
                    <a:pt x="976669" y="1291285"/>
                  </a:lnTo>
                  <a:cubicBezTo>
                    <a:pt x="981226" y="1291076"/>
                    <a:pt x="985825" y="1291034"/>
                    <a:pt x="990424" y="1290825"/>
                  </a:cubicBezTo>
                  <a:lnTo>
                    <a:pt x="1032482" y="1288609"/>
                  </a:lnTo>
                  <a:cubicBezTo>
                    <a:pt x="1034488" y="1288609"/>
                    <a:pt x="1036662" y="1288275"/>
                    <a:pt x="1038544" y="1288066"/>
                  </a:cubicBezTo>
                  <a:cubicBezTo>
                    <a:pt x="1039396" y="1287769"/>
                    <a:pt x="1039844" y="1286841"/>
                    <a:pt x="1039551" y="1285992"/>
                  </a:cubicBezTo>
                  <a:cubicBezTo>
                    <a:pt x="1039509" y="1285867"/>
                    <a:pt x="1039451" y="1285750"/>
                    <a:pt x="1039380" y="1285641"/>
                  </a:cubicBezTo>
                  <a:cubicBezTo>
                    <a:pt x="1038782" y="1284801"/>
                    <a:pt x="1038125" y="1284006"/>
                    <a:pt x="1037415" y="1283258"/>
                  </a:cubicBezTo>
                  <a:cubicBezTo>
                    <a:pt x="1029889" y="1275649"/>
                    <a:pt x="1022335" y="1268069"/>
                    <a:pt x="1014755" y="1260515"/>
                  </a:cubicBezTo>
                  <a:lnTo>
                    <a:pt x="965465" y="1211266"/>
                  </a:lnTo>
                  <a:lnTo>
                    <a:pt x="934235" y="1179786"/>
                  </a:lnTo>
                  <a:cubicBezTo>
                    <a:pt x="918975" y="1164401"/>
                    <a:pt x="903758" y="1148974"/>
                    <a:pt x="888247" y="1133798"/>
                  </a:cubicBezTo>
                  <a:cubicBezTo>
                    <a:pt x="885739" y="1131164"/>
                    <a:pt x="882687" y="1128865"/>
                    <a:pt x="879802" y="1126356"/>
                  </a:cubicBezTo>
                  <a:close/>
                  <a:moveTo>
                    <a:pt x="1163296" y="665183"/>
                  </a:moveTo>
                  <a:cubicBezTo>
                    <a:pt x="1162359" y="665534"/>
                    <a:pt x="1161452" y="665952"/>
                    <a:pt x="1160578" y="666437"/>
                  </a:cubicBezTo>
                  <a:cubicBezTo>
                    <a:pt x="1149040" y="673962"/>
                    <a:pt x="1137459" y="681404"/>
                    <a:pt x="1125962" y="689013"/>
                  </a:cubicBezTo>
                  <a:cubicBezTo>
                    <a:pt x="1109239" y="700092"/>
                    <a:pt x="1092517" y="711296"/>
                    <a:pt x="1075794" y="722458"/>
                  </a:cubicBezTo>
                  <a:lnTo>
                    <a:pt x="1023409" y="756907"/>
                  </a:lnTo>
                  <a:cubicBezTo>
                    <a:pt x="1019605" y="759458"/>
                    <a:pt x="1015759" y="761966"/>
                    <a:pt x="1011996" y="764558"/>
                  </a:cubicBezTo>
                  <a:cubicBezTo>
                    <a:pt x="1009529" y="766230"/>
                    <a:pt x="1009362" y="767526"/>
                    <a:pt x="1011327" y="769449"/>
                  </a:cubicBezTo>
                  <a:cubicBezTo>
                    <a:pt x="1013292" y="771373"/>
                    <a:pt x="1014714" y="772585"/>
                    <a:pt x="1016428" y="774090"/>
                  </a:cubicBezTo>
                  <a:cubicBezTo>
                    <a:pt x="1029597" y="785754"/>
                    <a:pt x="1042808" y="797377"/>
                    <a:pt x="1055935" y="809041"/>
                  </a:cubicBezTo>
                  <a:cubicBezTo>
                    <a:pt x="1069063" y="820705"/>
                    <a:pt x="1081020" y="831408"/>
                    <a:pt x="1093562" y="842486"/>
                  </a:cubicBezTo>
                  <a:cubicBezTo>
                    <a:pt x="1107860" y="855141"/>
                    <a:pt x="1122158" y="867809"/>
                    <a:pt x="1136456" y="880489"/>
                  </a:cubicBezTo>
                  <a:cubicBezTo>
                    <a:pt x="1137998" y="881810"/>
                    <a:pt x="1139616" y="883039"/>
                    <a:pt x="1141305" y="884168"/>
                  </a:cubicBezTo>
                  <a:cubicBezTo>
                    <a:pt x="1142112" y="884749"/>
                    <a:pt x="1143233" y="884569"/>
                    <a:pt x="1143814" y="883762"/>
                  </a:cubicBezTo>
                  <a:cubicBezTo>
                    <a:pt x="1144006" y="883503"/>
                    <a:pt x="1144119" y="883194"/>
                    <a:pt x="1144148" y="882872"/>
                  </a:cubicBezTo>
                  <a:cubicBezTo>
                    <a:pt x="1144399" y="881618"/>
                    <a:pt x="1144608" y="880322"/>
                    <a:pt x="1144733" y="879068"/>
                  </a:cubicBezTo>
                  <a:cubicBezTo>
                    <a:pt x="1145988" y="865104"/>
                    <a:pt x="1147326" y="851140"/>
                    <a:pt x="1148538" y="837260"/>
                  </a:cubicBezTo>
                  <a:cubicBezTo>
                    <a:pt x="1149583" y="825053"/>
                    <a:pt x="1150419" y="812845"/>
                    <a:pt x="1151548" y="800679"/>
                  </a:cubicBezTo>
                  <a:cubicBezTo>
                    <a:pt x="1152551" y="790019"/>
                    <a:pt x="1154140" y="779441"/>
                    <a:pt x="1154893" y="768781"/>
                  </a:cubicBezTo>
                  <a:cubicBezTo>
                    <a:pt x="1155812" y="756573"/>
                    <a:pt x="1156816" y="744365"/>
                    <a:pt x="1158070" y="732199"/>
                  </a:cubicBezTo>
                  <a:cubicBezTo>
                    <a:pt x="1159909" y="714222"/>
                    <a:pt x="1161414" y="696162"/>
                    <a:pt x="1162920" y="678143"/>
                  </a:cubicBezTo>
                  <a:cubicBezTo>
                    <a:pt x="1163296" y="673962"/>
                    <a:pt x="1163212" y="669489"/>
                    <a:pt x="1163338" y="665183"/>
                  </a:cubicBezTo>
                  <a:close/>
                  <a:moveTo>
                    <a:pt x="562654" y="20100"/>
                  </a:moveTo>
                  <a:lnTo>
                    <a:pt x="562654" y="20100"/>
                  </a:lnTo>
                  <a:cubicBezTo>
                    <a:pt x="564619" y="22776"/>
                    <a:pt x="566416" y="25535"/>
                    <a:pt x="568507" y="28085"/>
                  </a:cubicBezTo>
                  <a:cubicBezTo>
                    <a:pt x="578958" y="40920"/>
                    <a:pt x="589410" y="53671"/>
                    <a:pt x="599987" y="66506"/>
                  </a:cubicBezTo>
                  <a:cubicBezTo>
                    <a:pt x="609770" y="78588"/>
                    <a:pt x="619344" y="90838"/>
                    <a:pt x="629252" y="102836"/>
                  </a:cubicBezTo>
                  <a:cubicBezTo>
                    <a:pt x="641794" y="118221"/>
                    <a:pt x="654587" y="133439"/>
                    <a:pt x="667171" y="148824"/>
                  </a:cubicBezTo>
                  <a:cubicBezTo>
                    <a:pt x="685232" y="170898"/>
                    <a:pt x="703251" y="193014"/>
                    <a:pt x="721228" y="215172"/>
                  </a:cubicBezTo>
                  <a:cubicBezTo>
                    <a:pt x="722022" y="216175"/>
                    <a:pt x="722817" y="217178"/>
                    <a:pt x="723695" y="218098"/>
                  </a:cubicBezTo>
                  <a:cubicBezTo>
                    <a:pt x="725367" y="219854"/>
                    <a:pt x="726454" y="219729"/>
                    <a:pt x="727875" y="217597"/>
                  </a:cubicBezTo>
                  <a:lnTo>
                    <a:pt x="755635" y="177378"/>
                  </a:lnTo>
                  <a:lnTo>
                    <a:pt x="785987" y="133481"/>
                  </a:lnTo>
                  <a:cubicBezTo>
                    <a:pt x="790615" y="126792"/>
                    <a:pt x="795214" y="120061"/>
                    <a:pt x="799783" y="113288"/>
                  </a:cubicBezTo>
                  <a:cubicBezTo>
                    <a:pt x="801623" y="110612"/>
                    <a:pt x="801205" y="109400"/>
                    <a:pt x="798028" y="108188"/>
                  </a:cubicBezTo>
                  <a:cubicBezTo>
                    <a:pt x="792091" y="105888"/>
                    <a:pt x="786112" y="103714"/>
                    <a:pt x="780134" y="101498"/>
                  </a:cubicBezTo>
                  <a:lnTo>
                    <a:pt x="733645" y="84107"/>
                  </a:lnTo>
                  <a:cubicBezTo>
                    <a:pt x="727666" y="81849"/>
                    <a:pt x="721688" y="79675"/>
                    <a:pt x="715751" y="77376"/>
                  </a:cubicBezTo>
                  <a:cubicBezTo>
                    <a:pt x="703209" y="72568"/>
                    <a:pt x="690667" y="67635"/>
                    <a:pt x="678125" y="62827"/>
                  </a:cubicBezTo>
                  <a:cubicBezTo>
                    <a:pt x="674320" y="61364"/>
                    <a:pt x="670391" y="60235"/>
                    <a:pt x="666586" y="58646"/>
                  </a:cubicBezTo>
                  <a:cubicBezTo>
                    <a:pt x="656594" y="54842"/>
                    <a:pt x="646686" y="50828"/>
                    <a:pt x="636694" y="47024"/>
                  </a:cubicBezTo>
                  <a:cubicBezTo>
                    <a:pt x="620264" y="40753"/>
                    <a:pt x="603834" y="34482"/>
                    <a:pt x="587320" y="28420"/>
                  </a:cubicBezTo>
                  <a:cubicBezTo>
                    <a:pt x="579168" y="25368"/>
                    <a:pt x="570890" y="22859"/>
                    <a:pt x="562654" y="20100"/>
                  </a:cubicBezTo>
                  <a:close/>
                  <a:moveTo>
                    <a:pt x="697523" y="597539"/>
                  </a:moveTo>
                  <a:lnTo>
                    <a:pt x="697523" y="597539"/>
                  </a:lnTo>
                  <a:cubicBezTo>
                    <a:pt x="697084" y="595578"/>
                    <a:pt x="696512" y="593651"/>
                    <a:pt x="695809" y="591770"/>
                  </a:cubicBezTo>
                  <a:cubicBezTo>
                    <a:pt x="687448" y="573960"/>
                    <a:pt x="679086" y="556192"/>
                    <a:pt x="670725" y="538466"/>
                  </a:cubicBezTo>
                  <a:cubicBezTo>
                    <a:pt x="663660" y="523499"/>
                    <a:pt x="656511" y="508574"/>
                    <a:pt x="649445" y="493607"/>
                  </a:cubicBezTo>
                  <a:cubicBezTo>
                    <a:pt x="644637" y="483447"/>
                    <a:pt x="639997" y="473247"/>
                    <a:pt x="635231" y="463087"/>
                  </a:cubicBezTo>
                  <a:cubicBezTo>
                    <a:pt x="629658" y="451327"/>
                    <a:pt x="624081" y="439604"/>
                    <a:pt x="618508" y="427928"/>
                  </a:cubicBezTo>
                  <a:cubicBezTo>
                    <a:pt x="616209" y="423120"/>
                    <a:pt x="613867" y="418270"/>
                    <a:pt x="611484" y="413504"/>
                  </a:cubicBezTo>
                  <a:cubicBezTo>
                    <a:pt x="610832" y="412354"/>
                    <a:pt x="610122" y="411238"/>
                    <a:pt x="609352" y="410160"/>
                  </a:cubicBezTo>
                  <a:cubicBezTo>
                    <a:pt x="608014" y="411205"/>
                    <a:pt x="607011" y="411957"/>
                    <a:pt x="606091" y="412794"/>
                  </a:cubicBezTo>
                  <a:lnTo>
                    <a:pt x="557302" y="458196"/>
                  </a:lnTo>
                  <a:cubicBezTo>
                    <a:pt x="550572" y="464425"/>
                    <a:pt x="543966" y="470738"/>
                    <a:pt x="537235" y="477009"/>
                  </a:cubicBezTo>
                  <a:cubicBezTo>
                    <a:pt x="526114" y="487127"/>
                    <a:pt x="514910" y="497118"/>
                    <a:pt x="503789" y="507278"/>
                  </a:cubicBezTo>
                  <a:cubicBezTo>
                    <a:pt x="494048" y="516224"/>
                    <a:pt x="484391" y="525296"/>
                    <a:pt x="474524" y="534327"/>
                  </a:cubicBezTo>
                  <a:cubicBezTo>
                    <a:pt x="472309" y="536417"/>
                    <a:pt x="470135" y="538507"/>
                    <a:pt x="468003" y="540681"/>
                  </a:cubicBezTo>
                  <a:cubicBezTo>
                    <a:pt x="467375" y="541258"/>
                    <a:pt x="467334" y="542241"/>
                    <a:pt x="467915" y="542868"/>
                  </a:cubicBezTo>
                  <a:cubicBezTo>
                    <a:pt x="468057" y="543023"/>
                    <a:pt x="468228" y="543148"/>
                    <a:pt x="468421" y="543232"/>
                  </a:cubicBezTo>
                  <a:cubicBezTo>
                    <a:pt x="471849" y="544277"/>
                    <a:pt x="475235" y="545447"/>
                    <a:pt x="478705" y="546242"/>
                  </a:cubicBezTo>
                  <a:cubicBezTo>
                    <a:pt x="488363" y="548541"/>
                    <a:pt x="498062" y="550673"/>
                    <a:pt x="507719" y="552931"/>
                  </a:cubicBezTo>
                  <a:lnTo>
                    <a:pt x="556801" y="564553"/>
                  </a:lnTo>
                  <a:lnTo>
                    <a:pt x="611861" y="577597"/>
                  </a:lnTo>
                  <a:cubicBezTo>
                    <a:pt x="614369" y="578182"/>
                    <a:pt x="616836" y="578851"/>
                    <a:pt x="619302" y="579520"/>
                  </a:cubicBezTo>
                  <a:cubicBezTo>
                    <a:pt x="626200" y="581318"/>
                    <a:pt x="633057" y="583241"/>
                    <a:pt x="640206" y="584913"/>
                  </a:cubicBezTo>
                  <a:cubicBezTo>
                    <a:pt x="652832" y="587978"/>
                    <a:pt x="665470" y="590933"/>
                    <a:pt x="678125" y="593776"/>
                  </a:cubicBezTo>
                  <a:cubicBezTo>
                    <a:pt x="684521" y="595240"/>
                    <a:pt x="691043" y="596368"/>
                    <a:pt x="697523" y="597539"/>
                  </a:cubicBezTo>
                  <a:close/>
                  <a:moveTo>
                    <a:pt x="585689" y="1020668"/>
                  </a:moveTo>
                  <a:lnTo>
                    <a:pt x="589494" y="1020668"/>
                  </a:lnTo>
                  <a:cubicBezTo>
                    <a:pt x="591584" y="1020668"/>
                    <a:pt x="592420" y="1019456"/>
                    <a:pt x="591417" y="1017825"/>
                  </a:cubicBezTo>
                  <a:cubicBezTo>
                    <a:pt x="590414" y="1016195"/>
                    <a:pt x="589787" y="1015233"/>
                    <a:pt x="588909" y="1013979"/>
                  </a:cubicBezTo>
                  <a:cubicBezTo>
                    <a:pt x="579042" y="1000015"/>
                    <a:pt x="569259" y="986052"/>
                    <a:pt x="559309" y="972172"/>
                  </a:cubicBezTo>
                  <a:cubicBezTo>
                    <a:pt x="549359" y="958292"/>
                    <a:pt x="539869" y="945332"/>
                    <a:pt x="530044" y="931870"/>
                  </a:cubicBezTo>
                  <a:cubicBezTo>
                    <a:pt x="525571" y="925682"/>
                    <a:pt x="521139" y="919328"/>
                    <a:pt x="516833" y="913140"/>
                  </a:cubicBezTo>
                  <a:cubicBezTo>
                    <a:pt x="512527" y="906953"/>
                    <a:pt x="508890" y="900598"/>
                    <a:pt x="504291" y="894829"/>
                  </a:cubicBezTo>
                  <a:cubicBezTo>
                    <a:pt x="498020" y="886760"/>
                    <a:pt x="492209" y="878399"/>
                    <a:pt x="486356" y="870037"/>
                  </a:cubicBezTo>
                  <a:cubicBezTo>
                    <a:pt x="473814" y="852060"/>
                    <a:pt x="461272" y="834209"/>
                    <a:pt x="448353" y="816357"/>
                  </a:cubicBezTo>
                  <a:cubicBezTo>
                    <a:pt x="440326" y="805194"/>
                    <a:pt x="432090" y="794157"/>
                    <a:pt x="424105" y="782911"/>
                  </a:cubicBezTo>
                  <a:cubicBezTo>
                    <a:pt x="417458" y="773588"/>
                    <a:pt x="411061" y="764056"/>
                    <a:pt x="404456" y="754692"/>
                  </a:cubicBezTo>
                  <a:cubicBezTo>
                    <a:pt x="393586" y="739277"/>
                    <a:pt x="382688" y="723951"/>
                    <a:pt x="371763" y="708704"/>
                  </a:cubicBezTo>
                  <a:cubicBezTo>
                    <a:pt x="363401" y="697040"/>
                    <a:pt x="355040" y="685459"/>
                    <a:pt x="346678" y="673837"/>
                  </a:cubicBezTo>
                  <a:cubicBezTo>
                    <a:pt x="342832" y="668444"/>
                    <a:pt x="338902" y="663134"/>
                    <a:pt x="335098" y="657699"/>
                  </a:cubicBezTo>
                  <a:cubicBezTo>
                    <a:pt x="327155" y="646453"/>
                    <a:pt x="319295" y="635165"/>
                    <a:pt x="311351" y="623919"/>
                  </a:cubicBezTo>
                  <a:cubicBezTo>
                    <a:pt x="310432" y="622694"/>
                    <a:pt x="309396" y="621561"/>
                    <a:pt x="308258" y="620533"/>
                  </a:cubicBezTo>
                  <a:cubicBezTo>
                    <a:pt x="308007" y="620282"/>
                    <a:pt x="307380" y="620533"/>
                    <a:pt x="306920" y="620533"/>
                  </a:cubicBezTo>
                  <a:cubicBezTo>
                    <a:pt x="306460" y="620533"/>
                    <a:pt x="306585" y="620951"/>
                    <a:pt x="306585" y="621160"/>
                  </a:cubicBezTo>
                  <a:cubicBezTo>
                    <a:pt x="306585" y="623710"/>
                    <a:pt x="306585" y="626260"/>
                    <a:pt x="307045" y="628769"/>
                  </a:cubicBezTo>
                  <a:cubicBezTo>
                    <a:pt x="308300" y="641729"/>
                    <a:pt x="309679" y="654647"/>
                    <a:pt x="310892" y="667607"/>
                  </a:cubicBezTo>
                  <a:cubicBezTo>
                    <a:pt x="312689" y="686379"/>
                    <a:pt x="314320" y="705234"/>
                    <a:pt x="316076" y="724005"/>
                  </a:cubicBezTo>
                  <a:cubicBezTo>
                    <a:pt x="318222" y="746832"/>
                    <a:pt x="320396" y="769671"/>
                    <a:pt x="322598" y="792527"/>
                  </a:cubicBezTo>
                  <a:cubicBezTo>
                    <a:pt x="324981" y="817151"/>
                    <a:pt x="327489" y="841734"/>
                    <a:pt x="329914" y="866358"/>
                  </a:cubicBezTo>
                  <a:cubicBezTo>
                    <a:pt x="332171" y="889490"/>
                    <a:pt x="334415" y="912597"/>
                    <a:pt x="336645" y="935674"/>
                  </a:cubicBezTo>
                  <a:lnTo>
                    <a:pt x="339279" y="963100"/>
                  </a:lnTo>
                  <a:cubicBezTo>
                    <a:pt x="340198" y="973020"/>
                    <a:pt x="341132" y="982929"/>
                    <a:pt x="342080" y="992824"/>
                  </a:cubicBezTo>
                  <a:cubicBezTo>
                    <a:pt x="342498" y="997340"/>
                    <a:pt x="342749" y="997716"/>
                    <a:pt x="347682" y="998343"/>
                  </a:cubicBezTo>
                  <a:cubicBezTo>
                    <a:pt x="353744" y="999096"/>
                    <a:pt x="359889" y="999597"/>
                    <a:pt x="365951" y="1000266"/>
                  </a:cubicBezTo>
                  <a:cubicBezTo>
                    <a:pt x="370508" y="1000726"/>
                    <a:pt x="375065" y="1001437"/>
                    <a:pt x="379622" y="1001813"/>
                  </a:cubicBezTo>
                  <a:cubicBezTo>
                    <a:pt x="393084" y="1003025"/>
                    <a:pt x="406588" y="1004029"/>
                    <a:pt x="420050" y="1005283"/>
                  </a:cubicBezTo>
                  <a:cubicBezTo>
                    <a:pt x="434222" y="1006621"/>
                    <a:pt x="448437" y="1008168"/>
                    <a:pt x="462651" y="1009464"/>
                  </a:cubicBezTo>
                  <a:cubicBezTo>
                    <a:pt x="474065" y="1010551"/>
                    <a:pt x="485478" y="1011554"/>
                    <a:pt x="496933" y="1012557"/>
                  </a:cubicBezTo>
                  <a:lnTo>
                    <a:pt x="515203" y="1014271"/>
                  </a:lnTo>
                  <a:cubicBezTo>
                    <a:pt x="527745" y="1015400"/>
                    <a:pt x="540621" y="1016445"/>
                    <a:pt x="553289" y="1017616"/>
                  </a:cubicBezTo>
                  <a:cubicBezTo>
                    <a:pt x="564410" y="1018494"/>
                    <a:pt x="574903" y="1019790"/>
                    <a:pt x="585689" y="1020668"/>
                  </a:cubicBezTo>
                  <a:close/>
                  <a:moveTo>
                    <a:pt x="335976" y="986344"/>
                  </a:moveTo>
                  <a:cubicBezTo>
                    <a:pt x="337226" y="981047"/>
                    <a:pt x="337311" y="975541"/>
                    <a:pt x="336227" y="970207"/>
                  </a:cubicBezTo>
                  <a:cubicBezTo>
                    <a:pt x="334805" y="955742"/>
                    <a:pt x="333593" y="941235"/>
                    <a:pt x="332297" y="926769"/>
                  </a:cubicBezTo>
                  <a:cubicBezTo>
                    <a:pt x="331753" y="920916"/>
                    <a:pt x="331335" y="915063"/>
                    <a:pt x="330750" y="909210"/>
                  </a:cubicBezTo>
                  <a:cubicBezTo>
                    <a:pt x="329788" y="899846"/>
                    <a:pt x="328701" y="890481"/>
                    <a:pt x="327782" y="881074"/>
                  </a:cubicBezTo>
                  <a:cubicBezTo>
                    <a:pt x="326527" y="868532"/>
                    <a:pt x="325399" y="856199"/>
                    <a:pt x="324186" y="843782"/>
                  </a:cubicBezTo>
                  <a:cubicBezTo>
                    <a:pt x="322974" y="831366"/>
                    <a:pt x="321678" y="819952"/>
                    <a:pt x="320591" y="807996"/>
                  </a:cubicBezTo>
                  <a:cubicBezTo>
                    <a:pt x="319713" y="798882"/>
                    <a:pt x="319253" y="789684"/>
                    <a:pt x="318375" y="780570"/>
                  </a:cubicBezTo>
                  <a:cubicBezTo>
                    <a:pt x="317079" y="766607"/>
                    <a:pt x="315532" y="752643"/>
                    <a:pt x="314194" y="738763"/>
                  </a:cubicBezTo>
                  <a:cubicBezTo>
                    <a:pt x="311853" y="715130"/>
                    <a:pt x="309540" y="691438"/>
                    <a:pt x="307254" y="667691"/>
                  </a:cubicBezTo>
                  <a:cubicBezTo>
                    <a:pt x="305958" y="654229"/>
                    <a:pt x="304746" y="640767"/>
                    <a:pt x="303450" y="627306"/>
                  </a:cubicBezTo>
                  <a:cubicBezTo>
                    <a:pt x="303032" y="623125"/>
                    <a:pt x="302572" y="619153"/>
                    <a:pt x="301987" y="615140"/>
                  </a:cubicBezTo>
                  <a:cubicBezTo>
                    <a:pt x="301569" y="612130"/>
                    <a:pt x="300607" y="611210"/>
                    <a:pt x="297806" y="610625"/>
                  </a:cubicBezTo>
                  <a:cubicBezTo>
                    <a:pt x="296552" y="610374"/>
                    <a:pt x="295298" y="610374"/>
                    <a:pt x="294002" y="610206"/>
                  </a:cubicBezTo>
                  <a:cubicBezTo>
                    <a:pt x="281459" y="608409"/>
                    <a:pt x="269252" y="606653"/>
                    <a:pt x="256919" y="604772"/>
                  </a:cubicBezTo>
                  <a:cubicBezTo>
                    <a:pt x="243290" y="602723"/>
                    <a:pt x="229744" y="600591"/>
                    <a:pt x="216115" y="598375"/>
                  </a:cubicBezTo>
                  <a:cubicBezTo>
                    <a:pt x="201232" y="596159"/>
                    <a:pt x="186307" y="594194"/>
                    <a:pt x="171423" y="591979"/>
                  </a:cubicBezTo>
                  <a:cubicBezTo>
                    <a:pt x="158087" y="590014"/>
                    <a:pt x="144750" y="587798"/>
                    <a:pt x="131414" y="585875"/>
                  </a:cubicBezTo>
                  <a:cubicBezTo>
                    <a:pt x="127902" y="585331"/>
                    <a:pt x="124348" y="584746"/>
                    <a:pt x="120837" y="584328"/>
                  </a:cubicBezTo>
                  <a:cubicBezTo>
                    <a:pt x="119622" y="584019"/>
                    <a:pt x="118338" y="584140"/>
                    <a:pt x="117199" y="584662"/>
                  </a:cubicBezTo>
                  <a:cubicBezTo>
                    <a:pt x="115987" y="585624"/>
                    <a:pt x="117199" y="586962"/>
                    <a:pt x="117743" y="588007"/>
                  </a:cubicBezTo>
                  <a:cubicBezTo>
                    <a:pt x="119917" y="592188"/>
                    <a:pt x="122258" y="595992"/>
                    <a:pt x="124390" y="600047"/>
                  </a:cubicBezTo>
                  <a:cubicBezTo>
                    <a:pt x="127609" y="606109"/>
                    <a:pt x="130536" y="612339"/>
                    <a:pt x="133839" y="618359"/>
                  </a:cubicBezTo>
                  <a:cubicBezTo>
                    <a:pt x="141197" y="631779"/>
                    <a:pt x="148806" y="645074"/>
                    <a:pt x="156164" y="658494"/>
                  </a:cubicBezTo>
                  <a:cubicBezTo>
                    <a:pt x="163522" y="671914"/>
                    <a:pt x="171298" y="686253"/>
                    <a:pt x="178865" y="700301"/>
                  </a:cubicBezTo>
                  <a:cubicBezTo>
                    <a:pt x="188230" y="717525"/>
                    <a:pt x="197622" y="734750"/>
                    <a:pt x="207043" y="751974"/>
                  </a:cubicBezTo>
                  <a:cubicBezTo>
                    <a:pt x="212311" y="761590"/>
                    <a:pt x="217704" y="771122"/>
                    <a:pt x="222971" y="780737"/>
                  </a:cubicBezTo>
                  <a:cubicBezTo>
                    <a:pt x="229619" y="792820"/>
                    <a:pt x="236057" y="804944"/>
                    <a:pt x="242746" y="816984"/>
                  </a:cubicBezTo>
                  <a:cubicBezTo>
                    <a:pt x="252947" y="835505"/>
                    <a:pt x="263399" y="853942"/>
                    <a:pt x="273600" y="872504"/>
                  </a:cubicBezTo>
                  <a:cubicBezTo>
                    <a:pt x="283174" y="889896"/>
                    <a:pt x="292580" y="907413"/>
                    <a:pt x="302070" y="924930"/>
                  </a:cubicBezTo>
                  <a:cubicBezTo>
                    <a:pt x="310181" y="939939"/>
                    <a:pt x="318291" y="954989"/>
                    <a:pt x="326486" y="969956"/>
                  </a:cubicBezTo>
                  <a:cubicBezTo>
                    <a:pt x="329370" y="975391"/>
                    <a:pt x="332757" y="980784"/>
                    <a:pt x="335976" y="986344"/>
                  </a:cubicBezTo>
                  <a:close/>
                  <a:moveTo>
                    <a:pt x="593675" y="1012181"/>
                  </a:moveTo>
                  <a:cubicBezTo>
                    <a:pt x="593298" y="1008251"/>
                    <a:pt x="593047" y="1004447"/>
                    <a:pt x="592546" y="1000642"/>
                  </a:cubicBezTo>
                  <a:cubicBezTo>
                    <a:pt x="590664" y="986512"/>
                    <a:pt x="588616" y="972381"/>
                    <a:pt x="586693" y="958208"/>
                  </a:cubicBezTo>
                  <a:cubicBezTo>
                    <a:pt x="585439" y="948885"/>
                    <a:pt x="584477" y="939479"/>
                    <a:pt x="583181" y="930156"/>
                  </a:cubicBezTo>
                  <a:cubicBezTo>
                    <a:pt x="581174" y="915481"/>
                    <a:pt x="579000" y="900891"/>
                    <a:pt x="576868" y="886217"/>
                  </a:cubicBezTo>
                  <a:cubicBezTo>
                    <a:pt x="574192" y="866776"/>
                    <a:pt x="571726" y="847252"/>
                    <a:pt x="569176" y="827687"/>
                  </a:cubicBezTo>
                  <a:lnTo>
                    <a:pt x="566291" y="806449"/>
                  </a:lnTo>
                  <a:cubicBezTo>
                    <a:pt x="564481" y="792820"/>
                    <a:pt x="562666" y="779161"/>
                    <a:pt x="560856" y="765478"/>
                  </a:cubicBezTo>
                  <a:cubicBezTo>
                    <a:pt x="559518" y="755402"/>
                    <a:pt x="557930" y="745327"/>
                    <a:pt x="556675" y="735209"/>
                  </a:cubicBezTo>
                  <a:cubicBezTo>
                    <a:pt x="556542" y="731372"/>
                    <a:pt x="554021" y="728027"/>
                    <a:pt x="550362" y="726848"/>
                  </a:cubicBezTo>
                  <a:cubicBezTo>
                    <a:pt x="542001" y="723462"/>
                    <a:pt x="534058" y="719532"/>
                    <a:pt x="525947" y="715769"/>
                  </a:cubicBezTo>
                  <a:lnTo>
                    <a:pt x="483011" y="695618"/>
                  </a:lnTo>
                  <a:cubicBezTo>
                    <a:pt x="466623" y="687926"/>
                    <a:pt x="450193" y="680359"/>
                    <a:pt x="433804" y="672666"/>
                  </a:cubicBezTo>
                  <a:cubicBezTo>
                    <a:pt x="425443" y="668695"/>
                    <a:pt x="416747" y="664514"/>
                    <a:pt x="408218" y="660542"/>
                  </a:cubicBezTo>
                  <a:cubicBezTo>
                    <a:pt x="389238" y="651763"/>
                    <a:pt x="370216" y="643067"/>
                    <a:pt x="351235" y="634245"/>
                  </a:cubicBezTo>
                  <a:cubicBezTo>
                    <a:pt x="339237" y="628685"/>
                    <a:pt x="327280" y="622999"/>
                    <a:pt x="315281" y="617523"/>
                  </a:cubicBezTo>
                  <a:cubicBezTo>
                    <a:pt x="314362" y="617080"/>
                    <a:pt x="313412" y="616703"/>
                    <a:pt x="312438" y="616394"/>
                  </a:cubicBezTo>
                  <a:cubicBezTo>
                    <a:pt x="311971" y="616289"/>
                    <a:pt x="311482" y="616398"/>
                    <a:pt x="311101" y="616687"/>
                  </a:cubicBezTo>
                  <a:cubicBezTo>
                    <a:pt x="310869" y="617088"/>
                    <a:pt x="310869" y="617581"/>
                    <a:pt x="311101" y="617983"/>
                  </a:cubicBezTo>
                  <a:cubicBezTo>
                    <a:pt x="313943" y="622163"/>
                    <a:pt x="316870" y="626344"/>
                    <a:pt x="319838" y="630525"/>
                  </a:cubicBezTo>
                  <a:lnTo>
                    <a:pt x="349647" y="672332"/>
                  </a:lnTo>
                  <a:cubicBezTo>
                    <a:pt x="355416" y="680442"/>
                    <a:pt x="360976" y="688678"/>
                    <a:pt x="366746" y="696747"/>
                  </a:cubicBezTo>
                  <a:cubicBezTo>
                    <a:pt x="378285" y="712968"/>
                    <a:pt x="389865" y="729147"/>
                    <a:pt x="401487" y="745285"/>
                  </a:cubicBezTo>
                  <a:cubicBezTo>
                    <a:pt x="406964" y="752977"/>
                    <a:pt x="412357" y="760712"/>
                    <a:pt x="417834" y="768362"/>
                  </a:cubicBezTo>
                  <a:cubicBezTo>
                    <a:pt x="424189" y="777309"/>
                    <a:pt x="430627" y="786172"/>
                    <a:pt x="436982" y="795119"/>
                  </a:cubicBezTo>
                  <a:lnTo>
                    <a:pt x="454123" y="819492"/>
                  </a:lnTo>
                  <a:cubicBezTo>
                    <a:pt x="459307" y="826767"/>
                    <a:pt x="464574" y="833958"/>
                    <a:pt x="469675" y="841316"/>
                  </a:cubicBezTo>
                  <a:cubicBezTo>
                    <a:pt x="474775" y="848674"/>
                    <a:pt x="479583" y="856743"/>
                    <a:pt x="485227" y="863975"/>
                  </a:cubicBezTo>
                  <a:cubicBezTo>
                    <a:pt x="489909" y="869995"/>
                    <a:pt x="494048" y="876517"/>
                    <a:pt x="498605" y="882496"/>
                  </a:cubicBezTo>
                  <a:cubicBezTo>
                    <a:pt x="505796" y="892070"/>
                    <a:pt x="512694" y="901852"/>
                    <a:pt x="519509" y="911761"/>
                  </a:cubicBezTo>
                  <a:cubicBezTo>
                    <a:pt x="528372" y="924303"/>
                    <a:pt x="537151" y="936845"/>
                    <a:pt x="546015" y="949387"/>
                  </a:cubicBezTo>
                  <a:cubicBezTo>
                    <a:pt x="553832" y="960382"/>
                    <a:pt x="561734" y="971336"/>
                    <a:pt x="569552" y="982373"/>
                  </a:cubicBezTo>
                  <a:cubicBezTo>
                    <a:pt x="574109" y="988811"/>
                    <a:pt x="578540" y="995375"/>
                    <a:pt x="583139" y="1001771"/>
                  </a:cubicBezTo>
                  <a:cubicBezTo>
                    <a:pt x="585940" y="1005701"/>
                    <a:pt x="588909" y="1009547"/>
                    <a:pt x="591877" y="1013352"/>
                  </a:cubicBezTo>
                  <a:cubicBezTo>
                    <a:pt x="591877" y="1013561"/>
                    <a:pt x="592755" y="1013352"/>
                    <a:pt x="593173" y="1013352"/>
                  </a:cubicBezTo>
                  <a:cubicBezTo>
                    <a:pt x="593591" y="1013352"/>
                    <a:pt x="593675" y="1012307"/>
                    <a:pt x="593675" y="1012181"/>
                  </a:cubicBezTo>
                  <a:close/>
                  <a:moveTo>
                    <a:pt x="563574" y="731321"/>
                  </a:moveTo>
                  <a:cubicBezTo>
                    <a:pt x="563239" y="731781"/>
                    <a:pt x="562737" y="732199"/>
                    <a:pt x="562779" y="732576"/>
                  </a:cubicBezTo>
                  <a:cubicBezTo>
                    <a:pt x="562875" y="733324"/>
                    <a:pt x="563118" y="734051"/>
                    <a:pt x="563490" y="734708"/>
                  </a:cubicBezTo>
                  <a:cubicBezTo>
                    <a:pt x="567671" y="742275"/>
                    <a:pt x="571851" y="749842"/>
                    <a:pt x="576032" y="757451"/>
                  </a:cubicBezTo>
                  <a:cubicBezTo>
                    <a:pt x="583390" y="771164"/>
                    <a:pt x="590623" y="784918"/>
                    <a:pt x="597981" y="798589"/>
                  </a:cubicBezTo>
                  <a:lnTo>
                    <a:pt x="640917" y="878022"/>
                  </a:lnTo>
                  <a:cubicBezTo>
                    <a:pt x="654128" y="902492"/>
                    <a:pt x="667326" y="926949"/>
                    <a:pt x="680508" y="951394"/>
                  </a:cubicBezTo>
                  <a:cubicBezTo>
                    <a:pt x="690178" y="969316"/>
                    <a:pt x="699852" y="987264"/>
                    <a:pt x="709522" y="1005241"/>
                  </a:cubicBezTo>
                  <a:cubicBezTo>
                    <a:pt x="710237" y="1006600"/>
                    <a:pt x="711031" y="1007913"/>
                    <a:pt x="711905" y="1009171"/>
                  </a:cubicBezTo>
                  <a:cubicBezTo>
                    <a:pt x="712218" y="1009531"/>
                    <a:pt x="712683" y="1009731"/>
                    <a:pt x="713159" y="1009715"/>
                  </a:cubicBezTo>
                  <a:cubicBezTo>
                    <a:pt x="713598" y="1009522"/>
                    <a:pt x="713954" y="1009184"/>
                    <a:pt x="714163" y="1008753"/>
                  </a:cubicBezTo>
                  <a:cubicBezTo>
                    <a:pt x="714422" y="1008314"/>
                    <a:pt x="714606" y="1007833"/>
                    <a:pt x="714706" y="1007332"/>
                  </a:cubicBezTo>
                  <a:lnTo>
                    <a:pt x="729506" y="962264"/>
                  </a:lnTo>
                  <a:cubicBezTo>
                    <a:pt x="733018" y="951645"/>
                    <a:pt x="736488" y="940984"/>
                    <a:pt x="740041" y="930365"/>
                  </a:cubicBezTo>
                  <a:cubicBezTo>
                    <a:pt x="743595" y="919746"/>
                    <a:pt x="747441" y="908667"/>
                    <a:pt x="750995" y="897755"/>
                  </a:cubicBezTo>
                  <a:cubicBezTo>
                    <a:pt x="756179" y="882036"/>
                    <a:pt x="761154" y="866233"/>
                    <a:pt x="766338" y="850472"/>
                  </a:cubicBezTo>
                  <a:cubicBezTo>
                    <a:pt x="772191" y="832578"/>
                    <a:pt x="778169" y="814685"/>
                    <a:pt x="784106" y="796749"/>
                  </a:cubicBezTo>
                  <a:cubicBezTo>
                    <a:pt x="784624" y="795324"/>
                    <a:pt x="784950" y="793831"/>
                    <a:pt x="785067" y="792318"/>
                  </a:cubicBezTo>
                  <a:cubicBezTo>
                    <a:pt x="784980" y="791340"/>
                    <a:pt x="784440" y="790458"/>
                    <a:pt x="783604" y="789935"/>
                  </a:cubicBezTo>
                  <a:cubicBezTo>
                    <a:pt x="782459" y="789404"/>
                    <a:pt x="781250" y="789024"/>
                    <a:pt x="780009" y="788806"/>
                  </a:cubicBezTo>
                  <a:cubicBezTo>
                    <a:pt x="763507" y="784375"/>
                    <a:pt x="747010" y="779972"/>
                    <a:pt x="730509" y="775595"/>
                  </a:cubicBezTo>
                  <a:lnTo>
                    <a:pt x="695767" y="766523"/>
                  </a:lnTo>
                  <a:lnTo>
                    <a:pt x="663994" y="758162"/>
                  </a:lnTo>
                  <a:cubicBezTo>
                    <a:pt x="655633" y="755988"/>
                    <a:pt x="647271" y="753981"/>
                    <a:pt x="638910" y="751640"/>
                  </a:cubicBezTo>
                  <a:cubicBezTo>
                    <a:pt x="627580" y="748546"/>
                    <a:pt x="616334" y="745285"/>
                    <a:pt x="605004" y="742233"/>
                  </a:cubicBezTo>
                  <a:cubicBezTo>
                    <a:pt x="592002" y="738763"/>
                    <a:pt x="578917" y="735419"/>
                    <a:pt x="565873" y="732032"/>
                  </a:cubicBezTo>
                  <a:close/>
                  <a:moveTo>
                    <a:pt x="406463" y="1192453"/>
                  </a:moveTo>
                  <a:cubicBezTo>
                    <a:pt x="407006" y="1194585"/>
                    <a:pt x="407131" y="1195296"/>
                    <a:pt x="407382" y="1195965"/>
                  </a:cubicBezTo>
                  <a:cubicBezTo>
                    <a:pt x="410936" y="1204326"/>
                    <a:pt x="414573" y="1212688"/>
                    <a:pt x="418085" y="1221342"/>
                  </a:cubicBezTo>
                  <a:cubicBezTo>
                    <a:pt x="422266" y="1231250"/>
                    <a:pt x="426070" y="1241242"/>
                    <a:pt x="430167" y="1251108"/>
                  </a:cubicBezTo>
                  <a:cubicBezTo>
                    <a:pt x="435477" y="1264069"/>
                    <a:pt x="440953" y="1276987"/>
                    <a:pt x="446346" y="1289905"/>
                  </a:cubicBezTo>
                  <a:cubicBezTo>
                    <a:pt x="449273" y="1296971"/>
                    <a:pt x="452241" y="1304036"/>
                    <a:pt x="455126" y="1311101"/>
                  </a:cubicBezTo>
                  <a:cubicBezTo>
                    <a:pt x="458638" y="1319463"/>
                    <a:pt x="462150" y="1328075"/>
                    <a:pt x="465578" y="1336562"/>
                  </a:cubicBezTo>
                  <a:cubicBezTo>
                    <a:pt x="469758" y="1346721"/>
                    <a:pt x="473646" y="1356964"/>
                    <a:pt x="477827" y="1367081"/>
                  </a:cubicBezTo>
                  <a:cubicBezTo>
                    <a:pt x="483764" y="1381421"/>
                    <a:pt x="489951" y="1395677"/>
                    <a:pt x="495930" y="1410017"/>
                  </a:cubicBezTo>
                  <a:cubicBezTo>
                    <a:pt x="501908" y="1424357"/>
                    <a:pt x="508137" y="1439282"/>
                    <a:pt x="514116" y="1453789"/>
                  </a:cubicBezTo>
                  <a:cubicBezTo>
                    <a:pt x="517586" y="1462150"/>
                    <a:pt x="520679" y="1470930"/>
                    <a:pt x="524149" y="1479417"/>
                  </a:cubicBezTo>
                  <a:cubicBezTo>
                    <a:pt x="528623" y="1490245"/>
                    <a:pt x="533305" y="1500989"/>
                    <a:pt x="537904" y="1511734"/>
                  </a:cubicBezTo>
                  <a:cubicBezTo>
                    <a:pt x="538615" y="1513376"/>
                    <a:pt x="539409" y="1514982"/>
                    <a:pt x="540287" y="1516541"/>
                  </a:cubicBezTo>
                  <a:cubicBezTo>
                    <a:pt x="540580" y="1516943"/>
                    <a:pt x="541044" y="1517189"/>
                    <a:pt x="541541" y="1517210"/>
                  </a:cubicBezTo>
                  <a:cubicBezTo>
                    <a:pt x="542030" y="1517160"/>
                    <a:pt x="542461" y="1516880"/>
                    <a:pt x="542712" y="1516458"/>
                  </a:cubicBezTo>
                  <a:cubicBezTo>
                    <a:pt x="545555" y="1509350"/>
                    <a:pt x="548439" y="1502285"/>
                    <a:pt x="551073" y="1495136"/>
                  </a:cubicBezTo>
                  <a:cubicBezTo>
                    <a:pt x="554627" y="1485311"/>
                    <a:pt x="557930" y="1475403"/>
                    <a:pt x="561400" y="1465537"/>
                  </a:cubicBezTo>
                  <a:cubicBezTo>
                    <a:pt x="562403" y="1462694"/>
                    <a:pt x="563783" y="1459935"/>
                    <a:pt x="564828" y="1457175"/>
                  </a:cubicBezTo>
                  <a:cubicBezTo>
                    <a:pt x="565873" y="1454416"/>
                    <a:pt x="566751" y="1450821"/>
                    <a:pt x="567921" y="1447727"/>
                  </a:cubicBezTo>
                  <a:cubicBezTo>
                    <a:pt x="575154" y="1428119"/>
                    <a:pt x="582512" y="1408554"/>
                    <a:pt x="589661" y="1388904"/>
                  </a:cubicBezTo>
                  <a:cubicBezTo>
                    <a:pt x="595849" y="1371889"/>
                    <a:pt x="601869" y="1354832"/>
                    <a:pt x="607931" y="1337774"/>
                  </a:cubicBezTo>
                  <a:cubicBezTo>
                    <a:pt x="608474" y="1336353"/>
                    <a:pt x="608851" y="1334890"/>
                    <a:pt x="609310" y="1333594"/>
                  </a:cubicBezTo>
                  <a:cubicBezTo>
                    <a:pt x="610360" y="1331152"/>
                    <a:pt x="609361" y="1328313"/>
                    <a:pt x="607011" y="1327072"/>
                  </a:cubicBezTo>
                  <a:cubicBezTo>
                    <a:pt x="601242" y="1323351"/>
                    <a:pt x="595598" y="1319421"/>
                    <a:pt x="589870" y="1315533"/>
                  </a:cubicBezTo>
                  <a:lnTo>
                    <a:pt x="549401" y="1288024"/>
                  </a:lnTo>
                  <a:cubicBezTo>
                    <a:pt x="540329" y="1281878"/>
                    <a:pt x="531215" y="1275816"/>
                    <a:pt x="522143" y="1269713"/>
                  </a:cubicBezTo>
                  <a:cubicBezTo>
                    <a:pt x="512402" y="1263149"/>
                    <a:pt x="502702" y="1256543"/>
                    <a:pt x="492878" y="1250021"/>
                  </a:cubicBezTo>
                  <a:cubicBezTo>
                    <a:pt x="484516" y="1244461"/>
                    <a:pt x="476155" y="1238984"/>
                    <a:pt x="468086" y="1233299"/>
                  </a:cubicBezTo>
                  <a:lnTo>
                    <a:pt x="455544" y="1224728"/>
                  </a:lnTo>
                  <a:cubicBezTo>
                    <a:pt x="445636" y="1218039"/>
                    <a:pt x="435769" y="1211225"/>
                    <a:pt x="425777" y="1204619"/>
                  </a:cubicBezTo>
                  <a:cubicBezTo>
                    <a:pt x="419757" y="1200605"/>
                    <a:pt x="413653" y="1196926"/>
                    <a:pt x="406463" y="1192453"/>
                  </a:cubicBezTo>
                  <a:close/>
                  <a:moveTo>
                    <a:pt x="889961" y="325793"/>
                  </a:moveTo>
                  <a:cubicBezTo>
                    <a:pt x="884861" y="327173"/>
                    <a:pt x="880931" y="328134"/>
                    <a:pt x="877085" y="329347"/>
                  </a:cubicBezTo>
                  <a:cubicBezTo>
                    <a:pt x="867093" y="332399"/>
                    <a:pt x="857143" y="335618"/>
                    <a:pt x="847151" y="338628"/>
                  </a:cubicBezTo>
                  <a:cubicBezTo>
                    <a:pt x="841256" y="340426"/>
                    <a:pt x="835319" y="341889"/>
                    <a:pt x="829466" y="343603"/>
                  </a:cubicBezTo>
                  <a:lnTo>
                    <a:pt x="794348" y="353846"/>
                  </a:lnTo>
                  <a:lnTo>
                    <a:pt x="754005" y="365677"/>
                  </a:lnTo>
                  <a:cubicBezTo>
                    <a:pt x="747399" y="367642"/>
                    <a:pt x="740877" y="369858"/>
                    <a:pt x="734314" y="371781"/>
                  </a:cubicBezTo>
                  <a:cubicBezTo>
                    <a:pt x="716922" y="376923"/>
                    <a:pt x="699530" y="381940"/>
                    <a:pt x="682180" y="387040"/>
                  </a:cubicBezTo>
                  <a:lnTo>
                    <a:pt x="636736" y="400461"/>
                  </a:lnTo>
                  <a:cubicBezTo>
                    <a:pt x="630632" y="402258"/>
                    <a:pt x="624528" y="404014"/>
                    <a:pt x="618424" y="405895"/>
                  </a:cubicBezTo>
                  <a:cubicBezTo>
                    <a:pt x="617822" y="406219"/>
                    <a:pt x="617358" y="406755"/>
                    <a:pt x="617128" y="407400"/>
                  </a:cubicBezTo>
                  <a:cubicBezTo>
                    <a:pt x="617128" y="407400"/>
                    <a:pt x="617588" y="408278"/>
                    <a:pt x="617964" y="408529"/>
                  </a:cubicBezTo>
                  <a:lnTo>
                    <a:pt x="631301" y="417142"/>
                  </a:lnTo>
                  <a:cubicBezTo>
                    <a:pt x="641836" y="423831"/>
                    <a:pt x="652204" y="430562"/>
                    <a:pt x="662949" y="437209"/>
                  </a:cubicBezTo>
                  <a:cubicBezTo>
                    <a:pt x="670056" y="441682"/>
                    <a:pt x="677289" y="445988"/>
                    <a:pt x="684438" y="450462"/>
                  </a:cubicBezTo>
                  <a:cubicBezTo>
                    <a:pt x="703054" y="462084"/>
                    <a:pt x="721633" y="473748"/>
                    <a:pt x="740166" y="485454"/>
                  </a:cubicBezTo>
                  <a:lnTo>
                    <a:pt x="769222" y="503808"/>
                  </a:lnTo>
                  <a:cubicBezTo>
                    <a:pt x="773988" y="506776"/>
                    <a:pt x="778713" y="509828"/>
                    <a:pt x="783562" y="512629"/>
                  </a:cubicBezTo>
                  <a:cubicBezTo>
                    <a:pt x="787492" y="514886"/>
                    <a:pt x="788997" y="516224"/>
                    <a:pt x="791924" y="510580"/>
                  </a:cubicBezTo>
                  <a:cubicBezTo>
                    <a:pt x="796104" y="502219"/>
                    <a:pt x="800703" y="494485"/>
                    <a:pt x="805009" y="486374"/>
                  </a:cubicBezTo>
                  <a:cubicBezTo>
                    <a:pt x="813371" y="470876"/>
                    <a:pt x="821636" y="455341"/>
                    <a:pt x="829801" y="439759"/>
                  </a:cubicBezTo>
                  <a:cubicBezTo>
                    <a:pt x="839040" y="422451"/>
                    <a:pt x="848363" y="405185"/>
                    <a:pt x="857603" y="387877"/>
                  </a:cubicBezTo>
                  <a:cubicBezTo>
                    <a:pt x="863121" y="377508"/>
                    <a:pt x="868431" y="366973"/>
                    <a:pt x="873949" y="356730"/>
                  </a:cubicBezTo>
                  <a:cubicBezTo>
                    <a:pt x="878882" y="347491"/>
                    <a:pt x="883899" y="338335"/>
                    <a:pt x="888874" y="329138"/>
                  </a:cubicBezTo>
                  <a:cubicBezTo>
                    <a:pt x="889301" y="328045"/>
                    <a:pt x="889664" y="326928"/>
                    <a:pt x="889961" y="325793"/>
                  </a:cubicBezTo>
                  <a:close/>
                  <a:moveTo>
                    <a:pt x="1008066" y="600925"/>
                  </a:moveTo>
                  <a:cubicBezTo>
                    <a:pt x="1007606" y="600089"/>
                    <a:pt x="1007397" y="599211"/>
                    <a:pt x="1006854" y="598877"/>
                  </a:cubicBezTo>
                  <a:cubicBezTo>
                    <a:pt x="1004897" y="597698"/>
                    <a:pt x="1002840" y="596690"/>
                    <a:pt x="1000708" y="595867"/>
                  </a:cubicBezTo>
                  <a:lnTo>
                    <a:pt x="965465" y="583325"/>
                  </a:lnTo>
                  <a:lnTo>
                    <a:pt x="914377" y="565013"/>
                  </a:lnTo>
                  <a:lnTo>
                    <a:pt x="869016" y="548876"/>
                  </a:lnTo>
                  <a:lnTo>
                    <a:pt x="822150" y="532153"/>
                  </a:lnTo>
                  <a:lnTo>
                    <a:pt x="796272" y="522788"/>
                  </a:lnTo>
                  <a:cubicBezTo>
                    <a:pt x="795636" y="522462"/>
                    <a:pt x="794854" y="522713"/>
                    <a:pt x="794528" y="523348"/>
                  </a:cubicBezTo>
                  <a:cubicBezTo>
                    <a:pt x="794378" y="523641"/>
                    <a:pt x="794344" y="523979"/>
                    <a:pt x="794432" y="524293"/>
                  </a:cubicBezTo>
                  <a:cubicBezTo>
                    <a:pt x="795477" y="527429"/>
                    <a:pt x="796481" y="530606"/>
                    <a:pt x="797651" y="533700"/>
                  </a:cubicBezTo>
                  <a:cubicBezTo>
                    <a:pt x="801372" y="543441"/>
                    <a:pt x="805218" y="553182"/>
                    <a:pt x="808856" y="562964"/>
                  </a:cubicBezTo>
                  <a:cubicBezTo>
                    <a:pt x="814625" y="578475"/>
                    <a:pt x="820227" y="594069"/>
                    <a:pt x="826038" y="609579"/>
                  </a:cubicBezTo>
                  <a:cubicBezTo>
                    <a:pt x="830219" y="620784"/>
                    <a:pt x="834650" y="631904"/>
                    <a:pt x="838873" y="643025"/>
                  </a:cubicBezTo>
                  <a:cubicBezTo>
                    <a:pt x="844350" y="657574"/>
                    <a:pt x="849701" y="672290"/>
                    <a:pt x="855220" y="686713"/>
                  </a:cubicBezTo>
                  <a:cubicBezTo>
                    <a:pt x="859400" y="697458"/>
                    <a:pt x="863581" y="708119"/>
                    <a:pt x="867762" y="718821"/>
                  </a:cubicBezTo>
                  <a:cubicBezTo>
                    <a:pt x="871482" y="728604"/>
                    <a:pt x="875078" y="738387"/>
                    <a:pt x="878757" y="748086"/>
                  </a:cubicBezTo>
                  <a:cubicBezTo>
                    <a:pt x="879581" y="750222"/>
                    <a:pt x="880513" y="752317"/>
                    <a:pt x="881558" y="754357"/>
                  </a:cubicBezTo>
                  <a:cubicBezTo>
                    <a:pt x="881968" y="755160"/>
                    <a:pt x="882954" y="755473"/>
                    <a:pt x="883753" y="755059"/>
                  </a:cubicBezTo>
                  <a:cubicBezTo>
                    <a:pt x="883899" y="754988"/>
                    <a:pt x="884033" y="754888"/>
                    <a:pt x="884150" y="754775"/>
                  </a:cubicBezTo>
                  <a:cubicBezTo>
                    <a:pt x="884957" y="754136"/>
                    <a:pt x="885684" y="753408"/>
                    <a:pt x="886324" y="752601"/>
                  </a:cubicBezTo>
                  <a:lnTo>
                    <a:pt x="904134" y="730653"/>
                  </a:lnTo>
                  <a:lnTo>
                    <a:pt x="926124" y="703227"/>
                  </a:lnTo>
                  <a:cubicBezTo>
                    <a:pt x="936158" y="690685"/>
                    <a:pt x="946150" y="678143"/>
                    <a:pt x="956267" y="665601"/>
                  </a:cubicBezTo>
                  <a:cubicBezTo>
                    <a:pt x="968809" y="650132"/>
                    <a:pt x="981351" y="634747"/>
                    <a:pt x="993894" y="619279"/>
                  </a:cubicBezTo>
                  <a:cubicBezTo>
                    <a:pt x="998074" y="614149"/>
                    <a:pt x="1002255" y="608994"/>
                    <a:pt x="1006436" y="603810"/>
                  </a:cubicBezTo>
                  <a:cubicBezTo>
                    <a:pt x="1007046" y="602844"/>
                    <a:pt x="1007594" y="601841"/>
                    <a:pt x="1008066" y="600800"/>
                  </a:cubicBezTo>
                  <a:close/>
                  <a:moveTo>
                    <a:pt x="459265" y="410285"/>
                  </a:moveTo>
                  <a:lnTo>
                    <a:pt x="459265" y="410285"/>
                  </a:lnTo>
                  <a:lnTo>
                    <a:pt x="488530" y="409324"/>
                  </a:lnTo>
                  <a:cubicBezTo>
                    <a:pt x="494383" y="409324"/>
                    <a:pt x="500278" y="409073"/>
                    <a:pt x="506131" y="408822"/>
                  </a:cubicBezTo>
                  <a:cubicBezTo>
                    <a:pt x="530074" y="407902"/>
                    <a:pt x="554029" y="406941"/>
                    <a:pt x="577997" y="405937"/>
                  </a:cubicBezTo>
                  <a:cubicBezTo>
                    <a:pt x="585606" y="405603"/>
                    <a:pt x="593256" y="405143"/>
                    <a:pt x="600907" y="404683"/>
                  </a:cubicBezTo>
                  <a:cubicBezTo>
                    <a:pt x="601375" y="404590"/>
                    <a:pt x="601756" y="404255"/>
                    <a:pt x="601911" y="403805"/>
                  </a:cubicBezTo>
                  <a:cubicBezTo>
                    <a:pt x="601965" y="403333"/>
                    <a:pt x="601814" y="402859"/>
                    <a:pt x="601492" y="402509"/>
                  </a:cubicBezTo>
                  <a:cubicBezTo>
                    <a:pt x="597814" y="399750"/>
                    <a:pt x="594093" y="397116"/>
                    <a:pt x="590414" y="394148"/>
                  </a:cubicBezTo>
                  <a:cubicBezTo>
                    <a:pt x="574025" y="381982"/>
                    <a:pt x="557720" y="369774"/>
                    <a:pt x="541332" y="357650"/>
                  </a:cubicBezTo>
                  <a:cubicBezTo>
                    <a:pt x="532971" y="351463"/>
                    <a:pt x="524317" y="345526"/>
                    <a:pt x="515872" y="339380"/>
                  </a:cubicBezTo>
                  <a:cubicBezTo>
                    <a:pt x="511147" y="335952"/>
                    <a:pt x="506590" y="332231"/>
                    <a:pt x="501866" y="328761"/>
                  </a:cubicBezTo>
                  <a:cubicBezTo>
                    <a:pt x="490160" y="320149"/>
                    <a:pt x="478425" y="311565"/>
                    <a:pt x="466665" y="303008"/>
                  </a:cubicBezTo>
                  <a:cubicBezTo>
                    <a:pt x="455515" y="294647"/>
                    <a:pt x="444202" y="286397"/>
                    <a:pt x="432717" y="278259"/>
                  </a:cubicBezTo>
                  <a:cubicBezTo>
                    <a:pt x="426530" y="273785"/>
                    <a:pt x="426112" y="273451"/>
                    <a:pt x="421179" y="279722"/>
                  </a:cubicBezTo>
                  <a:cubicBezTo>
                    <a:pt x="409514" y="294563"/>
                    <a:pt x="397767" y="309279"/>
                    <a:pt x="386061" y="324079"/>
                  </a:cubicBezTo>
                  <a:cubicBezTo>
                    <a:pt x="375302" y="337680"/>
                    <a:pt x="364586" y="351282"/>
                    <a:pt x="353911" y="364883"/>
                  </a:cubicBezTo>
                  <a:cubicBezTo>
                    <a:pt x="351403" y="368102"/>
                    <a:pt x="348852" y="371279"/>
                    <a:pt x="346344" y="374457"/>
                  </a:cubicBezTo>
                  <a:cubicBezTo>
                    <a:pt x="337648" y="385494"/>
                    <a:pt x="328994" y="396489"/>
                    <a:pt x="320424" y="407610"/>
                  </a:cubicBezTo>
                  <a:cubicBezTo>
                    <a:pt x="318793" y="409700"/>
                    <a:pt x="315908" y="411247"/>
                    <a:pt x="316661" y="414633"/>
                  </a:cubicBezTo>
                  <a:cubicBezTo>
                    <a:pt x="319142" y="414972"/>
                    <a:pt x="321641" y="415167"/>
                    <a:pt x="324144" y="415218"/>
                  </a:cubicBezTo>
                  <a:cubicBezTo>
                    <a:pt x="345842" y="414508"/>
                    <a:pt x="367498" y="413672"/>
                    <a:pt x="389154" y="412877"/>
                  </a:cubicBezTo>
                  <a:close/>
                  <a:moveTo>
                    <a:pt x="547269" y="1522603"/>
                  </a:moveTo>
                  <a:cubicBezTo>
                    <a:pt x="547770" y="1522645"/>
                    <a:pt x="548272" y="1522645"/>
                    <a:pt x="548774" y="1522603"/>
                  </a:cubicBezTo>
                  <a:cubicBezTo>
                    <a:pt x="560438" y="1521391"/>
                    <a:pt x="572102" y="1520053"/>
                    <a:pt x="583766" y="1518966"/>
                  </a:cubicBezTo>
                  <a:cubicBezTo>
                    <a:pt x="589828" y="1518381"/>
                    <a:pt x="595890" y="1517586"/>
                    <a:pt x="601952" y="1516918"/>
                  </a:cubicBezTo>
                  <a:cubicBezTo>
                    <a:pt x="617881" y="1515078"/>
                    <a:pt x="633893" y="1513657"/>
                    <a:pt x="649863" y="1512068"/>
                  </a:cubicBezTo>
                  <a:lnTo>
                    <a:pt x="703125" y="1506758"/>
                  </a:lnTo>
                  <a:lnTo>
                    <a:pt x="744933" y="1502578"/>
                  </a:lnTo>
                  <a:cubicBezTo>
                    <a:pt x="749113" y="1502160"/>
                    <a:pt x="753001" y="1501491"/>
                    <a:pt x="757057" y="1500822"/>
                  </a:cubicBezTo>
                  <a:cubicBezTo>
                    <a:pt x="758210" y="1500747"/>
                    <a:pt x="759080" y="1499747"/>
                    <a:pt x="759005" y="1498598"/>
                  </a:cubicBezTo>
                  <a:cubicBezTo>
                    <a:pt x="758976" y="1498155"/>
                    <a:pt x="758804" y="1497732"/>
                    <a:pt x="758520" y="1497394"/>
                  </a:cubicBezTo>
                  <a:cubicBezTo>
                    <a:pt x="757475" y="1495930"/>
                    <a:pt x="756304" y="1494551"/>
                    <a:pt x="755133" y="1493213"/>
                  </a:cubicBezTo>
                  <a:lnTo>
                    <a:pt x="742591" y="1478873"/>
                  </a:lnTo>
                  <a:lnTo>
                    <a:pt x="698778" y="1428705"/>
                  </a:lnTo>
                  <a:cubicBezTo>
                    <a:pt x="689860" y="1418587"/>
                    <a:pt x="680938" y="1408458"/>
                    <a:pt x="672021" y="1398311"/>
                  </a:cubicBezTo>
                  <a:lnTo>
                    <a:pt x="646937" y="1369590"/>
                  </a:lnTo>
                  <a:cubicBezTo>
                    <a:pt x="640248" y="1361897"/>
                    <a:pt x="633600" y="1354163"/>
                    <a:pt x="626869" y="1346512"/>
                  </a:cubicBezTo>
                  <a:cubicBezTo>
                    <a:pt x="623483" y="1342708"/>
                    <a:pt x="620013" y="1338987"/>
                    <a:pt x="616501" y="1335266"/>
                  </a:cubicBezTo>
                  <a:cubicBezTo>
                    <a:pt x="614745" y="1333385"/>
                    <a:pt x="613826" y="1333594"/>
                    <a:pt x="612655" y="1336060"/>
                  </a:cubicBezTo>
                  <a:cubicBezTo>
                    <a:pt x="611902" y="1337691"/>
                    <a:pt x="611192" y="1339321"/>
                    <a:pt x="610565" y="1340993"/>
                  </a:cubicBezTo>
                  <a:cubicBezTo>
                    <a:pt x="606384" y="1351738"/>
                    <a:pt x="602454" y="1362441"/>
                    <a:pt x="598608" y="1373227"/>
                  </a:cubicBezTo>
                  <a:cubicBezTo>
                    <a:pt x="592462" y="1390284"/>
                    <a:pt x="586526" y="1407341"/>
                    <a:pt x="580464" y="1424399"/>
                  </a:cubicBezTo>
                  <a:cubicBezTo>
                    <a:pt x="574891" y="1440005"/>
                    <a:pt x="569314" y="1455587"/>
                    <a:pt x="563741" y="1471139"/>
                  </a:cubicBezTo>
                  <a:cubicBezTo>
                    <a:pt x="558139" y="1486440"/>
                    <a:pt x="552453" y="1501742"/>
                    <a:pt x="547018" y="1517127"/>
                  </a:cubicBezTo>
                  <a:cubicBezTo>
                    <a:pt x="546642" y="1518088"/>
                    <a:pt x="546265" y="1519050"/>
                    <a:pt x="545973" y="1520011"/>
                  </a:cubicBezTo>
                  <a:cubicBezTo>
                    <a:pt x="545538" y="1520931"/>
                    <a:pt x="545927" y="1522026"/>
                    <a:pt x="546846" y="1522461"/>
                  </a:cubicBezTo>
                  <a:cubicBezTo>
                    <a:pt x="546980" y="1522528"/>
                    <a:pt x="547122" y="1522574"/>
                    <a:pt x="547269" y="1522603"/>
                  </a:cubicBezTo>
                  <a:close/>
                  <a:moveTo>
                    <a:pt x="617630" y="402718"/>
                  </a:moveTo>
                  <a:cubicBezTo>
                    <a:pt x="618508" y="402509"/>
                    <a:pt x="619511" y="402300"/>
                    <a:pt x="620473" y="402007"/>
                  </a:cubicBezTo>
                  <a:lnTo>
                    <a:pt x="662907" y="389465"/>
                  </a:lnTo>
                  <a:cubicBezTo>
                    <a:pt x="682418" y="383612"/>
                    <a:pt x="701926" y="377787"/>
                    <a:pt x="721437" y="371990"/>
                  </a:cubicBezTo>
                  <a:cubicBezTo>
                    <a:pt x="743887" y="365343"/>
                    <a:pt x="766421" y="358863"/>
                    <a:pt x="788914" y="352257"/>
                  </a:cubicBezTo>
                  <a:cubicBezTo>
                    <a:pt x="801874" y="348494"/>
                    <a:pt x="814834" y="344676"/>
                    <a:pt x="827794" y="340802"/>
                  </a:cubicBezTo>
                  <a:cubicBezTo>
                    <a:pt x="844893" y="335743"/>
                    <a:pt x="861992" y="330601"/>
                    <a:pt x="879091" y="325501"/>
                  </a:cubicBezTo>
                  <a:cubicBezTo>
                    <a:pt x="881516" y="324748"/>
                    <a:pt x="883983" y="324205"/>
                    <a:pt x="886408" y="323368"/>
                  </a:cubicBezTo>
                  <a:cubicBezTo>
                    <a:pt x="887089" y="323094"/>
                    <a:pt x="887591" y="322498"/>
                    <a:pt x="887745" y="321780"/>
                  </a:cubicBezTo>
                  <a:cubicBezTo>
                    <a:pt x="887670" y="321048"/>
                    <a:pt x="887269" y="320389"/>
                    <a:pt x="886658" y="319982"/>
                  </a:cubicBezTo>
                  <a:cubicBezTo>
                    <a:pt x="877879" y="314798"/>
                    <a:pt x="869058" y="309697"/>
                    <a:pt x="860236" y="304597"/>
                  </a:cubicBezTo>
                  <a:cubicBezTo>
                    <a:pt x="853589" y="300793"/>
                    <a:pt x="846900" y="297114"/>
                    <a:pt x="840336" y="293225"/>
                  </a:cubicBezTo>
                  <a:cubicBezTo>
                    <a:pt x="828881" y="286536"/>
                    <a:pt x="817510" y="279722"/>
                    <a:pt x="806096" y="273033"/>
                  </a:cubicBezTo>
                  <a:cubicBezTo>
                    <a:pt x="790711" y="263961"/>
                    <a:pt x="775284" y="255014"/>
                    <a:pt x="759899" y="245984"/>
                  </a:cubicBezTo>
                  <a:cubicBezTo>
                    <a:pt x="752876" y="241803"/>
                    <a:pt x="745894" y="237622"/>
                    <a:pt x="738996" y="233441"/>
                  </a:cubicBezTo>
                  <a:cubicBezTo>
                    <a:pt x="735693" y="231518"/>
                    <a:pt x="732265" y="229762"/>
                    <a:pt x="728920" y="227965"/>
                  </a:cubicBezTo>
                  <a:cubicBezTo>
                    <a:pt x="727771" y="227256"/>
                    <a:pt x="726266" y="227568"/>
                    <a:pt x="725492" y="228675"/>
                  </a:cubicBezTo>
                  <a:cubicBezTo>
                    <a:pt x="724698" y="229637"/>
                    <a:pt x="723987" y="230724"/>
                    <a:pt x="723276" y="231769"/>
                  </a:cubicBezTo>
                  <a:cubicBezTo>
                    <a:pt x="715446" y="244005"/>
                    <a:pt x="707641" y="256254"/>
                    <a:pt x="699864" y="268518"/>
                  </a:cubicBezTo>
                  <a:cubicBezTo>
                    <a:pt x="691503" y="281854"/>
                    <a:pt x="683142" y="295316"/>
                    <a:pt x="674780" y="308610"/>
                  </a:cubicBezTo>
                  <a:cubicBezTo>
                    <a:pt x="664538" y="324748"/>
                    <a:pt x="654128" y="340760"/>
                    <a:pt x="643843" y="356898"/>
                  </a:cubicBezTo>
                  <a:cubicBezTo>
                    <a:pt x="637267" y="367210"/>
                    <a:pt x="630757" y="377564"/>
                    <a:pt x="624319" y="387960"/>
                  </a:cubicBezTo>
                  <a:cubicBezTo>
                    <a:pt x="621781" y="392057"/>
                    <a:pt x="619273" y="396238"/>
                    <a:pt x="616794" y="400502"/>
                  </a:cubicBezTo>
                  <a:cubicBezTo>
                    <a:pt x="616606" y="400972"/>
                    <a:pt x="616606" y="401496"/>
                    <a:pt x="616794" y="401966"/>
                  </a:cubicBezTo>
                  <a:cubicBezTo>
                    <a:pt x="616585" y="402049"/>
                    <a:pt x="617128" y="402300"/>
                    <a:pt x="617630" y="402718"/>
                  </a:cubicBezTo>
                  <a:close/>
                  <a:moveTo>
                    <a:pt x="463822" y="414340"/>
                  </a:moveTo>
                  <a:lnTo>
                    <a:pt x="463822" y="414048"/>
                  </a:lnTo>
                  <a:cubicBezTo>
                    <a:pt x="457969" y="414340"/>
                    <a:pt x="452116" y="414675"/>
                    <a:pt x="446221" y="414884"/>
                  </a:cubicBezTo>
                  <a:cubicBezTo>
                    <a:pt x="430961" y="415469"/>
                    <a:pt x="415660" y="415929"/>
                    <a:pt x="400233" y="416556"/>
                  </a:cubicBezTo>
                  <a:cubicBezTo>
                    <a:pt x="388527" y="417016"/>
                    <a:pt x="376821" y="417727"/>
                    <a:pt x="365115" y="418229"/>
                  </a:cubicBezTo>
                  <a:cubicBezTo>
                    <a:pt x="350859" y="418814"/>
                    <a:pt x="336561" y="419274"/>
                    <a:pt x="322305" y="419817"/>
                  </a:cubicBezTo>
                  <a:cubicBezTo>
                    <a:pt x="321039" y="419842"/>
                    <a:pt x="319778" y="419997"/>
                    <a:pt x="318542" y="420277"/>
                  </a:cubicBezTo>
                  <a:cubicBezTo>
                    <a:pt x="318208" y="420277"/>
                    <a:pt x="317873" y="421573"/>
                    <a:pt x="318082" y="422075"/>
                  </a:cubicBezTo>
                  <a:cubicBezTo>
                    <a:pt x="318410" y="422752"/>
                    <a:pt x="318916" y="423333"/>
                    <a:pt x="319546" y="423747"/>
                  </a:cubicBezTo>
                  <a:lnTo>
                    <a:pt x="349647" y="448539"/>
                  </a:lnTo>
                  <a:lnTo>
                    <a:pt x="386061" y="478807"/>
                  </a:lnTo>
                  <a:cubicBezTo>
                    <a:pt x="396053" y="487168"/>
                    <a:pt x="406003" y="495530"/>
                    <a:pt x="416036" y="503891"/>
                  </a:cubicBezTo>
                  <a:cubicBezTo>
                    <a:pt x="427617" y="513465"/>
                    <a:pt x="439323" y="522955"/>
                    <a:pt x="450945" y="532445"/>
                  </a:cubicBezTo>
                  <a:cubicBezTo>
                    <a:pt x="453705" y="534703"/>
                    <a:pt x="456422" y="537044"/>
                    <a:pt x="459307" y="539218"/>
                  </a:cubicBezTo>
                  <a:cubicBezTo>
                    <a:pt x="461272" y="540723"/>
                    <a:pt x="462150" y="540723"/>
                    <a:pt x="464031" y="539218"/>
                  </a:cubicBezTo>
                  <a:cubicBezTo>
                    <a:pt x="469758" y="534118"/>
                    <a:pt x="475402" y="529017"/>
                    <a:pt x="481046" y="523791"/>
                  </a:cubicBezTo>
                  <a:cubicBezTo>
                    <a:pt x="497769" y="508406"/>
                    <a:pt x="514241" y="492896"/>
                    <a:pt x="530880" y="477511"/>
                  </a:cubicBezTo>
                  <a:lnTo>
                    <a:pt x="597312" y="416096"/>
                  </a:lnTo>
                  <a:cubicBezTo>
                    <a:pt x="598775" y="414717"/>
                    <a:pt x="600280" y="413295"/>
                    <a:pt x="601492" y="411916"/>
                  </a:cubicBezTo>
                  <a:cubicBezTo>
                    <a:pt x="601952" y="411414"/>
                    <a:pt x="602412" y="410118"/>
                    <a:pt x="602245" y="409993"/>
                  </a:cubicBezTo>
                  <a:cubicBezTo>
                    <a:pt x="601530" y="409350"/>
                    <a:pt x="600644" y="408929"/>
                    <a:pt x="599695" y="408780"/>
                  </a:cubicBezTo>
                  <a:cubicBezTo>
                    <a:pt x="593842" y="408780"/>
                    <a:pt x="587989" y="409365"/>
                    <a:pt x="582136" y="409574"/>
                  </a:cubicBezTo>
                  <a:lnTo>
                    <a:pt x="533180" y="411289"/>
                  </a:lnTo>
                  <a:lnTo>
                    <a:pt x="511022" y="412167"/>
                  </a:lnTo>
                  <a:close/>
                  <a:moveTo>
                    <a:pt x="469215" y="547370"/>
                  </a:moveTo>
                  <a:cubicBezTo>
                    <a:pt x="467250" y="547370"/>
                    <a:pt x="466539" y="548876"/>
                    <a:pt x="466999" y="549795"/>
                  </a:cubicBezTo>
                  <a:cubicBezTo>
                    <a:pt x="468755" y="553182"/>
                    <a:pt x="470595" y="556526"/>
                    <a:pt x="472350" y="559913"/>
                  </a:cubicBezTo>
                  <a:cubicBezTo>
                    <a:pt x="478914" y="572455"/>
                    <a:pt x="485269" y="585373"/>
                    <a:pt x="492125" y="597873"/>
                  </a:cubicBezTo>
                  <a:cubicBezTo>
                    <a:pt x="499358" y="611043"/>
                    <a:pt x="505838" y="624588"/>
                    <a:pt x="513029" y="637799"/>
                  </a:cubicBezTo>
                  <a:cubicBezTo>
                    <a:pt x="520638" y="651637"/>
                    <a:pt x="527536" y="665852"/>
                    <a:pt x="534810" y="679899"/>
                  </a:cubicBezTo>
                  <a:cubicBezTo>
                    <a:pt x="541111" y="692106"/>
                    <a:pt x="547478" y="704302"/>
                    <a:pt x="553916" y="716480"/>
                  </a:cubicBezTo>
                  <a:cubicBezTo>
                    <a:pt x="555003" y="718529"/>
                    <a:pt x="556132" y="720661"/>
                    <a:pt x="557386" y="722417"/>
                  </a:cubicBezTo>
                  <a:cubicBezTo>
                    <a:pt x="558640" y="724172"/>
                    <a:pt x="559476" y="723671"/>
                    <a:pt x="560647" y="722835"/>
                  </a:cubicBezTo>
                  <a:cubicBezTo>
                    <a:pt x="561818" y="721998"/>
                    <a:pt x="562696" y="721288"/>
                    <a:pt x="563657" y="720452"/>
                  </a:cubicBezTo>
                  <a:cubicBezTo>
                    <a:pt x="572311" y="712926"/>
                    <a:pt x="581007" y="705443"/>
                    <a:pt x="589578" y="697834"/>
                  </a:cubicBezTo>
                  <a:cubicBezTo>
                    <a:pt x="597228" y="691103"/>
                    <a:pt x="604670" y="684163"/>
                    <a:pt x="612321" y="677390"/>
                  </a:cubicBezTo>
                  <a:cubicBezTo>
                    <a:pt x="623985" y="667106"/>
                    <a:pt x="635732" y="656905"/>
                    <a:pt x="647438" y="646662"/>
                  </a:cubicBezTo>
                  <a:lnTo>
                    <a:pt x="691754" y="607865"/>
                  </a:lnTo>
                  <a:cubicBezTo>
                    <a:pt x="693092" y="606695"/>
                    <a:pt x="694430" y="605482"/>
                    <a:pt x="695684" y="604228"/>
                  </a:cubicBezTo>
                  <a:cubicBezTo>
                    <a:pt x="696424" y="603639"/>
                    <a:pt x="696549" y="602560"/>
                    <a:pt x="695960" y="601820"/>
                  </a:cubicBezTo>
                  <a:cubicBezTo>
                    <a:pt x="695721" y="601519"/>
                    <a:pt x="695387" y="601306"/>
                    <a:pt x="695015" y="601218"/>
                  </a:cubicBezTo>
                  <a:cubicBezTo>
                    <a:pt x="683894" y="598459"/>
                    <a:pt x="672774" y="595658"/>
                    <a:pt x="661569" y="592857"/>
                  </a:cubicBezTo>
                  <a:cubicBezTo>
                    <a:pt x="642463" y="588341"/>
                    <a:pt x="623274" y="584077"/>
                    <a:pt x="604168" y="579478"/>
                  </a:cubicBezTo>
                  <a:cubicBezTo>
                    <a:pt x="583599" y="574545"/>
                    <a:pt x="563072" y="569403"/>
                    <a:pt x="542545" y="564344"/>
                  </a:cubicBezTo>
                  <a:cubicBezTo>
                    <a:pt x="540789" y="563884"/>
                    <a:pt x="539033" y="563550"/>
                    <a:pt x="537319" y="563132"/>
                  </a:cubicBezTo>
                  <a:cubicBezTo>
                    <a:pt x="518213" y="558533"/>
                    <a:pt x="499149" y="553892"/>
                    <a:pt x="480043" y="549335"/>
                  </a:cubicBezTo>
                  <a:cubicBezTo>
                    <a:pt x="476155" y="548750"/>
                    <a:pt x="472141" y="548081"/>
                    <a:pt x="469215" y="547370"/>
                  </a:cubicBezTo>
                  <a:close/>
                  <a:moveTo>
                    <a:pt x="333551" y="1189568"/>
                  </a:moveTo>
                  <a:lnTo>
                    <a:pt x="333551" y="1189568"/>
                  </a:lnTo>
                  <a:lnTo>
                    <a:pt x="331252" y="1189568"/>
                  </a:lnTo>
                  <a:lnTo>
                    <a:pt x="272345" y="1190906"/>
                  </a:lnTo>
                  <a:lnTo>
                    <a:pt x="269294" y="1190906"/>
                  </a:lnTo>
                  <a:cubicBezTo>
                    <a:pt x="267329" y="1191115"/>
                    <a:pt x="266451" y="1192453"/>
                    <a:pt x="267287" y="1194042"/>
                  </a:cubicBezTo>
                  <a:cubicBezTo>
                    <a:pt x="268123" y="1195630"/>
                    <a:pt x="269168" y="1197637"/>
                    <a:pt x="270213" y="1199393"/>
                  </a:cubicBezTo>
                  <a:cubicBezTo>
                    <a:pt x="282560" y="1219962"/>
                    <a:pt x="294866" y="1240531"/>
                    <a:pt x="307129" y="1261100"/>
                  </a:cubicBezTo>
                  <a:cubicBezTo>
                    <a:pt x="312773" y="1270549"/>
                    <a:pt x="318166" y="1280081"/>
                    <a:pt x="323852" y="1289487"/>
                  </a:cubicBezTo>
                  <a:cubicBezTo>
                    <a:pt x="329997" y="1299772"/>
                    <a:pt x="336394" y="1309931"/>
                    <a:pt x="342498" y="1320215"/>
                  </a:cubicBezTo>
                  <a:cubicBezTo>
                    <a:pt x="353396" y="1338330"/>
                    <a:pt x="364237" y="1356450"/>
                    <a:pt x="375024" y="1374565"/>
                  </a:cubicBezTo>
                  <a:cubicBezTo>
                    <a:pt x="380626" y="1384013"/>
                    <a:pt x="385977" y="1393587"/>
                    <a:pt x="391746" y="1402952"/>
                  </a:cubicBezTo>
                  <a:cubicBezTo>
                    <a:pt x="401069" y="1418462"/>
                    <a:pt x="410518" y="1433889"/>
                    <a:pt x="419924" y="1449316"/>
                  </a:cubicBezTo>
                  <a:cubicBezTo>
                    <a:pt x="420472" y="1450168"/>
                    <a:pt x="421116" y="1450954"/>
                    <a:pt x="421848" y="1451657"/>
                  </a:cubicBezTo>
                  <a:cubicBezTo>
                    <a:pt x="421848" y="1451657"/>
                    <a:pt x="422976" y="1451657"/>
                    <a:pt x="423018" y="1451364"/>
                  </a:cubicBezTo>
                  <a:cubicBezTo>
                    <a:pt x="423307" y="1450403"/>
                    <a:pt x="423436" y="1449399"/>
                    <a:pt x="423394" y="1448396"/>
                  </a:cubicBezTo>
                  <a:cubicBezTo>
                    <a:pt x="422433" y="1436690"/>
                    <a:pt x="421471" y="1424984"/>
                    <a:pt x="420426" y="1413320"/>
                  </a:cubicBezTo>
                  <a:cubicBezTo>
                    <a:pt x="419465" y="1402408"/>
                    <a:pt x="418378" y="1391496"/>
                    <a:pt x="417374" y="1380585"/>
                  </a:cubicBezTo>
                  <a:cubicBezTo>
                    <a:pt x="416580" y="1371931"/>
                    <a:pt x="415911" y="1363277"/>
                    <a:pt x="415158" y="1354664"/>
                  </a:cubicBezTo>
                  <a:cubicBezTo>
                    <a:pt x="414322" y="1345258"/>
                    <a:pt x="413444" y="1335851"/>
                    <a:pt x="412650" y="1326486"/>
                  </a:cubicBezTo>
                  <a:cubicBezTo>
                    <a:pt x="411981" y="1318585"/>
                    <a:pt x="411479" y="1310683"/>
                    <a:pt x="410727" y="1302824"/>
                  </a:cubicBezTo>
                  <a:cubicBezTo>
                    <a:pt x="409389" y="1288651"/>
                    <a:pt x="407759" y="1274479"/>
                    <a:pt x="406546" y="1260264"/>
                  </a:cubicBezTo>
                  <a:cubicBezTo>
                    <a:pt x="404874" y="1241953"/>
                    <a:pt x="403411" y="1223641"/>
                    <a:pt x="401822" y="1205372"/>
                  </a:cubicBezTo>
                  <a:cubicBezTo>
                    <a:pt x="401446" y="1201191"/>
                    <a:pt x="401028" y="1197010"/>
                    <a:pt x="400526" y="1193164"/>
                  </a:cubicBezTo>
                  <a:cubicBezTo>
                    <a:pt x="400024" y="1189318"/>
                    <a:pt x="399146" y="1188565"/>
                    <a:pt x="395049" y="1188523"/>
                  </a:cubicBezTo>
                  <a:cubicBezTo>
                    <a:pt x="394004" y="1188523"/>
                    <a:pt x="393001" y="1188523"/>
                    <a:pt x="391997" y="1188523"/>
                  </a:cubicBezTo>
                  <a:close/>
                  <a:moveTo>
                    <a:pt x="783395" y="784876"/>
                  </a:moveTo>
                  <a:cubicBezTo>
                    <a:pt x="783458" y="784375"/>
                    <a:pt x="783458" y="783873"/>
                    <a:pt x="783395" y="783371"/>
                  </a:cubicBezTo>
                  <a:cubicBezTo>
                    <a:pt x="782224" y="780528"/>
                    <a:pt x="781137" y="777685"/>
                    <a:pt x="779841" y="775010"/>
                  </a:cubicBezTo>
                  <a:cubicBezTo>
                    <a:pt x="774365" y="763178"/>
                    <a:pt x="768804" y="751431"/>
                    <a:pt x="763411" y="739599"/>
                  </a:cubicBezTo>
                  <a:cubicBezTo>
                    <a:pt x="757140" y="725887"/>
                    <a:pt x="750869" y="712132"/>
                    <a:pt x="744807" y="698461"/>
                  </a:cubicBezTo>
                  <a:cubicBezTo>
                    <a:pt x="741421" y="691061"/>
                    <a:pt x="737784" y="683745"/>
                    <a:pt x="734397" y="676303"/>
                  </a:cubicBezTo>
                  <a:cubicBezTo>
                    <a:pt x="729004" y="664472"/>
                    <a:pt x="723778" y="652599"/>
                    <a:pt x="718385" y="640767"/>
                  </a:cubicBezTo>
                  <a:cubicBezTo>
                    <a:pt x="713995" y="631026"/>
                    <a:pt x="709438" y="621327"/>
                    <a:pt x="705007" y="611502"/>
                  </a:cubicBezTo>
                  <a:cubicBezTo>
                    <a:pt x="701913" y="604604"/>
                    <a:pt x="701579" y="604479"/>
                    <a:pt x="695600" y="609538"/>
                  </a:cubicBezTo>
                  <a:cubicBezTo>
                    <a:pt x="694639" y="610332"/>
                    <a:pt x="693719" y="611252"/>
                    <a:pt x="692757" y="612088"/>
                  </a:cubicBezTo>
                  <a:cubicBezTo>
                    <a:pt x="683602" y="620198"/>
                    <a:pt x="674488" y="628351"/>
                    <a:pt x="665290" y="636419"/>
                  </a:cubicBezTo>
                  <a:cubicBezTo>
                    <a:pt x="655131" y="645366"/>
                    <a:pt x="644930" y="654146"/>
                    <a:pt x="634771" y="663092"/>
                  </a:cubicBezTo>
                  <a:cubicBezTo>
                    <a:pt x="617546" y="678172"/>
                    <a:pt x="600334" y="693319"/>
                    <a:pt x="583139" y="708537"/>
                  </a:cubicBezTo>
                  <a:cubicBezTo>
                    <a:pt x="577203" y="713775"/>
                    <a:pt x="571320" y="719072"/>
                    <a:pt x="565497" y="724423"/>
                  </a:cubicBezTo>
                  <a:cubicBezTo>
                    <a:pt x="563239" y="726514"/>
                    <a:pt x="563574" y="727935"/>
                    <a:pt x="566375" y="728604"/>
                  </a:cubicBezTo>
                  <a:cubicBezTo>
                    <a:pt x="577955" y="731740"/>
                    <a:pt x="589494" y="734917"/>
                    <a:pt x="601074" y="737969"/>
                  </a:cubicBezTo>
                  <a:cubicBezTo>
                    <a:pt x="617588" y="742149"/>
                    <a:pt x="634144" y="746330"/>
                    <a:pt x="650658" y="750887"/>
                  </a:cubicBezTo>
                  <a:cubicBezTo>
                    <a:pt x="674613" y="757158"/>
                    <a:pt x="698527" y="763429"/>
                    <a:pt x="722440" y="769742"/>
                  </a:cubicBezTo>
                  <a:cubicBezTo>
                    <a:pt x="741672" y="774884"/>
                    <a:pt x="760819" y="780110"/>
                    <a:pt x="780009" y="785294"/>
                  </a:cubicBezTo>
                  <a:cubicBezTo>
                    <a:pt x="780744" y="785478"/>
                    <a:pt x="781505" y="785566"/>
                    <a:pt x="782266" y="785545"/>
                  </a:cubicBezTo>
                  <a:cubicBezTo>
                    <a:pt x="782601" y="785671"/>
                    <a:pt x="782977" y="785127"/>
                    <a:pt x="783395" y="784876"/>
                  </a:cubicBezTo>
                  <a:close/>
                  <a:moveTo>
                    <a:pt x="552202" y="721580"/>
                  </a:moveTo>
                  <a:cubicBezTo>
                    <a:pt x="551700" y="720326"/>
                    <a:pt x="551366" y="719365"/>
                    <a:pt x="550906" y="718487"/>
                  </a:cubicBezTo>
                  <a:cubicBezTo>
                    <a:pt x="547854" y="712592"/>
                    <a:pt x="544718" y="706739"/>
                    <a:pt x="541667" y="700844"/>
                  </a:cubicBezTo>
                  <a:lnTo>
                    <a:pt x="496180" y="613049"/>
                  </a:lnTo>
                  <a:cubicBezTo>
                    <a:pt x="487012" y="595407"/>
                    <a:pt x="477827" y="577764"/>
                    <a:pt x="468630" y="560122"/>
                  </a:cubicBezTo>
                  <a:cubicBezTo>
                    <a:pt x="466874" y="556735"/>
                    <a:pt x="465201" y="553307"/>
                    <a:pt x="463362" y="549962"/>
                  </a:cubicBezTo>
                  <a:cubicBezTo>
                    <a:pt x="462400" y="547713"/>
                    <a:pt x="459813" y="546651"/>
                    <a:pt x="457551" y="547580"/>
                  </a:cubicBezTo>
                  <a:cubicBezTo>
                    <a:pt x="455607" y="548190"/>
                    <a:pt x="453696" y="548905"/>
                    <a:pt x="451823" y="549712"/>
                  </a:cubicBezTo>
                  <a:cubicBezTo>
                    <a:pt x="432759" y="557655"/>
                    <a:pt x="413737" y="565682"/>
                    <a:pt x="394631" y="573625"/>
                  </a:cubicBezTo>
                  <a:lnTo>
                    <a:pt x="336101" y="597957"/>
                  </a:lnTo>
                  <a:cubicBezTo>
                    <a:pt x="329287" y="600800"/>
                    <a:pt x="322430" y="603643"/>
                    <a:pt x="315658" y="606611"/>
                  </a:cubicBezTo>
                  <a:cubicBezTo>
                    <a:pt x="314269" y="607217"/>
                    <a:pt x="312974" y="608020"/>
                    <a:pt x="311811" y="608994"/>
                  </a:cubicBezTo>
                  <a:cubicBezTo>
                    <a:pt x="311477" y="609245"/>
                    <a:pt x="311560" y="610416"/>
                    <a:pt x="311811" y="610875"/>
                  </a:cubicBezTo>
                  <a:cubicBezTo>
                    <a:pt x="312342" y="611444"/>
                    <a:pt x="313002" y="611875"/>
                    <a:pt x="313734" y="612130"/>
                  </a:cubicBezTo>
                  <a:lnTo>
                    <a:pt x="360851" y="634036"/>
                  </a:lnTo>
                  <a:cubicBezTo>
                    <a:pt x="384263" y="644865"/>
                    <a:pt x="407675" y="655567"/>
                    <a:pt x="431003" y="666437"/>
                  </a:cubicBezTo>
                  <a:cubicBezTo>
                    <a:pt x="448353" y="674506"/>
                    <a:pt x="465578" y="682825"/>
                    <a:pt x="482886" y="690936"/>
                  </a:cubicBezTo>
                  <a:cubicBezTo>
                    <a:pt x="502757" y="700271"/>
                    <a:pt x="522632" y="709553"/>
                    <a:pt x="542503" y="718779"/>
                  </a:cubicBezTo>
                  <a:cubicBezTo>
                    <a:pt x="545053" y="719950"/>
                    <a:pt x="547645" y="720995"/>
                    <a:pt x="550279" y="721998"/>
                  </a:cubicBezTo>
                  <a:cubicBezTo>
                    <a:pt x="550697" y="722375"/>
                    <a:pt x="551408" y="721873"/>
                    <a:pt x="552202" y="721580"/>
                  </a:cubicBezTo>
                  <a:close/>
                  <a:moveTo>
                    <a:pt x="606551" y="398370"/>
                  </a:moveTo>
                  <a:cubicBezTo>
                    <a:pt x="606551" y="397492"/>
                    <a:pt x="606300" y="396489"/>
                    <a:pt x="606133" y="395485"/>
                  </a:cubicBezTo>
                  <a:cubicBezTo>
                    <a:pt x="604921" y="389214"/>
                    <a:pt x="603792" y="382943"/>
                    <a:pt x="602496" y="376714"/>
                  </a:cubicBezTo>
                  <a:cubicBezTo>
                    <a:pt x="599875" y="363698"/>
                    <a:pt x="597199" y="350724"/>
                    <a:pt x="594469" y="337792"/>
                  </a:cubicBezTo>
                  <a:cubicBezTo>
                    <a:pt x="591262" y="322323"/>
                    <a:pt x="588018" y="306868"/>
                    <a:pt x="584728" y="291428"/>
                  </a:cubicBezTo>
                  <a:cubicBezTo>
                    <a:pt x="580923" y="273451"/>
                    <a:pt x="576952" y="255516"/>
                    <a:pt x="573147" y="237580"/>
                  </a:cubicBezTo>
                  <a:cubicBezTo>
                    <a:pt x="570221" y="223868"/>
                    <a:pt x="567294" y="210155"/>
                    <a:pt x="564786" y="196359"/>
                  </a:cubicBezTo>
                  <a:cubicBezTo>
                    <a:pt x="562821" y="186074"/>
                    <a:pt x="561901" y="186910"/>
                    <a:pt x="553916" y="191927"/>
                  </a:cubicBezTo>
                  <a:cubicBezTo>
                    <a:pt x="543590" y="198449"/>
                    <a:pt x="533013" y="204929"/>
                    <a:pt x="522895" y="211493"/>
                  </a:cubicBezTo>
                  <a:cubicBezTo>
                    <a:pt x="510353" y="219436"/>
                    <a:pt x="497811" y="227463"/>
                    <a:pt x="485520" y="235406"/>
                  </a:cubicBezTo>
                  <a:lnTo>
                    <a:pt x="465536" y="247948"/>
                  </a:lnTo>
                  <a:lnTo>
                    <a:pt x="433177" y="268267"/>
                  </a:lnTo>
                  <a:cubicBezTo>
                    <a:pt x="432751" y="268555"/>
                    <a:pt x="432358" y="268892"/>
                    <a:pt x="432007" y="269270"/>
                  </a:cubicBezTo>
                  <a:cubicBezTo>
                    <a:pt x="430853" y="270036"/>
                    <a:pt x="430535" y="271592"/>
                    <a:pt x="431304" y="272747"/>
                  </a:cubicBezTo>
                  <a:cubicBezTo>
                    <a:pt x="431488" y="273026"/>
                    <a:pt x="431727" y="273266"/>
                    <a:pt x="432007" y="273451"/>
                  </a:cubicBezTo>
                  <a:cubicBezTo>
                    <a:pt x="436187" y="276461"/>
                    <a:pt x="440368" y="279346"/>
                    <a:pt x="444549" y="282356"/>
                  </a:cubicBezTo>
                  <a:cubicBezTo>
                    <a:pt x="452158" y="287958"/>
                    <a:pt x="459641" y="293644"/>
                    <a:pt x="467250" y="299078"/>
                  </a:cubicBezTo>
                  <a:cubicBezTo>
                    <a:pt x="479792" y="308109"/>
                    <a:pt x="492000" y="317056"/>
                    <a:pt x="504375" y="326086"/>
                  </a:cubicBezTo>
                  <a:cubicBezTo>
                    <a:pt x="521265" y="338377"/>
                    <a:pt x="538142" y="350710"/>
                    <a:pt x="555003" y="363085"/>
                  </a:cubicBezTo>
                  <a:cubicBezTo>
                    <a:pt x="568758" y="373202"/>
                    <a:pt x="582470" y="383445"/>
                    <a:pt x="596183" y="393562"/>
                  </a:cubicBezTo>
                  <a:cubicBezTo>
                    <a:pt x="598859" y="395527"/>
                    <a:pt x="601618" y="397409"/>
                    <a:pt x="604335" y="399290"/>
                  </a:cubicBezTo>
                  <a:cubicBezTo>
                    <a:pt x="604804" y="399478"/>
                    <a:pt x="605330" y="399478"/>
                    <a:pt x="605799" y="399290"/>
                  </a:cubicBezTo>
                  <a:cubicBezTo>
                    <a:pt x="605882" y="399457"/>
                    <a:pt x="606217" y="398872"/>
                    <a:pt x="606468" y="398370"/>
                  </a:cubicBezTo>
                  <a:close/>
                  <a:moveTo>
                    <a:pt x="655591" y="1018243"/>
                  </a:moveTo>
                  <a:lnTo>
                    <a:pt x="655591" y="1018243"/>
                  </a:lnTo>
                  <a:cubicBezTo>
                    <a:pt x="657096" y="1018243"/>
                    <a:pt x="658643" y="1018243"/>
                    <a:pt x="660148" y="1018243"/>
                  </a:cubicBezTo>
                  <a:lnTo>
                    <a:pt x="700617" y="1015568"/>
                  </a:lnTo>
                  <a:cubicBezTo>
                    <a:pt x="702875" y="1015568"/>
                    <a:pt x="705174" y="1015191"/>
                    <a:pt x="707432" y="1014815"/>
                  </a:cubicBezTo>
                  <a:cubicBezTo>
                    <a:pt x="709689" y="1014439"/>
                    <a:pt x="709940" y="1013143"/>
                    <a:pt x="709104" y="1011387"/>
                  </a:cubicBezTo>
                  <a:cubicBezTo>
                    <a:pt x="707139" y="1007541"/>
                    <a:pt x="705216" y="1003652"/>
                    <a:pt x="703125" y="999890"/>
                  </a:cubicBezTo>
                  <a:cubicBezTo>
                    <a:pt x="696896" y="988477"/>
                    <a:pt x="690583" y="977105"/>
                    <a:pt x="684312" y="965692"/>
                  </a:cubicBezTo>
                  <a:cubicBezTo>
                    <a:pt x="677205" y="952732"/>
                    <a:pt x="670140" y="939742"/>
                    <a:pt x="663116" y="926728"/>
                  </a:cubicBezTo>
                  <a:cubicBezTo>
                    <a:pt x="658517" y="918366"/>
                    <a:pt x="654002" y="909670"/>
                    <a:pt x="649403" y="901142"/>
                  </a:cubicBezTo>
                  <a:cubicBezTo>
                    <a:pt x="642631" y="888600"/>
                    <a:pt x="635774" y="876057"/>
                    <a:pt x="629002" y="863515"/>
                  </a:cubicBezTo>
                  <a:cubicBezTo>
                    <a:pt x="623065" y="852520"/>
                    <a:pt x="617212" y="841525"/>
                    <a:pt x="611275" y="830488"/>
                  </a:cubicBezTo>
                  <a:cubicBezTo>
                    <a:pt x="609728" y="827603"/>
                    <a:pt x="608098" y="824677"/>
                    <a:pt x="606509" y="821750"/>
                  </a:cubicBezTo>
                  <a:lnTo>
                    <a:pt x="584477" y="780654"/>
                  </a:lnTo>
                  <a:lnTo>
                    <a:pt x="579460" y="771247"/>
                  </a:lnTo>
                  <a:cubicBezTo>
                    <a:pt x="574443" y="762050"/>
                    <a:pt x="569468" y="752852"/>
                    <a:pt x="564410" y="743696"/>
                  </a:cubicBezTo>
                  <a:cubicBezTo>
                    <a:pt x="564117" y="743111"/>
                    <a:pt x="563364" y="742777"/>
                    <a:pt x="562821" y="742317"/>
                  </a:cubicBezTo>
                  <a:cubicBezTo>
                    <a:pt x="562528" y="742902"/>
                    <a:pt x="561943" y="743529"/>
                    <a:pt x="561985" y="744114"/>
                  </a:cubicBezTo>
                  <a:cubicBezTo>
                    <a:pt x="562486" y="748910"/>
                    <a:pt x="563072" y="753717"/>
                    <a:pt x="563741" y="758538"/>
                  </a:cubicBezTo>
                  <a:cubicBezTo>
                    <a:pt x="566040" y="774717"/>
                    <a:pt x="568465" y="790813"/>
                    <a:pt x="570681" y="806992"/>
                  </a:cubicBezTo>
                  <a:cubicBezTo>
                    <a:pt x="572478" y="820161"/>
                    <a:pt x="573942" y="833331"/>
                    <a:pt x="575698" y="846458"/>
                  </a:cubicBezTo>
                  <a:cubicBezTo>
                    <a:pt x="578666" y="868699"/>
                    <a:pt x="581760" y="890899"/>
                    <a:pt x="584728" y="913140"/>
                  </a:cubicBezTo>
                  <a:cubicBezTo>
                    <a:pt x="585940" y="922003"/>
                    <a:pt x="586860" y="930866"/>
                    <a:pt x="588031" y="939730"/>
                  </a:cubicBezTo>
                  <a:cubicBezTo>
                    <a:pt x="590414" y="957665"/>
                    <a:pt x="592922" y="975558"/>
                    <a:pt x="595389" y="993493"/>
                  </a:cubicBezTo>
                  <a:cubicBezTo>
                    <a:pt x="596350" y="1000517"/>
                    <a:pt x="597228" y="1007624"/>
                    <a:pt x="598399" y="1014648"/>
                  </a:cubicBezTo>
                  <a:cubicBezTo>
                    <a:pt x="599569" y="1021671"/>
                    <a:pt x="599820" y="1021964"/>
                    <a:pt x="607555" y="1021588"/>
                  </a:cubicBezTo>
                  <a:lnTo>
                    <a:pt x="608307" y="1021588"/>
                  </a:lnTo>
                  <a:lnTo>
                    <a:pt x="626577" y="1020375"/>
                  </a:lnTo>
                  <a:lnTo>
                    <a:pt x="640331" y="1019414"/>
                  </a:lnTo>
                  <a:close/>
                  <a:moveTo>
                    <a:pt x="567462" y="190464"/>
                  </a:moveTo>
                  <a:cubicBezTo>
                    <a:pt x="567508" y="191095"/>
                    <a:pt x="567591" y="191723"/>
                    <a:pt x="567712" y="192345"/>
                  </a:cubicBezTo>
                  <a:cubicBezTo>
                    <a:pt x="569803" y="202337"/>
                    <a:pt x="571893" y="212287"/>
                    <a:pt x="574025" y="222279"/>
                  </a:cubicBezTo>
                  <a:cubicBezTo>
                    <a:pt x="576157" y="232271"/>
                    <a:pt x="578582" y="243182"/>
                    <a:pt x="580756" y="253676"/>
                  </a:cubicBezTo>
                  <a:cubicBezTo>
                    <a:pt x="584435" y="271360"/>
                    <a:pt x="587947" y="289087"/>
                    <a:pt x="591668" y="306771"/>
                  </a:cubicBezTo>
                  <a:cubicBezTo>
                    <a:pt x="593967" y="317766"/>
                    <a:pt x="596601" y="328636"/>
                    <a:pt x="598900" y="339631"/>
                  </a:cubicBezTo>
                  <a:cubicBezTo>
                    <a:pt x="602705" y="357817"/>
                    <a:pt x="606342" y="376087"/>
                    <a:pt x="610063" y="394315"/>
                  </a:cubicBezTo>
                  <a:cubicBezTo>
                    <a:pt x="610293" y="395558"/>
                    <a:pt x="610715" y="396757"/>
                    <a:pt x="611317" y="397868"/>
                  </a:cubicBezTo>
                  <a:cubicBezTo>
                    <a:pt x="611317" y="398203"/>
                    <a:pt x="612906" y="398454"/>
                    <a:pt x="613157" y="398161"/>
                  </a:cubicBezTo>
                  <a:cubicBezTo>
                    <a:pt x="614189" y="397040"/>
                    <a:pt x="615113" y="395822"/>
                    <a:pt x="615916" y="394524"/>
                  </a:cubicBezTo>
                  <a:cubicBezTo>
                    <a:pt x="622062" y="384825"/>
                    <a:pt x="628124" y="375125"/>
                    <a:pt x="634311" y="365259"/>
                  </a:cubicBezTo>
                  <a:cubicBezTo>
                    <a:pt x="641711" y="353637"/>
                    <a:pt x="649278" y="342182"/>
                    <a:pt x="656594" y="330517"/>
                  </a:cubicBezTo>
                  <a:cubicBezTo>
                    <a:pt x="662155" y="321696"/>
                    <a:pt x="667339" y="312624"/>
                    <a:pt x="672899" y="303803"/>
                  </a:cubicBezTo>
                  <a:cubicBezTo>
                    <a:pt x="687406" y="280683"/>
                    <a:pt x="702164" y="257815"/>
                    <a:pt x="716587" y="234612"/>
                  </a:cubicBezTo>
                  <a:cubicBezTo>
                    <a:pt x="717925" y="232480"/>
                    <a:pt x="719430" y="230431"/>
                    <a:pt x="720768" y="228174"/>
                  </a:cubicBezTo>
                  <a:cubicBezTo>
                    <a:pt x="722106" y="225916"/>
                    <a:pt x="721479" y="224495"/>
                    <a:pt x="718803" y="223617"/>
                  </a:cubicBezTo>
                  <a:cubicBezTo>
                    <a:pt x="717382" y="223157"/>
                    <a:pt x="715877" y="222781"/>
                    <a:pt x="714372" y="222446"/>
                  </a:cubicBezTo>
                  <a:lnTo>
                    <a:pt x="661736" y="209486"/>
                  </a:lnTo>
                  <a:cubicBezTo>
                    <a:pt x="649194" y="206350"/>
                    <a:pt x="636652" y="203048"/>
                    <a:pt x="624110" y="199912"/>
                  </a:cubicBezTo>
                  <a:cubicBezTo>
                    <a:pt x="612989" y="197153"/>
                    <a:pt x="601827" y="194561"/>
                    <a:pt x="590664" y="191885"/>
                  </a:cubicBezTo>
                  <a:lnTo>
                    <a:pt x="570555" y="187245"/>
                  </a:lnTo>
                  <a:cubicBezTo>
                    <a:pt x="568590" y="187036"/>
                    <a:pt x="567294" y="188248"/>
                    <a:pt x="567378" y="190422"/>
                  </a:cubicBezTo>
                  <a:close/>
                  <a:moveTo>
                    <a:pt x="755593" y="1505003"/>
                  </a:moveTo>
                  <a:lnTo>
                    <a:pt x="744640" y="1506173"/>
                  </a:lnTo>
                  <a:lnTo>
                    <a:pt x="691378" y="1511650"/>
                  </a:lnTo>
                  <a:lnTo>
                    <a:pt x="658685" y="1514827"/>
                  </a:lnTo>
                  <a:lnTo>
                    <a:pt x="642714" y="1516541"/>
                  </a:lnTo>
                  <a:cubicBezTo>
                    <a:pt x="632597" y="1517712"/>
                    <a:pt x="622480" y="1518966"/>
                    <a:pt x="612321" y="1519970"/>
                  </a:cubicBezTo>
                  <a:cubicBezTo>
                    <a:pt x="596601" y="1521558"/>
                    <a:pt x="580840" y="1522938"/>
                    <a:pt x="565120" y="1524485"/>
                  </a:cubicBezTo>
                  <a:cubicBezTo>
                    <a:pt x="560940" y="1524903"/>
                    <a:pt x="557010" y="1525488"/>
                    <a:pt x="552954" y="1526115"/>
                  </a:cubicBezTo>
                  <a:cubicBezTo>
                    <a:pt x="552072" y="1526362"/>
                    <a:pt x="551291" y="1526889"/>
                    <a:pt x="550739" y="1527620"/>
                  </a:cubicBezTo>
                  <a:cubicBezTo>
                    <a:pt x="550739" y="1527829"/>
                    <a:pt x="551240" y="1528958"/>
                    <a:pt x="551784" y="1529418"/>
                  </a:cubicBezTo>
                  <a:cubicBezTo>
                    <a:pt x="552917" y="1530446"/>
                    <a:pt x="554117" y="1531395"/>
                    <a:pt x="555379" y="1532261"/>
                  </a:cubicBezTo>
                  <a:cubicBezTo>
                    <a:pt x="566458" y="1539953"/>
                    <a:pt x="577579" y="1547687"/>
                    <a:pt x="588825" y="1555338"/>
                  </a:cubicBezTo>
                  <a:lnTo>
                    <a:pt x="637948" y="1589160"/>
                  </a:lnTo>
                  <a:cubicBezTo>
                    <a:pt x="647397" y="1595682"/>
                    <a:pt x="656761" y="1602287"/>
                    <a:pt x="666210" y="1608809"/>
                  </a:cubicBezTo>
                  <a:cubicBezTo>
                    <a:pt x="682765" y="1620265"/>
                    <a:pt x="699334" y="1631690"/>
                    <a:pt x="715918" y="1643091"/>
                  </a:cubicBezTo>
                  <a:cubicBezTo>
                    <a:pt x="720977" y="1646561"/>
                    <a:pt x="726078" y="1649906"/>
                    <a:pt x="731178" y="1653292"/>
                  </a:cubicBezTo>
                  <a:cubicBezTo>
                    <a:pt x="732035" y="1653877"/>
                    <a:pt x="733206" y="1653660"/>
                    <a:pt x="733795" y="1652803"/>
                  </a:cubicBezTo>
                  <a:cubicBezTo>
                    <a:pt x="733958" y="1652561"/>
                    <a:pt x="734063" y="1652285"/>
                    <a:pt x="734104" y="1651996"/>
                  </a:cubicBezTo>
                  <a:cubicBezTo>
                    <a:pt x="735610" y="1645014"/>
                    <a:pt x="737156" y="1638074"/>
                    <a:pt x="738536" y="1631093"/>
                  </a:cubicBezTo>
                  <a:cubicBezTo>
                    <a:pt x="740459" y="1621352"/>
                    <a:pt x="742131" y="1611527"/>
                    <a:pt x="744055" y="1601828"/>
                  </a:cubicBezTo>
                  <a:cubicBezTo>
                    <a:pt x="746772" y="1588073"/>
                    <a:pt x="749699" y="1574360"/>
                    <a:pt x="752416" y="1560606"/>
                  </a:cubicBezTo>
                  <a:cubicBezTo>
                    <a:pt x="755468" y="1545095"/>
                    <a:pt x="758394" y="1529585"/>
                    <a:pt x="761404" y="1514075"/>
                  </a:cubicBezTo>
                  <a:cubicBezTo>
                    <a:pt x="761697" y="1512570"/>
                    <a:pt x="762032" y="1511065"/>
                    <a:pt x="762199" y="1509559"/>
                  </a:cubicBezTo>
                  <a:cubicBezTo>
                    <a:pt x="762492" y="1506466"/>
                    <a:pt x="761363" y="1505379"/>
                    <a:pt x="758478" y="1505086"/>
                  </a:cubicBezTo>
                  <a:close/>
                  <a:moveTo>
                    <a:pt x="304746" y="511960"/>
                  </a:moveTo>
                  <a:lnTo>
                    <a:pt x="304746" y="511960"/>
                  </a:lnTo>
                  <a:cubicBezTo>
                    <a:pt x="305248" y="498970"/>
                    <a:pt x="305736" y="485968"/>
                    <a:pt x="306209" y="472954"/>
                  </a:cubicBezTo>
                  <a:cubicBezTo>
                    <a:pt x="306711" y="458196"/>
                    <a:pt x="307171" y="443438"/>
                    <a:pt x="307714" y="428638"/>
                  </a:cubicBezTo>
                  <a:cubicBezTo>
                    <a:pt x="307965" y="420695"/>
                    <a:pt x="307254" y="420026"/>
                    <a:pt x="299060" y="420695"/>
                  </a:cubicBezTo>
                  <a:cubicBezTo>
                    <a:pt x="271189" y="423007"/>
                    <a:pt x="243234" y="425265"/>
                    <a:pt x="215195" y="427468"/>
                  </a:cubicBezTo>
                  <a:cubicBezTo>
                    <a:pt x="202653" y="428471"/>
                    <a:pt x="190320" y="429307"/>
                    <a:pt x="177862" y="430227"/>
                  </a:cubicBezTo>
                  <a:lnTo>
                    <a:pt x="145085" y="432610"/>
                  </a:lnTo>
                  <a:cubicBezTo>
                    <a:pt x="143831" y="432610"/>
                    <a:pt x="142576" y="432610"/>
                    <a:pt x="141322" y="432986"/>
                  </a:cubicBezTo>
                  <a:cubicBezTo>
                    <a:pt x="140314" y="433237"/>
                    <a:pt x="139702" y="434262"/>
                    <a:pt x="139955" y="435269"/>
                  </a:cubicBezTo>
                  <a:cubicBezTo>
                    <a:pt x="140022" y="435537"/>
                    <a:pt x="140146" y="435783"/>
                    <a:pt x="140319" y="435997"/>
                  </a:cubicBezTo>
                  <a:cubicBezTo>
                    <a:pt x="140988" y="436791"/>
                    <a:pt x="141782" y="437460"/>
                    <a:pt x="142451" y="438212"/>
                  </a:cubicBezTo>
                  <a:lnTo>
                    <a:pt x="180830" y="478640"/>
                  </a:lnTo>
                  <a:cubicBezTo>
                    <a:pt x="191978" y="490262"/>
                    <a:pt x="203127" y="501872"/>
                    <a:pt x="214275" y="513465"/>
                  </a:cubicBezTo>
                  <a:cubicBezTo>
                    <a:pt x="217620" y="516977"/>
                    <a:pt x="221048" y="520363"/>
                    <a:pt x="224393" y="523875"/>
                  </a:cubicBezTo>
                  <a:cubicBezTo>
                    <a:pt x="233632" y="533741"/>
                    <a:pt x="242746" y="543691"/>
                    <a:pt x="252027" y="553474"/>
                  </a:cubicBezTo>
                  <a:cubicBezTo>
                    <a:pt x="259218" y="561041"/>
                    <a:pt x="266618" y="568441"/>
                    <a:pt x="273851" y="575966"/>
                  </a:cubicBezTo>
                  <a:cubicBezTo>
                    <a:pt x="281083" y="583492"/>
                    <a:pt x="288985" y="591811"/>
                    <a:pt x="296552" y="599713"/>
                  </a:cubicBezTo>
                  <a:cubicBezTo>
                    <a:pt x="297434" y="600616"/>
                    <a:pt x="298370" y="601469"/>
                    <a:pt x="299353" y="602263"/>
                  </a:cubicBezTo>
                  <a:cubicBezTo>
                    <a:pt x="300094" y="602731"/>
                    <a:pt x="301075" y="602514"/>
                    <a:pt x="301546" y="601774"/>
                  </a:cubicBezTo>
                  <a:cubicBezTo>
                    <a:pt x="301630" y="601640"/>
                    <a:pt x="301694" y="601494"/>
                    <a:pt x="301736" y="601343"/>
                  </a:cubicBezTo>
                  <a:cubicBezTo>
                    <a:pt x="302020" y="599587"/>
                    <a:pt x="302202" y="597815"/>
                    <a:pt x="302279" y="596034"/>
                  </a:cubicBezTo>
                  <a:cubicBezTo>
                    <a:pt x="302279" y="589930"/>
                    <a:pt x="302279" y="583784"/>
                    <a:pt x="302656" y="577681"/>
                  </a:cubicBezTo>
                  <a:cubicBezTo>
                    <a:pt x="303241" y="555732"/>
                    <a:pt x="304035" y="533867"/>
                    <a:pt x="304746" y="511960"/>
                  </a:cubicBezTo>
                  <a:close/>
                  <a:moveTo>
                    <a:pt x="420008" y="273660"/>
                  </a:moveTo>
                  <a:cubicBezTo>
                    <a:pt x="418135" y="273420"/>
                    <a:pt x="416252" y="273280"/>
                    <a:pt x="414364" y="273242"/>
                  </a:cubicBezTo>
                  <a:cubicBezTo>
                    <a:pt x="401822" y="273534"/>
                    <a:pt x="388862" y="274036"/>
                    <a:pt x="376152" y="274287"/>
                  </a:cubicBezTo>
                  <a:lnTo>
                    <a:pt x="294294" y="275625"/>
                  </a:lnTo>
                  <a:cubicBezTo>
                    <a:pt x="279244" y="275876"/>
                    <a:pt x="264193" y="276043"/>
                    <a:pt x="249101" y="276210"/>
                  </a:cubicBezTo>
                  <a:cubicBezTo>
                    <a:pt x="241701" y="276210"/>
                    <a:pt x="234301" y="276210"/>
                    <a:pt x="226943" y="276210"/>
                  </a:cubicBezTo>
                  <a:cubicBezTo>
                    <a:pt x="220296" y="276210"/>
                    <a:pt x="213648" y="276712"/>
                    <a:pt x="207043" y="277004"/>
                  </a:cubicBezTo>
                  <a:cubicBezTo>
                    <a:pt x="204952" y="277004"/>
                    <a:pt x="204534" y="278175"/>
                    <a:pt x="205789" y="280014"/>
                  </a:cubicBezTo>
                  <a:cubicBezTo>
                    <a:pt x="207043" y="281854"/>
                    <a:pt x="207545" y="282481"/>
                    <a:pt x="208506" y="283693"/>
                  </a:cubicBezTo>
                  <a:lnTo>
                    <a:pt x="246132" y="332106"/>
                  </a:lnTo>
                  <a:lnTo>
                    <a:pt x="269001" y="361831"/>
                  </a:lnTo>
                  <a:lnTo>
                    <a:pt x="288985" y="387918"/>
                  </a:lnTo>
                  <a:cubicBezTo>
                    <a:pt x="295033" y="395834"/>
                    <a:pt x="301109" y="403721"/>
                    <a:pt x="307213" y="411581"/>
                  </a:cubicBezTo>
                  <a:cubicBezTo>
                    <a:pt x="308885" y="413713"/>
                    <a:pt x="310641" y="413839"/>
                    <a:pt x="312355" y="412041"/>
                  </a:cubicBezTo>
                  <a:cubicBezTo>
                    <a:pt x="314069" y="410243"/>
                    <a:pt x="315407" y="408613"/>
                    <a:pt x="316828" y="406773"/>
                  </a:cubicBezTo>
                  <a:cubicBezTo>
                    <a:pt x="323016" y="398705"/>
                    <a:pt x="329078" y="390552"/>
                    <a:pt x="335349" y="382525"/>
                  </a:cubicBezTo>
                  <a:cubicBezTo>
                    <a:pt x="347013" y="367809"/>
                    <a:pt x="358510" y="353051"/>
                    <a:pt x="370216" y="338335"/>
                  </a:cubicBezTo>
                  <a:cubicBezTo>
                    <a:pt x="384932" y="319745"/>
                    <a:pt x="399662" y="301155"/>
                    <a:pt x="414406" y="282565"/>
                  </a:cubicBezTo>
                  <a:cubicBezTo>
                    <a:pt x="416542" y="279759"/>
                    <a:pt x="418415" y="276765"/>
                    <a:pt x="420008" y="273618"/>
                  </a:cubicBezTo>
                  <a:close/>
                  <a:moveTo>
                    <a:pt x="1058569" y="411163"/>
                  </a:moveTo>
                  <a:cubicBezTo>
                    <a:pt x="1056562" y="411748"/>
                    <a:pt x="1056646" y="413170"/>
                    <a:pt x="1056353" y="414340"/>
                  </a:cubicBezTo>
                  <a:cubicBezTo>
                    <a:pt x="1054639" y="422075"/>
                    <a:pt x="1052967" y="429809"/>
                    <a:pt x="1051211" y="437502"/>
                  </a:cubicBezTo>
                  <a:cubicBezTo>
                    <a:pt x="1049957" y="442936"/>
                    <a:pt x="1048577" y="448371"/>
                    <a:pt x="1047407" y="453848"/>
                  </a:cubicBezTo>
                  <a:cubicBezTo>
                    <a:pt x="1044187" y="468522"/>
                    <a:pt x="1041094" y="483113"/>
                    <a:pt x="1037875" y="497871"/>
                  </a:cubicBezTo>
                  <a:cubicBezTo>
                    <a:pt x="1035086" y="510831"/>
                    <a:pt x="1032176" y="523762"/>
                    <a:pt x="1029137" y="536668"/>
                  </a:cubicBezTo>
                  <a:cubicBezTo>
                    <a:pt x="1025249" y="553809"/>
                    <a:pt x="1021277" y="570950"/>
                    <a:pt x="1017347" y="588091"/>
                  </a:cubicBezTo>
                  <a:cubicBezTo>
                    <a:pt x="1017013" y="589554"/>
                    <a:pt x="1016637" y="591059"/>
                    <a:pt x="1016428" y="592564"/>
                  </a:cubicBezTo>
                  <a:cubicBezTo>
                    <a:pt x="1015884" y="596410"/>
                    <a:pt x="1016428" y="597455"/>
                    <a:pt x="1020148" y="599044"/>
                  </a:cubicBezTo>
                  <a:cubicBezTo>
                    <a:pt x="1032356" y="604144"/>
                    <a:pt x="1044606" y="609245"/>
                    <a:pt x="1056897" y="614220"/>
                  </a:cubicBezTo>
                  <a:cubicBezTo>
                    <a:pt x="1067516" y="618401"/>
                    <a:pt x="1078218" y="622581"/>
                    <a:pt x="1088837" y="626762"/>
                  </a:cubicBezTo>
                  <a:cubicBezTo>
                    <a:pt x="1098537" y="630650"/>
                    <a:pt x="1108194" y="634622"/>
                    <a:pt x="1117852" y="638593"/>
                  </a:cubicBezTo>
                  <a:cubicBezTo>
                    <a:pt x="1127509" y="642565"/>
                    <a:pt x="1136707" y="646411"/>
                    <a:pt x="1146155" y="650216"/>
                  </a:cubicBezTo>
                  <a:cubicBezTo>
                    <a:pt x="1150336" y="651888"/>
                    <a:pt x="1154767" y="653351"/>
                    <a:pt x="1159115" y="654815"/>
                  </a:cubicBezTo>
                  <a:cubicBezTo>
                    <a:pt x="1160035" y="655149"/>
                    <a:pt x="1161247" y="653937"/>
                    <a:pt x="1160997" y="653017"/>
                  </a:cubicBezTo>
                  <a:cubicBezTo>
                    <a:pt x="1160712" y="652047"/>
                    <a:pt x="1160361" y="651098"/>
                    <a:pt x="1159951" y="650174"/>
                  </a:cubicBezTo>
                  <a:cubicBezTo>
                    <a:pt x="1155771" y="640558"/>
                    <a:pt x="1151590" y="630943"/>
                    <a:pt x="1147702" y="621327"/>
                  </a:cubicBezTo>
                  <a:lnTo>
                    <a:pt x="1131648" y="583325"/>
                  </a:lnTo>
                  <a:lnTo>
                    <a:pt x="1118228" y="551677"/>
                  </a:lnTo>
                  <a:cubicBezTo>
                    <a:pt x="1109310" y="530522"/>
                    <a:pt x="1100405" y="509368"/>
                    <a:pt x="1091513" y="488213"/>
                  </a:cubicBezTo>
                  <a:cubicBezTo>
                    <a:pt x="1084490" y="471491"/>
                    <a:pt x="1077341" y="454768"/>
                    <a:pt x="1070275" y="438254"/>
                  </a:cubicBezTo>
                  <a:cubicBezTo>
                    <a:pt x="1069481" y="436415"/>
                    <a:pt x="1068854" y="434450"/>
                    <a:pt x="1068059" y="432568"/>
                  </a:cubicBezTo>
                  <a:cubicBezTo>
                    <a:pt x="1064924" y="425503"/>
                    <a:pt x="1061914" y="418312"/>
                    <a:pt x="1058569" y="411163"/>
                  </a:cubicBezTo>
                  <a:close/>
                  <a:moveTo>
                    <a:pt x="1139968" y="888976"/>
                  </a:moveTo>
                  <a:cubicBezTo>
                    <a:pt x="1139370" y="888148"/>
                    <a:pt x="1138726" y="887354"/>
                    <a:pt x="1138044" y="886593"/>
                  </a:cubicBezTo>
                  <a:cubicBezTo>
                    <a:pt x="1133446" y="882412"/>
                    <a:pt x="1128763" y="878608"/>
                    <a:pt x="1124164" y="874552"/>
                  </a:cubicBezTo>
                  <a:cubicBezTo>
                    <a:pt x="1111622" y="863390"/>
                    <a:pt x="1099080" y="852144"/>
                    <a:pt x="1086538" y="841107"/>
                  </a:cubicBezTo>
                  <a:cubicBezTo>
                    <a:pt x="1076964" y="832745"/>
                    <a:pt x="1067349" y="824384"/>
                    <a:pt x="1057817" y="816022"/>
                  </a:cubicBezTo>
                  <a:cubicBezTo>
                    <a:pt x="1045024" y="804651"/>
                    <a:pt x="1032314" y="793238"/>
                    <a:pt x="1019563" y="781866"/>
                  </a:cubicBezTo>
                  <a:cubicBezTo>
                    <a:pt x="1016135" y="778814"/>
                    <a:pt x="1012623" y="775846"/>
                    <a:pt x="1009111" y="772878"/>
                  </a:cubicBezTo>
                  <a:cubicBezTo>
                    <a:pt x="1007648" y="771665"/>
                    <a:pt x="1006143" y="772125"/>
                    <a:pt x="1005725" y="773923"/>
                  </a:cubicBezTo>
                  <a:cubicBezTo>
                    <a:pt x="1004136" y="780612"/>
                    <a:pt x="1002548" y="787343"/>
                    <a:pt x="1001001" y="794032"/>
                  </a:cubicBezTo>
                  <a:cubicBezTo>
                    <a:pt x="997698" y="808455"/>
                    <a:pt x="994479" y="822879"/>
                    <a:pt x="991093" y="837260"/>
                  </a:cubicBezTo>
                  <a:cubicBezTo>
                    <a:pt x="987455" y="852645"/>
                    <a:pt x="983609" y="867989"/>
                    <a:pt x="980014" y="883248"/>
                  </a:cubicBezTo>
                  <a:cubicBezTo>
                    <a:pt x="976962" y="896376"/>
                    <a:pt x="974202" y="909587"/>
                    <a:pt x="971192" y="922756"/>
                  </a:cubicBezTo>
                  <a:cubicBezTo>
                    <a:pt x="969144" y="931703"/>
                    <a:pt x="967012" y="940607"/>
                    <a:pt x="964754" y="949512"/>
                  </a:cubicBezTo>
                  <a:cubicBezTo>
                    <a:pt x="964211" y="951812"/>
                    <a:pt x="965423" y="953191"/>
                    <a:pt x="967555" y="952606"/>
                  </a:cubicBezTo>
                  <a:cubicBezTo>
                    <a:pt x="971234" y="951561"/>
                    <a:pt x="974913" y="950474"/>
                    <a:pt x="978509" y="949178"/>
                  </a:cubicBezTo>
                  <a:cubicBezTo>
                    <a:pt x="993141" y="943910"/>
                    <a:pt x="1007774" y="938559"/>
                    <a:pt x="1022322" y="933249"/>
                  </a:cubicBezTo>
                  <a:cubicBezTo>
                    <a:pt x="1039994" y="926811"/>
                    <a:pt x="1057720" y="920415"/>
                    <a:pt x="1075501" y="914060"/>
                  </a:cubicBezTo>
                  <a:cubicBezTo>
                    <a:pt x="1092767" y="907831"/>
                    <a:pt x="1110075" y="901769"/>
                    <a:pt x="1127384" y="895539"/>
                  </a:cubicBezTo>
                  <a:cubicBezTo>
                    <a:pt x="1131188" y="894202"/>
                    <a:pt x="1134951" y="892655"/>
                    <a:pt x="1138713" y="891066"/>
                  </a:cubicBezTo>
                  <a:cubicBezTo>
                    <a:pt x="1139215" y="890690"/>
                    <a:pt x="1139466" y="889770"/>
                    <a:pt x="1139968" y="888976"/>
                  </a:cubicBezTo>
                  <a:close/>
                  <a:moveTo>
                    <a:pt x="732098" y="1307046"/>
                  </a:moveTo>
                  <a:cubicBezTo>
                    <a:pt x="731797" y="1307895"/>
                    <a:pt x="731617" y="1308781"/>
                    <a:pt x="731554" y="1309680"/>
                  </a:cubicBezTo>
                  <a:cubicBezTo>
                    <a:pt x="732558" y="1315449"/>
                    <a:pt x="733603" y="1321219"/>
                    <a:pt x="734648" y="1326988"/>
                  </a:cubicBezTo>
                  <a:cubicBezTo>
                    <a:pt x="738076" y="1345801"/>
                    <a:pt x="741463" y="1364615"/>
                    <a:pt x="744933" y="1383386"/>
                  </a:cubicBezTo>
                  <a:cubicBezTo>
                    <a:pt x="747734" y="1398436"/>
                    <a:pt x="750744" y="1413403"/>
                    <a:pt x="753545" y="1428412"/>
                  </a:cubicBezTo>
                  <a:cubicBezTo>
                    <a:pt x="757098" y="1447476"/>
                    <a:pt x="760527" y="1466540"/>
                    <a:pt x="763997" y="1485604"/>
                  </a:cubicBezTo>
                  <a:cubicBezTo>
                    <a:pt x="764415" y="1487862"/>
                    <a:pt x="764749" y="1490119"/>
                    <a:pt x="765293" y="1492335"/>
                  </a:cubicBezTo>
                  <a:cubicBezTo>
                    <a:pt x="767174" y="1500195"/>
                    <a:pt x="767425" y="1500404"/>
                    <a:pt x="775577" y="1499651"/>
                  </a:cubicBezTo>
                  <a:cubicBezTo>
                    <a:pt x="782433" y="1499024"/>
                    <a:pt x="789290" y="1498146"/>
                    <a:pt x="796146" y="1497561"/>
                  </a:cubicBezTo>
                  <a:cubicBezTo>
                    <a:pt x="809357" y="1496432"/>
                    <a:pt x="822568" y="1495512"/>
                    <a:pt x="835821" y="1494384"/>
                  </a:cubicBezTo>
                  <a:cubicBezTo>
                    <a:pt x="847736" y="1493380"/>
                    <a:pt x="859651" y="1492251"/>
                    <a:pt x="871608" y="1491248"/>
                  </a:cubicBezTo>
                  <a:cubicBezTo>
                    <a:pt x="884819" y="1490119"/>
                    <a:pt x="898030" y="1489116"/>
                    <a:pt x="911199" y="1487987"/>
                  </a:cubicBezTo>
                  <a:cubicBezTo>
                    <a:pt x="912132" y="1487799"/>
                    <a:pt x="912972" y="1487297"/>
                    <a:pt x="913582" y="1486566"/>
                  </a:cubicBezTo>
                  <a:cubicBezTo>
                    <a:pt x="913582" y="1486315"/>
                    <a:pt x="913248" y="1485186"/>
                    <a:pt x="912830" y="1484601"/>
                  </a:cubicBezTo>
                  <a:cubicBezTo>
                    <a:pt x="912161" y="1483836"/>
                    <a:pt x="911450" y="1483108"/>
                    <a:pt x="910698" y="1482427"/>
                  </a:cubicBezTo>
                  <a:lnTo>
                    <a:pt x="842761" y="1415117"/>
                  </a:lnTo>
                  <a:cubicBezTo>
                    <a:pt x="827920" y="1400443"/>
                    <a:pt x="812953" y="1385852"/>
                    <a:pt x="798069" y="1371178"/>
                  </a:cubicBezTo>
                  <a:lnTo>
                    <a:pt x="736529" y="1310474"/>
                  </a:lnTo>
                  <a:cubicBezTo>
                    <a:pt x="735317" y="1309220"/>
                    <a:pt x="733812" y="1308259"/>
                    <a:pt x="732098" y="1306963"/>
                  </a:cubicBezTo>
                  <a:close/>
                  <a:moveTo>
                    <a:pt x="811071" y="113790"/>
                  </a:moveTo>
                  <a:cubicBezTo>
                    <a:pt x="810695" y="114375"/>
                    <a:pt x="809901" y="115044"/>
                    <a:pt x="810026" y="115420"/>
                  </a:cubicBezTo>
                  <a:cubicBezTo>
                    <a:pt x="810749" y="117860"/>
                    <a:pt x="811602" y="120260"/>
                    <a:pt x="812576" y="122611"/>
                  </a:cubicBezTo>
                  <a:cubicBezTo>
                    <a:pt x="815921" y="130345"/>
                    <a:pt x="819433" y="137996"/>
                    <a:pt x="822694" y="145730"/>
                  </a:cubicBezTo>
                  <a:cubicBezTo>
                    <a:pt x="826498" y="154886"/>
                    <a:pt x="830052" y="164209"/>
                    <a:pt x="833856" y="173365"/>
                  </a:cubicBezTo>
                  <a:cubicBezTo>
                    <a:pt x="842021" y="192875"/>
                    <a:pt x="850232" y="212384"/>
                    <a:pt x="858480" y="231895"/>
                  </a:cubicBezTo>
                  <a:cubicBezTo>
                    <a:pt x="860362" y="236368"/>
                    <a:pt x="862327" y="240799"/>
                    <a:pt x="864166" y="245273"/>
                  </a:cubicBezTo>
                  <a:cubicBezTo>
                    <a:pt x="867929" y="254220"/>
                    <a:pt x="871608" y="263208"/>
                    <a:pt x="875287" y="272155"/>
                  </a:cubicBezTo>
                  <a:cubicBezTo>
                    <a:pt x="880638" y="285115"/>
                    <a:pt x="886002" y="298075"/>
                    <a:pt x="891383" y="311035"/>
                  </a:cubicBezTo>
                  <a:cubicBezTo>
                    <a:pt x="892068" y="312672"/>
                    <a:pt x="892909" y="314240"/>
                    <a:pt x="893891" y="315718"/>
                  </a:cubicBezTo>
                  <a:cubicBezTo>
                    <a:pt x="894414" y="316127"/>
                    <a:pt x="895116" y="316223"/>
                    <a:pt x="895731" y="315969"/>
                  </a:cubicBezTo>
                  <a:cubicBezTo>
                    <a:pt x="897131" y="314503"/>
                    <a:pt x="898394" y="312907"/>
                    <a:pt x="899493" y="311203"/>
                  </a:cubicBezTo>
                  <a:cubicBezTo>
                    <a:pt x="902921" y="305851"/>
                    <a:pt x="906266" y="300416"/>
                    <a:pt x="909694" y="295065"/>
                  </a:cubicBezTo>
                  <a:cubicBezTo>
                    <a:pt x="920104" y="278718"/>
                    <a:pt x="930598" y="262414"/>
                    <a:pt x="941008" y="246109"/>
                  </a:cubicBezTo>
                  <a:cubicBezTo>
                    <a:pt x="945188" y="239462"/>
                    <a:pt x="949369" y="232689"/>
                    <a:pt x="953550" y="226042"/>
                  </a:cubicBezTo>
                  <a:cubicBezTo>
                    <a:pt x="960406" y="215297"/>
                    <a:pt x="967346" y="204595"/>
                    <a:pt x="974202" y="193850"/>
                  </a:cubicBezTo>
                  <a:cubicBezTo>
                    <a:pt x="975039" y="192554"/>
                    <a:pt x="975749" y="191174"/>
                    <a:pt x="976460" y="189669"/>
                  </a:cubicBezTo>
                  <a:cubicBezTo>
                    <a:pt x="977162" y="188612"/>
                    <a:pt x="976874" y="187184"/>
                    <a:pt x="975816" y="186482"/>
                  </a:cubicBezTo>
                  <a:cubicBezTo>
                    <a:pt x="975754" y="186440"/>
                    <a:pt x="975691" y="186402"/>
                    <a:pt x="975624" y="186367"/>
                  </a:cubicBezTo>
                  <a:cubicBezTo>
                    <a:pt x="974545" y="185691"/>
                    <a:pt x="973412" y="185104"/>
                    <a:pt x="972238" y="184611"/>
                  </a:cubicBezTo>
                  <a:lnTo>
                    <a:pt x="933064" y="167219"/>
                  </a:lnTo>
                  <a:cubicBezTo>
                    <a:pt x="926793" y="164460"/>
                    <a:pt x="920522" y="161742"/>
                    <a:pt x="914168" y="158858"/>
                  </a:cubicBezTo>
                  <a:cubicBezTo>
                    <a:pt x="899953" y="152503"/>
                    <a:pt x="885781" y="146065"/>
                    <a:pt x="871566" y="139752"/>
                  </a:cubicBezTo>
                  <a:cubicBezTo>
                    <a:pt x="857059" y="133481"/>
                    <a:pt x="841883" y="126833"/>
                    <a:pt x="826958" y="120270"/>
                  </a:cubicBezTo>
                  <a:lnTo>
                    <a:pt x="813622" y="114500"/>
                  </a:lnTo>
                  <a:cubicBezTo>
                    <a:pt x="812953" y="114208"/>
                    <a:pt x="812158" y="114082"/>
                    <a:pt x="811071" y="113790"/>
                  </a:cubicBezTo>
                  <a:close/>
                  <a:moveTo>
                    <a:pt x="350357" y="1002524"/>
                  </a:moveTo>
                  <a:lnTo>
                    <a:pt x="349772" y="1003903"/>
                  </a:lnTo>
                  <a:cubicBezTo>
                    <a:pt x="350765" y="1004986"/>
                    <a:pt x="351811" y="1006019"/>
                    <a:pt x="352908" y="1006997"/>
                  </a:cubicBezTo>
                  <a:cubicBezTo>
                    <a:pt x="354705" y="1008460"/>
                    <a:pt x="356670" y="1009631"/>
                    <a:pt x="358468" y="1011178"/>
                  </a:cubicBezTo>
                  <a:cubicBezTo>
                    <a:pt x="367958" y="1018828"/>
                    <a:pt x="377407" y="1026646"/>
                    <a:pt x="386980" y="1034255"/>
                  </a:cubicBezTo>
                  <a:cubicBezTo>
                    <a:pt x="395718" y="1041237"/>
                    <a:pt x="404707" y="1047968"/>
                    <a:pt x="413486" y="1054950"/>
                  </a:cubicBezTo>
                  <a:cubicBezTo>
                    <a:pt x="435226" y="1072216"/>
                    <a:pt x="456965" y="1089608"/>
                    <a:pt x="478705" y="1106916"/>
                  </a:cubicBezTo>
                  <a:lnTo>
                    <a:pt x="504416" y="1127401"/>
                  </a:lnTo>
                  <a:cubicBezTo>
                    <a:pt x="505123" y="1128150"/>
                    <a:pt x="505980" y="1128748"/>
                    <a:pt x="506925" y="1129157"/>
                  </a:cubicBezTo>
                  <a:cubicBezTo>
                    <a:pt x="507840" y="1129383"/>
                    <a:pt x="508806" y="1129262"/>
                    <a:pt x="509642" y="1128823"/>
                  </a:cubicBezTo>
                  <a:cubicBezTo>
                    <a:pt x="510441" y="1128200"/>
                    <a:pt x="511131" y="1127452"/>
                    <a:pt x="511691" y="1126607"/>
                  </a:cubicBezTo>
                  <a:cubicBezTo>
                    <a:pt x="516457" y="1120641"/>
                    <a:pt x="521235" y="1114679"/>
                    <a:pt x="526031" y="1108714"/>
                  </a:cubicBezTo>
                  <a:cubicBezTo>
                    <a:pt x="532093" y="1101188"/>
                    <a:pt x="538238" y="1093705"/>
                    <a:pt x="544342" y="1086180"/>
                  </a:cubicBezTo>
                  <a:cubicBezTo>
                    <a:pt x="548523" y="1080828"/>
                    <a:pt x="552913" y="1075435"/>
                    <a:pt x="557261" y="1070084"/>
                  </a:cubicBezTo>
                  <a:cubicBezTo>
                    <a:pt x="567587" y="1057542"/>
                    <a:pt x="578164" y="1045000"/>
                    <a:pt x="588198" y="1032123"/>
                  </a:cubicBezTo>
                  <a:cubicBezTo>
                    <a:pt x="589519" y="1030300"/>
                    <a:pt x="590706" y="1028386"/>
                    <a:pt x="591751" y="1026396"/>
                  </a:cubicBezTo>
                  <a:cubicBezTo>
                    <a:pt x="589912" y="1024013"/>
                    <a:pt x="587111" y="1024640"/>
                    <a:pt x="584770" y="1024389"/>
                  </a:cubicBezTo>
                  <a:cubicBezTo>
                    <a:pt x="569343" y="1022716"/>
                    <a:pt x="553832" y="1021211"/>
                    <a:pt x="538364" y="1019790"/>
                  </a:cubicBezTo>
                  <a:cubicBezTo>
                    <a:pt x="525822" y="1018619"/>
                    <a:pt x="513280" y="1017658"/>
                    <a:pt x="501030" y="1016487"/>
                  </a:cubicBezTo>
                  <a:cubicBezTo>
                    <a:pt x="497978" y="1016236"/>
                    <a:pt x="495010" y="1015358"/>
                    <a:pt x="492000" y="1015149"/>
                  </a:cubicBezTo>
                  <a:cubicBezTo>
                    <a:pt x="482844" y="1014439"/>
                    <a:pt x="473688" y="1013979"/>
                    <a:pt x="464533" y="1013310"/>
                  </a:cubicBezTo>
                  <a:cubicBezTo>
                    <a:pt x="460352" y="1013017"/>
                    <a:pt x="455920" y="1012516"/>
                    <a:pt x="451572" y="1012098"/>
                  </a:cubicBezTo>
                  <a:cubicBezTo>
                    <a:pt x="439657" y="1010927"/>
                    <a:pt x="427742" y="1009715"/>
                    <a:pt x="415785" y="1008628"/>
                  </a:cubicBezTo>
                  <a:cubicBezTo>
                    <a:pt x="400568" y="1007206"/>
                    <a:pt x="385308" y="1005868"/>
                    <a:pt x="370090" y="1004447"/>
                  </a:cubicBezTo>
                  <a:close/>
                  <a:moveTo>
                    <a:pt x="307631" y="550046"/>
                  </a:moveTo>
                  <a:lnTo>
                    <a:pt x="307380" y="550046"/>
                  </a:lnTo>
                  <a:cubicBezTo>
                    <a:pt x="307017" y="563813"/>
                    <a:pt x="306613" y="577584"/>
                    <a:pt x="306167" y="591352"/>
                  </a:cubicBezTo>
                  <a:cubicBezTo>
                    <a:pt x="306167" y="594905"/>
                    <a:pt x="305708" y="598459"/>
                    <a:pt x="305666" y="602012"/>
                  </a:cubicBezTo>
                  <a:cubicBezTo>
                    <a:pt x="305666" y="604772"/>
                    <a:pt x="306962" y="605650"/>
                    <a:pt x="309846" y="604897"/>
                  </a:cubicBezTo>
                  <a:cubicBezTo>
                    <a:pt x="311072" y="604562"/>
                    <a:pt x="312273" y="604140"/>
                    <a:pt x="313442" y="603643"/>
                  </a:cubicBezTo>
                  <a:cubicBezTo>
                    <a:pt x="325482" y="598751"/>
                    <a:pt x="337523" y="593902"/>
                    <a:pt x="349521" y="588885"/>
                  </a:cubicBezTo>
                  <a:cubicBezTo>
                    <a:pt x="369254" y="580523"/>
                    <a:pt x="388945" y="572162"/>
                    <a:pt x="408678" y="563801"/>
                  </a:cubicBezTo>
                  <a:cubicBezTo>
                    <a:pt x="417834" y="559954"/>
                    <a:pt x="427073" y="556317"/>
                    <a:pt x="436271" y="552555"/>
                  </a:cubicBezTo>
                  <a:cubicBezTo>
                    <a:pt x="442375" y="550004"/>
                    <a:pt x="448479" y="547370"/>
                    <a:pt x="454541" y="544737"/>
                  </a:cubicBezTo>
                  <a:cubicBezTo>
                    <a:pt x="456715" y="543817"/>
                    <a:pt x="456924" y="542270"/>
                    <a:pt x="455210" y="540556"/>
                  </a:cubicBezTo>
                  <a:cubicBezTo>
                    <a:pt x="453495" y="538842"/>
                    <a:pt x="452492" y="538215"/>
                    <a:pt x="451029" y="537086"/>
                  </a:cubicBezTo>
                  <a:cubicBezTo>
                    <a:pt x="441789" y="529477"/>
                    <a:pt x="432508" y="521868"/>
                    <a:pt x="423311" y="514217"/>
                  </a:cubicBezTo>
                  <a:cubicBezTo>
                    <a:pt x="412692" y="505438"/>
                    <a:pt x="402115" y="496700"/>
                    <a:pt x="391537" y="487879"/>
                  </a:cubicBezTo>
                  <a:cubicBezTo>
                    <a:pt x="368711" y="468731"/>
                    <a:pt x="345550" y="450253"/>
                    <a:pt x="322765" y="430729"/>
                  </a:cubicBezTo>
                  <a:cubicBezTo>
                    <a:pt x="320256" y="428597"/>
                    <a:pt x="317581" y="426548"/>
                    <a:pt x="314905" y="424667"/>
                  </a:cubicBezTo>
                  <a:cubicBezTo>
                    <a:pt x="313316" y="423454"/>
                    <a:pt x="311937" y="424082"/>
                    <a:pt x="311853" y="426088"/>
                  </a:cubicBezTo>
                  <a:cubicBezTo>
                    <a:pt x="311310" y="435997"/>
                    <a:pt x="310683" y="445947"/>
                    <a:pt x="310348" y="455855"/>
                  </a:cubicBezTo>
                  <a:cubicBezTo>
                    <a:pt x="309721" y="472160"/>
                    <a:pt x="309261" y="488464"/>
                    <a:pt x="308801" y="504769"/>
                  </a:cubicBezTo>
                  <a:cubicBezTo>
                    <a:pt x="308300" y="519987"/>
                    <a:pt x="307965" y="535037"/>
                    <a:pt x="307631" y="550046"/>
                  </a:cubicBezTo>
                  <a:close/>
                  <a:moveTo>
                    <a:pt x="406713" y="1203741"/>
                  </a:moveTo>
                  <a:lnTo>
                    <a:pt x="405543" y="1203741"/>
                  </a:lnTo>
                  <a:cubicBezTo>
                    <a:pt x="405543" y="1205748"/>
                    <a:pt x="405543" y="1207922"/>
                    <a:pt x="405543" y="1209803"/>
                  </a:cubicBezTo>
                  <a:cubicBezTo>
                    <a:pt x="405877" y="1213607"/>
                    <a:pt x="406463" y="1217370"/>
                    <a:pt x="406839" y="1221216"/>
                  </a:cubicBezTo>
                  <a:cubicBezTo>
                    <a:pt x="408399" y="1238470"/>
                    <a:pt x="409919" y="1255736"/>
                    <a:pt x="411396" y="1273015"/>
                  </a:cubicBezTo>
                  <a:cubicBezTo>
                    <a:pt x="412525" y="1285976"/>
                    <a:pt x="413528" y="1298936"/>
                    <a:pt x="414699" y="1311896"/>
                  </a:cubicBezTo>
                  <a:cubicBezTo>
                    <a:pt x="416371" y="1330458"/>
                    <a:pt x="418210" y="1348979"/>
                    <a:pt x="419966" y="1367541"/>
                  </a:cubicBezTo>
                  <a:cubicBezTo>
                    <a:pt x="420552" y="1373645"/>
                    <a:pt x="421220" y="1379707"/>
                    <a:pt x="421722" y="1385811"/>
                  </a:cubicBezTo>
                  <a:cubicBezTo>
                    <a:pt x="422433" y="1394172"/>
                    <a:pt x="422809" y="1402533"/>
                    <a:pt x="423562" y="1410895"/>
                  </a:cubicBezTo>
                  <a:cubicBezTo>
                    <a:pt x="424816" y="1424357"/>
                    <a:pt x="426195" y="1437819"/>
                    <a:pt x="427742" y="1451280"/>
                  </a:cubicBezTo>
                  <a:cubicBezTo>
                    <a:pt x="428160" y="1455043"/>
                    <a:pt x="427073" y="1459642"/>
                    <a:pt x="429624" y="1462359"/>
                  </a:cubicBezTo>
                  <a:cubicBezTo>
                    <a:pt x="432483" y="1464905"/>
                    <a:pt x="435727" y="1466979"/>
                    <a:pt x="439239" y="1468505"/>
                  </a:cubicBezTo>
                  <a:cubicBezTo>
                    <a:pt x="452952" y="1475821"/>
                    <a:pt x="466707" y="1483012"/>
                    <a:pt x="480461" y="1490328"/>
                  </a:cubicBezTo>
                  <a:lnTo>
                    <a:pt x="518924" y="1510855"/>
                  </a:lnTo>
                  <a:cubicBezTo>
                    <a:pt x="524317" y="1513740"/>
                    <a:pt x="529752" y="1516541"/>
                    <a:pt x="535186" y="1519217"/>
                  </a:cubicBezTo>
                  <a:cubicBezTo>
                    <a:pt x="535655" y="1519363"/>
                    <a:pt x="536165" y="1519288"/>
                    <a:pt x="536566" y="1519008"/>
                  </a:cubicBezTo>
                  <a:cubicBezTo>
                    <a:pt x="536888" y="1518640"/>
                    <a:pt x="537043" y="1518155"/>
                    <a:pt x="536984" y="1517670"/>
                  </a:cubicBezTo>
                  <a:cubicBezTo>
                    <a:pt x="536834" y="1516913"/>
                    <a:pt x="536583" y="1516182"/>
                    <a:pt x="536232" y="1515496"/>
                  </a:cubicBezTo>
                  <a:cubicBezTo>
                    <a:pt x="532051" y="1504877"/>
                    <a:pt x="527578" y="1494258"/>
                    <a:pt x="523146" y="1483681"/>
                  </a:cubicBezTo>
                  <a:cubicBezTo>
                    <a:pt x="519885" y="1475905"/>
                    <a:pt x="516499" y="1468254"/>
                    <a:pt x="513280" y="1460478"/>
                  </a:cubicBezTo>
                  <a:cubicBezTo>
                    <a:pt x="510311" y="1453413"/>
                    <a:pt x="507594" y="1446264"/>
                    <a:pt x="504667" y="1439198"/>
                  </a:cubicBezTo>
                  <a:cubicBezTo>
                    <a:pt x="500487" y="1428872"/>
                    <a:pt x="495804" y="1418587"/>
                    <a:pt x="491582" y="1408219"/>
                  </a:cubicBezTo>
                  <a:cubicBezTo>
                    <a:pt x="484851" y="1391496"/>
                    <a:pt x="478496" y="1375024"/>
                    <a:pt x="471682" y="1358511"/>
                  </a:cubicBezTo>
                  <a:cubicBezTo>
                    <a:pt x="465494" y="1343418"/>
                    <a:pt x="458889" y="1328493"/>
                    <a:pt x="452618" y="1313443"/>
                  </a:cubicBezTo>
                  <a:cubicBezTo>
                    <a:pt x="444256" y="1293710"/>
                    <a:pt x="436062" y="1273935"/>
                    <a:pt x="428035" y="1254118"/>
                  </a:cubicBezTo>
                  <a:cubicBezTo>
                    <a:pt x="422307" y="1240197"/>
                    <a:pt x="416705" y="1226233"/>
                    <a:pt x="410978" y="1212311"/>
                  </a:cubicBezTo>
                  <a:cubicBezTo>
                    <a:pt x="409723" y="1209510"/>
                    <a:pt x="408093" y="1206584"/>
                    <a:pt x="406713" y="1203741"/>
                  </a:cubicBezTo>
                  <a:close/>
                  <a:moveTo>
                    <a:pt x="114691" y="575883"/>
                  </a:moveTo>
                  <a:cubicBezTo>
                    <a:pt x="114691" y="578893"/>
                    <a:pt x="115235" y="580064"/>
                    <a:pt x="118161" y="580356"/>
                  </a:cubicBezTo>
                  <a:cubicBezTo>
                    <a:pt x="128223" y="581999"/>
                    <a:pt x="138312" y="583546"/>
                    <a:pt x="148429" y="584997"/>
                  </a:cubicBezTo>
                  <a:cubicBezTo>
                    <a:pt x="162017" y="586962"/>
                    <a:pt x="175646" y="588801"/>
                    <a:pt x="189275" y="590808"/>
                  </a:cubicBezTo>
                  <a:cubicBezTo>
                    <a:pt x="200897" y="592480"/>
                    <a:pt x="212478" y="594278"/>
                    <a:pt x="224100" y="595950"/>
                  </a:cubicBezTo>
                  <a:lnTo>
                    <a:pt x="259720" y="601009"/>
                  </a:lnTo>
                  <a:cubicBezTo>
                    <a:pt x="270799" y="602639"/>
                    <a:pt x="281877" y="604395"/>
                    <a:pt x="293165" y="606068"/>
                  </a:cubicBezTo>
                  <a:cubicBezTo>
                    <a:pt x="293662" y="606172"/>
                    <a:pt x="294174" y="606172"/>
                    <a:pt x="294670" y="606068"/>
                  </a:cubicBezTo>
                  <a:cubicBezTo>
                    <a:pt x="295134" y="605955"/>
                    <a:pt x="295537" y="605670"/>
                    <a:pt x="295799" y="605273"/>
                  </a:cubicBezTo>
                  <a:cubicBezTo>
                    <a:pt x="296030" y="604826"/>
                    <a:pt x="296030" y="604299"/>
                    <a:pt x="295799" y="603852"/>
                  </a:cubicBezTo>
                  <a:cubicBezTo>
                    <a:pt x="292413" y="600089"/>
                    <a:pt x="288985" y="596285"/>
                    <a:pt x="285473" y="592606"/>
                  </a:cubicBezTo>
                  <a:cubicBezTo>
                    <a:pt x="276526" y="583157"/>
                    <a:pt x="267566" y="573738"/>
                    <a:pt x="258591" y="564344"/>
                  </a:cubicBezTo>
                  <a:cubicBezTo>
                    <a:pt x="253658" y="559160"/>
                    <a:pt x="248724" y="553976"/>
                    <a:pt x="243791" y="548876"/>
                  </a:cubicBezTo>
                  <a:cubicBezTo>
                    <a:pt x="236308" y="541183"/>
                    <a:pt x="228741" y="533616"/>
                    <a:pt x="221383" y="525840"/>
                  </a:cubicBezTo>
                  <a:cubicBezTo>
                    <a:pt x="211182" y="515137"/>
                    <a:pt x="201051" y="504380"/>
                    <a:pt x="190989" y="493565"/>
                  </a:cubicBezTo>
                  <a:cubicBezTo>
                    <a:pt x="186097" y="488339"/>
                    <a:pt x="181373" y="482988"/>
                    <a:pt x="176482" y="477804"/>
                  </a:cubicBezTo>
                  <a:cubicBezTo>
                    <a:pt x="169249" y="470236"/>
                    <a:pt x="161933" y="462795"/>
                    <a:pt x="154659" y="455311"/>
                  </a:cubicBezTo>
                  <a:cubicBezTo>
                    <a:pt x="149084" y="449738"/>
                    <a:pt x="143510" y="444161"/>
                    <a:pt x="137936" y="438589"/>
                  </a:cubicBezTo>
                  <a:cubicBezTo>
                    <a:pt x="137174" y="437915"/>
                    <a:pt x="136012" y="437987"/>
                    <a:pt x="135339" y="438747"/>
                  </a:cubicBezTo>
                  <a:cubicBezTo>
                    <a:pt x="135137" y="438977"/>
                    <a:pt x="134995" y="439253"/>
                    <a:pt x="134926" y="439550"/>
                  </a:cubicBezTo>
                  <a:cubicBezTo>
                    <a:pt x="134926" y="440052"/>
                    <a:pt x="134633" y="440553"/>
                    <a:pt x="134549" y="441055"/>
                  </a:cubicBezTo>
                  <a:cubicBezTo>
                    <a:pt x="133253" y="450629"/>
                    <a:pt x="131999" y="460245"/>
                    <a:pt x="130578" y="469818"/>
                  </a:cubicBezTo>
                  <a:cubicBezTo>
                    <a:pt x="128027" y="486959"/>
                    <a:pt x="125310" y="504100"/>
                    <a:pt x="122676" y="521241"/>
                  </a:cubicBezTo>
                  <a:cubicBezTo>
                    <a:pt x="121310" y="530326"/>
                    <a:pt x="119917" y="539415"/>
                    <a:pt x="118495" y="548499"/>
                  </a:cubicBezTo>
                  <a:cubicBezTo>
                    <a:pt x="117074" y="557655"/>
                    <a:pt x="115862" y="567020"/>
                    <a:pt x="114691" y="575883"/>
                  </a:cubicBezTo>
                  <a:close/>
                  <a:moveTo>
                    <a:pt x="981435" y="192220"/>
                  </a:moveTo>
                  <a:cubicBezTo>
                    <a:pt x="978488" y="194368"/>
                    <a:pt x="976151" y="197251"/>
                    <a:pt x="974662" y="200581"/>
                  </a:cubicBezTo>
                  <a:cubicBezTo>
                    <a:pt x="969269" y="208942"/>
                    <a:pt x="964169" y="217304"/>
                    <a:pt x="958817" y="225665"/>
                  </a:cubicBezTo>
                  <a:cubicBezTo>
                    <a:pt x="952630" y="235323"/>
                    <a:pt x="946275" y="244855"/>
                    <a:pt x="940088" y="254512"/>
                  </a:cubicBezTo>
                  <a:cubicBezTo>
                    <a:pt x="931434" y="268058"/>
                    <a:pt x="922905" y="281645"/>
                    <a:pt x="914293" y="295190"/>
                  </a:cubicBezTo>
                  <a:cubicBezTo>
                    <a:pt x="909527" y="302757"/>
                    <a:pt x="904761" y="310283"/>
                    <a:pt x="900079" y="317850"/>
                  </a:cubicBezTo>
                  <a:cubicBezTo>
                    <a:pt x="897946" y="321362"/>
                    <a:pt x="898114" y="322031"/>
                    <a:pt x="901458" y="323870"/>
                  </a:cubicBezTo>
                  <a:cubicBezTo>
                    <a:pt x="904803" y="325710"/>
                    <a:pt x="907311" y="326922"/>
                    <a:pt x="910321" y="328343"/>
                  </a:cubicBezTo>
                  <a:cubicBezTo>
                    <a:pt x="914502" y="330392"/>
                    <a:pt x="919184" y="332231"/>
                    <a:pt x="923490" y="334405"/>
                  </a:cubicBezTo>
                  <a:cubicBezTo>
                    <a:pt x="937370" y="341387"/>
                    <a:pt x="951167" y="348578"/>
                    <a:pt x="965047" y="355309"/>
                  </a:cubicBezTo>
                  <a:cubicBezTo>
                    <a:pt x="991302" y="368381"/>
                    <a:pt x="1017569" y="381397"/>
                    <a:pt x="1043853" y="394357"/>
                  </a:cubicBezTo>
                  <a:cubicBezTo>
                    <a:pt x="1045931" y="395322"/>
                    <a:pt x="1048067" y="396160"/>
                    <a:pt x="1050250" y="396865"/>
                  </a:cubicBezTo>
                  <a:cubicBezTo>
                    <a:pt x="1051922" y="397450"/>
                    <a:pt x="1053092" y="396154"/>
                    <a:pt x="1052591" y="394273"/>
                  </a:cubicBezTo>
                  <a:cubicBezTo>
                    <a:pt x="1052194" y="392855"/>
                    <a:pt x="1051717" y="391459"/>
                    <a:pt x="1051169" y="390092"/>
                  </a:cubicBezTo>
                  <a:cubicBezTo>
                    <a:pt x="1046989" y="377843"/>
                    <a:pt x="1042432" y="365635"/>
                    <a:pt x="1038084" y="353386"/>
                  </a:cubicBezTo>
                  <a:cubicBezTo>
                    <a:pt x="1033736" y="341136"/>
                    <a:pt x="1029722" y="329389"/>
                    <a:pt x="1025542" y="317348"/>
                  </a:cubicBezTo>
                  <a:cubicBezTo>
                    <a:pt x="1024287" y="313753"/>
                    <a:pt x="1023409" y="309990"/>
                    <a:pt x="1022113" y="306437"/>
                  </a:cubicBezTo>
                  <a:cubicBezTo>
                    <a:pt x="1018351" y="295859"/>
                    <a:pt x="1014337" y="285533"/>
                    <a:pt x="1010616" y="274830"/>
                  </a:cubicBezTo>
                  <a:cubicBezTo>
                    <a:pt x="1006185" y="262288"/>
                    <a:pt x="1002255" y="249203"/>
                    <a:pt x="997614" y="236493"/>
                  </a:cubicBezTo>
                  <a:cubicBezTo>
                    <a:pt x="992974" y="223784"/>
                    <a:pt x="988250" y="212245"/>
                    <a:pt x="984821" y="199703"/>
                  </a:cubicBezTo>
                  <a:cubicBezTo>
                    <a:pt x="983872" y="197130"/>
                    <a:pt x="982744" y="194629"/>
                    <a:pt x="981435" y="192220"/>
                  </a:cubicBezTo>
                  <a:close/>
                  <a:moveTo>
                    <a:pt x="889460" y="317056"/>
                  </a:moveTo>
                  <a:cubicBezTo>
                    <a:pt x="890254" y="315881"/>
                    <a:pt x="890254" y="314342"/>
                    <a:pt x="889460" y="313167"/>
                  </a:cubicBezTo>
                  <a:cubicBezTo>
                    <a:pt x="884305" y="300960"/>
                    <a:pt x="879079" y="288780"/>
                    <a:pt x="873782" y="276628"/>
                  </a:cubicBezTo>
                  <a:cubicBezTo>
                    <a:pt x="869350" y="266344"/>
                    <a:pt x="864877" y="256059"/>
                    <a:pt x="860529" y="245733"/>
                  </a:cubicBezTo>
                  <a:cubicBezTo>
                    <a:pt x="855805" y="234445"/>
                    <a:pt x="851248" y="223115"/>
                    <a:pt x="846524" y="211827"/>
                  </a:cubicBezTo>
                  <a:cubicBezTo>
                    <a:pt x="840712" y="197947"/>
                    <a:pt x="834734" y="184151"/>
                    <a:pt x="828965" y="170271"/>
                  </a:cubicBezTo>
                  <a:cubicBezTo>
                    <a:pt x="822108" y="153799"/>
                    <a:pt x="815419" y="137243"/>
                    <a:pt x="808563" y="120771"/>
                  </a:cubicBezTo>
                  <a:cubicBezTo>
                    <a:pt x="807514" y="118772"/>
                    <a:pt x="806314" y="116857"/>
                    <a:pt x="804967" y="115044"/>
                  </a:cubicBezTo>
                  <a:cubicBezTo>
                    <a:pt x="802334" y="115462"/>
                    <a:pt x="801706" y="117929"/>
                    <a:pt x="800369" y="119643"/>
                  </a:cubicBezTo>
                  <a:cubicBezTo>
                    <a:pt x="799031" y="121357"/>
                    <a:pt x="796982" y="124158"/>
                    <a:pt x="795394" y="126457"/>
                  </a:cubicBezTo>
                  <a:lnTo>
                    <a:pt x="773779" y="157938"/>
                  </a:lnTo>
                  <a:cubicBezTo>
                    <a:pt x="761488" y="175789"/>
                    <a:pt x="749030" y="193516"/>
                    <a:pt x="736822" y="211409"/>
                  </a:cubicBezTo>
                  <a:cubicBezTo>
                    <a:pt x="733912" y="214606"/>
                    <a:pt x="731630" y="218321"/>
                    <a:pt x="730091" y="222363"/>
                  </a:cubicBezTo>
                  <a:cubicBezTo>
                    <a:pt x="732516" y="226543"/>
                    <a:pt x="737115" y="228090"/>
                    <a:pt x="740919" y="230348"/>
                  </a:cubicBezTo>
                  <a:cubicBezTo>
                    <a:pt x="760694" y="242054"/>
                    <a:pt x="780594" y="253467"/>
                    <a:pt x="800410" y="265048"/>
                  </a:cubicBezTo>
                  <a:cubicBezTo>
                    <a:pt x="810946" y="271235"/>
                    <a:pt x="821314" y="277590"/>
                    <a:pt x="831975" y="283777"/>
                  </a:cubicBezTo>
                  <a:cubicBezTo>
                    <a:pt x="841841" y="289588"/>
                    <a:pt x="851791" y="295316"/>
                    <a:pt x="861700" y="301085"/>
                  </a:cubicBezTo>
                  <a:close/>
                  <a:moveTo>
                    <a:pt x="1008944" y="592982"/>
                  </a:moveTo>
                  <a:cubicBezTo>
                    <a:pt x="1008484" y="591811"/>
                    <a:pt x="1008150" y="590850"/>
                    <a:pt x="1007732" y="589930"/>
                  </a:cubicBezTo>
                  <a:cubicBezTo>
                    <a:pt x="1002853" y="578780"/>
                    <a:pt x="997978" y="567634"/>
                    <a:pt x="993099" y="556484"/>
                  </a:cubicBezTo>
                  <a:lnTo>
                    <a:pt x="981184" y="529143"/>
                  </a:lnTo>
                  <a:cubicBezTo>
                    <a:pt x="975289" y="515597"/>
                    <a:pt x="969395" y="502010"/>
                    <a:pt x="963458" y="488506"/>
                  </a:cubicBezTo>
                  <a:cubicBezTo>
                    <a:pt x="959570" y="479601"/>
                    <a:pt x="955682" y="470738"/>
                    <a:pt x="951710" y="461917"/>
                  </a:cubicBezTo>
                  <a:cubicBezTo>
                    <a:pt x="949620" y="457318"/>
                    <a:pt x="948491" y="456942"/>
                    <a:pt x="944060" y="458781"/>
                  </a:cubicBezTo>
                  <a:cubicBezTo>
                    <a:pt x="939628" y="460621"/>
                    <a:pt x="936033" y="462042"/>
                    <a:pt x="932019" y="463673"/>
                  </a:cubicBezTo>
                  <a:cubicBezTo>
                    <a:pt x="926083" y="466014"/>
                    <a:pt x="920146" y="468313"/>
                    <a:pt x="914251" y="470696"/>
                  </a:cubicBezTo>
                  <a:cubicBezTo>
                    <a:pt x="897946" y="477344"/>
                    <a:pt x="881725" y="484116"/>
                    <a:pt x="865379" y="490680"/>
                  </a:cubicBezTo>
                  <a:cubicBezTo>
                    <a:pt x="846691" y="498205"/>
                    <a:pt x="827752" y="505522"/>
                    <a:pt x="809232" y="512963"/>
                  </a:cubicBezTo>
                  <a:cubicBezTo>
                    <a:pt x="805636" y="514343"/>
                    <a:pt x="802125" y="515764"/>
                    <a:pt x="798571" y="517144"/>
                  </a:cubicBezTo>
                  <a:cubicBezTo>
                    <a:pt x="798145" y="517399"/>
                    <a:pt x="797856" y="517825"/>
                    <a:pt x="797777" y="518315"/>
                  </a:cubicBezTo>
                  <a:cubicBezTo>
                    <a:pt x="797777" y="518649"/>
                    <a:pt x="798111" y="519151"/>
                    <a:pt x="798446" y="519443"/>
                  </a:cubicBezTo>
                  <a:cubicBezTo>
                    <a:pt x="798843" y="519761"/>
                    <a:pt x="799298" y="519999"/>
                    <a:pt x="799783" y="520154"/>
                  </a:cubicBezTo>
                  <a:cubicBezTo>
                    <a:pt x="807936" y="523081"/>
                    <a:pt x="816088" y="526049"/>
                    <a:pt x="824282" y="528934"/>
                  </a:cubicBezTo>
                  <a:lnTo>
                    <a:pt x="856725" y="540389"/>
                  </a:lnTo>
                  <a:cubicBezTo>
                    <a:pt x="868932" y="544569"/>
                    <a:pt x="881098" y="549335"/>
                    <a:pt x="893348" y="553725"/>
                  </a:cubicBezTo>
                  <a:cubicBezTo>
                    <a:pt x="906768" y="558575"/>
                    <a:pt x="920230" y="563341"/>
                    <a:pt x="933691" y="568149"/>
                  </a:cubicBezTo>
                  <a:cubicBezTo>
                    <a:pt x="944478" y="572037"/>
                    <a:pt x="955306" y="575674"/>
                    <a:pt x="965966" y="579980"/>
                  </a:cubicBezTo>
                  <a:cubicBezTo>
                    <a:pt x="978007" y="584871"/>
                    <a:pt x="990549" y="588341"/>
                    <a:pt x="1002882" y="592522"/>
                  </a:cubicBezTo>
                  <a:cubicBezTo>
                    <a:pt x="1004249" y="593086"/>
                    <a:pt x="1005641" y="593576"/>
                    <a:pt x="1007063" y="593985"/>
                  </a:cubicBezTo>
                  <a:cubicBezTo>
                    <a:pt x="1007564" y="594153"/>
                    <a:pt x="1008150" y="593358"/>
                    <a:pt x="1008819" y="593024"/>
                  </a:cubicBezTo>
                  <a:close/>
                  <a:moveTo>
                    <a:pt x="718385" y="218809"/>
                  </a:moveTo>
                  <a:cubicBezTo>
                    <a:pt x="717047" y="216635"/>
                    <a:pt x="716295" y="215088"/>
                    <a:pt x="715250" y="213750"/>
                  </a:cubicBezTo>
                  <a:cubicBezTo>
                    <a:pt x="706416" y="202852"/>
                    <a:pt x="697578" y="191955"/>
                    <a:pt x="688744" y="181057"/>
                  </a:cubicBezTo>
                  <a:cubicBezTo>
                    <a:pt x="680215" y="170605"/>
                    <a:pt x="671674" y="160140"/>
                    <a:pt x="663116" y="149660"/>
                  </a:cubicBezTo>
                  <a:cubicBezTo>
                    <a:pt x="654755" y="139585"/>
                    <a:pt x="646770" y="129425"/>
                    <a:pt x="638534" y="119350"/>
                  </a:cubicBezTo>
                  <a:cubicBezTo>
                    <a:pt x="629503" y="108313"/>
                    <a:pt x="620348" y="97318"/>
                    <a:pt x="611275" y="86281"/>
                  </a:cubicBezTo>
                  <a:cubicBezTo>
                    <a:pt x="603834" y="77208"/>
                    <a:pt x="596476" y="68136"/>
                    <a:pt x="589034" y="59022"/>
                  </a:cubicBezTo>
                  <a:cubicBezTo>
                    <a:pt x="580338" y="48375"/>
                    <a:pt x="571630" y="37729"/>
                    <a:pt x="562905" y="27082"/>
                  </a:cubicBezTo>
                  <a:cubicBezTo>
                    <a:pt x="562081" y="26134"/>
                    <a:pt x="561174" y="25266"/>
                    <a:pt x="560187" y="24490"/>
                  </a:cubicBezTo>
                  <a:cubicBezTo>
                    <a:pt x="559313" y="23927"/>
                    <a:pt x="558151" y="24179"/>
                    <a:pt x="557587" y="25052"/>
                  </a:cubicBezTo>
                  <a:cubicBezTo>
                    <a:pt x="557436" y="25286"/>
                    <a:pt x="557340" y="25551"/>
                    <a:pt x="557302" y="25828"/>
                  </a:cubicBezTo>
                  <a:cubicBezTo>
                    <a:pt x="557160" y="26573"/>
                    <a:pt x="557160" y="27340"/>
                    <a:pt x="557302" y="28085"/>
                  </a:cubicBezTo>
                  <a:cubicBezTo>
                    <a:pt x="558168" y="35173"/>
                    <a:pt x="558569" y="42309"/>
                    <a:pt x="558515" y="49449"/>
                  </a:cubicBezTo>
                  <a:cubicBezTo>
                    <a:pt x="559476" y="64457"/>
                    <a:pt x="560438" y="79466"/>
                    <a:pt x="561274" y="94517"/>
                  </a:cubicBezTo>
                  <a:cubicBezTo>
                    <a:pt x="562445" y="116674"/>
                    <a:pt x="563490" y="138832"/>
                    <a:pt x="564660" y="160990"/>
                  </a:cubicBezTo>
                  <a:cubicBezTo>
                    <a:pt x="564953" y="167094"/>
                    <a:pt x="565455" y="173197"/>
                    <a:pt x="565873" y="179301"/>
                  </a:cubicBezTo>
                  <a:cubicBezTo>
                    <a:pt x="565831" y="180890"/>
                    <a:pt x="566914" y="182289"/>
                    <a:pt x="568465" y="182646"/>
                  </a:cubicBezTo>
                  <a:lnTo>
                    <a:pt x="571433" y="183482"/>
                  </a:lnTo>
                  <a:cubicBezTo>
                    <a:pt x="587278" y="187454"/>
                    <a:pt x="603081" y="191467"/>
                    <a:pt x="618926" y="195397"/>
                  </a:cubicBezTo>
                  <a:lnTo>
                    <a:pt x="673735" y="208733"/>
                  </a:lnTo>
                  <a:cubicBezTo>
                    <a:pt x="686862" y="211953"/>
                    <a:pt x="699990" y="215172"/>
                    <a:pt x="713117" y="218307"/>
                  </a:cubicBezTo>
                  <a:cubicBezTo>
                    <a:pt x="714856" y="218613"/>
                    <a:pt x="716621" y="218781"/>
                    <a:pt x="718385" y="218809"/>
                  </a:cubicBezTo>
                  <a:close/>
                  <a:moveTo>
                    <a:pt x="618048" y="1104282"/>
                  </a:moveTo>
                  <a:cubicBezTo>
                    <a:pt x="618048" y="1106205"/>
                    <a:pt x="617714" y="1108170"/>
                    <a:pt x="617714" y="1110093"/>
                  </a:cubicBezTo>
                  <a:cubicBezTo>
                    <a:pt x="617714" y="1124642"/>
                    <a:pt x="617714" y="1139358"/>
                    <a:pt x="617212" y="1153698"/>
                  </a:cubicBezTo>
                  <a:cubicBezTo>
                    <a:pt x="616334" y="1177152"/>
                    <a:pt x="616418" y="1200605"/>
                    <a:pt x="616125" y="1224059"/>
                  </a:cubicBezTo>
                  <a:lnTo>
                    <a:pt x="615372" y="1283718"/>
                  </a:lnTo>
                  <a:cubicBezTo>
                    <a:pt x="615372" y="1295466"/>
                    <a:pt x="614954" y="1307172"/>
                    <a:pt x="614787" y="1318919"/>
                  </a:cubicBezTo>
                  <a:cubicBezTo>
                    <a:pt x="614804" y="1320199"/>
                    <a:pt x="614942" y="1321474"/>
                    <a:pt x="615205" y="1322724"/>
                  </a:cubicBezTo>
                  <a:cubicBezTo>
                    <a:pt x="615301" y="1323991"/>
                    <a:pt x="616409" y="1324936"/>
                    <a:pt x="617676" y="1324839"/>
                  </a:cubicBezTo>
                  <a:cubicBezTo>
                    <a:pt x="617743" y="1324835"/>
                    <a:pt x="617814" y="1324827"/>
                    <a:pt x="617881" y="1324814"/>
                  </a:cubicBezTo>
                  <a:cubicBezTo>
                    <a:pt x="620159" y="1324534"/>
                    <a:pt x="622421" y="1324133"/>
                    <a:pt x="624654" y="1323602"/>
                  </a:cubicBezTo>
                  <a:cubicBezTo>
                    <a:pt x="630590" y="1322139"/>
                    <a:pt x="636527" y="1320550"/>
                    <a:pt x="642422" y="1319045"/>
                  </a:cubicBezTo>
                  <a:cubicBezTo>
                    <a:pt x="652790" y="1316369"/>
                    <a:pt x="663325" y="1313735"/>
                    <a:pt x="673484" y="1311018"/>
                  </a:cubicBezTo>
                  <a:cubicBezTo>
                    <a:pt x="680382" y="1309220"/>
                    <a:pt x="687281" y="1307339"/>
                    <a:pt x="694388" y="1305583"/>
                  </a:cubicBezTo>
                  <a:cubicBezTo>
                    <a:pt x="702749" y="1303409"/>
                    <a:pt x="711111" y="1301402"/>
                    <a:pt x="719472" y="1299186"/>
                  </a:cubicBezTo>
                  <a:cubicBezTo>
                    <a:pt x="720233" y="1299028"/>
                    <a:pt x="720965" y="1298760"/>
                    <a:pt x="721646" y="1298392"/>
                  </a:cubicBezTo>
                  <a:cubicBezTo>
                    <a:pt x="722867" y="1297857"/>
                    <a:pt x="723427" y="1296440"/>
                    <a:pt x="722900" y="1295215"/>
                  </a:cubicBezTo>
                  <a:cubicBezTo>
                    <a:pt x="722541" y="1294253"/>
                    <a:pt x="722123" y="1293321"/>
                    <a:pt x="721646" y="1292414"/>
                  </a:cubicBezTo>
                  <a:lnTo>
                    <a:pt x="690583" y="1235305"/>
                  </a:lnTo>
                  <a:cubicBezTo>
                    <a:pt x="682669" y="1220702"/>
                    <a:pt x="674780" y="1206124"/>
                    <a:pt x="666921" y="1191575"/>
                  </a:cubicBezTo>
                  <a:lnTo>
                    <a:pt x="645139" y="1151190"/>
                  </a:lnTo>
                  <a:cubicBezTo>
                    <a:pt x="637279" y="1136586"/>
                    <a:pt x="629390" y="1122008"/>
                    <a:pt x="621476" y="1107459"/>
                  </a:cubicBezTo>
                  <a:cubicBezTo>
                    <a:pt x="620933" y="1106205"/>
                    <a:pt x="620682" y="1104449"/>
                    <a:pt x="618257" y="1104282"/>
                  </a:cubicBezTo>
                  <a:close/>
                  <a:moveTo>
                    <a:pt x="720601" y="1013394"/>
                  </a:moveTo>
                  <a:lnTo>
                    <a:pt x="741504" y="1008418"/>
                  </a:lnTo>
                  <a:lnTo>
                    <a:pt x="782433" y="998803"/>
                  </a:lnTo>
                  <a:lnTo>
                    <a:pt x="833062" y="986930"/>
                  </a:lnTo>
                  <a:cubicBezTo>
                    <a:pt x="834069" y="986775"/>
                    <a:pt x="835048" y="986449"/>
                    <a:pt x="835946" y="985968"/>
                  </a:cubicBezTo>
                  <a:cubicBezTo>
                    <a:pt x="836703" y="985354"/>
                    <a:pt x="837217" y="984497"/>
                    <a:pt x="837410" y="983543"/>
                  </a:cubicBezTo>
                  <a:cubicBezTo>
                    <a:pt x="837472" y="982536"/>
                    <a:pt x="837330" y="981524"/>
                    <a:pt x="836992" y="980575"/>
                  </a:cubicBezTo>
                  <a:cubicBezTo>
                    <a:pt x="832560" y="963852"/>
                    <a:pt x="828141" y="947129"/>
                    <a:pt x="823739" y="930407"/>
                  </a:cubicBezTo>
                  <a:cubicBezTo>
                    <a:pt x="822443" y="925473"/>
                    <a:pt x="821105" y="920582"/>
                    <a:pt x="819809" y="915649"/>
                  </a:cubicBezTo>
                  <a:cubicBezTo>
                    <a:pt x="817259" y="905782"/>
                    <a:pt x="814792" y="895874"/>
                    <a:pt x="812200" y="886049"/>
                  </a:cubicBezTo>
                  <a:cubicBezTo>
                    <a:pt x="808019" y="869786"/>
                    <a:pt x="803337" y="853565"/>
                    <a:pt x="799073" y="837260"/>
                  </a:cubicBezTo>
                  <a:cubicBezTo>
                    <a:pt x="796021" y="825680"/>
                    <a:pt x="793345" y="814016"/>
                    <a:pt x="790460" y="802393"/>
                  </a:cubicBezTo>
                  <a:cubicBezTo>
                    <a:pt x="790285" y="801645"/>
                    <a:pt x="789875" y="800972"/>
                    <a:pt x="789290" y="800470"/>
                  </a:cubicBezTo>
                  <a:cubicBezTo>
                    <a:pt x="788872" y="800136"/>
                    <a:pt x="787701" y="800010"/>
                    <a:pt x="787450" y="800470"/>
                  </a:cubicBezTo>
                  <a:cubicBezTo>
                    <a:pt x="786840" y="801269"/>
                    <a:pt x="786388" y="802176"/>
                    <a:pt x="786112" y="803146"/>
                  </a:cubicBezTo>
                  <a:cubicBezTo>
                    <a:pt x="780301" y="820538"/>
                    <a:pt x="774448" y="837929"/>
                    <a:pt x="768721" y="855363"/>
                  </a:cubicBezTo>
                  <a:cubicBezTo>
                    <a:pt x="762659" y="873758"/>
                    <a:pt x="756764" y="892195"/>
                    <a:pt x="750702" y="910632"/>
                  </a:cubicBezTo>
                  <a:cubicBezTo>
                    <a:pt x="744640" y="929069"/>
                    <a:pt x="738870" y="946419"/>
                    <a:pt x="732976" y="964354"/>
                  </a:cubicBezTo>
                  <a:cubicBezTo>
                    <a:pt x="729715" y="974275"/>
                    <a:pt x="726483" y="984212"/>
                    <a:pt x="723276" y="994162"/>
                  </a:cubicBezTo>
                  <a:cubicBezTo>
                    <a:pt x="721521" y="999472"/>
                    <a:pt x="719723" y="1004781"/>
                    <a:pt x="718051" y="1010133"/>
                  </a:cubicBezTo>
                  <a:cubicBezTo>
                    <a:pt x="717382" y="1012265"/>
                    <a:pt x="718301" y="1013310"/>
                    <a:pt x="720810" y="1013394"/>
                  </a:cubicBezTo>
                  <a:close/>
                  <a:moveTo>
                    <a:pt x="1007564" y="752434"/>
                  </a:moveTo>
                  <a:lnTo>
                    <a:pt x="1007564" y="752434"/>
                  </a:lnTo>
                  <a:cubicBezTo>
                    <a:pt x="1007564" y="754984"/>
                    <a:pt x="1007564" y="757534"/>
                    <a:pt x="1007564" y="760085"/>
                  </a:cubicBezTo>
                  <a:cubicBezTo>
                    <a:pt x="1007631" y="760958"/>
                    <a:pt x="1008392" y="761615"/>
                    <a:pt x="1009270" y="761548"/>
                  </a:cubicBezTo>
                  <a:cubicBezTo>
                    <a:pt x="1009446" y="761535"/>
                    <a:pt x="1009617" y="761494"/>
                    <a:pt x="1009780" y="761423"/>
                  </a:cubicBezTo>
                  <a:cubicBezTo>
                    <a:pt x="1010458" y="761101"/>
                    <a:pt x="1011114" y="760737"/>
                    <a:pt x="1011745" y="760336"/>
                  </a:cubicBezTo>
                  <a:lnTo>
                    <a:pt x="1061914" y="727141"/>
                  </a:lnTo>
                  <a:cubicBezTo>
                    <a:pt x="1075543" y="718152"/>
                    <a:pt x="1089130" y="709080"/>
                    <a:pt x="1102717" y="700092"/>
                  </a:cubicBezTo>
                  <a:lnTo>
                    <a:pt x="1157652" y="663845"/>
                  </a:lnTo>
                  <a:lnTo>
                    <a:pt x="1159533" y="662549"/>
                  </a:lnTo>
                  <a:cubicBezTo>
                    <a:pt x="1160248" y="662001"/>
                    <a:pt x="1160386" y="660981"/>
                    <a:pt x="1159838" y="660262"/>
                  </a:cubicBezTo>
                  <a:cubicBezTo>
                    <a:pt x="1159751" y="660149"/>
                    <a:pt x="1159650" y="660045"/>
                    <a:pt x="1159533" y="659957"/>
                  </a:cubicBezTo>
                  <a:cubicBezTo>
                    <a:pt x="1158179" y="659196"/>
                    <a:pt x="1156782" y="658515"/>
                    <a:pt x="1155353" y="657908"/>
                  </a:cubicBezTo>
                  <a:lnTo>
                    <a:pt x="1118437" y="643109"/>
                  </a:lnTo>
                  <a:lnTo>
                    <a:pt x="1103721" y="636963"/>
                  </a:lnTo>
                  <a:lnTo>
                    <a:pt x="1076086" y="625717"/>
                  </a:lnTo>
                  <a:cubicBezTo>
                    <a:pt x="1067349" y="622205"/>
                    <a:pt x="1058527" y="618819"/>
                    <a:pt x="1049790" y="615307"/>
                  </a:cubicBezTo>
                  <a:cubicBezTo>
                    <a:pt x="1041721" y="612046"/>
                    <a:pt x="1033778" y="608618"/>
                    <a:pt x="1025667" y="605482"/>
                  </a:cubicBezTo>
                  <a:cubicBezTo>
                    <a:pt x="1014003" y="600967"/>
                    <a:pt x="1015090" y="599922"/>
                    <a:pt x="1014170" y="612631"/>
                  </a:cubicBezTo>
                  <a:cubicBezTo>
                    <a:pt x="1013167" y="626093"/>
                    <a:pt x="1012581" y="639597"/>
                    <a:pt x="1011996" y="653100"/>
                  </a:cubicBezTo>
                  <a:cubicBezTo>
                    <a:pt x="1011285" y="668862"/>
                    <a:pt x="1010825" y="684665"/>
                    <a:pt x="1010115" y="700468"/>
                  </a:cubicBezTo>
                  <a:cubicBezTo>
                    <a:pt x="1009237" y="717818"/>
                    <a:pt x="1008317" y="735126"/>
                    <a:pt x="1007564" y="752434"/>
                  </a:cubicBezTo>
                  <a:close/>
                  <a:moveTo>
                    <a:pt x="556801" y="184862"/>
                  </a:moveTo>
                  <a:cubicBezTo>
                    <a:pt x="556550" y="184444"/>
                    <a:pt x="556383" y="183816"/>
                    <a:pt x="556048" y="183649"/>
                  </a:cubicBezTo>
                  <a:cubicBezTo>
                    <a:pt x="553456" y="182604"/>
                    <a:pt x="550864" y="181517"/>
                    <a:pt x="548188" y="180723"/>
                  </a:cubicBezTo>
                  <a:lnTo>
                    <a:pt x="495512" y="165003"/>
                  </a:lnTo>
                  <a:lnTo>
                    <a:pt x="420259" y="142344"/>
                  </a:lnTo>
                  <a:lnTo>
                    <a:pt x="399063" y="135864"/>
                  </a:lnTo>
                  <a:lnTo>
                    <a:pt x="369087" y="126875"/>
                  </a:lnTo>
                  <a:cubicBezTo>
                    <a:pt x="368344" y="126668"/>
                    <a:pt x="367590" y="126501"/>
                    <a:pt x="366829" y="126374"/>
                  </a:cubicBezTo>
                  <a:cubicBezTo>
                    <a:pt x="366054" y="126250"/>
                    <a:pt x="365326" y="126778"/>
                    <a:pt x="365202" y="127554"/>
                  </a:cubicBezTo>
                  <a:cubicBezTo>
                    <a:pt x="365162" y="127804"/>
                    <a:pt x="365190" y="128060"/>
                    <a:pt x="365283" y="128297"/>
                  </a:cubicBezTo>
                  <a:cubicBezTo>
                    <a:pt x="367373" y="133481"/>
                    <a:pt x="369463" y="138665"/>
                    <a:pt x="371763" y="143807"/>
                  </a:cubicBezTo>
                  <a:cubicBezTo>
                    <a:pt x="375943" y="153339"/>
                    <a:pt x="380124" y="162871"/>
                    <a:pt x="384514" y="172403"/>
                  </a:cubicBezTo>
                  <a:cubicBezTo>
                    <a:pt x="389113" y="182897"/>
                    <a:pt x="393586" y="193307"/>
                    <a:pt x="398185" y="203967"/>
                  </a:cubicBezTo>
                  <a:lnTo>
                    <a:pt x="419506" y="252213"/>
                  </a:lnTo>
                  <a:cubicBezTo>
                    <a:pt x="421471" y="256644"/>
                    <a:pt x="423353" y="261076"/>
                    <a:pt x="425401" y="265466"/>
                  </a:cubicBezTo>
                  <a:cubicBezTo>
                    <a:pt x="425723" y="266718"/>
                    <a:pt x="426998" y="267473"/>
                    <a:pt x="428252" y="267152"/>
                  </a:cubicBezTo>
                  <a:cubicBezTo>
                    <a:pt x="428566" y="267071"/>
                    <a:pt x="428867" y="266923"/>
                    <a:pt x="429122" y="266720"/>
                  </a:cubicBezTo>
                  <a:cubicBezTo>
                    <a:pt x="430711" y="265884"/>
                    <a:pt x="432257" y="264964"/>
                    <a:pt x="433763" y="264002"/>
                  </a:cubicBezTo>
                  <a:lnTo>
                    <a:pt x="467208" y="242848"/>
                  </a:lnTo>
                  <a:lnTo>
                    <a:pt x="515746" y="212329"/>
                  </a:lnTo>
                  <a:cubicBezTo>
                    <a:pt x="523062" y="207730"/>
                    <a:pt x="530295" y="203006"/>
                    <a:pt x="537611" y="198365"/>
                  </a:cubicBezTo>
                  <a:lnTo>
                    <a:pt x="552453" y="188917"/>
                  </a:lnTo>
                  <a:cubicBezTo>
                    <a:pt x="553720" y="188086"/>
                    <a:pt x="554932" y="187178"/>
                    <a:pt x="556090" y="186199"/>
                  </a:cubicBezTo>
                  <a:cubicBezTo>
                    <a:pt x="556466" y="185907"/>
                    <a:pt x="556550" y="185322"/>
                    <a:pt x="556801" y="184862"/>
                  </a:cubicBezTo>
                  <a:close/>
                  <a:moveTo>
                    <a:pt x="739999" y="1306377"/>
                  </a:moveTo>
                  <a:cubicBezTo>
                    <a:pt x="739999" y="1306586"/>
                    <a:pt x="739498" y="1306712"/>
                    <a:pt x="739456" y="1306921"/>
                  </a:cubicBezTo>
                  <a:cubicBezTo>
                    <a:pt x="739351" y="1307147"/>
                    <a:pt x="739351" y="1307406"/>
                    <a:pt x="739456" y="1307632"/>
                  </a:cubicBezTo>
                  <a:cubicBezTo>
                    <a:pt x="740233" y="1308643"/>
                    <a:pt x="741074" y="1309605"/>
                    <a:pt x="741964" y="1310516"/>
                  </a:cubicBezTo>
                  <a:cubicBezTo>
                    <a:pt x="750033" y="1318627"/>
                    <a:pt x="758102" y="1326779"/>
                    <a:pt x="766296" y="1334848"/>
                  </a:cubicBezTo>
                  <a:lnTo>
                    <a:pt x="816464" y="1384055"/>
                  </a:lnTo>
                  <a:cubicBezTo>
                    <a:pt x="829550" y="1396931"/>
                    <a:pt x="842510" y="1409892"/>
                    <a:pt x="855554" y="1422768"/>
                  </a:cubicBezTo>
                  <a:cubicBezTo>
                    <a:pt x="873866" y="1440883"/>
                    <a:pt x="892190" y="1459002"/>
                    <a:pt x="910530" y="1477117"/>
                  </a:cubicBezTo>
                  <a:cubicBezTo>
                    <a:pt x="912872" y="1479417"/>
                    <a:pt x="915422" y="1481591"/>
                    <a:pt x="917930" y="1483765"/>
                  </a:cubicBezTo>
                  <a:cubicBezTo>
                    <a:pt x="918754" y="1484471"/>
                    <a:pt x="919991" y="1484379"/>
                    <a:pt x="920702" y="1483560"/>
                  </a:cubicBezTo>
                  <a:cubicBezTo>
                    <a:pt x="920861" y="1483372"/>
                    <a:pt x="920986" y="1483158"/>
                    <a:pt x="921066" y="1482928"/>
                  </a:cubicBezTo>
                  <a:cubicBezTo>
                    <a:pt x="921735" y="1481591"/>
                    <a:pt x="922278" y="1480169"/>
                    <a:pt x="922905" y="1478748"/>
                  </a:cubicBezTo>
                  <a:lnTo>
                    <a:pt x="946861" y="1421639"/>
                  </a:lnTo>
                  <a:cubicBezTo>
                    <a:pt x="950289" y="1413278"/>
                    <a:pt x="953759" y="1405209"/>
                    <a:pt x="957187" y="1396973"/>
                  </a:cubicBezTo>
                  <a:cubicBezTo>
                    <a:pt x="958358" y="1394088"/>
                    <a:pt x="957856" y="1392792"/>
                    <a:pt x="955013" y="1391413"/>
                  </a:cubicBezTo>
                  <a:cubicBezTo>
                    <a:pt x="954118" y="1390945"/>
                    <a:pt x="953194" y="1390527"/>
                    <a:pt x="952254" y="1390159"/>
                  </a:cubicBezTo>
                  <a:lnTo>
                    <a:pt x="907228" y="1372432"/>
                  </a:lnTo>
                  <a:lnTo>
                    <a:pt x="866048" y="1356086"/>
                  </a:lnTo>
                  <a:lnTo>
                    <a:pt x="821983" y="1338611"/>
                  </a:lnTo>
                  <a:lnTo>
                    <a:pt x="780803" y="1322222"/>
                  </a:lnTo>
                  <a:lnTo>
                    <a:pt x="741044" y="1306461"/>
                  </a:lnTo>
                  <a:cubicBezTo>
                    <a:pt x="740702" y="1306386"/>
                    <a:pt x="740350" y="1306356"/>
                    <a:pt x="739999" y="1306377"/>
                  </a:cubicBezTo>
                  <a:close/>
                  <a:moveTo>
                    <a:pt x="844517" y="979613"/>
                  </a:moveTo>
                  <a:cubicBezTo>
                    <a:pt x="844517" y="982582"/>
                    <a:pt x="845395" y="983794"/>
                    <a:pt x="847193" y="983376"/>
                  </a:cubicBezTo>
                  <a:cubicBezTo>
                    <a:pt x="848689" y="983125"/>
                    <a:pt x="850169" y="982791"/>
                    <a:pt x="851624" y="982373"/>
                  </a:cubicBezTo>
                  <a:lnTo>
                    <a:pt x="899911" y="970500"/>
                  </a:lnTo>
                  <a:lnTo>
                    <a:pt x="951877" y="957623"/>
                  </a:lnTo>
                  <a:cubicBezTo>
                    <a:pt x="959068" y="955825"/>
                    <a:pt x="959068" y="955742"/>
                    <a:pt x="956309" y="949262"/>
                  </a:cubicBezTo>
                  <a:lnTo>
                    <a:pt x="931225" y="887680"/>
                  </a:lnTo>
                  <a:lnTo>
                    <a:pt x="903047" y="819492"/>
                  </a:lnTo>
                  <a:cubicBezTo>
                    <a:pt x="901124" y="814810"/>
                    <a:pt x="898866" y="810211"/>
                    <a:pt x="897277" y="805362"/>
                  </a:cubicBezTo>
                  <a:cubicBezTo>
                    <a:pt x="894476" y="796039"/>
                    <a:pt x="889794" y="787552"/>
                    <a:pt x="886575" y="778396"/>
                  </a:cubicBezTo>
                  <a:cubicBezTo>
                    <a:pt x="885801" y="776519"/>
                    <a:pt x="884865" y="774717"/>
                    <a:pt x="883774" y="773003"/>
                  </a:cubicBezTo>
                  <a:cubicBezTo>
                    <a:pt x="883774" y="772710"/>
                    <a:pt x="882896" y="772669"/>
                    <a:pt x="882394" y="772585"/>
                  </a:cubicBezTo>
                  <a:cubicBezTo>
                    <a:pt x="881892" y="772501"/>
                    <a:pt x="881976" y="772878"/>
                    <a:pt x="881934" y="773087"/>
                  </a:cubicBezTo>
                  <a:cubicBezTo>
                    <a:pt x="881558" y="774299"/>
                    <a:pt x="881140" y="775512"/>
                    <a:pt x="880889" y="776724"/>
                  </a:cubicBezTo>
                  <a:lnTo>
                    <a:pt x="875120" y="807536"/>
                  </a:lnTo>
                  <a:cubicBezTo>
                    <a:pt x="873364" y="817068"/>
                    <a:pt x="871482" y="826600"/>
                    <a:pt x="869810" y="836132"/>
                  </a:cubicBezTo>
                  <a:cubicBezTo>
                    <a:pt x="866884" y="852855"/>
                    <a:pt x="864250" y="869326"/>
                    <a:pt x="861449" y="885882"/>
                  </a:cubicBezTo>
                  <a:cubicBezTo>
                    <a:pt x="858731" y="900933"/>
                    <a:pt x="855763" y="915941"/>
                    <a:pt x="853087" y="930992"/>
                  </a:cubicBezTo>
                  <a:cubicBezTo>
                    <a:pt x="850913" y="942501"/>
                    <a:pt x="848794" y="954028"/>
                    <a:pt x="846733" y="965566"/>
                  </a:cubicBezTo>
                  <a:cubicBezTo>
                    <a:pt x="845353" y="970583"/>
                    <a:pt x="844726" y="975642"/>
                    <a:pt x="844099" y="979613"/>
                  </a:cubicBezTo>
                  <a:close/>
                  <a:moveTo>
                    <a:pt x="610397" y="1318251"/>
                  </a:moveTo>
                  <a:lnTo>
                    <a:pt x="612028" y="1317832"/>
                  </a:lnTo>
                  <a:cubicBezTo>
                    <a:pt x="612028" y="1311980"/>
                    <a:pt x="611735" y="1306126"/>
                    <a:pt x="612028" y="1300315"/>
                  </a:cubicBezTo>
                  <a:cubicBezTo>
                    <a:pt x="612906" y="1284011"/>
                    <a:pt x="611610" y="1267622"/>
                    <a:pt x="613324" y="1251359"/>
                  </a:cubicBezTo>
                  <a:cubicBezTo>
                    <a:pt x="613324" y="1250858"/>
                    <a:pt x="613324" y="1250356"/>
                    <a:pt x="613324" y="1249854"/>
                  </a:cubicBezTo>
                  <a:cubicBezTo>
                    <a:pt x="613324" y="1240155"/>
                    <a:pt x="613324" y="1230456"/>
                    <a:pt x="613324" y="1220589"/>
                  </a:cubicBezTo>
                  <a:cubicBezTo>
                    <a:pt x="613324" y="1201985"/>
                    <a:pt x="613324" y="1183381"/>
                    <a:pt x="613658" y="1164735"/>
                  </a:cubicBezTo>
                  <a:cubicBezTo>
                    <a:pt x="613909" y="1145128"/>
                    <a:pt x="614369" y="1125478"/>
                    <a:pt x="614745" y="1105829"/>
                  </a:cubicBezTo>
                  <a:cubicBezTo>
                    <a:pt x="614745" y="1104073"/>
                    <a:pt x="614745" y="1102275"/>
                    <a:pt x="614745" y="1100478"/>
                  </a:cubicBezTo>
                  <a:cubicBezTo>
                    <a:pt x="614804" y="1099721"/>
                    <a:pt x="614674" y="1098956"/>
                    <a:pt x="614369" y="1098262"/>
                  </a:cubicBezTo>
                  <a:cubicBezTo>
                    <a:pt x="613775" y="1097522"/>
                    <a:pt x="612952" y="1097008"/>
                    <a:pt x="612028" y="1096799"/>
                  </a:cubicBezTo>
                  <a:cubicBezTo>
                    <a:pt x="611020" y="1096886"/>
                    <a:pt x="610042" y="1097171"/>
                    <a:pt x="609143" y="1097635"/>
                  </a:cubicBezTo>
                  <a:lnTo>
                    <a:pt x="572520" y="1111013"/>
                  </a:lnTo>
                  <a:cubicBezTo>
                    <a:pt x="555296" y="1117368"/>
                    <a:pt x="538113" y="1123764"/>
                    <a:pt x="520888" y="1130077"/>
                  </a:cubicBezTo>
                  <a:cubicBezTo>
                    <a:pt x="511607" y="1133505"/>
                    <a:pt x="511524" y="1133798"/>
                    <a:pt x="516122" y="1142285"/>
                  </a:cubicBezTo>
                  <a:cubicBezTo>
                    <a:pt x="522172" y="1153435"/>
                    <a:pt x="528205" y="1164651"/>
                    <a:pt x="534225" y="1175939"/>
                  </a:cubicBezTo>
                  <a:cubicBezTo>
                    <a:pt x="542586" y="1191910"/>
                    <a:pt x="550948" y="1207922"/>
                    <a:pt x="559644" y="1223892"/>
                  </a:cubicBezTo>
                  <a:cubicBezTo>
                    <a:pt x="573578" y="1250230"/>
                    <a:pt x="587625" y="1276556"/>
                    <a:pt x="601785" y="1302865"/>
                  </a:cubicBezTo>
                  <a:cubicBezTo>
                    <a:pt x="604210" y="1308259"/>
                    <a:pt x="607136" y="1313359"/>
                    <a:pt x="609979" y="1318418"/>
                  </a:cubicBezTo>
                  <a:close/>
                  <a:moveTo>
                    <a:pt x="791798" y="658786"/>
                  </a:moveTo>
                  <a:lnTo>
                    <a:pt x="791380" y="658786"/>
                  </a:lnTo>
                  <a:cubicBezTo>
                    <a:pt x="791380" y="678185"/>
                    <a:pt x="791380" y="697541"/>
                    <a:pt x="791380" y="716940"/>
                  </a:cubicBezTo>
                  <a:cubicBezTo>
                    <a:pt x="791380" y="733663"/>
                    <a:pt x="791088" y="750594"/>
                    <a:pt x="790920" y="767401"/>
                  </a:cubicBezTo>
                  <a:cubicBezTo>
                    <a:pt x="790920" y="772501"/>
                    <a:pt x="790920" y="777602"/>
                    <a:pt x="790920" y="782702"/>
                  </a:cubicBezTo>
                  <a:cubicBezTo>
                    <a:pt x="790720" y="784120"/>
                    <a:pt x="791706" y="785432"/>
                    <a:pt x="793124" y="785633"/>
                  </a:cubicBezTo>
                  <a:cubicBezTo>
                    <a:pt x="793579" y="785696"/>
                    <a:pt x="794047" y="785637"/>
                    <a:pt x="794474" y="785462"/>
                  </a:cubicBezTo>
                  <a:cubicBezTo>
                    <a:pt x="795435" y="785253"/>
                    <a:pt x="796397" y="784834"/>
                    <a:pt x="797359" y="784542"/>
                  </a:cubicBezTo>
                  <a:cubicBezTo>
                    <a:pt x="805218" y="782284"/>
                    <a:pt x="813036" y="780068"/>
                    <a:pt x="820854" y="777769"/>
                  </a:cubicBezTo>
                  <a:lnTo>
                    <a:pt x="872904" y="762175"/>
                  </a:lnTo>
                  <a:cubicBezTo>
                    <a:pt x="874125" y="761820"/>
                    <a:pt x="875325" y="761402"/>
                    <a:pt x="876499" y="760921"/>
                  </a:cubicBezTo>
                  <a:cubicBezTo>
                    <a:pt x="878009" y="760352"/>
                    <a:pt x="878778" y="758672"/>
                    <a:pt x="878213" y="757158"/>
                  </a:cubicBezTo>
                  <a:cubicBezTo>
                    <a:pt x="877787" y="755427"/>
                    <a:pt x="877256" y="753726"/>
                    <a:pt x="876625" y="752058"/>
                  </a:cubicBezTo>
                  <a:cubicBezTo>
                    <a:pt x="873489" y="743445"/>
                    <a:pt x="870354" y="734791"/>
                    <a:pt x="867051" y="726221"/>
                  </a:cubicBezTo>
                  <a:cubicBezTo>
                    <a:pt x="860362" y="708620"/>
                    <a:pt x="853505" y="691019"/>
                    <a:pt x="846858" y="673377"/>
                  </a:cubicBezTo>
                  <a:cubicBezTo>
                    <a:pt x="835875" y="644279"/>
                    <a:pt x="824951" y="615169"/>
                    <a:pt x="814081" y="586042"/>
                  </a:cubicBezTo>
                  <a:cubicBezTo>
                    <a:pt x="807894" y="569570"/>
                    <a:pt x="801539" y="553140"/>
                    <a:pt x="795394" y="536710"/>
                  </a:cubicBezTo>
                  <a:cubicBezTo>
                    <a:pt x="795168" y="535974"/>
                    <a:pt x="794846" y="535272"/>
                    <a:pt x="794432" y="534619"/>
                  </a:cubicBezTo>
                  <a:cubicBezTo>
                    <a:pt x="794432" y="534243"/>
                    <a:pt x="793680" y="533783"/>
                    <a:pt x="793345" y="533825"/>
                  </a:cubicBezTo>
                  <a:cubicBezTo>
                    <a:pt x="792889" y="533959"/>
                    <a:pt x="792538" y="534327"/>
                    <a:pt x="792425" y="534787"/>
                  </a:cubicBezTo>
                  <a:cubicBezTo>
                    <a:pt x="792212" y="536563"/>
                    <a:pt x="792099" y="538348"/>
                    <a:pt x="792091" y="540138"/>
                  </a:cubicBezTo>
                  <a:lnTo>
                    <a:pt x="792091" y="586126"/>
                  </a:lnTo>
                  <a:close/>
                  <a:moveTo>
                    <a:pt x="947362" y="451256"/>
                  </a:moveTo>
                  <a:cubicBezTo>
                    <a:pt x="947070" y="450420"/>
                    <a:pt x="946861" y="449709"/>
                    <a:pt x="946568" y="448999"/>
                  </a:cubicBezTo>
                  <a:cubicBezTo>
                    <a:pt x="945857" y="447368"/>
                    <a:pt x="945021" y="445779"/>
                    <a:pt x="944352" y="444149"/>
                  </a:cubicBezTo>
                  <a:cubicBezTo>
                    <a:pt x="935782" y="423245"/>
                    <a:pt x="927629" y="402551"/>
                    <a:pt x="918139" y="382149"/>
                  </a:cubicBezTo>
                  <a:cubicBezTo>
                    <a:pt x="917805" y="381480"/>
                    <a:pt x="917512" y="380769"/>
                    <a:pt x="917219" y="380059"/>
                  </a:cubicBezTo>
                  <a:cubicBezTo>
                    <a:pt x="910990" y="364966"/>
                    <a:pt x="904677" y="349874"/>
                    <a:pt x="898573" y="334823"/>
                  </a:cubicBezTo>
                  <a:cubicBezTo>
                    <a:pt x="897716" y="332976"/>
                    <a:pt x="896663" y="331224"/>
                    <a:pt x="895438" y="329598"/>
                  </a:cubicBezTo>
                  <a:cubicBezTo>
                    <a:pt x="895229" y="329347"/>
                    <a:pt x="893975" y="329598"/>
                    <a:pt x="893515" y="329598"/>
                  </a:cubicBezTo>
                  <a:cubicBezTo>
                    <a:pt x="892996" y="330136"/>
                    <a:pt x="892599" y="330777"/>
                    <a:pt x="892344" y="331479"/>
                  </a:cubicBezTo>
                  <a:lnTo>
                    <a:pt x="881851" y="350877"/>
                  </a:lnTo>
                  <a:cubicBezTo>
                    <a:pt x="877252" y="359239"/>
                    <a:pt x="872611" y="367893"/>
                    <a:pt x="868054" y="376463"/>
                  </a:cubicBezTo>
                  <a:cubicBezTo>
                    <a:pt x="861114" y="389507"/>
                    <a:pt x="854145" y="402551"/>
                    <a:pt x="847151" y="415595"/>
                  </a:cubicBezTo>
                  <a:lnTo>
                    <a:pt x="824408" y="458071"/>
                  </a:lnTo>
                  <a:cubicBezTo>
                    <a:pt x="815628" y="474513"/>
                    <a:pt x="806861" y="490943"/>
                    <a:pt x="798111" y="507361"/>
                  </a:cubicBezTo>
                  <a:cubicBezTo>
                    <a:pt x="797409" y="508946"/>
                    <a:pt x="796819" y="510580"/>
                    <a:pt x="796355" y="512253"/>
                  </a:cubicBezTo>
                  <a:cubicBezTo>
                    <a:pt x="798362" y="514050"/>
                    <a:pt x="800160" y="512462"/>
                    <a:pt x="801916" y="511751"/>
                  </a:cubicBezTo>
                  <a:cubicBezTo>
                    <a:pt x="825633" y="502302"/>
                    <a:pt x="849325" y="492812"/>
                    <a:pt x="872988" y="483280"/>
                  </a:cubicBezTo>
                  <a:lnTo>
                    <a:pt x="925497" y="462377"/>
                  </a:lnTo>
                  <a:cubicBezTo>
                    <a:pt x="930932" y="460203"/>
                    <a:pt x="936367" y="458196"/>
                    <a:pt x="941802" y="455771"/>
                  </a:cubicBezTo>
                  <a:cubicBezTo>
                    <a:pt x="943269" y="455186"/>
                    <a:pt x="944674" y="454442"/>
                    <a:pt x="945983" y="453555"/>
                  </a:cubicBezTo>
                  <a:cubicBezTo>
                    <a:pt x="946359" y="452887"/>
                    <a:pt x="946568" y="452050"/>
                    <a:pt x="946944" y="451423"/>
                  </a:cubicBezTo>
                  <a:close/>
                  <a:moveTo>
                    <a:pt x="325649" y="981077"/>
                  </a:moveTo>
                  <a:cubicBezTo>
                    <a:pt x="325421" y="979572"/>
                    <a:pt x="325014" y="978096"/>
                    <a:pt x="324437" y="976687"/>
                  </a:cubicBezTo>
                  <a:cubicBezTo>
                    <a:pt x="322472" y="973719"/>
                    <a:pt x="320256" y="970918"/>
                    <a:pt x="318333" y="967949"/>
                  </a:cubicBezTo>
                  <a:cubicBezTo>
                    <a:pt x="308634" y="953275"/>
                    <a:pt x="299060" y="938684"/>
                    <a:pt x="289403" y="923843"/>
                  </a:cubicBezTo>
                  <a:cubicBezTo>
                    <a:pt x="281041" y="911301"/>
                    <a:pt x="272680" y="898759"/>
                    <a:pt x="264569" y="886217"/>
                  </a:cubicBezTo>
                  <a:lnTo>
                    <a:pt x="227445" y="830112"/>
                  </a:lnTo>
                  <a:cubicBezTo>
                    <a:pt x="224644" y="825931"/>
                    <a:pt x="221759" y="821750"/>
                    <a:pt x="219083" y="817569"/>
                  </a:cubicBezTo>
                  <a:cubicBezTo>
                    <a:pt x="210095" y="803689"/>
                    <a:pt x="201148" y="789768"/>
                    <a:pt x="192076" y="775762"/>
                  </a:cubicBezTo>
                  <a:cubicBezTo>
                    <a:pt x="187895" y="769575"/>
                    <a:pt x="183714" y="763596"/>
                    <a:pt x="179534" y="757451"/>
                  </a:cubicBezTo>
                  <a:cubicBezTo>
                    <a:pt x="172803" y="747208"/>
                    <a:pt x="166197" y="736924"/>
                    <a:pt x="159466" y="726723"/>
                  </a:cubicBezTo>
                  <a:cubicBezTo>
                    <a:pt x="152735" y="716522"/>
                    <a:pt x="146339" y="707282"/>
                    <a:pt x="139901" y="697458"/>
                  </a:cubicBezTo>
                  <a:cubicBezTo>
                    <a:pt x="133462" y="687633"/>
                    <a:pt x="127359" y="678268"/>
                    <a:pt x="121171" y="668653"/>
                  </a:cubicBezTo>
                  <a:cubicBezTo>
                    <a:pt x="120084" y="666939"/>
                    <a:pt x="119039" y="665183"/>
                    <a:pt x="117827" y="663552"/>
                  </a:cubicBezTo>
                  <a:cubicBezTo>
                    <a:pt x="117450" y="663051"/>
                    <a:pt x="116614" y="662883"/>
                    <a:pt x="115987" y="662591"/>
                  </a:cubicBezTo>
                  <a:cubicBezTo>
                    <a:pt x="115696" y="663247"/>
                    <a:pt x="115486" y="663933"/>
                    <a:pt x="115360" y="664639"/>
                  </a:cubicBezTo>
                  <a:cubicBezTo>
                    <a:pt x="115298" y="665655"/>
                    <a:pt x="115298" y="666675"/>
                    <a:pt x="115360" y="667691"/>
                  </a:cubicBezTo>
                  <a:cubicBezTo>
                    <a:pt x="116112" y="676345"/>
                    <a:pt x="116781" y="684999"/>
                    <a:pt x="117618" y="693611"/>
                  </a:cubicBezTo>
                  <a:cubicBezTo>
                    <a:pt x="119401" y="712646"/>
                    <a:pt x="121241" y="731685"/>
                    <a:pt x="123136" y="750720"/>
                  </a:cubicBezTo>
                  <a:cubicBezTo>
                    <a:pt x="123930" y="759081"/>
                    <a:pt x="125143" y="767443"/>
                    <a:pt x="125686" y="775804"/>
                  </a:cubicBezTo>
                  <a:cubicBezTo>
                    <a:pt x="125987" y="779646"/>
                    <a:pt x="127826" y="783204"/>
                    <a:pt x="130787" y="785671"/>
                  </a:cubicBezTo>
                  <a:cubicBezTo>
                    <a:pt x="131748" y="786549"/>
                    <a:pt x="132584" y="787510"/>
                    <a:pt x="133504" y="788388"/>
                  </a:cubicBezTo>
                  <a:cubicBezTo>
                    <a:pt x="146074" y="801043"/>
                    <a:pt x="158616" y="813694"/>
                    <a:pt x="171131" y="826349"/>
                  </a:cubicBezTo>
                  <a:cubicBezTo>
                    <a:pt x="182460" y="837762"/>
                    <a:pt x="193665" y="849259"/>
                    <a:pt x="204994" y="860631"/>
                  </a:cubicBezTo>
                  <a:cubicBezTo>
                    <a:pt x="212896" y="868574"/>
                    <a:pt x="221006" y="876308"/>
                    <a:pt x="228950" y="884252"/>
                  </a:cubicBezTo>
                  <a:cubicBezTo>
                    <a:pt x="236893" y="892195"/>
                    <a:pt x="244377" y="899804"/>
                    <a:pt x="252111" y="907538"/>
                  </a:cubicBezTo>
                  <a:cubicBezTo>
                    <a:pt x="255163" y="910632"/>
                    <a:pt x="258382" y="913558"/>
                    <a:pt x="261392" y="916652"/>
                  </a:cubicBezTo>
                  <a:cubicBezTo>
                    <a:pt x="268332" y="923759"/>
                    <a:pt x="275147" y="930992"/>
                    <a:pt x="282296" y="938057"/>
                  </a:cubicBezTo>
                  <a:cubicBezTo>
                    <a:pt x="291744" y="947631"/>
                    <a:pt x="301318" y="957163"/>
                    <a:pt x="310892" y="966653"/>
                  </a:cubicBezTo>
                  <a:cubicBezTo>
                    <a:pt x="315323" y="971127"/>
                    <a:pt x="319880" y="975475"/>
                    <a:pt x="325649" y="981077"/>
                  </a:cubicBezTo>
                  <a:close/>
                  <a:moveTo>
                    <a:pt x="617672" y="413588"/>
                  </a:moveTo>
                  <a:cubicBezTo>
                    <a:pt x="617296" y="414257"/>
                    <a:pt x="616752" y="414800"/>
                    <a:pt x="616878" y="415009"/>
                  </a:cubicBezTo>
                  <a:cubicBezTo>
                    <a:pt x="618592" y="418688"/>
                    <a:pt x="620473" y="422284"/>
                    <a:pt x="622103" y="426005"/>
                  </a:cubicBezTo>
                  <a:cubicBezTo>
                    <a:pt x="627455" y="438129"/>
                    <a:pt x="632890" y="450211"/>
                    <a:pt x="638826" y="462084"/>
                  </a:cubicBezTo>
                  <a:cubicBezTo>
                    <a:pt x="642631" y="469860"/>
                    <a:pt x="646059" y="477804"/>
                    <a:pt x="649738" y="485621"/>
                  </a:cubicBezTo>
                  <a:cubicBezTo>
                    <a:pt x="653919" y="494401"/>
                    <a:pt x="658099" y="503055"/>
                    <a:pt x="662280" y="511793"/>
                  </a:cubicBezTo>
                  <a:cubicBezTo>
                    <a:pt x="666795" y="521199"/>
                    <a:pt x="671227" y="530648"/>
                    <a:pt x="675658" y="540096"/>
                  </a:cubicBezTo>
                  <a:cubicBezTo>
                    <a:pt x="681720" y="553014"/>
                    <a:pt x="687699" y="565975"/>
                    <a:pt x="693761" y="578893"/>
                  </a:cubicBezTo>
                  <a:cubicBezTo>
                    <a:pt x="696227" y="584202"/>
                    <a:pt x="698861" y="589428"/>
                    <a:pt x="701495" y="594654"/>
                  </a:cubicBezTo>
                  <a:cubicBezTo>
                    <a:pt x="702168" y="595996"/>
                    <a:pt x="703803" y="596536"/>
                    <a:pt x="705145" y="595862"/>
                  </a:cubicBezTo>
                  <a:cubicBezTo>
                    <a:pt x="705241" y="595812"/>
                    <a:pt x="705333" y="595758"/>
                    <a:pt x="705425" y="595699"/>
                  </a:cubicBezTo>
                  <a:cubicBezTo>
                    <a:pt x="706299" y="595198"/>
                    <a:pt x="707114" y="594592"/>
                    <a:pt x="707850" y="593902"/>
                  </a:cubicBezTo>
                  <a:cubicBezTo>
                    <a:pt x="719556" y="582919"/>
                    <a:pt x="731232" y="571899"/>
                    <a:pt x="742884" y="560832"/>
                  </a:cubicBezTo>
                  <a:lnTo>
                    <a:pt x="779967" y="525505"/>
                  </a:lnTo>
                  <a:cubicBezTo>
                    <a:pt x="781639" y="523959"/>
                    <a:pt x="783270" y="522328"/>
                    <a:pt x="784816" y="520614"/>
                  </a:cubicBezTo>
                  <a:cubicBezTo>
                    <a:pt x="785628" y="519665"/>
                    <a:pt x="785515" y="518243"/>
                    <a:pt x="784570" y="517432"/>
                  </a:cubicBezTo>
                  <a:cubicBezTo>
                    <a:pt x="784503" y="517374"/>
                    <a:pt x="784432" y="517320"/>
                    <a:pt x="784357" y="517269"/>
                  </a:cubicBezTo>
                  <a:cubicBezTo>
                    <a:pt x="779214" y="513967"/>
                    <a:pt x="774030" y="510747"/>
                    <a:pt x="768846" y="507528"/>
                  </a:cubicBezTo>
                  <a:cubicBezTo>
                    <a:pt x="757140" y="500296"/>
                    <a:pt x="745392" y="493147"/>
                    <a:pt x="733728" y="485872"/>
                  </a:cubicBezTo>
                  <a:lnTo>
                    <a:pt x="698778" y="463965"/>
                  </a:lnTo>
                  <a:lnTo>
                    <a:pt x="671603" y="446866"/>
                  </a:lnTo>
                  <a:lnTo>
                    <a:pt x="638617" y="425963"/>
                  </a:lnTo>
                  <a:cubicBezTo>
                    <a:pt x="632806" y="422326"/>
                    <a:pt x="626911" y="418730"/>
                    <a:pt x="621058" y="415135"/>
                  </a:cubicBezTo>
                  <a:cubicBezTo>
                    <a:pt x="619959" y="414560"/>
                    <a:pt x="618826" y="414044"/>
                    <a:pt x="617672" y="413588"/>
                  </a:cubicBezTo>
                  <a:close/>
                  <a:moveTo>
                    <a:pt x="761446" y="1490788"/>
                  </a:moveTo>
                  <a:cubicBezTo>
                    <a:pt x="761446" y="1489492"/>
                    <a:pt x="760986" y="1487987"/>
                    <a:pt x="760694" y="1486607"/>
                  </a:cubicBezTo>
                  <a:cubicBezTo>
                    <a:pt x="760067" y="1483597"/>
                    <a:pt x="759272" y="1480629"/>
                    <a:pt x="758729" y="1477619"/>
                  </a:cubicBezTo>
                  <a:cubicBezTo>
                    <a:pt x="755552" y="1459809"/>
                    <a:pt x="752458" y="1441999"/>
                    <a:pt x="749239" y="1424190"/>
                  </a:cubicBezTo>
                  <a:cubicBezTo>
                    <a:pt x="745560" y="1403901"/>
                    <a:pt x="741826" y="1383624"/>
                    <a:pt x="738034" y="1363360"/>
                  </a:cubicBezTo>
                  <a:cubicBezTo>
                    <a:pt x="734690" y="1345551"/>
                    <a:pt x="731053" y="1327824"/>
                    <a:pt x="728001" y="1309973"/>
                  </a:cubicBezTo>
                  <a:cubicBezTo>
                    <a:pt x="726621" y="1301946"/>
                    <a:pt x="725158" y="1301904"/>
                    <a:pt x="718636" y="1303576"/>
                  </a:cubicBezTo>
                  <a:lnTo>
                    <a:pt x="668969" y="1316118"/>
                  </a:lnTo>
                  <a:cubicBezTo>
                    <a:pt x="657639" y="1318961"/>
                    <a:pt x="646226" y="1321637"/>
                    <a:pt x="634896" y="1324480"/>
                  </a:cubicBezTo>
                  <a:cubicBezTo>
                    <a:pt x="629754" y="1325818"/>
                    <a:pt x="624695" y="1327615"/>
                    <a:pt x="619637" y="1329288"/>
                  </a:cubicBezTo>
                  <a:cubicBezTo>
                    <a:pt x="618767" y="1329597"/>
                    <a:pt x="618316" y="1330554"/>
                    <a:pt x="618625" y="1331424"/>
                  </a:cubicBezTo>
                  <a:cubicBezTo>
                    <a:pt x="618679" y="1331574"/>
                    <a:pt x="618750" y="1331712"/>
                    <a:pt x="618842" y="1331838"/>
                  </a:cubicBezTo>
                  <a:cubicBezTo>
                    <a:pt x="619541" y="1332891"/>
                    <a:pt x="620322" y="1333882"/>
                    <a:pt x="621184" y="1334806"/>
                  </a:cubicBezTo>
                  <a:lnTo>
                    <a:pt x="646268" y="1363569"/>
                  </a:lnTo>
                  <a:lnTo>
                    <a:pt x="667464" y="1387692"/>
                  </a:lnTo>
                  <a:lnTo>
                    <a:pt x="692172" y="1415870"/>
                  </a:lnTo>
                  <a:lnTo>
                    <a:pt x="724949" y="1453204"/>
                  </a:lnTo>
                  <a:lnTo>
                    <a:pt x="754214" y="1486649"/>
                  </a:lnTo>
                  <a:cubicBezTo>
                    <a:pt x="755719" y="1488363"/>
                    <a:pt x="757182" y="1490119"/>
                    <a:pt x="758812" y="1491750"/>
                  </a:cubicBezTo>
                  <a:cubicBezTo>
                    <a:pt x="759410" y="1492134"/>
                    <a:pt x="760108" y="1492322"/>
                    <a:pt x="760819" y="1492293"/>
                  </a:cubicBezTo>
                  <a:cubicBezTo>
                    <a:pt x="760819" y="1492293"/>
                    <a:pt x="761196" y="1491583"/>
                    <a:pt x="761446" y="1490914"/>
                  </a:cubicBezTo>
                  <a:close/>
                  <a:moveTo>
                    <a:pt x="1148245" y="880907"/>
                  </a:moveTo>
                  <a:lnTo>
                    <a:pt x="1147994" y="880907"/>
                  </a:lnTo>
                  <a:lnTo>
                    <a:pt x="1147994" y="882412"/>
                  </a:lnTo>
                  <a:cubicBezTo>
                    <a:pt x="1147994" y="885422"/>
                    <a:pt x="1149123" y="886133"/>
                    <a:pt x="1151632" y="884711"/>
                  </a:cubicBezTo>
                  <a:cubicBezTo>
                    <a:pt x="1154140" y="883290"/>
                    <a:pt x="1155812" y="882496"/>
                    <a:pt x="1157610" y="881325"/>
                  </a:cubicBezTo>
                  <a:lnTo>
                    <a:pt x="1202135" y="854485"/>
                  </a:lnTo>
                  <a:cubicBezTo>
                    <a:pt x="1216767" y="845706"/>
                    <a:pt x="1231400" y="837135"/>
                    <a:pt x="1246032" y="828105"/>
                  </a:cubicBezTo>
                  <a:cubicBezTo>
                    <a:pt x="1252638" y="823924"/>
                    <a:pt x="1252763" y="825596"/>
                    <a:pt x="1249209" y="817528"/>
                  </a:cubicBezTo>
                  <a:cubicBezTo>
                    <a:pt x="1248917" y="816859"/>
                    <a:pt x="1248499" y="816190"/>
                    <a:pt x="1248122" y="815521"/>
                  </a:cubicBezTo>
                  <a:cubicBezTo>
                    <a:pt x="1238423" y="797627"/>
                    <a:pt x="1228670" y="779705"/>
                    <a:pt x="1218857" y="761757"/>
                  </a:cubicBezTo>
                  <a:cubicBezTo>
                    <a:pt x="1212712" y="750302"/>
                    <a:pt x="1206859" y="738679"/>
                    <a:pt x="1200421" y="727392"/>
                  </a:cubicBezTo>
                  <a:cubicBezTo>
                    <a:pt x="1192812" y="714139"/>
                    <a:pt x="1185955" y="700468"/>
                    <a:pt x="1178597" y="687090"/>
                  </a:cubicBezTo>
                  <a:cubicBezTo>
                    <a:pt x="1175420" y="681278"/>
                    <a:pt x="1172284" y="675425"/>
                    <a:pt x="1169023" y="669656"/>
                  </a:cubicBezTo>
                  <a:cubicBezTo>
                    <a:pt x="1168773" y="669196"/>
                    <a:pt x="1167895" y="668987"/>
                    <a:pt x="1167268" y="668778"/>
                  </a:cubicBezTo>
                  <a:cubicBezTo>
                    <a:pt x="1166946" y="669113"/>
                    <a:pt x="1166728" y="669535"/>
                    <a:pt x="1166640" y="669991"/>
                  </a:cubicBezTo>
                  <a:cubicBezTo>
                    <a:pt x="1166139" y="675802"/>
                    <a:pt x="1165679" y="681655"/>
                    <a:pt x="1165177" y="687508"/>
                  </a:cubicBezTo>
                  <a:cubicBezTo>
                    <a:pt x="1164132" y="700050"/>
                    <a:pt x="1163129" y="712383"/>
                    <a:pt x="1162042" y="724800"/>
                  </a:cubicBezTo>
                  <a:cubicBezTo>
                    <a:pt x="1161582" y="729900"/>
                    <a:pt x="1160746" y="734917"/>
                    <a:pt x="1160286" y="740017"/>
                  </a:cubicBezTo>
                  <a:cubicBezTo>
                    <a:pt x="1159659" y="747375"/>
                    <a:pt x="1159366" y="754775"/>
                    <a:pt x="1158739" y="762133"/>
                  </a:cubicBezTo>
                  <a:cubicBezTo>
                    <a:pt x="1157861" y="772042"/>
                    <a:pt x="1156690" y="781908"/>
                    <a:pt x="1155812" y="791774"/>
                  </a:cubicBezTo>
                  <a:cubicBezTo>
                    <a:pt x="1154307" y="808288"/>
                    <a:pt x="1152969" y="824802"/>
                    <a:pt x="1151632" y="841316"/>
                  </a:cubicBezTo>
                  <a:close/>
                  <a:moveTo>
                    <a:pt x="960532" y="948885"/>
                  </a:moveTo>
                  <a:cubicBezTo>
                    <a:pt x="961326" y="946335"/>
                    <a:pt x="961911" y="944955"/>
                    <a:pt x="962246" y="943492"/>
                  </a:cubicBezTo>
                  <a:cubicBezTo>
                    <a:pt x="965256" y="930950"/>
                    <a:pt x="968349" y="918784"/>
                    <a:pt x="971192" y="906367"/>
                  </a:cubicBezTo>
                  <a:cubicBezTo>
                    <a:pt x="975373" y="887513"/>
                    <a:pt x="979554" y="868741"/>
                    <a:pt x="983734" y="849761"/>
                  </a:cubicBezTo>
                  <a:cubicBezTo>
                    <a:pt x="987204" y="834627"/>
                    <a:pt x="990925" y="819534"/>
                    <a:pt x="994521" y="804400"/>
                  </a:cubicBezTo>
                  <a:cubicBezTo>
                    <a:pt x="996444" y="796206"/>
                    <a:pt x="998354" y="788012"/>
                    <a:pt x="1000248" y="779818"/>
                  </a:cubicBezTo>
                  <a:cubicBezTo>
                    <a:pt x="1000875" y="777100"/>
                    <a:pt x="1001335" y="774341"/>
                    <a:pt x="1001753" y="771456"/>
                  </a:cubicBezTo>
                  <a:cubicBezTo>
                    <a:pt x="1001941" y="769897"/>
                    <a:pt x="1000834" y="768480"/>
                    <a:pt x="999274" y="768291"/>
                  </a:cubicBezTo>
                  <a:cubicBezTo>
                    <a:pt x="999237" y="768287"/>
                    <a:pt x="999199" y="768283"/>
                    <a:pt x="999161" y="768279"/>
                  </a:cubicBezTo>
                  <a:cubicBezTo>
                    <a:pt x="998158" y="768279"/>
                    <a:pt x="997113" y="768279"/>
                    <a:pt x="996109" y="768028"/>
                  </a:cubicBezTo>
                  <a:cubicBezTo>
                    <a:pt x="983567" y="767485"/>
                    <a:pt x="971025" y="766899"/>
                    <a:pt x="958483" y="766439"/>
                  </a:cubicBezTo>
                  <a:cubicBezTo>
                    <a:pt x="936827" y="765603"/>
                    <a:pt x="915171" y="764821"/>
                    <a:pt x="893515" y="764098"/>
                  </a:cubicBezTo>
                  <a:cubicBezTo>
                    <a:pt x="891479" y="764065"/>
                    <a:pt x="889439" y="764136"/>
                    <a:pt x="887411" y="764307"/>
                  </a:cubicBezTo>
                  <a:cubicBezTo>
                    <a:pt x="886349" y="764341"/>
                    <a:pt x="885517" y="765227"/>
                    <a:pt x="885546" y="766289"/>
                  </a:cubicBezTo>
                  <a:cubicBezTo>
                    <a:pt x="885555" y="766556"/>
                    <a:pt x="885622" y="766824"/>
                    <a:pt x="885739" y="767066"/>
                  </a:cubicBezTo>
                  <a:cubicBezTo>
                    <a:pt x="886575" y="769437"/>
                    <a:pt x="887453" y="771820"/>
                    <a:pt x="888373" y="774215"/>
                  </a:cubicBezTo>
                  <a:cubicBezTo>
                    <a:pt x="891048" y="780821"/>
                    <a:pt x="893807" y="787385"/>
                    <a:pt x="896483" y="793990"/>
                  </a:cubicBezTo>
                  <a:cubicBezTo>
                    <a:pt x="902056" y="807674"/>
                    <a:pt x="907633" y="821361"/>
                    <a:pt x="913206" y="835045"/>
                  </a:cubicBezTo>
                  <a:cubicBezTo>
                    <a:pt x="920313" y="852478"/>
                    <a:pt x="927504" y="869912"/>
                    <a:pt x="934611" y="887345"/>
                  </a:cubicBezTo>
                  <a:lnTo>
                    <a:pt x="949662" y="924135"/>
                  </a:lnTo>
                  <a:cubicBezTo>
                    <a:pt x="951752" y="929320"/>
                    <a:pt x="953842" y="934545"/>
                    <a:pt x="956016" y="939688"/>
                  </a:cubicBezTo>
                  <a:cubicBezTo>
                    <a:pt x="957396" y="942656"/>
                    <a:pt x="958817" y="945290"/>
                    <a:pt x="960532" y="949011"/>
                  </a:cubicBezTo>
                  <a:close/>
                  <a:moveTo>
                    <a:pt x="784942" y="776389"/>
                  </a:moveTo>
                  <a:lnTo>
                    <a:pt x="786363" y="776389"/>
                  </a:lnTo>
                  <a:cubicBezTo>
                    <a:pt x="786685" y="775198"/>
                    <a:pt x="786911" y="773981"/>
                    <a:pt x="787032" y="772752"/>
                  </a:cubicBezTo>
                  <a:cubicBezTo>
                    <a:pt x="787032" y="757451"/>
                    <a:pt x="787032" y="742191"/>
                    <a:pt x="787032" y="726764"/>
                  </a:cubicBezTo>
                  <a:cubicBezTo>
                    <a:pt x="787032" y="711338"/>
                    <a:pt x="787450" y="695200"/>
                    <a:pt x="787492" y="679397"/>
                  </a:cubicBezTo>
                  <a:cubicBezTo>
                    <a:pt x="787492" y="655400"/>
                    <a:pt x="787492" y="631444"/>
                    <a:pt x="787492" y="607447"/>
                  </a:cubicBezTo>
                  <a:cubicBezTo>
                    <a:pt x="787492" y="601343"/>
                    <a:pt x="787492" y="595198"/>
                    <a:pt x="787492" y="589094"/>
                  </a:cubicBezTo>
                  <a:cubicBezTo>
                    <a:pt x="787492" y="569194"/>
                    <a:pt x="787492" y="549281"/>
                    <a:pt x="787492" y="529352"/>
                  </a:cubicBezTo>
                  <a:cubicBezTo>
                    <a:pt x="787555" y="528587"/>
                    <a:pt x="787555" y="527817"/>
                    <a:pt x="787492" y="527052"/>
                  </a:cubicBezTo>
                  <a:cubicBezTo>
                    <a:pt x="787417" y="526250"/>
                    <a:pt x="786702" y="525656"/>
                    <a:pt x="785899" y="525731"/>
                  </a:cubicBezTo>
                  <a:cubicBezTo>
                    <a:pt x="785661" y="525756"/>
                    <a:pt x="785435" y="525836"/>
                    <a:pt x="785235" y="525965"/>
                  </a:cubicBezTo>
                  <a:cubicBezTo>
                    <a:pt x="783784" y="526994"/>
                    <a:pt x="782392" y="528097"/>
                    <a:pt x="781054" y="529268"/>
                  </a:cubicBezTo>
                  <a:cubicBezTo>
                    <a:pt x="770268" y="539385"/>
                    <a:pt x="759494" y="549515"/>
                    <a:pt x="748737" y="559662"/>
                  </a:cubicBezTo>
                  <a:cubicBezTo>
                    <a:pt x="741337" y="566685"/>
                    <a:pt x="734104" y="573876"/>
                    <a:pt x="726705" y="580900"/>
                  </a:cubicBezTo>
                  <a:cubicBezTo>
                    <a:pt x="720434" y="586878"/>
                    <a:pt x="714163" y="592857"/>
                    <a:pt x="707724" y="598668"/>
                  </a:cubicBezTo>
                  <a:cubicBezTo>
                    <a:pt x="705538" y="600169"/>
                    <a:pt x="704865" y="603095"/>
                    <a:pt x="706177" y="605399"/>
                  </a:cubicBezTo>
                  <a:cubicBezTo>
                    <a:pt x="709564" y="612798"/>
                    <a:pt x="712825" y="620324"/>
                    <a:pt x="716211" y="627724"/>
                  </a:cubicBezTo>
                  <a:cubicBezTo>
                    <a:pt x="721897" y="639973"/>
                    <a:pt x="727708" y="652181"/>
                    <a:pt x="733352" y="664430"/>
                  </a:cubicBezTo>
                  <a:cubicBezTo>
                    <a:pt x="740334" y="679773"/>
                    <a:pt x="747106" y="695158"/>
                    <a:pt x="754256" y="710418"/>
                  </a:cubicBezTo>
                  <a:cubicBezTo>
                    <a:pt x="761655" y="726681"/>
                    <a:pt x="769222" y="742860"/>
                    <a:pt x="776706" y="759081"/>
                  </a:cubicBezTo>
                  <a:cubicBezTo>
                    <a:pt x="779352" y="764989"/>
                    <a:pt x="782045" y="770800"/>
                    <a:pt x="784775" y="776515"/>
                  </a:cubicBezTo>
                  <a:close/>
                  <a:moveTo>
                    <a:pt x="347013" y="1007248"/>
                  </a:moveTo>
                  <a:cubicBezTo>
                    <a:pt x="346762" y="1008042"/>
                    <a:pt x="346260" y="1008795"/>
                    <a:pt x="346428" y="1009338"/>
                  </a:cubicBezTo>
                  <a:cubicBezTo>
                    <a:pt x="347515" y="1013268"/>
                    <a:pt x="348769" y="1017156"/>
                    <a:pt x="350023" y="1021044"/>
                  </a:cubicBezTo>
                  <a:cubicBezTo>
                    <a:pt x="355709" y="1039021"/>
                    <a:pt x="361395" y="1056998"/>
                    <a:pt x="367206" y="1074975"/>
                  </a:cubicBezTo>
                  <a:cubicBezTo>
                    <a:pt x="374271" y="1096799"/>
                    <a:pt x="381462" y="1118580"/>
                    <a:pt x="388569" y="1140403"/>
                  </a:cubicBezTo>
                  <a:cubicBezTo>
                    <a:pt x="392415" y="1152277"/>
                    <a:pt x="396178" y="1164192"/>
                    <a:pt x="400066" y="1176023"/>
                  </a:cubicBezTo>
                  <a:cubicBezTo>
                    <a:pt x="400716" y="1177950"/>
                    <a:pt x="401541" y="1179811"/>
                    <a:pt x="402533" y="1181583"/>
                  </a:cubicBezTo>
                  <a:cubicBezTo>
                    <a:pt x="402998" y="1182160"/>
                    <a:pt x="403716" y="1182474"/>
                    <a:pt x="404456" y="1182419"/>
                  </a:cubicBezTo>
                  <a:cubicBezTo>
                    <a:pt x="405470" y="1182311"/>
                    <a:pt x="406451" y="1181997"/>
                    <a:pt x="407340" y="1181500"/>
                  </a:cubicBezTo>
                  <a:lnTo>
                    <a:pt x="453328" y="1158673"/>
                  </a:lnTo>
                  <a:lnTo>
                    <a:pt x="497226" y="1136850"/>
                  </a:lnTo>
                  <a:cubicBezTo>
                    <a:pt x="498814" y="1136055"/>
                    <a:pt x="500403" y="1135219"/>
                    <a:pt x="501908" y="1134300"/>
                  </a:cubicBezTo>
                  <a:cubicBezTo>
                    <a:pt x="503041" y="1133681"/>
                    <a:pt x="503459" y="1132259"/>
                    <a:pt x="502840" y="1131122"/>
                  </a:cubicBezTo>
                  <a:cubicBezTo>
                    <a:pt x="502690" y="1130846"/>
                    <a:pt x="502489" y="1130608"/>
                    <a:pt x="502243" y="1130411"/>
                  </a:cubicBezTo>
                  <a:cubicBezTo>
                    <a:pt x="499734" y="1128279"/>
                    <a:pt x="497100" y="1126231"/>
                    <a:pt x="494550" y="1124182"/>
                  </a:cubicBezTo>
                  <a:cubicBezTo>
                    <a:pt x="485060" y="1116448"/>
                    <a:pt x="475611" y="1108630"/>
                    <a:pt x="466038" y="1100979"/>
                  </a:cubicBezTo>
                  <a:cubicBezTo>
                    <a:pt x="447057" y="1085929"/>
                    <a:pt x="428048" y="1070907"/>
                    <a:pt x="409013" y="1055911"/>
                  </a:cubicBezTo>
                  <a:lnTo>
                    <a:pt x="401780" y="1050309"/>
                  </a:lnTo>
                  <a:cubicBezTo>
                    <a:pt x="395216" y="1045041"/>
                    <a:pt x="388695" y="1039732"/>
                    <a:pt x="382089" y="1034464"/>
                  </a:cubicBezTo>
                  <a:cubicBezTo>
                    <a:pt x="375483" y="1029197"/>
                    <a:pt x="369547" y="1024723"/>
                    <a:pt x="363527" y="1019790"/>
                  </a:cubicBezTo>
                  <a:cubicBezTo>
                    <a:pt x="358802" y="1015944"/>
                    <a:pt x="354204" y="1011930"/>
                    <a:pt x="349479" y="1008042"/>
                  </a:cubicBezTo>
                  <a:cubicBezTo>
                    <a:pt x="348704" y="1007649"/>
                    <a:pt x="347871" y="1007382"/>
                    <a:pt x="347013" y="1007248"/>
                  </a:cubicBezTo>
                  <a:close/>
                  <a:moveTo>
                    <a:pt x="987372" y="1103404"/>
                  </a:moveTo>
                  <a:cubicBezTo>
                    <a:pt x="986745" y="1103371"/>
                    <a:pt x="986117" y="1103371"/>
                    <a:pt x="985490" y="1103404"/>
                  </a:cubicBezTo>
                  <a:cubicBezTo>
                    <a:pt x="978425" y="1104366"/>
                    <a:pt x="971318" y="1105244"/>
                    <a:pt x="964252" y="1106247"/>
                  </a:cubicBezTo>
                  <a:cubicBezTo>
                    <a:pt x="949369" y="1108337"/>
                    <a:pt x="934528" y="1110428"/>
                    <a:pt x="919602" y="1112602"/>
                  </a:cubicBezTo>
                  <a:cubicBezTo>
                    <a:pt x="910781" y="1113772"/>
                    <a:pt x="901918" y="1114608"/>
                    <a:pt x="893055" y="1115737"/>
                  </a:cubicBezTo>
                  <a:cubicBezTo>
                    <a:pt x="888874" y="1116239"/>
                    <a:pt x="885028" y="1116991"/>
                    <a:pt x="881015" y="1117660"/>
                  </a:cubicBezTo>
                  <a:cubicBezTo>
                    <a:pt x="880066" y="1117949"/>
                    <a:pt x="879530" y="1118956"/>
                    <a:pt x="879819" y="1119905"/>
                  </a:cubicBezTo>
                  <a:cubicBezTo>
                    <a:pt x="879840" y="1119964"/>
                    <a:pt x="879861" y="1120027"/>
                    <a:pt x="879886" y="1120085"/>
                  </a:cubicBezTo>
                  <a:cubicBezTo>
                    <a:pt x="880412" y="1120955"/>
                    <a:pt x="881031" y="1121766"/>
                    <a:pt x="881725" y="1122510"/>
                  </a:cubicBezTo>
                  <a:cubicBezTo>
                    <a:pt x="888916" y="1129701"/>
                    <a:pt x="896190" y="1136850"/>
                    <a:pt x="903340" y="1144082"/>
                  </a:cubicBezTo>
                  <a:cubicBezTo>
                    <a:pt x="915882" y="1156625"/>
                    <a:pt x="928047" y="1169167"/>
                    <a:pt x="940422" y="1181709"/>
                  </a:cubicBezTo>
                  <a:cubicBezTo>
                    <a:pt x="957312" y="1198737"/>
                    <a:pt x="974232" y="1215710"/>
                    <a:pt x="991176" y="1232630"/>
                  </a:cubicBezTo>
                  <a:lnTo>
                    <a:pt x="1037624" y="1279203"/>
                  </a:lnTo>
                  <a:cubicBezTo>
                    <a:pt x="1038142" y="1279767"/>
                    <a:pt x="1038753" y="1280248"/>
                    <a:pt x="1039421" y="1280624"/>
                  </a:cubicBezTo>
                  <a:cubicBezTo>
                    <a:pt x="1039756" y="1280833"/>
                    <a:pt x="1040299" y="1280624"/>
                    <a:pt x="1040759" y="1280624"/>
                  </a:cubicBezTo>
                  <a:cubicBezTo>
                    <a:pt x="1040952" y="1280474"/>
                    <a:pt x="1041060" y="1280240"/>
                    <a:pt x="1041052" y="1279997"/>
                  </a:cubicBezTo>
                  <a:cubicBezTo>
                    <a:pt x="1040906" y="1278994"/>
                    <a:pt x="1040697" y="1278003"/>
                    <a:pt x="1040425" y="1277029"/>
                  </a:cubicBezTo>
                  <a:cubicBezTo>
                    <a:pt x="1036955" y="1265030"/>
                    <a:pt x="1033401" y="1253032"/>
                    <a:pt x="1030015" y="1240991"/>
                  </a:cubicBezTo>
                  <a:cubicBezTo>
                    <a:pt x="1024496" y="1221634"/>
                    <a:pt x="1019103" y="1202236"/>
                    <a:pt x="1013585" y="1182837"/>
                  </a:cubicBezTo>
                  <a:cubicBezTo>
                    <a:pt x="1009404" y="1168121"/>
                    <a:pt x="1005223" y="1153573"/>
                    <a:pt x="1001043" y="1138731"/>
                  </a:cubicBezTo>
                  <a:cubicBezTo>
                    <a:pt x="998032" y="1128196"/>
                    <a:pt x="995064" y="1117618"/>
                    <a:pt x="992012" y="1107083"/>
                  </a:cubicBezTo>
                  <a:cubicBezTo>
                    <a:pt x="991260" y="1104073"/>
                    <a:pt x="990507" y="1103404"/>
                    <a:pt x="987539" y="1103404"/>
                  </a:cubicBezTo>
                  <a:close/>
                  <a:moveTo>
                    <a:pt x="334722" y="1002482"/>
                  </a:moveTo>
                  <a:lnTo>
                    <a:pt x="329914" y="1003067"/>
                  </a:lnTo>
                  <a:lnTo>
                    <a:pt x="297304" y="1007248"/>
                  </a:lnTo>
                  <a:lnTo>
                    <a:pt x="267036" y="1011011"/>
                  </a:lnTo>
                  <a:lnTo>
                    <a:pt x="239025" y="1014690"/>
                  </a:lnTo>
                  <a:cubicBezTo>
                    <a:pt x="236559" y="1015024"/>
                    <a:pt x="233130" y="1014146"/>
                    <a:pt x="232294" y="1016905"/>
                  </a:cubicBezTo>
                  <a:cubicBezTo>
                    <a:pt x="231584" y="1019038"/>
                    <a:pt x="234886" y="1020292"/>
                    <a:pt x="236182" y="1022131"/>
                  </a:cubicBezTo>
                  <a:cubicBezTo>
                    <a:pt x="236433" y="1022549"/>
                    <a:pt x="236935" y="1022800"/>
                    <a:pt x="237269" y="1023176"/>
                  </a:cubicBezTo>
                  <a:cubicBezTo>
                    <a:pt x="247847" y="1033503"/>
                    <a:pt x="258466" y="1043787"/>
                    <a:pt x="269001" y="1054155"/>
                  </a:cubicBezTo>
                  <a:lnTo>
                    <a:pt x="304955" y="1089482"/>
                  </a:lnTo>
                  <a:cubicBezTo>
                    <a:pt x="318459" y="1102652"/>
                    <a:pt x="332088" y="1115695"/>
                    <a:pt x="345591" y="1128865"/>
                  </a:cubicBezTo>
                  <a:cubicBezTo>
                    <a:pt x="357047" y="1140069"/>
                    <a:pt x="368460" y="1151357"/>
                    <a:pt x="379873" y="1162603"/>
                  </a:cubicBezTo>
                  <a:cubicBezTo>
                    <a:pt x="382967" y="1165655"/>
                    <a:pt x="385935" y="1168790"/>
                    <a:pt x="389029" y="1171800"/>
                  </a:cubicBezTo>
                  <a:cubicBezTo>
                    <a:pt x="390701" y="1173347"/>
                    <a:pt x="392541" y="1174727"/>
                    <a:pt x="394338" y="1175981"/>
                  </a:cubicBezTo>
                  <a:cubicBezTo>
                    <a:pt x="394589" y="1176190"/>
                    <a:pt x="395384" y="1175981"/>
                    <a:pt x="395676" y="1175772"/>
                  </a:cubicBezTo>
                  <a:cubicBezTo>
                    <a:pt x="396010" y="1175413"/>
                    <a:pt x="396164" y="1174919"/>
                    <a:pt x="396094" y="1174434"/>
                  </a:cubicBezTo>
                  <a:cubicBezTo>
                    <a:pt x="395300" y="1172009"/>
                    <a:pt x="394380" y="1169626"/>
                    <a:pt x="393586" y="1167202"/>
                  </a:cubicBezTo>
                  <a:lnTo>
                    <a:pt x="384639" y="1139609"/>
                  </a:lnTo>
                  <a:lnTo>
                    <a:pt x="373728" y="1106163"/>
                  </a:lnTo>
                  <a:cubicBezTo>
                    <a:pt x="370007" y="1094541"/>
                    <a:pt x="366370" y="1082877"/>
                    <a:pt x="362565" y="1071255"/>
                  </a:cubicBezTo>
                  <a:cubicBezTo>
                    <a:pt x="359931" y="1062893"/>
                    <a:pt x="357088" y="1054824"/>
                    <a:pt x="354204" y="1046588"/>
                  </a:cubicBezTo>
                  <a:cubicBezTo>
                    <a:pt x="350023" y="1033294"/>
                    <a:pt x="345550" y="1019957"/>
                    <a:pt x="341160" y="1006621"/>
                  </a:cubicBezTo>
                  <a:cubicBezTo>
                    <a:pt x="339989" y="1002691"/>
                    <a:pt x="339195" y="1002231"/>
                    <a:pt x="334722" y="1002482"/>
                  </a:cubicBezTo>
                  <a:close/>
                  <a:moveTo>
                    <a:pt x="1010575" y="604772"/>
                  </a:moveTo>
                  <a:cubicBezTo>
                    <a:pt x="1006394" y="609830"/>
                    <a:pt x="1003217" y="613718"/>
                    <a:pt x="1000039" y="617690"/>
                  </a:cubicBezTo>
                  <a:cubicBezTo>
                    <a:pt x="987246" y="633577"/>
                    <a:pt x="974537" y="649505"/>
                    <a:pt x="961744" y="665392"/>
                  </a:cubicBezTo>
                  <a:cubicBezTo>
                    <a:pt x="953383" y="675718"/>
                    <a:pt x="945021" y="685919"/>
                    <a:pt x="936660" y="696245"/>
                  </a:cubicBezTo>
                  <a:cubicBezTo>
                    <a:pt x="922194" y="714055"/>
                    <a:pt x="907742" y="731894"/>
                    <a:pt x="893306" y="749758"/>
                  </a:cubicBezTo>
                  <a:cubicBezTo>
                    <a:pt x="891383" y="752141"/>
                    <a:pt x="889627" y="754650"/>
                    <a:pt x="887871" y="757158"/>
                  </a:cubicBezTo>
                  <a:cubicBezTo>
                    <a:pt x="887290" y="757936"/>
                    <a:pt x="887453" y="759035"/>
                    <a:pt x="888230" y="759616"/>
                  </a:cubicBezTo>
                  <a:cubicBezTo>
                    <a:pt x="888502" y="759817"/>
                    <a:pt x="888828" y="759938"/>
                    <a:pt x="889167" y="759959"/>
                  </a:cubicBezTo>
                  <a:cubicBezTo>
                    <a:pt x="890212" y="759959"/>
                    <a:pt x="891215" y="759959"/>
                    <a:pt x="892219" y="760168"/>
                  </a:cubicBezTo>
                  <a:cubicBezTo>
                    <a:pt x="913929" y="761117"/>
                    <a:pt x="935615" y="762050"/>
                    <a:pt x="957271" y="762969"/>
                  </a:cubicBezTo>
                  <a:cubicBezTo>
                    <a:pt x="971276" y="763555"/>
                    <a:pt x="985323" y="764015"/>
                    <a:pt x="999329" y="764516"/>
                  </a:cubicBezTo>
                  <a:cubicBezTo>
                    <a:pt x="1002171" y="764516"/>
                    <a:pt x="1003133" y="763806"/>
                    <a:pt x="1003509" y="761172"/>
                  </a:cubicBezTo>
                  <a:cubicBezTo>
                    <a:pt x="1003802" y="759165"/>
                    <a:pt x="1003885" y="756991"/>
                    <a:pt x="1004011" y="755068"/>
                  </a:cubicBezTo>
                  <a:cubicBezTo>
                    <a:pt x="1004262" y="749717"/>
                    <a:pt x="1004429" y="744365"/>
                    <a:pt x="1004722" y="739014"/>
                  </a:cubicBezTo>
                  <a:cubicBezTo>
                    <a:pt x="1005391" y="727057"/>
                    <a:pt x="1006185" y="715100"/>
                    <a:pt x="1006770" y="703143"/>
                  </a:cubicBezTo>
                  <a:cubicBezTo>
                    <a:pt x="1007146" y="695242"/>
                    <a:pt x="1007188" y="687340"/>
                    <a:pt x="1007523" y="679439"/>
                  </a:cubicBezTo>
                  <a:cubicBezTo>
                    <a:pt x="1007732" y="673837"/>
                    <a:pt x="1008108" y="668235"/>
                    <a:pt x="1008401" y="662716"/>
                  </a:cubicBezTo>
                  <a:cubicBezTo>
                    <a:pt x="1008401" y="660417"/>
                    <a:pt x="1008401" y="658117"/>
                    <a:pt x="1008651" y="655818"/>
                  </a:cubicBezTo>
                  <a:cubicBezTo>
                    <a:pt x="1009070" y="647666"/>
                    <a:pt x="1009529" y="639555"/>
                    <a:pt x="1010031" y="631403"/>
                  </a:cubicBezTo>
                  <a:cubicBezTo>
                    <a:pt x="1010324" y="626051"/>
                    <a:pt x="1010658" y="620700"/>
                    <a:pt x="1010951" y="615349"/>
                  </a:cubicBezTo>
                  <a:cubicBezTo>
                    <a:pt x="1011448" y="611829"/>
                    <a:pt x="1011323" y="608246"/>
                    <a:pt x="1010575" y="604772"/>
                  </a:cubicBezTo>
                  <a:close/>
                  <a:moveTo>
                    <a:pt x="1165261" y="560080"/>
                  </a:moveTo>
                  <a:lnTo>
                    <a:pt x="1165595" y="560080"/>
                  </a:lnTo>
                  <a:cubicBezTo>
                    <a:pt x="1165595" y="552429"/>
                    <a:pt x="1165595" y="544778"/>
                    <a:pt x="1165595" y="537128"/>
                  </a:cubicBezTo>
                  <a:cubicBezTo>
                    <a:pt x="1165595" y="517228"/>
                    <a:pt x="1165846" y="497327"/>
                    <a:pt x="1166139" y="477427"/>
                  </a:cubicBezTo>
                  <a:cubicBezTo>
                    <a:pt x="1166394" y="474074"/>
                    <a:pt x="1164613" y="470897"/>
                    <a:pt x="1161624" y="469359"/>
                  </a:cubicBezTo>
                  <a:cubicBezTo>
                    <a:pt x="1145110" y="459241"/>
                    <a:pt x="1128680" y="448957"/>
                    <a:pt x="1112208" y="438714"/>
                  </a:cubicBezTo>
                  <a:cubicBezTo>
                    <a:pt x="1108989" y="436707"/>
                    <a:pt x="1105644" y="434826"/>
                    <a:pt x="1102383" y="432819"/>
                  </a:cubicBezTo>
                  <a:cubicBezTo>
                    <a:pt x="1099122" y="430812"/>
                    <a:pt x="1095527" y="428638"/>
                    <a:pt x="1092057" y="426297"/>
                  </a:cubicBezTo>
                  <a:cubicBezTo>
                    <a:pt x="1085786" y="422367"/>
                    <a:pt x="1079514" y="418479"/>
                    <a:pt x="1073285" y="414633"/>
                  </a:cubicBezTo>
                  <a:cubicBezTo>
                    <a:pt x="1070651" y="413003"/>
                    <a:pt x="1068059" y="411414"/>
                    <a:pt x="1065384" y="409909"/>
                  </a:cubicBezTo>
                  <a:cubicBezTo>
                    <a:pt x="1064698" y="409672"/>
                    <a:pt x="1063979" y="409545"/>
                    <a:pt x="1063252" y="409533"/>
                  </a:cubicBezTo>
                  <a:cubicBezTo>
                    <a:pt x="1063147" y="410463"/>
                    <a:pt x="1063147" y="411403"/>
                    <a:pt x="1063252" y="412334"/>
                  </a:cubicBezTo>
                  <a:cubicBezTo>
                    <a:pt x="1063561" y="413299"/>
                    <a:pt x="1063954" y="414236"/>
                    <a:pt x="1064422" y="415135"/>
                  </a:cubicBezTo>
                  <a:cubicBezTo>
                    <a:pt x="1072449" y="433894"/>
                    <a:pt x="1080447" y="452648"/>
                    <a:pt x="1088419" y="471407"/>
                  </a:cubicBezTo>
                  <a:cubicBezTo>
                    <a:pt x="1095568" y="488130"/>
                    <a:pt x="1102550" y="505313"/>
                    <a:pt x="1109657" y="522244"/>
                  </a:cubicBezTo>
                  <a:cubicBezTo>
                    <a:pt x="1120389" y="547830"/>
                    <a:pt x="1131188" y="573429"/>
                    <a:pt x="1142058" y="599044"/>
                  </a:cubicBezTo>
                  <a:cubicBezTo>
                    <a:pt x="1148413" y="614095"/>
                    <a:pt x="1154851" y="629103"/>
                    <a:pt x="1161247" y="644070"/>
                  </a:cubicBezTo>
                  <a:cubicBezTo>
                    <a:pt x="1161557" y="644773"/>
                    <a:pt x="1161937" y="645446"/>
                    <a:pt x="1162376" y="646077"/>
                  </a:cubicBezTo>
                  <a:cubicBezTo>
                    <a:pt x="1162376" y="646077"/>
                    <a:pt x="1162878" y="646495"/>
                    <a:pt x="1163003" y="646453"/>
                  </a:cubicBezTo>
                  <a:cubicBezTo>
                    <a:pt x="1163129" y="646411"/>
                    <a:pt x="1164048" y="646035"/>
                    <a:pt x="1164090" y="645742"/>
                  </a:cubicBezTo>
                  <a:cubicBezTo>
                    <a:pt x="1164341" y="644488"/>
                    <a:pt x="1164466" y="643217"/>
                    <a:pt x="1164466" y="641938"/>
                  </a:cubicBezTo>
                  <a:cubicBezTo>
                    <a:pt x="1164466" y="627933"/>
                    <a:pt x="1164717" y="613885"/>
                    <a:pt x="1164843" y="599838"/>
                  </a:cubicBezTo>
                  <a:cubicBezTo>
                    <a:pt x="1164956" y="586573"/>
                    <a:pt x="1165106" y="573262"/>
                    <a:pt x="1165303" y="559913"/>
                  </a:cubicBezTo>
                  <a:close/>
                  <a:moveTo>
                    <a:pt x="841005" y="973969"/>
                  </a:moveTo>
                  <a:cubicBezTo>
                    <a:pt x="843012" y="963434"/>
                    <a:pt x="845186" y="953066"/>
                    <a:pt x="846984" y="942489"/>
                  </a:cubicBezTo>
                  <a:cubicBezTo>
                    <a:pt x="849450" y="928943"/>
                    <a:pt x="851791" y="915398"/>
                    <a:pt x="854216" y="901852"/>
                  </a:cubicBezTo>
                  <a:cubicBezTo>
                    <a:pt x="857005" y="885548"/>
                    <a:pt x="859902" y="869243"/>
                    <a:pt x="862912" y="852938"/>
                  </a:cubicBezTo>
                  <a:cubicBezTo>
                    <a:pt x="865044" y="840940"/>
                    <a:pt x="867093" y="828857"/>
                    <a:pt x="869309" y="816859"/>
                  </a:cubicBezTo>
                  <a:cubicBezTo>
                    <a:pt x="871984" y="802059"/>
                    <a:pt x="874785" y="787259"/>
                    <a:pt x="877419" y="772460"/>
                  </a:cubicBezTo>
                  <a:cubicBezTo>
                    <a:pt x="878715" y="765018"/>
                    <a:pt x="878255" y="764683"/>
                    <a:pt x="871315" y="766648"/>
                  </a:cubicBezTo>
                  <a:lnTo>
                    <a:pt x="869852" y="767150"/>
                  </a:lnTo>
                  <a:cubicBezTo>
                    <a:pt x="856139" y="771109"/>
                    <a:pt x="842439" y="775106"/>
                    <a:pt x="828756" y="779149"/>
                  </a:cubicBezTo>
                  <a:cubicBezTo>
                    <a:pt x="818722" y="782117"/>
                    <a:pt x="808772" y="785169"/>
                    <a:pt x="798780" y="788221"/>
                  </a:cubicBezTo>
                  <a:cubicBezTo>
                    <a:pt x="797526" y="788597"/>
                    <a:pt x="796313" y="788973"/>
                    <a:pt x="795143" y="789433"/>
                  </a:cubicBezTo>
                  <a:cubicBezTo>
                    <a:pt x="792007" y="790562"/>
                    <a:pt x="791380" y="791398"/>
                    <a:pt x="792049" y="794450"/>
                  </a:cubicBezTo>
                  <a:cubicBezTo>
                    <a:pt x="793262" y="799634"/>
                    <a:pt x="794683" y="804818"/>
                    <a:pt x="796021" y="810002"/>
                  </a:cubicBezTo>
                  <a:cubicBezTo>
                    <a:pt x="798237" y="818615"/>
                    <a:pt x="800201" y="827269"/>
                    <a:pt x="802668" y="835881"/>
                  </a:cubicBezTo>
                  <a:cubicBezTo>
                    <a:pt x="806849" y="852353"/>
                    <a:pt x="811448" y="868825"/>
                    <a:pt x="815837" y="885339"/>
                  </a:cubicBezTo>
                  <a:cubicBezTo>
                    <a:pt x="819015" y="897379"/>
                    <a:pt x="822067" y="909503"/>
                    <a:pt x="825244" y="921543"/>
                  </a:cubicBezTo>
                  <a:cubicBezTo>
                    <a:pt x="827083" y="928442"/>
                    <a:pt x="829048" y="935298"/>
                    <a:pt x="830930" y="942196"/>
                  </a:cubicBezTo>
                  <a:cubicBezTo>
                    <a:pt x="833522" y="951770"/>
                    <a:pt x="836072" y="961386"/>
                    <a:pt x="838706" y="970959"/>
                  </a:cubicBezTo>
                  <a:cubicBezTo>
                    <a:pt x="839082" y="972088"/>
                    <a:pt x="839207" y="973468"/>
                    <a:pt x="841047" y="973802"/>
                  </a:cubicBezTo>
                  <a:close/>
                  <a:moveTo>
                    <a:pt x="556466" y="178716"/>
                  </a:moveTo>
                  <a:cubicBezTo>
                    <a:pt x="555839" y="176103"/>
                    <a:pt x="554472" y="173723"/>
                    <a:pt x="552536" y="171860"/>
                  </a:cubicBezTo>
                  <a:cubicBezTo>
                    <a:pt x="545011" y="162537"/>
                    <a:pt x="537360" y="153297"/>
                    <a:pt x="529961" y="143891"/>
                  </a:cubicBezTo>
                  <a:cubicBezTo>
                    <a:pt x="514617" y="124492"/>
                    <a:pt x="499400" y="105010"/>
                    <a:pt x="483973" y="85361"/>
                  </a:cubicBezTo>
                  <a:cubicBezTo>
                    <a:pt x="478287" y="78128"/>
                    <a:pt x="472601" y="70979"/>
                    <a:pt x="466748" y="63872"/>
                  </a:cubicBezTo>
                  <a:cubicBezTo>
                    <a:pt x="464449" y="61029"/>
                    <a:pt x="463362" y="60820"/>
                    <a:pt x="460226" y="62660"/>
                  </a:cubicBezTo>
                  <a:cubicBezTo>
                    <a:pt x="454917" y="65712"/>
                    <a:pt x="449733" y="68931"/>
                    <a:pt x="444507" y="72108"/>
                  </a:cubicBezTo>
                  <a:lnTo>
                    <a:pt x="420342" y="86740"/>
                  </a:lnTo>
                  <a:lnTo>
                    <a:pt x="387733" y="106682"/>
                  </a:lnTo>
                  <a:cubicBezTo>
                    <a:pt x="380988" y="110808"/>
                    <a:pt x="374285" y="114988"/>
                    <a:pt x="367624" y="119225"/>
                  </a:cubicBezTo>
                  <a:cubicBezTo>
                    <a:pt x="367050" y="119649"/>
                    <a:pt x="366697" y="120309"/>
                    <a:pt x="366662" y="121022"/>
                  </a:cubicBezTo>
                  <a:cubicBezTo>
                    <a:pt x="366662" y="121566"/>
                    <a:pt x="367624" y="121984"/>
                    <a:pt x="368209" y="122360"/>
                  </a:cubicBezTo>
                  <a:cubicBezTo>
                    <a:pt x="368671" y="122596"/>
                    <a:pt x="369163" y="122765"/>
                    <a:pt x="369672" y="122862"/>
                  </a:cubicBezTo>
                  <a:cubicBezTo>
                    <a:pt x="389182" y="128770"/>
                    <a:pt x="408692" y="134665"/>
                    <a:pt x="428202" y="140546"/>
                  </a:cubicBezTo>
                  <a:cubicBezTo>
                    <a:pt x="439908" y="144100"/>
                    <a:pt x="451656" y="147528"/>
                    <a:pt x="463362" y="151040"/>
                  </a:cubicBezTo>
                  <a:cubicBezTo>
                    <a:pt x="484654" y="157394"/>
                    <a:pt x="505892" y="163791"/>
                    <a:pt x="527076" y="170229"/>
                  </a:cubicBezTo>
                  <a:cubicBezTo>
                    <a:pt x="534141" y="172361"/>
                    <a:pt x="541123" y="174828"/>
                    <a:pt x="548188" y="176918"/>
                  </a:cubicBezTo>
                  <a:cubicBezTo>
                    <a:pt x="550772" y="178153"/>
                    <a:pt x="553607" y="178769"/>
                    <a:pt x="556466" y="178716"/>
                  </a:cubicBezTo>
                  <a:close/>
                  <a:moveTo>
                    <a:pt x="1137166" y="897045"/>
                  </a:moveTo>
                  <a:lnTo>
                    <a:pt x="1136330" y="896041"/>
                  </a:lnTo>
                  <a:cubicBezTo>
                    <a:pt x="1133947" y="896794"/>
                    <a:pt x="1131522" y="897463"/>
                    <a:pt x="1129181" y="898341"/>
                  </a:cubicBezTo>
                  <a:cubicBezTo>
                    <a:pt x="1113378" y="904152"/>
                    <a:pt x="1097659" y="910047"/>
                    <a:pt x="1081856" y="915816"/>
                  </a:cubicBezTo>
                  <a:cubicBezTo>
                    <a:pt x="1068185" y="920791"/>
                    <a:pt x="1054514" y="925599"/>
                    <a:pt x="1040843" y="930490"/>
                  </a:cubicBezTo>
                  <a:lnTo>
                    <a:pt x="1002715" y="944161"/>
                  </a:lnTo>
                  <a:cubicBezTo>
                    <a:pt x="993559" y="947380"/>
                    <a:pt x="984278" y="950181"/>
                    <a:pt x="975331" y="953860"/>
                  </a:cubicBezTo>
                  <a:cubicBezTo>
                    <a:pt x="962789" y="958961"/>
                    <a:pt x="963040" y="956452"/>
                    <a:pt x="970900" y="968242"/>
                  </a:cubicBezTo>
                  <a:cubicBezTo>
                    <a:pt x="980055" y="982038"/>
                    <a:pt x="989295" y="995835"/>
                    <a:pt x="998451" y="1009589"/>
                  </a:cubicBezTo>
                  <a:lnTo>
                    <a:pt x="1013250" y="1031872"/>
                  </a:lnTo>
                  <a:cubicBezTo>
                    <a:pt x="1013961" y="1032917"/>
                    <a:pt x="1014755" y="1033921"/>
                    <a:pt x="1015550" y="1034924"/>
                  </a:cubicBezTo>
                  <a:cubicBezTo>
                    <a:pt x="1017515" y="1037349"/>
                    <a:pt x="1018434" y="1037474"/>
                    <a:pt x="1020399" y="1035259"/>
                  </a:cubicBezTo>
                  <a:cubicBezTo>
                    <a:pt x="1025960" y="1028988"/>
                    <a:pt x="1031520" y="1022716"/>
                    <a:pt x="1037122" y="1016278"/>
                  </a:cubicBezTo>
                  <a:cubicBezTo>
                    <a:pt x="1049664" y="1001479"/>
                    <a:pt x="1062206" y="986595"/>
                    <a:pt x="1074498" y="971796"/>
                  </a:cubicBezTo>
                  <a:cubicBezTo>
                    <a:pt x="1077090" y="968702"/>
                    <a:pt x="1079891" y="965692"/>
                    <a:pt x="1082525" y="962598"/>
                  </a:cubicBezTo>
                  <a:lnTo>
                    <a:pt x="1105184" y="935758"/>
                  </a:lnTo>
                  <a:lnTo>
                    <a:pt x="1133362" y="902312"/>
                  </a:lnTo>
                  <a:cubicBezTo>
                    <a:pt x="1134658" y="900807"/>
                    <a:pt x="1135870" y="898884"/>
                    <a:pt x="1137166" y="897045"/>
                  </a:cubicBezTo>
                  <a:close/>
                  <a:moveTo>
                    <a:pt x="358468" y="125872"/>
                  </a:moveTo>
                  <a:cubicBezTo>
                    <a:pt x="357471" y="126350"/>
                    <a:pt x="356507" y="126894"/>
                    <a:pt x="355583" y="127502"/>
                  </a:cubicBezTo>
                  <a:cubicBezTo>
                    <a:pt x="350608" y="131056"/>
                    <a:pt x="345633" y="134568"/>
                    <a:pt x="340700" y="138205"/>
                  </a:cubicBezTo>
                  <a:lnTo>
                    <a:pt x="269837" y="190171"/>
                  </a:lnTo>
                  <a:cubicBezTo>
                    <a:pt x="267789" y="191676"/>
                    <a:pt x="267830" y="193098"/>
                    <a:pt x="269837" y="194352"/>
                  </a:cubicBezTo>
                  <a:lnTo>
                    <a:pt x="271844" y="195397"/>
                  </a:lnTo>
                  <a:lnTo>
                    <a:pt x="334554" y="225289"/>
                  </a:lnTo>
                  <a:cubicBezTo>
                    <a:pt x="343752" y="229721"/>
                    <a:pt x="352824" y="234319"/>
                    <a:pt x="361980" y="238751"/>
                  </a:cubicBezTo>
                  <a:cubicBezTo>
                    <a:pt x="376194" y="245663"/>
                    <a:pt x="390422" y="252519"/>
                    <a:pt x="404665" y="259320"/>
                  </a:cubicBezTo>
                  <a:cubicBezTo>
                    <a:pt x="409055" y="261410"/>
                    <a:pt x="413444" y="263501"/>
                    <a:pt x="417876" y="265340"/>
                  </a:cubicBezTo>
                  <a:cubicBezTo>
                    <a:pt x="418419" y="265591"/>
                    <a:pt x="419590" y="265340"/>
                    <a:pt x="419841" y="265340"/>
                  </a:cubicBezTo>
                  <a:cubicBezTo>
                    <a:pt x="420092" y="265340"/>
                    <a:pt x="419841" y="263961"/>
                    <a:pt x="419841" y="263292"/>
                  </a:cubicBezTo>
                  <a:cubicBezTo>
                    <a:pt x="419644" y="262825"/>
                    <a:pt x="419406" y="262377"/>
                    <a:pt x="419130" y="261954"/>
                  </a:cubicBezTo>
                  <a:cubicBezTo>
                    <a:pt x="414615" y="251669"/>
                    <a:pt x="410183" y="241385"/>
                    <a:pt x="405668" y="231100"/>
                  </a:cubicBezTo>
                  <a:cubicBezTo>
                    <a:pt x="399118" y="216189"/>
                    <a:pt x="392569" y="201278"/>
                    <a:pt x="386019" y="186367"/>
                  </a:cubicBezTo>
                  <a:cubicBezTo>
                    <a:pt x="380027" y="172431"/>
                    <a:pt x="373992" y="158579"/>
                    <a:pt x="367916" y="144810"/>
                  </a:cubicBezTo>
                  <a:cubicBezTo>
                    <a:pt x="365450" y="139250"/>
                    <a:pt x="362983" y="133648"/>
                    <a:pt x="360433" y="128088"/>
                  </a:cubicBezTo>
                  <a:cubicBezTo>
                    <a:pt x="359895" y="127253"/>
                    <a:pt x="359232" y="126506"/>
                    <a:pt x="358468" y="125872"/>
                  </a:cubicBezTo>
                  <a:close/>
                  <a:moveTo>
                    <a:pt x="1012247" y="591644"/>
                  </a:moveTo>
                  <a:cubicBezTo>
                    <a:pt x="1013125" y="588885"/>
                    <a:pt x="1013752" y="587213"/>
                    <a:pt x="1014128" y="585498"/>
                  </a:cubicBezTo>
                  <a:cubicBezTo>
                    <a:pt x="1016344" y="575841"/>
                    <a:pt x="1018309" y="566142"/>
                    <a:pt x="1020608" y="556234"/>
                  </a:cubicBezTo>
                  <a:cubicBezTo>
                    <a:pt x="1022322" y="548499"/>
                    <a:pt x="1023911" y="540765"/>
                    <a:pt x="1025625" y="533072"/>
                  </a:cubicBezTo>
                  <a:cubicBezTo>
                    <a:pt x="1028552" y="520154"/>
                    <a:pt x="1031562" y="507236"/>
                    <a:pt x="1034530" y="494317"/>
                  </a:cubicBezTo>
                  <a:cubicBezTo>
                    <a:pt x="1038293" y="477929"/>
                    <a:pt x="1042043" y="461528"/>
                    <a:pt x="1045776" y="445110"/>
                  </a:cubicBezTo>
                  <a:cubicBezTo>
                    <a:pt x="1048004" y="435440"/>
                    <a:pt x="1050178" y="425683"/>
                    <a:pt x="1052298" y="415846"/>
                  </a:cubicBezTo>
                  <a:cubicBezTo>
                    <a:pt x="1052699" y="413842"/>
                    <a:pt x="1052992" y="411818"/>
                    <a:pt x="1053176" y="409783"/>
                  </a:cubicBezTo>
                  <a:cubicBezTo>
                    <a:pt x="1053331" y="408873"/>
                    <a:pt x="1052716" y="408010"/>
                    <a:pt x="1051809" y="407855"/>
                  </a:cubicBezTo>
                  <a:cubicBezTo>
                    <a:pt x="1051412" y="407788"/>
                    <a:pt x="1051010" y="407865"/>
                    <a:pt x="1050668" y="408069"/>
                  </a:cubicBezTo>
                  <a:cubicBezTo>
                    <a:pt x="1046696" y="409700"/>
                    <a:pt x="1042724" y="411456"/>
                    <a:pt x="1038836" y="413337"/>
                  </a:cubicBezTo>
                  <a:lnTo>
                    <a:pt x="985114" y="439216"/>
                  </a:lnTo>
                  <a:cubicBezTo>
                    <a:pt x="975917" y="443396"/>
                    <a:pt x="966677" y="447912"/>
                    <a:pt x="957480" y="452343"/>
                  </a:cubicBezTo>
                  <a:cubicBezTo>
                    <a:pt x="953299" y="454433"/>
                    <a:pt x="953006" y="455102"/>
                    <a:pt x="954595" y="459492"/>
                  </a:cubicBezTo>
                  <a:lnTo>
                    <a:pt x="955766" y="462293"/>
                  </a:lnTo>
                  <a:cubicBezTo>
                    <a:pt x="965089" y="483824"/>
                    <a:pt x="974370" y="505354"/>
                    <a:pt x="983776" y="526801"/>
                  </a:cubicBezTo>
                  <a:cubicBezTo>
                    <a:pt x="992138" y="545949"/>
                    <a:pt x="1000750" y="565013"/>
                    <a:pt x="1009237" y="584119"/>
                  </a:cubicBezTo>
                  <a:cubicBezTo>
                    <a:pt x="1010115" y="586544"/>
                    <a:pt x="1010951" y="588592"/>
                    <a:pt x="1012247" y="591644"/>
                  </a:cubicBezTo>
                  <a:close/>
                  <a:moveTo>
                    <a:pt x="310390" y="271151"/>
                  </a:moveTo>
                  <a:lnTo>
                    <a:pt x="310390" y="271151"/>
                  </a:lnTo>
                  <a:cubicBezTo>
                    <a:pt x="325942" y="270817"/>
                    <a:pt x="341494" y="270399"/>
                    <a:pt x="357047" y="270106"/>
                  </a:cubicBezTo>
                  <a:cubicBezTo>
                    <a:pt x="374104" y="269814"/>
                    <a:pt x="391203" y="269604"/>
                    <a:pt x="408260" y="269354"/>
                  </a:cubicBezTo>
                  <a:cubicBezTo>
                    <a:pt x="409532" y="269334"/>
                    <a:pt x="410802" y="269250"/>
                    <a:pt x="412065" y="269103"/>
                  </a:cubicBezTo>
                  <a:cubicBezTo>
                    <a:pt x="412535" y="269033"/>
                    <a:pt x="412948" y="268757"/>
                    <a:pt x="413193" y="268350"/>
                  </a:cubicBezTo>
                  <a:cubicBezTo>
                    <a:pt x="413284" y="267880"/>
                    <a:pt x="413107" y="267397"/>
                    <a:pt x="412734" y="267096"/>
                  </a:cubicBezTo>
                  <a:cubicBezTo>
                    <a:pt x="411655" y="266431"/>
                    <a:pt x="410538" y="265831"/>
                    <a:pt x="409389" y="265298"/>
                  </a:cubicBezTo>
                  <a:cubicBezTo>
                    <a:pt x="397850" y="259822"/>
                    <a:pt x="386312" y="254429"/>
                    <a:pt x="374815" y="248910"/>
                  </a:cubicBezTo>
                  <a:cubicBezTo>
                    <a:pt x="356879" y="240549"/>
                    <a:pt x="339028" y="231644"/>
                    <a:pt x="321093" y="223031"/>
                  </a:cubicBezTo>
                  <a:cubicBezTo>
                    <a:pt x="312146" y="218851"/>
                    <a:pt x="303157" y="214670"/>
                    <a:pt x="294211" y="210238"/>
                  </a:cubicBezTo>
                  <a:cubicBezTo>
                    <a:pt x="287062" y="206810"/>
                    <a:pt x="280038" y="203257"/>
                    <a:pt x="272889" y="199870"/>
                  </a:cubicBezTo>
                  <a:cubicBezTo>
                    <a:pt x="270350" y="198679"/>
                    <a:pt x="267722" y="197686"/>
                    <a:pt x="265029" y="196902"/>
                  </a:cubicBezTo>
                  <a:cubicBezTo>
                    <a:pt x="264057" y="196756"/>
                    <a:pt x="263067" y="196996"/>
                    <a:pt x="262270" y="197571"/>
                  </a:cubicBezTo>
                  <a:cubicBezTo>
                    <a:pt x="261225" y="198309"/>
                    <a:pt x="260307" y="199213"/>
                    <a:pt x="259553" y="200247"/>
                  </a:cubicBezTo>
                  <a:lnTo>
                    <a:pt x="236600" y="229804"/>
                  </a:lnTo>
                  <a:lnTo>
                    <a:pt x="214694" y="258275"/>
                  </a:lnTo>
                  <a:cubicBezTo>
                    <a:pt x="212060" y="261745"/>
                    <a:pt x="209468" y="265215"/>
                    <a:pt x="206959" y="268727"/>
                  </a:cubicBezTo>
                  <a:cubicBezTo>
                    <a:pt x="205203" y="271277"/>
                    <a:pt x="205789" y="272573"/>
                    <a:pt x="208715" y="272907"/>
                  </a:cubicBezTo>
                  <a:cubicBezTo>
                    <a:pt x="212520" y="272907"/>
                    <a:pt x="216324" y="273158"/>
                    <a:pt x="220128" y="272907"/>
                  </a:cubicBezTo>
                  <a:lnTo>
                    <a:pt x="277488" y="271611"/>
                  </a:lnTo>
                  <a:close/>
                  <a:moveTo>
                    <a:pt x="951627" y="450922"/>
                  </a:moveTo>
                  <a:cubicBezTo>
                    <a:pt x="952663" y="450600"/>
                    <a:pt x="953684" y="450223"/>
                    <a:pt x="954679" y="449793"/>
                  </a:cubicBezTo>
                  <a:cubicBezTo>
                    <a:pt x="967597" y="443689"/>
                    <a:pt x="980474" y="437627"/>
                    <a:pt x="993350" y="431481"/>
                  </a:cubicBezTo>
                  <a:cubicBezTo>
                    <a:pt x="1009237" y="423956"/>
                    <a:pt x="1025111" y="416375"/>
                    <a:pt x="1040968" y="408738"/>
                  </a:cubicBezTo>
                  <a:cubicBezTo>
                    <a:pt x="1043477" y="407526"/>
                    <a:pt x="1045902" y="406104"/>
                    <a:pt x="1048326" y="404558"/>
                  </a:cubicBezTo>
                  <a:cubicBezTo>
                    <a:pt x="1050751" y="403011"/>
                    <a:pt x="1050918" y="401338"/>
                    <a:pt x="1048535" y="400084"/>
                  </a:cubicBezTo>
                  <a:cubicBezTo>
                    <a:pt x="1043769" y="397618"/>
                    <a:pt x="1039045" y="395151"/>
                    <a:pt x="1034237" y="392810"/>
                  </a:cubicBezTo>
                  <a:lnTo>
                    <a:pt x="1000792" y="376338"/>
                  </a:lnTo>
                  <a:cubicBezTo>
                    <a:pt x="993935" y="372910"/>
                    <a:pt x="987163" y="369314"/>
                    <a:pt x="980306" y="365970"/>
                  </a:cubicBezTo>
                  <a:cubicBezTo>
                    <a:pt x="965674" y="358737"/>
                    <a:pt x="951041" y="351672"/>
                    <a:pt x="936325" y="344481"/>
                  </a:cubicBezTo>
                  <a:lnTo>
                    <a:pt x="902880" y="327758"/>
                  </a:lnTo>
                  <a:cubicBezTo>
                    <a:pt x="902002" y="327340"/>
                    <a:pt x="901040" y="326420"/>
                    <a:pt x="900246" y="327758"/>
                  </a:cubicBezTo>
                  <a:cubicBezTo>
                    <a:pt x="899974" y="328443"/>
                    <a:pt x="899974" y="329205"/>
                    <a:pt x="900246" y="329890"/>
                  </a:cubicBezTo>
                  <a:cubicBezTo>
                    <a:pt x="900756" y="331593"/>
                    <a:pt x="901358" y="333267"/>
                    <a:pt x="902043" y="334907"/>
                  </a:cubicBezTo>
                  <a:cubicBezTo>
                    <a:pt x="907395" y="347449"/>
                    <a:pt x="912788" y="360242"/>
                    <a:pt x="918097" y="372951"/>
                  </a:cubicBezTo>
                  <a:cubicBezTo>
                    <a:pt x="926208" y="392225"/>
                    <a:pt x="934193" y="411539"/>
                    <a:pt x="942304" y="430771"/>
                  </a:cubicBezTo>
                  <a:cubicBezTo>
                    <a:pt x="944770" y="436665"/>
                    <a:pt x="947446" y="442435"/>
                    <a:pt x="950122" y="448246"/>
                  </a:cubicBezTo>
                  <a:cubicBezTo>
                    <a:pt x="950523" y="449283"/>
                    <a:pt x="951029" y="450278"/>
                    <a:pt x="951627" y="451214"/>
                  </a:cubicBezTo>
                  <a:close/>
                  <a:moveTo>
                    <a:pt x="912161" y="1682682"/>
                  </a:moveTo>
                  <a:lnTo>
                    <a:pt x="913958" y="1682682"/>
                  </a:lnTo>
                  <a:cubicBezTo>
                    <a:pt x="914209" y="1682682"/>
                    <a:pt x="914586" y="1682682"/>
                    <a:pt x="914669" y="1682682"/>
                  </a:cubicBezTo>
                  <a:cubicBezTo>
                    <a:pt x="914753" y="1682682"/>
                    <a:pt x="915547" y="1681261"/>
                    <a:pt x="915380" y="1680968"/>
                  </a:cubicBezTo>
                  <a:cubicBezTo>
                    <a:pt x="914544" y="1679689"/>
                    <a:pt x="913561" y="1678510"/>
                    <a:pt x="912453" y="1677457"/>
                  </a:cubicBezTo>
                  <a:cubicBezTo>
                    <a:pt x="901303" y="1666307"/>
                    <a:pt x="890158" y="1655161"/>
                    <a:pt x="879008" y="1644011"/>
                  </a:cubicBezTo>
                  <a:lnTo>
                    <a:pt x="842134" y="1607304"/>
                  </a:lnTo>
                  <a:cubicBezTo>
                    <a:pt x="835612" y="1600824"/>
                    <a:pt x="829174" y="1594302"/>
                    <a:pt x="822610" y="1587864"/>
                  </a:cubicBezTo>
                  <a:cubicBezTo>
                    <a:pt x="819893" y="1585188"/>
                    <a:pt x="819056" y="1585188"/>
                    <a:pt x="816214" y="1587864"/>
                  </a:cubicBezTo>
                  <a:cubicBezTo>
                    <a:pt x="810653" y="1592797"/>
                    <a:pt x="805218" y="1597772"/>
                    <a:pt x="799700" y="1602747"/>
                  </a:cubicBezTo>
                  <a:cubicBezTo>
                    <a:pt x="793052" y="1608684"/>
                    <a:pt x="786447" y="1614704"/>
                    <a:pt x="779758" y="1620641"/>
                  </a:cubicBezTo>
                  <a:cubicBezTo>
                    <a:pt x="767604" y="1631511"/>
                    <a:pt x="755414" y="1642351"/>
                    <a:pt x="743177" y="1653167"/>
                  </a:cubicBezTo>
                  <a:cubicBezTo>
                    <a:pt x="742646" y="1653714"/>
                    <a:pt x="742157" y="1654300"/>
                    <a:pt x="741713" y="1654923"/>
                  </a:cubicBezTo>
                  <a:cubicBezTo>
                    <a:pt x="741145" y="1655591"/>
                    <a:pt x="741224" y="1656595"/>
                    <a:pt x="741893" y="1657163"/>
                  </a:cubicBezTo>
                  <a:cubicBezTo>
                    <a:pt x="742027" y="1657276"/>
                    <a:pt x="742177" y="1657368"/>
                    <a:pt x="742340" y="1657431"/>
                  </a:cubicBezTo>
                  <a:cubicBezTo>
                    <a:pt x="743561" y="1657778"/>
                    <a:pt x="744803" y="1658046"/>
                    <a:pt x="746061" y="1658225"/>
                  </a:cubicBezTo>
                  <a:lnTo>
                    <a:pt x="785360" y="1664120"/>
                  </a:lnTo>
                  <a:lnTo>
                    <a:pt x="837619" y="1671938"/>
                  </a:lnTo>
                  <a:cubicBezTo>
                    <a:pt x="854342" y="1674446"/>
                    <a:pt x="871064" y="1677038"/>
                    <a:pt x="887536" y="1679505"/>
                  </a:cubicBezTo>
                  <a:cubicBezTo>
                    <a:pt x="895731" y="1680341"/>
                    <a:pt x="904092" y="1681637"/>
                    <a:pt x="912161" y="1682766"/>
                  </a:cubicBezTo>
                  <a:close/>
                  <a:moveTo>
                    <a:pt x="621769" y="1098346"/>
                  </a:moveTo>
                  <a:cubicBezTo>
                    <a:pt x="622643" y="1101958"/>
                    <a:pt x="624127" y="1105394"/>
                    <a:pt x="626159" y="1108505"/>
                  </a:cubicBezTo>
                  <a:cubicBezTo>
                    <a:pt x="633517" y="1121883"/>
                    <a:pt x="641000" y="1135261"/>
                    <a:pt x="648316" y="1148723"/>
                  </a:cubicBezTo>
                  <a:cubicBezTo>
                    <a:pt x="653542" y="1158339"/>
                    <a:pt x="658434" y="1168163"/>
                    <a:pt x="663660" y="1177988"/>
                  </a:cubicBezTo>
                  <a:cubicBezTo>
                    <a:pt x="670056" y="1189903"/>
                    <a:pt x="676662" y="1201693"/>
                    <a:pt x="683142" y="1213566"/>
                  </a:cubicBezTo>
                  <a:cubicBezTo>
                    <a:pt x="689622" y="1225439"/>
                    <a:pt x="696645" y="1238148"/>
                    <a:pt x="703334" y="1250481"/>
                  </a:cubicBezTo>
                  <a:cubicBezTo>
                    <a:pt x="707808" y="1258843"/>
                    <a:pt x="712156" y="1267204"/>
                    <a:pt x="716629" y="1275565"/>
                  </a:cubicBezTo>
                  <a:cubicBezTo>
                    <a:pt x="718552" y="1279119"/>
                    <a:pt x="720810" y="1282631"/>
                    <a:pt x="722733" y="1286143"/>
                  </a:cubicBezTo>
                  <a:cubicBezTo>
                    <a:pt x="723059" y="1286511"/>
                    <a:pt x="723540" y="1286699"/>
                    <a:pt x="724029" y="1286644"/>
                  </a:cubicBezTo>
                  <a:cubicBezTo>
                    <a:pt x="724455" y="1286465"/>
                    <a:pt x="724765" y="1286093"/>
                    <a:pt x="724865" y="1285641"/>
                  </a:cubicBezTo>
                  <a:cubicBezTo>
                    <a:pt x="724865" y="1283091"/>
                    <a:pt x="724572" y="1280582"/>
                    <a:pt x="724447" y="1278032"/>
                  </a:cubicBezTo>
                  <a:cubicBezTo>
                    <a:pt x="723486" y="1258383"/>
                    <a:pt x="722608" y="1238775"/>
                    <a:pt x="721604" y="1219126"/>
                  </a:cubicBezTo>
                  <a:cubicBezTo>
                    <a:pt x="720935" y="1206584"/>
                    <a:pt x="720016" y="1193666"/>
                    <a:pt x="719347" y="1180914"/>
                  </a:cubicBezTo>
                  <a:cubicBezTo>
                    <a:pt x="718970" y="1173556"/>
                    <a:pt x="718970" y="1166157"/>
                    <a:pt x="718594" y="1158757"/>
                  </a:cubicBezTo>
                  <a:cubicBezTo>
                    <a:pt x="718218" y="1151357"/>
                    <a:pt x="717674" y="1144500"/>
                    <a:pt x="717340" y="1137351"/>
                  </a:cubicBezTo>
                  <a:cubicBezTo>
                    <a:pt x="717515" y="1134454"/>
                    <a:pt x="715571" y="1131854"/>
                    <a:pt x="712741" y="1131206"/>
                  </a:cubicBezTo>
                  <a:cubicBezTo>
                    <a:pt x="706679" y="1129241"/>
                    <a:pt x="700742" y="1127025"/>
                    <a:pt x="694764" y="1124684"/>
                  </a:cubicBezTo>
                  <a:lnTo>
                    <a:pt x="657514" y="1110846"/>
                  </a:lnTo>
                  <a:lnTo>
                    <a:pt x="630214" y="1100812"/>
                  </a:lnTo>
                  <a:cubicBezTo>
                    <a:pt x="627559" y="1099520"/>
                    <a:pt x="624704" y="1098688"/>
                    <a:pt x="621769" y="1098346"/>
                  </a:cubicBezTo>
                  <a:close/>
                  <a:moveTo>
                    <a:pt x="790377" y="1237187"/>
                  </a:moveTo>
                  <a:cubicBezTo>
                    <a:pt x="789052" y="1238144"/>
                    <a:pt x="787793" y="1239193"/>
                    <a:pt x="786614" y="1240322"/>
                  </a:cubicBezTo>
                  <a:cubicBezTo>
                    <a:pt x="779925" y="1247346"/>
                    <a:pt x="773361" y="1254453"/>
                    <a:pt x="766672" y="1261477"/>
                  </a:cubicBezTo>
                  <a:cubicBezTo>
                    <a:pt x="756973" y="1271594"/>
                    <a:pt x="747148" y="1281586"/>
                    <a:pt x="737407" y="1291703"/>
                  </a:cubicBezTo>
                  <a:cubicBezTo>
                    <a:pt x="736015" y="1293196"/>
                    <a:pt x="734757" y="1294801"/>
                    <a:pt x="733645" y="1296511"/>
                  </a:cubicBezTo>
                  <a:cubicBezTo>
                    <a:pt x="733147" y="1297263"/>
                    <a:pt x="733356" y="1298275"/>
                    <a:pt x="734109" y="1298768"/>
                  </a:cubicBezTo>
                  <a:cubicBezTo>
                    <a:pt x="734251" y="1298860"/>
                    <a:pt x="734401" y="1298932"/>
                    <a:pt x="734564" y="1298977"/>
                  </a:cubicBezTo>
                  <a:cubicBezTo>
                    <a:pt x="738745" y="1300441"/>
                    <a:pt x="742926" y="1301695"/>
                    <a:pt x="746897" y="1303158"/>
                  </a:cubicBezTo>
                  <a:cubicBezTo>
                    <a:pt x="754924" y="1305750"/>
                    <a:pt x="762868" y="1308509"/>
                    <a:pt x="770936" y="1310892"/>
                  </a:cubicBezTo>
                  <a:cubicBezTo>
                    <a:pt x="786071" y="1315449"/>
                    <a:pt x="801247" y="1319714"/>
                    <a:pt x="816381" y="1324229"/>
                  </a:cubicBezTo>
                  <a:cubicBezTo>
                    <a:pt x="825453" y="1326905"/>
                    <a:pt x="834400" y="1329789"/>
                    <a:pt x="843430" y="1332590"/>
                  </a:cubicBezTo>
                  <a:cubicBezTo>
                    <a:pt x="861210" y="1338163"/>
                    <a:pt x="878979" y="1343657"/>
                    <a:pt x="896734" y="1349062"/>
                  </a:cubicBezTo>
                  <a:cubicBezTo>
                    <a:pt x="900622" y="1350275"/>
                    <a:pt x="904594" y="1351320"/>
                    <a:pt x="908524" y="1352323"/>
                  </a:cubicBezTo>
                  <a:cubicBezTo>
                    <a:pt x="909025" y="1352323"/>
                    <a:pt x="909778" y="1351905"/>
                    <a:pt x="910279" y="1351529"/>
                  </a:cubicBezTo>
                  <a:cubicBezTo>
                    <a:pt x="910781" y="1351153"/>
                    <a:pt x="910279" y="1350484"/>
                    <a:pt x="909820" y="1350191"/>
                  </a:cubicBezTo>
                  <a:cubicBezTo>
                    <a:pt x="903423" y="1344004"/>
                    <a:pt x="896943" y="1337649"/>
                    <a:pt x="890505" y="1331712"/>
                  </a:cubicBezTo>
                  <a:cubicBezTo>
                    <a:pt x="881976" y="1323685"/>
                    <a:pt x="873460" y="1315646"/>
                    <a:pt x="864961" y="1307590"/>
                  </a:cubicBezTo>
                  <a:cubicBezTo>
                    <a:pt x="857184" y="1300232"/>
                    <a:pt x="849534" y="1292748"/>
                    <a:pt x="841800" y="1285390"/>
                  </a:cubicBezTo>
                  <a:cubicBezTo>
                    <a:pt x="826833" y="1271176"/>
                    <a:pt x="811853" y="1256991"/>
                    <a:pt x="796857" y="1242831"/>
                  </a:cubicBezTo>
                  <a:cubicBezTo>
                    <a:pt x="794892" y="1240698"/>
                    <a:pt x="792634" y="1239026"/>
                    <a:pt x="790377" y="1237187"/>
                  </a:cubicBezTo>
                  <a:close/>
                  <a:moveTo>
                    <a:pt x="833773" y="33478"/>
                  </a:moveTo>
                  <a:cubicBezTo>
                    <a:pt x="833104" y="34273"/>
                    <a:pt x="832184" y="34900"/>
                    <a:pt x="831891" y="35736"/>
                  </a:cubicBezTo>
                  <a:cubicBezTo>
                    <a:pt x="829801" y="41213"/>
                    <a:pt x="827710" y="46689"/>
                    <a:pt x="825871" y="52459"/>
                  </a:cubicBezTo>
                  <a:cubicBezTo>
                    <a:pt x="820603" y="68387"/>
                    <a:pt x="815377" y="84399"/>
                    <a:pt x="810193" y="100370"/>
                  </a:cubicBezTo>
                  <a:cubicBezTo>
                    <a:pt x="809700" y="101740"/>
                    <a:pt x="809282" y="103135"/>
                    <a:pt x="808939" y="104550"/>
                  </a:cubicBezTo>
                  <a:cubicBezTo>
                    <a:pt x="808325" y="106219"/>
                    <a:pt x="809182" y="108069"/>
                    <a:pt x="810850" y="108683"/>
                  </a:cubicBezTo>
                  <a:cubicBezTo>
                    <a:pt x="810896" y="108700"/>
                    <a:pt x="810942" y="108716"/>
                    <a:pt x="810988" y="108731"/>
                  </a:cubicBezTo>
                  <a:cubicBezTo>
                    <a:pt x="815168" y="110738"/>
                    <a:pt x="819349" y="112494"/>
                    <a:pt x="823530" y="114375"/>
                  </a:cubicBezTo>
                  <a:lnTo>
                    <a:pt x="871692" y="135989"/>
                  </a:lnTo>
                  <a:lnTo>
                    <a:pt x="912286" y="153841"/>
                  </a:lnTo>
                  <a:lnTo>
                    <a:pt x="964043" y="176709"/>
                  </a:lnTo>
                  <a:cubicBezTo>
                    <a:pt x="965841" y="177504"/>
                    <a:pt x="967764" y="178047"/>
                    <a:pt x="969645" y="178674"/>
                  </a:cubicBezTo>
                  <a:cubicBezTo>
                    <a:pt x="970482" y="175789"/>
                    <a:pt x="967681" y="174953"/>
                    <a:pt x="966468" y="173281"/>
                  </a:cubicBezTo>
                  <a:cubicBezTo>
                    <a:pt x="965176" y="171670"/>
                    <a:pt x="963780" y="170148"/>
                    <a:pt x="962287" y="168724"/>
                  </a:cubicBezTo>
                  <a:lnTo>
                    <a:pt x="939712" y="144810"/>
                  </a:lnTo>
                  <a:lnTo>
                    <a:pt x="900915" y="103672"/>
                  </a:lnTo>
                  <a:cubicBezTo>
                    <a:pt x="896023" y="98488"/>
                    <a:pt x="890923" y="93471"/>
                    <a:pt x="886031" y="88246"/>
                  </a:cubicBezTo>
                  <a:cubicBezTo>
                    <a:pt x="872820" y="74115"/>
                    <a:pt x="859693" y="59942"/>
                    <a:pt x="846440" y="45811"/>
                  </a:cubicBezTo>
                  <a:cubicBezTo>
                    <a:pt x="842970" y="42091"/>
                    <a:pt x="839375" y="38495"/>
                    <a:pt x="835779" y="34858"/>
                  </a:cubicBezTo>
                  <a:cubicBezTo>
                    <a:pt x="835152" y="34342"/>
                    <a:pt x="834479" y="33880"/>
                    <a:pt x="833773" y="33478"/>
                  </a:cubicBezTo>
                  <a:close/>
                  <a:moveTo>
                    <a:pt x="1213464" y="573584"/>
                  </a:moveTo>
                  <a:lnTo>
                    <a:pt x="1211917" y="573584"/>
                  </a:lnTo>
                  <a:cubicBezTo>
                    <a:pt x="1210705" y="575799"/>
                    <a:pt x="1209367" y="577764"/>
                    <a:pt x="1208238" y="580189"/>
                  </a:cubicBezTo>
                  <a:cubicBezTo>
                    <a:pt x="1201131" y="594571"/>
                    <a:pt x="1194149" y="609036"/>
                    <a:pt x="1186959" y="623376"/>
                  </a:cubicBezTo>
                  <a:cubicBezTo>
                    <a:pt x="1181733" y="633869"/>
                    <a:pt x="1176423" y="644279"/>
                    <a:pt x="1170779" y="654606"/>
                  </a:cubicBezTo>
                  <a:cubicBezTo>
                    <a:pt x="1168547" y="658067"/>
                    <a:pt x="1168547" y="662515"/>
                    <a:pt x="1170779" y="665977"/>
                  </a:cubicBezTo>
                  <a:cubicBezTo>
                    <a:pt x="1176172" y="675467"/>
                    <a:pt x="1181315" y="685167"/>
                    <a:pt x="1186499" y="694782"/>
                  </a:cubicBezTo>
                  <a:cubicBezTo>
                    <a:pt x="1192226" y="705317"/>
                    <a:pt x="1197954" y="715686"/>
                    <a:pt x="1203598" y="726388"/>
                  </a:cubicBezTo>
                  <a:cubicBezTo>
                    <a:pt x="1211667" y="741397"/>
                    <a:pt x="1219694" y="756489"/>
                    <a:pt x="1227721" y="771498"/>
                  </a:cubicBezTo>
                  <a:cubicBezTo>
                    <a:pt x="1232905" y="781155"/>
                    <a:pt x="1238089" y="790771"/>
                    <a:pt x="1243398" y="800345"/>
                  </a:cubicBezTo>
                  <a:cubicBezTo>
                    <a:pt x="1245016" y="803815"/>
                    <a:pt x="1247052" y="807072"/>
                    <a:pt x="1249460" y="810044"/>
                  </a:cubicBezTo>
                  <a:cubicBezTo>
                    <a:pt x="1249920" y="809124"/>
                    <a:pt x="1250338" y="808664"/>
                    <a:pt x="1250296" y="808330"/>
                  </a:cubicBezTo>
                  <a:cubicBezTo>
                    <a:pt x="1239176" y="733746"/>
                    <a:pt x="1227135" y="659288"/>
                    <a:pt x="1215429" y="584788"/>
                  </a:cubicBezTo>
                  <a:cubicBezTo>
                    <a:pt x="1215011" y="580816"/>
                    <a:pt x="1214175" y="577262"/>
                    <a:pt x="1213464" y="573584"/>
                  </a:cubicBezTo>
                  <a:close/>
                  <a:moveTo>
                    <a:pt x="556592" y="82351"/>
                  </a:moveTo>
                  <a:lnTo>
                    <a:pt x="556884" y="82351"/>
                  </a:lnTo>
                  <a:lnTo>
                    <a:pt x="556048" y="64039"/>
                  </a:lnTo>
                  <a:cubicBezTo>
                    <a:pt x="555588" y="55134"/>
                    <a:pt x="555212" y="46229"/>
                    <a:pt x="554710" y="37325"/>
                  </a:cubicBezTo>
                  <a:cubicBezTo>
                    <a:pt x="554376" y="31722"/>
                    <a:pt x="553832" y="26162"/>
                    <a:pt x="553247" y="20602"/>
                  </a:cubicBezTo>
                  <a:cubicBezTo>
                    <a:pt x="552996" y="18219"/>
                    <a:pt x="551868" y="17759"/>
                    <a:pt x="549526" y="18888"/>
                  </a:cubicBezTo>
                  <a:cubicBezTo>
                    <a:pt x="542628" y="22190"/>
                    <a:pt x="535730" y="25451"/>
                    <a:pt x="528623" y="28796"/>
                  </a:cubicBezTo>
                  <a:cubicBezTo>
                    <a:pt x="510938" y="37325"/>
                    <a:pt x="493338" y="46397"/>
                    <a:pt x="475235" y="54884"/>
                  </a:cubicBezTo>
                  <a:cubicBezTo>
                    <a:pt x="467292" y="58604"/>
                    <a:pt x="467710" y="58688"/>
                    <a:pt x="472978" y="65419"/>
                  </a:cubicBezTo>
                  <a:cubicBezTo>
                    <a:pt x="481339" y="76289"/>
                    <a:pt x="489993" y="87075"/>
                    <a:pt x="498522" y="97861"/>
                  </a:cubicBezTo>
                  <a:lnTo>
                    <a:pt x="540329" y="150663"/>
                  </a:lnTo>
                  <a:cubicBezTo>
                    <a:pt x="546307" y="158272"/>
                    <a:pt x="552327" y="165881"/>
                    <a:pt x="558389" y="173406"/>
                  </a:cubicBezTo>
                  <a:cubicBezTo>
                    <a:pt x="558853" y="173952"/>
                    <a:pt x="559556" y="174233"/>
                    <a:pt x="560271" y="174159"/>
                  </a:cubicBezTo>
                  <a:cubicBezTo>
                    <a:pt x="560869" y="173775"/>
                    <a:pt x="561232" y="173114"/>
                    <a:pt x="561232" y="172403"/>
                  </a:cubicBezTo>
                  <a:cubicBezTo>
                    <a:pt x="561232" y="166257"/>
                    <a:pt x="561023" y="160154"/>
                    <a:pt x="560731" y="154050"/>
                  </a:cubicBezTo>
                  <a:cubicBezTo>
                    <a:pt x="559698" y="133425"/>
                    <a:pt x="558628" y="112814"/>
                    <a:pt x="557511" y="92217"/>
                  </a:cubicBezTo>
                  <a:cubicBezTo>
                    <a:pt x="557261" y="88914"/>
                    <a:pt x="556884" y="85654"/>
                    <a:pt x="556592" y="82351"/>
                  </a:cubicBezTo>
                  <a:close/>
                  <a:moveTo>
                    <a:pt x="1216014" y="1129910"/>
                  </a:moveTo>
                  <a:lnTo>
                    <a:pt x="1214677" y="1129408"/>
                  </a:lnTo>
                  <a:cubicBezTo>
                    <a:pt x="1212419" y="1133045"/>
                    <a:pt x="1210078" y="1136641"/>
                    <a:pt x="1207946" y="1140362"/>
                  </a:cubicBezTo>
                  <a:cubicBezTo>
                    <a:pt x="1202929" y="1149225"/>
                    <a:pt x="1198121" y="1158213"/>
                    <a:pt x="1193062" y="1167076"/>
                  </a:cubicBezTo>
                  <a:cubicBezTo>
                    <a:pt x="1188882" y="1174393"/>
                    <a:pt x="1184492" y="1181541"/>
                    <a:pt x="1180311" y="1188816"/>
                  </a:cubicBezTo>
                  <a:cubicBezTo>
                    <a:pt x="1172995" y="1201651"/>
                    <a:pt x="1165762" y="1214569"/>
                    <a:pt x="1158446" y="1227404"/>
                  </a:cubicBezTo>
                  <a:cubicBezTo>
                    <a:pt x="1154934" y="1233633"/>
                    <a:pt x="1151255" y="1239737"/>
                    <a:pt x="1147702" y="1245924"/>
                  </a:cubicBezTo>
                  <a:cubicBezTo>
                    <a:pt x="1145319" y="1250105"/>
                    <a:pt x="1143187" y="1254537"/>
                    <a:pt x="1140595" y="1258466"/>
                  </a:cubicBezTo>
                  <a:cubicBezTo>
                    <a:pt x="1138412" y="1261606"/>
                    <a:pt x="1137869" y="1265603"/>
                    <a:pt x="1139131" y="1269211"/>
                  </a:cubicBezTo>
                  <a:cubicBezTo>
                    <a:pt x="1144525" y="1287815"/>
                    <a:pt x="1149500" y="1306545"/>
                    <a:pt x="1154642" y="1325190"/>
                  </a:cubicBezTo>
                  <a:cubicBezTo>
                    <a:pt x="1156072" y="1328757"/>
                    <a:pt x="1156561" y="1332628"/>
                    <a:pt x="1156063" y="1336437"/>
                  </a:cubicBezTo>
                  <a:cubicBezTo>
                    <a:pt x="1155817" y="1338498"/>
                    <a:pt x="1156523" y="1340563"/>
                    <a:pt x="1157986" y="1342039"/>
                  </a:cubicBezTo>
                  <a:cubicBezTo>
                    <a:pt x="1161665" y="1347265"/>
                    <a:pt x="1165386" y="1352407"/>
                    <a:pt x="1169149" y="1357549"/>
                  </a:cubicBezTo>
                  <a:cubicBezTo>
                    <a:pt x="1169609" y="1358155"/>
                    <a:pt x="1170127" y="1358716"/>
                    <a:pt x="1170696" y="1359221"/>
                  </a:cubicBezTo>
                  <a:cubicBezTo>
                    <a:pt x="1171314" y="1359844"/>
                    <a:pt x="1172322" y="1359844"/>
                    <a:pt x="1172941" y="1359226"/>
                  </a:cubicBezTo>
                  <a:cubicBezTo>
                    <a:pt x="1173066" y="1359104"/>
                    <a:pt x="1173171" y="1358958"/>
                    <a:pt x="1173246" y="1358803"/>
                  </a:cubicBezTo>
                  <a:cubicBezTo>
                    <a:pt x="1173756" y="1357633"/>
                    <a:pt x="1174149" y="1356412"/>
                    <a:pt x="1174417" y="1355166"/>
                  </a:cubicBezTo>
                  <a:cubicBezTo>
                    <a:pt x="1175169" y="1351445"/>
                    <a:pt x="1175713" y="1347641"/>
                    <a:pt x="1176423" y="1343878"/>
                  </a:cubicBezTo>
                  <a:cubicBezTo>
                    <a:pt x="1179517" y="1327615"/>
                    <a:pt x="1182736" y="1311352"/>
                    <a:pt x="1185788" y="1295048"/>
                  </a:cubicBezTo>
                  <a:cubicBezTo>
                    <a:pt x="1187628" y="1285014"/>
                    <a:pt x="1189258" y="1274980"/>
                    <a:pt x="1191098" y="1264947"/>
                  </a:cubicBezTo>
                  <a:cubicBezTo>
                    <a:pt x="1196670" y="1235151"/>
                    <a:pt x="1202247" y="1205342"/>
                    <a:pt x="1207820" y="1175521"/>
                  </a:cubicBezTo>
                  <a:cubicBezTo>
                    <a:pt x="1208573" y="1171550"/>
                    <a:pt x="1209284" y="1167536"/>
                    <a:pt x="1210036" y="1163523"/>
                  </a:cubicBezTo>
                  <a:cubicBezTo>
                    <a:pt x="1211416" y="1155997"/>
                    <a:pt x="1212795" y="1148472"/>
                    <a:pt x="1214217" y="1140947"/>
                  </a:cubicBezTo>
                  <a:cubicBezTo>
                    <a:pt x="1214802" y="1137351"/>
                    <a:pt x="1215387" y="1133631"/>
                    <a:pt x="1216014" y="1129910"/>
                  </a:cubicBezTo>
                  <a:close/>
                  <a:moveTo>
                    <a:pt x="946150" y="1682850"/>
                  </a:moveTo>
                  <a:lnTo>
                    <a:pt x="946150" y="1683101"/>
                  </a:lnTo>
                  <a:cubicBezTo>
                    <a:pt x="964461" y="1681470"/>
                    <a:pt x="982731" y="1679840"/>
                    <a:pt x="1001043" y="1678334"/>
                  </a:cubicBezTo>
                  <a:cubicBezTo>
                    <a:pt x="1011954" y="1677415"/>
                    <a:pt x="1022908" y="1676704"/>
                    <a:pt x="1033861" y="1675910"/>
                  </a:cubicBezTo>
                  <a:cubicBezTo>
                    <a:pt x="1040216" y="1675450"/>
                    <a:pt x="1046403" y="1675032"/>
                    <a:pt x="1052925" y="1674405"/>
                  </a:cubicBezTo>
                  <a:cubicBezTo>
                    <a:pt x="1056144" y="1674112"/>
                    <a:pt x="1057106" y="1673067"/>
                    <a:pt x="1057106" y="1670224"/>
                  </a:cubicBezTo>
                  <a:cubicBezTo>
                    <a:pt x="1056521" y="1660065"/>
                    <a:pt x="1055935" y="1649864"/>
                    <a:pt x="1055266" y="1639705"/>
                  </a:cubicBezTo>
                  <a:cubicBezTo>
                    <a:pt x="1054597" y="1629546"/>
                    <a:pt x="1053719" y="1620390"/>
                    <a:pt x="1053051" y="1610691"/>
                  </a:cubicBezTo>
                  <a:cubicBezTo>
                    <a:pt x="1052340" y="1600030"/>
                    <a:pt x="1051755" y="1589327"/>
                    <a:pt x="1051086" y="1578667"/>
                  </a:cubicBezTo>
                  <a:cubicBezTo>
                    <a:pt x="1051019" y="1577651"/>
                    <a:pt x="1050864" y="1576643"/>
                    <a:pt x="1050626" y="1575656"/>
                  </a:cubicBezTo>
                  <a:cubicBezTo>
                    <a:pt x="1050208" y="1573775"/>
                    <a:pt x="1048786" y="1573315"/>
                    <a:pt x="1047198" y="1574570"/>
                  </a:cubicBezTo>
                  <a:cubicBezTo>
                    <a:pt x="1045609" y="1575824"/>
                    <a:pt x="1043310" y="1577872"/>
                    <a:pt x="1041470" y="1579628"/>
                  </a:cubicBezTo>
                  <a:cubicBezTo>
                    <a:pt x="1023159" y="1596602"/>
                    <a:pt x="1004889" y="1613659"/>
                    <a:pt x="986661" y="1630800"/>
                  </a:cubicBezTo>
                  <a:cubicBezTo>
                    <a:pt x="979805" y="1637238"/>
                    <a:pt x="973115" y="1643886"/>
                    <a:pt x="966259" y="1650324"/>
                  </a:cubicBezTo>
                  <a:cubicBezTo>
                    <a:pt x="956184" y="1659730"/>
                    <a:pt x="946024" y="1669012"/>
                    <a:pt x="935907" y="1678334"/>
                  </a:cubicBezTo>
                  <a:lnTo>
                    <a:pt x="935364" y="1678836"/>
                  </a:lnTo>
                  <a:cubicBezTo>
                    <a:pt x="934235" y="1680132"/>
                    <a:pt x="931894" y="1681010"/>
                    <a:pt x="932813" y="1683017"/>
                  </a:cubicBezTo>
                  <a:cubicBezTo>
                    <a:pt x="933148" y="1683728"/>
                    <a:pt x="935573" y="1683644"/>
                    <a:pt x="936994" y="1683602"/>
                  </a:cubicBezTo>
                  <a:cubicBezTo>
                    <a:pt x="940088" y="1683477"/>
                    <a:pt x="943098" y="1683142"/>
                    <a:pt x="946150" y="1682850"/>
                  </a:cubicBezTo>
                  <a:close/>
                  <a:moveTo>
                    <a:pt x="515997" y="1255707"/>
                  </a:moveTo>
                  <a:cubicBezTo>
                    <a:pt x="515621" y="1252028"/>
                    <a:pt x="515161" y="1248767"/>
                    <a:pt x="514910" y="1245464"/>
                  </a:cubicBezTo>
                  <a:cubicBezTo>
                    <a:pt x="513907" y="1231501"/>
                    <a:pt x="512987" y="1217537"/>
                    <a:pt x="511942" y="1203657"/>
                  </a:cubicBezTo>
                  <a:cubicBezTo>
                    <a:pt x="511440" y="1196801"/>
                    <a:pt x="510771" y="1189945"/>
                    <a:pt x="510311" y="1183088"/>
                  </a:cubicBezTo>
                  <a:cubicBezTo>
                    <a:pt x="509559" y="1172177"/>
                    <a:pt x="508973" y="1161265"/>
                    <a:pt x="508263" y="1150312"/>
                  </a:cubicBezTo>
                  <a:cubicBezTo>
                    <a:pt x="508012" y="1146758"/>
                    <a:pt x="507510" y="1143246"/>
                    <a:pt x="507050" y="1139693"/>
                  </a:cubicBezTo>
                  <a:cubicBezTo>
                    <a:pt x="506908" y="1138384"/>
                    <a:pt x="505738" y="1137435"/>
                    <a:pt x="504429" y="1137577"/>
                  </a:cubicBezTo>
                  <a:cubicBezTo>
                    <a:pt x="504149" y="1137606"/>
                    <a:pt x="503873" y="1137686"/>
                    <a:pt x="503622" y="1137811"/>
                  </a:cubicBezTo>
                  <a:cubicBezTo>
                    <a:pt x="501741" y="1138564"/>
                    <a:pt x="499901" y="1139484"/>
                    <a:pt x="498104" y="1140403"/>
                  </a:cubicBezTo>
                  <a:lnTo>
                    <a:pt x="450903" y="1163899"/>
                  </a:lnTo>
                  <a:cubicBezTo>
                    <a:pt x="438165" y="1170254"/>
                    <a:pt x="425430" y="1176679"/>
                    <a:pt x="412692" y="1183172"/>
                  </a:cubicBezTo>
                  <a:cubicBezTo>
                    <a:pt x="406086" y="1186558"/>
                    <a:pt x="406128" y="1187353"/>
                    <a:pt x="412357" y="1191282"/>
                  </a:cubicBezTo>
                  <a:lnTo>
                    <a:pt x="467543" y="1226902"/>
                  </a:lnTo>
                  <a:lnTo>
                    <a:pt x="510520" y="1254704"/>
                  </a:lnTo>
                  <a:cubicBezTo>
                    <a:pt x="511841" y="1255506"/>
                    <a:pt x="513242" y="1256163"/>
                    <a:pt x="514701" y="1256669"/>
                  </a:cubicBezTo>
                  <a:cubicBezTo>
                    <a:pt x="514994" y="1256711"/>
                    <a:pt x="515704" y="1255874"/>
                    <a:pt x="515997" y="1255707"/>
                  </a:cubicBezTo>
                  <a:close/>
                  <a:moveTo>
                    <a:pt x="916676" y="1350567"/>
                  </a:moveTo>
                  <a:cubicBezTo>
                    <a:pt x="916760" y="1349175"/>
                    <a:pt x="916760" y="1347779"/>
                    <a:pt x="916676" y="1346387"/>
                  </a:cubicBezTo>
                  <a:cubicBezTo>
                    <a:pt x="916007" y="1342206"/>
                    <a:pt x="915296" y="1338360"/>
                    <a:pt x="914544" y="1334346"/>
                  </a:cubicBezTo>
                  <a:cubicBezTo>
                    <a:pt x="911479" y="1318096"/>
                    <a:pt x="908411" y="1301833"/>
                    <a:pt x="905346" y="1285557"/>
                  </a:cubicBezTo>
                  <a:cubicBezTo>
                    <a:pt x="902282" y="1269282"/>
                    <a:pt x="899159" y="1252781"/>
                    <a:pt x="895981" y="1236058"/>
                  </a:cubicBezTo>
                  <a:cubicBezTo>
                    <a:pt x="895793" y="1235054"/>
                    <a:pt x="895542" y="1234064"/>
                    <a:pt x="895229" y="1233090"/>
                  </a:cubicBezTo>
                  <a:cubicBezTo>
                    <a:pt x="894226" y="1229536"/>
                    <a:pt x="893766" y="1228909"/>
                    <a:pt x="889919" y="1228909"/>
                  </a:cubicBezTo>
                  <a:cubicBezTo>
                    <a:pt x="887118" y="1228909"/>
                    <a:pt x="884317" y="1228909"/>
                    <a:pt x="881558" y="1229243"/>
                  </a:cubicBezTo>
                  <a:cubicBezTo>
                    <a:pt x="875454" y="1229661"/>
                    <a:pt x="869350" y="1230205"/>
                    <a:pt x="863247" y="1230623"/>
                  </a:cubicBezTo>
                  <a:cubicBezTo>
                    <a:pt x="860195" y="1230832"/>
                    <a:pt x="857143" y="1230623"/>
                    <a:pt x="854091" y="1230999"/>
                  </a:cubicBezTo>
                  <a:cubicBezTo>
                    <a:pt x="840378" y="1231961"/>
                    <a:pt x="826665" y="1232922"/>
                    <a:pt x="812953" y="1234009"/>
                  </a:cubicBezTo>
                  <a:cubicBezTo>
                    <a:pt x="807894" y="1234386"/>
                    <a:pt x="802835" y="1234971"/>
                    <a:pt x="797777" y="1235556"/>
                  </a:cubicBezTo>
                  <a:cubicBezTo>
                    <a:pt x="797484" y="1235556"/>
                    <a:pt x="796982" y="1236936"/>
                    <a:pt x="797191" y="1237270"/>
                  </a:cubicBezTo>
                  <a:cubicBezTo>
                    <a:pt x="797898" y="1238311"/>
                    <a:pt x="798726" y="1239269"/>
                    <a:pt x="799658" y="1240113"/>
                  </a:cubicBezTo>
                  <a:cubicBezTo>
                    <a:pt x="809650" y="1249561"/>
                    <a:pt x="819684" y="1258968"/>
                    <a:pt x="829634" y="1268417"/>
                  </a:cubicBezTo>
                  <a:cubicBezTo>
                    <a:pt x="835737" y="1274228"/>
                    <a:pt x="841674" y="1280164"/>
                    <a:pt x="847778" y="1285934"/>
                  </a:cubicBezTo>
                  <a:cubicBezTo>
                    <a:pt x="858313" y="1295884"/>
                    <a:pt x="868974" y="1305708"/>
                    <a:pt x="879509" y="1315700"/>
                  </a:cubicBezTo>
                  <a:cubicBezTo>
                    <a:pt x="890965" y="1326570"/>
                    <a:pt x="902336" y="1337524"/>
                    <a:pt x="913749" y="1348393"/>
                  </a:cubicBezTo>
                  <a:cubicBezTo>
                    <a:pt x="914686" y="1349171"/>
                    <a:pt x="915660" y="1349898"/>
                    <a:pt x="916676" y="1350567"/>
                  </a:cubicBezTo>
                  <a:close/>
                  <a:moveTo>
                    <a:pt x="1084531" y="307440"/>
                  </a:moveTo>
                  <a:cubicBezTo>
                    <a:pt x="1082696" y="309787"/>
                    <a:pt x="1081538" y="312592"/>
                    <a:pt x="1081187" y="315550"/>
                  </a:cubicBezTo>
                  <a:cubicBezTo>
                    <a:pt x="1075614" y="337234"/>
                    <a:pt x="1070120" y="358946"/>
                    <a:pt x="1064715" y="380686"/>
                  </a:cubicBezTo>
                  <a:cubicBezTo>
                    <a:pt x="1063210" y="386622"/>
                    <a:pt x="1061955" y="392643"/>
                    <a:pt x="1060534" y="398537"/>
                  </a:cubicBezTo>
                  <a:cubicBezTo>
                    <a:pt x="1059660" y="400754"/>
                    <a:pt x="1060693" y="403266"/>
                    <a:pt x="1062875" y="404223"/>
                  </a:cubicBezTo>
                  <a:cubicBezTo>
                    <a:pt x="1064004" y="404808"/>
                    <a:pt x="1065007" y="405603"/>
                    <a:pt x="1066094" y="406272"/>
                  </a:cubicBezTo>
                  <a:lnTo>
                    <a:pt x="1093311" y="423245"/>
                  </a:lnTo>
                  <a:cubicBezTo>
                    <a:pt x="1103052" y="429266"/>
                    <a:pt x="1112835" y="435244"/>
                    <a:pt x="1122576" y="441306"/>
                  </a:cubicBezTo>
                  <a:cubicBezTo>
                    <a:pt x="1128220" y="444776"/>
                    <a:pt x="1133738" y="448413"/>
                    <a:pt x="1139299" y="451925"/>
                  </a:cubicBezTo>
                  <a:lnTo>
                    <a:pt x="1159408" y="464467"/>
                  </a:lnTo>
                  <a:cubicBezTo>
                    <a:pt x="1159826" y="464785"/>
                    <a:pt x="1160311" y="465002"/>
                    <a:pt x="1160829" y="465094"/>
                  </a:cubicBezTo>
                  <a:cubicBezTo>
                    <a:pt x="1161293" y="465144"/>
                    <a:pt x="1161762" y="465011"/>
                    <a:pt x="1162125" y="464718"/>
                  </a:cubicBezTo>
                  <a:cubicBezTo>
                    <a:pt x="1162439" y="464333"/>
                    <a:pt x="1162548" y="463819"/>
                    <a:pt x="1162418" y="463338"/>
                  </a:cubicBezTo>
                  <a:cubicBezTo>
                    <a:pt x="1161540" y="461248"/>
                    <a:pt x="1160578" y="459158"/>
                    <a:pt x="1159575" y="457109"/>
                  </a:cubicBezTo>
                  <a:cubicBezTo>
                    <a:pt x="1149010" y="435650"/>
                    <a:pt x="1138433" y="414187"/>
                    <a:pt x="1127843" y="392726"/>
                  </a:cubicBezTo>
                  <a:cubicBezTo>
                    <a:pt x="1120862" y="378554"/>
                    <a:pt x="1114047" y="364297"/>
                    <a:pt x="1106940" y="350125"/>
                  </a:cubicBezTo>
                  <a:cubicBezTo>
                    <a:pt x="1100640" y="337332"/>
                    <a:pt x="1094260" y="324581"/>
                    <a:pt x="1087792" y="311871"/>
                  </a:cubicBezTo>
                  <a:cubicBezTo>
                    <a:pt x="1086852" y="310292"/>
                    <a:pt x="1085761" y="308807"/>
                    <a:pt x="1084531" y="307440"/>
                  </a:cubicBezTo>
                  <a:close/>
                  <a:moveTo>
                    <a:pt x="1057106" y="395235"/>
                  </a:moveTo>
                  <a:cubicBezTo>
                    <a:pt x="1058235" y="390260"/>
                    <a:pt x="1059154" y="385786"/>
                    <a:pt x="1060283" y="381397"/>
                  </a:cubicBezTo>
                  <a:cubicBezTo>
                    <a:pt x="1064493" y="364841"/>
                    <a:pt x="1068674" y="348299"/>
                    <a:pt x="1072825" y="331772"/>
                  </a:cubicBezTo>
                  <a:cubicBezTo>
                    <a:pt x="1075125" y="322867"/>
                    <a:pt x="1077006" y="313920"/>
                    <a:pt x="1079556" y="305099"/>
                  </a:cubicBezTo>
                  <a:cubicBezTo>
                    <a:pt x="1081040" y="301172"/>
                    <a:pt x="1079744" y="296737"/>
                    <a:pt x="1076379" y="294229"/>
                  </a:cubicBezTo>
                  <a:cubicBezTo>
                    <a:pt x="1073912" y="292028"/>
                    <a:pt x="1071609" y="289652"/>
                    <a:pt x="1069481" y="287122"/>
                  </a:cubicBezTo>
                  <a:cubicBezTo>
                    <a:pt x="1060158" y="276670"/>
                    <a:pt x="1050918" y="266218"/>
                    <a:pt x="1041554" y="255683"/>
                  </a:cubicBezTo>
                  <a:cubicBezTo>
                    <a:pt x="1029471" y="242221"/>
                    <a:pt x="1017222" y="228884"/>
                    <a:pt x="1005056" y="215464"/>
                  </a:cubicBezTo>
                  <a:lnTo>
                    <a:pt x="989546" y="198742"/>
                  </a:lnTo>
                  <a:cubicBezTo>
                    <a:pt x="989253" y="198407"/>
                    <a:pt x="988668" y="198365"/>
                    <a:pt x="988208" y="198198"/>
                  </a:cubicBezTo>
                  <a:cubicBezTo>
                    <a:pt x="988208" y="198825"/>
                    <a:pt x="987455" y="199578"/>
                    <a:pt x="987623" y="200079"/>
                  </a:cubicBezTo>
                  <a:cubicBezTo>
                    <a:pt x="991469" y="211158"/>
                    <a:pt x="995357" y="222195"/>
                    <a:pt x="999203" y="233274"/>
                  </a:cubicBezTo>
                  <a:cubicBezTo>
                    <a:pt x="1003049" y="244353"/>
                    <a:pt x="1007774" y="256184"/>
                    <a:pt x="1011244" y="267890"/>
                  </a:cubicBezTo>
                  <a:cubicBezTo>
                    <a:pt x="1013919" y="276921"/>
                    <a:pt x="1018309" y="285240"/>
                    <a:pt x="1020525" y="294521"/>
                  </a:cubicBezTo>
                  <a:cubicBezTo>
                    <a:pt x="1022912" y="302326"/>
                    <a:pt x="1025705" y="310001"/>
                    <a:pt x="1028886" y="317515"/>
                  </a:cubicBezTo>
                  <a:cubicBezTo>
                    <a:pt x="1034208" y="332399"/>
                    <a:pt x="1039463" y="347296"/>
                    <a:pt x="1044647" y="362207"/>
                  </a:cubicBezTo>
                  <a:cubicBezTo>
                    <a:pt x="1048243" y="372533"/>
                    <a:pt x="1051629" y="383111"/>
                    <a:pt x="1055183" y="393270"/>
                  </a:cubicBezTo>
                  <a:cubicBezTo>
                    <a:pt x="1055392" y="393730"/>
                    <a:pt x="1056103" y="394189"/>
                    <a:pt x="1057106" y="395276"/>
                  </a:cubicBezTo>
                  <a:close/>
                  <a:moveTo>
                    <a:pt x="299311" y="416640"/>
                  </a:moveTo>
                  <a:cubicBezTo>
                    <a:pt x="298412" y="415873"/>
                    <a:pt x="297446" y="415188"/>
                    <a:pt x="296426" y="414591"/>
                  </a:cubicBezTo>
                  <a:cubicBezTo>
                    <a:pt x="287772" y="410787"/>
                    <a:pt x="279118" y="406982"/>
                    <a:pt x="270422" y="403345"/>
                  </a:cubicBezTo>
                  <a:cubicBezTo>
                    <a:pt x="257295" y="397827"/>
                    <a:pt x="244084" y="392475"/>
                    <a:pt x="230915" y="386957"/>
                  </a:cubicBezTo>
                  <a:lnTo>
                    <a:pt x="168873" y="361036"/>
                  </a:lnTo>
                  <a:cubicBezTo>
                    <a:pt x="166992" y="360242"/>
                    <a:pt x="165152" y="359364"/>
                    <a:pt x="163229" y="358737"/>
                  </a:cubicBezTo>
                  <a:cubicBezTo>
                    <a:pt x="161306" y="358110"/>
                    <a:pt x="159383" y="358737"/>
                    <a:pt x="158630" y="361329"/>
                  </a:cubicBezTo>
                  <a:cubicBezTo>
                    <a:pt x="156456" y="368395"/>
                    <a:pt x="154450" y="375460"/>
                    <a:pt x="152108" y="382483"/>
                  </a:cubicBezTo>
                  <a:cubicBezTo>
                    <a:pt x="147928" y="395569"/>
                    <a:pt x="143454" y="408613"/>
                    <a:pt x="139106" y="421699"/>
                  </a:cubicBezTo>
                  <a:cubicBezTo>
                    <a:pt x="138646" y="423120"/>
                    <a:pt x="138103" y="424583"/>
                    <a:pt x="137727" y="425879"/>
                  </a:cubicBezTo>
                  <a:cubicBezTo>
                    <a:pt x="137303" y="427050"/>
                    <a:pt x="137910" y="428346"/>
                    <a:pt x="139082" y="428768"/>
                  </a:cubicBezTo>
                  <a:cubicBezTo>
                    <a:pt x="139411" y="428889"/>
                    <a:pt x="139763" y="428931"/>
                    <a:pt x="140110" y="428889"/>
                  </a:cubicBezTo>
                  <a:cubicBezTo>
                    <a:pt x="142158" y="428889"/>
                    <a:pt x="144290" y="428889"/>
                    <a:pt x="146255" y="428638"/>
                  </a:cubicBezTo>
                  <a:lnTo>
                    <a:pt x="203406" y="424165"/>
                  </a:lnTo>
                  <a:lnTo>
                    <a:pt x="241534" y="421113"/>
                  </a:lnTo>
                  <a:lnTo>
                    <a:pt x="288776" y="417643"/>
                  </a:lnTo>
                  <a:cubicBezTo>
                    <a:pt x="291786" y="417769"/>
                    <a:pt x="294796" y="417142"/>
                    <a:pt x="299311" y="416640"/>
                  </a:cubicBezTo>
                  <a:close/>
                  <a:moveTo>
                    <a:pt x="1054974" y="1126022"/>
                  </a:moveTo>
                  <a:cubicBezTo>
                    <a:pt x="1054681" y="1135178"/>
                    <a:pt x="1054430" y="1144291"/>
                    <a:pt x="1054054" y="1153447"/>
                  </a:cubicBezTo>
                  <a:cubicBezTo>
                    <a:pt x="1053260" y="1172804"/>
                    <a:pt x="1052340" y="1192119"/>
                    <a:pt x="1051504" y="1211475"/>
                  </a:cubicBezTo>
                  <a:cubicBezTo>
                    <a:pt x="1051504" y="1216325"/>
                    <a:pt x="1051253" y="1221133"/>
                    <a:pt x="1051044" y="1225982"/>
                  </a:cubicBezTo>
                  <a:cubicBezTo>
                    <a:pt x="1050291" y="1242245"/>
                    <a:pt x="1049121" y="1258550"/>
                    <a:pt x="1048870" y="1274855"/>
                  </a:cubicBezTo>
                  <a:cubicBezTo>
                    <a:pt x="1048619" y="1292665"/>
                    <a:pt x="1045651" y="1287397"/>
                    <a:pt x="1061412" y="1295758"/>
                  </a:cubicBezTo>
                  <a:cubicBezTo>
                    <a:pt x="1073954" y="1302489"/>
                    <a:pt x="1086789" y="1308844"/>
                    <a:pt x="1099540" y="1315240"/>
                  </a:cubicBezTo>
                  <a:cubicBezTo>
                    <a:pt x="1101881" y="1316411"/>
                    <a:pt x="1104432" y="1319421"/>
                    <a:pt x="1106940" y="1317247"/>
                  </a:cubicBezTo>
                  <a:cubicBezTo>
                    <a:pt x="1108779" y="1315533"/>
                    <a:pt x="1106940" y="1312439"/>
                    <a:pt x="1106187" y="1310056"/>
                  </a:cubicBezTo>
                  <a:cubicBezTo>
                    <a:pt x="1102007" y="1294044"/>
                    <a:pt x="1097533" y="1278032"/>
                    <a:pt x="1093227" y="1262062"/>
                  </a:cubicBezTo>
                  <a:cubicBezTo>
                    <a:pt x="1088921" y="1246092"/>
                    <a:pt x="1084866" y="1230539"/>
                    <a:pt x="1080685" y="1214778"/>
                  </a:cubicBezTo>
                  <a:cubicBezTo>
                    <a:pt x="1078553" y="1206918"/>
                    <a:pt x="1076254" y="1199100"/>
                    <a:pt x="1074163" y="1191199"/>
                  </a:cubicBezTo>
                  <a:cubicBezTo>
                    <a:pt x="1071655" y="1181876"/>
                    <a:pt x="1069314" y="1172469"/>
                    <a:pt x="1066889" y="1163105"/>
                  </a:cubicBezTo>
                  <a:cubicBezTo>
                    <a:pt x="1064673" y="1154743"/>
                    <a:pt x="1062457" y="1146382"/>
                    <a:pt x="1060200" y="1138020"/>
                  </a:cubicBezTo>
                  <a:cubicBezTo>
                    <a:pt x="1059619" y="1133610"/>
                    <a:pt x="1057808" y="1129450"/>
                    <a:pt x="1054974" y="1126022"/>
                  </a:cubicBezTo>
                  <a:close/>
                  <a:moveTo>
                    <a:pt x="872737" y="1121841"/>
                  </a:moveTo>
                  <a:cubicBezTo>
                    <a:pt x="865295" y="1132126"/>
                    <a:pt x="858857" y="1140905"/>
                    <a:pt x="852502" y="1149810"/>
                  </a:cubicBezTo>
                  <a:cubicBezTo>
                    <a:pt x="844642" y="1160763"/>
                    <a:pt x="836908" y="1171800"/>
                    <a:pt x="829048" y="1182754"/>
                  </a:cubicBezTo>
                  <a:cubicBezTo>
                    <a:pt x="818764" y="1197023"/>
                    <a:pt x="808467" y="1211254"/>
                    <a:pt x="798153" y="1225439"/>
                  </a:cubicBezTo>
                  <a:cubicBezTo>
                    <a:pt x="797254" y="1226676"/>
                    <a:pt x="796472" y="1227989"/>
                    <a:pt x="795812" y="1229369"/>
                  </a:cubicBezTo>
                  <a:cubicBezTo>
                    <a:pt x="795812" y="1229703"/>
                    <a:pt x="796313" y="1230874"/>
                    <a:pt x="796773" y="1230957"/>
                  </a:cubicBezTo>
                  <a:cubicBezTo>
                    <a:pt x="798023" y="1231125"/>
                    <a:pt x="799286" y="1231125"/>
                    <a:pt x="800536" y="1230957"/>
                  </a:cubicBezTo>
                  <a:cubicBezTo>
                    <a:pt x="808437" y="1230414"/>
                    <a:pt x="816297" y="1229787"/>
                    <a:pt x="824157" y="1229201"/>
                  </a:cubicBezTo>
                  <a:lnTo>
                    <a:pt x="879802" y="1225313"/>
                  </a:lnTo>
                  <a:cubicBezTo>
                    <a:pt x="883398" y="1225063"/>
                    <a:pt x="886909" y="1224728"/>
                    <a:pt x="890463" y="1224352"/>
                  </a:cubicBezTo>
                  <a:cubicBezTo>
                    <a:pt x="891964" y="1224318"/>
                    <a:pt x="893155" y="1223077"/>
                    <a:pt x="893122" y="1221576"/>
                  </a:cubicBezTo>
                  <a:cubicBezTo>
                    <a:pt x="893122" y="1221471"/>
                    <a:pt x="893113" y="1221363"/>
                    <a:pt x="893097" y="1221258"/>
                  </a:cubicBezTo>
                  <a:cubicBezTo>
                    <a:pt x="893013" y="1220246"/>
                    <a:pt x="892858" y="1219239"/>
                    <a:pt x="892637" y="1218248"/>
                  </a:cubicBezTo>
                  <a:cubicBezTo>
                    <a:pt x="890045" y="1205497"/>
                    <a:pt x="887369" y="1192788"/>
                    <a:pt x="884819" y="1180078"/>
                  </a:cubicBezTo>
                  <a:cubicBezTo>
                    <a:pt x="882018" y="1166073"/>
                    <a:pt x="879342" y="1152068"/>
                    <a:pt x="876458" y="1138271"/>
                  </a:cubicBezTo>
                  <a:cubicBezTo>
                    <a:pt x="875538" y="1133547"/>
                    <a:pt x="874284" y="1128488"/>
                    <a:pt x="872737" y="1122050"/>
                  </a:cubicBezTo>
                  <a:close/>
                  <a:moveTo>
                    <a:pt x="605172" y="1320174"/>
                  </a:moveTo>
                  <a:lnTo>
                    <a:pt x="606217" y="1319296"/>
                  </a:lnTo>
                  <a:cubicBezTo>
                    <a:pt x="604879" y="1316578"/>
                    <a:pt x="603583" y="1313819"/>
                    <a:pt x="602036" y="1311185"/>
                  </a:cubicBezTo>
                  <a:cubicBezTo>
                    <a:pt x="589494" y="1287828"/>
                    <a:pt x="576952" y="1264474"/>
                    <a:pt x="564410" y="1241117"/>
                  </a:cubicBezTo>
                  <a:cubicBezTo>
                    <a:pt x="558557" y="1230121"/>
                    <a:pt x="552871" y="1219001"/>
                    <a:pt x="547018" y="1208005"/>
                  </a:cubicBezTo>
                  <a:cubicBezTo>
                    <a:pt x="538656" y="1192507"/>
                    <a:pt x="530295" y="1177026"/>
                    <a:pt x="521934" y="1161558"/>
                  </a:cubicBezTo>
                  <a:cubicBezTo>
                    <a:pt x="519174" y="1156374"/>
                    <a:pt x="516248" y="1151315"/>
                    <a:pt x="513321" y="1146256"/>
                  </a:cubicBezTo>
                  <a:cubicBezTo>
                    <a:pt x="513004" y="1145914"/>
                    <a:pt x="512527" y="1145755"/>
                    <a:pt x="512067" y="1145838"/>
                  </a:cubicBezTo>
                  <a:cubicBezTo>
                    <a:pt x="511624" y="1146039"/>
                    <a:pt x="511310" y="1146449"/>
                    <a:pt x="511231" y="1146925"/>
                  </a:cubicBezTo>
                  <a:cubicBezTo>
                    <a:pt x="511649" y="1153782"/>
                    <a:pt x="512025" y="1160680"/>
                    <a:pt x="512569" y="1167494"/>
                  </a:cubicBezTo>
                  <a:cubicBezTo>
                    <a:pt x="513907" y="1184761"/>
                    <a:pt x="515370" y="1202027"/>
                    <a:pt x="516750" y="1219293"/>
                  </a:cubicBezTo>
                  <a:cubicBezTo>
                    <a:pt x="517502" y="1229452"/>
                    <a:pt x="518004" y="1239653"/>
                    <a:pt x="518631" y="1249812"/>
                  </a:cubicBezTo>
                  <a:cubicBezTo>
                    <a:pt x="518631" y="1252070"/>
                    <a:pt x="518631" y="1254369"/>
                    <a:pt x="519049" y="1256627"/>
                  </a:cubicBezTo>
                  <a:cubicBezTo>
                    <a:pt x="519254" y="1258947"/>
                    <a:pt x="520521" y="1261046"/>
                    <a:pt x="522477" y="1262313"/>
                  </a:cubicBezTo>
                  <a:cubicBezTo>
                    <a:pt x="530211" y="1267664"/>
                    <a:pt x="537820" y="1273224"/>
                    <a:pt x="545513" y="1278659"/>
                  </a:cubicBezTo>
                  <a:cubicBezTo>
                    <a:pt x="558808" y="1288066"/>
                    <a:pt x="572102" y="1297514"/>
                    <a:pt x="585439" y="1306879"/>
                  </a:cubicBezTo>
                  <a:cubicBezTo>
                    <a:pt x="592128" y="1311603"/>
                    <a:pt x="598691" y="1315951"/>
                    <a:pt x="605172" y="1320383"/>
                  </a:cubicBezTo>
                  <a:close/>
                  <a:moveTo>
                    <a:pt x="816214" y="1014522"/>
                  </a:moveTo>
                  <a:lnTo>
                    <a:pt x="816214" y="1014062"/>
                  </a:lnTo>
                  <a:cubicBezTo>
                    <a:pt x="805009" y="1014564"/>
                    <a:pt x="793847" y="1015149"/>
                    <a:pt x="782768" y="1015609"/>
                  </a:cubicBezTo>
                  <a:cubicBezTo>
                    <a:pt x="763257" y="1016362"/>
                    <a:pt x="743649" y="1017060"/>
                    <a:pt x="723945" y="1017700"/>
                  </a:cubicBezTo>
                  <a:cubicBezTo>
                    <a:pt x="715584" y="1017992"/>
                    <a:pt x="715584" y="1017950"/>
                    <a:pt x="713619" y="1025810"/>
                  </a:cubicBezTo>
                  <a:cubicBezTo>
                    <a:pt x="710442" y="1038352"/>
                    <a:pt x="707390" y="1050894"/>
                    <a:pt x="704338" y="1063437"/>
                  </a:cubicBezTo>
                  <a:cubicBezTo>
                    <a:pt x="703251" y="1067868"/>
                    <a:pt x="702289" y="1072342"/>
                    <a:pt x="701286" y="1076815"/>
                  </a:cubicBezTo>
                  <a:cubicBezTo>
                    <a:pt x="701077" y="1077735"/>
                    <a:pt x="702248" y="1078947"/>
                    <a:pt x="703125" y="1078738"/>
                  </a:cubicBezTo>
                  <a:cubicBezTo>
                    <a:pt x="703636" y="1078638"/>
                    <a:pt x="704141" y="1078500"/>
                    <a:pt x="704630" y="1078320"/>
                  </a:cubicBezTo>
                  <a:lnTo>
                    <a:pt x="749448" y="1061597"/>
                  </a:lnTo>
                  <a:lnTo>
                    <a:pt x="798529" y="1042575"/>
                  </a:lnTo>
                  <a:lnTo>
                    <a:pt x="846398" y="1023971"/>
                  </a:lnTo>
                  <a:cubicBezTo>
                    <a:pt x="853505" y="1021211"/>
                    <a:pt x="860696" y="1018619"/>
                    <a:pt x="867845" y="1015902"/>
                  </a:cubicBezTo>
                  <a:cubicBezTo>
                    <a:pt x="868740" y="1015572"/>
                    <a:pt x="869564" y="1015074"/>
                    <a:pt x="870270" y="1014439"/>
                  </a:cubicBezTo>
                  <a:cubicBezTo>
                    <a:pt x="870897" y="1013812"/>
                    <a:pt x="869350" y="1012934"/>
                    <a:pt x="867385" y="1012975"/>
                  </a:cubicBezTo>
                  <a:cubicBezTo>
                    <a:pt x="863832" y="1012975"/>
                    <a:pt x="860278" y="1012975"/>
                    <a:pt x="856683" y="1012975"/>
                  </a:cubicBezTo>
                  <a:close/>
                  <a:moveTo>
                    <a:pt x="1044856" y="1275984"/>
                  </a:moveTo>
                  <a:cubicBezTo>
                    <a:pt x="1045860" y="1256083"/>
                    <a:pt x="1046905" y="1237772"/>
                    <a:pt x="1047699" y="1219461"/>
                  </a:cubicBezTo>
                  <a:cubicBezTo>
                    <a:pt x="1048410" y="1203699"/>
                    <a:pt x="1048870" y="1187896"/>
                    <a:pt x="1049455" y="1172093"/>
                  </a:cubicBezTo>
                  <a:cubicBezTo>
                    <a:pt x="1049790" y="1163426"/>
                    <a:pt x="1050095" y="1154756"/>
                    <a:pt x="1050375" y="1146089"/>
                  </a:cubicBezTo>
                  <a:cubicBezTo>
                    <a:pt x="1050709" y="1135679"/>
                    <a:pt x="1051169" y="1125186"/>
                    <a:pt x="1051420" y="1114776"/>
                  </a:cubicBezTo>
                  <a:cubicBezTo>
                    <a:pt x="1051420" y="1109968"/>
                    <a:pt x="1051002" y="1109466"/>
                    <a:pt x="1046445" y="1108755"/>
                  </a:cubicBezTo>
                  <a:cubicBezTo>
                    <a:pt x="1043435" y="1108296"/>
                    <a:pt x="1040383" y="1108128"/>
                    <a:pt x="1037331" y="1107794"/>
                  </a:cubicBezTo>
                  <a:lnTo>
                    <a:pt x="1019856" y="1105662"/>
                  </a:lnTo>
                  <a:lnTo>
                    <a:pt x="999203" y="1103404"/>
                  </a:lnTo>
                  <a:cubicBezTo>
                    <a:pt x="996736" y="1103153"/>
                    <a:pt x="995733" y="1104240"/>
                    <a:pt x="996318" y="1106540"/>
                  </a:cubicBezTo>
                  <a:cubicBezTo>
                    <a:pt x="998158" y="1113939"/>
                    <a:pt x="1000039" y="1121381"/>
                    <a:pt x="1002130" y="1128739"/>
                  </a:cubicBezTo>
                  <a:cubicBezTo>
                    <a:pt x="1007899" y="1149099"/>
                    <a:pt x="1013836" y="1169376"/>
                    <a:pt x="1019563" y="1189736"/>
                  </a:cubicBezTo>
                  <a:cubicBezTo>
                    <a:pt x="1025542" y="1210848"/>
                    <a:pt x="1031395" y="1231961"/>
                    <a:pt x="1037331" y="1253073"/>
                  </a:cubicBezTo>
                  <a:cubicBezTo>
                    <a:pt x="1039045" y="1259219"/>
                    <a:pt x="1040927" y="1265281"/>
                    <a:pt x="1042766" y="1271385"/>
                  </a:cubicBezTo>
                  <a:cubicBezTo>
                    <a:pt x="1043268" y="1272597"/>
                    <a:pt x="1043811" y="1273684"/>
                    <a:pt x="1044856" y="1276193"/>
                  </a:cubicBezTo>
                  <a:close/>
                  <a:moveTo>
                    <a:pt x="721771" y="1153823"/>
                  </a:moveTo>
                  <a:lnTo>
                    <a:pt x="722398" y="1153823"/>
                  </a:lnTo>
                  <a:cubicBezTo>
                    <a:pt x="722398" y="1156625"/>
                    <a:pt x="722398" y="1159426"/>
                    <a:pt x="722398" y="1162185"/>
                  </a:cubicBezTo>
                  <a:cubicBezTo>
                    <a:pt x="723193" y="1175939"/>
                    <a:pt x="724154" y="1189652"/>
                    <a:pt x="724823" y="1203407"/>
                  </a:cubicBezTo>
                  <a:cubicBezTo>
                    <a:pt x="726078" y="1229160"/>
                    <a:pt x="727206" y="1254913"/>
                    <a:pt x="728419" y="1280624"/>
                  </a:cubicBezTo>
                  <a:cubicBezTo>
                    <a:pt x="728419" y="1283927"/>
                    <a:pt x="728962" y="1287230"/>
                    <a:pt x="729297" y="1290532"/>
                  </a:cubicBezTo>
                  <a:cubicBezTo>
                    <a:pt x="729326" y="1291318"/>
                    <a:pt x="729982" y="1291933"/>
                    <a:pt x="730768" y="1291904"/>
                  </a:cubicBezTo>
                  <a:cubicBezTo>
                    <a:pt x="731032" y="1291895"/>
                    <a:pt x="731291" y="1291812"/>
                    <a:pt x="731512" y="1291661"/>
                  </a:cubicBezTo>
                  <a:cubicBezTo>
                    <a:pt x="732641" y="1290616"/>
                    <a:pt x="733770" y="1289571"/>
                    <a:pt x="734815" y="1288484"/>
                  </a:cubicBezTo>
                  <a:cubicBezTo>
                    <a:pt x="743636" y="1279286"/>
                    <a:pt x="752416" y="1270005"/>
                    <a:pt x="761237" y="1260849"/>
                  </a:cubicBezTo>
                  <a:cubicBezTo>
                    <a:pt x="769055" y="1252739"/>
                    <a:pt x="776915" y="1244754"/>
                    <a:pt x="784691" y="1236643"/>
                  </a:cubicBezTo>
                  <a:cubicBezTo>
                    <a:pt x="787701" y="1233549"/>
                    <a:pt x="787659" y="1233131"/>
                    <a:pt x="785151" y="1229494"/>
                  </a:cubicBezTo>
                  <a:cubicBezTo>
                    <a:pt x="778629" y="1220100"/>
                    <a:pt x="772065" y="1210710"/>
                    <a:pt x="765460" y="1201316"/>
                  </a:cubicBezTo>
                  <a:cubicBezTo>
                    <a:pt x="762826" y="1197554"/>
                    <a:pt x="760067" y="1193875"/>
                    <a:pt x="757475" y="1190112"/>
                  </a:cubicBezTo>
                  <a:cubicBezTo>
                    <a:pt x="747065" y="1174978"/>
                    <a:pt x="736571" y="1159802"/>
                    <a:pt x="726328" y="1144668"/>
                  </a:cubicBezTo>
                  <a:cubicBezTo>
                    <a:pt x="725789" y="1143806"/>
                    <a:pt x="725174" y="1142995"/>
                    <a:pt x="724489" y="1142243"/>
                  </a:cubicBezTo>
                  <a:cubicBezTo>
                    <a:pt x="724196" y="1141908"/>
                    <a:pt x="723486" y="1141490"/>
                    <a:pt x="723235" y="1141658"/>
                  </a:cubicBezTo>
                  <a:cubicBezTo>
                    <a:pt x="722984" y="1141825"/>
                    <a:pt x="721855" y="1142577"/>
                    <a:pt x="721855" y="1143121"/>
                  </a:cubicBezTo>
                  <a:cubicBezTo>
                    <a:pt x="721730" y="1146925"/>
                    <a:pt x="721771" y="1150479"/>
                    <a:pt x="721771" y="1154032"/>
                  </a:cubicBezTo>
                  <a:close/>
                  <a:moveTo>
                    <a:pt x="1143354" y="1301026"/>
                  </a:moveTo>
                  <a:cubicBezTo>
                    <a:pt x="1143216" y="1299492"/>
                    <a:pt x="1142978" y="1297970"/>
                    <a:pt x="1142643" y="1296469"/>
                  </a:cubicBezTo>
                  <a:cubicBezTo>
                    <a:pt x="1120736" y="1217341"/>
                    <a:pt x="1098788" y="1138200"/>
                    <a:pt x="1076797" y="1059047"/>
                  </a:cubicBezTo>
                  <a:cubicBezTo>
                    <a:pt x="1076709" y="1058813"/>
                    <a:pt x="1076601" y="1058587"/>
                    <a:pt x="1076463" y="1058378"/>
                  </a:cubicBezTo>
                  <a:lnTo>
                    <a:pt x="1075961" y="1057793"/>
                  </a:lnTo>
                  <a:lnTo>
                    <a:pt x="1074874" y="1057291"/>
                  </a:lnTo>
                  <a:cubicBezTo>
                    <a:pt x="1074372" y="1058378"/>
                    <a:pt x="1073745" y="1059423"/>
                    <a:pt x="1073327" y="1060552"/>
                  </a:cubicBezTo>
                  <a:cubicBezTo>
                    <a:pt x="1068758" y="1072454"/>
                    <a:pt x="1064213" y="1084382"/>
                    <a:pt x="1059698" y="1096339"/>
                  </a:cubicBezTo>
                  <a:cubicBezTo>
                    <a:pt x="1058778" y="1098734"/>
                    <a:pt x="1057900" y="1101117"/>
                    <a:pt x="1057064" y="1103488"/>
                  </a:cubicBezTo>
                  <a:cubicBezTo>
                    <a:pt x="1055935" y="1106184"/>
                    <a:pt x="1056040" y="1109240"/>
                    <a:pt x="1057357" y="1111849"/>
                  </a:cubicBezTo>
                  <a:cubicBezTo>
                    <a:pt x="1058778" y="1114817"/>
                    <a:pt x="1060074" y="1117869"/>
                    <a:pt x="1061537" y="1120879"/>
                  </a:cubicBezTo>
                  <a:cubicBezTo>
                    <a:pt x="1067307" y="1133672"/>
                    <a:pt x="1073089" y="1146465"/>
                    <a:pt x="1078887" y="1159258"/>
                  </a:cubicBezTo>
                  <a:cubicBezTo>
                    <a:pt x="1087249" y="1177319"/>
                    <a:pt x="1094690" y="1195672"/>
                    <a:pt x="1103177" y="1213607"/>
                  </a:cubicBezTo>
                  <a:cubicBezTo>
                    <a:pt x="1113378" y="1235305"/>
                    <a:pt x="1122701" y="1257379"/>
                    <a:pt x="1132442" y="1279245"/>
                  </a:cubicBezTo>
                  <a:cubicBezTo>
                    <a:pt x="1135139" y="1287004"/>
                    <a:pt x="1138805" y="1294391"/>
                    <a:pt x="1143354" y="1301235"/>
                  </a:cubicBezTo>
                  <a:close/>
                  <a:moveTo>
                    <a:pt x="1184367" y="1097551"/>
                  </a:moveTo>
                  <a:cubicBezTo>
                    <a:pt x="1183907" y="1096966"/>
                    <a:pt x="1183572" y="1096130"/>
                    <a:pt x="1182987" y="1095837"/>
                  </a:cubicBezTo>
                  <a:cubicBezTo>
                    <a:pt x="1179517" y="1094290"/>
                    <a:pt x="1176005" y="1092785"/>
                    <a:pt x="1172410" y="1091364"/>
                  </a:cubicBezTo>
                  <a:lnTo>
                    <a:pt x="1091889" y="1059967"/>
                  </a:lnTo>
                  <a:cubicBezTo>
                    <a:pt x="1089046" y="1058880"/>
                    <a:pt x="1086078" y="1058043"/>
                    <a:pt x="1083152" y="1057166"/>
                  </a:cubicBezTo>
                  <a:cubicBezTo>
                    <a:pt x="1082349" y="1056944"/>
                    <a:pt x="1081521" y="1057416"/>
                    <a:pt x="1081300" y="1058219"/>
                  </a:cubicBezTo>
                  <a:cubicBezTo>
                    <a:pt x="1081241" y="1058432"/>
                    <a:pt x="1081233" y="1058658"/>
                    <a:pt x="1081270" y="1058880"/>
                  </a:cubicBezTo>
                  <a:cubicBezTo>
                    <a:pt x="1081417" y="1059636"/>
                    <a:pt x="1081626" y="1060376"/>
                    <a:pt x="1081897" y="1061095"/>
                  </a:cubicBezTo>
                  <a:cubicBezTo>
                    <a:pt x="1084113" y="1066530"/>
                    <a:pt x="1086078" y="1071965"/>
                    <a:pt x="1088587" y="1077358"/>
                  </a:cubicBezTo>
                  <a:cubicBezTo>
                    <a:pt x="1098340" y="1100101"/>
                    <a:pt x="1108098" y="1122832"/>
                    <a:pt x="1117852" y="1145546"/>
                  </a:cubicBezTo>
                  <a:cubicBezTo>
                    <a:pt x="1119273" y="1148848"/>
                    <a:pt x="1120736" y="1151148"/>
                    <a:pt x="1124332" y="1147260"/>
                  </a:cubicBezTo>
                  <a:cubicBezTo>
                    <a:pt x="1125828" y="1145893"/>
                    <a:pt x="1127421" y="1144634"/>
                    <a:pt x="1129098" y="1143497"/>
                  </a:cubicBezTo>
                  <a:lnTo>
                    <a:pt x="1178012" y="1104198"/>
                  </a:lnTo>
                  <a:cubicBezTo>
                    <a:pt x="1179810" y="1102735"/>
                    <a:pt x="1181524" y="1101230"/>
                    <a:pt x="1183196" y="1099642"/>
                  </a:cubicBezTo>
                  <a:cubicBezTo>
                    <a:pt x="1183664" y="1099065"/>
                    <a:pt x="1184057" y="1098433"/>
                    <a:pt x="1184367" y="1097760"/>
                  </a:cubicBezTo>
                  <a:close/>
                  <a:moveTo>
                    <a:pt x="687155" y="4130"/>
                  </a:moveTo>
                  <a:lnTo>
                    <a:pt x="687155" y="4130"/>
                  </a:lnTo>
                  <a:cubicBezTo>
                    <a:pt x="682974" y="3795"/>
                    <a:pt x="678543" y="3419"/>
                    <a:pt x="674195" y="3210"/>
                  </a:cubicBezTo>
                  <a:cubicBezTo>
                    <a:pt x="673024" y="3210"/>
                    <a:pt x="671227" y="3210"/>
                    <a:pt x="670809" y="3921"/>
                  </a:cubicBezTo>
                  <a:cubicBezTo>
                    <a:pt x="669931" y="5259"/>
                    <a:pt x="671561" y="6095"/>
                    <a:pt x="672523" y="6805"/>
                  </a:cubicBezTo>
                  <a:lnTo>
                    <a:pt x="704338" y="30594"/>
                  </a:lnTo>
                  <a:cubicBezTo>
                    <a:pt x="714539" y="38203"/>
                    <a:pt x="724823" y="45728"/>
                    <a:pt x="734982" y="53378"/>
                  </a:cubicBezTo>
                  <a:cubicBezTo>
                    <a:pt x="753934" y="67648"/>
                    <a:pt x="772830" y="81946"/>
                    <a:pt x="791673" y="96273"/>
                  </a:cubicBezTo>
                  <a:cubicBezTo>
                    <a:pt x="793111" y="97325"/>
                    <a:pt x="794604" y="98302"/>
                    <a:pt x="796146" y="99199"/>
                  </a:cubicBezTo>
                  <a:cubicBezTo>
                    <a:pt x="796522" y="99408"/>
                    <a:pt x="797442" y="99492"/>
                    <a:pt x="797568" y="99199"/>
                  </a:cubicBezTo>
                  <a:cubicBezTo>
                    <a:pt x="797860" y="98568"/>
                    <a:pt x="798032" y="97887"/>
                    <a:pt x="798069" y="97192"/>
                  </a:cubicBezTo>
                  <a:cubicBezTo>
                    <a:pt x="798028" y="96676"/>
                    <a:pt x="797869" y="96176"/>
                    <a:pt x="797609" y="95729"/>
                  </a:cubicBezTo>
                  <a:cubicBezTo>
                    <a:pt x="793429" y="85444"/>
                    <a:pt x="788955" y="75076"/>
                    <a:pt x="784524" y="64792"/>
                  </a:cubicBezTo>
                  <a:cubicBezTo>
                    <a:pt x="780343" y="55176"/>
                    <a:pt x="776162" y="45644"/>
                    <a:pt x="771982" y="36070"/>
                  </a:cubicBezTo>
                  <a:cubicBezTo>
                    <a:pt x="768303" y="27709"/>
                    <a:pt x="764624" y="19348"/>
                    <a:pt x="761070" y="10986"/>
                  </a:cubicBezTo>
                  <a:cubicBezTo>
                    <a:pt x="760472" y="9084"/>
                    <a:pt x="758716" y="7784"/>
                    <a:pt x="756722" y="7767"/>
                  </a:cubicBezTo>
                  <a:cubicBezTo>
                    <a:pt x="746563" y="7349"/>
                    <a:pt x="736362" y="6847"/>
                    <a:pt x="726203" y="6304"/>
                  </a:cubicBezTo>
                  <a:cubicBezTo>
                    <a:pt x="713117" y="5635"/>
                    <a:pt x="700157" y="4882"/>
                    <a:pt x="687155" y="4130"/>
                  </a:cubicBezTo>
                  <a:close/>
                  <a:moveTo>
                    <a:pt x="388444" y="1184510"/>
                  </a:moveTo>
                  <a:lnTo>
                    <a:pt x="388444" y="1183130"/>
                  </a:lnTo>
                  <a:cubicBezTo>
                    <a:pt x="375902" y="1177653"/>
                    <a:pt x="363861" y="1172093"/>
                    <a:pt x="351486" y="1166825"/>
                  </a:cubicBezTo>
                  <a:cubicBezTo>
                    <a:pt x="333217" y="1159049"/>
                    <a:pt x="314821" y="1151566"/>
                    <a:pt x="296510" y="1143873"/>
                  </a:cubicBezTo>
                  <a:cubicBezTo>
                    <a:pt x="284553" y="1138815"/>
                    <a:pt x="272638" y="1133631"/>
                    <a:pt x="260723" y="1128530"/>
                  </a:cubicBezTo>
                  <a:cubicBezTo>
                    <a:pt x="259081" y="1127849"/>
                    <a:pt x="257390" y="1127289"/>
                    <a:pt x="255664" y="1126858"/>
                  </a:cubicBezTo>
                  <a:cubicBezTo>
                    <a:pt x="254746" y="1126628"/>
                    <a:pt x="253815" y="1127184"/>
                    <a:pt x="253584" y="1128104"/>
                  </a:cubicBezTo>
                  <a:cubicBezTo>
                    <a:pt x="253552" y="1128229"/>
                    <a:pt x="253535" y="1128359"/>
                    <a:pt x="253532" y="1128488"/>
                  </a:cubicBezTo>
                  <a:cubicBezTo>
                    <a:pt x="253498" y="1130014"/>
                    <a:pt x="253610" y="1131540"/>
                    <a:pt x="253867" y="1133045"/>
                  </a:cubicBezTo>
                  <a:cubicBezTo>
                    <a:pt x="255915" y="1145086"/>
                    <a:pt x="258047" y="1157126"/>
                    <a:pt x="260096" y="1169167"/>
                  </a:cubicBezTo>
                  <a:cubicBezTo>
                    <a:pt x="260890" y="1173682"/>
                    <a:pt x="261768" y="1178197"/>
                    <a:pt x="262855" y="1182629"/>
                  </a:cubicBezTo>
                  <a:cubicBezTo>
                    <a:pt x="263942" y="1187060"/>
                    <a:pt x="264778" y="1187520"/>
                    <a:pt x="269210" y="1187311"/>
                  </a:cubicBezTo>
                  <a:cubicBezTo>
                    <a:pt x="276317" y="1187018"/>
                    <a:pt x="283466" y="1186600"/>
                    <a:pt x="290573" y="1186517"/>
                  </a:cubicBezTo>
                  <a:cubicBezTo>
                    <a:pt x="318082" y="1186057"/>
                    <a:pt x="345591" y="1185764"/>
                    <a:pt x="373100" y="1185346"/>
                  </a:cubicBezTo>
                  <a:cubicBezTo>
                    <a:pt x="378326" y="1185262"/>
                    <a:pt x="383385" y="1184802"/>
                    <a:pt x="388444" y="1184510"/>
                  </a:cubicBezTo>
                  <a:close/>
                  <a:moveTo>
                    <a:pt x="960406" y="961009"/>
                  </a:moveTo>
                  <a:cubicBezTo>
                    <a:pt x="959587" y="961264"/>
                    <a:pt x="958788" y="961586"/>
                    <a:pt x="958023" y="961971"/>
                  </a:cubicBezTo>
                  <a:cubicBezTo>
                    <a:pt x="955431" y="963601"/>
                    <a:pt x="952797" y="965190"/>
                    <a:pt x="950331" y="966988"/>
                  </a:cubicBezTo>
                  <a:cubicBezTo>
                    <a:pt x="934833" y="978138"/>
                    <a:pt x="919364" y="989283"/>
                    <a:pt x="903925" y="1000433"/>
                  </a:cubicBezTo>
                  <a:cubicBezTo>
                    <a:pt x="900831" y="1002691"/>
                    <a:pt x="897779" y="1005032"/>
                    <a:pt x="894769" y="1007373"/>
                  </a:cubicBezTo>
                  <a:cubicBezTo>
                    <a:pt x="894226" y="1007791"/>
                    <a:pt x="893640" y="1008669"/>
                    <a:pt x="893766" y="1009213"/>
                  </a:cubicBezTo>
                  <a:cubicBezTo>
                    <a:pt x="893891" y="1009756"/>
                    <a:pt x="894727" y="1010342"/>
                    <a:pt x="895354" y="1010509"/>
                  </a:cubicBezTo>
                  <a:lnTo>
                    <a:pt x="917679" y="1015777"/>
                  </a:lnTo>
                  <a:cubicBezTo>
                    <a:pt x="935029" y="1019957"/>
                    <a:pt x="952421" y="1023929"/>
                    <a:pt x="969771" y="1028068"/>
                  </a:cubicBezTo>
                  <a:cubicBezTo>
                    <a:pt x="979930" y="1030493"/>
                    <a:pt x="990047" y="1033043"/>
                    <a:pt x="1000248" y="1035468"/>
                  </a:cubicBezTo>
                  <a:cubicBezTo>
                    <a:pt x="1003008" y="1036091"/>
                    <a:pt x="1005800" y="1036567"/>
                    <a:pt x="1008610" y="1036889"/>
                  </a:cubicBezTo>
                  <a:cubicBezTo>
                    <a:pt x="1010240" y="1037140"/>
                    <a:pt x="1011118" y="1035969"/>
                    <a:pt x="1010449" y="1034590"/>
                  </a:cubicBezTo>
                  <a:cubicBezTo>
                    <a:pt x="1009730" y="1032955"/>
                    <a:pt x="1008890" y="1031379"/>
                    <a:pt x="1007941" y="1029866"/>
                  </a:cubicBezTo>
                  <a:cubicBezTo>
                    <a:pt x="1004011" y="1023929"/>
                    <a:pt x="999956" y="1018034"/>
                    <a:pt x="995984" y="1012098"/>
                  </a:cubicBezTo>
                  <a:cubicBezTo>
                    <a:pt x="988041" y="1000224"/>
                    <a:pt x="980110" y="988364"/>
                    <a:pt x="972196" y="976520"/>
                  </a:cubicBezTo>
                  <a:cubicBezTo>
                    <a:pt x="969060" y="971837"/>
                    <a:pt x="965925" y="967197"/>
                    <a:pt x="962706" y="962598"/>
                  </a:cubicBezTo>
                  <a:cubicBezTo>
                    <a:pt x="962012" y="961975"/>
                    <a:pt x="961238" y="961440"/>
                    <a:pt x="960406" y="961009"/>
                  </a:cubicBezTo>
                  <a:close/>
                  <a:moveTo>
                    <a:pt x="827418" y="1585523"/>
                  </a:moveTo>
                  <a:cubicBezTo>
                    <a:pt x="827042" y="1588031"/>
                    <a:pt x="828588" y="1589160"/>
                    <a:pt x="829801" y="1590373"/>
                  </a:cubicBezTo>
                  <a:cubicBezTo>
                    <a:pt x="837702" y="1598316"/>
                    <a:pt x="845688" y="1606176"/>
                    <a:pt x="853631" y="1614077"/>
                  </a:cubicBezTo>
                  <a:cubicBezTo>
                    <a:pt x="871190" y="1631498"/>
                    <a:pt x="888749" y="1648902"/>
                    <a:pt x="906308" y="1666294"/>
                  </a:cubicBezTo>
                  <a:cubicBezTo>
                    <a:pt x="910488" y="1670475"/>
                    <a:pt x="915171" y="1674656"/>
                    <a:pt x="919644" y="1678836"/>
                  </a:cubicBezTo>
                  <a:cubicBezTo>
                    <a:pt x="920204" y="1679300"/>
                    <a:pt x="920932" y="1679513"/>
                    <a:pt x="921651" y="1679422"/>
                  </a:cubicBezTo>
                  <a:cubicBezTo>
                    <a:pt x="922266" y="1679054"/>
                    <a:pt x="922667" y="1678418"/>
                    <a:pt x="922738" y="1677707"/>
                  </a:cubicBezTo>
                  <a:cubicBezTo>
                    <a:pt x="923072" y="1672105"/>
                    <a:pt x="923449" y="1666503"/>
                    <a:pt x="923574" y="1660985"/>
                  </a:cubicBezTo>
                  <a:cubicBezTo>
                    <a:pt x="923992" y="1644262"/>
                    <a:pt x="924285" y="1627539"/>
                    <a:pt x="924661" y="1610523"/>
                  </a:cubicBezTo>
                  <a:cubicBezTo>
                    <a:pt x="924661" y="1605758"/>
                    <a:pt x="924661" y="1605339"/>
                    <a:pt x="920146" y="1604085"/>
                  </a:cubicBezTo>
                  <a:cubicBezTo>
                    <a:pt x="918432" y="1603625"/>
                    <a:pt x="916676" y="1603207"/>
                    <a:pt x="914962" y="1602873"/>
                  </a:cubicBezTo>
                  <a:lnTo>
                    <a:pt x="882143" y="1596142"/>
                  </a:lnTo>
                  <a:cubicBezTo>
                    <a:pt x="875914" y="1594846"/>
                    <a:pt x="869601" y="1593466"/>
                    <a:pt x="863456" y="1592254"/>
                  </a:cubicBezTo>
                  <a:cubicBezTo>
                    <a:pt x="852460" y="1590080"/>
                    <a:pt x="841465" y="1588073"/>
                    <a:pt x="830428" y="1585899"/>
                  </a:cubicBezTo>
                  <a:cubicBezTo>
                    <a:pt x="829341" y="1585732"/>
                    <a:pt x="828379" y="1585648"/>
                    <a:pt x="827418" y="1585523"/>
                  </a:cubicBezTo>
                  <a:close/>
                  <a:moveTo>
                    <a:pt x="1043769" y="1295173"/>
                  </a:moveTo>
                  <a:cubicBezTo>
                    <a:pt x="1042954" y="1295604"/>
                    <a:pt x="1042172" y="1296093"/>
                    <a:pt x="1041428" y="1296636"/>
                  </a:cubicBezTo>
                  <a:cubicBezTo>
                    <a:pt x="1033067" y="1303367"/>
                    <a:pt x="1024705" y="1310098"/>
                    <a:pt x="1016637" y="1316954"/>
                  </a:cubicBezTo>
                  <a:cubicBezTo>
                    <a:pt x="1004513" y="1327043"/>
                    <a:pt x="992430" y="1337177"/>
                    <a:pt x="980390" y="1347348"/>
                  </a:cubicBezTo>
                  <a:cubicBezTo>
                    <a:pt x="978132" y="1349229"/>
                    <a:pt x="975164" y="1350567"/>
                    <a:pt x="974662" y="1353996"/>
                  </a:cubicBezTo>
                  <a:cubicBezTo>
                    <a:pt x="976782" y="1355835"/>
                    <a:pt x="979403" y="1357001"/>
                    <a:pt x="982188" y="1357340"/>
                  </a:cubicBezTo>
                  <a:cubicBezTo>
                    <a:pt x="995649" y="1361103"/>
                    <a:pt x="1009153" y="1364740"/>
                    <a:pt x="1022615" y="1368503"/>
                  </a:cubicBezTo>
                  <a:cubicBezTo>
                    <a:pt x="1034154" y="1371680"/>
                    <a:pt x="1045651" y="1375024"/>
                    <a:pt x="1057148" y="1378202"/>
                  </a:cubicBezTo>
                  <a:cubicBezTo>
                    <a:pt x="1059991" y="1378954"/>
                    <a:pt x="1062666" y="1381003"/>
                    <a:pt x="1065844" y="1379372"/>
                  </a:cubicBezTo>
                  <a:cubicBezTo>
                    <a:pt x="1065467" y="1376655"/>
                    <a:pt x="1065342" y="1373854"/>
                    <a:pt x="1064715" y="1371220"/>
                  </a:cubicBezTo>
                  <a:cubicBezTo>
                    <a:pt x="1061830" y="1359598"/>
                    <a:pt x="1058778" y="1348059"/>
                    <a:pt x="1055852" y="1336437"/>
                  </a:cubicBezTo>
                  <a:cubicBezTo>
                    <a:pt x="1052674" y="1323894"/>
                    <a:pt x="1049622" y="1311352"/>
                    <a:pt x="1046445" y="1298810"/>
                  </a:cubicBezTo>
                  <a:cubicBezTo>
                    <a:pt x="1046223" y="1297836"/>
                    <a:pt x="1045872" y="1296891"/>
                    <a:pt x="1045400" y="1296009"/>
                  </a:cubicBezTo>
                  <a:cubicBezTo>
                    <a:pt x="1045191" y="1295717"/>
                    <a:pt x="1044522" y="1295466"/>
                    <a:pt x="1043769" y="1295173"/>
                  </a:cubicBezTo>
                  <a:close/>
                  <a:moveTo>
                    <a:pt x="1170863" y="483573"/>
                  </a:moveTo>
                  <a:cubicBezTo>
                    <a:pt x="1170462" y="484568"/>
                    <a:pt x="1170177" y="485605"/>
                    <a:pt x="1170027" y="486667"/>
                  </a:cubicBezTo>
                  <a:cubicBezTo>
                    <a:pt x="1170027" y="540598"/>
                    <a:pt x="1168104" y="594529"/>
                    <a:pt x="1168396" y="649254"/>
                  </a:cubicBezTo>
                  <a:cubicBezTo>
                    <a:pt x="1169441" y="648209"/>
                    <a:pt x="1170110" y="647791"/>
                    <a:pt x="1170403" y="647247"/>
                  </a:cubicBezTo>
                  <a:cubicBezTo>
                    <a:pt x="1173384" y="641675"/>
                    <a:pt x="1176310" y="636014"/>
                    <a:pt x="1179182" y="630274"/>
                  </a:cubicBezTo>
                  <a:cubicBezTo>
                    <a:pt x="1187544" y="613927"/>
                    <a:pt x="1195905" y="597581"/>
                    <a:pt x="1204016" y="581234"/>
                  </a:cubicBezTo>
                  <a:cubicBezTo>
                    <a:pt x="1206315" y="576677"/>
                    <a:pt x="1208197" y="571995"/>
                    <a:pt x="1210663" y="567480"/>
                  </a:cubicBezTo>
                  <a:cubicBezTo>
                    <a:pt x="1211830" y="565168"/>
                    <a:pt x="1211721" y="562417"/>
                    <a:pt x="1210371" y="560205"/>
                  </a:cubicBezTo>
                  <a:cubicBezTo>
                    <a:pt x="1207988" y="555397"/>
                    <a:pt x="1205688" y="550590"/>
                    <a:pt x="1203305" y="545782"/>
                  </a:cubicBezTo>
                  <a:cubicBezTo>
                    <a:pt x="1193982" y="526801"/>
                    <a:pt x="1184701" y="507821"/>
                    <a:pt x="1175294" y="488882"/>
                  </a:cubicBezTo>
                  <a:cubicBezTo>
                    <a:pt x="1174575" y="486596"/>
                    <a:pt x="1172982" y="484689"/>
                    <a:pt x="1170863" y="483573"/>
                  </a:cubicBezTo>
                  <a:close/>
                  <a:moveTo>
                    <a:pt x="792843" y="1205539"/>
                  </a:moveTo>
                  <a:lnTo>
                    <a:pt x="792843" y="1210681"/>
                  </a:lnTo>
                  <a:cubicBezTo>
                    <a:pt x="792843" y="1214862"/>
                    <a:pt x="792843" y="1218833"/>
                    <a:pt x="792843" y="1222889"/>
                  </a:cubicBezTo>
                  <a:cubicBezTo>
                    <a:pt x="792952" y="1223361"/>
                    <a:pt x="793303" y="1223741"/>
                    <a:pt x="793763" y="1223892"/>
                  </a:cubicBezTo>
                  <a:cubicBezTo>
                    <a:pt x="794240" y="1223913"/>
                    <a:pt x="794704" y="1223746"/>
                    <a:pt x="795059" y="1223432"/>
                  </a:cubicBezTo>
                  <a:cubicBezTo>
                    <a:pt x="795410" y="1223081"/>
                    <a:pt x="795720" y="1222688"/>
                    <a:pt x="795979" y="1222262"/>
                  </a:cubicBezTo>
                  <a:cubicBezTo>
                    <a:pt x="805553" y="1209009"/>
                    <a:pt x="815127" y="1195839"/>
                    <a:pt x="824659" y="1182587"/>
                  </a:cubicBezTo>
                  <a:cubicBezTo>
                    <a:pt x="838175" y="1163690"/>
                    <a:pt x="851653" y="1144781"/>
                    <a:pt x="865086" y="1125854"/>
                  </a:cubicBezTo>
                  <a:cubicBezTo>
                    <a:pt x="866340" y="1124099"/>
                    <a:pt x="868556" y="1122761"/>
                    <a:pt x="867929" y="1120085"/>
                  </a:cubicBezTo>
                  <a:cubicBezTo>
                    <a:pt x="865964" y="1120085"/>
                    <a:pt x="863748" y="1120085"/>
                    <a:pt x="861950" y="1120085"/>
                  </a:cubicBezTo>
                  <a:cubicBezTo>
                    <a:pt x="858397" y="1120085"/>
                    <a:pt x="854802" y="1120420"/>
                    <a:pt x="851248" y="1120754"/>
                  </a:cubicBezTo>
                  <a:cubicBezTo>
                    <a:pt x="836281" y="1122217"/>
                    <a:pt x="821314" y="1123681"/>
                    <a:pt x="806347" y="1125227"/>
                  </a:cubicBezTo>
                  <a:cubicBezTo>
                    <a:pt x="803839" y="1125478"/>
                    <a:pt x="801330" y="1126022"/>
                    <a:pt x="798864" y="1126482"/>
                  </a:cubicBezTo>
                  <a:cubicBezTo>
                    <a:pt x="797275" y="1126720"/>
                    <a:pt x="796083" y="1128054"/>
                    <a:pt x="796021" y="1129659"/>
                  </a:cubicBezTo>
                  <a:cubicBezTo>
                    <a:pt x="796021" y="1131457"/>
                    <a:pt x="795728" y="1133254"/>
                    <a:pt x="795686" y="1135010"/>
                  </a:cubicBezTo>
                  <a:cubicBezTo>
                    <a:pt x="795435" y="1142159"/>
                    <a:pt x="795268" y="1149308"/>
                    <a:pt x="794976" y="1156457"/>
                  </a:cubicBezTo>
                  <a:cubicBezTo>
                    <a:pt x="794348" y="1173180"/>
                    <a:pt x="793512" y="1190028"/>
                    <a:pt x="792843" y="1205539"/>
                  </a:cubicBezTo>
                  <a:close/>
                  <a:moveTo>
                    <a:pt x="1185537" y="1104491"/>
                  </a:moveTo>
                  <a:cubicBezTo>
                    <a:pt x="1184617" y="1104746"/>
                    <a:pt x="1183735" y="1105110"/>
                    <a:pt x="1182903" y="1105578"/>
                  </a:cubicBezTo>
                  <a:cubicBezTo>
                    <a:pt x="1177301" y="1109968"/>
                    <a:pt x="1171657" y="1114358"/>
                    <a:pt x="1166181" y="1118831"/>
                  </a:cubicBezTo>
                  <a:cubicBezTo>
                    <a:pt x="1160704" y="1123304"/>
                    <a:pt x="1155185" y="1127861"/>
                    <a:pt x="1149458" y="1132335"/>
                  </a:cubicBezTo>
                  <a:cubicBezTo>
                    <a:pt x="1141096" y="1139024"/>
                    <a:pt x="1132735" y="1145671"/>
                    <a:pt x="1124373" y="1152318"/>
                  </a:cubicBezTo>
                  <a:cubicBezTo>
                    <a:pt x="1122266" y="1153828"/>
                    <a:pt x="1121041" y="1156290"/>
                    <a:pt x="1121113" y="1158882"/>
                  </a:cubicBezTo>
                  <a:cubicBezTo>
                    <a:pt x="1121113" y="1173640"/>
                    <a:pt x="1121405" y="1188398"/>
                    <a:pt x="1121656" y="1203114"/>
                  </a:cubicBezTo>
                  <a:cubicBezTo>
                    <a:pt x="1121685" y="1205154"/>
                    <a:pt x="1121995" y="1207178"/>
                    <a:pt x="1122576" y="1209134"/>
                  </a:cubicBezTo>
                  <a:cubicBezTo>
                    <a:pt x="1125377" y="1219711"/>
                    <a:pt x="1128303" y="1230038"/>
                    <a:pt x="1131230" y="1240782"/>
                  </a:cubicBezTo>
                  <a:cubicBezTo>
                    <a:pt x="1131798" y="1242392"/>
                    <a:pt x="1132455" y="1243968"/>
                    <a:pt x="1133195" y="1245506"/>
                  </a:cubicBezTo>
                  <a:cubicBezTo>
                    <a:pt x="1133947" y="1244796"/>
                    <a:pt x="1134533" y="1244545"/>
                    <a:pt x="1134658" y="1244127"/>
                  </a:cubicBezTo>
                  <a:cubicBezTo>
                    <a:pt x="1151046" y="1199531"/>
                    <a:pt x="1167393" y="1154839"/>
                    <a:pt x="1183698" y="1110051"/>
                  </a:cubicBezTo>
                  <a:cubicBezTo>
                    <a:pt x="1184367" y="1108421"/>
                    <a:pt x="1184826" y="1106790"/>
                    <a:pt x="1185537" y="1104491"/>
                  </a:cubicBezTo>
                  <a:close/>
                  <a:moveTo>
                    <a:pt x="790168" y="1175020"/>
                  </a:moveTo>
                  <a:lnTo>
                    <a:pt x="790795" y="1175020"/>
                  </a:lnTo>
                  <a:cubicBezTo>
                    <a:pt x="790795" y="1169417"/>
                    <a:pt x="790795" y="1163815"/>
                    <a:pt x="790795" y="1158297"/>
                  </a:cubicBezTo>
                  <a:cubicBezTo>
                    <a:pt x="791046" y="1148890"/>
                    <a:pt x="791422" y="1139442"/>
                    <a:pt x="791715" y="1129993"/>
                  </a:cubicBezTo>
                  <a:cubicBezTo>
                    <a:pt x="791949" y="1128605"/>
                    <a:pt x="791012" y="1127289"/>
                    <a:pt x="789624" y="1127054"/>
                  </a:cubicBezTo>
                  <a:cubicBezTo>
                    <a:pt x="789432" y="1127021"/>
                    <a:pt x="789235" y="1127013"/>
                    <a:pt x="789039" y="1127025"/>
                  </a:cubicBezTo>
                  <a:cubicBezTo>
                    <a:pt x="787509" y="1126921"/>
                    <a:pt x="785970" y="1126921"/>
                    <a:pt x="784440" y="1127025"/>
                  </a:cubicBezTo>
                  <a:cubicBezTo>
                    <a:pt x="767968" y="1128476"/>
                    <a:pt x="751484" y="1129964"/>
                    <a:pt x="734982" y="1131498"/>
                  </a:cubicBezTo>
                  <a:cubicBezTo>
                    <a:pt x="731931" y="1131791"/>
                    <a:pt x="728920" y="1132335"/>
                    <a:pt x="725910" y="1132836"/>
                  </a:cubicBezTo>
                  <a:cubicBezTo>
                    <a:pt x="724861" y="1132995"/>
                    <a:pt x="724138" y="1133978"/>
                    <a:pt x="724297" y="1135027"/>
                  </a:cubicBezTo>
                  <a:cubicBezTo>
                    <a:pt x="724338" y="1135290"/>
                    <a:pt x="724430" y="1135537"/>
                    <a:pt x="724572" y="1135763"/>
                  </a:cubicBezTo>
                  <a:cubicBezTo>
                    <a:pt x="725037" y="1136678"/>
                    <a:pt x="725568" y="1137561"/>
                    <a:pt x="726161" y="1138397"/>
                  </a:cubicBezTo>
                  <a:cubicBezTo>
                    <a:pt x="736069" y="1152862"/>
                    <a:pt x="745978" y="1167411"/>
                    <a:pt x="756011" y="1181834"/>
                  </a:cubicBezTo>
                  <a:cubicBezTo>
                    <a:pt x="764749" y="1194376"/>
                    <a:pt x="773612" y="1206918"/>
                    <a:pt x="782433" y="1219461"/>
                  </a:cubicBezTo>
                  <a:cubicBezTo>
                    <a:pt x="783730" y="1221342"/>
                    <a:pt x="784984" y="1224436"/>
                    <a:pt x="787116" y="1223850"/>
                  </a:cubicBezTo>
                  <a:cubicBezTo>
                    <a:pt x="790084" y="1223014"/>
                    <a:pt x="788914" y="1219669"/>
                    <a:pt x="788955" y="1217161"/>
                  </a:cubicBezTo>
                  <a:cubicBezTo>
                    <a:pt x="789415" y="1203072"/>
                    <a:pt x="789833" y="1189025"/>
                    <a:pt x="790168" y="1175020"/>
                  </a:cubicBezTo>
                  <a:close/>
                  <a:moveTo>
                    <a:pt x="1064715" y="1136850"/>
                  </a:moveTo>
                  <a:cubicBezTo>
                    <a:pt x="1063966" y="1138142"/>
                    <a:pt x="1063966" y="1139739"/>
                    <a:pt x="1064715" y="1141030"/>
                  </a:cubicBezTo>
                  <a:cubicBezTo>
                    <a:pt x="1067265" y="1150395"/>
                    <a:pt x="1069857" y="1159718"/>
                    <a:pt x="1072365" y="1169083"/>
                  </a:cubicBezTo>
                  <a:cubicBezTo>
                    <a:pt x="1077717" y="1188787"/>
                    <a:pt x="1083026" y="1208478"/>
                    <a:pt x="1088294" y="1228156"/>
                  </a:cubicBezTo>
                  <a:cubicBezTo>
                    <a:pt x="1094649" y="1252028"/>
                    <a:pt x="1100836" y="1275942"/>
                    <a:pt x="1107274" y="1299855"/>
                  </a:cubicBezTo>
                  <a:cubicBezTo>
                    <a:pt x="1108779" y="1305499"/>
                    <a:pt x="1110368" y="1311143"/>
                    <a:pt x="1111790" y="1316829"/>
                  </a:cubicBezTo>
                  <a:cubicBezTo>
                    <a:pt x="1112329" y="1320174"/>
                    <a:pt x="1114929" y="1322812"/>
                    <a:pt x="1118270" y="1323393"/>
                  </a:cubicBezTo>
                  <a:cubicBezTo>
                    <a:pt x="1126631" y="1325190"/>
                    <a:pt x="1134993" y="1327281"/>
                    <a:pt x="1143563" y="1329162"/>
                  </a:cubicBezTo>
                  <a:cubicBezTo>
                    <a:pt x="1145737" y="1329664"/>
                    <a:pt x="1147953" y="1330834"/>
                    <a:pt x="1150085" y="1328953"/>
                  </a:cubicBezTo>
                  <a:cubicBezTo>
                    <a:pt x="1149750" y="1326980"/>
                    <a:pt x="1149261" y="1325036"/>
                    <a:pt x="1148622" y="1323142"/>
                  </a:cubicBezTo>
                  <a:cubicBezTo>
                    <a:pt x="1145528" y="1316160"/>
                    <a:pt x="1142183" y="1309304"/>
                    <a:pt x="1139090" y="1302238"/>
                  </a:cubicBezTo>
                  <a:cubicBezTo>
                    <a:pt x="1132275" y="1286853"/>
                    <a:pt x="1125669" y="1271385"/>
                    <a:pt x="1118813" y="1256000"/>
                  </a:cubicBezTo>
                  <a:cubicBezTo>
                    <a:pt x="1108905" y="1233926"/>
                    <a:pt x="1098871" y="1211893"/>
                    <a:pt x="1088921" y="1189777"/>
                  </a:cubicBezTo>
                  <a:cubicBezTo>
                    <a:pt x="1081521" y="1173305"/>
                    <a:pt x="1074163" y="1156750"/>
                    <a:pt x="1066721" y="1140278"/>
                  </a:cubicBezTo>
                  <a:cubicBezTo>
                    <a:pt x="1066111" y="1139103"/>
                    <a:pt x="1065442" y="1137958"/>
                    <a:pt x="1064715" y="1136850"/>
                  </a:cubicBezTo>
                  <a:close/>
                  <a:moveTo>
                    <a:pt x="1147535" y="1014397"/>
                  </a:moveTo>
                  <a:cubicBezTo>
                    <a:pt x="1146113" y="1015066"/>
                    <a:pt x="1144901" y="1015526"/>
                    <a:pt x="1143814" y="1016111"/>
                  </a:cubicBezTo>
                  <a:lnTo>
                    <a:pt x="1124624" y="1027023"/>
                  </a:lnTo>
                  <a:lnTo>
                    <a:pt x="1088587" y="1047048"/>
                  </a:lnTo>
                  <a:cubicBezTo>
                    <a:pt x="1087211" y="1047713"/>
                    <a:pt x="1085898" y="1048495"/>
                    <a:pt x="1084657" y="1049389"/>
                  </a:cubicBezTo>
                  <a:cubicBezTo>
                    <a:pt x="1083833" y="1049950"/>
                    <a:pt x="1083285" y="1050828"/>
                    <a:pt x="1083152" y="1051814"/>
                  </a:cubicBezTo>
                  <a:cubicBezTo>
                    <a:pt x="1083152" y="1052525"/>
                    <a:pt x="1084239" y="1053528"/>
                    <a:pt x="1085075" y="1053821"/>
                  </a:cubicBezTo>
                  <a:cubicBezTo>
                    <a:pt x="1094314" y="1057500"/>
                    <a:pt x="1103554" y="1061054"/>
                    <a:pt x="1112835" y="1064649"/>
                  </a:cubicBezTo>
                  <a:lnTo>
                    <a:pt x="1144190" y="1076815"/>
                  </a:lnTo>
                  <a:cubicBezTo>
                    <a:pt x="1156983" y="1081790"/>
                    <a:pt x="1169818" y="1086807"/>
                    <a:pt x="1182653" y="1091740"/>
                  </a:cubicBezTo>
                  <a:cubicBezTo>
                    <a:pt x="1183305" y="1091957"/>
                    <a:pt x="1184020" y="1091849"/>
                    <a:pt x="1184576" y="1091447"/>
                  </a:cubicBezTo>
                  <a:cubicBezTo>
                    <a:pt x="1184893" y="1090770"/>
                    <a:pt x="1184893" y="1089992"/>
                    <a:pt x="1184576" y="1089315"/>
                  </a:cubicBezTo>
                  <a:cubicBezTo>
                    <a:pt x="1183405" y="1086514"/>
                    <a:pt x="1182193" y="1083713"/>
                    <a:pt x="1180897" y="1080954"/>
                  </a:cubicBezTo>
                  <a:cubicBezTo>
                    <a:pt x="1172033" y="1062057"/>
                    <a:pt x="1163158" y="1043160"/>
                    <a:pt x="1154265" y="1024263"/>
                  </a:cubicBezTo>
                  <a:cubicBezTo>
                    <a:pt x="1153011" y="1021504"/>
                    <a:pt x="1151615" y="1018812"/>
                    <a:pt x="1150085" y="1016195"/>
                  </a:cubicBezTo>
                  <a:cubicBezTo>
                    <a:pt x="1149374" y="1015609"/>
                    <a:pt x="1148329" y="1015024"/>
                    <a:pt x="1147535" y="1014481"/>
                  </a:cubicBezTo>
                  <a:close/>
                  <a:moveTo>
                    <a:pt x="754088" y="1662950"/>
                  </a:moveTo>
                  <a:lnTo>
                    <a:pt x="753879" y="1663995"/>
                  </a:lnTo>
                  <a:cubicBezTo>
                    <a:pt x="755217" y="1664705"/>
                    <a:pt x="756513" y="1665500"/>
                    <a:pt x="758060" y="1666127"/>
                  </a:cubicBezTo>
                  <a:lnTo>
                    <a:pt x="778964" y="1675241"/>
                  </a:lnTo>
                  <a:cubicBezTo>
                    <a:pt x="791756" y="1680885"/>
                    <a:pt x="804549" y="1686654"/>
                    <a:pt x="817384" y="1692256"/>
                  </a:cubicBezTo>
                  <a:cubicBezTo>
                    <a:pt x="828116" y="1696939"/>
                    <a:pt x="838886" y="1701550"/>
                    <a:pt x="849701" y="1706094"/>
                  </a:cubicBezTo>
                  <a:cubicBezTo>
                    <a:pt x="858397" y="1709732"/>
                    <a:pt x="867135" y="1713202"/>
                    <a:pt x="875830" y="1716839"/>
                  </a:cubicBezTo>
                  <a:cubicBezTo>
                    <a:pt x="878632" y="1718126"/>
                    <a:pt x="881934" y="1717600"/>
                    <a:pt x="884192" y="1715501"/>
                  </a:cubicBezTo>
                  <a:cubicBezTo>
                    <a:pt x="890421" y="1710610"/>
                    <a:pt x="896734" y="1705927"/>
                    <a:pt x="903047" y="1701119"/>
                  </a:cubicBezTo>
                  <a:cubicBezTo>
                    <a:pt x="907228" y="1697858"/>
                    <a:pt x="911408" y="1694597"/>
                    <a:pt x="915589" y="1691169"/>
                  </a:cubicBezTo>
                  <a:cubicBezTo>
                    <a:pt x="916237" y="1690463"/>
                    <a:pt x="916597" y="1689539"/>
                    <a:pt x="916592" y="1688577"/>
                  </a:cubicBezTo>
                  <a:cubicBezTo>
                    <a:pt x="916592" y="1688201"/>
                    <a:pt x="915547" y="1687532"/>
                    <a:pt x="914920" y="1687407"/>
                  </a:cubicBezTo>
                  <a:cubicBezTo>
                    <a:pt x="911659" y="1686780"/>
                    <a:pt x="908398" y="1686153"/>
                    <a:pt x="905137" y="1685693"/>
                  </a:cubicBezTo>
                  <a:cubicBezTo>
                    <a:pt x="895814" y="1684313"/>
                    <a:pt x="886449" y="1683059"/>
                    <a:pt x="877126" y="1681512"/>
                  </a:cubicBezTo>
                  <a:cubicBezTo>
                    <a:pt x="863539" y="1679463"/>
                    <a:pt x="849952" y="1677331"/>
                    <a:pt x="836323" y="1675115"/>
                  </a:cubicBezTo>
                  <a:lnTo>
                    <a:pt x="775075" y="1665918"/>
                  </a:lnTo>
                  <a:close/>
                  <a:moveTo>
                    <a:pt x="924159" y="1506591"/>
                  </a:moveTo>
                  <a:cubicBezTo>
                    <a:pt x="910321" y="1506215"/>
                    <a:pt x="898866" y="1505839"/>
                    <a:pt x="887453" y="1505588"/>
                  </a:cubicBezTo>
                  <a:cubicBezTo>
                    <a:pt x="878799" y="1505588"/>
                    <a:pt x="870145" y="1505588"/>
                    <a:pt x="861491" y="1505588"/>
                  </a:cubicBezTo>
                  <a:cubicBezTo>
                    <a:pt x="859998" y="1505692"/>
                    <a:pt x="858522" y="1505989"/>
                    <a:pt x="857101" y="1506466"/>
                  </a:cubicBezTo>
                  <a:cubicBezTo>
                    <a:pt x="856382" y="1506783"/>
                    <a:pt x="856060" y="1507624"/>
                    <a:pt x="856378" y="1508343"/>
                  </a:cubicBezTo>
                  <a:cubicBezTo>
                    <a:pt x="856474" y="1508556"/>
                    <a:pt x="856620" y="1508744"/>
                    <a:pt x="856808" y="1508891"/>
                  </a:cubicBezTo>
                  <a:lnTo>
                    <a:pt x="857435" y="1509350"/>
                  </a:lnTo>
                  <a:cubicBezTo>
                    <a:pt x="872570" y="1519664"/>
                    <a:pt x="887704" y="1529961"/>
                    <a:pt x="902838" y="1540246"/>
                  </a:cubicBezTo>
                  <a:cubicBezTo>
                    <a:pt x="908315" y="1543967"/>
                    <a:pt x="913917" y="1547478"/>
                    <a:pt x="919561" y="1551074"/>
                  </a:cubicBezTo>
                  <a:cubicBezTo>
                    <a:pt x="921028" y="1552148"/>
                    <a:pt x="923026" y="1552148"/>
                    <a:pt x="924494" y="1551074"/>
                  </a:cubicBezTo>
                  <a:lnTo>
                    <a:pt x="945105" y="1536609"/>
                  </a:lnTo>
                  <a:cubicBezTo>
                    <a:pt x="954428" y="1529961"/>
                    <a:pt x="963667" y="1523230"/>
                    <a:pt x="972990" y="1516583"/>
                  </a:cubicBezTo>
                  <a:cubicBezTo>
                    <a:pt x="976293" y="1514200"/>
                    <a:pt x="979637" y="1511943"/>
                    <a:pt x="982898" y="1509559"/>
                  </a:cubicBezTo>
                  <a:cubicBezTo>
                    <a:pt x="983358" y="1509225"/>
                    <a:pt x="983442" y="1508263"/>
                    <a:pt x="983484" y="1507595"/>
                  </a:cubicBezTo>
                  <a:cubicBezTo>
                    <a:pt x="983525" y="1506926"/>
                    <a:pt x="982731" y="1507093"/>
                    <a:pt x="982271" y="1506967"/>
                  </a:cubicBezTo>
                  <a:cubicBezTo>
                    <a:pt x="981770" y="1506905"/>
                    <a:pt x="981268" y="1506905"/>
                    <a:pt x="980766" y="1506967"/>
                  </a:cubicBezTo>
                  <a:close/>
                  <a:moveTo>
                    <a:pt x="122802" y="1139275"/>
                  </a:moveTo>
                  <a:cubicBezTo>
                    <a:pt x="123922" y="1140077"/>
                    <a:pt x="125095" y="1140805"/>
                    <a:pt x="126313" y="1141449"/>
                  </a:cubicBezTo>
                  <a:cubicBezTo>
                    <a:pt x="138354" y="1146340"/>
                    <a:pt x="150352" y="1151315"/>
                    <a:pt x="162477" y="1156039"/>
                  </a:cubicBezTo>
                  <a:cubicBezTo>
                    <a:pt x="177903" y="1162101"/>
                    <a:pt x="193414" y="1167912"/>
                    <a:pt x="208882" y="1173891"/>
                  </a:cubicBezTo>
                  <a:cubicBezTo>
                    <a:pt x="217244" y="1177194"/>
                    <a:pt x="225940" y="1180622"/>
                    <a:pt x="234468" y="1183966"/>
                  </a:cubicBezTo>
                  <a:cubicBezTo>
                    <a:pt x="234904" y="1184175"/>
                    <a:pt x="235412" y="1184175"/>
                    <a:pt x="235848" y="1183966"/>
                  </a:cubicBezTo>
                  <a:cubicBezTo>
                    <a:pt x="236176" y="1183619"/>
                    <a:pt x="236302" y="1183130"/>
                    <a:pt x="236182" y="1182670"/>
                  </a:cubicBezTo>
                  <a:cubicBezTo>
                    <a:pt x="234845" y="1180245"/>
                    <a:pt x="233465" y="1177821"/>
                    <a:pt x="232002" y="1175438"/>
                  </a:cubicBezTo>
                  <a:cubicBezTo>
                    <a:pt x="226650" y="1167076"/>
                    <a:pt x="221215" y="1158715"/>
                    <a:pt x="215906" y="1150353"/>
                  </a:cubicBezTo>
                  <a:cubicBezTo>
                    <a:pt x="210596" y="1141992"/>
                    <a:pt x="205371" y="1133631"/>
                    <a:pt x="200019" y="1125269"/>
                  </a:cubicBezTo>
                  <a:cubicBezTo>
                    <a:pt x="198870" y="1123576"/>
                    <a:pt x="197599" y="1121971"/>
                    <a:pt x="196215" y="1120461"/>
                  </a:cubicBezTo>
                  <a:cubicBezTo>
                    <a:pt x="195186" y="1119262"/>
                    <a:pt x="193568" y="1118743"/>
                    <a:pt x="192034" y="1119124"/>
                  </a:cubicBezTo>
                  <a:cubicBezTo>
                    <a:pt x="190529" y="1119458"/>
                    <a:pt x="189066" y="1119876"/>
                    <a:pt x="187561" y="1120294"/>
                  </a:cubicBezTo>
                  <a:lnTo>
                    <a:pt x="127359" y="1137853"/>
                  </a:lnTo>
                  <a:cubicBezTo>
                    <a:pt x="126146" y="1137853"/>
                    <a:pt x="125017" y="1138397"/>
                    <a:pt x="122802" y="1139275"/>
                  </a:cubicBezTo>
                  <a:close/>
                  <a:moveTo>
                    <a:pt x="1031520" y="1292539"/>
                  </a:moveTo>
                  <a:lnTo>
                    <a:pt x="1031520" y="1292539"/>
                  </a:lnTo>
                  <a:lnTo>
                    <a:pt x="1026921" y="1292790"/>
                  </a:lnTo>
                  <a:cubicBezTo>
                    <a:pt x="1017807" y="1293417"/>
                    <a:pt x="1008651" y="1294170"/>
                    <a:pt x="999496" y="1294588"/>
                  </a:cubicBezTo>
                  <a:cubicBezTo>
                    <a:pt x="981435" y="1295424"/>
                    <a:pt x="963374" y="1296176"/>
                    <a:pt x="945147" y="1296720"/>
                  </a:cubicBezTo>
                  <a:cubicBezTo>
                    <a:pt x="934611" y="1297013"/>
                    <a:pt x="936785" y="1298685"/>
                    <a:pt x="940757" y="1305583"/>
                  </a:cubicBezTo>
                  <a:cubicBezTo>
                    <a:pt x="947321" y="1316745"/>
                    <a:pt x="953842" y="1327992"/>
                    <a:pt x="960490" y="1339029"/>
                  </a:cubicBezTo>
                  <a:cubicBezTo>
                    <a:pt x="962706" y="1342749"/>
                    <a:pt x="965130" y="1346387"/>
                    <a:pt x="967555" y="1349940"/>
                  </a:cubicBezTo>
                  <a:cubicBezTo>
                    <a:pt x="968182" y="1350935"/>
                    <a:pt x="969499" y="1351232"/>
                    <a:pt x="970498" y="1350605"/>
                  </a:cubicBezTo>
                  <a:cubicBezTo>
                    <a:pt x="970645" y="1350513"/>
                    <a:pt x="970778" y="1350400"/>
                    <a:pt x="970900" y="1350275"/>
                  </a:cubicBezTo>
                  <a:lnTo>
                    <a:pt x="988500" y="1335642"/>
                  </a:lnTo>
                  <a:lnTo>
                    <a:pt x="1013208" y="1315199"/>
                  </a:lnTo>
                  <a:cubicBezTo>
                    <a:pt x="1020441" y="1309178"/>
                    <a:pt x="1027716" y="1303242"/>
                    <a:pt x="1034990" y="1297263"/>
                  </a:cubicBezTo>
                  <a:cubicBezTo>
                    <a:pt x="1035655" y="1296812"/>
                    <a:pt x="1036269" y="1296293"/>
                    <a:pt x="1036829" y="1295717"/>
                  </a:cubicBezTo>
                  <a:cubicBezTo>
                    <a:pt x="1037289" y="1295131"/>
                    <a:pt x="1037875" y="1294337"/>
                    <a:pt x="1037749" y="1293752"/>
                  </a:cubicBezTo>
                  <a:cubicBezTo>
                    <a:pt x="1037398" y="1293112"/>
                    <a:pt x="1036758" y="1292677"/>
                    <a:pt x="1036035" y="1292581"/>
                  </a:cubicBezTo>
                  <a:cubicBezTo>
                    <a:pt x="1034530" y="1292485"/>
                    <a:pt x="1033025" y="1292472"/>
                    <a:pt x="1031520" y="1292539"/>
                  </a:cubicBezTo>
                  <a:close/>
                  <a:moveTo>
                    <a:pt x="1032900" y="197195"/>
                  </a:moveTo>
                  <a:cubicBezTo>
                    <a:pt x="1031867" y="194965"/>
                    <a:pt x="1030228" y="193069"/>
                    <a:pt x="1028175" y="191718"/>
                  </a:cubicBezTo>
                  <a:lnTo>
                    <a:pt x="996987" y="165881"/>
                  </a:lnTo>
                  <a:cubicBezTo>
                    <a:pt x="989378" y="159527"/>
                    <a:pt x="981853" y="153088"/>
                    <a:pt x="974202" y="146775"/>
                  </a:cubicBezTo>
                  <a:cubicBezTo>
                    <a:pt x="964545" y="138874"/>
                    <a:pt x="954762" y="131140"/>
                    <a:pt x="944938" y="123238"/>
                  </a:cubicBezTo>
                  <a:cubicBezTo>
                    <a:pt x="936576" y="116340"/>
                    <a:pt x="928215" y="109233"/>
                    <a:pt x="919853" y="102335"/>
                  </a:cubicBezTo>
                  <a:cubicBezTo>
                    <a:pt x="912370" y="96231"/>
                    <a:pt x="904761" y="90210"/>
                    <a:pt x="897277" y="84065"/>
                  </a:cubicBezTo>
                  <a:cubicBezTo>
                    <a:pt x="885279" y="74240"/>
                    <a:pt x="873322" y="64332"/>
                    <a:pt x="861282" y="54507"/>
                  </a:cubicBezTo>
                  <a:cubicBezTo>
                    <a:pt x="860864" y="54131"/>
                    <a:pt x="860027" y="54298"/>
                    <a:pt x="858397" y="54047"/>
                  </a:cubicBezTo>
                  <a:cubicBezTo>
                    <a:pt x="860404" y="56263"/>
                    <a:pt x="861700" y="57810"/>
                    <a:pt x="863121" y="59273"/>
                  </a:cubicBezTo>
                  <a:cubicBezTo>
                    <a:pt x="867678" y="64039"/>
                    <a:pt x="872319" y="68722"/>
                    <a:pt x="876917" y="73529"/>
                  </a:cubicBezTo>
                  <a:lnTo>
                    <a:pt x="894685" y="92259"/>
                  </a:lnTo>
                  <a:cubicBezTo>
                    <a:pt x="899953" y="97819"/>
                    <a:pt x="905221" y="103338"/>
                    <a:pt x="910447" y="108982"/>
                  </a:cubicBezTo>
                  <a:lnTo>
                    <a:pt x="943474" y="143974"/>
                  </a:lnTo>
                  <a:cubicBezTo>
                    <a:pt x="947655" y="148615"/>
                    <a:pt x="952296" y="153172"/>
                    <a:pt x="956644" y="157812"/>
                  </a:cubicBezTo>
                  <a:cubicBezTo>
                    <a:pt x="963291" y="164836"/>
                    <a:pt x="970105" y="171734"/>
                    <a:pt x="976376" y="179050"/>
                  </a:cubicBezTo>
                  <a:cubicBezTo>
                    <a:pt x="980135" y="183282"/>
                    <a:pt x="985143" y="186210"/>
                    <a:pt x="990674" y="187412"/>
                  </a:cubicBezTo>
                  <a:cubicBezTo>
                    <a:pt x="991636" y="187663"/>
                    <a:pt x="992681" y="187746"/>
                    <a:pt x="993685" y="187997"/>
                  </a:cubicBezTo>
                  <a:lnTo>
                    <a:pt x="1009989" y="192178"/>
                  </a:lnTo>
                  <a:close/>
                  <a:moveTo>
                    <a:pt x="1137417" y="1256669"/>
                  </a:moveTo>
                  <a:cubicBezTo>
                    <a:pt x="1138182" y="1255766"/>
                    <a:pt x="1138897" y="1254817"/>
                    <a:pt x="1139549" y="1253826"/>
                  </a:cubicBezTo>
                  <a:cubicBezTo>
                    <a:pt x="1143730" y="1246510"/>
                    <a:pt x="1147618" y="1239110"/>
                    <a:pt x="1151799" y="1231794"/>
                  </a:cubicBezTo>
                  <a:cubicBezTo>
                    <a:pt x="1159073" y="1219251"/>
                    <a:pt x="1166557" y="1206709"/>
                    <a:pt x="1173748" y="1194167"/>
                  </a:cubicBezTo>
                  <a:cubicBezTo>
                    <a:pt x="1187544" y="1170086"/>
                    <a:pt x="1201173" y="1145922"/>
                    <a:pt x="1214886" y="1121799"/>
                  </a:cubicBezTo>
                  <a:cubicBezTo>
                    <a:pt x="1215525" y="1120712"/>
                    <a:pt x="1216086" y="1119583"/>
                    <a:pt x="1216558" y="1118413"/>
                  </a:cubicBezTo>
                  <a:cubicBezTo>
                    <a:pt x="1217436" y="1116197"/>
                    <a:pt x="1217185" y="1114943"/>
                    <a:pt x="1215304" y="1113772"/>
                  </a:cubicBezTo>
                  <a:cubicBezTo>
                    <a:pt x="1208167" y="1109341"/>
                    <a:pt x="1200993" y="1104980"/>
                    <a:pt x="1193773" y="1100687"/>
                  </a:cubicBezTo>
                  <a:cubicBezTo>
                    <a:pt x="1192929" y="1100164"/>
                    <a:pt x="1191821" y="1100419"/>
                    <a:pt x="1191298" y="1101264"/>
                  </a:cubicBezTo>
                  <a:cubicBezTo>
                    <a:pt x="1191252" y="1101335"/>
                    <a:pt x="1191215" y="1101406"/>
                    <a:pt x="1191181" y="1101481"/>
                  </a:cubicBezTo>
                  <a:cubicBezTo>
                    <a:pt x="1190659" y="1102346"/>
                    <a:pt x="1190211" y="1103258"/>
                    <a:pt x="1189843" y="1104198"/>
                  </a:cubicBezTo>
                  <a:cubicBezTo>
                    <a:pt x="1185997" y="1114734"/>
                    <a:pt x="1182193" y="1125102"/>
                    <a:pt x="1178346" y="1135763"/>
                  </a:cubicBezTo>
                  <a:cubicBezTo>
                    <a:pt x="1175307" y="1144124"/>
                    <a:pt x="1172230" y="1152486"/>
                    <a:pt x="1169107" y="1160847"/>
                  </a:cubicBezTo>
                  <a:lnTo>
                    <a:pt x="1156565" y="1195254"/>
                  </a:lnTo>
                  <a:cubicBezTo>
                    <a:pt x="1151966" y="1207796"/>
                    <a:pt x="1147451" y="1220631"/>
                    <a:pt x="1142810" y="1233299"/>
                  </a:cubicBezTo>
                  <a:cubicBezTo>
                    <a:pt x="1140762" y="1239068"/>
                    <a:pt x="1138630" y="1244712"/>
                    <a:pt x="1136497" y="1250481"/>
                  </a:cubicBezTo>
                  <a:cubicBezTo>
                    <a:pt x="1136033" y="1252170"/>
                    <a:pt x="1135824" y="1253918"/>
                    <a:pt x="1135870" y="1255665"/>
                  </a:cubicBezTo>
                  <a:cubicBezTo>
                    <a:pt x="1135870" y="1255665"/>
                    <a:pt x="1136581" y="1256083"/>
                    <a:pt x="1137375" y="1256543"/>
                  </a:cubicBezTo>
                  <a:close/>
                  <a:moveTo>
                    <a:pt x="1055099" y="1569887"/>
                  </a:moveTo>
                  <a:cubicBezTo>
                    <a:pt x="1054765" y="1570514"/>
                    <a:pt x="1053929" y="1571309"/>
                    <a:pt x="1053929" y="1572061"/>
                  </a:cubicBezTo>
                  <a:cubicBezTo>
                    <a:pt x="1054263" y="1579670"/>
                    <a:pt x="1054681" y="1587321"/>
                    <a:pt x="1055225" y="1594930"/>
                  </a:cubicBezTo>
                  <a:cubicBezTo>
                    <a:pt x="1055977" y="1605841"/>
                    <a:pt x="1056939" y="1616711"/>
                    <a:pt x="1057649" y="1627623"/>
                  </a:cubicBezTo>
                  <a:cubicBezTo>
                    <a:pt x="1058444" y="1639579"/>
                    <a:pt x="1059071" y="1651494"/>
                    <a:pt x="1059740" y="1663451"/>
                  </a:cubicBezTo>
                  <a:cubicBezTo>
                    <a:pt x="1059752" y="1664212"/>
                    <a:pt x="1059848" y="1664969"/>
                    <a:pt x="1060032" y="1665709"/>
                  </a:cubicBezTo>
                  <a:cubicBezTo>
                    <a:pt x="1060195" y="1666173"/>
                    <a:pt x="1060522" y="1666557"/>
                    <a:pt x="1060952" y="1666796"/>
                  </a:cubicBezTo>
                  <a:cubicBezTo>
                    <a:pt x="1061412" y="1666900"/>
                    <a:pt x="1061897" y="1666775"/>
                    <a:pt x="1062248" y="1666461"/>
                  </a:cubicBezTo>
                  <a:cubicBezTo>
                    <a:pt x="1063034" y="1665470"/>
                    <a:pt x="1063749" y="1664421"/>
                    <a:pt x="1064380" y="1663326"/>
                  </a:cubicBezTo>
                  <a:cubicBezTo>
                    <a:pt x="1068268" y="1656469"/>
                    <a:pt x="1072115" y="1649571"/>
                    <a:pt x="1076003" y="1642673"/>
                  </a:cubicBezTo>
                  <a:cubicBezTo>
                    <a:pt x="1079891" y="1635775"/>
                    <a:pt x="1084071" y="1628584"/>
                    <a:pt x="1088085" y="1621477"/>
                  </a:cubicBezTo>
                  <a:cubicBezTo>
                    <a:pt x="1093980" y="1611067"/>
                    <a:pt x="1099749" y="1600573"/>
                    <a:pt x="1105686" y="1590205"/>
                  </a:cubicBezTo>
                  <a:cubicBezTo>
                    <a:pt x="1110995" y="1580924"/>
                    <a:pt x="1109030" y="1582262"/>
                    <a:pt x="1101087" y="1580172"/>
                  </a:cubicBezTo>
                  <a:cubicBezTo>
                    <a:pt x="1090761" y="1577412"/>
                    <a:pt x="1080183" y="1575280"/>
                    <a:pt x="1069815" y="1572939"/>
                  </a:cubicBezTo>
                  <a:cubicBezTo>
                    <a:pt x="1065049" y="1571643"/>
                    <a:pt x="1060325" y="1570849"/>
                    <a:pt x="1055057" y="1569762"/>
                  </a:cubicBezTo>
                  <a:close/>
                  <a:moveTo>
                    <a:pt x="1088545" y="306018"/>
                  </a:moveTo>
                  <a:cubicBezTo>
                    <a:pt x="1089924" y="309238"/>
                    <a:pt x="1090802" y="311537"/>
                    <a:pt x="1091889" y="313753"/>
                  </a:cubicBezTo>
                  <a:cubicBezTo>
                    <a:pt x="1094063" y="318352"/>
                    <a:pt x="1096363" y="322867"/>
                    <a:pt x="1098620" y="327465"/>
                  </a:cubicBezTo>
                  <a:cubicBezTo>
                    <a:pt x="1100878" y="332064"/>
                    <a:pt x="1102801" y="336161"/>
                    <a:pt x="1105059" y="340467"/>
                  </a:cubicBezTo>
                  <a:cubicBezTo>
                    <a:pt x="1110452" y="351128"/>
                    <a:pt x="1116012" y="361705"/>
                    <a:pt x="1121280" y="372450"/>
                  </a:cubicBezTo>
                  <a:cubicBezTo>
                    <a:pt x="1129474" y="388755"/>
                    <a:pt x="1137375" y="405227"/>
                    <a:pt x="1145528" y="421949"/>
                  </a:cubicBezTo>
                  <a:cubicBezTo>
                    <a:pt x="1147409" y="425837"/>
                    <a:pt x="1149290" y="429725"/>
                    <a:pt x="1151214" y="433572"/>
                  </a:cubicBezTo>
                  <a:lnTo>
                    <a:pt x="1160997" y="452594"/>
                  </a:lnTo>
                  <a:cubicBezTo>
                    <a:pt x="1160997" y="452970"/>
                    <a:pt x="1161874" y="453054"/>
                    <a:pt x="1162293" y="453263"/>
                  </a:cubicBezTo>
                  <a:cubicBezTo>
                    <a:pt x="1162710" y="453472"/>
                    <a:pt x="1162878" y="452427"/>
                    <a:pt x="1162794" y="452050"/>
                  </a:cubicBezTo>
                  <a:cubicBezTo>
                    <a:pt x="1161247" y="443689"/>
                    <a:pt x="1159700" y="435035"/>
                    <a:pt x="1157986" y="426548"/>
                  </a:cubicBezTo>
                  <a:cubicBezTo>
                    <a:pt x="1155854" y="416055"/>
                    <a:pt x="1153471" y="405645"/>
                    <a:pt x="1151297" y="395151"/>
                  </a:cubicBezTo>
                  <a:cubicBezTo>
                    <a:pt x="1148747" y="382609"/>
                    <a:pt x="1146322" y="370067"/>
                    <a:pt x="1143772" y="357525"/>
                  </a:cubicBezTo>
                  <a:cubicBezTo>
                    <a:pt x="1142936" y="353344"/>
                    <a:pt x="1141723" y="349163"/>
                    <a:pt x="1141054" y="344983"/>
                  </a:cubicBezTo>
                  <a:cubicBezTo>
                    <a:pt x="1140653" y="341441"/>
                    <a:pt x="1138546" y="338319"/>
                    <a:pt x="1135410" y="336621"/>
                  </a:cubicBezTo>
                  <a:cubicBezTo>
                    <a:pt x="1130436" y="333611"/>
                    <a:pt x="1125795" y="329974"/>
                    <a:pt x="1120987" y="326713"/>
                  </a:cubicBezTo>
                  <a:cubicBezTo>
                    <a:pt x="1111509" y="320275"/>
                    <a:pt x="1101994" y="313878"/>
                    <a:pt x="1092433" y="307523"/>
                  </a:cubicBezTo>
                  <a:cubicBezTo>
                    <a:pt x="1091237" y="306855"/>
                    <a:pt x="1089975" y="306309"/>
                    <a:pt x="1088670" y="305893"/>
                  </a:cubicBezTo>
                  <a:close/>
                  <a:moveTo>
                    <a:pt x="805260" y="101498"/>
                  </a:moveTo>
                  <a:cubicBezTo>
                    <a:pt x="806347" y="99157"/>
                    <a:pt x="807350" y="97318"/>
                    <a:pt x="807978" y="95645"/>
                  </a:cubicBezTo>
                  <a:cubicBezTo>
                    <a:pt x="809399" y="91465"/>
                    <a:pt x="810570" y="87284"/>
                    <a:pt x="811907" y="83312"/>
                  </a:cubicBezTo>
                  <a:cubicBezTo>
                    <a:pt x="817175" y="67342"/>
                    <a:pt x="822526" y="51414"/>
                    <a:pt x="827794" y="35485"/>
                  </a:cubicBezTo>
                  <a:cubicBezTo>
                    <a:pt x="828200" y="34268"/>
                    <a:pt x="828517" y="33025"/>
                    <a:pt x="828756" y="31764"/>
                  </a:cubicBezTo>
                  <a:cubicBezTo>
                    <a:pt x="829023" y="30465"/>
                    <a:pt x="828342" y="29156"/>
                    <a:pt x="827125" y="28629"/>
                  </a:cubicBezTo>
                  <a:cubicBezTo>
                    <a:pt x="825766" y="27960"/>
                    <a:pt x="824370" y="27374"/>
                    <a:pt x="822944" y="26873"/>
                  </a:cubicBezTo>
                  <a:lnTo>
                    <a:pt x="778378" y="13202"/>
                  </a:lnTo>
                  <a:cubicBezTo>
                    <a:pt x="774979" y="12199"/>
                    <a:pt x="771551" y="11237"/>
                    <a:pt x="768094" y="10317"/>
                  </a:cubicBezTo>
                  <a:cubicBezTo>
                    <a:pt x="767329" y="10137"/>
                    <a:pt x="766564" y="10611"/>
                    <a:pt x="766384" y="11375"/>
                  </a:cubicBezTo>
                  <a:cubicBezTo>
                    <a:pt x="766325" y="11634"/>
                    <a:pt x="766338" y="11905"/>
                    <a:pt x="766421" y="12157"/>
                  </a:cubicBezTo>
                  <a:cubicBezTo>
                    <a:pt x="767592" y="15543"/>
                    <a:pt x="768679" y="18929"/>
                    <a:pt x="770059" y="22190"/>
                  </a:cubicBezTo>
                  <a:cubicBezTo>
                    <a:pt x="773696" y="30552"/>
                    <a:pt x="777584" y="38913"/>
                    <a:pt x="781179" y="47275"/>
                  </a:cubicBezTo>
                  <a:cubicBezTo>
                    <a:pt x="786698" y="60151"/>
                    <a:pt x="792007" y="73070"/>
                    <a:pt x="797484" y="85946"/>
                  </a:cubicBezTo>
                  <a:cubicBezTo>
                    <a:pt x="799240" y="90127"/>
                    <a:pt x="801163" y="94308"/>
                    <a:pt x="803086" y="98488"/>
                  </a:cubicBezTo>
                  <a:cubicBezTo>
                    <a:pt x="803743" y="99540"/>
                    <a:pt x="804470" y="100545"/>
                    <a:pt x="805260" y="101498"/>
                  </a:cubicBezTo>
                  <a:close/>
                  <a:moveTo>
                    <a:pt x="838288" y="1044582"/>
                  </a:moveTo>
                  <a:cubicBezTo>
                    <a:pt x="839826" y="1044824"/>
                    <a:pt x="841373" y="1044979"/>
                    <a:pt x="842928" y="1045041"/>
                  </a:cubicBezTo>
                  <a:lnTo>
                    <a:pt x="890296" y="1043578"/>
                  </a:lnTo>
                  <a:cubicBezTo>
                    <a:pt x="898155" y="1043327"/>
                    <a:pt x="906057" y="1043077"/>
                    <a:pt x="913958" y="1042951"/>
                  </a:cubicBezTo>
                  <a:cubicBezTo>
                    <a:pt x="924118" y="1042951"/>
                    <a:pt x="934277" y="1042951"/>
                    <a:pt x="944478" y="1042491"/>
                  </a:cubicBezTo>
                  <a:cubicBezTo>
                    <a:pt x="958692" y="1042115"/>
                    <a:pt x="972948" y="1041530"/>
                    <a:pt x="987204" y="1040944"/>
                  </a:cubicBezTo>
                  <a:cubicBezTo>
                    <a:pt x="991423" y="1041153"/>
                    <a:pt x="995649" y="1040748"/>
                    <a:pt x="999747" y="1039732"/>
                  </a:cubicBezTo>
                  <a:cubicBezTo>
                    <a:pt x="997752" y="1038892"/>
                    <a:pt x="995716" y="1038168"/>
                    <a:pt x="993643" y="1037558"/>
                  </a:cubicBezTo>
                  <a:cubicBezTo>
                    <a:pt x="982731" y="1034882"/>
                    <a:pt x="971819" y="1032332"/>
                    <a:pt x="960950" y="1029656"/>
                  </a:cubicBezTo>
                  <a:cubicBezTo>
                    <a:pt x="954010" y="1027942"/>
                    <a:pt x="947195" y="1025977"/>
                    <a:pt x="940046" y="1024305"/>
                  </a:cubicBezTo>
                  <a:cubicBezTo>
                    <a:pt x="928884" y="1021671"/>
                    <a:pt x="917721" y="1019205"/>
                    <a:pt x="906600" y="1016613"/>
                  </a:cubicBezTo>
                  <a:cubicBezTo>
                    <a:pt x="902420" y="1015693"/>
                    <a:pt x="898615" y="1014857"/>
                    <a:pt x="894727" y="1013728"/>
                  </a:cubicBezTo>
                  <a:cubicBezTo>
                    <a:pt x="890475" y="1012365"/>
                    <a:pt x="885831" y="1013076"/>
                    <a:pt x="882185" y="1015651"/>
                  </a:cubicBezTo>
                  <a:cubicBezTo>
                    <a:pt x="880513" y="1016780"/>
                    <a:pt x="878715" y="1017741"/>
                    <a:pt x="877001" y="1018870"/>
                  </a:cubicBezTo>
                  <a:lnTo>
                    <a:pt x="851290" y="1035342"/>
                  </a:lnTo>
                  <a:cubicBezTo>
                    <a:pt x="848071" y="1037433"/>
                    <a:pt x="844810" y="1039523"/>
                    <a:pt x="841632" y="1041572"/>
                  </a:cubicBezTo>
                  <a:cubicBezTo>
                    <a:pt x="840466" y="1042516"/>
                    <a:pt x="839350" y="1043524"/>
                    <a:pt x="838288" y="1044582"/>
                  </a:cubicBezTo>
                  <a:close/>
                  <a:moveTo>
                    <a:pt x="1227470" y="931995"/>
                  </a:moveTo>
                  <a:cubicBezTo>
                    <a:pt x="1225747" y="934909"/>
                    <a:pt x="1224664" y="938162"/>
                    <a:pt x="1224292" y="941527"/>
                  </a:cubicBezTo>
                  <a:cubicBezTo>
                    <a:pt x="1221366" y="956243"/>
                    <a:pt x="1218481" y="970792"/>
                    <a:pt x="1215471" y="985717"/>
                  </a:cubicBezTo>
                  <a:cubicBezTo>
                    <a:pt x="1211959" y="1002440"/>
                    <a:pt x="1208322" y="1019539"/>
                    <a:pt x="1204810" y="1036471"/>
                  </a:cubicBezTo>
                  <a:cubicBezTo>
                    <a:pt x="1202189" y="1049180"/>
                    <a:pt x="1199626" y="1061902"/>
                    <a:pt x="1197118" y="1074641"/>
                  </a:cubicBezTo>
                  <a:cubicBezTo>
                    <a:pt x="1195947" y="1080368"/>
                    <a:pt x="1195236" y="1086180"/>
                    <a:pt x="1193857" y="1091865"/>
                  </a:cubicBezTo>
                  <a:cubicBezTo>
                    <a:pt x="1193134" y="1094403"/>
                    <a:pt x="1194354" y="1097091"/>
                    <a:pt x="1196741" y="1098220"/>
                  </a:cubicBezTo>
                  <a:cubicBezTo>
                    <a:pt x="1201717" y="1101272"/>
                    <a:pt x="1206775" y="1104240"/>
                    <a:pt x="1211876" y="1107125"/>
                  </a:cubicBezTo>
                  <a:cubicBezTo>
                    <a:pt x="1218189" y="1110720"/>
                    <a:pt x="1218899" y="1110344"/>
                    <a:pt x="1219359" y="1102944"/>
                  </a:cubicBezTo>
                  <a:cubicBezTo>
                    <a:pt x="1220112" y="1090737"/>
                    <a:pt x="1220739" y="1078529"/>
                    <a:pt x="1221408" y="1066321"/>
                  </a:cubicBezTo>
                  <a:cubicBezTo>
                    <a:pt x="1221868" y="1057667"/>
                    <a:pt x="1222369" y="1049013"/>
                    <a:pt x="1222787" y="1040359"/>
                  </a:cubicBezTo>
                  <a:cubicBezTo>
                    <a:pt x="1223414" y="1026646"/>
                    <a:pt x="1223916" y="1012892"/>
                    <a:pt x="1224627" y="999179"/>
                  </a:cubicBezTo>
                  <a:cubicBezTo>
                    <a:pt x="1225630" y="979321"/>
                    <a:pt x="1226759" y="959504"/>
                    <a:pt x="1227804" y="939646"/>
                  </a:cubicBezTo>
                  <a:cubicBezTo>
                    <a:pt x="1227930" y="937514"/>
                    <a:pt x="1227637" y="935298"/>
                    <a:pt x="1227470" y="931995"/>
                  </a:cubicBezTo>
                  <a:close/>
                  <a:moveTo>
                    <a:pt x="1201466" y="985425"/>
                  </a:moveTo>
                  <a:cubicBezTo>
                    <a:pt x="1201466" y="984965"/>
                    <a:pt x="1201466" y="984212"/>
                    <a:pt x="1201466" y="983460"/>
                  </a:cubicBezTo>
                  <a:cubicBezTo>
                    <a:pt x="1201395" y="982448"/>
                    <a:pt x="1200517" y="981683"/>
                    <a:pt x="1199505" y="981750"/>
                  </a:cubicBezTo>
                  <a:cubicBezTo>
                    <a:pt x="1199221" y="981771"/>
                    <a:pt x="1198949" y="981854"/>
                    <a:pt x="1198706" y="981996"/>
                  </a:cubicBezTo>
                  <a:cubicBezTo>
                    <a:pt x="1197770" y="982410"/>
                    <a:pt x="1196863" y="982887"/>
                    <a:pt x="1195989" y="983418"/>
                  </a:cubicBezTo>
                  <a:lnTo>
                    <a:pt x="1168354" y="1001060"/>
                  </a:lnTo>
                  <a:lnTo>
                    <a:pt x="1154265" y="1010258"/>
                  </a:lnTo>
                  <a:cubicBezTo>
                    <a:pt x="1153149" y="1010973"/>
                    <a:pt x="1152752" y="1012415"/>
                    <a:pt x="1153346" y="1013603"/>
                  </a:cubicBezTo>
                  <a:cubicBezTo>
                    <a:pt x="1153722" y="1014564"/>
                    <a:pt x="1154224" y="1015442"/>
                    <a:pt x="1154684" y="1016362"/>
                  </a:cubicBezTo>
                  <a:cubicBezTo>
                    <a:pt x="1164939" y="1038269"/>
                    <a:pt x="1175211" y="1060163"/>
                    <a:pt x="1185495" y="1082041"/>
                  </a:cubicBezTo>
                  <a:cubicBezTo>
                    <a:pt x="1185851" y="1082990"/>
                    <a:pt x="1186327" y="1083889"/>
                    <a:pt x="1186917" y="1084716"/>
                  </a:cubicBezTo>
                  <a:cubicBezTo>
                    <a:pt x="1187615" y="1085335"/>
                    <a:pt x="1188405" y="1085845"/>
                    <a:pt x="1189258" y="1086221"/>
                  </a:cubicBezTo>
                  <a:cubicBezTo>
                    <a:pt x="1189685" y="1085653"/>
                    <a:pt x="1190011" y="1085017"/>
                    <a:pt x="1190220" y="1084340"/>
                  </a:cubicBezTo>
                  <a:cubicBezTo>
                    <a:pt x="1191098" y="1077526"/>
                    <a:pt x="1191975" y="1070711"/>
                    <a:pt x="1192686" y="1063855"/>
                  </a:cubicBezTo>
                  <a:cubicBezTo>
                    <a:pt x="1193773" y="1053988"/>
                    <a:pt x="1194693" y="1044122"/>
                    <a:pt x="1195822" y="1034255"/>
                  </a:cubicBezTo>
                  <a:cubicBezTo>
                    <a:pt x="1197619" y="1018034"/>
                    <a:pt x="1199584" y="1001855"/>
                    <a:pt x="1201466" y="985383"/>
                  </a:cubicBezTo>
                  <a:close/>
                  <a:moveTo>
                    <a:pt x="817551" y="1576242"/>
                  </a:moveTo>
                  <a:cubicBezTo>
                    <a:pt x="818471" y="1573106"/>
                    <a:pt x="819140" y="1571434"/>
                    <a:pt x="819475" y="1569762"/>
                  </a:cubicBezTo>
                  <a:cubicBezTo>
                    <a:pt x="821063" y="1562015"/>
                    <a:pt x="822598" y="1554264"/>
                    <a:pt x="824073" y="1546517"/>
                  </a:cubicBezTo>
                  <a:cubicBezTo>
                    <a:pt x="826707" y="1532762"/>
                    <a:pt x="829341" y="1519008"/>
                    <a:pt x="831891" y="1505212"/>
                  </a:cubicBezTo>
                  <a:cubicBezTo>
                    <a:pt x="832121" y="1503970"/>
                    <a:pt x="832121" y="1502691"/>
                    <a:pt x="831891" y="1501449"/>
                  </a:cubicBezTo>
                  <a:cubicBezTo>
                    <a:pt x="831699" y="1500755"/>
                    <a:pt x="831185" y="1500199"/>
                    <a:pt x="830512" y="1499944"/>
                  </a:cubicBezTo>
                  <a:cubicBezTo>
                    <a:pt x="829517" y="1499693"/>
                    <a:pt x="828484" y="1499609"/>
                    <a:pt x="827460" y="1499693"/>
                  </a:cubicBezTo>
                  <a:cubicBezTo>
                    <a:pt x="814500" y="1500487"/>
                    <a:pt x="801498" y="1501282"/>
                    <a:pt x="788537" y="1502160"/>
                  </a:cubicBezTo>
                  <a:cubicBezTo>
                    <a:pt x="782935" y="1502536"/>
                    <a:pt x="777375" y="1503038"/>
                    <a:pt x="771814" y="1503581"/>
                  </a:cubicBezTo>
                  <a:cubicBezTo>
                    <a:pt x="770728" y="1503581"/>
                    <a:pt x="769933" y="1504417"/>
                    <a:pt x="770393" y="1505671"/>
                  </a:cubicBezTo>
                  <a:cubicBezTo>
                    <a:pt x="770769" y="1506884"/>
                    <a:pt x="771292" y="1508050"/>
                    <a:pt x="771940" y="1509141"/>
                  </a:cubicBezTo>
                  <a:cubicBezTo>
                    <a:pt x="776622" y="1516123"/>
                    <a:pt x="781388" y="1523063"/>
                    <a:pt x="786112" y="1530045"/>
                  </a:cubicBezTo>
                  <a:cubicBezTo>
                    <a:pt x="791255" y="1537654"/>
                    <a:pt x="796313" y="1545346"/>
                    <a:pt x="801456" y="1552913"/>
                  </a:cubicBezTo>
                  <a:cubicBezTo>
                    <a:pt x="806598" y="1560480"/>
                    <a:pt x="811531" y="1567462"/>
                    <a:pt x="817551" y="1576242"/>
                  </a:cubicBezTo>
                  <a:close/>
                  <a:moveTo>
                    <a:pt x="1107274" y="1492628"/>
                  </a:moveTo>
                  <a:lnTo>
                    <a:pt x="1101003" y="1493380"/>
                  </a:lnTo>
                  <a:lnTo>
                    <a:pt x="1047867" y="1500153"/>
                  </a:lnTo>
                  <a:cubicBezTo>
                    <a:pt x="1033443" y="1501951"/>
                    <a:pt x="1018978" y="1503665"/>
                    <a:pt x="1004554" y="1505421"/>
                  </a:cubicBezTo>
                  <a:cubicBezTo>
                    <a:pt x="1004053" y="1505462"/>
                    <a:pt x="1003559" y="1505575"/>
                    <a:pt x="1003091" y="1505755"/>
                  </a:cubicBezTo>
                  <a:cubicBezTo>
                    <a:pt x="1002673" y="1506006"/>
                    <a:pt x="1002171" y="1506466"/>
                    <a:pt x="1002130" y="1506842"/>
                  </a:cubicBezTo>
                  <a:cubicBezTo>
                    <a:pt x="1002234" y="1507319"/>
                    <a:pt x="1002539" y="1507733"/>
                    <a:pt x="1002966" y="1507971"/>
                  </a:cubicBezTo>
                  <a:cubicBezTo>
                    <a:pt x="1004095" y="1508556"/>
                    <a:pt x="1005265" y="1509058"/>
                    <a:pt x="1006436" y="1509559"/>
                  </a:cubicBezTo>
                  <a:lnTo>
                    <a:pt x="1066094" y="1534978"/>
                  </a:lnTo>
                  <a:cubicBezTo>
                    <a:pt x="1073661" y="1538239"/>
                    <a:pt x="1073620" y="1538239"/>
                    <a:pt x="1078971" y="1532344"/>
                  </a:cubicBezTo>
                  <a:lnTo>
                    <a:pt x="1080016" y="1531257"/>
                  </a:lnTo>
                  <a:lnTo>
                    <a:pt x="1103637" y="1504166"/>
                  </a:lnTo>
                  <a:cubicBezTo>
                    <a:pt x="1105978" y="1501491"/>
                    <a:pt x="1108403" y="1498857"/>
                    <a:pt x="1110619" y="1496056"/>
                  </a:cubicBezTo>
                  <a:cubicBezTo>
                    <a:pt x="1111112" y="1495228"/>
                    <a:pt x="1111305" y="1494250"/>
                    <a:pt x="1111162" y="1493297"/>
                  </a:cubicBezTo>
                  <a:cubicBezTo>
                    <a:pt x="1111162" y="1492920"/>
                    <a:pt x="1109908" y="1492628"/>
                    <a:pt x="1109197" y="1492502"/>
                  </a:cubicBezTo>
                  <a:cubicBezTo>
                    <a:pt x="1108558" y="1492435"/>
                    <a:pt x="1107914" y="1492423"/>
                    <a:pt x="1107274" y="1492460"/>
                  </a:cubicBezTo>
                  <a:close/>
                  <a:moveTo>
                    <a:pt x="1012999" y="1046588"/>
                  </a:moveTo>
                  <a:cubicBezTo>
                    <a:pt x="1012498" y="1046254"/>
                    <a:pt x="1011871" y="1045501"/>
                    <a:pt x="1011411" y="1045585"/>
                  </a:cubicBezTo>
                  <a:cubicBezTo>
                    <a:pt x="1008401" y="1046128"/>
                    <a:pt x="1005391" y="1046714"/>
                    <a:pt x="1002464" y="1047508"/>
                  </a:cubicBezTo>
                  <a:cubicBezTo>
                    <a:pt x="986690" y="1051689"/>
                    <a:pt x="970929" y="1055870"/>
                    <a:pt x="955180" y="1060050"/>
                  </a:cubicBezTo>
                  <a:cubicBezTo>
                    <a:pt x="944394" y="1063019"/>
                    <a:pt x="933608" y="1066154"/>
                    <a:pt x="922822" y="1069206"/>
                  </a:cubicBezTo>
                  <a:cubicBezTo>
                    <a:pt x="921852" y="1069448"/>
                    <a:pt x="920940" y="1069892"/>
                    <a:pt x="920146" y="1070502"/>
                  </a:cubicBezTo>
                  <a:cubicBezTo>
                    <a:pt x="919811" y="1071083"/>
                    <a:pt x="919811" y="1071802"/>
                    <a:pt x="920146" y="1072383"/>
                  </a:cubicBezTo>
                  <a:cubicBezTo>
                    <a:pt x="920932" y="1073023"/>
                    <a:pt x="921843" y="1073491"/>
                    <a:pt x="922822" y="1073763"/>
                  </a:cubicBezTo>
                  <a:lnTo>
                    <a:pt x="983233" y="1095335"/>
                  </a:lnTo>
                  <a:cubicBezTo>
                    <a:pt x="990967" y="1098095"/>
                    <a:pt x="991176" y="1098220"/>
                    <a:pt x="994646" y="1090402"/>
                  </a:cubicBezTo>
                  <a:cubicBezTo>
                    <a:pt x="1000750" y="1076689"/>
                    <a:pt x="1006603" y="1062809"/>
                    <a:pt x="1012498" y="1049013"/>
                  </a:cubicBezTo>
                  <a:cubicBezTo>
                    <a:pt x="1012749" y="1048223"/>
                    <a:pt x="1012916" y="1047412"/>
                    <a:pt x="1012999" y="1046588"/>
                  </a:cubicBezTo>
                  <a:close/>
                  <a:moveTo>
                    <a:pt x="233339" y="1011429"/>
                  </a:moveTo>
                  <a:cubicBezTo>
                    <a:pt x="235388" y="1011429"/>
                    <a:pt x="237520" y="1011052"/>
                    <a:pt x="239945" y="1010760"/>
                  </a:cubicBezTo>
                  <a:lnTo>
                    <a:pt x="272471" y="1006579"/>
                  </a:lnTo>
                  <a:lnTo>
                    <a:pt x="320215" y="1000559"/>
                  </a:lnTo>
                  <a:cubicBezTo>
                    <a:pt x="321227" y="1000471"/>
                    <a:pt x="322232" y="1000316"/>
                    <a:pt x="323225" y="1000099"/>
                  </a:cubicBezTo>
                  <a:cubicBezTo>
                    <a:pt x="323871" y="999802"/>
                    <a:pt x="324475" y="999422"/>
                    <a:pt x="325022" y="998970"/>
                  </a:cubicBezTo>
                  <a:cubicBezTo>
                    <a:pt x="324604" y="998468"/>
                    <a:pt x="324270" y="997758"/>
                    <a:pt x="323726" y="997549"/>
                  </a:cubicBezTo>
                  <a:cubicBezTo>
                    <a:pt x="322547" y="997085"/>
                    <a:pt x="321330" y="996721"/>
                    <a:pt x="320089" y="996462"/>
                  </a:cubicBezTo>
                  <a:lnTo>
                    <a:pt x="275648" y="985383"/>
                  </a:lnTo>
                  <a:cubicBezTo>
                    <a:pt x="262061" y="981996"/>
                    <a:pt x="248515" y="978485"/>
                    <a:pt x="234928" y="975098"/>
                  </a:cubicBezTo>
                  <a:cubicBezTo>
                    <a:pt x="229744" y="973844"/>
                    <a:pt x="224518" y="972715"/>
                    <a:pt x="219292" y="971587"/>
                  </a:cubicBezTo>
                  <a:cubicBezTo>
                    <a:pt x="217745" y="971252"/>
                    <a:pt x="216742" y="972172"/>
                    <a:pt x="217118" y="973719"/>
                  </a:cubicBezTo>
                  <a:cubicBezTo>
                    <a:pt x="218289" y="978903"/>
                    <a:pt x="219501" y="984129"/>
                    <a:pt x="220881" y="989271"/>
                  </a:cubicBezTo>
                  <a:cubicBezTo>
                    <a:pt x="222470" y="995417"/>
                    <a:pt x="224184" y="1001562"/>
                    <a:pt x="225981" y="1007666"/>
                  </a:cubicBezTo>
                  <a:cubicBezTo>
                    <a:pt x="226985" y="1010969"/>
                    <a:pt x="228072" y="1011596"/>
                    <a:pt x="231584" y="1011596"/>
                  </a:cubicBezTo>
                  <a:close/>
                  <a:moveTo>
                    <a:pt x="321134" y="992490"/>
                  </a:moveTo>
                  <a:lnTo>
                    <a:pt x="321845" y="991194"/>
                  </a:lnTo>
                  <a:cubicBezTo>
                    <a:pt x="320173" y="990149"/>
                    <a:pt x="318584" y="989020"/>
                    <a:pt x="316828" y="988058"/>
                  </a:cubicBezTo>
                  <a:cubicBezTo>
                    <a:pt x="307923" y="983167"/>
                    <a:pt x="298935" y="978359"/>
                    <a:pt x="289988" y="973426"/>
                  </a:cubicBezTo>
                  <a:cubicBezTo>
                    <a:pt x="265656" y="960048"/>
                    <a:pt x="241353" y="946628"/>
                    <a:pt x="217077" y="933166"/>
                  </a:cubicBezTo>
                  <a:lnTo>
                    <a:pt x="204534" y="926226"/>
                  </a:lnTo>
                  <a:cubicBezTo>
                    <a:pt x="203406" y="925636"/>
                    <a:pt x="202248" y="925105"/>
                    <a:pt x="201064" y="924637"/>
                  </a:cubicBezTo>
                  <a:cubicBezTo>
                    <a:pt x="200605" y="924637"/>
                    <a:pt x="199727" y="924345"/>
                    <a:pt x="199643" y="924637"/>
                  </a:cubicBezTo>
                  <a:cubicBezTo>
                    <a:pt x="199232" y="925206"/>
                    <a:pt x="199053" y="925908"/>
                    <a:pt x="199141" y="926602"/>
                  </a:cubicBezTo>
                  <a:cubicBezTo>
                    <a:pt x="203740" y="938225"/>
                    <a:pt x="208506" y="949721"/>
                    <a:pt x="212938" y="961427"/>
                  </a:cubicBezTo>
                  <a:cubicBezTo>
                    <a:pt x="213991" y="964872"/>
                    <a:pt x="216909" y="967414"/>
                    <a:pt x="220463" y="967991"/>
                  </a:cubicBezTo>
                  <a:cubicBezTo>
                    <a:pt x="229660" y="970040"/>
                    <a:pt x="238816" y="972172"/>
                    <a:pt x="247972" y="974513"/>
                  </a:cubicBezTo>
                  <a:cubicBezTo>
                    <a:pt x="267789" y="979404"/>
                    <a:pt x="287563" y="984379"/>
                    <a:pt x="307338" y="989313"/>
                  </a:cubicBezTo>
                  <a:cubicBezTo>
                    <a:pt x="311686" y="990525"/>
                    <a:pt x="316368" y="991445"/>
                    <a:pt x="321009" y="992532"/>
                  </a:cubicBezTo>
                  <a:close/>
                  <a:moveTo>
                    <a:pt x="1051755" y="1295925"/>
                  </a:moveTo>
                  <a:cubicBezTo>
                    <a:pt x="1051378" y="1296218"/>
                    <a:pt x="1050709" y="1296553"/>
                    <a:pt x="1050709" y="1296887"/>
                  </a:cubicBezTo>
                  <a:cubicBezTo>
                    <a:pt x="1050668" y="1298154"/>
                    <a:pt x="1050793" y="1299416"/>
                    <a:pt x="1051086" y="1300650"/>
                  </a:cubicBezTo>
                  <a:cubicBezTo>
                    <a:pt x="1055128" y="1317205"/>
                    <a:pt x="1059225" y="1333773"/>
                    <a:pt x="1063377" y="1350358"/>
                  </a:cubicBezTo>
                  <a:cubicBezTo>
                    <a:pt x="1065175" y="1357507"/>
                    <a:pt x="1067098" y="1364615"/>
                    <a:pt x="1068979" y="1371764"/>
                  </a:cubicBezTo>
                  <a:cubicBezTo>
                    <a:pt x="1069314" y="1373018"/>
                    <a:pt x="1069648" y="1374230"/>
                    <a:pt x="1070066" y="1375443"/>
                  </a:cubicBezTo>
                  <a:cubicBezTo>
                    <a:pt x="1070279" y="1376220"/>
                    <a:pt x="1071086" y="1376680"/>
                    <a:pt x="1071864" y="1376467"/>
                  </a:cubicBezTo>
                  <a:cubicBezTo>
                    <a:pt x="1072098" y="1376404"/>
                    <a:pt x="1072315" y="1376279"/>
                    <a:pt x="1072491" y="1376111"/>
                  </a:cubicBezTo>
                  <a:cubicBezTo>
                    <a:pt x="1073164" y="1375371"/>
                    <a:pt x="1073795" y="1374590"/>
                    <a:pt x="1074372" y="1373770"/>
                  </a:cubicBezTo>
                  <a:lnTo>
                    <a:pt x="1102508" y="1333761"/>
                  </a:lnTo>
                  <a:cubicBezTo>
                    <a:pt x="1104097" y="1331449"/>
                    <a:pt x="1105644" y="1329108"/>
                    <a:pt x="1107149" y="1326737"/>
                  </a:cubicBezTo>
                  <a:cubicBezTo>
                    <a:pt x="1108278" y="1325023"/>
                    <a:pt x="1108027" y="1323853"/>
                    <a:pt x="1106438" y="1322891"/>
                  </a:cubicBezTo>
                  <a:cubicBezTo>
                    <a:pt x="1105769" y="1322515"/>
                    <a:pt x="1105059" y="1322222"/>
                    <a:pt x="1104390" y="1321888"/>
                  </a:cubicBezTo>
                  <a:cubicBezTo>
                    <a:pt x="1088754" y="1313861"/>
                    <a:pt x="1073118" y="1305792"/>
                    <a:pt x="1057440" y="1297807"/>
                  </a:cubicBezTo>
                  <a:cubicBezTo>
                    <a:pt x="1056086" y="1297125"/>
                    <a:pt x="1054689" y="1296523"/>
                    <a:pt x="1053260" y="1296009"/>
                  </a:cubicBezTo>
                  <a:cubicBezTo>
                    <a:pt x="1052725" y="1295888"/>
                    <a:pt x="1052169" y="1295875"/>
                    <a:pt x="1051629" y="1295967"/>
                  </a:cubicBezTo>
                  <a:close/>
                  <a:moveTo>
                    <a:pt x="624403" y="1090151"/>
                  </a:moveTo>
                  <a:cubicBezTo>
                    <a:pt x="634729" y="1089775"/>
                    <a:pt x="643509" y="1088228"/>
                    <a:pt x="652288" y="1087267"/>
                  </a:cubicBezTo>
                  <a:cubicBezTo>
                    <a:pt x="663910" y="1086012"/>
                    <a:pt x="675491" y="1084257"/>
                    <a:pt x="687113" y="1083086"/>
                  </a:cubicBezTo>
                  <a:cubicBezTo>
                    <a:pt x="695767" y="1082124"/>
                    <a:pt x="696645" y="1081539"/>
                    <a:pt x="698694" y="1072885"/>
                  </a:cubicBezTo>
                  <a:lnTo>
                    <a:pt x="708978" y="1029071"/>
                  </a:lnTo>
                  <a:cubicBezTo>
                    <a:pt x="709250" y="1027834"/>
                    <a:pt x="709417" y="1026575"/>
                    <a:pt x="709480" y="1025309"/>
                  </a:cubicBezTo>
                  <a:cubicBezTo>
                    <a:pt x="709447" y="1024824"/>
                    <a:pt x="709204" y="1024380"/>
                    <a:pt x="708811" y="1024096"/>
                  </a:cubicBezTo>
                  <a:cubicBezTo>
                    <a:pt x="708360" y="1023891"/>
                    <a:pt x="707841" y="1023891"/>
                    <a:pt x="707390" y="1024096"/>
                  </a:cubicBezTo>
                  <a:cubicBezTo>
                    <a:pt x="706085" y="1024899"/>
                    <a:pt x="704827" y="1025777"/>
                    <a:pt x="703627" y="1026730"/>
                  </a:cubicBezTo>
                  <a:lnTo>
                    <a:pt x="673693" y="1050267"/>
                  </a:lnTo>
                  <a:lnTo>
                    <a:pt x="657514" y="1063019"/>
                  </a:lnTo>
                  <a:cubicBezTo>
                    <a:pt x="651745" y="1067617"/>
                    <a:pt x="645892" y="1072132"/>
                    <a:pt x="640122" y="1076689"/>
                  </a:cubicBezTo>
                  <a:cubicBezTo>
                    <a:pt x="634470" y="1080674"/>
                    <a:pt x="629206" y="1085180"/>
                    <a:pt x="624403" y="1090151"/>
                  </a:cubicBezTo>
                  <a:close/>
                  <a:moveTo>
                    <a:pt x="830470" y="1581593"/>
                  </a:moveTo>
                  <a:lnTo>
                    <a:pt x="830679" y="1582680"/>
                  </a:lnTo>
                  <a:cubicBezTo>
                    <a:pt x="834400" y="1583474"/>
                    <a:pt x="838120" y="1584352"/>
                    <a:pt x="841841" y="1585105"/>
                  </a:cubicBezTo>
                  <a:lnTo>
                    <a:pt x="870270" y="1590791"/>
                  </a:lnTo>
                  <a:lnTo>
                    <a:pt x="899535" y="1596435"/>
                  </a:lnTo>
                  <a:cubicBezTo>
                    <a:pt x="905764" y="1597647"/>
                    <a:pt x="912077" y="1598859"/>
                    <a:pt x="918223" y="1600239"/>
                  </a:cubicBezTo>
                  <a:cubicBezTo>
                    <a:pt x="924368" y="1601619"/>
                    <a:pt x="924201" y="1599779"/>
                    <a:pt x="923992" y="1594846"/>
                  </a:cubicBezTo>
                  <a:cubicBezTo>
                    <a:pt x="923992" y="1593341"/>
                    <a:pt x="923992" y="1591794"/>
                    <a:pt x="923658" y="1590289"/>
                  </a:cubicBezTo>
                  <a:cubicBezTo>
                    <a:pt x="922989" y="1583182"/>
                    <a:pt x="922320" y="1576116"/>
                    <a:pt x="921567" y="1569009"/>
                  </a:cubicBezTo>
                  <a:cubicBezTo>
                    <a:pt x="921317" y="1566501"/>
                    <a:pt x="920982" y="1563950"/>
                    <a:pt x="920564" y="1561442"/>
                  </a:cubicBezTo>
                  <a:cubicBezTo>
                    <a:pt x="920468" y="1559782"/>
                    <a:pt x="919046" y="1558515"/>
                    <a:pt x="917387" y="1558612"/>
                  </a:cubicBezTo>
                  <a:cubicBezTo>
                    <a:pt x="917161" y="1558624"/>
                    <a:pt x="916935" y="1558662"/>
                    <a:pt x="916718" y="1558725"/>
                  </a:cubicBezTo>
                  <a:cubicBezTo>
                    <a:pt x="913708" y="1559226"/>
                    <a:pt x="910698" y="1559895"/>
                    <a:pt x="907771" y="1560690"/>
                  </a:cubicBezTo>
                  <a:cubicBezTo>
                    <a:pt x="897696" y="1563365"/>
                    <a:pt x="887662" y="1566208"/>
                    <a:pt x="877545" y="1569051"/>
                  </a:cubicBezTo>
                  <a:cubicBezTo>
                    <a:pt x="863539" y="1572772"/>
                    <a:pt x="849534" y="1576367"/>
                    <a:pt x="835487" y="1580046"/>
                  </a:cubicBezTo>
                  <a:cubicBezTo>
                    <a:pt x="833731" y="1580339"/>
                    <a:pt x="831975" y="1581008"/>
                    <a:pt x="830470" y="1581593"/>
                  </a:cubicBezTo>
                  <a:close/>
                  <a:moveTo>
                    <a:pt x="677289" y="1020584"/>
                  </a:moveTo>
                  <a:lnTo>
                    <a:pt x="677289" y="1020584"/>
                  </a:lnTo>
                  <a:cubicBezTo>
                    <a:pt x="670432" y="1020835"/>
                    <a:pt x="663534" y="1020919"/>
                    <a:pt x="656720" y="1021295"/>
                  </a:cubicBezTo>
                  <a:cubicBezTo>
                    <a:pt x="642714" y="1022131"/>
                    <a:pt x="628751" y="1023093"/>
                    <a:pt x="614913" y="1024013"/>
                  </a:cubicBezTo>
                  <a:cubicBezTo>
                    <a:pt x="611359" y="1024222"/>
                    <a:pt x="607805" y="1024013"/>
                    <a:pt x="604294" y="1024640"/>
                  </a:cubicBezTo>
                  <a:cubicBezTo>
                    <a:pt x="600782" y="1025267"/>
                    <a:pt x="599110" y="1026688"/>
                    <a:pt x="598650" y="1030660"/>
                  </a:cubicBezTo>
                  <a:cubicBezTo>
                    <a:pt x="598190" y="1034632"/>
                    <a:pt x="597688" y="1037725"/>
                    <a:pt x="597312" y="1041279"/>
                  </a:cubicBezTo>
                  <a:cubicBezTo>
                    <a:pt x="596643" y="1047090"/>
                    <a:pt x="595974" y="1052901"/>
                    <a:pt x="595514" y="1058754"/>
                  </a:cubicBezTo>
                  <a:cubicBezTo>
                    <a:pt x="595180" y="1062559"/>
                    <a:pt x="596517" y="1063562"/>
                    <a:pt x="599904" y="1062266"/>
                  </a:cubicBezTo>
                  <a:cubicBezTo>
                    <a:pt x="603290" y="1060970"/>
                    <a:pt x="605590" y="1060008"/>
                    <a:pt x="608265" y="1058796"/>
                  </a:cubicBezTo>
                  <a:lnTo>
                    <a:pt x="641335" y="1044958"/>
                  </a:lnTo>
                  <a:lnTo>
                    <a:pt x="690583" y="1024054"/>
                  </a:lnTo>
                  <a:cubicBezTo>
                    <a:pt x="692833" y="1022984"/>
                    <a:pt x="695023" y="1021801"/>
                    <a:pt x="697147" y="1020501"/>
                  </a:cubicBezTo>
                  <a:cubicBezTo>
                    <a:pt x="694764" y="1018160"/>
                    <a:pt x="692005" y="1019874"/>
                    <a:pt x="689455" y="1019832"/>
                  </a:cubicBezTo>
                  <a:cubicBezTo>
                    <a:pt x="685399" y="1019790"/>
                    <a:pt x="681469" y="1020334"/>
                    <a:pt x="677289" y="1020584"/>
                  </a:cubicBezTo>
                  <a:close/>
                  <a:moveTo>
                    <a:pt x="927504" y="1552621"/>
                  </a:moveTo>
                  <a:cubicBezTo>
                    <a:pt x="930790" y="1553963"/>
                    <a:pt x="934285" y="1554715"/>
                    <a:pt x="937830" y="1554837"/>
                  </a:cubicBezTo>
                  <a:cubicBezTo>
                    <a:pt x="941426" y="1554837"/>
                    <a:pt x="944979" y="1555296"/>
                    <a:pt x="948533" y="1555631"/>
                  </a:cubicBezTo>
                  <a:cubicBezTo>
                    <a:pt x="957145" y="1556467"/>
                    <a:pt x="965716" y="1557429"/>
                    <a:pt x="974370" y="1558265"/>
                  </a:cubicBezTo>
                  <a:cubicBezTo>
                    <a:pt x="979428" y="1558725"/>
                    <a:pt x="984487" y="1559101"/>
                    <a:pt x="989587" y="1559435"/>
                  </a:cubicBezTo>
                  <a:cubicBezTo>
                    <a:pt x="993392" y="1559686"/>
                    <a:pt x="997238" y="1559812"/>
                    <a:pt x="1001043" y="1559812"/>
                  </a:cubicBezTo>
                  <a:cubicBezTo>
                    <a:pt x="1002506" y="1559812"/>
                    <a:pt x="1003258" y="1558683"/>
                    <a:pt x="1003175" y="1557219"/>
                  </a:cubicBezTo>
                  <a:cubicBezTo>
                    <a:pt x="1003108" y="1556191"/>
                    <a:pt x="1002953" y="1555171"/>
                    <a:pt x="1002715" y="1554168"/>
                  </a:cubicBezTo>
                  <a:cubicBezTo>
                    <a:pt x="999245" y="1541124"/>
                    <a:pt x="995691" y="1528122"/>
                    <a:pt x="992263" y="1515036"/>
                  </a:cubicBezTo>
                  <a:cubicBezTo>
                    <a:pt x="990382" y="1507804"/>
                    <a:pt x="990089" y="1508723"/>
                    <a:pt x="984487" y="1512570"/>
                  </a:cubicBezTo>
                  <a:cubicBezTo>
                    <a:pt x="975248" y="1518882"/>
                    <a:pt x="966176" y="1525530"/>
                    <a:pt x="957062" y="1532010"/>
                  </a:cubicBezTo>
                  <a:lnTo>
                    <a:pt x="931559" y="1550238"/>
                  </a:lnTo>
                  <a:cubicBezTo>
                    <a:pt x="930723" y="1550739"/>
                    <a:pt x="929803" y="1551283"/>
                    <a:pt x="927504" y="1552621"/>
                  </a:cubicBezTo>
                  <a:close/>
                  <a:moveTo>
                    <a:pt x="982480" y="1099683"/>
                  </a:moveTo>
                  <a:cubicBezTo>
                    <a:pt x="978885" y="1098178"/>
                    <a:pt x="976376" y="1096966"/>
                    <a:pt x="973826" y="1096046"/>
                  </a:cubicBezTo>
                  <a:cubicBezTo>
                    <a:pt x="960197" y="1091084"/>
                    <a:pt x="946555" y="1086167"/>
                    <a:pt x="932897" y="1081288"/>
                  </a:cubicBezTo>
                  <a:cubicBezTo>
                    <a:pt x="926668" y="1079072"/>
                    <a:pt x="920355" y="1076815"/>
                    <a:pt x="914209" y="1074683"/>
                  </a:cubicBezTo>
                  <a:cubicBezTo>
                    <a:pt x="911346" y="1073174"/>
                    <a:pt x="907800" y="1074256"/>
                    <a:pt x="906266" y="1077107"/>
                  </a:cubicBezTo>
                  <a:cubicBezTo>
                    <a:pt x="901458" y="1083671"/>
                    <a:pt x="896316" y="1089984"/>
                    <a:pt x="891383" y="1096464"/>
                  </a:cubicBezTo>
                  <a:cubicBezTo>
                    <a:pt x="888164" y="1100645"/>
                    <a:pt x="885070" y="1105076"/>
                    <a:pt x="881934" y="1109424"/>
                  </a:cubicBezTo>
                  <a:cubicBezTo>
                    <a:pt x="881224" y="1110428"/>
                    <a:pt x="880304" y="1111682"/>
                    <a:pt x="881307" y="1112811"/>
                  </a:cubicBezTo>
                  <a:cubicBezTo>
                    <a:pt x="882311" y="1113939"/>
                    <a:pt x="883105" y="1113480"/>
                    <a:pt x="884066" y="1113521"/>
                  </a:cubicBezTo>
                  <a:cubicBezTo>
                    <a:pt x="885091" y="1113551"/>
                    <a:pt x="886115" y="1113450"/>
                    <a:pt x="887118" y="1113229"/>
                  </a:cubicBezTo>
                  <a:lnTo>
                    <a:pt x="930096" y="1107585"/>
                  </a:lnTo>
                  <a:cubicBezTo>
                    <a:pt x="944227" y="1105620"/>
                    <a:pt x="958316" y="1103697"/>
                    <a:pt x="972405" y="1101690"/>
                  </a:cubicBezTo>
                  <a:cubicBezTo>
                    <a:pt x="975373" y="1101105"/>
                    <a:pt x="978300" y="1100436"/>
                    <a:pt x="982480" y="1099683"/>
                  </a:cubicBezTo>
                  <a:close/>
                  <a:moveTo>
                    <a:pt x="1214593" y="887262"/>
                  </a:moveTo>
                  <a:cubicBezTo>
                    <a:pt x="1214133" y="886635"/>
                    <a:pt x="1213924" y="886007"/>
                    <a:pt x="1213590" y="885924"/>
                  </a:cubicBezTo>
                  <a:cubicBezTo>
                    <a:pt x="1212846" y="885778"/>
                    <a:pt x="1212076" y="885778"/>
                    <a:pt x="1211332" y="885924"/>
                  </a:cubicBezTo>
                  <a:lnTo>
                    <a:pt x="1165762" y="890648"/>
                  </a:lnTo>
                  <a:cubicBezTo>
                    <a:pt x="1160704" y="891150"/>
                    <a:pt x="1155645" y="891860"/>
                    <a:pt x="1150586" y="892320"/>
                  </a:cubicBezTo>
                  <a:cubicBezTo>
                    <a:pt x="1148492" y="892358"/>
                    <a:pt x="1146669" y="893771"/>
                    <a:pt x="1146113" y="895790"/>
                  </a:cubicBezTo>
                  <a:cubicBezTo>
                    <a:pt x="1145862" y="896501"/>
                    <a:pt x="1145611" y="897254"/>
                    <a:pt x="1145402" y="897964"/>
                  </a:cubicBezTo>
                  <a:lnTo>
                    <a:pt x="1132860" y="942071"/>
                  </a:lnTo>
                  <a:cubicBezTo>
                    <a:pt x="1132530" y="943041"/>
                    <a:pt x="1132363" y="944057"/>
                    <a:pt x="1132359" y="945081"/>
                  </a:cubicBezTo>
                  <a:cubicBezTo>
                    <a:pt x="1132359" y="945499"/>
                    <a:pt x="1133320" y="946168"/>
                    <a:pt x="1133822" y="946168"/>
                  </a:cubicBezTo>
                  <a:cubicBezTo>
                    <a:pt x="1134579" y="946042"/>
                    <a:pt x="1135289" y="945708"/>
                    <a:pt x="1135870" y="945206"/>
                  </a:cubicBezTo>
                  <a:cubicBezTo>
                    <a:pt x="1143312" y="939897"/>
                    <a:pt x="1150796" y="934587"/>
                    <a:pt x="1158195" y="929194"/>
                  </a:cubicBezTo>
                  <a:cubicBezTo>
                    <a:pt x="1171156" y="919746"/>
                    <a:pt x="1184032" y="910214"/>
                    <a:pt x="1196950" y="900724"/>
                  </a:cubicBezTo>
                  <a:cubicBezTo>
                    <a:pt x="1201675" y="897254"/>
                    <a:pt x="1206482" y="893909"/>
                    <a:pt x="1211207" y="890439"/>
                  </a:cubicBezTo>
                  <a:cubicBezTo>
                    <a:pt x="1212348" y="889436"/>
                    <a:pt x="1213435" y="888378"/>
                    <a:pt x="1214468" y="887262"/>
                  </a:cubicBezTo>
                  <a:close/>
                  <a:moveTo>
                    <a:pt x="845269" y="1049055"/>
                  </a:moveTo>
                  <a:cubicBezTo>
                    <a:pt x="846407" y="1049657"/>
                    <a:pt x="847577" y="1050188"/>
                    <a:pt x="848781" y="1050644"/>
                  </a:cubicBezTo>
                  <a:lnTo>
                    <a:pt x="867093" y="1056079"/>
                  </a:lnTo>
                  <a:cubicBezTo>
                    <a:pt x="879300" y="1059716"/>
                    <a:pt x="891508" y="1063353"/>
                    <a:pt x="903674" y="1067074"/>
                  </a:cubicBezTo>
                  <a:cubicBezTo>
                    <a:pt x="906805" y="1068224"/>
                    <a:pt x="910229" y="1068311"/>
                    <a:pt x="913415" y="1067325"/>
                  </a:cubicBezTo>
                  <a:cubicBezTo>
                    <a:pt x="915547" y="1066614"/>
                    <a:pt x="917888" y="1066447"/>
                    <a:pt x="920104" y="1065861"/>
                  </a:cubicBezTo>
                  <a:lnTo>
                    <a:pt x="995357" y="1045669"/>
                  </a:lnTo>
                  <a:cubicBezTo>
                    <a:pt x="996532" y="1045242"/>
                    <a:pt x="997677" y="1044740"/>
                    <a:pt x="998785" y="1044164"/>
                  </a:cubicBezTo>
                  <a:cubicBezTo>
                    <a:pt x="997811" y="1043808"/>
                    <a:pt x="996803" y="1043557"/>
                    <a:pt x="995775" y="1043411"/>
                  </a:cubicBezTo>
                  <a:cubicBezTo>
                    <a:pt x="946150" y="1045292"/>
                    <a:pt x="896483" y="1045794"/>
                    <a:pt x="846858" y="1047968"/>
                  </a:cubicBezTo>
                  <a:cubicBezTo>
                    <a:pt x="846482" y="1048093"/>
                    <a:pt x="846147" y="1048553"/>
                    <a:pt x="845269" y="1049055"/>
                  </a:cubicBezTo>
                  <a:close/>
                  <a:moveTo>
                    <a:pt x="996778" y="1509769"/>
                  </a:moveTo>
                  <a:cubicBezTo>
                    <a:pt x="996402" y="1510563"/>
                    <a:pt x="995817" y="1511190"/>
                    <a:pt x="995900" y="1511734"/>
                  </a:cubicBezTo>
                  <a:cubicBezTo>
                    <a:pt x="996206" y="1514012"/>
                    <a:pt x="996640" y="1516274"/>
                    <a:pt x="997196" y="1518506"/>
                  </a:cubicBezTo>
                  <a:cubicBezTo>
                    <a:pt x="999997" y="1529083"/>
                    <a:pt x="1002966" y="1539661"/>
                    <a:pt x="1005558" y="1550280"/>
                  </a:cubicBezTo>
                  <a:cubicBezTo>
                    <a:pt x="1008442" y="1561902"/>
                    <a:pt x="1008401" y="1560104"/>
                    <a:pt x="1018100" y="1556969"/>
                  </a:cubicBezTo>
                  <a:cubicBezTo>
                    <a:pt x="1032440" y="1552454"/>
                    <a:pt x="1046612" y="1547478"/>
                    <a:pt x="1060869" y="1542754"/>
                  </a:cubicBezTo>
                  <a:cubicBezTo>
                    <a:pt x="1062583" y="1542211"/>
                    <a:pt x="1065049" y="1542044"/>
                    <a:pt x="1065300" y="1540246"/>
                  </a:cubicBezTo>
                  <a:cubicBezTo>
                    <a:pt x="1065551" y="1538448"/>
                    <a:pt x="1063084" y="1537905"/>
                    <a:pt x="1061663" y="1537194"/>
                  </a:cubicBezTo>
                  <a:cubicBezTo>
                    <a:pt x="1058945" y="1535781"/>
                    <a:pt x="1056153" y="1534510"/>
                    <a:pt x="1053301" y="1533390"/>
                  </a:cubicBezTo>
                  <a:lnTo>
                    <a:pt x="1026545" y="1522060"/>
                  </a:lnTo>
                  <a:lnTo>
                    <a:pt x="1001252" y="1511315"/>
                  </a:lnTo>
                  <a:cubicBezTo>
                    <a:pt x="999956" y="1510855"/>
                    <a:pt x="998451" y="1510437"/>
                    <a:pt x="996778" y="1509894"/>
                  </a:cubicBezTo>
                  <a:close/>
                  <a:moveTo>
                    <a:pt x="1157108" y="888014"/>
                  </a:moveTo>
                  <a:lnTo>
                    <a:pt x="1184283" y="885046"/>
                  </a:lnTo>
                  <a:lnTo>
                    <a:pt x="1195654" y="883750"/>
                  </a:lnTo>
                  <a:cubicBezTo>
                    <a:pt x="1203263" y="882914"/>
                    <a:pt x="1210872" y="882036"/>
                    <a:pt x="1218481" y="881367"/>
                  </a:cubicBezTo>
                  <a:cubicBezTo>
                    <a:pt x="1221337" y="881204"/>
                    <a:pt x="1223874" y="879486"/>
                    <a:pt x="1225087" y="876894"/>
                  </a:cubicBezTo>
                  <a:cubicBezTo>
                    <a:pt x="1226383" y="874427"/>
                    <a:pt x="1227679" y="871960"/>
                    <a:pt x="1229017" y="869494"/>
                  </a:cubicBezTo>
                  <a:cubicBezTo>
                    <a:pt x="1234117" y="860087"/>
                    <a:pt x="1239259" y="850722"/>
                    <a:pt x="1244318" y="841274"/>
                  </a:cubicBezTo>
                  <a:cubicBezTo>
                    <a:pt x="1245530" y="839058"/>
                    <a:pt x="1246617" y="836717"/>
                    <a:pt x="1247621" y="834376"/>
                  </a:cubicBezTo>
                  <a:cubicBezTo>
                    <a:pt x="1247830" y="833832"/>
                    <a:pt x="1247621" y="833038"/>
                    <a:pt x="1247621" y="832369"/>
                  </a:cubicBezTo>
                  <a:cubicBezTo>
                    <a:pt x="1246885" y="832402"/>
                    <a:pt x="1246153" y="832528"/>
                    <a:pt x="1245447" y="832745"/>
                  </a:cubicBezTo>
                  <a:cubicBezTo>
                    <a:pt x="1244326" y="833343"/>
                    <a:pt x="1243239" y="834000"/>
                    <a:pt x="1242186" y="834710"/>
                  </a:cubicBezTo>
                  <a:lnTo>
                    <a:pt x="1210789" y="853649"/>
                  </a:lnTo>
                  <a:lnTo>
                    <a:pt x="1161624" y="883206"/>
                  </a:lnTo>
                  <a:cubicBezTo>
                    <a:pt x="1160118" y="884126"/>
                    <a:pt x="1158572" y="885046"/>
                    <a:pt x="1157108" y="886049"/>
                  </a:cubicBezTo>
                  <a:cubicBezTo>
                    <a:pt x="1156774" y="886375"/>
                    <a:pt x="1156602" y="886839"/>
                    <a:pt x="1156649" y="887304"/>
                  </a:cubicBezTo>
                  <a:cubicBezTo>
                    <a:pt x="1156649" y="887638"/>
                    <a:pt x="1157401" y="887805"/>
                    <a:pt x="1157861" y="887972"/>
                  </a:cubicBezTo>
                  <a:cubicBezTo>
                    <a:pt x="1158321" y="888140"/>
                    <a:pt x="1158070" y="888140"/>
                    <a:pt x="1157108" y="888140"/>
                  </a:cubicBezTo>
                  <a:close/>
                  <a:moveTo>
                    <a:pt x="697691" y="1026605"/>
                  </a:moveTo>
                  <a:cubicBezTo>
                    <a:pt x="696687" y="1026605"/>
                    <a:pt x="696144" y="1026103"/>
                    <a:pt x="695767" y="1026228"/>
                  </a:cubicBezTo>
                  <a:lnTo>
                    <a:pt x="678208" y="1033754"/>
                  </a:lnTo>
                  <a:lnTo>
                    <a:pt x="638701" y="1050476"/>
                  </a:lnTo>
                  <a:cubicBezTo>
                    <a:pt x="628124" y="1054908"/>
                    <a:pt x="617463" y="1059130"/>
                    <a:pt x="607011" y="1063813"/>
                  </a:cubicBezTo>
                  <a:cubicBezTo>
                    <a:pt x="603834" y="1065276"/>
                    <a:pt x="599987" y="1065611"/>
                    <a:pt x="597563" y="1068537"/>
                  </a:cubicBezTo>
                  <a:cubicBezTo>
                    <a:pt x="598022" y="1072718"/>
                    <a:pt x="601743" y="1074599"/>
                    <a:pt x="604126" y="1077484"/>
                  </a:cubicBezTo>
                  <a:cubicBezTo>
                    <a:pt x="607429" y="1081664"/>
                    <a:pt x="611317" y="1085385"/>
                    <a:pt x="615038" y="1089273"/>
                  </a:cubicBezTo>
                  <a:cubicBezTo>
                    <a:pt x="615928" y="1090289"/>
                    <a:pt x="617463" y="1090419"/>
                    <a:pt x="618508" y="1089566"/>
                  </a:cubicBezTo>
                  <a:cubicBezTo>
                    <a:pt x="619762" y="1088688"/>
                    <a:pt x="621016" y="1087852"/>
                    <a:pt x="622229" y="1086890"/>
                  </a:cubicBezTo>
                  <a:lnTo>
                    <a:pt x="656970" y="1059298"/>
                  </a:lnTo>
                  <a:cubicBezTo>
                    <a:pt x="660190" y="1056789"/>
                    <a:pt x="663325" y="1054197"/>
                    <a:pt x="666544" y="1051689"/>
                  </a:cubicBezTo>
                  <a:lnTo>
                    <a:pt x="690667" y="1032834"/>
                  </a:lnTo>
                  <a:cubicBezTo>
                    <a:pt x="693008" y="1030869"/>
                    <a:pt x="695182" y="1028779"/>
                    <a:pt x="697691" y="1026605"/>
                  </a:cubicBezTo>
                  <a:close/>
                  <a:moveTo>
                    <a:pt x="948198" y="963894"/>
                  </a:moveTo>
                  <a:lnTo>
                    <a:pt x="947446" y="962891"/>
                  </a:lnTo>
                  <a:cubicBezTo>
                    <a:pt x="941760" y="964187"/>
                    <a:pt x="936074" y="965357"/>
                    <a:pt x="930430" y="966779"/>
                  </a:cubicBezTo>
                  <a:cubicBezTo>
                    <a:pt x="920564" y="969245"/>
                    <a:pt x="910739" y="971921"/>
                    <a:pt x="900873" y="974346"/>
                  </a:cubicBezTo>
                  <a:cubicBezTo>
                    <a:pt x="886533" y="977858"/>
                    <a:pt x="872151" y="981244"/>
                    <a:pt x="857812" y="984714"/>
                  </a:cubicBezTo>
                  <a:cubicBezTo>
                    <a:pt x="855345" y="985299"/>
                    <a:pt x="852878" y="985968"/>
                    <a:pt x="850454" y="986762"/>
                  </a:cubicBezTo>
                  <a:cubicBezTo>
                    <a:pt x="849952" y="986762"/>
                    <a:pt x="849492" y="987766"/>
                    <a:pt x="849325" y="988393"/>
                  </a:cubicBezTo>
                  <a:cubicBezTo>
                    <a:pt x="849158" y="989020"/>
                    <a:pt x="849701" y="989354"/>
                    <a:pt x="850077" y="989564"/>
                  </a:cubicBezTo>
                  <a:lnTo>
                    <a:pt x="884735" y="1007290"/>
                  </a:lnTo>
                  <a:cubicBezTo>
                    <a:pt x="886090" y="1007938"/>
                    <a:pt x="887683" y="1007808"/>
                    <a:pt x="888916" y="1006955"/>
                  </a:cubicBezTo>
                  <a:cubicBezTo>
                    <a:pt x="890630" y="1005826"/>
                    <a:pt x="892302" y="1004656"/>
                    <a:pt x="893933" y="1003485"/>
                  </a:cubicBezTo>
                  <a:cubicBezTo>
                    <a:pt x="899493" y="999305"/>
                    <a:pt x="905012" y="995124"/>
                    <a:pt x="910656" y="991278"/>
                  </a:cubicBezTo>
                  <a:cubicBezTo>
                    <a:pt x="921191" y="983711"/>
                    <a:pt x="931810" y="976227"/>
                    <a:pt x="942345" y="968660"/>
                  </a:cubicBezTo>
                  <a:cubicBezTo>
                    <a:pt x="944436" y="967071"/>
                    <a:pt x="946275" y="965441"/>
                    <a:pt x="948198" y="963769"/>
                  </a:cubicBezTo>
                  <a:close/>
                  <a:moveTo>
                    <a:pt x="876207" y="1009338"/>
                  </a:moveTo>
                  <a:lnTo>
                    <a:pt x="876708" y="1007833"/>
                  </a:lnTo>
                  <a:cubicBezTo>
                    <a:pt x="875391" y="1006750"/>
                    <a:pt x="873995" y="1005772"/>
                    <a:pt x="872528" y="1004907"/>
                  </a:cubicBezTo>
                  <a:cubicBezTo>
                    <a:pt x="863205" y="1000224"/>
                    <a:pt x="853798" y="995709"/>
                    <a:pt x="844517" y="990943"/>
                  </a:cubicBezTo>
                  <a:cubicBezTo>
                    <a:pt x="841816" y="989476"/>
                    <a:pt x="838656" y="989116"/>
                    <a:pt x="835696" y="989940"/>
                  </a:cubicBezTo>
                  <a:cubicBezTo>
                    <a:pt x="824073" y="992783"/>
                    <a:pt x="812409" y="995500"/>
                    <a:pt x="800745" y="998301"/>
                  </a:cubicBezTo>
                  <a:cubicBezTo>
                    <a:pt x="793303" y="1000099"/>
                    <a:pt x="785903" y="1001980"/>
                    <a:pt x="778462" y="1003694"/>
                  </a:cubicBezTo>
                  <a:cubicBezTo>
                    <a:pt x="766589" y="1006495"/>
                    <a:pt x="754632" y="1009171"/>
                    <a:pt x="742759" y="1012056"/>
                  </a:cubicBezTo>
                  <a:cubicBezTo>
                    <a:pt x="740961" y="1012474"/>
                    <a:pt x="739205" y="1013143"/>
                    <a:pt x="737449" y="1013728"/>
                  </a:cubicBezTo>
                  <a:lnTo>
                    <a:pt x="737449" y="1014481"/>
                  </a:lnTo>
                  <a:close/>
                  <a:moveTo>
                    <a:pt x="966301" y="1399900"/>
                  </a:moveTo>
                  <a:cubicBezTo>
                    <a:pt x="974495" y="1421305"/>
                    <a:pt x="982702" y="1442710"/>
                    <a:pt x="990925" y="1464115"/>
                  </a:cubicBezTo>
                  <a:cubicBezTo>
                    <a:pt x="991176" y="1464742"/>
                    <a:pt x="991929" y="1465202"/>
                    <a:pt x="992472" y="1465746"/>
                  </a:cubicBezTo>
                  <a:cubicBezTo>
                    <a:pt x="995608" y="1464575"/>
                    <a:pt x="998396" y="1462635"/>
                    <a:pt x="1000583" y="1460102"/>
                  </a:cubicBezTo>
                  <a:cubicBezTo>
                    <a:pt x="1006979" y="1454625"/>
                    <a:pt x="1012916" y="1448605"/>
                    <a:pt x="1019647" y="1443379"/>
                  </a:cubicBezTo>
                  <a:cubicBezTo>
                    <a:pt x="1027256" y="1437777"/>
                    <a:pt x="1024580" y="1436899"/>
                    <a:pt x="1019647" y="1433262"/>
                  </a:cubicBezTo>
                  <a:lnTo>
                    <a:pt x="1016511" y="1431046"/>
                  </a:lnTo>
                  <a:cubicBezTo>
                    <a:pt x="1005098" y="1423395"/>
                    <a:pt x="993685" y="1415703"/>
                    <a:pt x="982188" y="1408094"/>
                  </a:cubicBezTo>
                  <a:cubicBezTo>
                    <a:pt x="977480" y="1404319"/>
                    <a:pt x="972083" y="1401497"/>
                    <a:pt x="966301" y="1399774"/>
                  </a:cubicBezTo>
                  <a:close/>
                  <a:moveTo>
                    <a:pt x="1043895" y="1104867"/>
                  </a:moveTo>
                  <a:cubicBezTo>
                    <a:pt x="1044397" y="1104867"/>
                    <a:pt x="1046780" y="1105244"/>
                    <a:pt x="1047699" y="1104240"/>
                  </a:cubicBezTo>
                  <a:cubicBezTo>
                    <a:pt x="1049330" y="1102568"/>
                    <a:pt x="1047365" y="1100603"/>
                    <a:pt x="1046738" y="1098764"/>
                  </a:cubicBezTo>
                  <a:cubicBezTo>
                    <a:pt x="1046738" y="1098554"/>
                    <a:pt x="1046487" y="1098346"/>
                    <a:pt x="1046361" y="1098095"/>
                  </a:cubicBezTo>
                  <a:lnTo>
                    <a:pt x="1021026" y="1052107"/>
                  </a:lnTo>
                  <a:cubicBezTo>
                    <a:pt x="1020399" y="1050978"/>
                    <a:pt x="1019772" y="1049891"/>
                    <a:pt x="1019061" y="1048846"/>
                  </a:cubicBezTo>
                  <a:cubicBezTo>
                    <a:pt x="1018673" y="1048164"/>
                    <a:pt x="1017803" y="1047930"/>
                    <a:pt x="1017122" y="1048319"/>
                  </a:cubicBezTo>
                  <a:cubicBezTo>
                    <a:pt x="1016904" y="1048445"/>
                    <a:pt x="1016720" y="1048629"/>
                    <a:pt x="1016595" y="1048846"/>
                  </a:cubicBezTo>
                  <a:cubicBezTo>
                    <a:pt x="1016093" y="1049724"/>
                    <a:pt x="1015675" y="1050644"/>
                    <a:pt x="1015257" y="1051563"/>
                  </a:cubicBezTo>
                  <a:cubicBezTo>
                    <a:pt x="1012749" y="1057416"/>
                    <a:pt x="1010282" y="1063269"/>
                    <a:pt x="1007815" y="1069122"/>
                  </a:cubicBezTo>
                  <a:cubicBezTo>
                    <a:pt x="1004429" y="1077066"/>
                    <a:pt x="1001043" y="1085051"/>
                    <a:pt x="997740" y="1093036"/>
                  </a:cubicBezTo>
                  <a:cubicBezTo>
                    <a:pt x="995608" y="1098262"/>
                    <a:pt x="996569" y="1099600"/>
                    <a:pt x="1002506" y="1100101"/>
                  </a:cubicBezTo>
                  <a:lnTo>
                    <a:pt x="1011578" y="1101063"/>
                  </a:lnTo>
                  <a:close/>
                  <a:moveTo>
                    <a:pt x="1132108" y="330392"/>
                  </a:moveTo>
                  <a:cubicBezTo>
                    <a:pt x="1132108" y="329347"/>
                    <a:pt x="1132108" y="328761"/>
                    <a:pt x="1132108" y="328427"/>
                  </a:cubicBezTo>
                  <a:cubicBezTo>
                    <a:pt x="1105477" y="291511"/>
                    <a:pt x="1078637" y="254721"/>
                    <a:pt x="1051796" y="217095"/>
                  </a:cubicBezTo>
                  <a:cubicBezTo>
                    <a:pt x="1051658" y="218051"/>
                    <a:pt x="1051658" y="219023"/>
                    <a:pt x="1051796" y="219980"/>
                  </a:cubicBezTo>
                  <a:cubicBezTo>
                    <a:pt x="1054096" y="225665"/>
                    <a:pt x="1056479" y="231267"/>
                    <a:pt x="1058862" y="236702"/>
                  </a:cubicBezTo>
                  <a:cubicBezTo>
                    <a:pt x="1062081" y="244186"/>
                    <a:pt x="1065342" y="251627"/>
                    <a:pt x="1068519" y="259153"/>
                  </a:cubicBezTo>
                  <a:cubicBezTo>
                    <a:pt x="1073369" y="270650"/>
                    <a:pt x="1078177" y="282147"/>
                    <a:pt x="1082859" y="293727"/>
                  </a:cubicBezTo>
                  <a:cubicBezTo>
                    <a:pt x="1083854" y="296338"/>
                    <a:pt x="1085635" y="298574"/>
                    <a:pt x="1087960" y="300124"/>
                  </a:cubicBezTo>
                  <a:cubicBezTo>
                    <a:pt x="1097241" y="306395"/>
                    <a:pt x="1106396" y="312666"/>
                    <a:pt x="1115594" y="319229"/>
                  </a:cubicBezTo>
                  <a:cubicBezTo>
                    <a:pt x="1118311" y="321111"/>
                    <a:pt x="1121196" y="322783"/>
                    <a:pt x="1123955" y="324581"/>
                  </a:cubicBezTo>
                  <a:cubicBezTo>
                    <a:pt x="1126715" y="326378"/>
                    <a:pt x="1129265" y="328427"/>
                    <a:pt x="1132108" y="330392"/>
                  </a:cubicBezTo>
                  <a:close/>
                  <a:moveTo>
                    <a:pt x="1053301" y="1102401"/>
                  </a:moveTo>
                  <a:cubicBezTo>
                    <a:pt x="1053924" y="1101414"/>
                    <a:pt x="1054497" y="1100394"/>
                    <a:pt x="1055016" y="1099349"/>
                  </a:cubicBezTo>
                  <a:cubicBezTo>
                    <a:pt x="1060618" y="1084340"/>
                    <a:pt x="1066262" y="1069331"/>
                    <a:pt x="1071738" y="1054323"/>
                  </a:cubicBezTo>
                  <a:cubicBezTo>
                    <a:pt x="1072951" y="1051104"/>
                    <a:pt x="1072073" y="1049640"/>
                    <a:pt x="1068686" y="1048762"/>
                  </a:cubicBezTo>
                  <a:cubicBezTo>
                    <a:pt x="1067445" y="1048511"/>
                    <a:pt x="1066186" y="1048344"/>
                    <a:pt x="1064924" y="1048261"/>
                  </a:cubicBezTo>
                  <a:cubicBezTo>
                    <a:pt x="1056562" y="1047424"/>
                    <a:pt x="1048201" y="1046630"/>
                    <a:pt x="1039840" y="1045752"/>
                  </a:cubicBezTo>
                  <a:lnTo>
                    <a:pt x="1023911" y="1044038"/>
                  </a:lnTo>
                  <a:cubicBezTo>
                    <a:pt x="1022448" y="1044038"/>
                    <a:pt x="1021695" y="1045083"/>
                    <a:pt x="1022322" y="1046546"/>
                  </a:cubicBezTo>
                  <a:cubicBezTo>
                    <a:pt x="1022615" y="1047257"/>
                    <a:pt x="1022908" y="1047968"/>
                    <a:pt x="1023242" y="1048637"/>
                  </a:cubicBezTo>
                  <a:cubicBezTo>
                    <a:pt x="1031353" y="1063353"/>
                    <a:pt x="1039421" y="1077902"/>
                    <a:pt x="1047574" y="1092743"/>
                  </a:cubicBezTo>
                  <a:cubicBezTo>
                    <a:pt x="1049372" y="1095753"/>
                    <a:pt x="1051169" y="1098764"/>
                    <a:pt x="1053301" y="1102401"/>
                  </a:cubicBezTo>
                  <a:close/>
                  <a:moveTo>
                    <a:pt x="522603" y="1125980"/>
                  </a:moveTo>
                  <a:cubicBezTo>
                    <a:pt x="525404" y="1125186"/>
                    <a:pt x="526783" y="1124935"/>
                    <a:pt x="527828" y="1124517"/>
                  </a:cubicBezTo>
                  <a:cubicBezTo>
                    <a:pt x="534016" y="1122134"/>
                    <a:pt x="540371" y="1119625"/>
                    <a:pt x="546349" y="1117368"/>
                  </a:cubicBezTo>
                  <a:lnTo>
                    <a:pt x="606049" y="1095670"/>
                  </a:lnTo>
                  <a:cubicBezTo>
                    <a:pt x="607488" y="1095160"/>
                    <a:pt x="608884" y="1094545"/>
                    <a:pt x="610230" y="1093830"/>
                  </a:cubicBezTo>
                  <a:cubicBezTo>
                    <a:pt x="611288" y="1093366"/>
                    <a:pt x="611769" y="1092133"/>
                    <a:pt x="611305" y="1091075"/>
                  </a:cubicBezTo>
                  <a:cubicBezTo>
                    <a:pt x="611234" y="1090908"/>
                    <a:pt x="611137" y="1090753"/>
                    <a:pt x="611024" y="1090611"/>
                  </a:cubicBezTo>
                  <a:cubicBezTo>
                    <a:pt x="605452" y="1084340"/>
                    <a:pt x="599875" y="1078123"/>
                    <a:pt x="594302" y="1071965"/>
                  </a:cubicBezTo>
                  <a:cubicBezTo>
                    <a:pt x="593302" y="1071071"/>
                    <a:pt x="591789" y="1071071"/>
                    <a:pt x="590790" y="1071965"/>
                  </a:cubicBezTo>
                  <a:cubicBezTo>
                    <a:pt x="589933" y="1072526"/>
                    <a:pt x="589105" y="1073140"/>
                    <a:pt x="588323" y="1073805"/>
                  </a:cubicBezTo>
                  <a:cubicBezTo>
                    <a:pt x="578415" y="1081414"/>
                    <a:pt x="568465" y="1088939"/>
                    <a:pt x="558598" y="1096631"/>
                  </a:cubicBezTo>
                  <a:cubicBezTo>
                    <a:pt x="547311" y="1105411"/>
                    <a:pt x="536148" y="1114274"/>
                    <a:pt x="524944" y="1123095"/>
                  </a:cubicBezTo>
                  <a:cubicBezTo>
                    <a:pt x="524074" y="1123982"/>
                    <a:pt x="523292" y="1124947"/>
                    <a:pt x="522603" y="1125980"/>
                  </a:cubicBezTo>
                  <a:close/>
                  <a:moveTo>
                    <a:pt x="65526" y="944537"/>
                  </a:moveTo>
                  <a:cubicBezTo>
                    <a:pt x="66956" y="944215"/>
                    <a:pt x="68355" y="943768"/>
                    <a:pt x="69707" y="943199"/>
                  </a:cubicBezTo>
                  <a:cubicBezTo>
                    <a:pt x="73887" y="940984"/>
                    <a:pt x="78068" y="938559"/>
                    <a:pt x="82500" y="936427"/>
                  </a:cubicBezTo>
                  <a:cubicBezTo>
                    <a:pt x="96589" y="929361"/>
                    <a:pt x="110719" y="922380"/>
                    <a:pt x="124808" y="915523"/>
                  </a:cubicBezTo>
                  <a:cubicBezTo>
                    <a:pt x="125504" y="915197"/>
                    <a:pt x="126151" y="914775"/>
                    <a:pt x="126731" y="914269"/>
                  </a:cubicBezTo>
                  <a:cubicBezTo>
                    <a:pt x="127602" y="913705"/>
                    <a:pt x="127849" y="912538"/>
                    <a:pt x="127283" y="911664"/>
                  </a:cubicBezTo>
                  <a:cubicBezTo>
                    <a:pt x="127267" y="911644"/>
                    <a:pt x="127250" y="911619"/>
                    <a:pt x="127233" y="911593"/>
                  </a:cubicBezTo>
                  <a:cubicBezTo>
                    <a:pt x="126146" y="910172"/>
                    <a:pt x="124976" y="908834"/>
                    <a:pt x="123847" y="907413"/>
                  </a:cubicBezTo>
                  <a:cubicBezTo>
                    <a:pt x="118579" y="901183"/>
                    <a:pt x="113353" y="894871"/>
                    <a:pt x="108086" y="888809"/>
                  </a:cubicBezTo>
                  <a:cubicBezTo>
                    <a:pt x="104741" y="884921"/>
                    <a:pt x="103905" y="885004"/>
                    <a:pt x="100518" y="889143"/>
                  </a:cubicBezTo>
                  <a:cubicBezTo>
                    <a:pt x="100059" y="889728"/>
                    <a:pt x="99515" y="890314"/>
                    <a:pt x="99097" y="890941"/>
                  </a:cubicBezTo>
                  <a:cubicBezTo>
                    <a:pt x="95334" y="896681"/>
                    <a:pt x="91558" y="902408"/>
                    <a:pt x="87767" y="908123"/>
                  </a:cubicBezTo>
                  <a:cubicBezTo>
                    <a:pt x="81998" y="916736"/>
                    <a:pt x="76103" y="925348"/>
                    <a:pt x="70334" y="934002"/>
                  </a:cubicBezTo>
                  <a:cubicBezTo>
                    <a:pt x="68369" y="936970"/>
                    <a:pt x="66613" y="940022"/>
                    <a:pt x="64815" y="943074"/>
                  </a:cubicBezTo>
                  <a:cubicBezTo>
                    <a:pt x="64690" y="943409"/>
                    <a:pt x="65191" y="943994"/>
                    <a:pt x="65526" y="944537"/>
                  </a:cubicBezTo>
                  <a:close/>
                  <a:moveTo>
                    <a:pt x="1131815" y="1375944"/>
                  </a:moveTo>
                  <a:cubicBezTo>
                    <a:pt x="1131773" y="1376726"/>
                    <a:pt x="1131773" y="1377504"/>
                    <a:pt x="1131815" y="1378285"/>
                  </a:cubicBezTo>
                  <a:cubicBezTo>
                    <a:pt x="1132873" y="1385865"/>
                    <a:pt x="1133947" y="1393432"/>
                    <a:pt x="1135034" y="1400987"/>
                  </a:cubicBezTo>
                  <a:cubicBezTo>
                    <a:pt x="1135369" y="1403495"/>
                    <a:pt x="1135578" y="1406045"/>
                    <a:pt x="1135996" y="1408554"/>
                  </a:cubicBezTo>
                  <a:cubicBezTo>
                    <a:pt x="1136263" y="1409223"/>
                    <a:pt x="1136732" y="1409791"/>
                    <a:pt x="1137334" y="1410184"/>
                  </a:cubicBezTo>
                  <a:cubicBezTo>
                    <a:pt x="1137844" y="1410218"/>
                    <a:pt x="1138341" y="1410034"/>
                    <a:pt x="1138713" y="1409683"/>
                  </a:cubicBezTo>
                  <a:cubicBezTo>
                    <a:pt x="1139650" y="1408846"/>
                    <a:pt x="1140503" y="1407922"/>
                    <a:pt x="1141264" y="1406923"/>
                  </a:cubicBezTo>
                  <a:cubicBezTo>
                    <a:pt x="1145904" y="1400861"/>
                    <a:pt x="1150545" y="1394757"/>
                    <a:pt x="1155102" y="1388654"/>
                  </a:cubicBezTo>
                  <a:cubicBezTo>
                    <a:pt x="1159659" y="1382550"/>
                    <a:pt x="1164466" y="1375902"/>
                    <a:pt x="1169191" y="1369590"/>
                  </a:cubicBezTo>
                  <a:cubicBezTo>
                    <a:pt x="1170629" y="1367997"/>
                    <a:pt x="1170629" y="1365580"/>
                    <a:pt x="1169191" y="1363987"/>
                  </a:cubicBezTo>
                  <a:cubicBezTo>
                    <a:pt x="1164341" y="1357424"/>
                    <a:pt x="1159491" y="1350860"/>
                    <a:pt x="1154600" y="1344380"/>
                  </a:cubicBezTo>
                  <a:cubicBezTo>
                    <a:pt x="1153881" y="1343360"/>
                    <a:pt x="1152476" y="1343113"/>
                    <a:pt x="1151456" y="1343832"/>
                  </a:cubicBezTo>
                  <a:cubicBezTo>
                    <a:pt x="1151159" y="1344037"/>
                    <a:pt x="1150921" y="1344313"/>
                    <a:pt x="1150754" y="1344631"/>
                  </a:cubicBezTo>
                  <a:cubicBezTo>
                    <a:pt x="1147660" y="1349606"/>
                    <a:pt x="1144441" y="1354455"/>
                    <a:pt x="1141514" y="1359556"/>
                  </a:cubicBezTo>
                  <a:cubicBezTo>
                    <a:pt x="1139633" y="1363456"/>
                    <a:pt x="1137003" y="1366952"/>
                    <a:pt x="1133780" y="1369840"/>
                  </a:cubicBezTo>
                  <a:cubicBezTo>
                    <a:pt x="1131949" y="1371291"/>
                    <a:pt x="1131175" y="1373699"/>
                    <a:pt x="1131815" y="1375944"/>
                  </a:cubicBezTo>
                  <a:close/>
                  <a:moveTo>
                    <a:pt x="1035659" y="1568842"/>
                  </a:moveTo>
                  <a:cubicBezTo>
                    <a:pt x="1035324" y="1568507"/>
                    <a:pt x="1034990" y="1567964"/>
                    <a:pt x="1034614" y="1567964"/>
                  </a:cubicBezTo>
                  <a:cubicBezTo>
                    <a:pt x="1030433" y="1567755"/>
                    <a:pt x="1026503" y="1567588"/>
                    <a:pt x="1022406" y="1567504"/>
                  </a:cubicBezTo>
                  <a:lnTo>
                    <a:pt x="1002548" y="1567002"/>
                  </a:lnTo>
                  <a:cubicBezTo>
                    <a:pt x="991887" y="1566668"/>
                    <a:pt x="981184" y="1566334"/>
                    <a:pt x="970482" y="1565915"/>
                  </a:cubicBezTo>
                  <a:cubicBezTo>
                    <a:pt x="967396" y="1565828"/>
                    <a:pt x="964432" y="1567132"/>
                    <a:pt x="962413" y="1569469"/>
                  </a:cubicBezTo>
                  <a:cubicBezTo>
                    <a:pt x="953801" y="1578499"/>
                    <a:pt x="945063" y="1587404"/>
                    <a:pt x="936325" y="1596351"/>
                  </a:cubicBezTo>
                  <a:cubicBezTo>
                    <a:pt x="935656" y="1597062"/>
                    <a:pt x="934737" y="1597898"/>
                    <a:pt x="935698" y="1598818"/>
                  </a:cubicBezTo>
                  <a:cubicBezTo>
                    <a:pt x="936660" y="1599737"/>
                    <a:pt x="937161" y="1599068"/>
                    <a:pt x="937830" y="1598818"/>
                  </a:cubicBezTo>
                  <a:cubicBezTo>
                    <a:pt x="939544" y="1598316"/>
                    <a:pt x="941175" y="1597605"/>
                    <a:pt x="942889" y="1597145"/>
                  </a:cubicBezTo>
                  <a:lnTo>
                    <a:pt x="991302" y="1583265"/>
                  </a:lnTo>
                  <a:lnTo>
                    <a:pt x="1029388" y="1572186"/>
                  </a:lnTo>
                  <a:cubicBezTo>
                    <a:pt x="1031328" y="1571584"/>
                    <a:pt x="1033226" y="1570861"/>
                    <a:pt x="1035074" y="1570012"/>
                  </a:cubicBezTo>
                  <a:cubicBezTo>
                    <a:pt x="1035199" y="1569929"/>
                    <a:pt x="1035283" y="1569260"/>
                    <a:pt x="1035492" y="1568842"/>
                  </a:cubicBezTo>
                  <a:close/>
                  <a:moveTo>
                    <a:pt x="763913" y="1104784"/>
                  </a:moveTo>
                  <a:cubicBezTo>
                    <a:pt x="768094" y="1104784"/>
                    <a:pt x="769264" y="1104240"/>
                    <a:pt x="770351" y="1101230"/>
                  </a:cubicBezTo>
                  <a:cubicBezTo>
                    <a:pt x="772692" y="1094792"/>
                    <a:pt x="774866" y="1088270"/>
                    <a:pt x="777040" y="1081748"/>
                  </a:cubicBezTo>
                  <a:cubicBezTo>
                    <a:pt x="778462" y="1077567"/>
                    <a:pt x="779800" y="1073387"/>
                    <a:pt x="781221" y="1069206"/>
                  </a:cubicBezTo>
                  <a:cubicBezTo>
                    <a:pt x="781806" y="1067241"/>
                    <a:pt x="782266" y="1065276"/>
                    <a:pt x="782684" y="1063269"/>
                  </a:cubicBezTo>
                  <a:cubicBezTo>
                    <a:pt x="782822" y="1062425"/>
                    <a:pt x="782250" y="1061631"/>
                    <a:pt x="781409" y="1061493"/>
                  </a:cubicBezTo>
                  <a:cubicBezTo>
                    <a:pt x="781208" y="1061459"/>
                    <a:pt x="781000" y="1061467"/>
                    <a:pt x="780803" y="1061513"/>
                  </a:cubicBezTo>
                  <a:cubicBezTo>
                    <a:pt x="779883" y="1061848"/>
                    <a:pt x="778922" y="1062224"/>
                    <a:pt x="778002" y="1062642"/>
                  </a:cubicBezTo>
                  <a:lnTo>
                    <a:pt x="736195" y="1083337"/>
                  </a:lnTo>
                  <a:cubicBezTo>
                    <a:pt x="731178" y="1085803"/>
                    <a:pt x="726161" y="1088312"/>
                    <a:pt x="721186" y="1090904"/>
                  </a:cubicBezTo>
                  <a:cubicBezTo>
                    <a:pt x="720108" y="1091535"/>
                    <a:pt x="719112" y="1092292"/>
                    <a:pt x="718218" y="1093161"/>
                  </a:cubicBezTo>
                  <a:cubicBezTo>
                    <a:pt x="718009" y="1093161"/>
                    <a:pt x="718218" y="1094290"/>
                    <a:pt x="718427" y="1094416"/>
                  </a:cubicBezTo>
                  <a:cubicBezTo>
                    <a:pt x="719313" y="1094926"/>
                    <a:pt x="720271" y="1095289"/>
                    <a:pt x="721270" y="1095503"/>
                  </a:cubicBezTo>
                  <a:lnTo>
                    <a:pt x="756722" y="1103404"/>
                  </a:lnTo>
                  <a:close/>
                  <a:moveTo>
                    <a:pt x="1027005" y="1413111"/>
                  </a:moveTo>
                  <a:lnTo>
                    <a:pt x="1026796" y="1413111"/>
                  </a:lnTo>
                  <a:cubicBezTo>
                    <a:pt x="1026796" y="1407258"/>
                    <a:pt x="1026796" y="1401405"/>
                    <a:pt x="1026796" y="1395552"/>
                  </a:cubicBezTo>
                  <a:cubicBezTo>
                    <a:pt x="1026796" y="1391622"/>
                    <a:pt x="1025667" y="1390744"/>
                    <a:pt x="1021737" y="1390493"/>
                  </a:cubicBezTo>
                  <a:cubicBezTo>
                    <a:pt x="1020219" y="1390409"/>
                    <a:pt x="1018698" y="1390409"/>
                    <a:pt x="1017180" y="1390493"/>
                  </a:cubicBezTo>
                  <a:cubicBezTo>
                    <a:pt x="1013376" y="1390744"/>
                    <a:pt x="1009571" y="1391078"/>
                    <a:pt x="1005767" y="1391287"/>
                  </a:cubicBezTo>
                  <a:lnTo>
                    <a:pt x="972321" y="1393043"/>
                  </a:lnTo>
                  <a:cubicBezTo>
                    <a:pt x="972091" y="1392956"/>
                    <a:pt x="971840" y="1392956"/>
                    <a:pt x="971610" y="1393043"/>
                  </a:cubicBezTo>
                  <a:cubicBezTo>
                    <a:pt x="971234" y="1393294"/>
                    <a:pt x="970691" y="1393587"/>
                    <a:pt x="970607" y="1393963"/>
                  </a:cubicBezTo>
                  <a:cubicBezTo>
                    <a:pt x="970540" y="1394456"/>
                    <a:pt x="970678" y="1394954"/>
                    <a:pt x="970983" y="1395343"/>
                  </a:cubicBezTo>
                  <a:cubicBezTo>
                    <a:pt x="971874" y="1396254"/>
                    <a:pt x="972840" y="1397094"/>
                    <a:pt x="973868" y="1397851"/>
                  </a:cubicBezTo>
                  <a:cubicBezTo>
                    <a:pt x="985616" y="1405836"/>
                    <a:pt x="997447" y="1413780"/>
                    <a:pt x="1009237" y="1421723"/>
                  </a:cubicBezTo>
                  <a:cubicBezTo>
                    <a:pt x="1014295" y="1425151"/>
                    <a:pt x="1019396" y="1428496"/>
                    <a:pt x="1024496" y="1431840"/>
                  </a:cubicBezTo>
                  <a:cubicBezTo>
                    <a:pt x="1025220" y="1432380"/>
                    <a:pt x="1026240" y="1432229"/>
                    <a:pt x="1026779" y="1431506"/>
                  </a:cubicBezTo>
                  <a:cubicBezTo>
                    <a:pt x="1027030" y="1431171"/>
                    <a:pt x="1027139" y="1430749"/>
                    <a:pt x="1027088" y="1430335"/>
                  </a:cubicBezTo>
                  <a:cubicBezTo>
                    <a:pt x="1026879" y="1424859"/>
                    <a:pt x="1026879" y="1419005"/>
                    <a:pt x="1026879" y="1413152"/>
                  </a:cubicBezTo>
                  <a:close/>
                  <a:moveTo>
                    <a:pt x="1112082" y="1328368"/>
                  </a:moveTo>
                  <a:cubicBezTo>
                    <a:pt x="1109419" y="1330533"/>
                    <a:pt x="1107182" y="1333167"/>
                    <a:pt x="1105477" y="1336144"/>
                  </a:cubicBezTo>
                  <a:cubicBezTo>
                    <a:pt x="1096739" y="1348686"/>
                    <a:pt x="1088001" y="1361228"/>
                    <a:pt x="1079347" y="1373770"/>
                  </a:cubicBezTo>
                  <a:cubicBezTo>
                    <a:pt x="1078135" y="1375526"/>
                    <a:pt x="1076128" y="1377115"/>
                    <a:pt x="1077048" y="1379707"/>
                  </a:cubicBezTo>
                  <a:lnTo>
                    <a:pt x="1082775" y="1378285"/>
                  </a:lnTo>
                  <a:lnTo>
                    <a:pt x="1084991" y="1377700"/>
                  </a:lnTo>
                  <a:cubicBezTo>
                    <a:pt x="1098788" y="1373979"/>
                    <a:pt x="1112584" y="1370342"/>
                    <a:pt x="1126338" y="1366579"/>
                  </a:cubicBezTo>
                  <a:cubicBezTo>
                    <a:pt x="1133195" y="1364698"/>
                    <a:pt x="1133446" y="1364029"/>
                    <a:pt x="1129934" y="1357884"/>
                  </a:cubicBezTo>
                  <a:cubicBezTo>
                    <a:pt x="1125753" y="1350358"/>
                    <a:pt x="1121322" y="1342833"/>
                    <a:pt x="1116932" y="1335391"/>
                  </a:cubicBezTo>
                  <a:cubicBezTo>
                    <a:pt x="1115343" y="1333008"/>
                    <a:pt x="1113629" y="1330834"/>
                    <a:pt x="1112082" y="1328368"/>
                  </a:cubicBezTo>
                  <a:close/>
                  <a:moveTo>
                    <a:pt x="1040467" y="1435603"/>
                  </a:moveTo>
                  <a:cubicBezTo>
                    <a:pt x="1043728" y="1435227"/>
                    <a:pt x="1047239" y="1434641"/>
                    <a:pt x="1050793" y="1434349"/>
                  </a:cubicBezTo>
                  <a:cubicBezTo>
                    <a:pt x="1066262" y="1433053"/>
                    <a:pt x="1081730" y="1431882"/>
                    <a:pt x="1097199" y="1430670"/>
                  </a:cubicBezTo>
                  <a:cubicBezTo>
                    <a:pt x="1098453" y="1430670"/>
                    <a:pt x="1099749" y="1430670"/>
                    <a:pt x="1101003" y="1430670"/>
                  </a:cubicBezTo>
                  <a:cubicBezTo>
                    <a:pt x="1101668" y="1430419"/>
                    <a:pt x="1102237" y="1429963"/>
                    <a:pt x="1102634" y="1429374"/>
                  </a:cubicBezTo>
                  <a:cubicBezTo>
                    <a:pt x="1102755" y="1428893"/>
                    <a:pt x="1102650" y="1428383"/>
                    <a:pt x="1102341" y="1427994"/>
                  </a:cubicBezTo>
                  <a:cubicBezTo>
                    <a:pt x="1101697" y="1427204"/>
                    <a:pt x="1100999" y="1426464"/>
                    <a:pt x="1100251" y="1425778"/>
                  </a:cubicBezTo>
                  <a:lnTo>
                    <a:pt x="1078553" y="1406505"/>
                  </a:lnTo>
                  <a:cubicBezTo>
                    <a:pt x="1076463" y="1404666"/>
                    <a:pt x="1074372" y="1402868"/>
                    <a:pt x="1072156" y="1401070"/>
                  </a:cubicBezTo>
                  <a:cubicBezTo>
                    <a:pt x="1069188" y="1398604"/>
                    <a:pt x="1067976" y="1398687"/>
                    <a:pt x="1065091" y="1401697"/>
                  </a:cubicBezTo>
                  <a:cubicBezTo>
                    <a:pt x="1064757" y="1402074"/>
                    <a:pt x="1064506" y="1402533"/>
                    <a:pt x="1064171" y="1402910"/>
                  </a:cubicBezTo>
                  <a:cubicBezTo>
                    <a:pt x="1055475" y="1412220"/>
                    <a:pt x="1046792" y="1421526"/>
                    <a:pt x="1038125" y="1430837"/>
                  </a:cubicBezTo>
                  <a:cubicBezTo>
                    <a:pt x="1037431" y="1431564"/>
                    <a:pt x="1036880" y="1432417"/>
                    <a:pt x="1036495" y="1433345"/>
                  </a:cubicBezTo>
                  <a:cubicBezTo>
                    <a:pt x="1036390" y="1434027"/>
                    <a:pt x="1036662" y="1434716"/>
                    <a:pt x="1037206" y="1435143"/>
                  </a:cubicBezTo>
                  <a:cubicBezTo>
                    <a:pt x="1038201" y="1435423"/>
                    <a:pt x="1039225" y="1435578"/>
                    <a:pt x="1040258" y="1435603"/>
                  </a:cubicBezTo>
                  <a:close/>
                  <a:moveTo>
                    <a:pt x="1111539" y="1487611"/>
                  </a:moveTo>
                  <a:cubicBezTo>
                    <a:pt x="1110285" y="1486148"/>
                    <a:pt x="1109908" y="1485437"/>
                    <a:pt x="1109281" y="1485102"/>
                  </a:cubicBezTo>
                  <a:cubicBezTo>
                    <a:pt x="1099958" y="1479417"/>
                    <a:pt x="1090593" y="1473815"/>
                    <a:pt x="1081229" y="1468171"/>
                  </a:cubicBezTo>
                  <a:cubicBezTo>
                    <a:pt x="1079414" y="1467088"/>
                    <a:pt x="1077085" y="1467439"/>
                    <a:pt x="1075668" y="1469007"/>
                  </a:cubicBezTo>
                  <a:cubicBezTo>
                    <a:pt x="1069146" y="1474274"/>
                    <a:pt x="1062457" y="1479375"/>
                    <a:pt x="1056103" y="1484810"/>
                  </a:cubicBezTo>
                  <a:cubicBezTo>
                    <a:pt x="1053331" y="1487469"/>
                    <a:pt x="1049731" y="1489091"/>
                    <a:pt x="1045902" y="1489408"/>
                  </a:cubicBezTo>
                  <a:cubicBezTo>
                    <a:pt x="1037791" y="1489910"/>
                    <a:pt x="1029680" y="1490914"/>
                    <a:pt x="1021570" y="1491123"/>
                  </a:cubicBezTo>
                  <a:cubicBezTo>
                    <a:pt x="1013459" y="1491332"/>
                    <a:pt x="1009028" y="1495972"/>
                    <a:pt x="1003551" y="1499986"/>
                  </a:cubicBezTo>
                  <a:cubicBezTo>
                    <a:pt x="1003551" y="1499986"/>
                    <a:pt x="1003760" y="1501156"/>
                    <a:pt x="1003885" y="1501156"/>
                  </a:cubicBezTo>
                  <a:cubicBezTo>
                    <a:pt x="1006411" y="1501252"/>
                    <a:pt x="1008936" y="1501186"/>
                    <a:pt x="1011453" y="1500947"/>
                  </a:cubicBezTo>
                  <a:cubicBezTo>
                    <a:pt x="1023033" y="1499526"/>
                    <a:pt x="1034655" y="1497895"/>
                    <a:pt x="1046236" y="1496432"/>
                  </a:cubicBezTo>
                  <a:lnTo>
                    <a:pt x="1098495" y="1489785"/>
                  </a:lnTo>
                  <a:cubicBezTo>
                    <a:pt x="1102132" y="1489283"/>
                    <a:pt x="1106104" y="1488447"/>
                    <a:pt x="1111162" y="1487611"/>
                  </a:cubicBezTo>
                  <a:close/>
                  <a:moveTo>
                    <a:pt x="963542" y="1403997"/>
                  </a:moveTo>
                  <a:cubicBezTo>
                    <a:pt x="963220" y="1405180"/>
                    <a:pt x="962969" y="1406380"/>
                    <a:pt x="962789" y="1407592"/>
                  </a:cubicBezTo>
                  <a:cubicBezTo>
                    <a:pt x="962162" y="1414699"/>
                    <a:pt x="961619" y="1421765"/>
                    <a:pt x="961075" y="1428872"/>
                  </a:cubicBezTo>
                  <a:cubicBezTo>
                    <a:pt x="960030" y="1442585"/>
                    <a:pt x="959026" y="1456256"/>
                    <a:pt x="958023" y="1469968"/>
                  </a:cubicBezTo>
                  <a:cubicBezTo>
                    <a:pt x="957919" y="1471473"/>
                    <a:pt x="957919" y="1472978"/>
                    <a:pt x="958023" y="1474483"/>
                  </a:cubicBezTo>
                  <a:cubicBezTo>
                    <a:pt x="958119" y="1475750"/>
                    <a:pt x="959227" y="1476695"/>
                    <a:pt x="960494" y="1476599"/>
                  </a:cubicBezTo>
                  <a:cubicBezTo>
                    <a:pt x="960561" y="1476595"/>
                    <a:pt x="960632" y="1476586"/>
                    <a:pt x="960699" y="1476574"/>
                  </a:cubicBezTo>
                  <a:cubicBezTo>
                    <a:pt x="961460" y="1476561"/>
                    <a:pt x="962216" y="1476465"/>
                    <a:pt x="962956" y="1476281"/>
                  </a:cubicBezTo>
                  <a:cubicBezTo>
                    <a:pt x="970105" y="1474400"/>
                    <a:pt x="977254" y="1472602"/>
                    <a:pt x="984320" y="1470595"/>
                  </a:cubicBezTo>
                  <a:cubicBezTo>
                    <a:pt x="988082" y="1469508"/>
                    <a:pt x="988500" y="1468296"/>
                    <a:pt x="987121" y="1464283"/>
                  </a:cubicBezTo>
                  <a:cubicBezTo>
                    <a:pt x="986452" y="1462359"/>
                    <a:pt x="985574" y="1460520"/>
                    <a:pt x="984863" y="1458597"/>
                  </a:cubicBezTo>
                  <a:cubicBezTo>
                    <a:pt x="981101" y="1448617"/>
                    <a:pt x="977325" y="1438642"/>
                    <a:pt x="973534" y="1428663"/>
                  </a:cubicBezTo>
                  <a:cubicBezTo>
                    <a:pt x="970745" y="1421526"/>
                    <a:pt x="968057" y="1414407"/>
                    <a:pt x="965465" y="1407300"/>
                  </a:cubicBezTo>
                  <a:cubicBezTo>
                    <a:pt x="964796" y="1406095"/>
                    <a:pt x="964027" y="1404950"/>
                    <a:pt x="963165" y="1403871"/>
                  </a:cubicBezTo>
                  <a:close/>
                  <a:moveTo>
                    <a:pt x="524818" y="1116406"/>
                  </a:moveTo>
                  <a:lnTo>
                    <a:pt x="525822" y="1117451"/>
                  </a:lnTo>
                  <a:lnTo>
                    <a:pt x="536566" y="1109090"/>
                  </a:lnTo>
                  <a:cubicBezTo>
                    <a:pt x="553678" y="1095850"/>
                    <a:pt x="570777" y="1082597"/>
                    <a:pt x="587863" y="1069331"/>
                  </a:cubicBezTo>
                  <a:cubicBezTo>
                    <a:pt x="590104" y="1067676"/>
                    <a:pt x="591471" y="1065092"/>
                    <a:pt x="591584" y="1062308"/>
                  </a:cubicBezTo>
                  <a:cubicBezTo>
                    <a:pt x="592170" y="1055702"/>
                    <a:pt x="593173" y="1049180"/>
                    <a:pt x="593967" y="1042617"/>
                  </a:cubicBezTo>
                  <a:cubicBezTo>
                    <a:pt x="594260" y="1040342"/>
                    <a:pt x="594427" y="1038051"/>
                    <a:pt x="594469" y="1035760"/>
                  </a:cubicBezTo>
                  <a:cubicBezTo>
                    <a:pt x="594469" y="1034924"/>
                    <a:pt x="593842" y="1034088"/>
                    <a:pt x="593507" y="1033210"/>
                  </a:cubicBezTo>
                  <a:cubicBezTo>
                    <a:pt x="592667" y="1033666"/>
                    <a:pt x="591868" y="1034197"/>
                    <a:pt x="591124" y="1034799"/>
                  </a:cubicBezTo>
                  <a:cubicBezTo>
                    <a:pt x="590037" y="1035886"/>
                    <a:pt x="589159" y="1037140"/>
                    <a:pt x="588198" y="1038311"/>
                  </a:cubicBezTo>
                  <a:lnTo>
                    <a:pt x="540078" y="1097551"/>
                  </a:lnTo>
                  <a:close/>
                  <a:moveTo>
                    <a:pt x="930138" y="1355710"/>
                  </a:moveTo>
                  <a:cubicBezTo>
                    <a:pt x="931685" y="1355710"/>
                    <a:pt x="933190" y="1355710"/>
                    <a:pt x="934737" y="1355710"/>
                  </a:cubicBezTo>
                  <a:cubicBezTo>
                    <a:pt x="942053" y="1355208"/>
                    <a:pt x="949411" y="1354581"/>
                    <a:pt x="956727" y="1354121"/>
                  </a:cubicBezTo>
                  <a:cubicBezTo>
                    <a:pt x="964043" y="1353661"/>
                    <a:pt x="964545" y="1352490"/>
                    <a:pt x="960908" y="1346512"/>
                  </a:cubicBezTo>
                  <a:cubicBezTo>
                    <a:pt x="953604" y="1334024"/>
                    <a:pt x="946263" y="1321482"/>
                    <a:pt x="938876" y="1308886"/>
                  </a:cubicBezTo>
                  <a:cubicBezTo>
                    <a:pt x="937692" y="1306929"/>
                    <a:pt x="936392" y="1305044"/>
                    <a:pt x="934987" y="1303242"/>
                  </a:cubicBezTo>
                  <a:cubicBezTo>
                    <a:pt x="934381" y="1303083"/>
                    <a:pt x="933737" y="1303208"/>
                    <a:pt x="933232" y="1303576"/>
                  </a:cubicBezTo>
                  <a:cubicBezTo>
                    <a:pt x="932630" y="1304701"/>
                    <a:pt x="932207" y="1305913"/>
                    <a:pt x="931977" y="1307172"/>
                  </a:cubicBezTo>
                  <a:cubicBezTo>
                    <a:pt x="929343" y="1320884"/>
                    <a:pt x="926835" y="1334639"/>
                    <a:pt x="924159" y="1348352"/>
                  </a:cubicBezTo>
                  <a:cubicBezTo>
                    <a:pt x="922863" y="1355793"/>
                    <a:pt x="922822" y="1355793"/>
                    <a:pt x="930138" y="1355710"/>
                  </a:cubicBezTo>
                  <a:close/>
                  <a:moveTo>
                    <a:pt x="758729" y="1108463"/>
                  </a:moveTo>
                  <a:cubicBezTo>
                    <a:pt x="757642" y="1107957"/>
                    <a:pt x="756526" y="1107526"/>
                    <a:pt x="755384" y="1107167"/>
                  </a:cubicBezTo>
                  <a:cubicBezTo>
                    <a:pt x="747441" y="1105285"/>
                    <a:pt x="739498" y="1103404"/>
                    <a:pt x="731512" y="1101690"/>
                  </a:cubicBezTo>
                  <a:cubicBezTo>
                    <a:pt x="725283" y="1100310"/>
                    <a:pt x="718970" y="1099182"/>
                    <a:pt x="712783" y="1097886"/>
                  </a:cubicBezTo>
                  <a:cubicBezTo>
                    <a:pt x="710764" y="1097363"/>
                    <a:pt x="708623" y="1097973"/>
                    <a:pt x="707181" y="1099474"/>
                  </a:cubicBezTo>
                  <a:cubicBezTo>
                    <a:pt x="703753" y="1102944"/>
                    <a:pt x="700283" y="1106331"/>
                    <a:pt x="696896" y="1109801"/>
                  </a:cubicBezTo>
                  <a:cubicBezTo>
                    <a:pt x="695517" y="1111180"/>
                    <a:pt x="695642" y="1112476"/>
                    <a:pt x="697482" y="1113480"/>
                  </a:cubicBezTo>
                  <a:cubicBezTo>
                    <a:pt x="704338" y="1117355"/>
                    <a:pt x="711307" y="1121143"/>
                    <a:pt x="718385" y="1124851"/>
                  </a:cubicBezTo>
                  <a:cubicBezTo>
                    <a:pt x="719560" y="1125286"/>
                    <a:pt x="720835" y="1125390"/>
                    <a:pt x="722064" y="1125144"/>
                  </a:cubicBezTo>
                  <a:lnTo>
                    <a:pt x="746354" y="1122301"/>
                  </a:lnTo>
                  <a:cubicBezTo>
                    <a:pt x="749364" y="1121925"/>
                    <a:pt x="752416" y="1121507"/>
                    <a:pt x="755468" y="1121214"/>
                  </a:cubicBezTo>
                  <a:cubicBezTo>
                    <a:pt x="757011" y="1121197"/>
                    <a:pt x="758399" y="1120282"/>
                    <a:pt x="759022" y="1118873"/>
                  </a:cubicBezTo>
                  <a:cubicBezTo>
                    <a:pt x="759816" y="1117284"/>
                    <a:pt x="760986" y="1115904"/>
                    <a:pt x="761781" y="1114316"/>
                  </a:cubicBezTo>
                  <a:cubicBezTo>
                    <a:pt x="761781" y="1114023"/>
                    <a:pt x="761279" y="1112811"/>
                    <a:pt x="760903" y="1112769"/>
                  </a:cubicBezTo>
                  <a:cubicBezTo>
                    <a:pt x="759891" y="1112681"/>
                    <a:pt x="758871" y="1112781"/>
                    <a:pt x="757893" y="1113062"/>
                  </a:cubicBezTo>
                  <a:lnTo>
                    <a:pt x="740041" y="1117242"/>
                  </a:lnTo>
                  <a:cubicBezTo>
                    <a:pt x="738553" y="1117568"/>
                    <a:pt x="737044" y="1117790"/>
                    <a:pt x="735526" y="1117911"/>
                  </a:cubicBezTo>
                  <a:cubicBezTo>
                    <a:pt x="735192" y="1117911"/>
                    <a:pt x="734648" y="1117368"/>
                    <a:pt x="734564" y="1116991"/>
                  </a:cubicBezTo>
                  <a:cubicBezTo>
                    <a:pt x="734481" y="1116615"/>
                    <a:pt x="734564" y="1115863"/>
                    <a:pt x="735066" y="1115779"/>
                  </a:cubicBezTo>
                  <a:cubicBezTo>
                    <a:pt x="737198" y="1114985"/>
                    <a:pt x="739247" y="1114232"/>
                    <a:pt x="741588" y="1113647"/>
                  </a:cubicBezTo>
                  <a:cubicBezTo>
                    <a:pt x="747403" y="1112376"/>
                    <a:pt x="753106" y="1110645"/>
                    <a:pt x="758645" y="1108463"/>
                  </a:cubicBezTo>
                  <a:close/>
                  <a:moveTo>
                    <a:pt x="902043" y="1241911"/>
                  </a:moveTo>
                  <a:lnTo>
                    <a:pt x="901040" y="1242413"/>
                  </a:lnTo>
                  <a:cubicBezTo>
                    <a:pt x="901960" y="1247429"/>
                    <a:pt x="902671" y="1252446"/>
                    <a:pt x="903758" y="1257379"/>
                  </a:cubicBezTo>
                  <a:cubicBezTo>
                    <a:pt x="906224" y="1268584"/>
                    <a:pt x="907646" y="1279913"/>
                    <a:pt x="910321" y="1291076"/>
                  </a:cubicBezTo>
                  <a:cubicBezTo>
                    <a:pt x="913624" y="1304914"/>
                    <a:pt x="915589" y="1319087"/>
                    <a:pt x="918139" y="1333092"/>
                  </a:cubicBezTo>
                  <a:cubicBezTo>
                    <a:pt x="918515" y="1335099"/>
                    <a:pt x="918934" y="1337273"/>
                    <a:pt x="919477" y="1339070"/>
                  </a:cubicBezTo>
                  <a:cubicBezTo>
                    <a:pt x="919765" y="1340254"/>
                    <a:pt x="920246" y="1341387"/>
                    <a:pt x="920898" y="1342415"/>
                  </a:cubicBezTo>
                  <a:cubicBezTo>
                    <a:pt x="921358" y="1343126"/>
                    <a:pt x="922780" y="1341370"/>
                    <a:pt x="923323" y="1339112"/>
                  </a:cubicBezTo>
                  <a:cubicBezTo>
                    <a:pt x="923574" y="1338109"/>
                    <a:pt x="923700" y="1337105"/>
                    <a:pt x="923867" y="1336102"/>
                  </a:cubicBezTo>
                  <a:cubicBezTo>
                    <a:pt x="925121" y="1329329"/>
                    <a:pt x="926333" y="1322598"/>
                    <a:pt x="927588" y="1315826"/>
                  </a:cubicBezTo>
                  <a:cubicBezTo>
                    <a:pt x="928633" y="1310349"/>
                    <a:pt x="929636" y="1304830"/>
                    <a:pt x="930807" y="1299354"/>
                  </a:cubicBezTo>
                  <a:cubicBezTo>
                    <a:pt x="931242" y="1297619"/>
                    <a:pt x="931003" y="1295779"/>
                    <a:pt x="930138" y="1294212"/>
                  </a:cubicBezTo>
                  <a:cubicBezTo>
                    <a:pt x="929343" y="1292623"/>
                    <a:pt x="928675" y="1290992"/>
                    <a:pt x="927797" y="1289404"/>
                  </a:cubicBezTo>
                  <a:cubicBezTo>
                    <a:pt x="921638" y="1277978"/>
                    <a:pt x="915464" y="1266577"/>
                    <a:pt x="909276" y="1255205"/>
                  </a:cubicBezTo>
                  <a:cubicBezTo>
                    <a:pt x="906809" y="1250774"/>
                    <a:pt x="904385" y="1246342"/>
                    <a:pt x="901960" y="1241911"/>
                  </a:cubicBezTo>
                  <a:close/>
                  <a:moveTo>
                    <a:pt x="137643" y="923634"/>
                  </a:moveTo>
                  <a:cubicBezTo>
                    <a:pt x="134215" y="924637"/>
                    <a:pt x="132501" y="925013"/>
                    <a:pt x="130912" y="925599"/>
                  </a:cubicBezTo>
                  <a:lnTo>
                    <a:pt x="78152" y="945541"/>
                  </a:lnTo>
                  <a:cubicBezTo>
                    <a:pt x="73177" y="947464"/>
                    <a:pt x="68202" y="949429"/>
                    <a:pt x="63268" y="951477"/>
                  </a:cubicBezTo>
                  <a:cubicBezTo>
                    <a:pt x="60342" y="952732"/>
                    <a:pt x="59966" y="953860"/>
                    <a:pt x="61471" y="956870"/>
                  </a:cubicBezTo>
                  <a:cubicBezTo>
                    <a:pt x="64104" y="962055"/>
                    <a:pt x="66822" y="967239"/>
                    <a:pt x="69539" y="972423"/>
                  </a:cubicBezTo>
                  <a:cubicBezTo>
                    <a:pt x="69938" y="973652"/>
                    <a:pt x="71259" y="974325"/>
                    <a:pt x="72488" y="973928"/>
                  </a:cubicBezTo>
                  <a:cubicBezTo>
                    <a:pt x="72788" y="973832"/>
                    <a:pt x="73065" y="973673"/>
                    <a:pt x="73302" y="973468"/>
                  </a:cubicBezTo>
                  <a:cubicBezTo>
                    <a:pt x="76089" y="971599"/>
                    <a:pt x="78765" y="969676"/>
                    <a:pt x="81329" y="967698"/>
                  </a:cubicBezTo>
                  <a:lnTo>
                    <a:pt x="101940" y="951895"/>
                  </a:lnTo>
                  <a:cubicBezTo>
                    <a:pt x="112280" y="944065"/>
                    <a:pt x="122593" y="936230"/>
                    <a:pt x="132877" y="928400"/>
                  </a:cubicBezTo>
                  <a:cubicBezTo>
                    <a:pt x="134563" y="926911"/>
                    <a:pt x="136155" y="925319"/>
                    <a:pt x="137643" y="923634"/>
                  </a:cubicBezTo>
                  <a:close/>
                  <a:moveTo>
                    <a:pt x="154951" y="1068913"/>
                  </a:moveTo>
                  <a:cubicBezTo>
                    <a:pt x="154491" y="1068119"/>
                    <a:pt x="154073" y="1067199"/>
                    <a:pt x="153488" y="1066363"/>
                  </a:cubicBezTo>
                  <a:cubicBezTo>
                    <a:pt x="145322" y="1054352"/>
                    <a:pt x="137128" y="1042353"/>
                    <a:pt x="128905" y="1030367"/>
                  </a:cubicBezTo>
                  <a:cubicBezTo>
                    <a:pt x="125017" y="1024723"/>
                    <a:pt x="121129" y="1019038"/>
                    <a:pt x="117074" y="1013644"/>
                  </a:cubicBezTo>
                  <a:cubicBezTo>
                    <a:pt x="115235" y="1011052"/>
                    <a:pt x="113604" y="1011136"/>
                    <a:pt x="111639" y="1013644"/>
                  </a:cubicBezTo>
                  <a:cubicBezTo>
                    <a:pt x="107249" y="1019581"/>
                    <a:pt x="102943" y="1025601"/>
                    <a:pt x="98679" y="1031621"/>
                  </a:cubicBezTo>
                  <a:cubicBezTo>
                    <a:pt x="97467" y="1033377"/>
                    <a:pt x="97592" y="1034381"/>
                    <a:pt x="99306" y="1035509"/>
                  </a:cubicBezTo>
                  <a:cubicBezTo>
                    <a:pt x="103487" y="1038185"/>
                    <a:pt x="107417" y="1040735"/>
                    <a:pt x="111472" y="1043369"/>
                  </a:cubicBezTo>
                  <a:lnTo>
                    <a:pt x="151983" y="1069457"/>
                  </a:lnTo>
                  <a:cubicBezTo>
                    <a:pt x="152623" y="1069829"/>
                    <a:pt x="153337" y="1070055"/>
                    <a:pt x="154073" y="1070126"/>
                  </a:cubicBezTo>
                  <a:cubicBezTo>
                    <a:pt x="154073" y="1070126"/>
                    <a:pt x="154700" y="1069540"/>
                    <a:pt x="154951" y="1068997"/>
                  </a:cubicBezTo>
                  <a:close/>
                  <a:moveTo>
                    <a:pt x="1201675" y="535623"/>
                  </a:moveTo>
                  <a:lnTo>
                    <a:pt x="1202762" y="534996"/>
                  </a:lnTo>
                  <a:cubicBezTo>
                    <a:pt x="1188297" y="489091"/>
                    <a:pt x="1173802" y="443217"/>
                    <a:pt x="1159282" y="397367"/>
                  </a:cubicBezTo>
                  <a:cubicBezTo>
                    <a:pt x="1157694" y="392308"/>
                    <a:pt x="1155562" y="387459"/>
                    <a:pt x="1153680" y="382483"/>
                  </a:cubicBezTo>
                  <a:cubicBezTo>
                    <a:pt x="1153091" y="384073"/>
                    <a:pt x="1152949" y="385793"/>
                    <a:pt x="1153262" y="387459"/>
                  </a:cubicBezTo>
                  <a:cubicBezTo>
                    <a:pt x="1155311" y="397409"/>
                    <a:pt x="1157443" y="407359"/>
                    <a:pt x="1159450" y="417351"/>
                  </a:cubicBezTo>
                  <a:cubicBezTo>
                    <a:pt x="1162501" y="432568"/>
                    <a:pt x="1165553" y="447828"/>
                    <a:pt x="1168438" y="463087"/>
                  </a:cubicBezTo>
                  <a:cubicBezTo>
                    <a:pt x="1170186" y="470997"/>
                    <a:pt x="1172995" y="478636"/>
                    <a:pt x="1176800" y="485789"/>
                  </a:cubicBezTo>
                  <a:cubicBezTo>
                    <a:pt x="1183530" y="499501"/>
                    <a:pt x="1190345" y="513172"/>
                    <a:pt x="1197118" y="526885"/>
                  </a:cubicBezTo>
                  <a:close/>
                  <a:moveTo>
                    <a:pt x="957940" y="1415076"/>
                  </a:moveTo>
                  <a:cubicBezTo>
                    <a:pt x="957940" y="1413863"/>
                    <a:pt x="957940" y="1412065"/>
                    <a:pt x="957940" y="1410310"/>
                  </a:cubicBezTo>
                  <a:cubicBezTo>
                    <a:pt x="957806" y="1409875"/>
                    <a:pt x="957459" y="1409544"/>
                    <a:pt x="957020" y="1409432"/>
                  </a:cubicBezTo>
                  <a:cubicBezTo>
                    <a:pt x="956535" y="1409452"/>
                    <a:pt x="956092" y="1409720"/>
                    <a:pt x="955849" y="1410142"/>
                  </a:cubicBezTo>
                  <a:cubicBezTo>
                    <a:pt x="954010" y="1414323"/>
                    <a:pt x="952254" y="1418504"/>
                    <a:pt x="950456" y="1422684"/>
                  </a:cubicBezTo>
                  <a:cubicBezTo>
                    <a:pt x="944519" y="1436732"/>
                    <a:pt x="938541" y="1450737"/>
                    <a:pt x="932646" y="1464784"/>
                  </a:cubicBezTo>
                  <a:cubicBezTo>
                    <a:pt x="930096" y="1470888"/>
                    <a:pt x="927671" y="1477034"/>
                    <a:pt x="925288" y="1483179"/>
                  </a:cubicBezTo>
                  <a:cubicBezTo>
                    <a:pt x="924899" y="1483990"/>
                    <a:pt x="925242" y="1484964"/>
                    <a:pt x="926053" y="1485353"/>
                  </a:cubicBezTo>
                  <a:cubicBezTo>
                    <a:pt x="926430" y="1485533"/>
                    <a:pt x="926856" y="1485562"/>
                    <a:pt x="927253" y="1485437"/>
                  </a:cubicBezTo>
                  <a:cubicBezTo>
                    <a:pt x="934653" y="1483555"/>
                    <a:pt x="942011" y="1481674"/>
                    <a:pt x="949369" y="1479667"/>
                  </a:cubicBezTo>
                  <a:cubicBezTo>
                    <a:pt x="952421" y="1478831"/>
                    <a:pt x="953257" y="1477619"/>
                    <a:pt x="953550" y="1474107"/>
                  </a:cubicBezTo>
                  <a:cubicBezTo>
                    <a:pt x="954415" y="1461678"/>
                    <a:pt x="955306" y="1449261"/>
                    <a:pt x="956225" y="1436857"/>
                  </a:cubicBezTo>
                  <a:cubicBezTo>
                    <a:pt x="956685" y="1429792"/>
                    <a:pt x="957396" y="1422726"/>
                    <a:pt x="957940" y="1415076"/>
                  </a:cubicBezTo>
                  <a:close/>
                  <a:moveTo>
                    <a:pt x="805176" y="1120796"/>
                  </a:moveTo>
                  <a:cubicBezTo>
                    <a:pt x="807388" y="1121527"/>
                    <a:pt x="809759" y="1121640"/>
                    <a:pt x="812033" y="1121130"/>
                  </a:cubicBezTo>
                  <a:lnTo>
                    <a:pt x="845478" y="1117828"/>
                  </a:lnTo>
                  <a:cubicBezTo>
                    <a:pt x="852293" y="1117159"/>
                    <a:pt x="859149" y="1116532"/>
                    <a:pt x="865964" y="1115612"/>
                  </a:cubicBezTo>
                  <a:cubicBezTo>
                    <a:pt x="870145" y="1115068"/>
                    <a:pt x="870688" y="1114358"/>
                    <a:pt x="868974" y="1110051"/>
                  </a:cubicBezTo>
                  <a:cubicBezTo>
                    <a:pt x="866424" y="1103697"/>
                    <a:pt x="863706" y="1097509"/>
                    <a:pt x="860905" y="1091071"/>
                  </a:cubicBezTo>
                  <a:cubicBezTo>
                    <a:pt x="860320" y="1089817"/>
                    <a:pt x="860195" y="1087977"/>
                    <a:pt x="857644" y="1087601"/>
                  </a:cubicBezTo>
                  <a:cubicBezTo>
                    <a:pt x="840587" y="1097342"/>
                    <a:pt x="823948" y="1108505"/>
                    <a:pt x="806682" y="1118915"/>
                  </a:cubicBezTo>
                  <a:cubicBezTo>
                    <a:pt x="806092" y="1119466"/>
                    <a:pt x="805586" y="1120098"/>
                    <a:pt x="805176" y="1120796"/>
                  </a:cubicBezTo>
                  <a:close/>
                  <a:moveTo>
                    <a:pt x="1121740" y="1439616"/>
                  </a:moveTo>
                  <a:cubicBezTo>
                    <a:pt x="1121740" y="1438028"/>
                    <a:pt x="1121531" y="1436523"/>
                    <a:pt x="1121280" y="1435018"/>
                  </a:cubicBezTo>
                  <a:cubicBezTo>
                    <a:pt x="1121280" y="1434725"/>
                    <a:pt x="1120402" y="1434265"/>
                    <a:pt x="1120151" y="1434391"/>
                  </a:cubicBezTo>
                  <a:cubicBezTo>
                    <a:pt x="1118738" y="1434926"/>
                    <a:pt x="1117404" y="1435640"/>
                    <a:pt x="1116179" y="1436523"/>
                  </a:cubicBezTo>
                  <a:cubicBezTo>
                    <a:pt x="1110117" y="1441163"/>
                    <a:pt x="1104139" y="1445929"/>
                    <a:pt x="1098202" y="1450695"/>
                  </a:cubicBezTo>
                  <a:cubicBezTo>
                    <a:pt x="1093603" y="1454332"/>
                    <a:pt x="1089046" y="1457970"/>
                    <a:pt x="1084531" y="1461690"/>
                  </a:cubicBezTo>
                  <a:cubicBezTo>
                    <a:pt x="1082734" y="1463195"/>
                    <a:pt x="1082817" y="1464826"/>
                    <a:pt x="1084531" y="1465871"/>
                  </a:cubicBezTo>
                  <a:lnTo>
                    <a:pt x="1112584" y="1482928"/>
                  </a:lnTo>
                  <a:cubicBezTo>
                    <a:pt x="1113014" y="1483204"/>
                    <a:pt x="1113462" y="1483455"/>
                    <a:pt x="1113922" y="1483681"/>
                  </a:cubicBezTo>
                  <a:cubicBezTo>
                    <a:pt x="1114862" y="1484312"/>
                    <a:pt x="1116133" y="1484057"/>
                    <a:pt x="1116765" y="1483117"/>
                  </a:cubicBezTo>
                  <a:cubicBezTo>
                    <a:pt x="1116873" y="1482958"/>
                    <a:pt x="1116957" y="1482778"/>
                    <a:pt x="1117015" y="1482594"/>
                  </a:cubicBezTo>
                  <a:cubicBezTo>
                    <a:pt x="1117383" y="1481649"/>
                    <a:pt x="1117647" y="1480667"/>
                    <a:pt x="1117810" y="1479667"/>
                  </a:cubicBezTo>
                  <a:cubicBezTo>
                    <a:pt x="1118479" y="1472602"/>
                    <a:pt x="1119148" y="1465495"/>
                    <a:pt x="1119775" y="1458430"/>
                  </a:cubicBezTo>
                  <a:lnTo>
                    <a:pt x="1120527" y="1450068"/>
                  </a:lnTo>
                  <a:cubicBezTo>
                    <a:pt x="1121029" y="1446640"/>
                    <a:pt x="1121405" y="1443128"/>
                    <a:pt x="1121740" y="1439616"/>
                  </a:cubicBezTo>
                  <a:close/>
                  <a:moveTo>
                    <a:pt x="972530" y="1701245"/>
                  </a:moveTo>
                  <a:cubicBezTo>
                    <a:pt x="970983" y="1700701"/>
                    <a:pt x="970022" y="1700325"/>
                    <a:pt x="969060" y="1700074"/>
                  </a:cubicBezTo>
                  <a:lnTo>
                    <a:pt x="946150" y="1694096"/>
                  </a:lnTo>
                  <a:cubicBezTo>
                    <a:pt x="940506" y="1692591"/>
                    <a:pt x="934778" y="1691253"/>
                    <a:pt x="929176" y="1689539"/>
                  </a:cubicBezTo>
                  <a:cubicBezTo>
                    <a:pt x="926542" y="1688531"/>
                    <a:pt x="923566" y="1689062"/>
                    <a:pt x="921442" y="1690918"/>
                  </a:cubicBezTo>
                  <a:cubicBezTo>
                    <a:pt x="911450" y="1698862"/>
                    <a:pt x="901333" y="1706596"/>
                    <a:pt x="891299" y="1714456"/>
                  </a:cubicBezTo>
                  <a:cubicBezTo>
                    <a:pt x="890266" y="1715417"/>
                    <a:pt x="889301" y="1716450"/>
                    <a:pt x="888414" y="1717550"/>
                  </a:cubicBezTo>
                  <a:lnTo>
                    <a:pt x="931726" y="1709899"/>
                  </a:lnTo>
                  <a:cubicBezTo>
                    <a:pt x="944269" y="1707683"/>
                    <a:pt x="956811" y="1705509"/>
                    <a:pt x="969353" y="1703252"/>
                  </a:cubicBezTo>
                  <a:cubicBezTo>
                    <a:pt x="970089" y="1703063"/>
                    <a:pt x="970795" y="1702767"/>
                    <a:pt x="971443" y="1702374"/>
                  </a:cubicBezTo>
                  <a:cubicBezTo>
                    <a:pt x="971840" y="1702035"/>
                    <a:pt x="972204" y="1701654"/>
                    <a:pt x="972530" y="1701245"/>
                  </a:cubicBezTo>
                  <a:close/>
                  <a:moveTo>
                    <a:pt x="588407" y="1610105"/>
                  </a:moveTo>
                  <a:lnTo>
                    <a:pt x="589536" y="1609018"/>
                  </a:lnTo>
                  <a:cubicBezTo>
                    <a:pt x="587863" y="1607555"/>
                    <a:pt x="586317" y="1605925"/>
                    <a:pt x="584561" y="1604629"/>
                  </a:cubicBezTo>
                  <a:cubicBezTo>
                    <a:pt x="579895" y="1600272"/>
                    <a:pt x="574698" y="1596518"/>
                    <a:pt x="569092" y="1593466"/>
                  </a:cubicBezTo>
                  <a:cubicBezTo>
                    <a:pt x="564669" y="1591476"/>
                    <a:pt x="560576" y="1588809"/>
                    <a:pt x="556968" y="1585565"/>
                  </a:cubicBezTo>
                  <a:cubicBezTo>
                    <a:pt x="550572" y="1580088"/>
                    <a:pt x="544426" y="1574570"/>
                    <a:pt x="537820" y="1569093"/>
                  </a:cubicBezTo>
                  <a:cubicBezTo>
                    <a:pt x="521516" y="1555158"/>
                    <a:pt x="505182" y="1541345"/>
                    <a:pt x="488822" y="1527662"/>
                  </a:cubicBezTo>
                  <a:cubicBezTo>
                    <a:pt x="488032" y="1527001"/>
                    <a:pt x="487192" y="1526399"/>
                    <a:pt x="486314" y="1525864"/>
                  </a:cubicBezTo>
                  <a:cubicBezTo>
                    <a:pt x="485394" y="1525279"/>
                    <a:pt x="484809" y="1523732"/>
                    <a:pt x="482886" y="1524735"/>
                  </a:cubicBezTo>
                  <a:cubicBezTo>
                    <a:pt x="483714" y="1526299"/>
                    <a:pt x="484667" y="1527796"/>
                    <a:pt x="485729" y="1529209"/>
                  </a:cubicBezTo>
                  <a:cubicBezTo>
                    <a:pt x="498104" y="1543758"/>
                    <a:pt x="510533" y="1558265"/>
                    <a:pt x="523021" y="1572730"/>
                  </a:cubicBezTo>
                  <a:cubicBezTo>
                    <a:pt x="525567" y="1575937"/>
                    <a:pt x="528757" y="1578570"/>
                    <a:pt x="532385" y="1580464"/>
                  </a:cubicBezTo>
                  <a:cubicBezTo>
                    <a:pt x="536273" y="1582387"/>
                    <a:pt x="540036" y="1584645"/>
                    <a:pt x="543924" y="1586443"/>
                  </a:cubicBezTo>
                  <a:cubicBezTo>
                    <a:pt x="549401" y="1589160"/>
                    <a:pt x="555045" y="1591585"/>
                    <a:pt x="560396" y="1594470"/>
                  </a:cubicBezTo>
                  <a:cubicBezTo>
                    <a:pt x="569803" y="1599570"/>
                    <a:pt x="579084" y="1605089"/>
                    <a:pt x="588407" y="1610105"/>
                  </a:cubicBezTo>
                  <a:close/>
                  <a:moveTo>
                    <a:pt x="102065" y="983836"/>
                  </a:moveTo>
                  <a:cubicBezTo>
                    <a:pt x="104147" y="983727"/>
                    <a:pt x="106068" y="982682"/>
                    <a:pt x="107291" y="980993"/>
                  </a:cubicBezTo>
                  <a:cubicBezTo>
                    <a:pt x="120293" y="967698"/>
                    <a:pt x="133421" y="954487"/>
                    <a:pt x="146464" y="941235"/>
                  </a:cubicBezTo>
                  <a:cubicBezTo>
                    <a:pt x="147168" y="940511"/>
                    <a:pt x="147773" y="939696"/>
                    <a:pt x="148262" y="938810"/>
                  </a:cubicBezTo>
                  <a:cubicBezTo>
                    <a:pt x="148371" y="938354"/>
                    <a:pt x="148263" y="937877"/>
                    <a:pt x="147969" y="937514"/>
                  </a:cubicBezTo>
                  <a:cubicBezTo>
                    <a:pt x="147593" y="937179"/>
                    <a:pt x="147089" y="937025"/>
                    <a:pt x="146590" y="937096"/>
                  </a:cubicBezTo>
                  <a:cubicBezTo>
                    <a:pt x="145852" y="937259"/>
                    <a:pt x="145145" y="937539"/>
                    <a:pt x="144499" y="937932"/>
                  </a:cubicBezTo>
                  <a:cubicBezTo>
                    <a:pt x="138646" y="941067"/>
                    <a:pt x="132793" y="944161"/>
                    <a:pt x="127066" y="947464"/>
                  </a:cubicBezTo>
                  <a:cubicBezTo>
                    <a:pt x="119290" y="951895"/>
                    <a:pt x="111639" y="956494"/>
                    <a:pt x="103947" y="960967"/>
                  </a:cubicBezTo>
                  <a:cubicBezTo>
                    <a:pt x="97132" y="964939"/>
                    <a:pt x="90234" y="968827"/>
                    <a:pt x="83545" y="972966"/>
                  </a:cubicBezTo>
                  <a:cubicBezTo>
                    <a:pt x="81663" y="974095"/>
                    <a:pt x="78235" y="974555"/>
                    <a:pt x="78486" y="977147"/>
                  </a:cubicBezTo>
                  <a:cubicBezTo>
                    <a:pt x="78737" y="979739"/>
                    <a:pt x="82207" y="979070"/>
                    <a:pt x="84255" y="979697"/>
                  </a:cubicBezTo>
                  <a:cubicBezTo>
                    <a:pt x="88436" y="980951"/>
                    <a:pt x="92617" y="981955"/>
                    <a:pt x="96798" y="982958"/>
                  </a:cubicBezTo>
                  <a:cubicBezTo>
                    <a:pt x="98554" y="983251"/>
                    <a:pt x="100351" y="983502"/>
                    <a:pt x="102065" y="983836"/>
                  </a:cubicBezTo>
                  <a:close/>
                  <a:moveTo>
                    <a:pt x="833062" y="1575280"/>
                  </a:moveTo>
                  <a:lnTo>
                    <a:pt x="833522" y="1576325"/>
                  </a:lnTo>
                  <a:lnTo>
                    <a:pt x="836406" y="1575698"/>
                  </a:lnTo>
                  <a:cubicBezTo>
                    <a:pt x="845228" y="1573273"/>
                    <a:pt x="854007" y="1570765"/>
                    <a:pt x="862870" y="1568466"/>
                  </a:cubicBezTo>
                  <a:cubicBezTo>
                    <a:pt x="876917" y="1564828"/>
                    <a:pt x="890965" y="1561317"/>
                    <a:pt x="905012" y="1557721"/>
                  </a:cubicBezTo>
                  <a:cubicBezTo>
                    <a:pt x="906968" y="1557153"/>
                    <a:pt x="908896" y="1556484"/>
                    <a:pt x="910781" y="1555714"/>
                  </a:cubicBezTo>
                  <a:cubicBezTo>
                    <a:pt x="911199" y="1555714"/>
                    <a:pt x="911826" y="1554962"/>
                    <a:pt x="911785" y="1554711"/>
                  </a:cubicBezTo>
                  <a:cubicBezTo>
                    <a:pt x="911743" y="1554460"/>
                    <a:pt x="911241" y="1553206"/>
                    <a:pt x="910739" y="1552997"/>
                  </a:cubicBezTo>
                  <a:cubicBezTo>
                    <a:pt x="902671" y="1549945"/>
                    <a:pt x="894518" y="1547060"/>
                    <a:pt x="886449" y="1544009"/>
                  </a:cubicBezTo>
                  <a:cubicBezTo>
                    <a:pt x="883335" y="1542746"/>
                    <a:pt x="879781" y="1543273"/>
                    <a:pt x="877168" y="1545388"/>
                  </a:cubicBezTo>
                  <a:cubicBezTo>
                    <a:pt x="863497" y="1554669"/>
                    <a:pt x="849701" y="1563783"/>
                    <a:pt x="835988" y="1572981"/>
                  </a:cubicBezTo>
                  <a:cubicBezTo>
                    <a:pt x="834943" y="1573650"/>
                    <a:pt x="834023" y="1574528"/>
                    <a:pt x="833062" y="1575280"/>
                  </a:cubicBezTo>
                  <a:close/>
                  <a:moveTo>
                    <a:pt x="234134" y="1078654"/>
                  </a:moveTo>
                  <a:lnTo>
                    <a:pt x="234134" y="1078654"/>
                  </a:lnTo>
                  <a:lnTo>
                    <a:pt x="234134" y="1061054"/>
                  </a:lnTo>
                  <a:cubicBezTo>
                    <a:pt x="234134" y="1059507"/>
                    <a:pt x="234134" y="1058002"/>
                    <a:pt x="234134" y="1056455"/>
                  </a:cubicBezTo>
                  <a:cubicBezTo>
                    <a:pt x="234174" y="1054866"/>
                    <a:pt x="233091" y="1053466"/>
                    <a:pt x="231542" y="1053110"/>
                  </a:cubicBezTo>
                  <a:cubicBezTo>
                    <a:pt x="230569" y="1052809"/>
                    <a:pt x="229577" y="1052571"/>
                    <a:pt x="228573" y="1052400"/>
                  </a:cubicBezTo>
                  <a:cubicBezTo>
                    <a:pt x="220797" y="1051062"/>
                    <a:pt x="212979" y="1049766"/>
                    <a:pt x="205203" y="1048511"/>
                  </a:cubicBezTo>
                  <a:cubicBezTo>
                    <a:pt x="204716" y="1048340"/>
                    <a:pt x="204185" y="1048340"/>
                    <a:pt x="203698" y="1048511"/>
                  </a:cubicBezTo>
                  <a:cubicBezTo>
                    <a:pt x="203155" y="1048888"/>
                    <a:pt x="202444" y="1049557"/>
                    <a:pt x="202486" y="1050058"/>
                  </a:cubicBezTo>
                  <a:cubicBezTo>
                    <a:pt x="202570" y="1051070"/>
                    <a:pt x="202900" y="1052044"/>
                    <a:pt x="203447" y="1052901"/>
                  </a:cubicBezTo>
                  <a:lnTo>
                    <a:pt x="229535" y="1097927"/>
                  </a:lnTo>
                  <a:cubicBezTo>
                    <a:pt x="230153" y="1099035"/>
                    <a:pt x="230852" y="1100097"/>
                    <a:pt x="231625" y="1101105"/>
                  </a:cubicBezTo>
                  <a:cubicBezTo>
                    <a:pt x="231937" y="1101502"/>
                    <a:pt x="232416" y="1101736"/>
                    <a:pt x="232921" y="1101732"/>
                  </a:cubicBezTo>
                  <a:cubicBezTo>
                    <a:pt x="233383" y="1101569"/>
                    <a:pt x="233739" y="1101197"/>
                    <a:pt x="233883" y="1100728"/>
                  </a:cubicBezTo>
                  <a:cubicBezTo>
                    <a:pt x="234100" y="1099738"/>
                    <a:pt x="234212" y="1098730"/>
                    <a:pt x="234217" y="1097718"/>
                  </a:cubicBezTo>
                  <a:cubicBezTo>
                    <a:pt x="234343" y="1091406"/>
                    <a:pt x="234134" y="1085051"/>
                    <a:pt x="234134" y="1078654"/>
                  </a:cubicBezTo>
                  <a:close/>
                  <a:moveTo>
                    <a:pt x="939670" y="1688285"/>
                  </a:moveTo>
                  <a:cubicBezTo>
                    <a:pt x="941300" y="1688828"/>
                    <a:pt x="942931" y="1689497"/>
                    <a:pt x="944603" y="1689915"/>
                  </a:cubicBezTo>
                  <a:cubicBezTo>
                    <a:pt x="956644" y="1693134"/>
                    <a:pt x="968726" y="1696228"/>
                    <a:pt x="980724" y="1699573"/>
                  </a:cubicBezTo>
                  <a:cubicBezTo>
                    <a:pt x="983229" y="1700095"/>
                    <a:pt x="985829" y="1699819"/>
                    <a:pt x="988166" y="1698778"/>
                  </a:cubicBezTo>
                  <a:cubicBezTo>
                    <a:pt x="1003802" y="1693205"/>
                    <a:pt x="1019396" y="1687628"/>
                    <a:pt x="1034948" y="1682055"/>
                  </a:cubicBezTo>
                  <a:cubicBezTo>
                    <a:pt x="1036035" y="1681637"/>
                    <a:pt x="1037498" y="1681554"/>
                    <a:pt x="1037707" y="1679296"/>
                  </a:cubicBezTo>
                  <a:cubicBezTo>
                    <a:pt x="1004972" y="1682223"/>
                    <a:pt x="972363" y="1684522"/>
                    <a:pt x="939670" y="1688285"/>
                  </a:cubicBezTo>
                  <a:close/>
                  <a:moveTo>
                    <a:pt x="1109323" y="1576074"/>
                  </a:moveTo>
                  <a:cubicBezTo>
                    <a:pt x="1109348" y="1575615"/>
                    <a:pt x="1109348" y="1575155"/>
                    <a:pt x="1109323" y="1574695"/>
                  </a:cubicBezTo>
                  <a:cubicBezTo>
                    <a:pt x="1107692" y="1565706"/>
                    <a:pt x="1106146" y="1556676"/>
                    <a:pt x="1104390" y="1547687"/>
                  </a:cubicBezTo>
                  <a:cubicBezTo>
                    <a:pt x="1103888" y="1545137"/>
                    <a:pt x="1102508" y="1544636"/>
                    <a:pt x="1099791" y="1545890"/>
                  </a:cubicBezTo>
                  <a:cubicBezTo>
                    <a:pt x="1090593" y="1550071"/>
                    <a:pt x="1081438" y="1554669"/>
                    <a:pt x="1072282" y="1559101"/>
                  </a:cubicBezTo>
                  <a:cubicBezTo>
                    <a:pt x="1068854" y="1560731"/>
                    <a:pt x="1065467" y="1562487"/>
                    <a:pt x="1062081" y="1564285"/>
                  </a:cubicBezTo>
                  <a:cubicBezTo>
                    <a:pt x="1061437" y="1564611"/>
                    <a:pt x="1060977" y="1565209"/>
                    <a:pt x="1060827" y="1565915"/>
                  </a:cubicBezTo>
                  <a:cubicBezTo>
                    <a:pt x="1060827" y="1566417"/>
                    <a:pt x="1061621" y="1567211"/>
                    <a:pt x="1062206" y="1567379"/>
                  </a:cubicBezTo>
                  <a:cubicBezTo>
                    <a:pt x="1065885" y="1568382"/>
                    <a:pt x="1069606" y="1569302"/>
                    <a:pt x="1073327" y="1570180"/>
                  </a:cubicBezTo>
                  <a:cubicBezTo>
                    <a:pt x="1080978" y="1572019"/>
                    <a:pt x="1088670" y="1573817"/>
                    <a:pt x="1096321" y="1575573"/>
                  </a:cubicBezTo>
                  <a:cubicBezTo>
                    <a:pt x="1099791" y="1576367"/>
                    <a:pt x="1103261" y="1577162"/>
                    <a:pt x="1106773" y="1577621"/>
                  </a:cubicBezTo>
                  <a:cubicBezTo>
                    <a:pt x="1107609" y="1577747"/>
                    <a:pt x="1108654" y="1576534"/>
                    <a:pt x="1109323" y="1576074"/>
                  </a:cubicBezTo>
                  <a:close/>
                  <a:moveTo>
                    <a:pt x="1129307" y="957623"/>
                  </a:moveTo>
                  <a:cubicBezTo>
                    <a:pt x="1129307" y="959212"/>
                    <a:pt x="1129516" y="960257"/>
                    <a:pt x="1129725" y="961218"/>
                  </a:cubicBezTo>
                  <a:cubicBezTo>
                    <a:pt x="1130519" y="964688"/>
                    <a:pt x="1131439" y="968158"/>
                    <a:pt x="1132275" y="971628"/>
                  </a:cubicBezTo>
                  <a:cubicBezTo>
                    <a:pt x="1133655" y="977314"/>
                    <a:pt x="1134993" y="983000"/>
                    <a:pt x="1136456" y="988686"/>
                  </a:cubicBezTo>
                  <a:cubicBezTo>
                    <a:pt x="1136456" y="989229"/>
                    <a:pt x="1137459" y="989731"/>
                    <a:pt x="1138086" y="989940"/>
                  </a:cubicBezTo>
                  <a:cubicBezTo>
                    <a:pt x="1138713" y="990149"/>
                    <a:pt x="1139131" y="989647"/>
                    <a:pt x="1139382" y="989271"/>
                  </a:cubicBezTo>
                  <a:cubicBezTo>
                    <a:pt x="1142476" y="984630"/>
                    <a:pt x="1145570" y="979948"/>
                    <a:pt x="1148622" y="975266"/>
                  </a:cubicBezTo>
                  <a:cubicBezTo>
                    <a:pt x="1154600" y="966068"/>
                    <a:pt x="1160620" y="956912"/>
                    <a:pt x="1166557" y="947715"/>
                  </a:cubicBezTo>
                  <a:cubicBezTo>
                    <a:pt x="1168522" y="944621"/>
                    <a:pt x="1167811" y="943534"/>
                    <a:pt x="1164132" y="942865"/>
                  </a:cubicBezTo>
                  <a:cubicBezTo>
                    <a:pt x="1162100" y="942577"/>
                    <a:pt x="1160031" y="942911"/>
                    <a:pt x="1158195" y="943827"/>
                  </a:cubicBezTo>
                  <a:cubicBezTo>
                    <a:pt x="1154767" y="945415"/>
                    <a:pt x="1151130" y="946669"/>
                    <a:pt x="1147618" y="948007"/>
                  </a:cubicBezTo>
                  <a:cubicBezTo>
                    <a:pt x="1142225" y="950307"/>
                    <a:pt x="1136832" y="952648"/>
                    <a:pt x="1131522" y="955115"/>
                  </a:cubicBezTo>
                  <a:cubicBezTo>
                    <a:pt x="1130519" y="955783"/>
                    <a:pt x="1129892" y="957079"/>
                    <a:pt x="1129307" y="957623"/>
                  </a:cubicBezTo>
                  <a:close/>
                  <a:moveTo>
                    <a:pt x="810152" y="1057416"/>
                  </a:moveTo>
                  <a:lnTo>
                    <a:pt x="810152" y="1057416"/>
                  </a:lnTo>
                  <a:cubicBezTo>
                    <a:pt x="805302" y="1057416"/>
                    <a:pt x="800452" y="1057416"/>
                    <a:pt x="795644" y="1057416"/>
                  </a:cubicBezTo>
                  <a:cubicBezTo>
                    <a:pt x="793341" y="1057258"/>
                    <a:pt x="791347" y="1058997"/>
                    <a:pt x="791188" y="1061300"/>
                  </a:cubicBezTo>
                  <a:cubicBezTo>
                    <a:pt x="791163" y="1061664"/>
                    <a:pt x="791184" y="1062032"/>
                    <a:pt x="791255" y="1062391"/>
                  </a:cubicBezTo>
                  <a:cubicBezTo>
                    <a:pt x="791393" y="1064160"/>
                    <a:pt x="791702" y="1065907"/>
                    <a:pt x="792174" y="1067617"/>
                  </a:cubicBezTo>
                  <a:cubicBezTo>
                    <a:pt x="794767" y="1076648"/>
                    <a:pt x="797400" y="1085636"/>
                    <a:pt x="800076" y="1094666"/>
                  </a:cubicBezTo>
                  <a:cubicBezTo>
                    <a:pt x="800193" y="1095398"/>
                    <a:pt x="800498" y="1096088"/>
                    <a:pt x="800954" y="1096673"/>
                  </a:cubicBezTo>
                  <a:cubicBezTo>
                    <a:pt x="801489" y="1097083"/>
                    <a:pt x="802192" y="1097204"/>
                    <a:pt x="802835" y="1097008"/>
                  </a:cubicBezTo>
                  <a:cubicBezTo>
                    <a:pt x="803630" y="1096389"/>
                    <a:pt x="804294" y="1095620"/>
                    <a:pt x="804800" y="1094750"/>
                  </a:cubicBezTo>
                  <a:cubicBezTo>
                    <a:pt x="810904" y="1085678"/>
                    <a:pt x="817008" y="1076648"/>
                    <a:pt x="823028" y="1067534"/>
                  </a:cubicBezTo>
                  <a:cubicBezTo>
                    <a:pt x="824575" y="1065234"/>
                    <a:pt x="825913" y="1062768"/>
                    <a:pt x="827209" y="1060343"/>
                  </a:cubicBezTo>
                  <a:cubicBezTo>
                    <a:pt x="828170" y="1058629"/>
                    <a:pt x="827209" y="1057375"/>
                    <a:pt x="825328" y="1057333"/>
                  </a:cubicBezTo>
                  <a:cubicBezTo>
                    <a:pt x="820311" y="1057416"/>
                    <a:pt x="815252" y="1057416"/>
                    <a:pt x="810152" y="1057416"/>
                  </a:cubicBezTo>
                  <a:close/>
                  <a:moveTo>
                    <a:pt x="136598" y="1003067"/>
                  </a:moveTo>
                  <a:lnTo>
                    <a:pt x="136598" y="1003276"/>
                  </a:lnTo>
                  <a:cubicBezTo>
                    <a:pt x="143162" y="1002816"/>
                    <a:pt x="149767" y="1002315"/>
                    <a:pt x="156373" y="1001938"/>
                  </a:cubicBezTo>
                  <a:cubicBezTo>
                    <a:pt x="159009" y="1001846"/>
                    <a:pt x="161280" y="1000053"/>
                    <a:pt x="161975" y="997507"/>
                  </a:cubicBezTo>
                  <a:cubicBezTo>
                    <a:pt x="162309" y="996545"/>
                    <a:pt x="162393" y="995542"/>
                    <a:pt x="162686" y="994539"/>
                  </a:cubicBezTo>
                  <a:cubicBezTo>
                    <a:pt x="165110" y="985717"/>
                    <a:pt x="167619" y="976896"/>
                    <a:pt x="169960" y="968033"/>
                  </a:cubicBezTo>
                  <a:cubicBezTo>
                    <a:pt x="170420" y="966193"/>
                    <a:pt x="172636" y="963852"/>
                    <a:pt x="170838" y="962431"/>
                  </a:cubicBezTo>
                  <a:cubicBezTo>
                    <a:pt x="169040" y="961009"/>
                    <a:pt x="167075" y="963810"/>
                    <a:pt x="165319" y="964897"/>
                  </a:cubicBezTo>
                  <a:cubicBezTo>
                    <a:pt x="163694" y="966185"/>
                    <a:pt x="162158" y="967581"/>
                    <a:pt x="160721" y="969078"/>
                  </a:cubicBezTo>
                  <a:cubicBezTo>
                    <a:pt x="152777" y="975851"/>
                    <a:pt x="144834" y="982582"/>
                    <a:pt x="136974" y="989396"/>
                  </a:cubicBezTo>
                  <a:cubicBezTo>
                    <a:pt x="132543" y="993243"/>
                    <a:pt x="128278" y="997256"/>
                    <a:pt x="123972" y="1001228"/>
                  </a:cubicBezTo>
                  <a:cubicBezTo>
                    <a:pt x="123680" y="1001520"/>
                    <a:pt x="123345" y="1002315"/>
                    <a:pt x="123512" y="1002566"/>
                  </a:cubicBezTo>
                  <a:cubicBezTo>
                    <a:pt x="123680" y="1002816"/>
                    <a:pt x="124599" y="1003778"/>
                    <a:pt x="125143" y="1003736"/>
                  </a:cubicBezTo>
                  <a:cubicBezTo>
                    <a:pt x="128989" y="1003778"/>
                    <a:pt x="132793" y="1003569"/>
                    <a:pt x="136598" y="1003360"/>
                  </a:cubicBezTo>
                  <a:close/>
                  <a:moveTo>
                    <a:pt x="1142643" y="946210"/>
                  </a:moveTo>
                  <a:cubicBezTo>
                    <a:pt x="1143772" y="945833"/>
                    <a:pt x="1144984" y="945583"/>
                    <a:pt x="1146113" y="945123"/>
                  </a:cubicBezTo>
                  <a:cubicBezTo>
                    <a:pt x="1163463" y="937681"/>
                    <a:pt x="1180729" y="930156"/>
                    <a:pt x="1198163" y="922839"/>
                  </a:cubicBezTo>
                  <a:cubicBezTo>
                    <a:pt x="1201248" y="921661"/>
                    <a:pt x="1203765" y="919340"/>
                    <a:pt x="1205186" y="916359"/>
                  </a:cubicBezTo>
                  <a:cubicBezTo>
                    <a:pt x="1208866" y="908792"/>
                    <a:pt x="1212754" y="901309"/>
                    <a:pt x="1216516" y="893784"/>
                  </a:cubicBezTo>
                  <a:cubicBezTo>
                    <a:pt x="1216893" y="892947"/>
                    <a:pt x="1217102" y="891986"/>
                    <a:pt x="1217812" y="889603"/>
                  </a:cubicBezTo>
                  <a:cubicBezTo>
                    <a:pt x="1191516" y="908123"/>
                    <a:pt x="1166975" y="926811"/>
                    <a:pt x="1142643" y="946210"/>
                  </a:cubicBezTo>
                  <a:close/>
                  <a:moveTo>
                    <a:pt x="826164" y="1573901"/>
                  </a:moveTo>
                  <a:cubicBezTo>
                    <a:pt x="827305" y="1573508"/>
                    <a:pt x="828421" y="1573048"/>
                    <a:pt x="829508" y="1572521"/>
                  </a:cubicBezTo>
                  <a:cubicBezTo>
                    <a:pt x="835863" y="1568340"/>
                    <a:pt x="842050" y="1564159"/>
                    <a:pt x="848572" y="1559979"/>
                  </a:cubicBezTo>
                  <a:lnTo>
                    <a:pt x="873656" y="1542963"/>
                  </a:lnTo>
                  <a:cubicBezTo>
                    <a:pt x="874100" y="1542708"/>
                    <a:pt x="874522" y="1542416"/>
                    <a:pt x="874911" y="1542085"/>
                  </a:cubicBezTo>
                  <a:cubicBezTo>
                    <a:pt x="875743" y="1541546"/>
                    <a:pt x="875985" y="1540434"/>
                    <a:pt x="875446" y="1539598"/>
                  </a:cubicBezTo>
                  <a:cubicBezTo>
                    <a:pt x="875262" y="1539318"/>
                    <a:pt x="875007" y="1539092"/>
                    <a:pt x="874702" y="1538950"/>
                  </a:cubicBezTo>
                  <a:lnTo>
                    <a:pt x="856516" y="1529334"/>
                  </a:lnTo>
                  <a:cubicBezTo>
                    <a:pt x="855868" y="1528933"/>
                    <a:pt x="855199" y="1528569"/>
                    <a:pt x="854509" y="1528247"/>
                  </a:cubicBezTo>
                  <a:cubicBezTo>
                    <a:pt x="853309" y="1527466"/>
                    <a:pt x="851704" y="1527804"/>
                    <a:pt x="850922" y="1529004"/>
                  </a:cubicBezTo>
                  <a:cubicBezTo>
                    <a:pt x="850838" y="1529138"/>
                    <a:pt x="850763" y="1529276"/>
                    <a:pt x="850704" y="1529418"/>
                  </a:cubicBezTo>
                  <a:cubicBezTo>
                    <a:pt x="850412" y="1529836"/>
                    <a:pt x="850161" y="1530296"/>
                    <a:pt x="849910" y="1530714"/>
                  </a:cubicBezTo>
                  <a:cubicBezTo>
                    <a:pt x="843388" y="1542211"/>
                    <a:pt x="836824" y="1553666"/>
                    <a:pt x="830344" y="1565163"/>
                  </a:cubicBezTo>
                  <a:cubicBezTo>
                    <a:pt x="829132" y="1567462"/>
                    <a:pt x="828045" y="1570096"/>
                    <a:pt x="826164" y="1573901"/>
                  </a:cubicBezTo>
                  <a:close/>
                  <a:moveTo>
                    <a:pt x="898615" y="1070586"/>
                  </a:moveTo>
                  <a:cubicBezTo>
                    <a:pt x="897152" y="1069708"/>
                    <a:pt x="896358" y="1069122"/>
                    <a:pt x="895438" y="1068662"/>
                  </a:cubicBezTo>
                  <a:cubicBezTo>
                    <a:pt x="891663" y="1067153"/>
                    <a:pt x="887758" y="1065991"/>
                    <a:pt x="883774" y="1065192"/>
                  </a:cubicBezTo>
                  <a:cubicBezTo>
                    <a:pt x="871817" y="1061639"/>
                    <a:pt x="859944" y="1057793"/>
                    <a:pt x="848029" y="1054114"/>
                  </a:cubicBezTo>
                  <a:cubicBezTo>
                    <a:pt x="845353" y="1053277"/>
                    <a:pt x="842636" y="1052650"/>
                    <a:pt x="839918" y="1051981"/>
                  </a:cubicBezTo>
                  <a:cubicBezTo>
                    <a:pt x="839433" y="1051948"/>
                    <a:pt x="838957" y="1052132"/>
                    <a:pt x="838622" y="1052483"/>
                  </a:cubicBezTo>
                  <a:cubicBezTo>
                    <a:pt x="838392" y="1052930"/>
                    <a:pt x="838392" y="1053457"/>
                    <a:pt x="838622" y="1053905"/>
                  </a:cubicBezTo>
                  <a:cubicBezTo>
                    <a:pt x="838961" y="1054582"/>
                    <a:pt x="839383" y="1055213"/>
                    <a:pt x="839876" y="1055786"/>
                  </a:cubicBezTo>
                  <a:cubicBezTo>
                    <a:pt x="845729" y="1063144"/>
                    <a:pt x="851666" y="1070502"/>
                    <a:pt x="857477" y="1077944"/>
                  </a:cubicBezTo>
                  <a:cubicBezTo>
                    <a:pt x="858957" y="1080402"/>
                    <a:pt x="861950" y="1081497"/>
                    <a:pt x="864668" y="1080578"/>
                  </a:cubicBezTo>
                  <a:cubicBezTo>
                    <a:pt x="874534" y="1077902"/>
                    <a:pt x="884401" y="1075477"/>
                    <a:pt x="894267" y="1072801"/>
                  </a:cubicBezTo>
                  <a:cubicBezTo>
                    <a:pt x="895793" y="1072224"/>
                    <a:pt x="897252" y="1071480"/>
                    <a:pt x="898615" y="1070586"/>
                  </a:cubicBezTo>
                  <a:close/>
                  <a:moveTo>
                    <a:pt x="924452" y="1560146"/>
                  </a:moveTo>
                  <a:cubicBezTo>
                    <a:pt x="924452" y="1562320"/>
                    <a:pt x="924452" y="1562863"/>
                    <a:pt x="924452" y="1563365"/>
                  </a:cubicBezTo>
                  <a:cubicBezTo>
                    <a:pt x="925539" y="1573733"/>
                    <a:pt x="926639" y="1584102"/>
                    <a:pt x="927755" y="1594470"/>
                  </a:cubicBezTo>
                  <a:cubicBezTo>
                    <a:pt x="927746" y="1595235"/>
                    <a:pt x="927951" y="1595987"/>
                    <a:pt x="928340" y="1596644"/>
                  </a:cubicBezTo>
                  <a:cubicBezTo>
                    <a:pt x="928854" y="1597095"/>
                    <a:pt x="929557" y="1597266"/>
                    <a:pt x="930221" y="1597103"/>
                  </a:cubicBezTo>
                  <a:cubicBezTo>
                    <a:pt x="930945" y="1596836"/>
                    <a:pt x="931584" y="1596372"/>
                    <a:pt x="932061" y="1595766"/>
                  </a:cubicBezTo>
                  <a:cubicBezTo>
                    <a:pt x="939335" y="1588324"/>
                    <a:pt x="946581" y="1580841"/>
                    <a:pt x="953801" y="1573315"/>
                  </a:cubicBezTo>
                  <a:cubicBezTo>
                    <a:pt x="955557" y="1571476"/>
                    <a:pt x="957229" y="1569511"/>
                    <a:pt x="958859" y="1567588"/>
                  </a:cubicBezTo>
                  <a:cubicBezTo>
                    <a:pt x="960490" y="1565665"/>
                    <a:pt x="959654" y="1564745"/>
                    <a:pt x="957605" y="1564327"/>
                  </a:cubicBezTo>
                  <a:cubicBezTo>
                    <a:pt x="949871" y="1562696"/>
                    <a:pt x="942178" y="1561066"/>
                    <a:pt x="934444" y="1559519"/>
                  </a:cubicBezTo>
                  <a:cubicBezTo>
                    <a:pt x="932441" y="1559080"/>
                    <a:pt x="930418" y="1558746"/>
                    <a:pt x="928382" y="1558515"/>
                  </a:cubicBezTo>
                  <a:cubicBezTo>
                    <a:pt x="925623" y="1558223"/>
                    <a:pt x="924494" y="1559101"/>
                    <a:pt x="924452" y="1560146"/>
                  </a:cubicBezTo>
                  <a:close/>
                  <a:moveTo>
                    <a:pt x="1138337" y="1014857"/>
                  </a:moveTo>
                  <a:cubicBezTo>
                    <a:pt x="1137919" y="1014230"/>
                    <a:pt x="1137752" y="1013603"/>
                    <a:pt x="1137417" y="1013519"/>
                  </a:cubicBezTo>
                  <a:cubicBezTo>
                    <a:pt x="1136669" y="1013419"/>
                    <a:pt x="1135908" y="1013419"/>
                    <a:pt x="1135160" y="1013519"/>
                  </a:cubicBezTo>
                  <a:cubicBezTo>
                    <a:pt x="1123746" y="1014439"/>
                    <a:pt x="1112333" y="1015609"/>
                    <a:pt x="1100878" y="1016153"/>
                  </a:cubicBezTo>
                  <a:cubicBezTo>
                    <a:pt x="1097299" y="1016032"/>
                    <a:pt x="1094001" y="1018080"/>
                    <a:pt x="1092517" y="1021337"/>
                  </a:cubicBezTo>
                  <a:cubicBezTo>
                    <a:pt x="1089088" y="1027901"/>
                    <a:pt x="1085535" y="1034381"/>
                    <a:pt x="1082065" y="1040903"/>
                  </a:cubicBezTo>
                  <a:cubicBezTo>
                    <a:pt x="1081337" y="1042257"/>
                    <a:pt x="1080698" y="1043653"/>
                    <a:pt x="1080142" y="1045083"/>
                  </a:cubicBezTo>
                  <a:cubicBezTo>
                    <a:pt x="1080037" y="1045543"/>
                    <a:pt x="1080162" y="1046028"/>
                    <a:pt x="1080476" y="1046379"/>
                  </a:cubicBezTo>
                  <a:cubicBezTo>
                    <a:pt x="1080911" y="1046588"/>
                    <a:pt x="1081421" y="1046588"/>
                    <a:pt x="1081856" y="1046379"/>
                  </a:cubicBezTo>
                  <a:cubicBezTo>
                    <a:pt x="1086789" y="1043745"/>
                    <a:pt x="1091764" y="1041153"/>
                    <a:pt x="1096655" y="1038394"/>
                  </a:cubicBezTo>
                  <a:cubicBezTo>
                    <a:pt x="1102216" y="1035300"/>
                    <a:pt x="1107651" y="1031956"/>
                    <a:pt x="1113378" y="1028862"/>
                  </a:cubicBezTo>
                  <a:cubicBezTo>
                    <a:pt x="1120736" y="1024681"/>
                    <a:pt x="1128178" y="1020877"/>
                    <a:pt x="1135578" y="1016822"/>
                  </a:cubicBezTo>
                  <a:cubicBezTo>
                    <a:pt x="1136535" y="1016220"/>
                    <a:pt x="1137455" y="1015563"/>
                    <a:pt x="1138337" y="1014857"/>
                  </a:cubicBezTo>
                  <a:close/>
                  <a:moveTo>
                    <a:pt x="1030558" y="1411397"/>
                  </a:moveTo>
                  <a:lnTo>
                    <a:pt x="1031227" y="1411397"/>
                  </a:lnTo>
                  <a:cubicBezTo>
                    <a:pt x="1031227" y="1416246"/>
                    <a:pt x="1031227" y="1421096"/>
                    <a:pt x="1031227" y="1425904"/>
                  </a:cubicBezTo>
                  <a:cubicBezTo>
                    <a:pt x="1031227" y="1427534"/>
                    <a:pt x="1030349" y="1430084"/>
                    <a:pt x="1032607" y="1430461"/>
                  </a:cubicBezTo>
                  <a:cubicBezTo>
                    <a:pt x="1033485" y="1430461"/>
                    <a:pt x="1034906" y="1428830"/>
                    <a:pt x="1035910" y="1427827"/>
                  </a:cubicBezTo>
                  <a:cubicBezTo>
                    <a:pt x="1036913" y="1426823"/>
                    <a:pt x="1037875" y="1425486"/>
                    <a:pt x="1038920" y="1424399"/>
                  </a:cubicBezTo>
                  <a:cubicBezTo>
                    <a:pt x="1044647" y="1418295"/>
                    <a:pt x="1050542" y="1412316"/>
                    <a:pt x="1056103" y="1406045"/>
                  </a:cubicBezTo>
                  <a:cubicBezTo>
                    <a:pt x="1058774" y="1403696"/>
                    <a:pt x="1060973" y="1400857"/>
                    <a:pt x="1062583" y="1397684"/>
                  </a:cubicBezTo>
                  <a:cubicBezTo>
                    <a:pt x="1059740" y="1394590"/>
                    <a:pt x="1055684" y="1395301"/>
                    <a:pt x="1052131" y="1394339"/>
                  </a:cubicBezTo>
                  <a:cubicBezTo>
                    <a:pt x="1046554" y="1392592"/>
                    <a:pt x="1040784" y="1391526"/>
                    <a:pt x="1034948" y="1391162"/>
                  </a:cubicBezTo>
                  <a:cubicBezTo>
                    <a:pt x="1031227" y="1391162"/>
                    <a:pt x="1030558" y="1391496"/>
                    <a:pt x="1030517" y="1395343"/>
                  </a:cubicBezTo>
                  <a:cubicBezTo>
                    <a:pt x="1030517" y="1400736"/>
                    <a:pt x="1030558" y="1406087"/>
                    <a:pt x="1030558" y="1411397"/>
                  </a:cubicBezTo>
                  <a:close/>
                  <a:moveTo>
                    <a:pt x="987037" y="1486148"/>
                  </a:moveTo>
                  <a:cubicBezTo>
                    <a:pt x="995399" y="1486148"/>
                    <a:pt x="1003760" y="1486148"/>
                    <a:pt x="1012121" y="1486148"/>
                  </a:cubicBezTo>
                  <a:cubicBezTo>
                    <a:pt x="1017682" y="1486148"/>
                    <a:pt x="1023284" y="1485771"/>
                    <a:pt x="1028844" y="1485479"/>
                  </a:cubicBezTo>
                  <a:cubicBezTo>
                    <a:pt x="1029137" y="1485479"/>
                    <a:pt x="1029471" y="1484852"/>
                    <a:pt x="1029680" y="1484434"/>
                  </a:cubicBezTo>
                  <a:cubicBezTo>
                    <a:pt x="1029889" y="1484015"/>
                    <a:pt x="1029680" y="1483932"/>
                    <a:pt x="1029262" y="1483848"/>
                  </a:cubicBezTo>
                  <a:cubicBezTo>
                    <a:pt x="1028117" y="1483313"/>
                    <a:pt x="1026946" y="1482841"/>
                    <a:pt x="1025751" y="1482427"/>
                  </a:cubicBezTo>
                  <a:cubicBezTo>
                    <a:pt x="1016010" y="1479542"/>
                    <a:pt x="1006310" y="1476616"/>
                    <a:pt x="996486" y="1474065"/>
                  </a:cubicBezTo>
                  <a:cubicBezTo>
                    <a:pt x="994299" y="1473447"/>
                    <a:pt x="992021" y="1473221"/>
                    <a:pt x="989755" y="1473396"/>
                  </a:cubicBezTo>
                  <a:cubicBezTo>
                    <a:pt x="986715" y="1473668"/>
                    <a:pt x="983705" y="1474216"/>
                    <a:pt x="980766" y="1475027"/>
                  </a:cubicBezTo>
                  <a:cubicBezTo>
                    <a:pt x="969478" y="1478079"/>
                    <a:pt x="958232" y="1481214"/>
                    <a:pt x="946944" y="1484392"/>
                  </a:cubicBezTo>
                  <a:cubicBezTo>
                    <a:pt x="946234" y="1484634"/>
                    <a:pt x="945556" y="1484973"/>
                    <a:pt x="944938" y="1485395"/>
                  </a:cubicBezTo>
                  <a:cubicBezTo>
                    <a:pt x="944846" y="1485596"/>
                    <a:pt x="944846" y="1485821"/>
                    <a:pt x="944938" y="1486022"/>
                  </a:cubicBezTo>
                  <a:cubicBezTo>
                    <a:pt x="944938" y="1486022"/>
                    <a:pt x="945147" y="1486607"/>
                    <a:pt x="945272" y="1486607"/>
                  </a:cubicBezTo>
                  <a:cubicBezTo>
                    <a:pt x="946727" y="1486954"/>
                    <a:pt x="948211" y="1487168"/>
                    <a:pt x="949704" y="1487235"/>
                  </a:cubicBezTo>
                  <a:close/>
                  <a:moveTo>
                    <a:pt x="1048828" y="1381630"/>
                  </a:moveTo>
                  <a:lnTo>
                    <a:pt x="1049121" y="1380334"/>
                  </a:lnTo>
                  <a:cubicBezTo>
                    <a:pt x="1047950" y="1379916"/>
                    <a:pt x="1046863" y="1379414"/>
                    <a:pt x="1045693" y="1379080"/>
                  </a:cubicBezTo>
                  <a:cubicBezTo>
                    <a:pt x="1039338" y="1377240"/>
                    <a:pt x="1033150" y="1375401"/>
                    <a:pt x="1026629" y="1373645"/>
                  </a:cubicBezTo>
                  <a:cubicBezTo>
                    <a:pt x="1016846" y="1370927"/>
                    <a:pt x="1007021" y="1368335"/>
                    <a:pt x="997364" y="1365576"/>
                  </a:cubicBezTo>
                  <a:cubicBezTo>
                    <a:pt x="991302" y="1363820"/>
                    <a:pt x="985240" y="1361855"/>
                    <a:pt x="979178" y="1360141"/>
                  </a:cubicBezTo>
                  <a:cubicBezTo>
                    <a:pt x="978383" y="1359890"/>
                    <a:pt x="977380" y="1360392"/>
                    <a:pt x="976460" y="1360559"/>
                  </a:cubicBezTo>
                  <a:cubicBezTo>
                    <a:pt x="976544" y="1361287"/>
                    <a:pt x="976757" y="1361997"/>
                    <a:pt x="977087" y="1362650"/>
                  </a:cubicBezTo>
                  <a:cubicBezTo>
                    <a:pt x="981046" y="1367583"/>
                    <a:pt x="985085" y="1372474"/>
                    <a:pt x="989211" y="1377324"/>
                  </a:cubicBezTo>
                  <a:cubicBezTo>
                    <a:pt x="991197" y="1379682"/>
                    <a:pt x="994157" y="1380995"/>
                    <a:pt x="997238" y="1380877"/>
                  </a:cubicBezTo>
                  <a:cubicBezTo>
                    <a:pt x="1013208" y="1381087"/>
                    <a:pt x="1029221" y="1381588"/>
                    <a:pt x="1045191" y="1381923"/>
                  </a:cubicBezTo>
                  <a:cubicBezTo>
                    <a:pt x="1046412" y="1381860"/>
                    <a:pt x="1047624" y="1381722"/>
                    <a:pt x="1048828" y="1381505"/>
                  </a:cubicBezTo>
                  <a:close/>
                  <a:moveTo>
                    <a:pt x="175604" y="962055"/>
                  </a:moveTo>
                  <a:cubicBezTo>
                    <a:pt x="174768" y="964061"/>
                    <a:pt x="174182" y="965190"/>
                    <a:pt x="173848" y="966235"/>
                  </a:cubicBezTo>
                  <a:cubicBezTo>
                    <a:pt x="171423" y="974806"/>
                    <a:pt x="168998" y="983376"/>
                    <a:pt x="166699" y="991988"/>
                  </a:cubicBezTo>
                  <a:cubicBezTo>
                    <a:pt x="163354" y="1004530"/>
                    <a:pt x="163104" y="1002064"/>
                    <a:pt x="174057" y="1006495"/>
                  </a:cubicBezTo>
                  <a:cubicBezTo>
                    <a:pt x="178990" y="1008460"/>
                    <a:pt x="184174" y="1009882"/>
                    <a:pt x="189275" y="1011470"/>
                  </a:cubicBezTo>
                  <a:cubicBezTo>
                    <a:pt x="190115" y="1011629"/>
                    <a:pt x="190922" y="1011073"/>
                    <a:pt x="191080" y="1010233"/>
                  </a:cubicBezTo>
                  <a:cubicBezTo>
                    <a:pt x="191117" y="1010036"/>
                    <a:pt x="191114" y="1009827"/>
                    <a:pt x="191073" y="1009631"/>
                  </a:cubicBezTo>
                  <a:cubicBezTo>
                    <a:pt x="191073" y="1008669"/>
                    <a:pt x="190571" y="1007666"/>
                    <a:pt x="190278" y="1006704"/>
                  </a:cubicBezTo>
                  <a:cubicBezTo>
                    <a:pt x="187895" y="998928"/>
                    <a:pt x="185429" y="991110"/>
                    <a:pt x="183046" y="983334"/>
                  </a:cubicBezTo>
                  <a:cubicBezTo>
                    <a:pt x="181331" y="977732"/>
                    <a:pt x="179743" y="972088"/>
                    <a:pt x="177987" y="966611"/>
                  </a:cubicBezTo>
                  <a:cubicBezTo>
                    <a:pt x="177313" y="965031"/>
                    <a:pt x="176516" y="963509"/>
                    <a:pt x="175604" y="962055"/>
                  </a:cubicBezTo>
                  <a:close/>
                  <a:moveTo>
                    <a:pt x="168162" y="1177653"/>
                  </a:moveTo>
                  <a:lnTo>
                    <a:pt x="167828" y="1179075"/>
                  </a:lnTo>
                  <a:lnTo>
                    <a:pt x="172636" y="1181165"/>
                  </a:lnTo>
                  <a:lnTo>
                    <a:pt x="197218" y="1191575"/>
                  </a:lnTo>
                  <a:cubicBezTo>
                    <a:pt x="207545" y="1195965"/>
                    <a:pt x="217787" y="1200480"/>
                    <a:pt x="228155" y="1204703"/>
                  </a:cubicBezTo>
                  <a:cubicBezTo>
                    <a:pt x="233256" y="1206793"/>
                    <a:pt x="233925" y="1205497"/>
                    <a:pt x="235681" y="1201400"/>
                  </a:cubicBezTo>
                  <a:cubicBezTo>
                    <a:pt x="236559" y="1199268"/>
                    <a:pt x="237646" y="1197219"/>
                    <a:pt x="238482" y="1195129"/>
                  </a:cubicBezTo>
                  <a:cubicBezTo>
                    <a:pt x="239372" y="1193670"/>
                    <a:pt x="238912" y="1191767"/>
                    <a:pt x="237454" y="1190877"/>
                  </a:cubicBezTo>
                  <a:cubicBezTo>
                    <a:pt x="237079" y="1190647"/>
                    <a:pt x="236660" y="1190501"/>
                    <a:pt x="236224" y="1190446"/>
                  </a:cubicBezTo>
                  <a:cubicBezTo>
                    <a:pt x="231040" y="1189234"/>
                    <a:pt x="225772" y="1188272"/>
                    <a:pt x="220547" y="1187311"/>
                  </a:cubicBezTo>
                  <a:cubicBezTo>
                    <a:pt x="214526" y="1186182"/>
                    <a:pt x="208506" y="1185221"/>
                    <a:pt x="202486" y="1184092"/>
                  </a:cubicBezTo>
                  <a:close/>
                  <a:moveTo>
                    <a:pt x="901709" y="1076021"/>
                  </a:moveTo>
                  <a:cubicBezTo>
                    <a:pt x="901333" y="1075770"/>
                    <a:pt x="900956" y="1075226"/>
                    <a:pt x="900580" y="1075268"/>
                  </a:cubicBezTo>
                  <a:cubicBezTo>
                    <a:pt x="899564" y="1075335"/>
                    <a:pt x="898553" y="1075502"/>
                    <a:pt x="897570" y="1075770"/>
                  </a:cubicBezTo>
                  <a:lnTo>
                    <a:pt x="868013" y="1083629"/>
                  </a:lnTo>
                  <a:lnTo>
                    <a:pt x="865839" y="1084340"/>
                  </a:lnTo>
                  <a:cubicBezTo>
                    <a:pt x="863456" y="1085343"/>
                    <a:pt x="862703" y="1086765"/>
                    <a:pt x="863748" y="1089190"/>
                  </a:cubicBezTo>
                  <a:cubicBezTo>
                    <a:pt x="866048" y="1094583"/>
                    <a:pt x="868514" y="1099892"/>
                    <a:pt x="870855" y="1105244"/>
                  </a:cubicBezTo>
                  <a:cubicBezTo>
                    <a:pt x="874284" y="1113187"/>
                    <a:pt x="874534" y="1113229"/>
                    <a:pt x="880095" y="1106247"/>
                  </a:cubicBezTo>
                  <a:lnTo>
                    <a:pt x="881015" y="1105035"/>
                  </a:lnTo>
                  <a:lnTo>
                    <a:pt x="896943" y="1083504"/>
                  </a:lnTo>
                  <a:cubicBezTo>
                    <a:pt x="898448" y="1081497"/>
                    <a:pt x="900079" y="1079532"/>
                    <a:pt x="901584" y="1077484"/>
                  </a:cubicBezTo>
                  <a:cubicBezTo>
                    <a:pt x="901960" y="1077149"/>
                    <a:pt x="901793" y="1076522"/>
                    <a:pt x="901834" y="1076021"/>
                  </a:cubicBezTo>
                  <a:close/>
                  <a:moveTo>
                    <a:pt x="147092" y="1089357"/>
                  </a:moveTo>
                  <a:cubicBezTo>
                    <a:pt x="146946" y="1088889"/>
                    <a:pt x="146720" y="1088450"/>
                    <a:pt x="146423" y="1088061"/>
                  </a:cubicBezTo>
                  <a:cubicBezTo>
                    <a:pt x="145659" y="1087392"/>
                    <a:pt x="144817" y="1086815"/>
                    <a:pt x="143914" y="1086347"/>
                  </a:cubicBezTo>
                  <a:lnTo>
                    <a:pt x="116154" y="1071840"/>
                  </a:lnTo>
                  <a:cubicBezTo>
                    <a:pt x="115224" y="1071413"/>
                    <a:pt x="114259" y="1071062"/>
                    <a:pt x="113270" y="1070795"/>
                  </a:cubicBezTo>
                  <a:cubicBezTo>
                    <a:pt x="112308" y="1070460"/>
                    <a:pt x="111263" y="1071589"/>
                    <a:pt x="111556" y="1072634"/>
                  </a:cubicBezTo>
                  <a:cubicBezTo>
                    <a:pt x="112057" y="1074348"/>
                    <a:pt x="112517" y="1076062"/>
                    <a:pt x="113144" y="1077735"/>
                  </a:cubicBezTo>
                  <a:cubicBezTo>
                    <a:pt x="116322" y="1085803"/>
                    <a:pt x="119499" y="1093872"/>
                    <a:pt x="122760" y="1101899"/>
                  </a:cubicBezTo>
                  <a:cubicBezTo>
                    <a:pt x="123972" y="1104867"/>
                    <a:pt x="125519" y="1105494"/>
                    <a:pt x="128027" y="1103906"/>
                  </a:cubicBezTo>
                  <a:cubicBezTo>
                    <a:pt x="134006" y="1100018"/>
                    <a:pt x="139901" y="1095962"/>
                    <a:pt x="145795" y="1091991"/>
                  </a:cubicBezTo>
                  <a:cubicBezTo>
                    <a:pt x="146193" y="1091669"/>
                    <a:pt x="146520" y="1091272"/>
                    <a:pt x="146757" y="1090820"/>
                  </a:cubicBezTo>
                  <a:cubicBezTo>
                    <a:pt x="146932" y="1090348"/>
                    <a:pt x="147045" y="1089859"/>
                    <a:pt x="147092" y="1089357"/>
                  </a:cubicBezTo>
                  <a:close/>
                  <a:moveTo>
                    <a:pt x="1150754" y="1336437"/>
                  </a:moveTo>
                  <a:cubicBezTo>
                    <a:pt x="1150001" y="1335851"/>
                    <a:pt x="1149165" y="1334764"/>
                    <a:pt x="1148162" y="1334472"/>
                  </a:cubicBezTo>
                  <a:cubicBezTo>
                    <a:pt x="1138588" y="1332047"/>
                    <a:pt x="1128972" y="1329706"/>
                    <a:pt x="1119398" y="1327406"/>
                  </a:cubicBezTo>
                  <a:cubicBezTo>
                    <a:pt x="1118980" y="1327406"/>
                    <a:pt x="1118102" y="1327657"/>
                    <a:pt x="1118061" y="1327866"/>
                  </a:cubicBezTo>
                  <a:cubicBezTo>
                    <a:pt x="1117831" y="1328786"/>
                    <a:pt x="1117831" y="1329747"/>
                    <a:pt x="1118061" y="1330667"/>
                  </a:cubicBezTo>
                  <a:cubicBezTo>
                    <a:pt x="1121865" y="1337231"/>
                    <a:pt x="1125753" y="1343753"/>
                    <a:pt x="1129599" y="1350316"/>
                  </a:cubicBezTo>
                  <a:cubicBezTo>
                    <a:pt x="1131272" y="1353159"/>
                    <a:pt x="1132860" y="1356044"/>
                    <a:pt x="1134574" y="1358678"/>
                  </a:cubicBezTo>
                  <a:cubicBezTo>
                    <a:pt x="1135043" y="1359681"/>
                    <a:pt x="1136238" y="1360116"/>
                    <a:pt x="1137242" y="1359648"/>
                  </a:cubicBezTo>
                  <a:cubicBezTo>
                    <a:pt x="1137668" y="1359447"/>
                    <a:pt x="1138011" y="1359104"/>
                    <a:pt x="1138212" y="1358678"/>
                  </a:cubicBezTo>
                  <a:cubicBezTo>
                    <a:pt x="1142225" y="1351905"/>
                    <a:pt x="1146168" y="1345103"/>
                    <a:pt x="1150043" y="1338276"/>
                  </a:cubicBezTo>
                  <a:cubicBezTo>
                    <a:pt x="1150344" y="1337691"/>
                    <a:pt x="1150582" y="1337072"/>
                    <a:pt x="1150754" y="1336437"/>
                  </a:cubicBezTo>
                  <a:close/>
                  <a:moveTo>
                    <a:pt x="89356" y="859585"/>
                  </a:moveTo>
                  <a:lnTo>
                    <a:pt x="89649" y="857913"/>
                  </a:lnTo>
                  <a:cubicBezTo>
                    <a:pt x="84674" y="856115"/>
                    <a:pt x="79740" y="854234"/>
                    <a:pt x="74723" y="852562"/>
                  </a:cubicBezTo>
                  <a:cubicBezTo>
                    <a:pt x="65108" y="849301"/>
                    <a:pt x="55464" y="846124"/>
                    <a:pt x="45793" y="843030"/>
                  </a:cubicBezTo>
                  <a:cubicBezTo>
                    <a:pt x="43129" y="842131"/>
                    <a:pt x="40404" y="841416"/>
                    <a:pt x="37641" y="840898"/>
                  </a:cubicBezTo>
                  <a:cubicBezTo>
                    <a:pt x="36692" y="840952"/>
                    <a:pt x="35846" y="841508"/>
                    <a:pt x="35425" y="842361"/>
                  </a:cubicBezTo>
                  <a:cubicBezTo>
                    <a:pt x="33167" y="856032"/>
                    <a:pt x="32875" y="857035"/>
                    <a:pt x="45918" y="857621"/>
                  </a:cubicBezTo>
                  <a:cubicBezTo>
                    <a:pt x="49472" y="857621"/>
                    <a:pt x="53026" y="857621"/>
                    <a:pt x="56579" y="857913"/>
                  </a:cubicBezTo>
                  <a:cubicBezTo>
                    <a:pt x="60133" y="858206"/>
                    <a:pt x="62683" y="858373"/>
                    <a:pt x="65735" y="858498"/>
                  </a:cubicBezTo>
                  <a:close/>
                  <a:moveTo>
                    <a:pt x="50475" y="861467"/>
                  </a:moveTo>
                  <a:cubicBezTo>
                    <a:pt x="51102" y="863474"/>
                    <a:pt x="52482" y="863515"/>
                    <a:pt x="53653" y="863892"/>
                  </a:cubicBezTo>
                  <a:lnTo>
                    <a:pt x="83210" y="873883"/>
                  </a:lnTo>
                  <a:cubicBezTo>
                    <a:pt x="89481" y="875974"/>
                    <a:pt x="95752" y="878064"/>
                    <a:pt x="101982" y="880155"/>
                  </a:cubicBezTo>
                  <a:cubicBezTo>
                    <a:pt x="103362" y="880744"/>
                    <a:pt x="104959" y="880100"/>
                    <a:pt x="105547" y="878721"/>
                  </a:cubicBezTo>
                  <a:cubicBezTo>
                    <a:pt x="105592" y="878616"/>
                    <a:pt x="105630" y="878507"/>
                    <a:pt x="105661" y="878399"/>
                  </a:cubicBezTo>
                  <a:cubicBezTo>
                    <a:pt x="106790" y="875012"/>
                    <a:pt x="107835" y="871626"/>
                    <a:pt x="108754" y="868198"/>
                  </a:cubicBezTo>
                  <a:cubicBezTo>
                    <a:pt x="109247" y="866902"/>
                    <a:pt x="108596" y="865455"/>
                    <a:pt x="107300" y="864962"/>
                  </a:cubicBezTo>
                  <a:cubicBezTo>
                    <a:pt x="107096" y="864882"/>
                    <a:pt x="106882" y="864832"/>
                    <a:pt x="106664" y="864811"/>
                  </a:cubicBezTo>
                  <a:cubicBezTo>
                    <a:pt x="105159" y="864602"/>
                    <a:pt x="103612" y="864519"/>
                    <a:pt x="102107" y="864393"/>
                  </a:cubicBezTo>
                  <a:cubicBezTo>
                    <a:pt x="90986" y="863641"/>
                    <a:pt x="79824" y="862805"/>
                    <a:pt x="68661" y="862136"/>
                  </a:cubicBezTo>
                  <a:cubicBezTo>
                    <a:pt x="62725" y="861759"/>
                    <a:pt x="56663" y="861676"/>
                    <a:pt x="50475" y="861467"/>
                  </a:cubicBezTo>
                  <a:close/>
                  <a:moveTo>
                    <a:pt x="1173330" y="969872"/>
                  </a:moveTo>
                  <a:lnTo>
                    <a:pt x="1173330" y="969872"/>
                  </a:lnTo>
                  <a:cubicBezTo>
                    <a:pt x="1173330" y="972423"/>
                    <a:pt x="1173330" y="974973"/>
                    <a:pt x="1173330" y="977523"/>
                  </a:cubicBezTo>
                  <a:cubicBezTo>
                    <a:pt x="1173509" y="978192"/>
                    <a:pt x="1173906" y="978781"/>
                    <a:pt x="1174458" y="979195"/>
                  </a:cubicBezTo>
                  <a:cubicBezTo>
                    <a:pt x="1174458" y="979195"/>
                    <a:pt x="1175378" y="978903"/>
                    <a:pt x="1175671" y="978568"/>
                  </a:cubicBezTo>
                  <a:cubicBezTo>
                    <a:pt x="1176369" y="977824"/>
                    <a:pt x="1177013" y="977026"/>
                    <a:pt x="1177594" y="976185"/>
                  </a:cubicBezTo>
                  <a:cubicBezTo>
                    <a:pt x="1184479" y="966097"/>
                    <a:pt x="1191361" y="956005"/>
                    <a:pt x="1198246" y="945917"/>
                  </a:cubicBezTo>
                  <a:cubicBezTo>
                    <a:pt x="1199083" y="944621"/>
                    <a:pt x="1199752" y="943241"/>
                    <a:pt x="1200462" y="941736"/>
                  </a:cubicBezTo>
                  <a:cubicBezTo>
                    <a:pt x="1200747" y="940980"/>
                    <a:pt x="1200362" y="940135"/>
                    <a:pt x="1199605" y="939855"/>
                  </a:cubicBezTo>
                  <a:cubicBezTo>
                    <a:pt x="1199384" y="939771"/>
                    <a:pt x="1199150" y="939742"/>
                    <a:pt x="1198915" y="939771"/>
                  </a:cubicBezTo>
                  <a:cubicBezTo>
                    <a:pt x="1191934" y="940984"/>
                    <a:pt x="1184868" y="942154"/>
                    <a:pt x="1178012" y="943618"/>
                  </a:cubicBezTo>
                  <a:cubicBezTo>
                    <a:pt x="1174918" y="944245"/>
                    <a:pt x="1174124" y="945415"/>
                    <a:pt x="1174040" y="948342"/>
                  </a:cubicBezTo>
                  <a:cubicBezTo>
                    <a:pt x="1173664" y="955616"/>
                    <a:pt x="1173539" y="962765"/>
                    <a:pt x="1173330" y="969872"/>
                  </a:cubicBezTo>
                  <a:close/>
                  <a:moveTo>
                    <a:pt x="1124917" y="1372014"/>
                  </a:moveTo>
                  <a:cubicBezTo>
                    <a:pt x="1124541" y="1371596"/>
                    <a:pt x="1124164" y="1370927"/>
                    <a:pt x="1123955" y="1370969"/>
                  </a:cubicBezTo>
                  <a:cubicBezTo>
                    <a:pt x="1121949" y="1371304"/>
                    <a:pt x="1119775" y="1371722"/>
                    <a:pt x="1118019" y="1372223"/>
                  </a:cubicBezTo>
                  <a:cubicBezTo>
                    <a:pt x="1110410" y="1374188"/>
                    <a:pt x="1102759" y="1376070"/>
                    <a:pt x="1095234" y="1378202"/>
                  </a:cubicBezTo>
                  <a:cubicBezTo>
                    <a:pt x="1089130" y="1379874"/>
                    <a:pt x="1083068" y="1381839"/>
                    <a:pt x="1077006" y="1383720"/>
                  </a:cubicBezTo>
                  <a:cubicBezTo>
                    <a:pt x="1076571" y="1383900"/>
                    <a:pt x="1076249" y="1384272"/>
                    <a:pt x="1076128" y="1384724"/>
                  </a:cubicBezTo>
                  <a:cubicBezTo>
                    <a:pt x="1076162" y="1385221"/>
                    <a:pt x="1076387" y="1385685"/>
                    <a:pt x="1076755" y="1386020"/>
                  </a:cubicBezTo>
                  <a:cubicBezTo>
                    <a:pt x="1082148" y="1389364"/>
                    <a:pt x="1087583" y="1392583"/>
                    <a:pt x="1092935" y="1395970"/>
                  </a:cubicBezTo>
                  <a:cubicBezTo>
                    <a:pt x="1094841" y="1397387"/>
                    <a:pt x="1097512" y="1397136"/>
                    <a:pt x="1099122" y="1395384"/>
                  </a:cubicBezTo>
                  <a:lnTo>
                    <a:pt x="1123705" y="1373812"/>
                  </a:lnTo>
                  <a:cubicBezTo>
                    <a:pt x="1124194" y="1373273"/>
                    <a:pt x="1124603" y="1372671"/>
                    <a:pt x="1124917" y="1372014"/>
                  </a:cubicBezTo>
                  <a:close/>
                  <a:moveTo>
                    <a:pt x="1094022" y="1100269"/>
                  </a:moveTo>
                  <a:cubicBezTo>
                    <a:pt x="1093185" y="1108212"/>
                    <a:pt x="1096363" y="1115277"/>
                    <a:pt x="1098202" y="1122552"/>
                  </a:cubicBezTo>
                  <a:cubicBezTo>
                    <a:pt x="1103595" y="1142995"/>
                    <a:pt x="1109616" y="1163272"/>
                    <a:pt x="1115385" y="1183590"/>
                  </a:cubicBezTo>
                  <a:cubicBezTo>
                    <a:pt x="1115765" y="1184376"/>
                    <a:pt x="1116229" y="1185116"/>
                    <a:pt x="1116765" y="1185806"/>
                  </a:cubicBezTo>
                  <a:cubicBezTo>
                    <a:pt x="1117020" y="1184961"/>
                    <a:pt x="1117204" y="1184092"/>
                    <a:pt x="1117308" y="1183214"/>
                  </a:cubicBezTo>
                  <a:cubicBezTo>
                    <a:pt x="1117308" y="1175856"/>
                    <a:pt x="1117308" y="1168456"/>
                    <a:pt x="1117517" y="1161098"/>
                  </a:cubicBezTo>
                  <a:cubicBezTo>
                    <a:pt x="1117651" y="1156503"/>
                    <a:pt x="1116723" y="1151938"/>
                    <a:pt x="1114800" y="1147761"/>
                  </a:cubicBezTo>
                  <a:cubicBezTo>
                    <a:pt x="1108487" y="1133254"/>
                    <a:pt x="1102258" y="1118747"/>
                    <a:pt x="1095986" y="1104240"/>
                  </a:cubicBezTo>
                  <a:cubicBezTo>
                    <a:pt x="1095359" y="1102735"/>
                    <a:pt x="1094690" y="1101439"/>
                    <a:pt x="1094022" y="1100101"/>
                  </a:cubicBezTo>
                  <a:close/>
                  <a:moveTo>
                    <a:pt x="1169274" y="969287"/>
                  </a:moveTo>
                  <a:lnTo>
                    <a:pt x="1169274" y="969287"/>
                  </a:lnTo>
                  <a:cubicBezTo>
                    <a:pt x="1169274" y="964437"/>
                    <a:pt x="1169274" y="959588"/>
                    <a:pt x="1169274" y="954738"/>
                  </a:cubicBezTo>
                  <a:cubicBezTo>
                    <a:pt x="1169274" y="954446"/>
                    <a:pt x="1168647" y="954069"/>
                    <a:pt x="1168229" y="953819"/>
                  </a:cubicBezTo>
                  <a:cubicBezTo>
                    <a:pt x="1168020" y="953706"/>
                    <a:pt x="1167769" y="953706"/>
                    <a:pt x="1167560" y="953819"/>
                  </a:cubicBezTo>
                  <a:cubicBezTo>
                    <a:pt x="1166783" y="954458"/>
                    <a:pt x="1166080" y="955190"/>
                    <a:pt x="1165470" y="955992"/>
                  </a:cubicBezTo>
                  <a:cubicBezTo>
                    <a:pt x="1160118" y="964354"/>
                    <a:pt x="1154851" y="972715"/>
                    <a:pt x="1149541" y="981077"/>
                  </a:cubicBezTo>
                  <a:cubicBezTo>
                    <a:pt x="1147367" y="984505"/>
                    <a:pt x="1145110" y="987933"/>
                    <a:pt x="1142978" y="991403"/>
                  </a:cubicBezTo>
                  <a:cubicBezTo>
                    <a:pt x="1142748" y="991850"/>
                    <a:pt x="1142748" y="992377"/>
                    <a:pt x="1142978" y="992824"/>
                  </a:cubicBezTo>
                  <a:cubicBezTo>
                    <a:pt x="1143274" y="993213"/>
                    <a:pt x="1143743" y="993431"/>
                    <a:pt x="1144232" y="993410"/>
                  </a:cubicBezTo>
                  <a:cubicBezTo>
                    <a:pt x="1151673" y="991528"/>
                    <a:pt x="1159073" y="989647"/>
                    <a:pt x="1166431" y="987682"/>
                  </a:cubicBezTo>
                  <a:cubicBezTo>
                    <a:pt x="1168229" y="987130"/>
                    <a:pt x="1169375" y="985370"/>
                    <a:pt x="1169149" y="983502"/>
                  </a:cubicBezTo>
                  <a:close/>
                  <a:moveTo>
                    <a:pt x="66906" y="931995"/>
                  </a:moveTo>
                  <a:cubicBezTo>
                    <a:pt x="67324" y="931744"/>
                    <a:pt x="67909" y="931577"/>
                    <a:pt x="68160" y="931243"/>
                  </a:cubicBezTo>
                  <a:cubicBezTo>
                    <a:pt x="72926" y="924345"/>
                    <a:pt x="77734" y="917488"/>
                    <a:pt x="82416" y="910339"/>
                  </a:cubicBezTo>
                  <a:cubicBezTo>
                    <a:pt x="87098" y="903190"/>
                    <a:pt x="91321" y="896710"/>
                    <a:pt x="95711" y="889896"/>
                  </a:cubicBezTo>
                  <a:cubicBezTo>
                    <a:pt x="96605" y="888608"/>
                    <a:pt x="97309" y="887203"/>
                    <a:pt x="97801" y="885715"/>
                  </a:cubicBezTo>
                  <a:cubicBezTo>
                    <a:pt x="97941" y="884774"/>
                    <a:pt x="97613" y="883821"/>
                    <a:pt x="96923" y="883165"/>
                  </a:cubicBezTo>
                  <a:cubicBezTo>
                    <a:pt x="93411" y="881743"/>
                    <a:pt x="89816" y="880489"/>
                    <a:pt x="86179" y="879360"/>
                  </a:cubicBezTo>
                  <a:cubicBezTo>
                    <a:pt x="84888" y="878971"/>
                    <a:pt x="83522" y="879674"/>
                    <a:pt x="83085" y="880949"/>
                  </a:cubicBezTo>
                  <a:cubicBezTo>
                    <a:pt x="82583" y="882119"/>
                    <a:pt x="82082" y="883290"/>
                    <a:pt x="81663" y="884502"/>
                  </a:cubicBezTo>
                  <a:cubicBezTo>
                    <a:pt x="77817" y="895289"/>
                    <a:pt x="73929" y="906075"/>
                    <a:pt x="70208" y="916903"/>
                  </a:cubicBezTo>
                  <a:cubicBezTo>
                    <a:pt x="68661" y="921460"/>
                    <a:pt x="67407" y="926100"/>
                    <a:pt x="66028" y="930741"/>
                  </a:cubicBezTo>
                  <a:cubicBezTo>
                    <a:pt x="66033" y="930992"/>
                    <a:pt x="66138" y="931234"/>
                    <a:pt x="66320" y="931410"/>
                  </a:cubicBezTo>
                  <a:cubicBezTo>
                    <a:pt x="66471" y="931644"/>
                    <a:pt x="66670" y="931845"/>
                    <a:pt x="66906" y="931995"/>
                  </a:cubicBezTo>
                  <a:close/>
                  <a:moveTo>
                    <a:pt x="779632" y="1105035"/>
                  </a:moveTo>
                  <a:cubicBezTo>
                    <a:pt x="783813" y="1104533"/>
                    <a:pt x="788746" y="1103948"/>
                    <a:pt x="793763" y="1103237"/>
                  </a:cubicBezTo>
                  <a:cubicBezTo>
                    <a:pt x="796313" y="1102861"/>
                    <a:pt x="797233" y="1101523"/>
                    <a:pt x="796564" y="1099056"/>
                  </a:cubicBezTo>
                  <a:cubicBezTo>
                    <a:pt x="793930" y="1088730"/>
                    <a:pt x="791171" y="1078445"/>
                    <a:pt x="788412" y="1068119"/>
                  </a:cubicBezTo>
                  <a:cubicBezTo>
                    <a:pt x="788270" y="1067638"/>
                    <a:pt x="788044" y="1067183"/>
                    <a:pt x="787743" y="1066781"/>
                  </a:cubicBezTo>
                  <a:cubicBezTo>
                    <a:pt x="787492" y="1066405"/>
                    <a:pt x="787032" y="1065945"/>
                    <a:pt x="786698" y="1065987"/>
                  </a:cubicBezTo>
                  <a:cubicBezTo>
                    <a:pt x="786200" y="1066045"/>
                    <a:pt x="785766" y="1066342"/>
                    <a:pt x="785527" y="1066781"/>
                  </a:cubicBezTo>
                  <a:cubicBezTo>
                    <a:pt x="784984" y="1068203"/>
                    <a:pt x="784607" y="1069708"/>
                    <a:pt x="784148" y="1070962"/>
                  </a:cubicBezTo>
                  <a:cubicBezTo>
                    <a:pt x="780761" y="1081079"/>
                    <a:pt x="777333" y="1091155"/>
                    <a:pt x="773947" y="1101272"/>
                  </a:cubicBezTo>
                  <a:cubicBezTo>
                    <a:pt x="772860" y="1104533"/>
                    <a:pt x="773361" y="1105118"/>
                    <a:pt x="777124" y="1105035"/>
                  </a:cubicBezTo>
                  <a:close/>
                  <a:moveTo>
                    <a:pt x="175855" y="1054574"/>
                  </a:moveTo>
                  <a:cubicBezTo>
                    <a:pt x="175230" y="1055201"/>
                    <a:pt x="174682" y="1055903"/>
                    <a:pt x="174224" y="1056664"/>
                  </a:cubicBezTo>
                  <a:cubicBezTo>
                    <a:pt x="172092" y="1062893"/>
                    <a:pt x="170044" y="1069206"/>
                    <a:pt x="167953" y="1075435"/>
                  </a:cubicBezTo>
                  <a:cubicBezTo>
                    <a:pt x="166970" y="1078128"/>
                    <a:pt x="167638" y="1081146"/>
                    <a:pt x="169667" y="1083170"/>
                  </a:cubicBezTo>
                  <a:cubicBezTo>
                    <a:pt x="175729" y="1090026"/>
                    <a:pt x="181750" y="1096924"/>
                    <a:pt x="187812" y="1103739"/>
                  </a:cubicBezTo>
                  <a:cubicBezTo>
                    <a:pt x="188230" y="1104198"/>
                    <a:pt x="188982" y="1104240"/>
                    <a:pt x="189735" y="1104533"/>
                  </a:cubicBezTo>
                  <a:cubicBezTo>
                    <a:pt x="189066" y="1099558"/>
                    <a:pt x="179617" y="1063478"/>
                    <a:pt x="177193" y="1057291"/>
                  </a:cubicBezTo>
                  <a:cubicBezTo>
                    <a:pt x="176795" y="1056363"/>
                    <a:pt x="176349" y="1055456"/>
                    <a:pt x="175855" y="1054574"/>
                  </a:cubicBezTo>
                  <a:close/>
                  <a:moveTo>
                    <a:pt x="199977" y="1062141"/>
                  </a:moveTo>
                  <a:lnTo>
                    <a:pt x="199977" y="1062141"/>
                  </a:lnTo>
                  <a:cubicBezTo>
                    <a:pt x="200437" y="1068997"/>
                    <a:pt x="201023" y="1075853"/>
                    <a:pt x="201315" y="1082710"/>
                  </a:cubicBezTo>
                  <a:cubicBezTo>
                    <a:pt x="201273" y="1085565"/>
                    <a:pt x="202692" y="1088245"/>
                    <a:pt x="205078" y="1089817"/>
                  </a:cubicBezTo>
                  <a:cubicBezTo>
                    <a:pt x="212241" y="1094666"/>
                    <a:pt x="219432" y="1099503"/>
                    <a:pt x="226650" y="1104324"/>
                  </a:cubicBezTo>
                  <a:cubicBezTo>
                    <a:pt x="227110" y="1104617"/>
                    <a:pt x="227946" y="1104324"/>
                    <a:pt x="228657" y="1104324"/>
                  </a:cubicBezTo>
                  <a:cubicBezTo>
                    <a:pt x="228593" y="1103626"/>
                    <a:pt x="228438" y="1102936"/>
                    <a:pt x="228197" y="1102275"/>
                  </a:cubicBezTo>
                  <a:cubicBezTo>
                    <a:pt x="224017" y="1094792"/>
                    <a:pt x="219376" y="1087350"/>
                    <a:pt x="215028" y="1079867"/>
                  </a:cubicBezTo>
                  <a:cubicBezTo>
                    <a:pt x="210680" y="1072383"/>
                    <a:pt x="206458" y="1064858"/>
                    <a:pt x="202110" y="1057375"/>
                  </a:cubicBezTo>
                  <a:cubicBezTo>
                    <a:pt x="201817" y="1056873"/>
                    <a:pt x="200981" y="1056664"/>
                    <a:pt x="200396" y="1056329"/>
                  </a:cubicBezTo>
                  <a:cubicBezTo>
                    <a:pt x="200049" y="1056940"/>
                    <a:pt x="199809" y="1057605"/>
                    <a:pt x="199685" y="1058294"/>
                  </a:cubicBezTo>
                  <a:cubicBezTo>
                    <a:pt x="199727" y="1059590"/>
                    <a:pt x="199894" y="1060886"/>
                    <a:pt x="199977" y="1062141"/>
                  </a:cubicBezTo>
                  <a:close/>
                  <a:moveTo>
                    <a:pt x="237604" y="1142326"/>
                  </a:moveTo>
                  <a:cubicBezTo>
                    <a:pt x="237102" y="1137477"/>
                    <a:pt x="236559" y="1132711"/>
                    <a:pt x="236099" y="1127945"/>
                  </a:cubicBezTo>
                  <a:cubicBezTo>
                    <a:pt x="235848" y="1125144"/>
                    <a:pt x="235597" y="1122385"/>
                    <a:pt x="235555" y="1119583"/>
                  </a:cubicBezTo>
                  <a:cubicBezTo>
                    <a:pt x="235578" y="1116189"/>
                    <a:pt x="233837" y="1113024"/>
                    <a:pt x="230956" y="1111222"/>
                  </a:cubicBezTo>
                  <a:cubicBezTo>
                    <a:pt x="226776" y="1108337"/>
                    <a:pt x="222595" y="1105411"/>
                    <a:pt x="218414" y="1102610"/>
                  </a:cubicBezTo>
                  <a:cubicBezTo>
                    <a:pt x="215697" y="1100770"/>
                    <a:pt x="212896" y="1099056"/>
                    <a:pt x="210053" y="1097342"/>
                  </a:cubicBezTo>
                  <a:cubicBezTo>
                    <a:pt x="209802" y="1097342"/>
                    <a:pt x="209175" y="1097342"/>
                    <a:pt x="208799" y="1097718"/>
                  </a:cubicBezTo>
                  <a:cubicBezTo>
                    <a:pt x="208422" y="1098095"/>
                    <a:pt x="208799" y="1098220"/>
                    <a:pt x="208799" y="1098429"/>
                  </a:cubicBezTo>
                  <a:cubicBezTo>
                    <a:pt x="209310" y="1099871"/>
                    <a:pt x="209940" y="1101272"/>
                    <a:pt x="210680" y="1102610"/>
                  </a:cubicBezTo>
                  <a:cubicBezTo>
                    <a:pt x="212561" y="1105620"/>
                    <a:pt x="214861" y="1108421"/>
                    <a:pt x="216575" y="1111473"/>
                  </a:cubicBezTo>
                  <a:cubicBezTo>
                    <a:pt x="221759" y="1120211"/>
                    <a:pt x="226776" y="1129032"/>
                    <a:pt x="231918" y="1137770"/>
                  </a:cubicBezTo>
                  <a:cubicBezTo>
                    <a:pt x="233172" y="1139902"/>
                    <a:pt x="234719" y="1141950"/>
                    <a:pt x="236099" y="1143999"/>
                  </a:cubicBezTo>
                  <a:cubicBezTo>
                    <a:pt x="236513" y="1144091"/>
                    <a:pt x="236948" y="1143982"/>
                    <a:pt x="237269" y="1143706"/>
                  </a:cubicBezTo>
                  <a:cubicBezTo>
                    <a:pt x="237353" y="1143372"/>
                    <a:pt x="237311" y="1142786"/>
                    <a:pt x="237395" y="1142326"/>
                  </a:cubicBezTo>
                  <a:close/>
                  <a:moveTo>
                    <a:pt x="962329" y="1389406"/>
                  </a:moveTo>
                  <a:cubicBezTo>
                    <a:pt x="962777" y="1389435"/>
                    <a:pt x="963220" y="1389435"/>
                    <a:pt x="963667" y="1389406"/>
                  </a:cubicBezTo>
                  <a:lnTo>
                    <a:pt x="981142" y="1384013"/>
                  </a:lnTo>
                  <a:cubicBezTo>
                    <a:pt x="981351" y="1384013"/>
                    <a:pt x="981686" y="1383720"/>
                    <a:pt x="981686" y="1383553"/>
                  </a:cubicBezTo>
                  <a:cubicBezTo>
                    <a:pt x="981686" y="1383386"/>
                    <a:pt x="981686" y="1381881"/>
                    <a:pt x="981686" y="1381672"/>
                  </a:cubicBezTo>
                  <a:cubicBezTo>
                    <a:pt x="980591" y="1381036"/>
                    <a:pt x="979428" y="1380530"/>
                    <a:pt x="978216" y="1380167"/>
                  </a:cubicBezTo>
                  <a:lnTo>
                    <a:pt x="935907" y="1364740"/>
                  </a:lnTo>
                  <a:cubicBezTo>
                    <a:pt x="935656" y="1364698"/>
                    <a:pt x="935406" y="1364698"/>
                    <a:pt x="935155" y="1364740"/>
                  </a:cubicBezTo>
                  <a:cubicBezTo>
                    <a:pt x="934946" y="1364740"/>
                    <a:pt x="934528" y="1364740"/>
                    <a:pt x="934486" y="1364949"/>
                  </a:cubicBezTo>
                  <a:cubicBezTo>
                    <a:pt x="934444" y="1365158"/>
                    <a:pt x="934151" y="1366036"/>
                    <a:pt x="934486" y="1366203"/>
                  </a:cubicBezTo>
                  <a:cubicBezTo>
                    <a:pt x="943098" y="1373770"/>
                    <a:pt x="951710" y="1381296"/>
                    <a:pt x="960406" y="1388779"/>
                  </a:cubicBezTo>
                  <a:cubicBezTo>
                    <a:pt x="960945" y="1389072"/>
                    <a:pt x="961522" y="1389281"/>
                    <a:pt x="962120" y="1389406"/>
                  </a:cubicBezTo>
                  <a:close/>
                  <a:moveTo>
                    <a:pt x="213983" y="978903"/>
                  </a:moveTo>
                  <a:cubicBezTo>
                    <a:pt x="213408" y="980002"/>
                    <a:pt x="212892" y="981135"/>
                    <a:pt x="212436" y="982289"/>
                  </a:cubicBezTo>
                  <a:cubicBezTo>
                    <a:pt x="210304" y="990901"/>
                    <a:pt x="208255" y="999555"/>
                    <a:pt x="206123" y="1008168"/>
                  </a:cubicBezTo>
                  <a:cubicBezTo>
                    <a:pt x="205245" y="1011596"/>
                    <a:pt x="204367" y="1015024"/>
                    <a:pt x="203573" y="1018452"/>
                  </a:cubicBezTo>
                  <a:cubicBezTo>
                    <a:pt x="203071" y="1020543"/>
                    <a:pt x="204116" y="1021755"/>
                    <a:pt x="205830" y="1021044"/>
                  </a:cubicBezTo>
                  <a:cubicBezTo>
                    <a:pt x="210722" y="1018996"/>
                    <a:pt x="215571" y="1016864"/>
                    <a:pt x="220379" y="1014606"/>
                  </a:cubicBezTo>
                  <a:cubicBezTo>
                    <a:pt x="222059" y="1013807"/>
                    <a:pt x="222949" y="1011939"/>
                    <a:pt x="222511" y="1010133"/>
                  </a:cubicBezTo>
                  <a:cubicBezTo>
                    <a:pt x="222289" y="1008623"/>
                    <a:pt x="221983" y="1007131"/>
                    <a:pt x="221592" y="1005659"/>
                  </a:cubicBezTo>
                  <a:cubicBezTo>
                    <a:pt x="219543" y="997800"/>
                    <a:pt x="217411" y="989940"/>
                    <a:pt x="215446" y="982080"/>
                  </a:cubicBezTo>
                  <a:cubicBezTo>
                    <a:pt x="214971" y="980989"/>
                    <a:pt x="214426" y="979927"/>
                    <a:pt x="213816" y="978903"/>
                  </a:cubicBezTo>
                  <a:close/>
                  <a:moveTo>
                    <a:pt x="982815" y="1376070"/>
                  </a:moveTo>
                  <a:cubicBezTo>
                    <a:pt x="982610" y="1375367"/>
                    <a:pt x="982313" y="1374690"/>
                    <a:pt x="981937" y="1374063"/>
                  </a:cubicBezTo>
                  <a:cubicBezTo>
                    <a:pt x="978759" y="1370091"/>
                    <a:pt x="975331" y="1366287"/>
                    <a:pt x="972363" y="1362148"/>
                  </a:cubicBezTo>
                  <a:cubicBezTo>
                    <a:pt x="969604" y="1358339"/>
                    <a:pt x="964905" y="1356454"/>
                    <a:pt x="960281" y="1357298"/>
                  </a:cubicBezTo>
                  <a:cubicBezTo>
                    <a:pt x="956100" y="1357633"/>
                    <a:pt x="952170" y="1357884"/>
                    <a:pt x="948073" y="1358093"/>
                  </a:cubicBezTo>
                  <a:cubicBezTo>
                    <a:pt x="943976" y="1358302"/>
                    <a:pt x="939419" y="1358469"/>
                    <a:pt x="935071" y="1358678"/>
                  </a:cubicBezTo>
                  <a:cubicBezTo>
                    <a:pt x="934653" y="1358841"/>
                    <a:pt x="934339" y="1359200"/>
                    <a:pt x="934235" y="1359640"/>
                  </a:cubicBezTo>
                  <a:cubicBezTo>
                    <a:pt x="934235" y="1360016"/>
                    <a:pt x="934737" y="1360434"/>
                    <a:pt x="935029" y="1360768"/>
                  </a:cubicBezTo>
                  <a:cubicBezTo>
                    <a:pt x="935201" y="1360956"/>
                    <a:pt x="935414" y="1361103"/>
                    <a:pt x="935656" y="1361186"/>
                  </a:cubicBezTo>
                  <a:cubicBezTo>
                    <a:pt x="949620" y="1366120"/>
                    <a:pt x="963542" y="1371053"/>
                    <a:pt x="977463" y="1375819"/>
                  </a:cubicBezTo>
                  <a:cubicBezTo>
                    <a:pt x="979014" y="1376647"/>
                    <a:pt x="980854" y="1376739"/>
                    <a:pt x="982480" y="1376070"/>
                  </a:cubicBezTo>
                  <a:close/>
                  <a:moveTo>
                    <a:pt x="140486" y="1025852"/>
                  </a:moveTo>
                  <a:cubicBezTo>
                    <a:pt x="143538" y="1027775"/>
                    <a:pt x="145085" y="1029029"/>
                    <a:pt x="146841" y="1030033"/>
                  </a:cubicBezTo>
                  <a:cubicBezTo>
                    <a:pt x="154617" y="1033712"/>
                    <a:pt x="162477" y="1037349"/>
                    <a:pt x="170294" y="1040944"/>
                  </a:cubicBezTo>
                  <a:cubicBezTo>
                    <a:pt x="170970" y="1041266"/>
                    <a:pt x="171688" y="1041492"/>
                    <a:pt x="172427" y="1041613"/>
                  </a:cubicBezTo>
                  <a:cubicBezTo>
                    <a:pt x="173463" y="1041914"/>
                    <a:pt x="174554" y="1041342"/>
                    <a:pt x="174893" y="1040317"/>
                  </a:cubicBezTo>
                  <a:cubicBezTo>
                    <a:pt x="175938" y="1036973"/>
                    <a:pt x="176858" y="1033545"/>
                    <a:pt x="177903" y="1030116"/>
                  </a:cubicBezTo>
                  <a:cubicBezTo>
                    <a:pt x="180119" y="1022842"/>
                    <a:pt x="178698" y="1022466"/>
                    <a:pt x="171590" y="1022800"/>
                  </a:cubicBezTo>
                  <a:cubicBezTo>
                    <a:pt x="163731" y="1023176"/>
                    <a:pt x="155913" y="1023720"/>
                    <a:pt x="148053" y="1024347"/>
                  </a:cubicBezTo>
                  <a:cubicBezTo>
                    <a:pt x="145501" y="1024686"/>
                    <a:pt x="142974" y="1025187"/>
                    <a:pt x="140486" y="1025852"/>
                  </a:cubicBezTo>
                  <a:close/>
                  <a:moveTo>
                    <a:pt x="209050" y="1130704"/>
                  </a:moveTo>
                  <a:lnTo>
                    <a:pt x="207837" y="1131498"/>
                  </a:lnTo>
                  <a:cubicBezTo>
                    <a:pt x="208422" y="1132544"/>
                    <a:pt x="208966" y="1133631"/>
                    <a:pt x="209593" y="1134634"/>
                  </a:cubicBezTo>
                  <a:cubicBezTo>
                    <a:pt x="214192" y="1141950"/>
                    <a:pt x="218749" y="1149308"/>
                    <a:pt x="223431" y="1156583"/>
                  </a:cubicBezTo>
                  <a:cubicBezTo>
                    <a:pt x="228114" y="1163857"/>
                    <a:pt x="232671" y="1170672"/>
                    <a:pt x="237353" y="1177486"/>
                  </a:cubicBezTo>
                  <a:cubicBezTo>
                    <a:pt x="237750" y="1178092"/>
                    <a:pt x="238427" y="1178452"/>
                    <a:pt x="239151" y="1178448"/>
                  </a:cubicBezTo>
                  <a:cubicBezTo>
                    <a:pt x="239788" y="1178143"/>
                    <a:pt x="240217" y="1177524"/>
                    <a:pt x="240279" y="1176817"/>
                  </a:cubicBezTo>
                  <a:cubicBezTo>
                    <a:pt x="240279" y="1171968"/>
                    <a:pt x="239820" y="1167160"/>
                    <a:pt x="239694" y="1162352"/>
                  </a:cubicBezTo>
                  <a:cubicBezTo>
                    <a:pt x="239470" y="1159053"/>
                    <a:pt x="237841" y="1156010"/>
                    <a:pt x="235221" y="1153991"/>
                  </a:cubicBezTo>
                  <a:cubicBezTo>
                    <a:pt x="228824" y="1148179"/>
                    <a:pt x="222679" y="1142243"/>
                    <a:pt x="216115" y="1136432"/>
                  </a:cubicBezTo>
                  <a:cubicBezTo>
                    <a:pt x="213857" y="1134383"/>
                    <a:pt x="211391" y="1132669"/>
                    <a:pt x="209050" y="1130704"/>
                  </a:cubicBezTo>
                  <a:close/>
                  <a:moveTo>
                    <a:pt x="201441" y="1095962"/>
                  </a:moveTo>
                  <a:cubicBezTo>
                    <a:pt x="199735" y="1100068"/>
                    <a:pt x="198677" y="1104412"/>
                    <a:pt x="198305" y="1108839"/>
                  </a:cubicBezTo>
                  <a:cubicBezTo>
                    <a:pt x="197428" y="1112376"/>
                    <a:pt x="198724" y="1116101"/>
                    <a:pt x="201608" y="1118329"/>
                  </a:cubicBezTo>
                  <a:cubicBezTo>
                    <a:pt x="207001" y="1122970"/>
                    <a:pt x="212101" y="1127945"/>
                    <a:pt x="217327" y="1132753"/>
                  </a:cubicBezTo>
                  <a:cubicBezTo>
                    <a:pt x="220337" y="1135512"/>
                    <a:pt x="223306" y="1138313"/>
                    <a:pt x="226316" y="1141114"/>
                  </a:cubicBezTo>
                  <a:cubicBezTo>
                    <a:pt x="226985" y="1141699"/>
                    <a:pt x="227863" y="1142745"/>
                    <a:pt x="228824" y="1141699"/>
                  </a:cubicBezTo>
                  <a:cubicBezTo>
                    <a:pt x="229117" y="1141365"/>
                    <a:pt x="228824" y="1140236"/>
                    <a:pt x="228490" y="1139651"/>
                  </a:cubicBezTo>
                  <a:cubicBezTo>
                    <a:pt x="221215" y="1127414"/>
                    <a:pt x="213927" y="1115181"/>
                    <a:pt x="206625" y="1102944"/>
                  </a:cubicBezTo>
                  <a:cubicBezTo>
                    <a:pt x="205316" y="1100331"/>
                    <a:pt x="203562" y="1097969"/>
                    <a:pt x="201441" y="1095962"/>
                  </a:cubicBezTo>
                  <a:close/>
                  <a:moveTo>
                    <a:pt x="1077884" y="1398855"/>
                  </a:moveTo>
                  <a:lnTo>
                    <a:pt x="1077299" y="1400151"/>
                  </a:lnTo>
                  <a:cubicBezTo>
                    <a:pt x="1078177" y="1401028"/>
                    <a:pt x="1079013" y="1401990"/>
                    <a:pt x="1079933" y="1402826"/>
                  </a:cubicBezTo>
                  <a:lnTo>
                    <a:pt x="1101756" y="1422016"/>
                  </a:lnTo>
                  <a:cubicBezTo>
                    <a:pt x="1102329" y="1422521"/>
                    <a:pt x="1102931" y="1422998"/>
                    <a:pt x="1103554" y="1423437"/>
                  </a:cubicBezTo>
                  <a:cubicBezTo>
                    <a:pt x="1105100" y="1424566"/>
                    <a:pt x="1106731" y="1423939"/>
                    <a:pt x="1106731" y="1422057"/>
                  </a:cubicBezTo>
                  <a:cubicBezTo>
                    <a:pt x="1106731" y="1413696"/>
                    <a:pt x="1106731" y="1405753"/>
                    <a:pt x="1106731" y="1397600"/>
                  </a:cubicBezTo>
                  <a:cubicBezTo>
                    <a:pt x="1106702" y="1396768"/>
                    <a:pt x="1106008" y="1396120"/>
                    <a:pt x="1105176" y="1396150"/>
                  </a:cubicBezTo>
                  <a:cubicBezTo>
                    <a:pt x="1104958" y="1396154"/>
                    <a:pt x="1104749" y="1396208"/>
                    <a:pt x="1104557" y="1396304"/>
                  </a:cubicBezTo>
                  <a:cubicBezTo>
                    <a:pt x="1103888" y="1396680"/>
                    <a:pt x="1103177" y="1397015"/>
                    <a:pt x="1102550" y="1397433"/>
                  </a:cubicBezTo>
                  <a:cubicBezTo>
                    <a:pt x="1095694" y="1402366"/>
                    <a:pt x="1096864" y="1401865"/>
                    <a:pt x="1086914" y="1400443"/>
                  </a:cubicBezTo>
                  <a:cubicBezTo>
                    <a:pt x="1083821" y="1399983"/>
                    <a:pt x="1080852" y="1399398"/>
                    <a:pt x="1077884" y="1398855"/>
                  </a:cubicBezTo>
                  <a:close/>
                  <a:moveTo>
                    <a:pt x="1099916" y="1524276"/>
                  </a:moveTo>
                  <a:cubicBezTo>
                    <a:pt x="1099122" y="1524276"/>
                    <a:pt x="1098453" y="1524276"/>
                    <a:pt x="1098160" y="1524610"/>
                  </a:cubicBezTo>
                  <a:cubicBezTo>
                    <a:pt x="1087320" y="1534978"/>
                    <a:pt x="1076517" y="1545346"/>
                    <a:pt x="1065760" y="1555714"/>
                  </a:cubicBezTo>
                  <a:cubicBezTo>
                    <a:pt x="1065467" y="1556007"/>
                    <a:pt x="1065760" y="1556676"/>
                    <a:pt x="1065467" y="1557136"/>
                  </a:cubicBezTo>
                  <a:cubicBezTo>
                    <a:pt x="1066128" y="1557274"/>
                    <a:pt x="1066813" y="1557274"/>
                    <a:pt x="1067474" y="1557136"/>
                  </a:cubicBezTo>
                  <a:cubicBezTo>
                    <a:pt x="1073243" y="1554460"/>
                    <a:pt x="1078971" y="1551826"/>
                    <a:pt x="1084657" y="1549025"/>
                  </a:cubicBezTo>
                  <a:cubicBezTo>
                    <a:pt x="1090342" y="1546224"/>
                    <a:pt x="1095109" y="1543799"/>
                    <a:pt x="1100251" y="1540998"/>
                  </a:cubicBezTo>
                  <a:cubicBezTo>
                    <a:pt x="1101313" y="1540380"/>
                    <a:pt x="1102044" y="1539322"/>
                    <a:pt x="1102258" y="1538114"/>
                  </a:cubicBezTo>
                  <a:cubicBezTo>
                    <a:pt x="1102366" y="1533435"/>
                    <a:pt x="1101572" y="1528778"/>
                    <a:pt x="1099916" y="1524401"/>
                  </a:cubicBezTo>
                  <a:close/>
                  <a:moveTo>
                    <a:pt x="824742" y="1565832"/>
                  </a:moveTo>
                  <a:cubicBezTo>
                    <a:pt x="826331" y="1564661"/>
                    <a:pt x="826874" y="1564452"/>
                    <a:pt x="827083" y="1564076"/>
                  </a:cubicBezTo>
                  <a:cubicBezTo>
                    <a:pt x="833187" y="1553235"/>
                    <a:pt x="839279" y="1542407"/>
                    <a:pt x="845353" y="1531592"/>
                  </a:cubicBezTo>
                  <a:cubicBezTo>
                    <a:pt x="846106" y="1530254"/>
                    <a:pt x="846816" y="1528916"/>
                    <a:pt x="847443" y="1527411"/>
                  </a:cubicBezTo>
                  <a:cubicBezTo>
                    <a:pt x="848351" y="1526128"/>
                    <a:pt x="848045" y="1524355"/>
                    <a:pt x="846762" y="1523448"/>
                  </a:cubicBezTo>
                  <a:cubicBezTo>
                    <a:pt x="846645" y="1523368"/>
                    <a:pt x="846524" y="1523293"/>
                    <a:pt x="846398" y="1523230"/>
                  </a:cubicBezTo>
                  <a:cubicBezTo>
                    <a:pt x="843781" y="1521696"/>
                    <a:pt x="841089" y="1520304"/>
                    <a:pt x="838330" y="1519050"/>
                  </a:cubicBezTo>
                  <a:cubicBezTo>
                    <a:pt x="837744" y="1518757"/>
                    <a:pt x="836365" y="1519384"/>
                    <a:pt x="835821" y="1520011"/>
                  </a:cubicBezTo>
                  <a:cubicBezTo>
                    <a:pt x="835257" y="1520856"/>
                    <a:pt x="834885" y="1521809"/>
                    <a:pt x="834734" y="1522812"/>
                  </a:cubicBezTo>
                  <a:lnTo>
                    <a:pt x="827794" y="1553624"/>
                  </a:lnTo>
                  <a:close/>
                  <a:moveTo>
                    <a:pt x="1121907" y="1405251"/>
                  </a:moveTo>
                  <a:lnTo>
                    <a:pt x="1121907" y="1405251"/>
                  </a:lnTo>
                  <a:cubicBezTo>
                    <a:pt x="1121614" y="1398896"/>
                    <a:pt x="1121363" y="1392709"/>
                    <a:pt x="1121071" y="1386145"/>
                  </a:cubicBezTo>
                  <a:cubicBezTo>
                    <a:pt x="1121071" y="1384933"/>
                    <a:pt x="1121071" y="1383344"/>
                    <a:pt x="1119524" y="1383093"/>
                  </a:cubicBezTo>
                  <a:cubicBezTo>
                    <a:pt x="1118729" y="1383093"/>
                    <a:pt x="1117684" y="1383804"/>
                    <a:pt x="1116932" y="1384431"/>
                  </a:cubicBezTo>
                  <a:cubicBezTo>
                    <a:pt x="1114892" y="1386007"/>
                    <a:pt x="1113662" y="1388415"/>
                    <a:pt x="1113587" y="1390995"/>
                  </a:cubicBezTo>
                  <a:cubicBezTo>
                    <a:pt x="1113002" y="1400401"/>
                    <a:pt x="1112166" y="1409808"/>
                    <a:pt x="1111539" y="1419215"/>
                  </a:cubicBezTo>
                  <a:cubicBezTo>
                    <a:pt x="1111539" y="1421597"/>
                    <a:pt x="1110201" y="1424231"/>
                    <a:pt x="1112500" y="1426364"/>
                  </a:cubicBezTo>
                  <a:cubicBezTo>
                    <a:pt x="1114883" y="1425527"/>
                    <a:pt x="1117308" y="1424859"/>
                    <a:pt x="1119566" y="1423855"/>
                  </a:cubicBezTo>
                  <a:cubicBezTo>
                    <a:pt x="1121794" y="1422956"/>
                    <a:pt x="1123073" y="1420611"/>
                    <a:pt x="1122618" y="1418253"/>
                  </a:cubicBezTo>
                  <a:cubicBezTo>
                    <a:pt x="1122450" y="1414030"/>
                    <a:pt x="1122200" y="1409683"/>
                    <a:pt x="1121907" y="1405376"/>
                  </a:cubicBezTo>
                  <a:close/>
                  <a:moveTo>
                    <a:pt x="231416" y="1043411"/>
                  </a:moveTo>
                  <a:cubicBezTo>
                    <a:pt x="231463" y="1043106"/>
                    <a:pt x="231463" y="1042796"/>
                    <a:pt x="231416" y="1042491"/>
                  </a:cubicBezTo>
                  <a:cubicBezTo>
                    <a:pt x="229326" y="1034924"/>
                    <a:pt x="227236" y="1027315"/>
                    <a:pt x="225062" y="1019790"/>
                  </a:cubicBezTo>
                  <a:cubicBezTo>
                    <a:pt x="224677" y="1018410"/>
                    <a:pt x="223248" y="1017604"/>
                    <a:pt x="221869" y="1017988"/>
                  </a:cubicBezTo>
                  <a:cubicBezTo>
                    <a:pt x="221685" y="1018042"/>
                    <a:pt x="221508" y="1018114"/>
                    <a:pt x="221341" y="1018201"/>
                  </a:cubicBezTo>
                  <a:cubicBezTo>
                    <a:pt x="216491" y="1020334"/>
                    <a:pt x="211642" y="1022382"/>
                    <a:pt x="206876" y="1024890"/>
                  </a:cubicBezTo>
                  <a:cubicBezTo>
                    <a:pt x="205078" y="1025768"/>
                    <a:pt x="204869" y="1027190"/>
                    <a:pt x="206458" y="1028402"/>
                  </a:cubicBezTo>
                  <a:cubicBezTo>
                    <a:pt x="210638" y="1031872"/>
                    <a:pt x="215279" y="1035259"/>
                    <a:pt x="219794" y="1038520"/>
                  </a:cubicBezTo>
                  <a:cubicBezTo>
                    <a:pt x="222846" y="1040694"/>
                    <a:pt x="226107" y="1042700"/>
                    <a:pt x="229368" y="1044665"/>
                  </a:cubicBezTo>
                  <a:cubicBezTo>
                    <a:pt x="230114" y="1044975"/>
                    <a:pt x="230970" y="1044619"/>
                    <a:pt x="231280" y="1043875"/>
                  </a:cubicBezTo>
                  <a:cubicBezTo>
                    <a:pt x="231325" y="1043766"/>
                    <a:pt x="231357" y="1043653"/>
                    <a:pt x="231375" y="1043536"/>
                  </a:cubicBezTo>
                  <a:close/>
                  <a:moveTo>
                    <a:pt x="992556" y="1711237"/>
                  </a:moveTo>
                  <a:cubicBezTo>
                    <a:pt x="989504" y="1708937"/>
                    <a:pt x="987664" y="1707641"/>
                    <a:pt x="985950" y="1706220"/>
                  </a:cubicBezTo>
                  <a:cubicBezTo>
                    <a:pt x="983927" y="1704606"/>
                    <a:pt x="981272" y="1704021"/>
                    <a:pt x="978759" y="1704631"/>
                  </a:cubicBezTo>
                  <a:cubicBezTo>
                    <a:pt x="970398" y="1706262"/>
                    <a:pt x="961744" y="1707892"/>
                    <a:pt x="953215" y="1709439"/>
                  </a:cubicBezTo>
                  <a:cubicBezTo>
                    <a:pt x="946234" y="1710735"/>
                    <a:pt x="939210" y="1711864"/>
                    <a:pt x="932312" y="1713076"/>
                  </a:cubicBezTo>
                  <a:cubicBezTo>
                    <a:pt x="928783" y="1713352"/>
                    <a:pt x="925309" y="1714109"/>
                    <a:pt x="921985" y="1715334"/>
                  </a:cubicBezTo>
                  <a:cubicBezTo>
                    <a:pt x="922868" y="1715718"/>
                    <a:pt x="923796" y="1715986"/>
                    <a:pt x="924745" y="1716128"/>
                  </a:cubicBezTo>
                  <a:cubicBezTo>
                    <a:pt x="945117" y="1714957"/>
                    <a:pt x="965465" y="1713758"/>
                    <a:pt x="985783" y="1712533"/>
                  </a:cubicBezTo>
                  <a:cubicBezTo>
                    <a:pt x="987372" y="1712407"/>
                    <a:pt x="989086" y="1711906"/>
                    <a:pt x="992556" y="1711237"/>
                  </a:cubicBezTo>
                  <a:close/>
                  <a:moveTo>
                    <a:pt x="979470" y="1503121"/>
                  </a:moveTo>
                  <a:cubicBezTo>
                    <a:pt x="974968" y="1497657"/>
                    <a:pt x="967885" y="1495027"/>
                    <a:pt x="960908" y="1496223"/>
                  </a:cubicBezTo>
                  <a:cubicBezTo>
                    <a:pt x="957634" y="1496637"/>
                    <a:pt x="954340" y="1496859"/>
                    <a:pt x="951041" y="1496892"/>
                  </a:cubicBezTo>
                  <a:lnTo>
                    <a:pt x="910739" y="1500153"/>
                  </a:lnTo>
                  <a:cubicBezTo>
                    <a:pt x="908942" y="1500153"/>
                    <a:pt x="907186" y="1500446"/>
                    <a:pt x="905388" y="1500655"/>
                  </a:cubicBezTo>
                  <a:cubicBezTo>
                    <a:pt x="903281" y="1500579"/>
                    <a:pt x="901191" y="1501056"/>
                    <a:pt x="899326" y="1502034"/>
                  </a:cubicBezTo>
                  <a:close/>
                  <a:moveTo>
                    <a:pt x="63143" y="1008837"/>
                  </a:moveTo>
                  <a:cubicBezTo>
                    <a:pt x="60844" y="1002816"/>
                    <a:pt x="59213" y="998259"/>
                    <a:pt x="57374" y="993828"/>
                  </a:cubicBezTo>
                  <a:cubicBezTo>
                    <a:pt x="54586" y="986971"/>
                    <a:pt x="51716" y="980157"/>
                    <a:pt x="48761" y="973384"/>
                  </a:cubicBezTo>
                  <a:cubicBezTo>
                    <a:pt x="47591" y="970709"/>
                    <a:pt x="47382" y="966486"/>
                    <a:pt x="44037" y="966277"/>
                  </a:cubicBezTo>
                  <a:cubicBezTo>
                    <a:pt x="40693" y="966068"/>
                    <a:pt x="40274" y="969998"/>
                    <a:pt x="38644" y="972255"/>
                  </a:cubicBezTo>
                  <a:cubicBezTo>
                    <a:pt x="38390" y="972690"/>
                    <a:pt x="38110" y="973108"/>
                    <a:pt x="37808" y="973510"/>
                  </a:cubicBezTo>
                  <a:cubicBezTo>
                    <a:pt x="36099" y="975061"/>
                    <a:pt x="35973" y="977707"/>
                    <a:pt x="37526" y="979417"/>
                  </a:cubicBezTo>
                  <a:cubicBezTo>
                    <a:pt x="37615" y="979513"/>
                    <a:pt x="37710" y="979609"/>
                    <a:pt x="37808" y="979697"/>
                  </a:cubicBezTo>
                  <a:cubicBezTo>
                    <a:pt x="45208" y="988769"/>
                    <a:pt x="52566" y="997925"/>
                    <a:pt x="59966" y="1006997"/>
                  </a:cubicBezTo>
                  <a:cubicBezTo>
                    <a:pt x="60551" y="1007541"/>
                    <a:pt x="61303" y="1007750"/>
                    <a:pt x="63143" y="1008837"/>
                  </a:cubicBezTo>
                  <a:close/>
                  <a:moveTo>
                    <a:pt x="686444" y="1087225"/>
                  </a:moveTo>
                  <a:cubicBezTo>
                    <a:pt x="684149" y="1086681"/>
                    <a:pt x="681758" y="1086681"/>
                    <a:pt x="679463" y="1087225"/>
                  </a:cubicBezTo>
                  <a:lnTo>
                    <a:pt x="658308" y="1090026"/>
                  </a:lnTo>
                  <a:cubicBezTo>
                    <a:pt x="651034" y="1090987"/>
                    <a:pt x="643759" y="1092074"/>
                    <a:pt x="636443" y="1093161"/>
                  </a:cubicBezTo>
                  <a:cubicBezTo>
                    <a:pt x="636038" y="1093354"/>
                    <a:pt x="635778" y="1093759"/>
                    <a:pt x="635774" y="1094207"/>
                  </a:cubicBezTo>
                  <a:cubicBezTo>
                    <a:pt x="635887" y="1094666"/>
                    <a:pt x="636238" y="1095034"/>
                    <a:pt x="636694" y="1095168"/>
                  </a:cubicBezTo>
                  <a:cubicBezTo>
                    <a:pt x="645975" y="1096590"/>
                    <a:pt x="655298" y="1097844"/>
                    <a:pt x="664538" y="1099349"/>
                  </a:cubicBezTo>
                  <a:cubicBezTo>
                    <a:pt x="667025" y="1099930"/>
                    <a:pt x="669642" y="1099462"/>
                    <a:pt x="671770" y="1098053"/>
                  </a:cubicBezTo>
                  <a:cubicBezTo>
                    <a:pt x="676244" y="1095126"/>
                    <a:pt x="680675" y="1092242"/>
                    <a:pt x="685107" y="1089231"/>
                  </a:cubicBezTo>
                  <a:cubicBezTo>
                    <a:pt x="685650" y="1088897"/>
                    <a:pt x="685859" y="1088103"/>
                    <a:pt x="686444" y="1087225"/>
                  </a:cubicBezTo>
                  <a:close/>
                  <a:moveTo>
                    <a:pt x="138772" y="918951"/>
                  </a:moveTo>
                  <a:cubicBezTo>
                    <a:pt x="138899" y="917910"/>
                    <a:pt x="138899" y="916857"/>
                    <a:pt x="138772" y="915816"/>
                  </a:cubicBezTo>
                  <a:cubicBezTo>
                    <a:pt x="130996" y="901213"/>
                    <a:pt x="123206" y="886647"/>
                    <a:pt x="115402" y="872128"/>
                  </a:cubicBezTo>
                  <a:cubicBezTo>
                    <a:pt x="115067" y="871542"/>
                    <a:pt x="113980" y="870706"/>
                    <a:pt x="113855" y="870790"/>
                  </a:cubicBezTo>
                  <a:cubicBezTo>
                    <a:pt x="113051" y="871241"/>
                    <a:pt x="112418" y="871948"/>
                    <a:pt x="112057" y="872796"/>
                  </a:cubicBezTo>
                  <a:cubicBezTo>
                    <a:pt x="111263" y="874970"/>
                    <a:pt x="110970" y="877270"/>
                    <a:pt x="110092" y="879360"/>
                  </a:cubicBezTo>
                  <a:cubicBezTo>
                    <a:pt x="108984" y="882027"/>
                    <a:pt x="109632" y="885100"/>
                    <a:pt x="111723" y="887094"/>
                  </a:cubicBezTo>
                  <a:cubicBezTo>
                    <a:pt x="114315" y="890188"/>
                    <a:pt x="116990" y="893282"/>
                    <a:pt x="119624" y="896376"/>
                  </a:cubicBezTo>
                  <a:close/>
                  <a:moveTo>
                    <a:pt x="674697" y="1646896"/>
                  </a:moveTo>
                  <a:cubicBezTo>
                    <a:pt x="676536" y="1646310"/>
                    <a:pt x="678459" y="1645767"/>
                    <a:pt x="680341" y="1645098"/>
                  </a:cubicBezTo>
                  <a:cubicBezTo>
                    <a:pt x="680341" y="1645098"/>
                    <a:pt x="680591" y="1644178"/>
                    <a:pt x="680341" y="1643802"/>
                  </a:cubicBezTo>
                  <a:cubicBezTo>
                    <a:pt x="680048" y="1643396"/>
                    <a:pt x="679659" y="1643066"/>
                    <a:pt x="679212" y="1642840"/>
                  </a:cubicBezTo>
                  <a:lnTo>
                    <a:pt x="646686" y="1628082"/>
                  </a:lnTo>
                  <a:cubicBezTo>
                    <a:pt x="645361" y="1627485"/>
                    <a:pt x="643948" y="1627092"/>
                    <a:pt x="642505" y="1626912"/>
                  </a:cubicBezTo>
                  <a:cubicBezTo>
                    <a:pt x="637488" y="1626243"/>
                    <a:pt x="632430" y="1625699"/>
                    <a:pt x="627371" y="1625240"/>
                  </a:cubicBezTo>
                  <a:cubicBezTo>
                    <a:pt x="626911" y="1625240"/>
                    <a:pt x="626368" y="1625950"/>
                    <a:pt x="625824" y="1626368"/>
                  </a:cubicBezTo>
                  <a:cubicBezTo>
                    <a:pt x="626159" y="1626703"/>
                    <a:pt x="626410" y="1627246"/>
                    <a:pt x="626828" y="1627414"/>
                  </a:cubicBezTo>
                  <a:cubicBezTo>
                    <a:pt x="641293" y="1633547"/>
                    <a:pt x="655771" y="1639663"/>
                    <a:pt x="670265" y="1645767"/>
                  </a:cubicBezTo>
                  <a:cubicBezTo>
                    <a:pt x="671707" y="1646269"/>
                    <a:pt x="673192" y="1646645"/>
                    <a:pt x="674697" y="1646896"/>
                  </a:cubicBezTo>
                  <a:close/>
                  <a:moveTo>
                    <a:pt x="1035993" y="1687490"/>
                  </a:moveTo>
                  <a:cubicBezTo>
                    <a:pt x="1034572" y="1685818"/>
                    <a:pt x="1033318" y="1686612"/>
                    <a:pt x="1032272" y="1686989"/>
                  </a:cubicBezTo>
                  <a:cubicBezTo>
                    <a:pt x="1020483" y="1691086"/>
                    <a:pt x="1008735" y="1695266"/>
                    <a:pt x="997029" y="1699531"/>
                  </a:cubicBezTo>
                  <a:cubicBezTo>
                    <a:pt x="994688" y="1700367"/>
                    <a:pt x="992012" y="1700618"/>
                    <a:pt x="990340" y="1702875"/>
                  </a:cubicBezTo>
                  <a:cubicBezTo>
                    <a:pt x="991009" y="1706220"/>
                    <a:pt x="994019" y="1707432"/>
                    <a:pt x="996277" y="1709272"/>
                  </a:cubicBezTo>
                  <a:cubicBezTo>
                    <a:pt x="997765" y="1710359"/>
                    <a:pt x="999763" y="1710442"/>
                    <a:pt x="1001335" y="1709481"/>
                  </a:cubicBezTo>
                  <a:cubicBezTo>
                    <a:pt x="1002464" y="1708895"/>
                    <a:pt x="1003551" y="1708185"/>
                    <a:pt x="1004638" y="1707516"/>
                  </a:cubicBezTo>
                  <a:cubicBezTo>
                    <a:pt x="1013292" y="1702206"/>
                    <a:pt x="1021946" y="1696897"/>
                    <a:pt x="1030600" y="1691504"/>
                  </a:cubicBezTo>
                  <a:cubicBezTo>
                    <a:pt x="1032649" y="1690375"/>
                    <a:pt x="1034154" y="1688954"/>
                    <a:pt x="1035993" y="1687616"/>
                  </a:cubicBezTo>
                  <a:close/>
                  <a:moveTo>
                    <a:pt x="1125502" y="962514"/>
                  </a:moveTo>
                  <a:cubicBezTo>
                    <a:pt x="1120845" y="968915"/>
                    <a:pt x="1116894" y="975796"/>
                    <a:pt x="1113713" y="983042"/>
                  </a:cubicBezTo>
                  <a:cubicBezTo>
                    <a:pt x="1113148" y="984154"/>
                    <a:pt x="1113587" y="985512"/>
                    <a:pt x="1114699" y="986077"/>
                  </a:cubicBezTo>
                  <a:cubicBezTo>
                    <a:pt x="1114775" y="986114"/>
                    <a:pt x="1114850" y="986148"/>
                    <a:pt x="1114925" y="986177"/>
                  </a:cubicBezTo>
                  <a:cubicBezTo>
                    <a:pt x="1119482" y="988309"/>
                    <a:pt x="1124123" y="990358"/>
                    <a:pt x="1128763" y="992281"/>
                  </a:cubicBezTo>
                  <a:cubicBezTo>
                    <a:pt x="1129240" y="992473"/>
                    <a:pt x="1129758" y="992549"/>
                    <a:pt x="1130268" y="992490"/>
                  </a:cubicBezTo>
                  <a:cubicBezTo>
                    <a:pt x="1131280" y="992582"/>
                    <a:pt x="1132175" y="991838"/>
                    <a:pt x="1132267" y="990826"/>
                  </a:cubicBezTo>
                  <a:cubicBezTo>
                    <a:pt x="1132271" y="990797"/>
                    <a:pt x="1132275" y="990763"/>
                    <a:pt x="1132275" y="990734"/>
                  </a:cubicBezTo>
                  <a:cubicBezTo>
                    <a:pt x="1132296" y="989727"/>
                    <a:pt x="1132212" y="988715"/>
                    <a:pt x="1132024" y="987724"/>
                  </a:cubicBezTo>
                  <a:cubicBezTo>
                    <a:pt x="1130310" y="980073"/>
                    <a:pt x="1128554" y="972464"/>
                    <a:pt x="1126798" y="964814"/>
                  </a:cubicBezTo>
                  <a:cubicBezTo>
                    <a:pt x="1126455" y="963999"/>
                    <a:pt x="1126021" y="963229"/>
                    <a:pt x="1125502" y="962514"/>
                  </a:cubicBezTo>
                  <a:close/>
                  <a:moveTo>
                    <a:pt x="49096" y="877646"/>
                  </a:moveTo>
                  <a:lnTo>
                    <a:pt x="49096" y="872295"/>
                  </a:lnTo>
                  <a:cubicBezTo>
                    <a:pt x="49096" y="870539"/>
                    <a:pt x="49096" y="868658"/>
                    <a:pt x="47256" y="867738"/>
                  </a:cubicBezTo>
                  <a:cubicBezTo>
                    <a:pt x="45417" y="866818"/>
                    <a:pt x="43619" y="868072"/>
                    <a:pt x="42365" y="870288"/>
                  </a:cubicBezTo>
                  <a:cubicBezTo>
                    <a:pt x="42365" y="870539"/>
                    <a:pt x="42114" y="870748"/>
                    <a:pt x="42030" y="870957"/>
                  </a:cubicBezTo>
                  <a:cubicBezTo>
                    <a:pt x="39982" y="876141"/>
                    <a:pt x="37850" y="881283"/>
                    <a:pt x="36010" y="886551"/>
                  </a:cubicBezTo>
                  <a:cubicBezTo>
                    <a:pt x="35436" y="888207"/>
                    <a:pt x="35526" y="890021"/>
                    <a:pt x="36261" y="891610"/>
                  </a:cubicBezTo>
                  <a:cubicBezTo>
                    <a:pt x="38686" y="895456"/>
                    <a:pt x="41570" y="898968"/>
                    <a:pt x="44330" y="902563"/>
                  </a:cubicBezTo>
                  <a:cubicBezTo>
                    <a:pt x="44723" y="902864"/>
                    <a:pt x="45236" y="902956"/>
                    <a:pt x="45709" y="902814"/>
                  </a:cubicBezTo>
                  <a:cubicBezTo>
                    <a:pt x="46150" y="902613"/>
                    <a:pt x="46484" y="902233"/>
                    <a:pt x="46629" y="901769"/>
                  </a:cubicBezTo>
                  <a:cubicBezTo>
                    <a:pt x="47507" y="893491"/>
                    <a:pt x="48343" y="885171"/>
                    <a:pt x="49096" y="877646"/>
                  </a:cubicBezTo>
                  <a:close/>
                  <a:moveTo>
                    <a:pt x="71881" y="834585"/>
                  </a:moveTo>
                  <a:lnTo>
                    <a:pt x="71379" y="835964"/>
                  </a:lnTo>
                  <a:lnTo>
                    <a:pt x="107249" y="857704"/>
                  </a:lnTo>
                  <a:cubicBezTo>
                    <a:pt x="107915" y="858076"/>
                    <a:pt x="108615" y="858386"/>
                    <a:pt x="109340" y="858624"/>
                  </a:cubicBezTo>
                  <a:cubicBezTo>
                    <a:pt x="110538" y="859192"/>
                    <a:pt x="111970" y="858779"/>
                    <a:pt x="112684" y="857662"/>
                  </a:cubicBezTo>
                  <a:cubicBezTo>
                    <a:pt x="113317" y="856860"/>
                    <a:pt x="113903" y="856023"/>
                    <a:pt x="114440" y="855154"/>
                  </a:cubicBezTo>
                  <a:cubicBezTo>
                    <a:pt x="116405" y="851768"/>
                    <a:pt x="116238" y="850764"/>
                    <a:pt x="112684" y="849385"/>
                  </a:cubicBezTo>
                  <a:cubicBezTo>
                    <a:pt x="105577" y="846596"/>
                    <a:pt x="98428" y="843908"/>
                    <a:pt x="91237" y="841316"/>
                  </a:cubicBezTo>
                  <a:cubicBezTo>
                    <a:pt x="84799" y="838975"/>
                    <a:pt x="78319" y="836801"/>
                    <a:pt x="71881" y="834585"/>
                  </a:cubicBezTo>
                  <a:close/>
                  <a:moveTo>
                    <a:pt x="269126" y="1225815"/>
                  </a:moveTo>
                  <a:cubicBezTo>
                    <a:pt x="269169" y="1225313"/>
                    <a:pt x="269169" y="1224812"/>
                    <a:pt x="269126" y="1224310"/>
                  </a:cubicBezTo>
                  <a:cubicBezTo>
                    <a:pt x="266952" y="1215447"/>
                    <a:pt x="264737" y="1206626"/>
                    <a:pt x="262563" y="1197763"/>
                  </a:cubicBezTo>
                  <a:cubicBezTo>
                    <a:pt x="262433" y="1197278"/>
                    <a:pt x="262265" y="1196801"/>
                    <a:pt x="262061" y="1196341"/>
                  </a:cubicBezTo>
                  <a:cubicBezTo>
                    <a:pt x="261392" y="1194543"/>
                    <a:pt x="259971" y="1193916"/>
                    <a:pt x="258549" y="1195045"/>
                  </a:cubicBezTo>
                  <a:cubicBezTo>
                    <a:pt x="255999" y="1197094"/>
                    <a:pt x="253574" y="1199226"/>
                    <a:pt x="251233" y="1201567"/>
                  </a:cubicBezTo>
                  <a:cubicBezTo>
                    <a:pt x="248892" y="1203908"/>
                    <a:pt x="249477" y="1204159"/>
                    <a:pt x="251024" y="1206208"/>
                  </a:cubicBezTo>
                  <a:cubicBezTo>
                    <a:pt x="256166" y="1212771"/>
                    <a:pt x="261392" y="1219251"/>
                    <a:pt x="266618" y="1225773"/>
                  </a:cubicBezTo>
                  <a:cubicBezTo>
                    <a:pt x="266930" y="1226175"/>
                    <a:pt x="267313" y="1226513"/>
                    <a:pt x="267747" y="1226777"/>
                  </a:cubicBezTo>
                  <a:cubicBezTo>
                    <a:pt x="267747" y="1226777"/>
                    <a:pt x="268332" y="1226777"/>
                    <a:pt x="268416" y="1226777"/>
                  </a:cubicBezTo>
                  <a:cubicBezTo>
                    <a:pt x="268681" y="1226480"/>
                    <a:pt x="268919" y="1226158"/>
                    <a:pt x="269126" y="1225815"/>
                  </a:cubicBezTo>
                  <a:close/>
                  <a:moveTo>
                    <a:pt x="150102" y="1120963"/>
                  </a:moveTo>
                  <a:cubicBezTo>
                    <a:pt x="150102" y="1124893"/>
                    <a:pt x="150771" y="1125771"/>
                    <a:pt x="154282" y="1124893"/>
                  </a:cubicBezTo>
                  <a:cubicBezTo>
                    <a:pt x="160679" y="1123304"/>
                    <a:pt x="166824" y="1121548"/>
                    <a:pt x="173430" y="1119793"/>
                  </a:cubicBezTo>
                  <a:cubicBezTo>
                    <a:pt x="176106" y="1119040"/>
                    <a:pt x="178739" y="1118162"/>
                    <a:pt x="181415" y="1117284"/>
                  </a:cubicBezTo>
                  <a:cubicBezTo>
                    <a:pt x="181415" y="1117284"/>
                    <a:pt x="181875" y="1116908"/>
                    <a:pt x="181833" y="1116741"/>
                  </a:cubicBezTo>
                  <a:cubicBezTo>
                    <a:pt x="181791" y="1116573"/>
                    <a:pt x="181833" y="1115654"/>
                    <a:pt x="181373" y="1115570"/>
                  </a:cubicBezTo>
                  <a:cubicBezTo>
                    <a:pt x="179702" y="1114964"/>
                    <a:pt x="177981" y="1114504"/>
                    <a:pt x="176231" y="1114190"/>
                  </a:cubicBezTo>
                  <a:cubicBezTo>
                    <a:pt x="171214" y="1113396"/>
                    <a:pt x="166114" y="1113020"/>
                    <a:pt x="161139" y="1112016"/>
                  </a:cubicBezTo>
                  <a:cubicBezTo>
                    <a:pt x="150018" y="1109759"/>
                    <a:pt x="150980" y="1111138"/>
                    <a:pt x="150102" y="1120963"/>
                  </a:cubicBezTo>
                  <a:close/>
                  <a:moveTo>
                    <a:pt x="22883" y="914896"/>
                  </a:moveTo>
                  <a:cubicBezTo>
                    <a:pt x="22883" y="912346"/>
                    <a:pt x="21796" y="911301"/>
                    <a:pt x="17782" y="912011"/>
                  </a:cubicBezTo>
                  <a:cubicBezTo>
                    <a:pt x="15065" y="912471"/>
                    <a:pt x="12347" y="913140"/>
                    <a:pt x="9672" y="913851"/>
                  </a:cubicBezTo>
                  <a:cubicBezTo>
                    <a:pt x="8367" y="914022"/>
                    <a:pt x="7449" y="915222"/>
                    <a:pt x="7622" y="916527"/>
                  </a:cubicBezTo>
                  <a:cubicBezTo>
                    <a:pt x="7658" y="916803"/>
                    <a:pt x="7744" y="917074"/>
                    <a:pt x="7874" y="917321"/>
                  </a:cubicBezTo>
                  <a:cubicBezTo>
                    <a:pt x="11219" y="924094"/>
                    <a:pt x="14689" y="930866"/>
                    <a:pt x="18159" y="937556"/>
                  </a:cubicBezTo>
                  <a:cubicBezTo>
                    <a:pt x="18409" y="938099"/>
                    <a:pt x="19538" y="938684"/>
                    <a:pt x="19873" y="938475"/>
                  </a:cubicBezTo>
                  <a:cubicBezTo>
                    <a:pt x="20517" y="938087"/>
                    <a:pt x="20948" y="937426"/>
                    <a:pt x="21043" y="936678"/>
                  </a:cubicBezTo>
                  <a:cubicBezTo>
                    <a:pt x="21670" y="929905"/>
                    <a:pt x="22214" y="923090"/>
                    <a:pt x="22883" y="914896"/>
                  </a:cubicBezTo>
                  <a:close/>
                  <a:moveTo>
                    <a:pt x="182335" y="1110971"/>
                  </a:moveTo>
                  <a:lnTo>
                    <a:pt x="182586" y="1109550"/>
                  </a:lnTo>
                  <a:cubicBezTo>
                    <a:pt x="180663" y="1108337"/>
                    <a:pt x="178781" y="1107041"/>
                    <a:pt x="176900" y="1105829"/>
                  </a:cubicBezTo>
                  <a:cubicBezTo>
                    <a:pt x="172719" y="1103070"/>
                    <a:pt x="168288" y="1100394"/>
                    <a:pt x="163940" y="1097677"/>
                  </a:cubicBezTo>
                  <a:cubicBezTo>
                    <a:pt x="154324" y="1091656"/>
                    <a:pt x="155286" y="1090987"/>
                    <a:pt x="152652" y="1102484"/>
                  </a:cubicBezTo>
                  <a:cubicBezTo>
                    <a:pt x="151941" y="1105453"/>
                    <a:pt x="152652" y="1106665"/>
                    <a:pt x="155996" y="1107209"/>
                  </a:cubicBezTo>
                  <a:cubicBezTo>
                    <a:pt x="163773" y="1108505"/>
                    <a:pt x="171549" y="1109717"/>
                    <a:pt x="179367" y="1110929"/>
                  </a:cubicBezTo>
                  <a:cubicBezTo>
                    <a:pt x="180353" y="1111026"/>
                    <a:pt x="181346" y="1111042"/>
                    <a:pt x="182335" y="1110971"/>
                  </a:cubicBezTo>
                  <a:close/>
                  <a:moveTo>
                    <a:pt x="37641" y="911468"/>
                  </a:moveTo>
                  <a:lnTo>
                    <a:pt x="36345" y="911761"/>
                  </a:lnTo>
                  <a:cubicBezTo>
                    <a:pt x="36554" y="913015"/>
                    <a:pt x="36721" y="914227"/>
                    <a:pt x="37014" y="915440"/>
                  </a:cubicBezTo>
                  <a:cubicBezTo>
                    <a:pt x="39731" y="927605"/>
                    <a:pt x="42490" y="939813"/>
                    <a:pt x="45375" y="951979"/>
                  </a:cubicBezTo>
                  <a:cubicBezTo>
                    <a:pt x="45524" y="952723"/>
                    <a:pt x="45839" y="953421"/>
                    <a:pt x="46295" y="954028"/>
                  </a:cubicBezTo>
                  <a:cubicBezTo>
                    <a:pt x="46761" y="954588"/>
                    <a:pt x="47446" y="954922"/>
                    <a:pt x="48176" y="954947"/>
                  </a:cubicBezTo>
                  <a:cubicBezTo>
                    <a:pt x="52733" y="953735"/>
                    <a:pt x="54572" y="950767"/>
                    <a:pt x="52858" y="946586"/>
                  </a:cubicBezTo>
                  <a:cubicBezTo>
                    <a:pt x="49472" y="938225"/>
                    <a:pt x="45918" y="930156"/>
                    <a:pt x="42407" y="921962"/>
                  </a:cubicBezTo>
                  <a:cubicBezTo>
                    <a:pt x="40693" y="918366"/>
                    <a:pt x="39104" y="914938"/>
                    <a:pt x="37641" y="911468"/>
                  </a:cubicBezTo>
                  <a:close/>
                  <a:moveTo>
                    <a:pt x="1125460" y="1400945"/>
                  </a:moveTo>
                  <a:cubicBezTo>
                    <a:pt x="1125460" y="1403495"/>
                    <a:pt x="1125460" y="1408052"/>
                    <a:pt x="1125460" y="1412609"/>
                  </a:cubicBezTo>
                  <a:cubicBezTo>
                    <a:pt x="1125481" y="1414135"/>
                    <a:pt x="1125607" y="1415657"/>
                    <a:pt x="1125837" y="1417166"/>
                  </a:cubicBezTo>
                  <a:cubicBezTo>
                    <a:pt x="1126129" y="1418922"/>
                    <a:pt x="1127551" y="1419507"/>
                    <a:pt x="1129265" y="1418838"/>
                  </a:cubicBezTo>
                  <a:cubicBezTo>
                    <a:pt x="1131569" y="1418190"/>
                    <a:pt x="1133036" y="1415937"/>
                    <a:pt x="1132693" y="1413571"/>
                  </a:cubicBezTo>
                  <a:cubicBezTo>
                    <a:pt x="1131941" y="1405740"/>
                    <a:pt x="1131146" y="1397922"/>
                    <a:pt x="1130310" y="1390117"/>
                  </a:cubicBezTo>
                  <a:cubicBezTo>
                    <a:pt x="1130068" y="1387312"/>
                    <a:pt x="1129679" y="1384519"/>
                    <a:pt x="1129139" y="1381755"/>
                  </a:cubicBezTo>
                  <a:cubicBezTo>
                    <a:pt x="1128805" y="1380167"/>
                    <a:pt x="1128889" y="1378118"/>
                    <a:pt x="1126882" y="1377575"/>
                  </a:cubicBezTo>
                  <a:cubicBezTo>
                    <a:pt x="1125711" y="1377115"/>
                    <a:pt x="1124206" y="1379832"/>
                    <a:pt x="1124164" y="1382383"/>
                  </a:cubicBezTo>
                  <a:cubicBezTo>
                    <a:pt x="1124123" y="1382897"/>
                    <a:pt x="1124123" y="1383415"/>
                    <a:pt x="1124164" y="1383929"/>
                  </a:cubicBezTo>
                  <a:cubicBezTo>
                    <a:pt x="1124624" y="1388821"/>
                    <a:pt x="1124875" y="1393879"/>
                    <a:pt x="1125377" y="1400945"/>
                  </a:cubicBezTo>
                  <a:close/>
                  <a:moveTo>
                    <a:pt x="117994" y="1099223"/>
                  </a:moveTo>
                  <a:cubicBezTo>
                    <a:pt x="117534" y="1097802"/>
                    <a:pt x="117074" y="1096381"/>
                    <a:pt x="116531" y="1095043"/>
                  </a:cubicBezTo>
                  <a:cubicBezTo>
                    <a:pt x="114357" y="1089357"/>
                    <a:pt x="112099" y="1083671"/>
                    <a:pt x="109883" y="1078027"/>
                  </a:cubicBezTo>
                  <a:lnTo>
                    <a:pt x="109005" y="1075895"/>
                  </a:lnTo>
                  <a:cubicBezTo>
                    <a:pt x="106413" y="1070209"/>
                    <a:pt x="105619" y="1070167"/>
                    <a:pt x="101814" y="1075477"/>
                  </a:cubicBezTo>
                  <a:cubicBezTo>
                    <a:pt x="100769" y="1076940"/>
                    <a:pt x="99682" y="1078362"/>
                    <a:pt x="98679" y="1079658"/>
                  </a:cubicBezTo>
                  <a:cubicBezTo>
                    <a:pt x="97597" y="1080883"/>
                    <a:pt x="97710" y="1082751"/>
                    <a:pt x="98930" y="1083838"/>
                  </a:cubicBezTo>
                  <a:cubicBezTo>
                    <a:pt x="104491" y="1089880"/>
                    <a:pt x="110915" y="1095064"/>
                    <a:pt x="117994" y="1099223"/>
                  </a:cubicBezTo>
                  <a:close/>
                  <a:moveTo>
                    <a:pt x="690249" y="1093370"/>
                  </a:moveTo>
                  <a:cubicBezTo>
                    <a:pt x="686967" y="1093065"/>
                    <a:pt x="683723" y="1094261"/>
                    <a:pt x="681428" y="1096631"/>
                  </a:cubicBezTo>
                  <a:cubicBezTo>
                    <a:pt x="680466" y="1097509"/>
                    <a:pt x="680842" y="1098178"/>
                    <a:pt x="681888" y="1098931"/>
                  </a:cubicBezTo>
                  <a:cubicBezTo>
                    <a:pt x="684229" y="1100645"/>
                    <a:pt x="684354" y="1100854"/>
                    <a:pt x="682974" y="1102777"/>
                  </a:cubicBezTo>
                  <a:cubicBezTo>
                    <a:pt x="681595" y="1104700"/>
                    <a:pt x="681971" y="1105076"/>
                    <a:pt x="683267" y="1105871"/>
                  </a:cubicBezTo>
                  <a:cubicBezTo>
                    <a:pt x="685240" y="1107004"/>
                    <a:pt x="687281" y="1108024"/>
                    <a:pt x="689371" y="1108923"/>
                  </a:cubicBezTo>
                  <a:cubicBezTo>
                    <a:pt x="690542" y="1109529"/>
                    <a:pt x="691971" y="1109291"/>
                    <a:pt x="692883" y="1108337"/>
                  </a:cubicBezTo>
                  <a:cubicBezTo>
                    <a:pt x="696018" y="1105035"/>
                    <a:pt x="699154" y="1101732"/>
                    <a:pt x="702206" y="1098346"/>
                  </a:cubicBezTo>
                  <a:cubicBezTo>
                    <a:pt x="702758" y="1097752"/>
                    <a:pt x="702724" y="1096828"/>
                    <a:pt x="702130" y="1096276"/>
                  </a:cubicBezTo>
                  <a:cubicBezTo>
                    <a:pt x="701942" y="1096100"/>
                    <a:pt x="701708" y="1095979"/>
                    <a:pt x="701453" y="1095921"/>
                  </a:cubicBezTo>
                  <a:cubicBezTo>
                    <a:pt x="697314" y="1094708"/>
                    <a:pt x="693092" y="1093872"/>
                    <a:pt x="690249" y="1093245"/>
                  </a:cubicBezTo>
                  <a:close/>
                  <a:moveTo>
                    <a:pt x="61889" y="916359"/>
                  </a:moveTo>
                  <a:cubicBezTo>
                    <a:pt x="63394" y="914562"/>
                    <a:pt x="64063" y="914102"/>
                    <a:pt x="64272" y="913475"/>
                  </a:cubicBezTo>
                  <a:cubicBezTo>
                    <a:pt x="67156" y="906200"/>
                    <a:pt x="69874" y="898842"/>
                    <a:pt x="72633" y="891568"/>
                  </a:cubicBezTo>
                  <a:cubicBezTo>
                    <a:pt x="73550" y="889118"/>
                    <a:pt x="72926" y="886359"/>
                    <a:pt x="71044" y="884544"/>
                  </a:cubicBezTo>
                  <a:cubicBezTo>
                    <a:pt x="69205" y="882538"/>
                    <a:pt x="68661" y="879444"/>
                    <a:pt x="65735" y="878399"/>
                  </a:cubicBezTo>
                  <a:cubicBezTo>
                    <a:pt x="63436" y="880782"/>
                    <a:pt x="63979" y="883834"/>
                    <a:pt x="63770" y="886760"/>
                  </a:cubicBezTo>
                  <a:cubicBezTo>
                    <a:pt x="63770" y="888307"/>
                    <a:pt x="63770" y="889812"/>
                    <a:pt x="63436" y="891317"/>
                  </a:cubicBezTo>
                  <a:cubicBezTo>
                    <a:pt x="63018" y="899093"/>
                    <a:pt x="62725" y="906911"/>
                    <a:pt x="61889" y="916359"/>
                  </a:cubicBezTo>
                  <a:close/>
                  <a:moveTo>
                    <a:pt x="196507" y="1064900"/>
                  </a:moveTo>
                  <a:cubicBezTo>
                    <a:pt x="196507" y="1061973"/>
                    <a:pt x="196215" y="1059423"/>
                    <a:pt x="196089" y="1056915"/>
                  </a:cubicBezTo>
                  <a:cubicBezTo>
                    <a:pt x="195379" y="1045543"/>
                    <a:pt x="195086" y="1047006"/>
                    <a:pt x="184885" y="1046965"/>
                  </a:cubicBezTo>
                  <a:cubicBezTo>
                    <a:pt x="182502" y="1046965"/>
                    <a:pt x="181833" y="1048177"/>
                    <a:pt x="183004" y="1050560"/>
                  </a:cubicBezTo>
                  <a:cubicBezTo>
                    <a:pt x="185512" y="1055828"/>
                    <a:pt x="188104" y="1061012"/>
                    <a:pt x="190780" y="1066154"/>
                  </a:cubicBezTo>
                  <a:cubicBezTo>
                    <a:pt x="192410" y="1069248"/>
                    <a:pt x="194208" y="1072216"/>
                    <a:pt x="195964" y="1075226"/>
                  </a:cubicBezTo>
                  <a:cubicBezTo>
                    <a:pt x="198472" y="1071756"/>
                    <a:pt x="195546" y="1068035"/>
                    <a:pt x="196507" y="1064900"/>
                  </a:cubicBezTo>
                  <a:close/>
                  <a:moveTo>
                    <a:pt x="1129516" y="1001353"/>
                  </a:moveTo>
                  <a:cubicBezTo>
                    <a:pt x="1128613" y="1001140"/>
                    <a:pt x="1127685" y="1001040"/>
                    <a:pt x="1126757" y="1001060"/>
                  </a:cubicBezTo>
                  <a:cubicBezTo>
                    <a:pt x="1120276" y="1002022"/>
                    <a:pt x="1113796" y="1003067"/>
                    <a:pt x="1107274" y="1004112"/>
                  </a:cubicBezTo>
                  <a:lnTo>
                    <a:pt x="1105059" y="1004489"/>
                  </a:lnTo>
                  <a:cubicBezTo>
                    <a:pt x="1102258" y="1005053"/>
                    <a:pt x="1099941" y="1007010"/>
                    <a:pt x="1098913" y="1009673"/>
                  </a:cubicBezTo>
                  <a:cubicBezTo>
                    <a:pt x="1098382" y="1010484"/>
                    <a:pt x="1098608" y="1011571"/>
                    <a:pt x="1099419" y="1012102"/>
                  </a:cubicBezTo>
                  <a:cubicBezTo>
                    <a:pt x="1099703" y="1012290"/>
                    <a:pt x="1100038" y="1012390"/>
                    <a:pt x="1100376" y="1012390"/>
                  </a:cubicBezTo>
                  <a:cubicBezTo>
                    <a:pt x="1106898" y="1011972"/>
                    <a:pt x="1113462" y="1011429"/>
                    <a:pt x="1120026" y="1010885"/>
                  </a:cubicBezTo>
                  <a:cubicBezTo>
                    <a:pt x="1120527" y="1010831"/>
                    <a:pt x="1121000" y="1010643"/>
                    <a:pt x="1121405" y="1010342"/>
                  </a:cubicBezTo>
                  <a:cubicBezTo>
                    <a:pt x="1124750" y="1007992"/>
                    <a:pt x="1127522" y="1004919"/>
                    <a:pt x="1129516" y="1001353"/>
                  </a:cubicBezTo>
                  <a:close/>
                  <a:moveTo>
                    <a:pt x="10842" y="908918"/>
                  </a:moveTo>
                  <a:cubicBezTo>
                    <a:pt x="14836" y="908767"/>
                    <a:pt x="18784" y="908002"/>
                    <a:pt x="22548" y="906660"/>
                  </a:cubicBezTo>
                  <a:cubicBezTo>
                    <a:pt x="23674" y="906108"/>
                    <a:pt x="24533" y="905130"/>
                    <a:pt x="24931" y="903943"/>
                  </a:cubicBezTo>
                  <a:cubicBezTo>
                    <a:pt x="27774" y="896877"/>
                    <a:pt x="30492" y="889728"/>
                    <a:pt x="33293" y="882579"/>
                  </a:cubicBezTo>
                  <a:cubicBezTo>
                    <a:pt x="33550" y="881200"/>
                    <a:pt x="33676" y="879799"/>
                    <a:pt x="33669" y="878399"/>
                  </a:cubicBezTo>
                  <a:lnTo>
                    <a:pt x="18744" y="896710"/>
                  </a:lnTo>
                  <a:cubicBezTo>
                    <a:pt x="16361" y="899678"/>
                    <a:pt x="13978" y="902647"/>
                    <a:pt x="11637" y="905657"/>
                  </a:cubicBezTo>
                  <a:cubicBezTo>
                    <a:pt x="11235" y="906301"/>
                    <a:pt x="10938" y="907007"/>
                    <a:pt x="10759" y="907747"/>
                  </a:cubicBezTo>
                  <a:cubicBezTo>
                    <a:pt x="10550" y="907956"/>
                    <a:pt x="10675" y="908207"/>
                    <a:pt x="10842" y="908918"/>
                  </a:cubicBezTo>
                  <a:close/>
                  <a:moveTo>
                    <a:pt x="1035324" y="1481172"/>
                  </a:moveTo>
                  <a:cubicBezTo>
                    <a:pt x="1035868" y="1481172"/>
                    <a:pt x="1036620" y="1480796"/>
                    <a:pt x="1037248" y="1480629"/>
                  </a:cubicBezTo>
                  <a:cubicBezTo>
                    <a:pt x="1037248" y="1480169"/>
                    <a:pt x="1036955" y="1479584"/>
                    <a:pt x="1036620" y="1479291"/>
                  </a:cubicBezTo>
                  <a:cubicBezTo>
                    <a:pt x="1033109" y="1476323"/>
                    <a:pt x="1029597" y="1473396"/>
                    <a:pt x="1026001" y="1470554"/>
                  </a:cubicBezTo>
                  <a:cubicBezTo>
                    <a:pt x="1024622" y="1469429"/>
                    <a:pt x="1023121" y="1468463"/>
                    <a:pt x="1021528" y="1467669"/>
                  </a:cubicBezTo>
                  <a:cubicBezTo>
                    <a:pt x="1020416" y="1467067"/>
                    <a:pt x="1019149" y="1466816"/>
                    <a:pt x="1017891" y="1466958"/>
                  </a:cubicBezTo>
                  <a:cubicBezTo>
                    <a:pt x="1013125" y="1467794"/>
                    <a:pt x="1008442" y="1468881"/>
                    <a:pt x="1003718" y="1469926"/>
                  </a:cubicBezTo>
                  <a:cubicBezTo>
                    <a:pt x="1003296" y="1470081"/>
                    <a:pt x="1003016" y="1470483"/>
                    <a:pt x="1003008" y="1470930"/>
                  </a:cubicBezTo>
                  <a:cubicBezTo>
                    <a:pt x="1003108" y="1471402"/>
                    <a:pt x="1003438" y="1471791"/>
                    <a:pt x="1003885" y="1471975"/>
                  </a:cubicBezTo>
                  <a:cubicBezTo>
                    <a:pt x="1014337" y="1475123"/>
                    <a:pt x="1024818" y="1478192"/>
                    <a:pt x="1035324" y="1481172"/>
                  </a:cubicBezTo>
                  <a:close/>
                  <a:moveTo>
                    <a:pt x="88060" y="998886"/>
                  </a:moveTo>
                  <a:cubicBezTo>
                    <a:pt x="88478" y="998886"/>
                    <a:pt x="88771" y="998886"/>
                    <a:pt x="88938" y="998636"/>
                  </a:cubicBezTo>
                  <a:cubicBezTo>
                    <a:pt x="92618" y="995947"/>
                    <a:pt x="95873" y="992720"/>
                    <a:pt x="98595" y="989062"/>
                  </a:cubicBezTo>
                  <a:cubicBezTo>
                    <a:pt x="99044" y="988309"/>
                    <a:pt x="98796" y="987331"/>
                    <a:pt x="98042" y="986884"/>
                  </a:cubicBezTo>
                  <a:cubicBezTo>
                    <a:pt x="97865" y="986779"/>
                    <a:pt x="97670" y="986708"/>
                    <a:pt x="97467" y="986679"/>
                  </a:cubicBezTo>
                  <a:cubicBezTo>
                    <a:pt x="93788" y="985634"/>
                    <a:pt x="90108" y="984714"/>
                    <a:pt x="86388" y="983878"/>
                  </a:cubicBezTo>
                  <a:cubicBezTo>
                    <a:pt x="83339" y="982732"/>
                    <a:pt x="80112" y="982139"/>
                    <a:pt x="76856" y="982122"/>
                  </a:cubicBezTo>
                  <a:cubicBezTo>
                    <a:pt x="76187" y="985968"/>
                    <a:pt x="79824" y="987640"/>
                    <a:pt x="81036" y="990483"/>
                  </a:cubicBezTo>
                  <a:cubicBezTo>
                    <a:pt x="81793" y="992101"/>
                    <a:pt x="82659" y="993665"/>
                    <a:pt x="83628" y="995166"/>
                  </a:cubicBezTo>
                  <a:cubicBezTo>
                    <a:pt x="84307" y="996240"/>
                    <a:pt x="85123" y="997227"/>
                    <a:pt x="86053" y="998092"/>
                  </a:cubicBezTo>
                  <a:cubicBezTo>
                    <a:pt x="86663" y="998485"/>
                    <a:pt x="87345" y="998757"/>
                    <a:pt x="88060" y="998886"/>
                  </a:cubicBezTo>
                  <a:close/>
                  <a:moveTo>
                    <a:pt x="588156" y="1603500"/>
                  </a:moveTo>
                  <a:cubicBezTo>
                    <a:pt x="593532" y="1608454"/>
                    <a:pt x="599231" y="1613049"/>
                    <a:pt x="605213" y="1617254"/>
                  </a:cubicBezTo>
                  <a:cubicBezTo>
                    <a:pt x="607471" y="1618893"/>
                    <a:pt x="610101" y="1619943"/>
                    <a:pt x="612864" y="1620306"/>
                  </a:cubicBezTo>
                  <a:cubicBezTo>
                    <a:pt x="617630" y="1620808"/>
                    <a:pt x="622396" y="1621477"/>
                    <a:pt x="627204" y="1621979"/>
                  </a:cubicBezTo>
                  <a:cubicBezTo>
                    <a:pt x="627455" y="1621979"/>
                    <a:pt x="627831" y="1621435"/>
                    <a:pt x="628082" y="1621059"/>
                  </a:cubicBezTo>
                  <a:cubicBezTo>
                    <a:pt x="628333" y="1620683"/>
                    <a:pt x="628082" y="1620474"/>
                    <a:pt x="628082" y="1620432"/>
                  </a:cubicBezTo>
                  <a:cubicBezTo>
                    <a:pt x="624904" y="1618843"/>
                    <a:pt x="621769" y="1617296"/>
                    <a:pt x="618550" y="1615791"/>
                  </a:cubicBezTo>
                  <a:lnTo>
                    <a:pt x="592337" y="1603625"/>
                  </a:lnTo>
                  <a:cubicBezTo>
                    <a:pt x="591041" y="1603166"/>
                    <a:pt x="589954" y="1602204"/>
                    <a:pt x="588156" y="1603500"/>
                  </a:cubicBezTo>
                  <a:close/>
                  <a:moveTo>
                    <a:pt x="107918" y="1011094"/>
                  </a:moveTo>
                  <a:cubicBezTo>
                    <a:pt x="106642" y="1011165"/>
                    <a:pt x="105371" y="1011320"/>
                    <a:pt x="104114" y="1011554"/>
                  </a:cubicBezTo>
                  <a:cubicBezTo>
                    <a:pt x="99431" y="1012725"/>
                    <a:pt x="94791" y="1013979"/>
                    <a:pt x="90108" y="1015233"/>
                  </a:cubicBezTo>
                  <a:cubicBezTo>
                    <a:pt x="89381" y="1015446"/>
                    <a:pt x="88680" y="1015739"/>
                    <a:pt x="88018" y="1016111"/>
                  </a:cubicBezTo>
                  <a:cubicBezTo>
                    <a:pt x="87098" y="1016654"/>
                    <a:pt x="86388" y="1017532"/>
                    <a:pt x="86848" y="1018619"/>
                  </a:cubicBezTo>
                  <a:cubicBezTo>
                    <a:pt x="88496" y="1022863"/>
                    <a:pt x="90984" y="1026730"/>
                    <a:pt x="94164" y="1029991"/>
                  </a:cubicBezTo>
                  <a:cubicBezTo>
                    <a:pt x="98135" y="1028277"/>
                    <a:pt x="99724" y="1024431"/>
                    <a:pt x="101898" y="1021170"/>
                  </a:cubicBezTo>
                  <a:cubicBezTo>
                    <a:pt x="104608" y="1018285"/>
                    <a:pt x="106662" y="1014848"/>
                    <a:pt x="107918" y="1011094"/>
                  </a:cubicBezTo>
                  <a:close/>
                  <a:moveTo>
                    <a:pt x="197385" y="1091740"/>
                  </a:moveTo>
                  <a:cubicBezTo>
                    <a:pt x="197515" y="1087927"/>
                    <a:pt x="196558" y="1084160"/>
                    <a:pt x="194626" y="1080870"/>
                  </a:cubicBezTo>
                  <a:cubicBezTo>
                    <a:pt x="191825" y="1075435"/>
                    <a:pt x="188982" y="1070000"/>
                    <a:pt x="186265" y="1064607"/>
                  </a:cubicBezTo>
                  <a:cubicBezTo>
                    <a:pt x="185879" y="1063955"/>
                    <a:pt x="185416" y="1063349"/>
                    <a:pt x="184885" y="1062809"/>
                  </a:cubicBezTo>
                  <a:cubicBezTo>
                    <a:pt x="184646" y="1062701"/>
                    <a:pt x="184372" y="1062701"/>
                    <a:pt x="184133" y="1062809"/>
                  </a:cubicBezTo>
                  <a:cubicBezTo>
                    <a:pt x="184133" y="1062809"/>
                    <a:pt x="183631" y="1063144"/>
                    <a:pt x="183673" y="1063311"/>
                  </a:cubicBezTo>
                  <a:cubicBezTo>
                    <a:pt x="183697" y="1064565"/>
                    <a:pt x="183851" y="1065811"/>
                    <a:pt x="184133" y="1067032"/>
                  </a:cubicBezTo>
                  <a:cubicBezTo>
                    <a:pt x="186975" y="1077358"/>
                    <a:pt x="189902" y="1087643"/>
                    <a:pt x="192787" y="1097927"/>
                  </a:cubicBezTo>
                  <a:cubicBezTo>
                    <a:pt x="193044" y="1098922"/>
                    <a:pt x="193365" y="1099901"/>
                    <a:pt x="193748" y="1100854"/>
                  </a:cubicBezTo>
                  <a:cubicBezTo>
                    <a:pt x="193748" y="1101230"/>
                    <a:pt x="194417" y="1101732"/>
                    <a:pt x="194752" y="1101690"/>
                  </a:cubicBezTo>
                  <a:cubicBezTo>
                    <a:pt x="195218" y="1101602"/>
                    <a:pt x="195609" y="1101289"/>
                    <a:pt x="195797" y="1100854"/>
                  </a:cubicBezTo>
                  <a:cubicBezTo>
                    <a:pt x="196507" y="1097551"/>
                    <a:pt x="196926" y="1094290"/>
                    <a:pt x="197385" y="1091740"/>
                  </a:cubicBezTo>
                  <a:close/>
                  <a:moveTo>
                    <a:pt x="1233950" y="871124"/>
                  </a:moveTo>
                  <a:cubicBezTo>
                    <a:pt x="1235392" y="870238"/>
                    <a:pt x="1236789" y="869272"/>
                    <a:pt x="1238130" y="868240"/>
                  </a:cubicBezTo>
                  <a:cubicBezTo>
                    <a:pt x="1241057" y="865773"/>
                    <a:pt x="1243691" y="863014"/>
                    <a:pt x="1246701" y="860714"/>
                  </a:cubicBezTo>
                  <a:cubicBezTo>
                    <a:pt x="1249310" y="859009"/>
                    <a:pt x="1250882" y="856099"/>
                    <a:pt x="1250882" y="852980"/>
                  </a:cubicBezTo>
                  <a:cubicBezTo>
                    <a:pt x="1250882" y="849719"/>
                    <a:pt x="1251550" y="846416"/>
                    <a:pt x="1251843" y="843155"/>
                  </a:cubicBezTo>
                  <a:cubicBezTo>
                    <a:pt x="1251843" y="841441"/>
                    <a:pt x="1251843" y="839727"/>
                    <a:pt x="1251843" y="837804"/>
                  </a:cubicBezTo>
                  <a:cubicBezTo>
                    <a:pt x="1244222" y="847938"/>
                    <a:pt x="1238189" y="859176"/>
                    <a:pt x="1233950" y="871124"/>
                  </a:cubicBezTo>
                  <a:close/>
                  <a:moveTo>
                    <a:pt x="59589" y="886927"/>
                  </a:moveTo>
                  <a:lnTo>
                    <a:pt x="58377" y="886718"/>
                  </a:lnTo>
                  <a:cubicBezTo>
                    <a:pt x="56579" y="891401"/>
                    <a:pt x="54782" y="896083"/>
                    <a:pt x="53026" y="900807"/>
                  </a:cubicBezTo>
                  <a:cubicBezTo>
                    <a:pt x="52148" y="903190"/>
                    <a:pt x="51479" y="905657"/>
                    <a:pt x="50559" y="907998"/>
                  </a:cubicBezTo>
                  <a:cubicBezTo>
                    <a:pt x="50000" y="909432"/>
                    <a:pt x="50107" y="911042"/>
                    <a:pt x="50852" y="912388"/>
                  </a:cubicBezTo>
                  <a:cubicBezTo>
                    <a:pt x="51730" y="914269"/>
                    <a:pt x="52524" y="916109"/>
                    <a:pt x="53402" y="917948"/>
                  </a:cubicBezTo>
                  <a:cubicBezTo>
                    <a:pt x="53949" y="919085"/>
                    <a:pt x="54563" y="920189"/>
                    <a:pt x="55241" y="921251"/>
                  </a:cubicBezTo>
                  <a:cubicBezTo>
                    <a:pt x="55535" y="921652"/>
                    <a:pt x="55997" y="921899"/>
                    <a:pt x="56496" y="921920"/>
                  </a:cubicBezTo>
                  <a:cubicBezTo>
                    <a:pt x="56872" y="921920"/>
                    <a:pt x="57332" y="921376"/>
                    <a:pt x="57541" y="920958"/>
                  </a:cubicBezTo>
                  <a:cubicBezTo>
                    <a:pt x="57876" y="920277"/>
                    <a:pt x="58075" y="919541"/>
                    <a:pt x="58126" y="918784"/>
                  </a:cubicBezTo>
                  <a:cubicBezTo>
                    <a:pt x="58196" y="912438"/>
                    <a:pt x="58642" y="906100"/>
                    <a:pt x="59464" y="899804"/>
                  </a:cubicBezTo>
                  <a:cubicBezTo>
                    <a:pt x="59778" y="895519"/>
                    <a:pt x="59820" y="891217"/>
                    <a:pt x="59589" y="886927"/>
                  </a:cubicBezTo>
                  <a:close/>
                  <a:moveTo>
                    <a:pt x="202569" y="1031162"/>
                  </a:moveTo>
                  <a:cubicBezTo>
                    <a:pt x="201942" y="1031663"/>
                    <a:pt x="201315" y="1031914"/>
                    <a:pt x="201232" y="1032290"/>
                  </a:cubicBezTo>
                  <a:cubicBezTo>
                    <a:pt x="200688" y="1035008"/>
                    <a:pt x="200103" y="1037725"/>
                    <a:pt x="199768" y="1040652"/>
                  </a:cubicBezTo>
                  <a:cubicBezTo>
                    <a:pt x="199504" y="1042224"/>
                    <a:pt x="200562" y="1043712"/>
                    <a:pt x="202133" y="1043975"/>
                  </a:cubicBezTo>
                  <a:cubicBezTo>
                    <a:pt x="202181" y="1043984"/>
                    <a:pt x="202229" y="1043992"/>
                    <a:pt x="202277" y="1043996"/>
                  </a:cubicBezTo>
                  <a:cubicBezTo>
                    <a:pt x="209509" y="1045292"/>
                    <a:pt x="216784" y="1046463"/>
                    <a:pt x="224100" y="1047634"/>
                  </a:cubicBezTo>
                  <a:cubicBezTo>
                    <a:pt x="224100" y="1047634"/>
                    <a:pt x="224727" y="1047634"/>
                    <a:pt x="224727" y="1047341"/>
                  </a:cubicBezTo>
                  <a:cubicBezTo>
                    <a:pt x="224811" y="1046898"/>
                    <a:pt x="224811" y="1046446"/>
                    <a:pt x="224727" y="1046003"/>
                  </a:cubicBezTo>
                  <a:cubicBezTo>
                    <a:pt x="224727" y="1046003"/>
                    <a:pt x="224393" y="1045627"/>
                    <a:pt x="224184" y="1045501"/>
                  </a:cubicBezTo>
                  <a:cubicBezTo>
                    <a:pt x="217913" y="1041153"/>
                    <a:pt x="211628" y="1036818"/>
                    <a:pt x="205329" y="1032499"/>
                  </a:cubicBezTo>
                  <a:cubicBezTo>
                    <a:pt x="204456" y="1031960"/>
                    <a:pt x="203532" y="1031513"/>
                    <a:pt x="202569" y="1031162"/>
                  </a:cubicBezTo>
                  <a:close/>
                  <a:moveTo>
                    <a:pt x="120920" y="1111347"/>
                  </a:moveTo>
                  <a:cubicBezTo>
                    <a:pt x="120157" y="1110449"/>
                    <a:pt x="119270" y="1109658"/>
                    <a:pt x="118286" y="1109006"/>
                  </a:cubicBezTo>
                  <a:cubicBezTo>
                    <a:pt x="113520" y="1106665"/>
                    <a:pt x="108671" y="1104449"/>
                    <a:pt x="103821" y="1102359"/>
                  </a:cubicBezTo>
                  <a:cubicBezTo>
                    <a:pt x="102274" y="1101690"/>
                    <a:pt x="100268" y="1099767"/>
                    <a:pt x="99013" y="1101272"/>
                  </a:cubicBezTo>
                  <a:cubicBezTo>
                    <a:pt x="97759" y="1102777"/>
                    <a:pt x="100309" y="1104031"/>
                    <a:pt x="101271" y="1105244"/>
                  </a:cubicBezTo>
                  <a:cubicBezTo>
                    <a:pt x="104825" y="1109424"/>
                    <a:pt x="108504" y="1113605"/>
                    <a:pt x="112224" y="1117786"/>
                  </a:cubicBezTo>
                  <a:cubicBezTo>
                    <a:pt x="113279" y="1118881"/>
                    <a:pt x="114457" y="1119847"/>
                    <a:pt x="115736" y="1120670"/>
                  </a:cubicBezTo>
                  <a:cubicBezTo>
                    <a:pt x="116167" y="1120900"/>
                    <a:pt x="116685" y="1120900"/>
                    <a:pt x="117116" y="1120670"/>
                  </a:cubicBezTo>
                  <a:cubicBezTo>
                    <a:pt x="119125" y="1117919"/>
                    <a:pt x="120431" y="1114717"/>
                    <a:pt x="120920" y="1111347"/>
                  </a:cubicBezTo>
                  <a:close/>
                  <a:moveTo>
                    <a:pt x="1177886" y="939939"/>
                  </a:moveTo>
                  <a:lnTo>
                    <a:pt x="1200797" y="935758"/>
                  </a:lnTo>
                  <a:cubicBezTo>
                    <a:pt x="1201303" y="935695"/>
                    <a:pt x="1201779" y="935495"/>
                    <a:pt x="1202176" y="935173"/>
                  </a:cubicBezTo>
                  <a:cubicBezTo>
                    <a:pt x="1202636" y="934671"/>
                    <a:pt x="1203305" y="933960"/>
                    <a:pt x="1203222" y="933375"/>
                  </a:cubicBezTo>
                  <a:cubicBezTo>
                    <a:pt x="1203033" y="931941"/>
                    <a:pt x="1202670" y="930536"/>
                    <a:pt x="1202135" y="929194"/>
                  </a:cubicBezTo>
                  <a:cubicBezTo>
                    <a:pt x="1201762" y="927693"/>
                    <a:pt x="1200241" y="926778"/>
                    <a:pt x="1198740" y="927150"/>
                  </a:cubicBezTo>
                  <a:cubicBezTo>
                    <a:pt x="1198464" y="927221"/>
                    <a:pt x="1198196" y="927330"/>
                    <a:pt x="1197954" y="927480"/>
                  </a:cubicBezTo>
                  <a:cubicBezTo>
                    <a:pt x="1191181" y="930365"/>
                    <a:pt x="1184450" y="933291"/>
                    <a:pt x="1177719" y="936343"/>
                  </a:cubicBezTo>
                  <a:cubicBezTo>
                    <a:pt x="1176875" y="936853"/>
                    <a:pt x="1176147" y="937539"/>
                    <a:pt x="1175587" y="938350"/>
                  </a:cubicBezTo>
                  <a:cubicBezTo>
                    <a:pt x="1175378" y="938643"/>
                    <a:pt x="1175587" y="939311"/>
                    <a:pt x="1175587" y="939771"/>
                  </a:cubicBezTo>
                  <a:cubicBezTo>
                    <a:pt x="1175587" y="940231"/>
                    <a:pt x="1175963" y="940148"/>
                    <a:pt x="1176172" y="940189"/>
                  </a:cubicBezTo>
                  <a:close/>
                  <a:moveTo>
                    <a:pt x="29530" y="874803"/>
                  </a:moveTo>
                  <a:cubicBezTo>
                    <a:pt x="23719" y="879193"/>
                    <a:pt x="17657" y="882287"/>
                    <a:pt x="12306" y="886509"/>
                  </a:cubicBezTo>
                  <a:cubicBezTo>
                    <a:pt x="11177" y="887429"/>
                    <a:pt x="9672" y="888558"/>
                    <a:pt x="9337" y="889812"/>
                  </a:cubicBezTo>
                  <a:cubicBezTo>
                    <a:pt x="8334" y="893700"/>
                    <a:pt x="7832" y="897713"/>
                    <a:pt x="7205" y="901685"/>
                  </a:cubicBezTo>
                  <a:cubicBezTo>
                    <a:pt x="7205" y="901936"/>
                    <a:pt x="7790" y="902354"/>
                    <a:pt x="8167" y="902563"/>
                  </a:cubicBezTo>
                  <a:cubicBezTo>
                    <a:pt x="8399" y="902697"/>
                    <a:pt x="8686" y="902697"/>
                    <a:pt x="8919" y="902563"/>
                  </a:cubicBezTo>
                  <a:cubicBezTo>
                    <a:pt x="9533" y="902145"/>
                    <a:pt x="10094" y="901652"/>
                    <a:pt x="10591" y="901100"/>
                  </a:cubicBezTo>
                  <a:cubicBezTo>
                    <a:pt x="16863" y="893102"/>
                    <a:pt x="23106" y="885088"/>
                    <a:pt x="29321" y="877061"/>
                  </a:cubicBezTo>
                  <a:cubicBezTo>
                    <a:pt x="29530" y="876643"/>
                    <a:pt x="29279" y="876099"/>
                    <a:pt x="29530" y="874803"/>
                  </a:cubicBezTo>
                  <a:close/>
                  <a:moveTo>
                    <a:pt x="1165470" y="1386020"/>
                  </a:moveTo>
                  <a:cubicBezTo>
                    <a:pt x="1165470" y="1386020"/>
                    <a:pt x="1165094" y="1385560"/>
                    <a:pt x="1164968" y="1385560"/>
                  </a:cubicBezTo>
                  <a:cubicBezTo>
                    <a:pt x="1164843" y="1385560"/>
                    <a:pt x="1163839" y="1385560"/>
                    <a:pt x="1163630" y="1386061"/>
                  </a:cubicBezTo>
                  <a:cubicBezTo>
                    <a:pt x="1159450" y="1392416"/>
                    <a:pt x="1155269" y="1398813"/>
                    <a:pt x="1151088" y="1405209"/>
                  </a:cubicBezTo>
                  <a:cubicBezTo>
                    <a:pt x="1149826" y="1406902"/>
                    <a:pt x="1150022" y="1409269"/>
                    <a:pt x="1151548" y="1410728"/>
                  </a:cubicBezTo>
                  <a:cubicBezTo>
                    <a:pt x="1152593" y="1411856"/>
                    <a:pt x="1153513" y="1413111"/>
                    <a:pt x="1154516" y="1414239"/>
                  </a:cubicBezTo>
                  <a:cubicBezTo>
                    <a:pt x="1155344" y="1414825"/>
                    <a:pt x="1156494" y="1414632"/>
                    <a:pt x="1157079" y="1413800"/>
                  </a:cubicBezTo>
                  <a:cubicBezTo>
                    <a:pt x="1157104" y="1413767"/>
                    <a:pt x="1157129" y="1413734"/>
                    <a:pt x="1157150" y="1413696"/>
                  </a:cubicBezTo>
                  <a:cubicBezTo>
                    <a:pt x="1157535" y="1413023"/>
                    <a:pt x="1157869" y="1412325"/>
                    <a:pt x="1158154" y="1411606"/>
                  </a:cubicBezTo>
                  <a:cubicBezTo>
                    <a:pt x="1160662" y="1403579"/>
                    <a:pt x="1163212" y="1395552"/>
                    <a:pt x="1165679" y="1387525"/>
                  </a:cubicBezTo>
                  <a:cubicBezTo>
                    <a:pt x="1165691" y="1387015"/>
                    <a:pt x="1165620" y="1386509"/>
                    <a:pt x="1165470" y="1386020"/>
                  </a:cubicBezTo>
                  <a:close/>
                  <a:moveTo>
                    <a:pt x="156122" y="1009505"/>
                  </a:moveTo>
                  <a:cubicBezTo>
                    <a:pt x="153154" y="1010133"/>
                    <a:pt x="149684" y="1007541"/>
                    <a:pt x="146757" y="1009715"/>
                  </a:cubicBezTo>
                  <a:cubicBezTo>
                    <a:pt x="144303" y="1011922"/>
                    <a:pt x="142050" y="1014343"/>
                    <a:pt x="140026" y="1016947"/>
                  </a:cubicBezTo>
                  <a:cubicBezTo>
                    <a:pt x="139846" y="1017135"/>
                    <a:pt x="139717" y="1017365"/>
                    <a:pt x="139650" y="1017616"/>
                  </a:cubicBezTo>
                  <a:cubicBezTo>
                    <a:pt x="139650" y="1018076"/>
                    <a:pt x="139315" y="1018661"/>
                    <a:pt x="139650" y="1019038"/>
                  </a:cubicBezTo>
                  <a:cubicBezTo>
                    <a:pt x="139948" y="1019422"/>
                    <a:pt x="140421" y="1019627"/>
                    <a:pt x="140904" y="1019581"/>
                  </a:cubicBezTo>
                  <a:cubicBezTo>
                    <a:pt x="148346" y="1017909"/>
                    <a:pt x="155759" y="1016195"/>
                    <a:pt x="163145" y="1014439"/>
                  </a:cubicBezTo>
                  <a:cubicBezTo>
                    <a:pt x="164581" y="1014062"/>
                    <a:pt x="165980" y="1013557"/>
                    <a:pt x="167326" y="1012934"/>
                  </a:cubicBezTo>
                  <a:cubicBezTo>
                    <a:pt x="167753" y="1012716"/>
                    <a:pt x="168027" y="1012281"/>
                    <a:pt x="168037" y="1011805"/>
                  </a:cubicBezTo>
                  <a:cubicBezTo>
                    <a:pt x="167830" y="1011341"/>
                    <a:pt x="167434" y="1010994"/>
                    <a:pt x="166950" y="1010843"/>
                  </a:cubicBezTo>
                  <a:close/>
                  <a:moveTo>
                    <a:pt x="821690" y="1097300"/>
                  </a:moveTo>
                  <a:cubicBezTo>
                    <a:pt x="823484" y="1097957"/>
                    <a:pt x="825482" y="1097689"/>
                    <a:pt x="827042" y="1096590"/>
                  </a:cubicBezTo>
                  <a:cubicBezTo>
                    <a:pt x="834483" y="1093370"/>
                    <a:pt x="841883" y="1089984"/>
                    <a:pt x="849241" y="1086598"/>
                  </a:cubicBezTo>
                  <a:cubicBezTo>
                    <a:pt x="850696" y="1085962"/>
                    <a:pt x="852092" y="1085206"/>
                    <a:pt x="853422" y="1084340"/>
                  </a:cubicBezTo>
                  <a:cubicBezTo>
                    <a:pt x="854216" y="1083755"/>
                    <a:pt x="854843" y="1082751"/>
                    <a:pt x="854007" y="1081790"/>
                  </a:cubicBezTo>
                  <a:cubicBezTo>
                    <a:pt x="853468" y="1081318"/>
                    <a:pt x="852757" y="1081092"/>
                    <a:pt x="852042" y="1081163"/>
                  </a:cubicBezTo>
                  <a:cubicBezTo>
                    <a:pt x="851273" y="1081234"/>
                    <a:pt x="850529" y="1081476"/>
                    <a:pt x="849868" y="1081874"/>
                  </a:cubicBezTo>
                  <a:cubicBezTo>
                    <a:pt x="846666" y="1084027"/>
                    <a:pt x="842715" y="1084754"/>
                    <a:pt x="838957" y="1083880"/>
                  </a:cubicBezTo>
                  <a:cubicBezTo>
                    <a:pt x="837957" y="1083721"/>
                    <a:pt x="836942" y="1083993"/>
                    <a:pt x="836156" y="1084633"/>
                  </a:cubicBezTo>
                  <a:cubicBezTo>
                    <a:pt x="830762" y="1088186"/>
                    <a:pt x="825892" y="1092480"/>
                    <a:pt x="821690" y="1097384"/>
                  </a:cubicBezTo>
                  <a:close/>
                  <a:moveTo>
                    <a:pt x="198222" y="940817"/>
                  </a:moveTo>
                  <a:cubicBezTo>
                    <a:pt x="199350" y="949178"/>
                    <a:pt x="200521" y="957539"/>
                    <a:pt x="201733" y="966277"/>
                  </a:cubicBezTo>
                  <a:cubicBezTo>
                    <a:pt x="201884" y="967025"/>
                    <a:pt x="202182" y="967736"/>
                    <a:pt x="202611" y="968367"/>
                  </a:cubicBezTo>
                  <a:cubicBezTo>
                    <a:pt x="202880" y="968794"/>
                    <a:pt x="203297" y="969107"/>
                    <a:pt x="203782" y="969245"/>
                  </a:cubicBezTo>
                  <a:cubicBezTo>
                    <a:pt x="207001" y="969998"/>
                    <a:pt x="210805" y="966361"/>
                    <a:pt x="209677" y="963434"/>
                  </a:cubicBezTo>
                  <a:cubicBezTo>
                    <a:pt x="206625" y="955365"/>
                    <a:pt x="203406" y="947338"/>
                    <a:pt x="200228" y="939270"/>
                  </a:cubicBezTo>
                  <a:cubicBezTo>
                    <a:pt x="200102" y="939040"/>
                    <a:pt x="199914" y="938852"/>
                    <a:pt x="199685" y="938726"/>
                  </a:cubicBezTo>
                  <a:cubicBezTo>
                    <a:pt x="199454" y="938647"/>
                    <a:pt x="199204" y="938647"/>
                    <a:pt x="198974" y="938726"/>
                  </a:cubicBezTo>
                  <a:cubicBezTo>
                    <a:pt x="198768" y="938793"/>
                    <a:pt x="198600" y="938944"/>
                    <a:pt x="198514" y="939144"/>
                  </a:cubicBezTo>
                  <a:cubicBezTo>
                    <a:pt x="198389" y="939521"/>
                    <a:pt x="198347" y="940022"/>
                    <a:pt x="198222" y="940817"/>
                  </a:cubicBezTo>
                  <a:close/>
                  <a:moveTo>
                    <a:pt x="198222" y="993744"/>
                  </a:moveTo>
                  <a:lnTo>
                    <a:pt x="198556" y="993744"/>
                  </a:lnTo>
                  <a:cubicBezTo>
                    <a:pt x="198556" y="989187"/>
                    <a:pt x="198556" y="984630"/>
                    <a:pt x="198556" y="980073"/>
                  </a:cubicBezTo>
                  <a:cubicBezTo>
                    <a:pt x="198556" y="978317"/>
                    <a:pt x="197093" y="977523"/>
                    <a:pt x="195337" y="978067"/>
                  </a:cubicBezTo>
                  <a:cubicBezTo>
                    <a:pt x="191825" y="979112"/>
                    <a:pt x="190153" y="980700"/>
                    <a:pt x="190696" y="983083"/>
                  </a:cubicBezTo>
                  <a:cubicBezTo>
                    <a:pt x="192494" y="990985"/>
                    <a:pt x="194501" y="998845"/>
                    <a:pt x="196466" y="1006663"/>
                  </a:cubicBezTo>
                  <a:cubicBezTo>
                    <a:pt x="196466" y="1006913"/>
                    <a:pt x="197385" y="1007248"/>
                    <a:pt x="197511" y="1007122"/>
                  </a:cubicBezTo>
                  <a:cubicBezTo>
                    <a:pt x="197908" y="1006817"/>
                    <a:pt x="198165" y="1006366"/>
                    <a:pt x="198222" y="1005868"/>
                  </a:cubicBezTo>
                  <a:cubicBezTo>
                    <a:pt x="198347" y="1001813"/>
                    <a:pt x="198347" y="997800"/>
                    <a:pt x="198347" y="993744"/>
                  </a:cubicBezTo>
                  <a:close/>
                  <a:moveTo>
                    <a:pt x="1024287" y="1385643"/>
                  </a:moveTo>
                  <a:lnTo>
                    <a:pt x="1023953" y="1386145"/>
                  </a:lnTo>
                  <a:cubicBezTo>
                    <a:pt x="1033443" y="1387734"/>
                    <a:pt x="1042933" y="1389364"/>
                    <a:pt x="1052465" y="1390869"/>
                  </a:cubicBezTo>
                  <a:cubicBezTo>
                    <a:pt x="1055225" y="1391329"/>
                    <a:pt x="1058026" y="1391538"/>
                    <a:pt x="1060827" y="1391747"/>
                  </a:cubicBezTo>
                  <a:cubicBezTo>
                    <a:pt x="1062700" y="1391843"/>
                    <a:pt x="1064410" y="1390681"/>
                    <a:pt x="1065007" y="1388904"/>
                  </a:cubicBezTo>
                  <a:cubicBezTo>
                    <a:pt x="1065676" y="1387993"/>
                    <a:pt x="1065480" y="1386710"/>
                    <a:pt x="1064568" y="1386041"/>
                  </a:cubicBezTo>
                  <a:cubicBezTo>
                    <a:pt x="1064201" y="1385769"/>
                    <a:pt x="1063753" y="1385631"/>
                    <a:pt x="1063293" y="1385643"/>
                  </a:cubicBezTo>
                  <a:close/>
                  <a:moveTo>
                    <a:pt x="89147" y="1052107"/>
                  </a:moveTo>
                  <a:cubicBezTo>
                    <a:pt x="89147" y="1053507"/>
                    <a:pt x="89259" y="1054904"/>
                    <a:pt x="89481" y="1056288"/>
                  </a:cubicBezTo>
                  <a:cubicBezTo>
                    <a:pt x="90986" y="1062182"/>
                    <a:pt x="92575" y="1068119"/>
                    <a:pt x="94206" y="1074014"/>
                  </a:cubicBezTo>
                  <a:cubicBezTo>
                    <a:pt x="94206" y="1074599"/>
                    <a:pt x="95125" y="1075435"/>
                    <a:pt x="95669" y="1075477"/>
                  </a:cubicBezTo>
                  <a:cubicBezTo>
                    <a:pt x="96395" y="1075356"/>
                    <a:pt x="97042" y="1074950"/>
                    <a:pt x="97467" y="1074348"/>
                  </a:cubicBezTo>
                  <a:cubicBezTo>
                    <a:pt x="98844" y="1072513"/>
                    <a:pt x="100115" y="1070602"/>
                    <a:pt x="101271" y="1068621"/>
                  </a:cubicBezTo>
                  <a:cubicBezTo>
                    <a:pt x="103110" y="1065360"/>
                    <a:pt x="103027" y="1064440"/>
                    <a:pt x="100477" y="1061932"/>
                  </a:cubicBezTo>
                  <a:cubicBezTo>
                    <a:pt x="97926" y="1059423"/>
                    <a:pt x="94665" y="1056162"/>
                    <a:pt x="91697" y="1053361"/>
                  </a:cubicBezTo>
                  <a:cubicBezTo>
                    <a:pt x="90905" y="1052834"/>
                    <a:pt x="90048" y="1052412"/>
                    <a:pt x="89147" y="1052107"/>
                  </a:cubicBezTo>
                  <a:close/>
                  <a:moveTo>
                    <a:pt x="29028" y="946920"/>
                  </a:moveTo>
                  <a:cubicBezTo>
                    <a:pt x="28999" y="951778"/>
                    <a:pt x="29703" y="956611"/>
                    <a:pt x="31119" y="961260"/>
                  </a:cubicBezTo>
                  <a:cubicBezTo>
                    <a:pt x="31704" y="964145"/>
                    <a:pt x="31495" y="967406"/>
                    <a:pt x="34087" y="969622"/>
                  </a:cubicBezTo>
                  <a:cubicBezTo>
                    <a:pt x="37891" y="968953"/>
                    <a:pt x="38560" y="965441"/>
                    <a:pt x="40442" y="962765"/>
                  </a:cubicBezTo>
                  <a:cubicBezTo>
                    <a:pt x="41859" y="961511"/>
                    <a:pt x="41990" y="959341"/>
                    <a:pt x="40734" y="957924"/>
                  </a:cubicBezTo>
                  <a:cubicBezTo>
                    <a:pt x="40549" y="957715"/>
                    <a:pt x="40338" y="957531"/>
                    <a:pt x="40107" y="957372"/>
                  </a:cubicBezTo>
                  <a:cubicBezTo>
                    <a:pt x="36972" y="954153"/>
                    <a:pt x="33460" y="951185"/>
                    <a:pt x="29028" y="946920"/>
                  </a:cubicBezTo>
                  <a:close/>
                  <a:moveTo>
                    <a:pt x="169876" y="900222"/>
                  </a:moveTo>
                  <a:cubicBezTo>
                    <a:pt x="170524" y="897889"/>
                    <a:pt x="169417" y="895431"/>
                    <a:pt x="167243" y="894369"/>
                  </a:cubicBezTo>
                  <a:cubicBezTo>
                    <a:pt x="159425" y="890188"/>
                    <a:pt x="151648" y="886007"/>
                    <a:pt x="143831" y="881827"/>
                  </a:cubicBezTo>
                  <a:cubicBezTo>
                    <a:pt x="143391" y="881568"/>
                    <a:pt x="142910" y="881384"/>
                    <a:pt x="142409" y="881283"/>
                  </a:cubicBezTo>
                  <a:cubicBezTo>
                    <a:pt x="141940" y="881329"/>
                    <a:pt x="141485" y="881471"/>
                    <a:pt x="141071" y="881701"/>
                  </a:cubicBezTo>
                  <a:cubicBezTo>
                    <a:pt x="141163" y="882186"/>
                    <a:pt x="141363" y="882642"/>
                    <a:pt x="141657" y="883039"/>
                  </a:cubicBezTo>
                  <a:cubicBezTo>
                    <a:pt x="147719" y="887596"/>
                    <a:pt x="153822" y="892195"/>
                    <a:pt x="159926" y="896710"/>
                  </a:cubicBezTo>
                  <a:cubicBezTo>
                    <a:pt x="162351" y="898495"/>
                    <a:pt x="164818" y="900251"/>
                    <a:pt x="167326" y="901978"/>
                  </a:cubicBezTo>
                  <a:cubicBezTo>
                    <a:pt x="168079" y="902479"/>
                    <a:pt x="169542" y="901727"/>
                    <a:pt x="169751" y="900807"/>
                  </a:cubicBezTo>
                  <a:cubicBezTo>
                    <a:pt x="169960" y="899887"/>
                    <a:pt x="169960" y="899762"/>
                    <a:pt x="169876" y="900222"/>
                  </a:cubicBezTo>
                  <a:close/>
                  <a:moveTo>
                    <a:pt x="1109406" y="1000559"/>
                  </a:moveTo>
                  <a:cubicBezTo>
                    <a:pt x="1113587" y="999890"/>
                    <a:pt x="1117977" y="999179"/>
                    <a:pt x="1122450" y="998385"/>
                  </a:cubicBezTo>
                  <a:cubicBezTo>
                    <a:pt x="1123441" y="998151"/>
                    <a:pt x="1124403" y="997829"/>
                    <a:pt x="1125335" y="997423"/>
                  </a:cubicBezTo>
                  <a:cubicBezTo>
                    <a:pt x="1125736" y="997193"/>
                    <a:pt x="1126012" y="996792"/>
                    <a:pt x="1126088" y="996336"/>
                  </a:cubicBezTo>
                  <a:cubicBezTo>
                    <a:pt x="1126042" y="995847"/>
                    <a:pt x="1125761" y="995408"/>
                    <a:pt x="1125335" y="995166"/>
                  </a:cubicBezTo>
                  <a:cubicBezTo>
                    <a:pt x="1122827" y="993995"/>
                    <a:pt x="1120151" y="993117"/>
                    <a:pt x="1117726" y="991737"/>
                  </a:cubicBezTo>
                  <a:cubicBezTo>
                    <a:pt x="1110744" y="987766"/>
                    <a:pt x="1109365" y="989438"/>
                    <a:pt x="1106564" y="996169"/>
                  </a:cubicBezTo>
                  <a:cubicBezTo>
                    <a:pt x="1106070" y="997047"/>
                    <a:pt x="1105702" y="997988"/>
                    <a:pt x="1105477" y="998970"/>
                  </a:cubicBezTo>
                  <a:cubicBezTo>
                    <a:pt x="1105477" y="999472"/>
                    <a:pt x="1106146" y="1000266"/>
                    <a:pt x="1106689" y="1000517"/>
                  </a:cubicBezTo>
                  <a:cubicBezTo>
                    <a:pt x="1107584" y="1000693"/>
                    <a:pt x="1108499" y="1000734"/>
                    <a:pt x="1109406" y="1000642"/>
                  </a:cubicBezTo>
                  <a:close/>
                  <a:moveTo>
                    <a:pt x="130452" y="1008126"/>
                  </a:moveTo>
                  <a:lnTo>
                    <a:pt x="130452" y="1008628"/>
                  </a:lnTo>
                  <a:cubicBezTo>
                    <a:pt x="127902" y="1008628"/>
                    <a:pt x="125352" y="1008628"/>
                    <a:pt x="122802" y="1008628"/>
                  </a:cubicBezTo>
                  <a:cubicBezTo>
                    <a:pt x="121983" y="1008770"/>
                    <a:pt x="121436" y="1009551"/>
                    <a:pt x="121580" y="1010371"/>
                  </a:cubicBezTo>
                  <a:cubicBezTo>
                    <a:pt x="121615" y="1010567"/>
                    <a:pt x="121689" y="1010760"/>
                    <a:pt x="121798" y="1010927"/>
                  </a:cubicBezTo>
                  <a:cubicBezTo>
                    <a:pt x="124307" y="1013853"/>
                    <a:pt x="126815" y="1016696"/>
                    <a:pt x="129407" y="1019288"/>
                  </a:cubicBezTo>
                  <a:cubicBezTo>
                    <a:pt x="130285" y="1020208"/>
                    <a:pt x="131288" y="1019832"/>
                    <a:pt x="132125" y="1019288"/>
                  </a:cubicBezTo>
                  <a:cubicBezTo>
                    <a:pt x="132952" y="1018678"/>
                    <a:pt x="133697" y="1017959"/>
                    <a:pt x="134340" y="1017156"/>
                  </a:cubicBezTo>
                  <a:cubicBezTo>
                    <a:pt x="136180" y="1014564"/>
                    <a:pt x="139441" y="1012975"/>
                    <a:pt x="139399" y="1009087"/>
                  </a:cubicBezTo>
                  <a:close/>
                  <a:moveTo>
                    <a:pt x="13393" y="973175"/>
                  </a:moveTo>
                  <a:cubicBezTo>
                    <a:pt x="14939" y="967406"/>
                    <a:pt x="15901" y="962974"/>
                    <a:pt x="17322" y="958668"/>
                  </a:cubicBezTo>
                  <a:cubicBezTo>
                    <a:pt x="20207" y="949972"/>
                    <a:pt x="17322" y="950307"/>
                    <a:pt x="10633" y="949512"/>
                  </a:cubicBezTo>
                  <a:cubicBezTo>
                    <a:pt x="9528" y="949437"/>
                    <a:pt x="8569" y="950269"/>
                    <a:pt x="8493" y="951377"/>
                  </a:cubicBezTo>
                  <a:cubicBezTo>
                    <a:pt x="8479" y="951578"/>
                    <a:pt x="8496" y="951783"/>
                    <a:pt x="8543" y="951979"/>
                  </a:cubicBezTo>
                  <a:cubicBezTo>
                    <a:pt x="9786" y="959128"/>
                    <a:pt x="11419" y="966206"/>
                    <a:pt x="13434" y="973175"/>
                  </a:cubicBezTo>
                  <a:close/>
                  <a:moveTo>
                    <a:pt x="831055" y="1075393"/>
                  </a:moveTo>
                  <a:cubicBezTo>
                    <a:pt x="831055" y="1078027"/>
                    <a:pt x="831055" y="1079282"/>
                    <a:pt x="831055" y="1080536"/>
                  </a:cubicBezTo>
                  <a:cubicBezTo>
                    <a:pt x="831180" y="1081334"/>
                    <a:pt x="831929" y="1081882"/>
                    <a:pt x="832727" y="1081756"/>
                  </a:cubicBezTo>
                  <a:cubicBezTo>
                    <a:pt x="832953" y="1081719"/>
                    <a:pt x="833170" y="1081631"/>
                    <a:pt x="833354" y="1081497"/>
                  </a:cubicBezTo>
                  <a:cubicBezTo>
                    <a:pt x="834901" y="1080619"/>
                    <a:pt x="836365" y="1079741"/>
                    <a:pt x="836699" y="1077693"/>
                  </a:cubicBezTo>
                  <a:cubicBezTo>
                    <a:pt x="837452" y="1073219"/>
                    <a:pt x="838288" y="1068788"/>
                    <a:pt x="839249" y="1064356"/>
                  </a:cubicBezTo>
                  <a:cubicBezTo>
                    <a:pt x="839730" y="1062061"/>
                    <a:pt x="838731" y="1059707"/>
                    <a:pt x="836741" y="1058462"/>
                  </a:cubicBezTo>
                  <a:cubicBezTo>
                    <a:pt x="835946" y="1057864"/>
                    <a:pt x="834822" y="1058023"/>
                    <a:pt x="834224" y="1058817"/>
                  </a:cubicBezTo>
                  <a:cubicBezTo>
                    <a:pt x="834199" y="1058850"/>
                    <a:pt x="834174" y="1058884"/>
                    <a:pt x="834149" y="1058921"/>
                  </a:cubicBezTo>
                  <a:cubicBezTo>
                    <a:pt x="833655" y="1059799"/>
                    <a:pt x="833288" y="1060740"/>
                    <a:pt x="833062" y="1061723"/>
                  </a:cubicBezTo>
                  <a:cubicBezTo>
                    <a:pt x="832268" y="1066698"/>
                    <a:pt x="831599" y="1071714"/>
                    <a:pt x="831055" y="1075393"/>
                  </a:cubicBezTo>
                  <a:close/>
                  <a:moveTo>
                    <a:pt x="26938" y="920707"/>
                  </a:moveTo>
                  <a:cubicBezTo>
                    <a:pt x="26516" y="923475"/>
                    <a:pt x="26334" y="926272"/>
                    <a:pt x="26395" y="929069"/>
                  </a:cubicBezTo>
                  <a:cubicBezTo>
                    <a:pt x="26604" y="938810"/>
                    <a:pt x="24639" y="937723"/>
                    <a:pt x="33376" y="945499"/>
                  </a:cubicBezTo>
                  <a:cubicBezTo>
                    <a:pt x="34338" y="946377"/>
                    <a:pt x="35174" y="947338"/>
                    <a:pt x="36136" y="948175"/>
                  </a:cubicBezTo>
                  <a:cubicBezTo>
                    <a:pt x="36558" y="948379"/>
                    <a:pt x="37051" y="948379"/>
                    <a:pt x="37473" y="948175"/>
                  </a:cubicBezTo>
                  <a:cubicBezTo>
                    <a:pt x="37818" y="947836"/>
                    <a:pt x="37974" y="947351"/>
                    <a:pt x="37891" y="946879"/>
                  </a:cubicBezTo>
                  <a:cubicBezTo>
                    <a:pt x="34770" y="938517"/>
                    <a:pt x="31620" y="930156"/>
                    <a:pt x="28443" y="921794"/>
                  </a:cubicBezTo>
                  <a:cubicBezTo>
                    <a:pt x="28318" y="921460"/>
                    <a:pt x="27732" y="921209"/>
                    <a:pt x="26938" y="920540"/>
                  </a:cubicBezTo>
                  <a:close/>
                  <a:moveTo>
                    <a:pt x="1050459" y="1480963"/>
                  </a:moveTo>
                  <a:cubicBezTo>
                    <a:pt x="1052633" y="1476281"/>
                    <a:pt x="1054639" y="1472226"/>
                    <a:pt x="1056437" y="1468129"/>
                  </a:cubicBezTo>
                  <a:cubicBezTo>
                    <a:pt x="1056847" y="1467301"/>
                    <a:pt x="1056508" y="1466298"/>
                    <a:pt x="1055680" y="1465888"/>
                  </a:cubicBezTo>
                  <a:cubicBezTo>
                    <a:pt x="1055551" y="1465821"/>
                    <a:pt x="1055409" y="1465775"/>
                    <a:pt x="1055266" y="1465746"/>
                  </a:cubicBezTo>
                  <a:cubicBezTo>
                    <a:pt x="1054305" y="1465461"/>
                    <a:pt x="1053301" y="1465319"/>
                    <a:pt x="1052298" y="1465328"/>
                  </a:cubicBezTo>
                  <a:cubicBezTo>
                    <a:pt x="1044564" y="1465620"/>
                    <a:pt x="1040968" y="1464157"/>
                    <a:pt x="1046111" y="1473940"/>
                  </a:cubicBezTo>
                  <a:cubicBezTo>
                    <a:pt x="1047239" y="1476114"/>
                    <a:pt x="1047448" y="1478790"/>
                    <a:pt x="1050459" y="1480963"/>
                  </a:cubicBezTo>
                  <a:close/>
                  <a:moveTo>
                    <a:pt x="124892" y="1113438"/>
                  </a:moveTo>
                  <a:cubicBezTo>
                    <a:pt x="122859" y="1116385"/>
                    <a:pt x="121792" y="1119893"/>
                    <a:pt x="121840" y="1123471"/>
                  </a:cubicBezTo>
                  <a:cubicBezTo>
                    <a:pt x="121840" y="1124266"/>
                    <a:pt x="122927" y="1125520"/>
                    <a:pt x="123554" y="1125562"/>
                  </a:cubicBezTo>
                  <a:cubicBezTo>
                    <a:pt x="128069" y="1125813"/>
                    <a:pt x="132584" y="1125854"/>
                    <a:pt x="137100" y="1125854"/>
                  </a:cubicBezTo>
                  <a:cubicBezTo>
                    <a:pt x="137434" y="1125854"/>
                    <a:pt x="137936" y="1125311"/>
                    <a:pt x="138061" y="1124935"/>
                  </a:cubicBezTo>
                  <a:cubicBezTo>
                    <a:pt x="138195" y="1124475"/>
                    <a:pt x="138102" y="1123977"/>
                    <a:pt x="137810" y="1123597"/>
                  </a:cubicBezTo>
                  <a:cubicBezTo>
                    <a:pt x="133919" y="1119713"/>
                    <a:pt x="129583" y="1116302"/>
                    <a:pt x="124892" y="1113438"/>
                  </a:cubicBezTo>
                  <a:close/>
                  <a:moveTo>
                    <a:pt x="1054388" y="1440703"/>
                  </a:moveTo>
                  <a:cubicBezTo>
                    <a:pt x="1054723" y="1441247"/>
                    <a:pt x="1054890" y="1441916"/>
                    <a:pt x="1055183" y="1441999"/>
                  </a:cubicBezTo>
                  <a:cubicBezTo>
                    <a:pt x="1062332" y="1443923"/>
                    <a:pt x="1069397" y="1445971"/>
                    <a:pt x="1076588" y="1447560"/>
                  </a:cubicBezTo>
                  <a:cubicBezTo>
                    <a:pt x="1080518" y="1448438"/>
                    <a:pt x="1083068" y="1445929"/>
                    <a:pt x="1085409" y="1442501"/>
                  </a:cubicBezTo>
                  <a:cubicBezTo>
                    <a:pt x="1075137" y="1441017"/>
                    <a:pt x="1064761" y="1440415"/>
                    <a:pt x="1054388" y="1440703"/>
                  </a:cubicBezTo>
                  <a:close/>
                  <a:moveTo>
                    <a:pt x="104908" y="1003987"/>
                  </a:moveTo>
                  <a:cubicBezTo>
                    <a:pt x="110385" y="1003652"/>
                    <a:pt x="110887" y="1002858"/>
                    <a:pt x="108504" y="998050"/>
                  </a:cubicBezTo>
                  <a:cubicBezTo>
                    <a:pt x="107524" y="996002"/>
                    <a:pt x="106436" y="994003"/>
                    <a:pt x="105243" y="992072"/>
                  </a:cubicBezTo>
                  <a:cubicBezTo>
                    <a:pt x="104771" y="991253"/>
                    <a:pt x="103723" y="990968"/>
                    <a:pt x="102902" y="991441"/>
                  </a:cubicBezTo>
                  <a:cubicBezTo>
                    <a:pt x="102797" y="991503"/>
                    <a:pt x="102699" y="991574"/>
                    <a:pt x="102609" y="991654"/>
                  </a:cubicBezTo>
                  <a:cubicBezTo>
                    <a:pt x="102168" y="991909"/>
                    <a:pt x="101761" y="992218"/>
                    <a:pt x="101396" y="992574"/>
                  </a:cubicBezTo>
                  <a:cubicBezTo>
                    <a:pt x="98595" y="995291"/>
                    <a:pt x="94707" y="997131"/>
                    <a:pt x="93913" y="1001520"/>
                  </a:cubicBezTo>
                  <a:close/>
                  <a:moveTo>
                    <a:pt x="136305" y="1070627"/>
                  </a:moveTo>
                  <a:cubicBezTo>
                    <a:pt x="135595" y="1069373"/>
                    <a:pt x="135386" y="1068537"/>
                    <a:pt x="134884" y="1068244"/>
                  </a:cubicBezTo>
                  <a:cubicBezTo>
                    <a:pt x="128947" y="1064816"/>
                    <a:pt x="123011" y="1061472"/>
                    <a:pt x="116990" y="1058169"/>
                  </a:cubicBezTo>
                  <a:cubicBezTo>
                    <a:pt x="115193" y="1057207"/>
                    <a:pt x="113771" y="1057793"/>
                    <a:pt x="112433" y="1059590"/>
                  </a:cubicBezTo>
                  <a:cubicBezTo>
                    <a:pt x="110510" y="1062141"/>
                    <a:pt x="110887" y="1063771"/>
                    <a:pt x="113729" y="1064816"/>
                  </a:cubicBezTo>
                  <a:cubicBezTo>
                    <a:pt x="118830" y="1066321"/>
                    <a:pt x="123972" y="1067743"/>
                    <a:pt x="129156" y="1068997"/>
                  </a:cubicBezTo>
                  <a:cubicBezTo>
                    <a:pt x="131288" y="1069708"/>
                    <a:pt x="133462" y="1069958"/>
                    <a:pt x="136305" y="1070627"/>
                  </a:cubicBezTo>
                  <a:close/>
                  <a:moveTo>
                    <a:pt x="1065300" y="1548064"/>
                  </a:moveTo>
                  <a:lnTo>
                    <a:pt x="1064422" y="1547144"/>
                  </a:lnTo>
                  <a:cubicBezTo>
                    <a:pt x="1060241" y="1548649"/>
                    <a:pt x="1056312" y="1549945"/>
                    <a:pt x="1052423" y="1551743"/>
                  </a:cubicBezTo>
                  <a:cubicBezTo>
                    <a:pt x="1044062" y="1555464"/>
                    <a:pt x="1045567" y="1555296"/>
                    <a:pt x="1050291" y="1561609"/>
                  </a:cubicBezTo>
                  <a:cubicBezTo>
                    <a:pt x="1050864" y="1562558"/>
                    <a:pt x="1052097" y="1562868"/>
                    <a:pt x="1053046" y="1562295"/>
                  </a:cubicBezTo>
                  <a:cubicBezTo>
                    <a:pt x="1053239" y="1562178"/>
                    <a:pt x="1053410" y="1562031"/>
                    <a:pt x="1053552" y="1561860"/>
                  </a:cubicBezTo>
                  <a:cubicBezTo>
                    <a:pt x="1057482" y="1557303"/>
                    <a:pt x="1061370" y="1552663"/>
                    <a:pt x="1065300" y="1548064"/>
                  </a:cubicBezTo>
                  <a:close/>
                  <a:moveTo>
                    <a:pt x="1035032" y="1446222"/>
                  </a:moveTo>
                  <a:cubicBezTo>
                    <a:pt x="1035826" y="1448772"/>
                    <a:pt x="1036244" y="1450403"/>
                    <a:pt x="1036871" y="1452117"/>
                  </a:cubicBezTo>
                  <a:cubicBezTo>
                    <a:pt x="1041052" y="1462819"/>
                    <a:pt x="1040132" y="1461481"/>
                    <a:pt x="1051211" y="1461440"/>
                  </a:cubicBezTo>
                  <a:cubicBezTo>
                    <a:pt x="1051629" y="1461440"/>
                    <a:pt x="1052465" y="1461063"/>
                    <a:pt x="1052465" y="1460854"/>
                  </a:cubicBezTo>
                  <a:cubicBezTo>
                    <a:pt x="1052536" y="1460148"/>
                    <a:pt x="1052361" y="1459437"/>
                    <a:pt x="1051964" y="1458848"/>
                  </a:cubicBezTo>
                  <a:cubicBezTo>
                    <a:pt x="1047114" y="1454667"/>
                    <a:pt x="1042181" y="1450779"/>
                    <a:pt x="1037248" y="1446807"/>
                  </a:cubicBezTo>
                  <a:cubicBezTo>
                    <a:pt x="1036829" y="1446682"/>
                    <a:pt x="1036328" y="1446724"/>
                    <a:pt x="1035032" y="1446222"/>
                  </a:cubicBezTo>
                  <a:close/>
                  <a:moveTo>
                    <a:pt x="6076" y="924930"/>
                  </a:moveTo>
                  <a:cubicBezTo>
                    <a:pt x="6076" y="928191"/>
                    <a:pt x="6369" y="931368"/>
                    <a:pt x="6536" y="934587"/>
                  </a:cubicBezTo>
                  <a:cubicBezTo>
                    <a:pt x="6536" y="936845"/>
                    <a:pt x="6536" y="939144"/>
                    <a:pt x="6912" y="941402"/>
                  </a:cubicBezTo>
                  <a:cubicBezTo>
                    <a:pt x="6842" y="943480"/>
                    <a:pt x="8468" y="945219"/>
                    <a:pt x="10545" y="945290"/>
                  </a:cubicBezTo>
                  <a:cubicBezTo>
                    <a:pt x="10630" y="945294"/>
                    <a:pt x="10715" y="945294"/>
                    <a:pt x="10800" y="945290"/>
                  </a:cubicBezTo>
                  <a:cubicBezTo>
                    <a:pt x="12066" y="945394"/>
                    <a:pt x="13339" y="945394"/>
                    <a:pt x="14605" y="945290"/>
                  </a:cubicBezTo>
                  <a:cubicBezTo>
                    <a:pt x="15573" y="945340"/>
                    <a:pt x="16401" y="944600"/>
                    <a:pt x="16453" y="943630"/>
                  </a:cubicBezTo>
                  <a:cubicBezTo>
                    <a:pt x="16472" y="943275"/>
                    <a:pt x="16382" y="942919"/>
                    <a:pt x="16194" y="942614"/>
                  </a:cubicBezTo>
                  <a:cubicBezTo>
                    <a:pt x="13267" y="936719"/>
                    <a:pt x="10215" y="930866"/>
                    <a:pt x="7205" y="925013"/>
                  </a:cubicBezTo>
                  <a:cubicBezTo>
                    <a:pt x="7163" y="924972"/>
                    <a:pt x="6787" y="925013"/>
                    <a:pt x="6076" y="924930"/>
                  </a:cubicBezTo>
                  <a:close/>
                  <a:moveTo>
                    <a:pt x="241366" y="1141992"/>
                  </a:moveTo>
                  <a:cubicBezTo>
                    <a:pt x="244452" y="1137101"/>
                    <a:pt x="246369" y="1131565"/>
                    <a:pt x="246969" y="1125813"/>
                  </a:cubicBezTo>
                  <a:cubicBezTo>
                    <a:pt x="247146" y="1122397"/>
                    <a:pt x="244638" y="1119433"/>
                    <a:pt x="241241" y="1119040"/>
                  </a:cubicBezTo>
                  <a:cubicBezTo>
                    <a:pt x="240548" y="1119103"/>
                    <a:pt x="239934" y="1119512"/>
                    <a:pt x="239611" y="1120127"/>
                  </a:cubicBezTo>
                  <a:cubicBezTo>
                    <a:pt x="239337" y="1121105"/>
                    <a:pt x="239252" y="1122125"/>
                    <a:pt x="239360" y="1123137"/>
                  </a:cubicBezTo>
                  <a:cubicBezTo>
                    <a:pt x="239987" y="1129450"/>
                    <a:pt x="240698" y="1135721"/>
                    <a:pt x="241366" y="1141992"/>
                  </a:cubicBezTo>
                  <a:close/>
                  <a:moveTo>
                    <a:pt x="145503" y="1123430"/>
                  </a:moveTo>
                  <a:cubicBezTo>
                    <a:pt x="145837" y="1119667"/>
                    <a:pt x="146214" y="1116699"/>
                    <a:pt x="146339" y="1113689"/>
                  </a:cubicBezTo>
                  <a:cubicBezTo>
                    <a:pt x="146519" y="1112372"/>
                    <a:pt x="145638" y="1111143"/>
                    <a:pt x="144332" y="1110888"/>
                  </a:cubicBezTo>
                  <a:cubicBezTo>
                    <a:pt x="139718" y="1109788"/>
                    <a:pt x="134881" y="1110110"/>
                    <a:pt x="130452" y="1111807"/>
                  </a:cubicBezTo>
                  <a:cubicBezTo>
                    <a:pt x="134951" y="1116310"/>
                    <a:pt x="140009" y="1120215"/>
                    <a:pt x="145503" y="1123430"/>
                  </a:cubicBezTo>
                  <a:close/>
                  <a:moveTo>
                    <a:pt x="202820" y="1000559"/>
                  </a:moveTo>
                  <a:cubicBezTo>
                    <a:pt x="207210" y="991737"/>
                    <a:pt x="207377" y="983251"/>
                    <a:pt x="210011" y="975475"/>
                  </a:cubicBezTo>
                  <a:cubicBezTo>
                    <a:pt x="210031" y="975224"/>
                    <a:pt x="210031" y="974973"/>
                    <a:pt x="210011" y="974722"/>
                  </a:cubicBezTo>
                  <a:cubicBezTo>
                    <a:pt x="210035" y="973823"/>
                    <a:pt x="209326" y="973071"/>
                    <a:pt x="208425" y="973050"/>
                  </a:cubicBezTo>
                  <a:cubicBezTo>
                    <a:pt x="208284" y="973046"/>
                    <a:pt x="208142" y="973058"/>
                    <a:pt x="208004" y="973092"/>
                  </a:cubicBezTo>
                  <a:cubicBezTo>
                    <a:pt x="204409" y="974053"/>
                    <a:pt x="202946" y="975349"/>
                    <a:pt x="202904" y="978652"/>
                  </a:cubicBezTo>
                  <a:cubicBezTo>
                    <a:pt x="202695" y="985383"/>
                    <a:pt x="202820" y="992197"/>
                    <a:pt x="202820" y="1000559"/>
                  </a:cubicBezTo>
                  <a:close/>
                  <a:moveTo>
                    <a:pt x="1030266" y="1462108"/>
                  </a:moveTo>
                  <a:lnTo>
                    <a:pt x="1032398" y="1461858"/>
                  </a:lnTo>
                  <a:cubicBezTo>
                    <a:pt x="1034697" y="1461565"/>
                    <a:pt x="1035826" y="1460311"/>
                    <a:pt x="1035115" y="1458304"/>
                  </a:cubicBezTo>
                  <a:cubicBezTo>
                    <a:pt x="1033819" y="1454500"/>
                    <a:pt x="1032272" y="1450737"/>
                    <a:pt x="1030935" y="1447016"/>
                  </a:cubicBezTo>
                  <a:cubicBezTo>
                    <a:pt x="1030546" y="1446335"/>
                    <a:pt x="1029676" y="1446101"/>
                    <a:pt x="1028995" y="1446489"/>
                  </a:cubicBezTo>
                  <a:cubicBezTo>
                    <a:pt x="1028777" y="1446615"/>
                    <a:pt x="1028593" y="1446799"/>
                    <a:pt x="1028468" y="1447016"/>
                  </a:cubicBezTo>
                  <a:cubicBezTo>
                    <a:pt x="1027339" y="1450110"/>
                    <a:pt x="1026169" y="1453204"/>
                    <a:pt x="1025249" y="1456339"/>
                  </a:cubicBezTo>
                  <a:cubicBezTo>
                    <a:pt x="1024036" y="1460520"/>
                    <a:pt x="1025249" y="1461858"/>
                    <a:pt x="1029430" y="1461983"/>
                  </a:cubicBezTo>
                  <a:close/>
                  <a:moveTo>
                    <a:pt x="1040717" y="1564201"/>
                  </a:moveTo>
                  <a:lnTo>
                    <a:pt x="1040717" y="1564201"/>
                  </a:lnTo>
                  <a:lnTo>
                    <a:pt x="1041470" y="1564201"/>
                  </a:lnTo>
                  <a:cubicBezTo>
                    <a:pt x="1042891" y="1564201"/>
                    <a:pt x="1044856" y="1564870"/>
                    <a:pt x="1045274" y="1562863"/>
                  </a:cubicBezTo>
                  <a:cubicBezTo>
                    <a:pt x="1045274" y="1561902"/>
                    <a:pt x="1044438" y="1560606"/>
                    <a:pt x="1043769" y="1559603"/>
                  </a:cubicBezTo>
                  <a:cubicBezTo>
                    <a:pt x="1042540" y="1557575"/>
                    <a:pt x="1040111" y="1556618"/>
                    <a:pt x="1037833" y="1557261"/>
                  </a:cubicBezTo>
                  <a:lnTo>
                    <a:pt x="1023786" y="1560564"/>
                  </a:lnTo>
                  <a:cubicBezTo>
                    <a:pt x="1023255" y="1560723"/>
                    <a:pt x="1022954" y="1561283"/>
                    <a:pt x="1023113" y="1561814"/>
                  </a:cubicBezTo>
                  <a:cubicBezTo>
                    <a:pt x="1023238" y="1562241"/>
                    <a:pt x="1023631" y="1562533"/>
                    <a:pt x="1024078" y="1562529"/>
                  </a:cubicBezTo>
                  <a:close/>
                  <a:moveTo>
                    <a:pt x="187853" y="1043035"/>
                  </a:moveTo>
                  <a:cubicBezTo>
                    <a:pt x="194041" y="1043035"/>
                    <a:pt x="194668" y="1042449"/>
                    <a:pt x="193874" y="1037516"/>
                  </a:cubicBezTo>
                  <a:cubicBezTo>
                    <a:pt x="193752" y="1036751"/>
                    <a:pt x="193570" y="1035994"/>
                    <a:pt x="193330" y="1035259"/>
                  </a:cubicBezTo>
                  <a:cubicBezTo>
                    <a:pt x="192703" y="1033126"/>
                    <a:pt x="193832" y="1029615"/>
                    <a:pt x="191700" y="1029029"/>
                  </a:cubicBezTo>
                  <a:cubicBezTo>
                    <a:pt x="188690" y="1028193"/>
                    <a:pt x="188439" y="1032123"/>
                    <a:pt x="186892" y="1033921"/>
                  </a:cubicBezTo>
                  <a:cubicBezTo>
                    <a:pt x="186136" y="1034937"/>
                    <a:pt x="185465" y="1036015"/>
                    <a:pt x="184885" y="1037140"/>
                  </a:cubicBezTo>
                  <a:cubicBezTo>
                    <a:pt x="182209" y="1041990"/>
                    <a:pt x="182669" y="1042909"/>
                    <a:pt x="187937" y="1043035"/>
                  </a:cubicBezTo>
                  <a:close/>
                  <a:moveTo>
                    <a:pt x="180663" y="931452"/>
                  </a:moveTo>
                  <a:cubicBezTo>
                    <a:pt x="180380" y="930427"/>
                    <a:pt x="180031" y="929420"/>
                    <a:pt x="179617" y="928442"/>
                  </a:cubicBezTo>
                  <a:cubicBezTo>
                    <a:pt x="177485" y="924261"/>
                    <a:pt x="175437" y="919871"/>
                    <a:pt x="173137" y="915565"/>
                  </a:cubicBezTo>
                  <a:cubicBezTo>
                    <a:pt x="173023" y="915339"/>
                    <a:pt x="172830" y="915160"/>
                    <a:pt x="172594" y="915063"/>
                  </a:cubicBezTo>
                  <a:cubicBezTo>
                    <a:pt x="172134" y="915063"/>
                    <a:pt x="171340" y="915063"/>
                    <a:pt x="171256" y="915063"/>
                  </a:cubicBezTo>
                  <a:cubicBezTo>
                    <a:pt x="169937" y="917785"/>
                    <a:pt x="168765" y="920578"/>
                    <a:pt x="167744" y="923425"/>
                  </a:cubicBezTo>
                  <a:cubicBezTo>
                    <a:pt x="167664" y="924428"/>
                    <a:pt x="168068" y="925406"/>
                    <a:pt x="168831" y="926059"/>
                  </a:cubicBezTo>
                  <a:cubicBezTo>
                    <a:pt x="170177" y="927196"/>
                    <a:pt x="171684" y="928128"/>
                    <a:pt x="173305" y="928818"/>
                  </a:cubicBezTo>
                  <a:cubicBezTo>
                    <a:pt x="175604" y="929654"/>
                    <a:pt x="177402" y="931995"/>
                    <a:pt x="180704" y="931452"/>
                  </a:cubicBezTo>
                  <a:close/>
                  <a:moveTo>
                    <a:pt x="165863" y="874343"/>
                  </a:moveTo>
                  <a:cubicBezTo>
                    <a:pt x="165659" y="872926"/>
                    <a:pt x="165337" y="871526"/>
                    <a:pt x="164901" y="870163"/>
                  </a:cubicBezTo>
                  <a:cubicBezTo>
                    <a:pt x="160553" y="860911"/>
                    <a:pt x="156164" y="851713"/>
                    <a:pt x="151732" y="842570"/>
                  </a:cubicBezTo>
                  <a:cubicBezTo>
                    <a:pt x="151481" y="842110"/>
                    <a:pt x="150561" y="841985"/>
                    <a:pt x="149934" y="841692"/>
                  </a:cubicBezTo>
                  <a:cubicBezTo>
                    <a:pt x="149934" y="842152"/>
                    <a:pt x="149516" y="842695"/>
                    <a:pt x="149642" y="843072"/>
                  </a:cubicBezTo>
                  <a:cubicBezTo>
                    <a:pt x="152108" y="849510"/>
                    <a:pt x="154826" y="855614"/>
                    <a:pt x="157125" y="862303"/>
                  </a:cubicBezTo>
                  <a:cubicBezTo>
                    <a:pt x="158764" y="867115"/>
                    <a:pt x="161826" y="871312"/>
                    <a:pt x="165905" y="874343"/>
                  </a:cubicBezTo>
                  <a:close/>
                  <a:moveTo>
                    <a:pt x="170336" y="935005"/>
                  </a:moveTo>
                  <a:cubicBezTo>
                    <a:pt x="171422" y="938969"/>
                    <a:pt x="172981" y="942786"/>
                    <a:pt x="174977" y="946377"/>
                  </a:cubicBezTo>
                  <a:cubicBezTo>
                    <a:pt x="175422" y="947134"/>
                    <a:pt x="176395" y="947384"/>
                    <a:pt x="177152" y="946941"/>
                  </a:cubicBezTo>
                  <a:cubicBezTo>
                    <a:pt x="177310" y="946849"/>
                    <a:pt x="177451" y="946728"/>
                    <a:pt x="177569" y="946586"/>
                  </a:cubicBezTo>
                  <a:cubicBezTo>
                    <a:pt x="178264" y="945867"/>
                    <a:pt x="178907" y="945098"/>
                    <a:pt x="179492" y="944287"/>
                  </a:cubicBezTo>
                  <a:cubicBezTo>
                    <a:pt x="183882" y="938099"/>
                    <a:pt x="182502" y="937806"/>
                    <a:pt x="177569" y="935214"/>
                  </a:cubicBezTo>
                  <a:lnTo>
                    <a:pt x="172218" y="932371"/>
                  </a:lnTo>
                  <a:cubicBezTo>
                    <a:pt x="171423" y="931995"/>
                    <a:pt x="170085" y="932706"/>
                    <a:pt x="170378" y="935005"/>
                  </a:cubicBezTo>
                  <a:close/>
                  <a:moveTo>
                    <a:pt x="176356" y="912764"/>
                  </a:moveTo>
                  <a:cubicBezTo>
                    <a:pt x="179408" y="919119"/>
                    <a:pt x="181833" y="924052"/>
                    <a:pt x="184258" y="928985"/>
                  </a:cubicBezTo>
                  <a:cubicBezTo>
                    <a:pt x="184460" y="929432"/>
                    <a:pt x="184864" y="929759"/>
                    <a:pt x="185345" y="929863"/>
                  </a:cubicBezTo>
                  <a:cubicBezTo>
                    <a:pt x="185825" y="929901"/>
                    <a:pt x="186288" y="929675"/>
                    <a:pt x="186557" y="929278"/>
                  </a:cubicBezTo>
                  <a:cubicBezTo>
                    <a:pt x="187613" y="926999"/>
                    <a:pt x="188548" y="924671"/>
                    <a:pt x="189358" y="922296"/>
                  </a:cubicBezTo>
                  <a:cubicBezTo>
                    <a:pt x="190187" y="920544"/>
                    <a:pt x="189439" y="918450"/>
                    <a:pt x="187685" y="917622"/>
                  </a:cubicBezTo>
                  <a:cubicBezTo>
                    <a:pt x="187497" y="917530"/>
                    <a:pt x="187302" y="917459"/>
                    <a:pt x="187101" y="917405"/>
                  </a:cubicBezTo>
                  <a:cubicBezTo>
                    <a:pt x="184174" y="916025"/>
                    <a:pt x="181122" y="914813"/>
                    <a:pt x="176398" y="912764"/>
                  </a:cubicBezTo>
                  <a:close/>
                  <a:moveTo>
                    <a:pt x="51312" y="887680"/>
                  </a:moveTo>
                  <a:cubicBezTo>
                    <a:pt x="51233" y="888516"/>
                    <a:pt x="51233" y="889352"/>
                    <a:pt x="51312" y="890188"/>
                  </a:cubicBezTo>
                  <a:cubicBezTo>
                    <a:pt x="51312" y="891108"/>
                    <a:pt x="51646" y="892613"/>
                    <a:pt x="52064" y="892697"/>
                  </a:cubicBezTo>
                  <a:cubicBezTo>
                    <a:pt x="53318" y="892989"/>
                    <a:pt x="53402" y="891693"/>
                    <a:pt x="53695" y="890773"/>
                  </a:cubicBezTo>
                  <a:cubicBezTo>
                    <a:pt x="55074" y="886593"/>
                    <a:pt x="56496" y="882412"/>
                    <a:pt x="57875" y="877897"/>
                  </a:cubicBezTo>
                  <a:cubicBezTo>
                    <a:pt x="58361" y="876195"/>
                    <a:pt x="58725" y="874465"/>
                    <a:pt x="58962" y="872713"/>
                  </a:cubicBezTo>
                  <a:cubicBezTo>
                    <a:pt x="58986" y="871128"/>
                    <a:pt x="57744" y="869811"/>
                    <a:pt x="56161" y="869745"/>
                  </a:cubicBezTo>
                  <a:cubicBezTo>
                    <a:pt x="54683" y="869485"/>
                    <a:pt x="53274" y="870472"/>
                    <a:pt x="53013" y="871948"/>
                  </a:cubicBezTo>
                  <a:cubicBezTo>
                    <a:pt x="53001" y="872023"/>
                    <a:pt x="52990" y="872094"/>
                    <a:pt x="52984" y="872169"/>
                  </a:cubicBezTo>
                  <a:cubicBezTo>
                    <a:pt x="52399" y="877646"/>
                    <a:pt x="51855" y="883165"/>
                    <a:pt x="51353" y="887638"/>
                  </a:cubicBezTo>
                  <a:close/>
                  <a:moveTo>
                    <a:pt x="132668" y="1075101"/>
                  </a:moveTo>
                  <a:cubicBezTo>
                    <a:pt x="132877" y="1075644"/>
                    <a:pt x="132877" y="1076021"/>
                    <a:pt x="133044" y="1076104"/>
                  </a:cubicBezTo>
                  <a:cubicBezTo>
                    <a:pt x="138869" y="1079252"/>
                    <a:pt x="144695" y="1082375"/>
                    <a:pt x="150520" y="1085469"/>
                  </a:cubicBezTo>
                  <a:cubicBezTo>
                    <a:pt x="151858" y="1086138"/>
                    <a:pt x="153195" y="1085469"/>
                    <a:pt x="154073" y="1083462"/>
                  </a:cubicBezTo>
                  <a:cubicBezTo>
                    <a:pt x="154951" y="1081455"/>
                    <a:pt x="154073" y="1080661"/>
                    <a:pt x="152401" y="1079992"/>
                  </a:cubicBezTo>
                  <a:cubicBezTo>
                    <a:pt x="150290" y="1079081"/>
                    <a:pt x="148109" y="1078341"/>
                    <a:pt x="145879" y="1077776"/>
                  </a:cubicBezTo>
                  <a:cubicBezTo>
                    <a:pt x="141621" y="1076317"/>
                    <a:pt x="137197" y="1075406"/>
                    <a:pt x="132710" y="1075059"/>
                  </a:cubicBezTo>
                  <a:close/>
                  <a:moveTo>
                    <a:pt x="246676" y="1114023"/>
                  </a:moveTo>
                  <a:cubicBezTo>
                    <a:pt x="246132" y="1109424"/>
                    <a:pt x="245673" y="1104658"/>
                    <a:pt x="245004" y="1099892"/>
                  </a:cubicBezTo>
                  <a:cubicBezTo>
                    <a:pt x="245004" y="1099098"/>
                    <a:pt x="244000" y="1098387"/>
                    <a:pt x="243499" y="1097635"/>
                  </a:cubicBezTo>
                  <a:cubicBezTo>
                    <a:pt x="243039" y="1098220"/>
                    <a:pt x="242370" y="1098722"/>
                    <a:pt x="242161" y="1099391"/>
                  </a:cubicBezTo>
                  <a:cubicBezTo>
                    <a:pt x="241157" y="1102526"/>
                    <a:pt x="240238" y="1105662"/>
                    <a:pt x="239360" y="1108839"/>
                  </a:cubicBezTo>
                  <a:cubicBezTo>
                    <a:pt x="238635" y="1110858"/>
                    <a:pt x="239556" y="1113099"/>
                    <a:pt x="241492" y="1114023"/>
                  </a:cubicBezTo>
                  <a:lnTo>
                    <a:pt x="244084" y="1115612"/>
                  </a:lnTo>
                  <a:cubicBezTo>
                    <a:pt x="244800" y="1116159"/>
                    <a:pt x="245823" y="1116017"/>
                    <a:pt x="246369" y="1115302"/>
                  </a:cubicBezTo>
                  <a:cubicBezTo>
                    <a:pt x="246646" y="1114939"/>
                    <a:pt x="246758" y="1114475"/>
                    <a:pt x="246676" y="1114023"/>
                  </a:cubicBezTo>
                  <a:close/>
                  <a:moveTo>
                    <a:pt x="21712" y="962264"/>
                  </a:moveTo>
                  <a:lnTo>
                    <a:pt x="20374" y="962055"/>
                  </a:lnTo>
                  <a:cubicBezTo>
                    <a:pt x="18953" y="966235"/>
                    <a:pt x="17448" y="970416"/>
                    <a:pt x="16194" y="974806"/>
                  </a:cubicBezTo>
                  <a:cubicBezTo>
                    <a:pt x="15399" y="977523"/>
                    <a:pt x="16695" y="978986"/>
                    <a:pt x="19789" y="978986"/>
                  </a:cubicBezTo>
                  <a:lnTo>
                    <a:pt x="21336" y="978986"/>
                  </a:lnTo>
                  <a:cubicBezTo>
                    <a:pt x="23301" y="978986"/>
                    <a:pt x="24262" y="977941"/>
                    <a:pt x="23970" y="976227"/>
                  </a:cubicBezTo>
                  <a:cubicBezTo>
                    <a:pt x="23259" y="971628"/>
                    <a:pt x="22465" y="966946"/>
                    <a:pt x="21712" y="962264"/>
                  </a:cubicBezTo>
                  <a:close/>
                  <a:moveTo>
                    <a:pt x="790168" y="1107585"/>
                  </a:moveTo>
                  <a:cubicBezTo>
                    <a:pt x="788997" y="1107585"/>
                    <a:pt x="786740" y="1107919"/>
                    <a:pt x="784524" y="1108254"/>
                  </a:cubicBezTo>
                  <a:cubicBezTo>
                    <a:pt x="784189" y="1108254"/>
                    <a:pt x="783771" y="1108964"/>
                    <a:pt x="783771" y="1109341"/>
                  </a:cubicBezTo>
                  <a:cubicBezTo>
                    <a:pt x="783813" y="1109822"/>
                    <a:pt x="784097" y="1110244"/>
                    <a:pt x="784524" y="1110470"/>
                  </a:cubicBezTo>
                  <a:cubicBezTo>
                    <a:pt x="788705" y="1111849"/>
                    <a:pt x="793136" y="1113187"/>
                    <a:pt x="797484" y="1114650"/>
                  </a:cubicBezTo>
                  <a:cubicBezTo>
                    <a:pt x="798847" y="1115018"/>
                    <a:pt x="800256" y="1115173"/>
                    <a:pt x="801665" y="1115110"/>
                  </a:cubicBezTo>
                  <a:cubicBezTo>
                    <a:pt x="802501" y="1115110"/>
                    <a:pt x="801999" y="1112476"/>
                    <a:pt x="800703" y="1110344"/>
                  </a:cubicBezTo>
                  <a:cubicBezTo>
                    <a:pt x="799867" y="1108806"/>
                    <a:pt x="798270" y="1107836"/>
                    <a:pt x="796522" y="1107794"/>
                  </a:cubicBezTo>
                  <a:close/>
                  <a:moveTo>
                    <a:pt x="195755" y="951937"/>
                  </a:moveTo>
                  <a:cubicBezTo>
                    <a:pt x="195408" y="945093"/>
                    <a:pt x="194527" y="938283"/>
                    <a:pt x="193121" y="931577"/>
                  </a:cubicBezTo>
                  <a:cubicBezTo>
                    <a:pt x="193121" y="931326"/>
                    <a:pt x="193121" y="930992"/>
                    <a:pt x="192703" y="930950"/>
                  </a:cubicBezTo>
                  <a:cubicBezTo>
                    <a:pt x="192285" y="930908"/>
                    <a:pt x="191616" y="930699"/>
                    <a:pt x="191407" y="930950"/>
                  </a:cubicBezTo>
                  <a:cubicBezTo>
                    <a:pt x="189530" y="933045"/>
                    <a:pt x="188646" y="935850"/>
                    <a:pt x="188982" y="938643"/>
                  </a:cubicBezTo>
                  <a:cubicBezTo>
                    <a:pt x="190443" y="943438"/>
                    <a:pt x="192736" y="947936"/>
                    <a:pt x="195755" y="951937"/>
                  </a:cubicBezTo>
                  <a:close/>
                  <a:moveTo>
                    <a:pt x="249226" y="1137142"/>
                  </a:moveTo>
                  <a:cubicBezTo>
                    <a:pt x="249226" y="1137142"/>
                    <a:pt x="248724" y="1137142"/>
                    <a:pt x="248641" y="1137393"/>
                  </a:cubicBezTo>
                  <a:cubicBezTo>
                    <a:pt x="246581" y="1142506"/>
                    <a:pt x="245176" y="1147858"/>
                    <a:pt x="244460" y="1153322"/>
                  </a:cubicBezTo>
                  <a:cubicBezTo>
                    <a:pt x="244084" y="1154952"/>
                    <a:pt x="245673" y="1156248"/>
                    <a:pt x="247888" y="1156583"/>
                  </a:cubicBezTo>
                  <a:cubicBezTo>
                    <a:pt x="249241" y="1156884"/>
                    <a:pt x="250581" y="1156031"/>
                    <a:pt x="250881" y="1154676"/>
                  </a:cubicBezTo>
                  <a:cubicBezTo>
                    <a:pt x="250921" y="1154492"/>
                    <a:pt x="250942" y="1154304"/>
                    <a:pt x="250940" y="1154116"/>
                  </a:cubicBezTo>
                  <a:cubicBezTo>
                    <a:pt x="251003" y="1153364"/>
                    <a:pt x="251003" y="1152611"/>
                    <a:pt x="250940" y="1151858"/>
                  </a:cubicBezTo>
                  <a:cubicBezTo>
                    <a:pt x="250480" y="1146967"/>
                    <a:pt x="249853" y="1142034"/>
                    <a:pt x="249226" y="1137142"/>
                  </a:cubicBezTo>
                  <a:close/>
                  <a:moveTo>
                    <a:pt x="1210998" y="937890"/>
                  </a:moveTo>
                  <a:lnTo>
                    <a:pt x="1209911" y="936552"/>
                  </a:lnTo>
                  <a:cubicBezTo>
                    <a:pt x="1209576" y="936887"/>
                    <a:pt x="1209033" y="937137"/>
                    <a:pt x="1208866" y="937514"/>
                  </a:cubicBezTo>
                  <a:cubicBezTo>
                    <a:pt x="1208029" y="939629"/>
                    <a:pt x="1207319" y="941795"/>
                    <a:pt x="1206733" y="943994"/>
                  </a:cubicBezTo>
                  <a:cubicBezTo>
                    <a:pt x="1205103" y="951352"/>
                    <a:pt x="1203640" y="958794"/>
                    <a:pt x="1202135" y="966193"/>
                  </a:cubicBezTo>
                  <a:cubicBezTo>
                    <a:pt x="1202051" y="966942"/>
                    <a:pt x="1202051" y="967703"/>
                    <a:pt x="1202135" y="968451"/>
                  </a:cubicBezTo>
                  <a:cubicBezTo>
                    <a:pt x="1202164" y="968706"/>
                    <a:pt x="1202323" y="968923"/>
                    <a:pt x="1202553" y="969036"/>
                  </a:cubicBezTo>
                  <a:cubicBezTo>
                    <a:pt x="1202766" y="969137"/>
                    <a:pt x="1203008" y="969137"/>
                    <a:pt x="1203222" y="969036"/>
                  </a:cubicBezTo>
                  <a:cubicBezTo>
                    <a:pt x="1203627" y="968409"/>
                    <a:pt x="1203949" y="967736"/>
                    <a:pt x="1204183" y="967030"/>
                  </a:cubicBezTo>
                  <a:cubicBezTo>
                    <a:pt x="1206273" y="958668"/>
                    <a:pt x="1208351" y="950307"/>
                    <a:pt x="1210412" y="941945"/>
                  </a:cubicBezTo>
                  <a:cubicBezTo>
                    <a:pt x="1210663" y="940691"/>
                    <a:pt x="1210747" y="939395"/>
                    <a:pt x="1210998" y="937890"/>
                  </a:cubicBezTo>
                  <a:close/>
                  <a:moveTo>
                    <a:pt x="760401" y="1126022"/>
                  </a:moveTo>
                  <a:lnTo>
                    <a:pt x="774741" y="1124517"/>
                  </a:lnTo>
                  <a:cubicBezTo>
                    <a:pt x="779298" y="1124057"/>
                    <a:pt x="783897" y="1123848"/>
                    <a:pt x="788370" y="1123095"/>
                  </a:cubicBezTo>
                  <a:cubicBezTo>
                    <a:pt x="791071" y="1122497"/>
                    <a:pt x="793705" y="1121628"/>
                    <a:pt x="796230" y="1120503"/>
                  </a:cubicBezTo>
                  <a:cubicBezTo>
                    <a:pt x="796481" y="1120503"/>
                    <a:pt x="796732" y="1119542"/>
                    <a:pt x="796564" y="1119207"/>
                  </a:cubicBezTo>
                  <a:cubicBezTo>
                    <a:pt x="796397" y="1118873"/>
                    <a:pt x="795728" y="1118329"/>
                    <a:pt x="795435" y="1118413"/>
                  </a:cubicBezTo>
                  <a:cubicBezTo>
                    <a:pt x="793688" y="1119274"/>
                    <a:pt x="791869" y="1119989"/>
                    <a:pt x="790001" y="1120545"/>
                  </a:cubicBezTo>
                  <a:cubicBezTo>
                    <a:pt x="786004" y="1121281"/>
                    <a:pt x="781969" y="1121812"/>
                    <a:pt x="777918" y="1122134"/>
                  </a:cubicBezTo>
                  <a:cubicBezTo>
                    <a:pt x="771927" y="1122531"/>
                    <a:pt x="766028" y="1123802"/>
                    <a:pt x="760401" y="1125896"/>
                  </a:cubicBezTo>
                  <a:close/>
                  <a:moveTo>
                    <a:pt x="238315" y="1072383"/>
                  </a:moveTo>
                  <a:lnTo>
                    <a:pt x="238315" y="1097886"/>
                  </a:lnTo>
                  <a:cubicBezTo>
                    <a:pt x="243875" y="1088939"/>
                    <a:pt x="242495" y="1080787"/>
                    <a:pt x="238315" y="1072383"/>
                  </a:cubicBezTo>
                  <a:close/>
                  <a:moveTo>
                    <a:pt x="39773" y="904821"/>
                  </a:moveTo>
                  <a:cubicBezTo>
                    <a:pt x="42389" y="913207"/>
                    <a:pt x="45762" y="921334"/>
                    <a:pt x="49848" y="929111"/>
                  </a:cubicBezTo>
                  <a:cubicBezTo>
                    <a:pt x="48510" y="920206"/>
                    <a:pt x="48134" y="911092"/>
                    <a:pt x="39773" y="904821"/>
                  </a:cubicBezTo>
                  <a:close/>
                  <a:moveTo>
                    <a:pt x="100560" y="1116448"/>
                  </a:moveTo>
                  <a:cubicBezTo>
                    <a:pt x="100560" y="1116448"/>
                    <a:pt x="100142" y="1116657"/>
                    <a:pt x="100017" y="1116866"/>
                  </a:cubicBezTo>
                  <a:cubicBezTo>
                    <a:pt x="99937" y="1117083"/>
                    <a:pt x="99937" y="1117318"/>
                    <a:pt x="100017" y="1117535"/>
                  </a:cubicBezTo>
                  <a:cubicBezTo>
                    <a:pt x="104002" y="1122385"/>
                    <a:pt x="108002" y="1127222"/>
                    <a:pt x="112015" y="1132042"/>
                  </a:cubicBezTo>
                  <a:cubicBezTo>
                    <a:pt x="112015" y="1132042"/>
                    <a:pt x="112433" y="1132293"/>
                    <a:pt x="112642" y="1132460"/>
                  </a:cubicBezTo>
                  <a:cubicBezTo>
                    <a:pt x="112852" y="1132627"/>
                    <a:pt x="114649" y="1132460"/>
                    <a:pt x="115025" y="1131373"/>
                  </a:cubicBezTo>
                  <a:cubicBezTo>
                    <a:pt x="115510" y="1129918"/>
                    <a:pt x="115157" y="1128313"/>
                    <a:pt x="114106" y="1127192"/>
                  </a:cubicBezTo>
                  <a:cubicBezTo>
                    <a:pt x="110308" y="1123154"/>
                    <a:pt x="106024" y="1119600"/>
                    <a:pt x="101355" y="1116615"/>
                  </a:cubicBezTo>
                  <a:cubicBezTo>
                    <a:pt x="101355" y="1116615"/>
                    <a:pt x="100811" y="1116490"/>
                    <a:pt x="100560" y="1116448"/>
                  </a:cubicBezTo>
                  <a:close/>
                  <a:moveTo>
                    <a:pt x="244669" y="1177152"/>
                  </a:moveTo>
                  <a:cubicBezTo>
                    <a:pt x="246884" y="1173301"/>
                    <a:pt x="248598" y="1169187"/>
                    <a:pt x="249770" y="1164902"/>
                  </a:cubicBezTo>
                  <a:cubicBezTo>
                    <a:pt x="250313" y="1161976"/>
                    <a:pt x="248641" y="1160303"/>
                    <a:pt x="245380" y="1160303"/>
                  </a:cubicBezTo>
                  <a:cubicBezTo>
                    <a:pt x="244251" y="1160303"/>
                    <a:pt x="243331" y="1160763"/>
                    <a:pt x="243248" y="1161934"/>
                  </a:cubicBezTo>
                  <a:cubicBezTo>
                    <a:pt x="243150" y="1167043"/>
                    <a:pt x="243627" y="1172147"/>
                    <a:pt x="244669" y="1177152"/>
                  </a:cubicBezTo>
                  <a:close/>
                  <a:moveTo>
                    <a:pt x="951209" y="1491959"/>
                  </a:moveTo>
                  <a:lnTo>
                    <a:pt x="951209" y="1491248"/>
                  </a:lnTo>
                  <a:cubicBezTo>
                    <a:pt x="942095" y="1491248"/>
                    <a:pt x="932981" y="1491248"/>
                    <a:pt x="923867" y="1491248"/>
                  </a:cubicBezTo>
                  <a:cubicBezTo>
                    <a:pt x="922102" y="1491307"/>
                    <a:pt x="920351" y="1491562"/>
                    <a:pt x="918641" y="1492001"/>
                  </a:cubicBezTo>
                  <a:cubicBezTo>
                    <a:pt x="916617" y="1492193"/>
                    <a:pt x="914698" y="1492979"/>
                    <a:pt x="913122" y="1494258"/>
                  </a:cubicBezTo>
                  <a:close/>
                  <a:moveTo>
                    <a:pt x="1231567" y="941151"/>
                  </a:moveTo>
                  <a:cubicBezTo>
                    <a:pt x="1232081" y="939788"/>
                    <a:pt x="1232499" y="938392"/>
                    <a:pt x="1232821" y="936970"/>
                  </a:cubicBezTo>
                  <a:cubicBezTo>
                    <a:pt x="1233323" y="931117"/>
                    <a:pt x="1233866" y="925264"/>
                    <a:pt x="1234242" y="919453"/>
                  </a:cubicBezTo>
                  <a:cubicBezTo>
                    <a:pt x="1234535" y="914854"/>
                    <a:pt x="1234661" y="910256"/>
                    <a:pt x="1234786" y="905699"/>
                  </a:cubicBezTo>
                  <a:cubicBezTo>
                    <a:pt x="1234786" y="905155"/>
                    <a:pt x="1234159" y="904612"/>
                    <a:pt x="1233782" y="904026"/>
                  </a:cubicBezTo>
                  <a:cubicBezTo>
                    <a:pt x="1233360" y="904616"/>
                    <a:pt x="1233022" y="905264"/>
                    <a:pt x="1232779" y="905949"/>
                  </a:cubicBezTo>
                  <a:cubicBezTo>
                    <a:pt x="1232675" y="906965"/>
                    <a:pt x="1232675" y="907985"/>
                    <a:pt x="1232779" y="909001"/>
                  </a:cubicBezTo>
                  <a:cubicBezTo>
                    <a:pt x="1232486" y="919453"/>
                    <a:pt x="1232152" y="929445"/>
                    <a:pt x="1231776" y="941151"/>
                  </a:cubicBezTo>
                  <a:close/>
                  <a:moveTo>
                    <a:pt x="99306" y="1053236"/>
                  </a:moveTo>
                  <a:cubicBezTo>
                    <a:pt x="99306" y="1053236"/>
                    <a:pt x="99306" y="1052734"/>
                    <a:pt x="99306" y="1052567"/>
                  </a:cubicBezTo>
                  <a:cubicBezTo>
                    <a:pt x="97634" y="1048637"/>
                    <a:pt x="95961" y="1044749"/>
                    <a:pt x="94164" y="1040861"/>
                  </a:cubicBezTo>
                  <a:cubicBezTo>
                    <a:pt x="93537" y="1039523"/>
                    <a:pt x="92408" y="1039481"/>
                    <a:pt x="91028" y="1040443"/>
                  </a:cubicBezTo>
                  <a:lnTo>
                    <a:pt x="89858" y="1041362"/>
                  </a:lnTo>
                  <a:cubicBezTo>
                    <a:pt x="88394" y="1042784"/>
                    <a:pt x="88227" y="1043954"/>
                    <a:pt x="89481" y="1045250"/>
                  </a:cubicBezTo>
                  <a:lnTo>
                    <a:pt x="98052" y="1053612"/>
                  </a:lnTo>
                  <a:cubicBezTo>
                    <a:pt x="98277" y="1053716"/>
                    <a:pt x="98538" y="1053716"/>
                    <a:pt x="98763" y="1053612"/>
                  </a:cubicBezTo>
                  <a:cubicBezTo>
                    <a:pt x="98972" y="1053737"/>
                    <a:pt x="99097" y="1053487"/>
                    <a:pt x="99306" y="1053236"/>
                  </a:cubicBezTo>
                  <a:close/>
                  <a:moveTo>
                    <a:pt x="1006519" y="1387358"/>
                  </a:moveTo>
                  <a:cubicBezTo>
                    <a:pt x="1005391" y="1385936"/>
                    <a:pt x="1003509" y="1386145"/>
                    <a:pt x="1001879" y="1385894"/>
                  </a:cubicBezTo>
                  <a:cubicBezTo>
                    <a:pt x="998923" y="1385296"/>
                    <a:pt x="995905" y="1385033"/>
                    <a:pt x="992890" y="1385100"/>
                  </a:cubicBezTo>
                  <a:cubicBezTo>
                    <a:pt x="989667" y="1385518"/>
                    <a:pt x="986477" y="1386191"/>
                    <a:pt x="983358" y="1387107"/>
                  </a:cubicBezTo>
                  <a:cubicBezTo>
                    <a:pt x="983107" y="1387107"/>
                    <a:pt x="982982" y="1387859"/>
                    <a:pt x="982898" y="1388277"/>
                  </a:cubicBezTo>
                  <a:cubicBezTo>
                    <a:pt x="982815" y="1388695"/>
                    <a:pt x="983191" y="1388737"/>
                    <a:pt x="983358" y="1388737"/>
                  </a:cubicBezTo>
                  <a:cubicBezTo>
                    <a:pt x="984583" y="1388984"/>
                    <a:pt x="985829" y="1389109"/>
                    <a:pt x="987079" y="1389113"/>
                  </a:cubicBezTo>
                  <a:cubicBezTo>
                    <a:pt x="993726" y="1388612"/>
                    <a:pt x="1000206" y="1387985"/>
                    <a:pt x="1006645" y="1387399"/>
                  </a:cubicBezTo>
                  <a:close/>
                  <a:moveTo>
                    <a:pt x="1082316" y="1395719"/>
                  </a:moveTo>
                  <a:cubicBezTo>
                    <a:pt x="1080016" y="1392287"/>
                    <a:pt x="1076718" y="1389644"/>
                    <a:pt x="1072867" y="1388152"/>
                  </a:cubicBezTo>
                  <a:cubicBezTo>
                    <a:pt x="1072027" y="1387725"/>
                    <a:pt x="1071032" y="1387725"/>
                    <a:pt x="1070191" y="1388152"/>
                  </a:cubicBezTo>
                  <a:cubicBezTo>
                    <a:pt x="1069351" y="1389047"/>
                    <a:pt x="1068837" y="1390192"/>
                    <a:pt x="1068728" y="1391413"/>
                  </a:cubicBezTo>
                  <a:cubicBezTo>
                    <a:pt x="1068728" y="1392876"/>
                    <a:pt x="1069815" y="1393587"/>
                    <a:pt x="1071153" y="1393796"/>
                  </a:cubicBezTo>
                  <a:cubicBezTo>
                    <a:pt x="1074999" y="1394548"/>
                    <a:pt x="1078637" y="1395134"/>
                    <a:pt x="1082441" y="1395719"/>
                  </a:cubicBezTo>
                  <a:close/>
                  <a:moveTo>
                    <a:pt x="22841" y="872922"/>
                  </a:moveTo>
                  <a:cubicBezTo>
                    <a:pt x="23426" y="873215"/>
                    <a:pt x="23719" y="873507"/>
                    <a:pt x="23802" y="873465"/>
                  </a:cubicBezTo>
                  <a:cubicBezTo>
                    <a:pt x="27983" y="870748"/>
                    <a:pt x="32373" y="868030"/>
                    <a:pt x="36595" y="865104"/>
                  </a:cubicBezTo>
                  <a:cubicBezTo>
                    <a:pt x="37682" y="864351"/>
                    <a:pt x="37181" y="862846"/>
                    <a:pt x="35801" y="862094"/>
                  </a:cubicBezTo>
                  <a:cubicBezTo>
                    <a:pt x="34471" y="861308"/>
                    <a:pt x="32789" y="861458"/>
                    <a:pt x="31620" y="862470"/>
                  </a:cubicBezTo>
                  <a:cubicBezTo>
                    <a:pt x="30834" y="863131"/>
                    <a:pt x="30107" y="863858"/>
                    <a:pt x="29446" y="864644"/>
                  </a:cubicBezTo>
                  <a:cubicBezTo>
                    <a:pt x="27189" y="867445"/>
                    <a:pt x="25098" y="870163"/>
                    <a:pt x="22841" y="872922"/>
                  </a:cubicBezTo>
                  <a:close/>
                  <a:moveTo>
                    <a:pt x="161557" y="1019790"/>
                  </a:moveTo>
                  <a:cubicBezTo>
                    <a:pt x="167452" y="1019372"/>
                    <a:pt x="172761" y="1019038"/>
                    <a:pt x="178280" y="1018578"/>
                  </a:cubicBezTo>
                  <a:cubicBezTo>
                    <a:pt x="179234" y="1018440"/>
                    <a:pt x="180139" y="1018068"/>
                    <a:pt x="180913" y="1017491"/>
                  </a:cubicBezTo>
                  <a:cubicBezTo>
                    <a:pt x="181206" y="1017491"/>
                    <a:pt x="181331" y="1016529"/>
                    <a:pt x="181248" y="1016111"/>
                  </a:cubicBezTo>
                  <a:cubicBezTo>
                    <a:pt x="181164" y="1015693"/>
                    <a:pt x="180872" y="1015024"/>
                    <a:pt x="180537" y="1014899"/>
                  </a:cubicBezTo>
                  <a:cubicBezTo>
                    <a:pt x="179796" y="1014715"/>
                    <a:pt x="179021" y="1014715"/>
                    <a:pt x="178280" y="1014899"/>
                  </a:cubicBezTo>
                  <a:cubicBezTo>
                    <a:pt x="172594" y="1016111"/>
                    <a:pt x="166950" y="1017407"/>
                    <a:pt x="161264" y="1018745"/>
                  </a:cubicBezTo>
                  <a:cubicBezTo>
                    <a:pt x="161264" y="1018745"/>
                    <a:pt x="160971" y="1019079"/>
                    <a:pt x="160804" y="1019247"/>
                  </a:cubicBezTo>
                  <a:close/>
                  <a:moveTo>
                    <a:pt x="1149709" y="1420260"/>
                  </a:moveTo>
                  <a:cubicBezTo>
                    <a:pt x="1146949" y="1419382"/>
                    <a:pt x="1145110" y="1418587"/>
                    <a:pt x="1143187" y="1418169"/>
                  </a:cubicBezTo>
                  <a:cubicBezTo>
                    <a:pt x="1141410" y="1417831"/>
                    <a:pt x="1139646" y="1418817"/>
                    <a:pt x="1139006" y="1420511"/>
                  </a:cubicBezTo>
                  <a:cubicBezTo>
                    <a:pt x="1138609" y="1421422"/>
                    <a:pt x="1138312" y="1422375"/>
                    <a:pt x="1138128" y="1423353"/>
                  </a:cubicBezTo>
                  <a:cubicBezTo>
                    <a:pt x="1137869" y="1424240"/>
                    <a:pt x="1138379" y="1425168"/>
                    <a:pt x="1139269" y="1425427"/>
                  </a:cubicBezTo>
                  <a:cubicBezTo>
                    <a:pt x="1139637" y="1425532"/>
                    <a:pt x="1140030" y="1425511"/>
                    <a:pt x="1140386" y="1425360"/>
                  </a:cubicBezTo>
                  <a:cubicBezTo>
                    <a:pt x="1143939" y="1424645"/>
                    <a:pt x="1147192" y="1422868"/>
                    <a:pt x="1149709" y="1420260"/>
                  </a:cubicBezTo>
                  <a:close/>
                  <a:moveTo>
                    <a:pt x="101146" y="1045710"/>
                  </a:moveTo>
                  <a:cubicBezTo>
                    <a:pt x="102274" y="1049055"/>
                    <a:pt x="103278" y="1052065"/>
                    <a:pt x="104406" y="1055075"/>
                  </a:cubicBezTo>
                  <a:cubicBezTo>
                    <a:pt x="104864" y="1056233"/>
                    <a:pt x="105468" y="1057329"/>
                    <a:pt x="106204" y="1058336"/>
                  </a:cubicBezTo>
                  <a:cubicBezTo>
                    <a:pt x="106565" y="1058637"/>
                    <a:pt x="107046" y="1058746"/>
                    <a:pt x="107500" y="1058629"/>
                  </a:cubicBezTo>
                  <a:cubicBezTo>
                    <a:pt x="109674" y="1057166"/>
                    <a:pt x="111179" y="1054448"/>
                    <a:pt x="109173" y="1052400"/>
                  </a:cubicBezTo>
                  <a:cubicBezTo>
                    <a:pt x="106996" y="1049632"/>
                    <a:pt x="104261" y="1047353"/>
                    <a:pt x="101146" y="1045710"/>
                  </a:cubicBezTo>
                  <a:close/>
                  <a:moveTo>
                    <a:pt x="133253" y="1129325"/>
                  </a:moveTo>
                  <a:lnTo>
                    <a:pt x="122676" y="1129325"/>
                  </a:lnTo>
                  <a:cubicBezTo>
                    <a:pt x="121112" y="1129316"/>
                    <a:pt x="119709" y="1130282"/>
                    <a:pt x="119164" y="1131749"/>
                  </a:cubicBezTo>
                  <a:cubicBezTo>
                    <a:pt x="118898" y="1132447"/>
                    <a:pt x="118898" y="1133225"/>
                    <a:pt x="119164" y="1133923"/>
                  </a:cubicBezTo>
                  <a:cubicBezTo>
                    <a:pt x="119594" y="1134504"/>
                    <a:pt x="120283" y="1134830"/>
                    <a:pt x="121004" y="1134801"/>
                  </a:cubicBezTo>
                  <a:cubicBezTo>
                    <a:pt x="125485" y="1134145"/>
                    <a:pt x="129712" y="1132314"/>
                    <a:pt x="133253" y="1129492"/>
                  </a:cubicBezTo>
                  <a:close/>
                  <a:moveTo>
                    <a:pt x="81496" y="1029907"/>
                  </a:moveTo>
                  <a:cubicBezTo>
                    <a:pt x="81204" y="1027273"/>
                    <a:pt x="80995" y="1024807"/>
                    <a:pt x="80618" y="1022340"/>
                  </a:cubicBezTo>
                  <a:cubicBezTo>
                    <a:pt x="80326" y="1020626"/>
                    <a:pt x="78737" y="1020083"/>
                    <a:pt x="77148" y="1021086"/>
                  </a:cubicBezTo>
                  <a:cubicBezTo>
                    <a:pt x="75560" y="1022089"/>
                    <a:pt x="73971" y="1022926"/>
                    <a:pt x="74723" y="1024389"/>
                  </a:cubicBezTo>
                  <a:cubicBezTo>
                    <a:pt x="76285" y="1027182"/>
                    <a:pt x="78075" y="1029836"/>
                    <a:pt x="80075" y="1032332"/>
                  </a:cubicBezTo>
                  <a:cubicBezTo>
                    <a:pt x="80075" y="1032332"/>
                    <a:pt x="81120" y="1032332"/>
                    <a:pt x="81204" y="1031914"/>
                  </a:cubicBezTo>
                  <a:cubicBezTo>
                    <a:pt x="81371" y="1031258"/>
                    <a:pt x="81469" y="1030585"/>
                    <a:pt x="81496" y="1029907"/>
                  </a:cubicBezTo>
                  <a:close/>
                  <a:moveTo>
                    <a:pt x="990842" y="1496139"/>
                  </a:moveTo>
                  <a:cubicBezTo>
                    <a:pt x="990173" y="1495554"/>
                    <a:pt x="989504" y="1494425"/>
                    <a:pt x="988835" y="1494425"/>
                  </a:cubicBezTo>
                  <a:cubicBezTo>
                    <a:pt x="986122" y="1494471"/>
                    <a:pt x="983417" y="1494668"/>
                    <a:pt x="980724" y="1495011"/>
                  </a:cubicBezTo>
                  <a:cubicBezTo>
                    <a:pt x="980348" y="1495011"/>
                    <a:pt x="979846" y="1495680"/>
                    <a:pt x="979763" y="1496056"/>
                  </a:cubicBezTo>
                  <a:cubicBezTo>
                    <a:pt x="979796" y="1496541"/>
                    <a:pt x="980039" y="1496984"/>
                    <a:pt x="980432" y="1497268"/>
                  </a:cubicBezTo>
                  <a:cubicBezTo>
                    <a:pt x="982606" y="1498481"/>
                    <a:pt x="984821" y="1499693"/>
                    <a:pt x="987079" y="1500738"/>
                  </a:cubicBezTo>
                  <a:cubicBezTo>
                    <a:pt x="988112" y="1501257"/>
                    <a:pt x="989366" y="1500839"/>
                    <a:pt x="989884" y="1499806"/>
                  </a:cubicBezTo>
                  <a:cubicBezTo>
                    <a:pt x="989955" y="1499664"/>
                    <a:pt x="990010" y="1499513"/>
                    <a:pt x="990047" y="1499359"/>
                  </a:cubicBezTo>
                  <a:cubicBezTo>
                    <a:pt x="990378" y="1498301"/>
                    <a:pt x="990641" y="1497226"/>
                    <a:pt x="990842" y="1496139"/>
                  </a:cubicBezTo>
                  <a:close/>
                  <a:moveTo>
                    <a:pt x="100978" y="1007248"/>
                  </a:moveTo>
                  <a:cubicBezTo>
                    <a:pt x="97299" y="1006663"/>
                    <a:pt x="94122" y="1005994"/>
                    <a:pt x="90903" y="1005659"/>
                  </a:cubicBezTo>
                  <a:cubicBezTo>
                    <a:pt x="88687" y="1005408"/>
                    <a:pt x="87224" y="1006955"/>
                    <a:pt x="87057" y="1009338"/>
                  </a:cubicBezTo>
                  <a:cubicBezTo>
                    <a:pt x="86872" y="1010266"/>
                    <a:pt x="87475" y="1011169"/>
                    <a:pt x="88403" y="1011353"/>
                  </a:cubicBezTo>
                  <a:cubicBezTo>
                    <a:pt x="88524" y="1011378"/>
                    <a:pt x="88647" y="1011391"/>
                    <a:pt x="88771" y="1011387"/>
                  </a:cubicBezTo>
                  <a:cubicBezTo>
                    <a:pt x="93148" y="1011182"/>
                    <a:pt x="97379" y="1009748"/>
                    <a:pt x="100978" y="1007248"/>
                  </a:cubicBezTo>
                  <a:close/>
                  <a:moveTo>
                    <a:pt x="847987" y="1519510"/>
                  </a:moveTo>
                  <a:cubicBezTo>
                    <a:pt x="847627" y="1516152"/>
                    <a:pt x="846724" y="1512875"/>
                    <a:pt x="845311" y="1509810"/>
                  </a:cubicBezTo>
                  <a:cubicBezTo>
                    <a:pt x="845014" y="1509008"/>
                    <a:pt x="844124" y="1508602"/>
                    <a:pt x="843321" y="1508899"/>
                  </a:cubicBezTo>
                  <a:cubicBezTo>
                    <a:pt x="843146" y="1508966"/>
                    <a:pt x="842987" y="1509062"/>
                    <a:pt x="842845" y="1509183"/>
                  </a:cubicBezTo>
                  <a:cubicBezTo>
                    <a:pt x="841942" y="1510057"/>
                    <a:pt x="841106" y="1510994"/>
                    <a:pt x="840336" y="1511984"/>
                  </a:cubicBezTo>
                  <a:cubicBezTo>
                    <a:pt x="839124" y="1513573"/>
                    <a:pt x="839291" y="1514869"/>
                    <a:pt x="840796" y="1515789"/>
                  </a:cubicBezTo>
                  <a:cubicBezTo>
                    <a:pt x="842301" y="1516708"/>
                    <a:pt x="844768" y="1517879"/>
                    <a:pt x="847987" y="1519510"/>
                  </a:cubicBezTo>
                  <a:close/>
                  <a:moveTo>
                    <a:pt x="1125795" y="1442543"/>
                  </a:moveTo>
                  <a:cubicBezTo>
                    <a:pt x="1124131" y="1449692"/>
                    <a:pt x="1123470" y="1457037"/>
                    <a:pt x="1123830" y="1464366"/>
                  </a:cubicBezTo>
                  <a:cubicBezTo>
                    <a:pt x="1126882" y="1459600"/>
                    <a:pt x="1126882" y="1459600"/>
                    <a:pt x="1125795" y="1442543"/>
                  </a:cubicBezTo>
                  <a:close/>
                  <a:moveTo>
                    <a:pt x="813245" y="1053737"/>
                  </a:moveTo>
                  <a:cubicBezTo>
                    <a:pt x="817844" y="1053737"/>
                    <a:pt x="821607" y="1053737"/>
                    <a:pt x="825453" y="1053737"/>
                  </a:cubicBezTo>
                  <a:cubicBezTo>
                    <a:pt x="828338" y="1053737"/>
                    <a:pt x="829634" y="1052692"/>
                    <a:pt x="829216" y="1051313"/>
                  </a:cubicBezTo>
                  <a:cubicBezTo>
                    <a:pt x="828798" y="1049933"/>
                    <a:pt x="826874" y="1049598"/>
                    <a:pt x="825411" y="1049807"/>
                  </a:cubicBezTo>
                  <a:cubicBezTo>
                    <a:pt x="821118" y="1050359"/>
                    <a:pt x="816983" y="1051764"/>
                    <a:pt x="813245" y="1053946"/>
                  </a:cubicBezTo>
                  <a:close/>
                  <a:moveTo>
                    <a:pt x="69665" y="1009087"/>
                  </a:moveTo>
                  <a:cubicBezTo>
                    <a:pt x="69999" y="1008837"/>
                    <a:pt x="70585" y="1008628"/>
                    <a:pt x="70668" y="1008335"/>
                  </a:cubicBezTo>
                  <a:cubicBezTo>
                    <a:pt x="71253" y="1005325"/>
                    <a:pt x="71797" y="1002356"/>
                    <a:pt x="72257" y="999346"/>
                  </a:cubicBezTo>
                  <a:cubicBezTo>
                    <a:pt x="72257" y="997967"/>
                    <a:pt x="71421" y="997047"/>
                    <a:pt x="69916" y="997089"/>
                  </a:cubicBezTo>
                  <a:cubicBezTo>
                    <a:pt x="69156" y="997089"/>
                    <a:pt x="68399" y="997172"/>
                    <a:pt x="67658" y="997340"/>
                  </a:cubicBezTo>
                  <a:cubicBezTo>
                    <a:pt x="66493" y="997511"/>
                    <a:pt x="65690" y="998598"/>
                    <a:pt x="65863" y="999764"/>
                  </a:cubicBezTo>
                  <a:cubicBezTo>
                    <a:pt x="65886" y="999919"/>
                    <a:pt x="65928" y="1000074"/>
                    <a:pt x="65986" y="1000224"/>
                  </a:cubicBezTo>
                  <a:cubicBezTo>
                    <a:pt x="66780" y="1002900"/>
                    <a:pt x="67616" y="1005534"/>
                    <a:pt x="68536" y="1008168"/>
                  </a:cubicBezTo>
                  <a:cubicBezTo>
                    <a:pt x="68703" y="1008586"/>
                    <a:pt x="69289" y="1008795"/>
                    <a:pt x="69665" y="1009087"/>
                  </a:cubicBezTo>
                  <a:close/>
                  <a:moveTo>
                    <a:pt x="704045" y="1090862"/>
                  </a:moveTo>
                  <a:cubicBezTo>
                    <a:pt x="703627" y="1089746"/>
                    <a:pt x="703138" y="1088655"/>
                    <a:pt x="702582" y="1087601"/>
                  </a:cubicBezTo>
                  <a:cubicBezTo>
                    <a:pt x="700952" y="1084967"/>
                    <a:pt x="699697" y="1084675"/>
                    <a:pt x="696980" y="1086096"/>
                  </a:cubicBezTo>
                  <a:cubicBezTo>
                    <a:pt x="696315" y="1086464"/>
                    <a:pt x="695696" y="1086915"/>
                    <a:pt x="695140" y="1087434"/>
                  </a:cubicBezTo>
                  <a:cubicBezTo>
                    <a:pt x="694346" y="1088061"/>
                    <a:pt x="694430" y="1089691"/>
                    <a:pt x="695140" y="1089942"/>
                  </a:cubicBezTo>
                  <a:cubicBezTo>
                    <a:pt x="697523" y="1090611"/>
                    <a:pt x="699948" y="1091238"/>
                    <a:pt x="702373" y="1091782"/>
                  </a:cubicBezTo>
                  <a:cubicBezTo>
                    <a:pt x="702875" y="1091949"/>
                    <a:pt x="703334" y="1091406"/>
                    <a:pt x="704045" y="1090862"/>
                  </a:cubicBezTo>
                  <a:close/>
                  <a:moveTo>
                    <a:pt x="71086" y="874594"/>
                  </a:moveTo>
                  <a:cubicBezTo>
                    <a:pt x="70508" y="874782"/>
                    <a:pt x="69959" y="875050"/>
                    <a:pt x="69456" y="875389"/>
                  </a:cubicBezTo>
                  <a:cubicBezTo>
                    <a:pt x="69247" y="875389"/>
                    <a:pt x="69456" y="876434"/>
                    <a:pt x="69456" y="876810"/>
                  </a:cubicBezTo>
                  <a:cubicBezTo>
                    <a:pt x="70668" y="878440"/>
                    <a:pt x="71881" y="880071"/>
                    <a:pt x="73177" y="881618"/>
                  </a:cubicBezTo>
                  <a:cubicBezTo>
                    <a:pt x="74473" y="883165"/>
                    <a:pt x="76145" y="883332"/>
                    <a:pt x="77148" y="881032"/>
                  </a:cubicBezTo>
                  <a:cubicBezTo>
                    <a:pt x="78152" y="878733"/>
                    <a:pt x="77984" y="877144"/>
                    <a:pt x="75560" y="876183"/>
                  </a:cubicBezTo>
                  <a:cubicBezTo>
                    <a:pt x="74264" y="875598"/>
                    <a:pt x="72759" y="875179"/>
                    <a:pt x="71086" y="874594"/>
                  </a:cubicBezTo>
                  <a:close/>
                  <a:moveTo>
                    <a:pt x="59213" y="962389"/>
                  </a:moveTo>
                  <a:cubicBezTo>
                    <a:pt x="59213" y="965274"/>
                    <a:pt x="59213" y="967239"/>
                    <a:pt x="59213" y="969203"/>
                  </a:cubicBezTo>
                  <a:cubicBezTo>
                    <a:pt x="59213" y="972172"/>
                    <a:pt x="60133" y="973008"/>
                    <a:pt x="63394" y="973635"/>
                  </a:cubicBezTo>
                  <a:cubicBezTo>
                    <a:pt x="64523" y="973844"/>
                    <a:pt x="65568" y="972924"/>
                    <a:pt x="65191" y="971963"/>
                  </a:cubicBezTo>
                  <a:cubicBezTo>
                    <a:pt x="64006" y="968300"/>
                    <a:pt x="61939" y="964981"/>
                    <a:pt x="59171" y="962305"/>
                  </a:cubicBezTo>
                  <a:close/>
                  <a:moveTo>
                    <a:pt x="88102" y="1068412"/>
                  </a:moveTo>
                  <a:cubicBezTo>
                    <a:pt x="88102" y="1070586"/>
                    <a:pt x="88102" y="1072592"/>
                    <a:pt x="88102" y="1074934"/>
                  </a:cubicBezTo>
                  <a:cubicBezTo>
                    <a:pt x="88102" y="1077275"/>
                    <a:pt x="88771" y="1080410"/>
                    <a:pt x="89189" y="1083295"/>
                  </a:cubicBezTo>
                  <a:cubicBezTo>
                    <a:pt x="89189" y="1083629"/>
                    <a:pt x="89774" y="1084215"/>
                    <a:pt x="90067" y="1084173"/>
                  </a:cubicBezTo>
                  <a:cubicBezTo>
                    <a:pt x="90559" y="1084135"/>
                    <a:pt x="90999" y="1083851"/>
                    <a:pt x="91237" y="1083420"/>
                  </a:cubicBezTo>
                  <a:cubicBezTo>
                    <a:pt x="91675" y="1082254"/>
                    <a:pt x="91929" y="1081029"/>
                    <a:pt x="91990" y="1079783"/>
                  </a:cubicBezTo>
                  <a:cubicBezTo>
                    <a:pt x="91791" y="1075669"/>
                    <a:pt x="90428" y="1071698"/>
                    <a:pt x="88060" y="1068328"/>
                  </a:cubicBezTo>
                  <a:close/>
                  <a:moveTo>
                    <a:pt x="1164801" y="997340"/>
                  </a:moveTo>
                  <a:cubicBezTo>
                    <a:pt x="1165449" y="997365"/>
                    <a:pt x="1166097" y="997294"/>
                    <a:pt x="1166724" y="997131"/>
                  </a:cubicBezTo>
                  <a:cubicBezTo>
                    <a:pt x="1168564" y="996462"/>
                    <a:pt x="1170612" y="995918"/>
                    <a:pt x="1170905" y="993577"/>
                  </a:cubicBezTo>
                  <a:cubicBezTo>
                    <a:pt x="1170905" y="992323"/>
                    <a:pt x="1168982" y="991821"/>
                    <a:pt x="1165721" y="992490"/>
                  </a:cubicBezTo>
                  <a:cubicBezTo>
                    <a:pt x="1164759" y="992490"/>
                    <a:pt x="1163756" y="992824"/>
                    <a:pt x="1162794" y="993075"/>
                  </a:cubicBezTo>
                  <a:cubicBezTo>
                    <a:pt x="1161833" y="993326"/>
                    <a:pt x="1160244" y="993995"/>
                    <a:pt x="1160704" y="995500"/>
                  </a:cubicBezTo>
                  <a:cubicBezTo>
                    <a:pt x="1160704" y="996211"/>
                    <a:pt x="1162083" y="996713"/>
                    <a:pt x="1162878" y="997131"/>
                  </a:cubicBezTo>
                  <a:cubicBezTo>
                    <a:pt x="1163492" y="997285"/>
                    <a:pt x="1164128" y="997340"/>
                    <a:pt x="1164759" y="997298"/>
                  </a:cubicBezTo>
                  <a:close/>
                  <a:moveTo>
                    <a:pt x="55283" y="963894"/>
                  </a:moveTo>
                  <a:cubicBezTo>
                    <a:pt x="55283" y="961887"/>
                    <a:pt x="55283" y="961135"/>
                    <a:pt x="55283" y="960382"/>
                  </a:cubicBezTo>
                  <a:cubicBezTo>
                    <a:pt x="55283" y="959630"/>
                    <a:pt x="55283" y="957498"/>
                    <a:pt x="53778" y="957414"/>
                  </a:cubicBezTo>
                  <a:cubicBezTo>
                    <a:pt x="52544" y="957518"/>
                    <a:pt x="51394" y="958087"/>
                    <a:pt x="50559" y="959003"/>
                  </a:cubicBezTo>
                  <a:cubicBezTo>
                    <a:pt x="49974" y="959546"/>
                    <a:pt x="49472" y="960967"/>
                    <a:pt x="49806" y="961511"/>
                  </a:cubicBezTo>
                  <a:cubicBezTo>
                    <a:pt x="50870" y="963183"/>
                    <a:pt x="52072" y="964764"/>
                    <a:pt x="53402" y="966235"/>
                  </a:cubicBezTo>
                  <a:cubicBezTo>
                    <a:pt x="53611" y="966348"/>
                    <a:pt x="53862" y="966348"/>
                    <a:pt x="54071" y="966235"/>
                  </a:cubicBezTo>
                  <a:cubicBezTo>
                    <a:pt x="54489" y="966235"/>
                    <a:pt x="55032" y="965775"/>
                    <a:pt x="55116" y="965441"/>
                  </a:cubicBezTo>
                  <a:cubicBezTo>
                    <a:pt x="55245" y="964881"/>
                    <a:pt x="55287" y="964300"/>
                    <a:pt x="55241" y="963727"/>
                  </a:cubicBezTo>
                  <a:close/>
                  <a:moveTo>
                    <a:pt x="62725" y="983711"/>
                  </a:moveTo>
                  <a:cubicBezTo>
                    <a:pt x="62619" y="986094"/>
                    <a:pt x="62959" y="988477"/>
                    <a:pt x="63728" y="990734"/>
                  </a:cubicBezTo>
                  <a:cubicBezTo>
                    <a:pt x="64230" y="992615"/>
                    <a:pt x="65442" y="993201"/>
                    <a:pt x="67909" y="992908"/>
                  </a:cubicBezTo>
                  <a:cubicBezTo>
                    <a:pt x="69121" y="992908"/>
                    <a:pt x="69832" y="991821"/>
                    <a:pt x="69414" y="990860"/>
                  </a:cubicBezTo>
                  <a:cubicBezTo>
                    <a:pt x="68066" y="987783"/>
                    <a:pt x="65705" y="985262"/>
                    <a:pt x="62725" y="983711"/>
                  </a:cubicBezTo>
                  <a:close/>
                  <a:moveTo>
                    <a:pt x="251484" y="1175354"/>
                  </a:moveTo>
                  <a:lnTo>
                    <a:pt x="250397" y="1175354"/>
                  </a:lnTo>
                  <a:cubicBezTo>
                    <a:pt x="249519" y="1177194"/>
                    <a:pt x="248641" y="1178991"/>
                    <a:pt x="247847" y="1180873"/>
                  </a:cubicBezTo>
                  <a:cubicBezTo>
                    <a:pt x="247464" y="1181792"/>
                    <a:pt x="247224" y="1182766"/>
                    <a:pt x="247136" y="1183757"/>
                  </a:cubicBezTo>
                  <a:cubicBezTo>
                    <a:pt x="247136" y="1184844"/>
                    <a:pt x="247512" y="1185889"/>
                    <a:pt x="248766" y="1185680"/>
                  </a:cubicBezTo>
                  <a:cubicBezTo>
                    <a:pt x="249682" y="1185450"/>
                    <a:pt x="250510" y="1184953"/>
                    <a:pt x="251149" y="1184259"/>
                  </a:cubicBezTo>
                  <a:cubicBezTo>
                    <a:pt x="251442" y="1184008"/>
                    <a:pt x="251484" y="1183339"/>
                    <a:pt x="251484" y="1182837"/>
                  </a:cubicBezTo>
                  <a:cubicBezTo>
                    <a:pt x="251442" y="1180371"/>
                    <a:pt x="251400" y="1177862"/>
                    <a:pt x="251400" y="1175354"/>
                  </a:cubicBezTo>
                  <a:close/>
                  <a:moveTo>
                    <a:pt x="86220" y="1026396"/>
                  </a:moveTo>
                  <a:lnTo>
                    <a:pt x="85175" y="1027148"/>
                  </a:lnTo>
                  <a:cubicBezTo>
                    <a:pt x="85552" y="1030116"/>
                    <a:pt x="85886" y="1033085"/>
                    <a:pt x="86304" y="1036053"/>
                  </a:cubicBezTo>
                  <a:cubicBezTo>
                    <a:pt x="86304" y="1036471"/>
                    <a:pt x="86848" y="1037182"/>
                    <a:pt x="87098" y="1037182"/>
                  </a:cubicBezTo>
                  <a:cubicBezTo>
                    <a:pt x="87820" y="1037165"/>
                    <a:pt x="88526" y="1036964"/>
                    <a:pt x="89147" y="1036596"/>
                  </a:cubicBezTo>
                  <a:cubicBezTo>
                    <a:pt x="90549" y="1035840"/>
                    <a:pt x="91073" y="1034092"/>
                    <a:pt x="90318" y="1032688"/>
                  </a:cubicBezTo>
                  <a:cubicBezTo>
                    <a:pt x="90267" y="1032596"/>
                    <a:pt x="90211" y="1032504"/>
                    <a:pt x="90150" y="1032416"/>
                  </a:cubicBezTo>
                  <a:cubicBezTo>
                    <a:pt x="89022" y="1030451"/>
                    <a:pt x="87558" y="1028444"/>
                    <a:pt x="86220" y="1026396"/>
                  </a:cubicBezTo>
                  <a:close/>
                  <a:moveTo>
                    <a:pt x="187435" y="1023971"/>
                  </a:moveTo>
                  <a:cubicBezTo>
                    <a:pt x="187184" y="1023553"/>
                    <a:pt x="186934" y="1022800"/>
                    <a:pt x="186683" y="1022800"/>
                  </a:cubicBezTo>
                  <a:cubicBezTo>
                    <a:pt x="185763" y="1022800"/>
                    <a:pt x="184216" y="1022800"/>
                    <a:pt x="184049" y="1023260"/>
                  </a:cubicBezTo>
                  <a:cubicBezTo>
                    <a:pt x="182920" y="1026563"/>
                    <a:pt x="182084" y="1029949"/>
                    <a:pt x="181164" y="1033336"/>
                  </a:cubicBezTo>
                  <a:cubicBezTo>
                    <a:pt x="181164" y="1033336"/>
                    <a:pt x="181164" y="1033837"/>
                    <a:pt x="181499" y="1033963"/>
                  </a:cubicBezTo>
                  <a:cubicBezTo>
                    <a:pt x="181833" y="1034088"/>
                    <a:pt x="182126" y="1033963"/>
                    <a:pt x="182168" y="1033963"/>
                  </a:cubicBezTo>
                  <a:cubicBezTo>
                    <a:pt x="183924" y="1030952"/>
                    <a:pt x="185679" y="1027901"/>
                    <a:pt x="187394" y="1024849"/>
                  </a:cubicBezTo>
                  <a:cubicBezTo>
                    <a:pt x="187466" y="1024560"/>
                    <a:pt x="187480" y="1024263"/>
                    <a:pt x="187435" y="1023971"/>
                  </a:cubicBezTo>
                  <a:close/>
                  <a:moveTo>
                    <a:pt x="75267" y="1005116"/>
                  </a:moveTo>
                  <a:cubicBezTo>
                    <a:pt x="74682" y="1009296"/>
                    <a:pt x="74180" y="1011847"/>
                    <a:pt x="73929" y="1014564"/>
                  </a:cubicBezTo>
                  <a:cubicBezTo>
                    <a:pt x="73929" y="1015191"/>
                    <a:pt x="74556" y="1016445"/>
                    <a:pt x="74807" y="1016404"/>
                  </a:cubicBezTo>
                  <a:cubicBezTo>
                    <a:pt x="75759" y="1016345"/>
                    <a:pt x="76675" y="1016011"/>
                    <a:pt x="77441" y="1015442"/>
                  </a:cubicBezTo>
                  <a:cubicBezTo>
                    <a:pt x="77991" y="1014924"/>
                    <a:pt x="78295" y="1014192"/>
                    <a:pt x="78277" y="1013435"/>
                  </a:cubicBezTo>
                  <a:cubicBezTo>
                    <a:pt x="78354" y="1010383"/>
                    <a:pt x="77279" y="1007411"/>
                    <a:pt x="75267" y="1005116"/>
                  </a:cubicBezTo>
                  <a:close/>
                  <a:moveTo>
                    <a:pt x="1130143" y="1440160"/>
                  </a:moveTo>
                  <a:cubicBezTo>
                    <a:pt x="1130895" y="1436564"/>
                    <a:pt x="1131397" y="1434432"/>
                    <a:pt x="1131773" y="1432258"/>
                  </a:cubicBezTo>
                  <a:cubicBezTo>
                    <a:pt x="1132003" y="1431042"/>
                    <a:pt x="1132003" y="1429796"/>
                    <a:pt x="1131773" y="1428579"/>
                  </a:cubicBezTo>
                  <a:cubicBezTo>
                    <a:pt x="1131564" y="1427827"/>
                    <a:pt x="1130603" y="1427241"/>
                    <a:pt x="1129976" y="1426614"/>
                  </a:cubicBezTo>
                  <a:cubicBezTo>
                    <a:pt x="1129683" y="1427200"/>
                    <a:pt x="1129056" y="1427827"/>
                    <a:pt x="1129098" y="1428454"/>
                  </a:cubicBezTo>
                  <a:cubicBezTo>
                    <a:pt x="1129349" y="1431882"/>
                    <a:pt x="1129683" y="1435310"/>
                    <a:pt x="1130143" y="1440160"/>
                  </a:cubicBezTo>
                  <a:close/>
                  <a:moveTo>
                    <a:pt x="1073870" y="1653836"/>
                  </a:moveTo>
                  <a:cubicBezTo>
                    <a:pt x="1077658" y="1651503"/>
                    <a:pt x="1080121" y="1647523"/>
                    <a:pt x="1080518" y="1643091"/>
                  </a:cubicBezTo>
                  <a:cubicBezTo>
                    <a:pt x="1080267" y="1643091"/>
                    <a:pt x="1079891" y="1643091"/>
                    <a:pt x="1079807" y="1643300"/>
                  </a:cubicBezTo>
                  <a:cubicBezTo>
                    <a:pt x="1077800" y="1646896"/>
                    <a:pt x="1075835" y="1650324"/>
                    <a:pt x="1073870" y="1653836"/>
                  </a:cubicBezTo>
                  <a:close/>
                  <a:moveTo>
                    <a:pt x="256292" y="1176775"/>
                  </a:moveTo>
                  <a:cubicBezTo>
                    <a:pt x="255455" y="1179660"/>
                    <a:pt x="254368" y="1182419"/>
                    <a:pt x="256292" y="1184886"/>
                  </a:cubicBezTo>
                  <a:cubicBezTo>
                    <a:pt x="256628" y="1185208"/>
                    <a:pt x="257082" y="1185375"/>
                    <a:pt x="257546" y="1185346"/>
                  </a:cubicBezTo>
                  <a:cubicBezTo>
                    <a:pt x="257922" y="1185346"/>
                    <a:pt x="258507" y="1184677"/>
                    <a:pt x="258466" y="1184426"/>
                  </a:cubicBezTo>
                  <a:cubicBezTo>
                    <a:pt x="257671" y="1181876"/>
                    <a:pt x="256960" y="1179326"/>
                    <a:pt x="256292" y="1176775"/>
                  </a:cubicBezTo>
                  <a:close/>
                  <a:moveTo>
                    <a:pt x="684898" y="1649697"/>
                  </a:moveTo>
                  <a:cubicBezTo>
                    <a:pt x="688526" y="1651369"/>
                    <a:pt x="692389" y="1652469"/>
                    <a:pt x="696353" y="1652958"/>
                  </a:cubicBezTo>
                  <a:cubicBezTo>
                    <a:pt x="696608" y="1652899"/>
                    <a:pt x="696821" y="1652732"/>
                    <a:pt x="696938" y="1652498"/>
                  </a:cubicBezTo>
                  <a:cubicBezTo>
                    <a:pt x="697059" y="1652305"/>
                    <a:pt x="697059" y="1652063"/>
                    <a:pt x="696938" y="1651871"/>
                  </a:cubicBezTo>
                  <a:cubicBezTo>
                    <a:pt x="693748" y="1648752"/>
                    <a:pt x="688978" y="1647891"/>
                    <a:pt x="684898" y="1649697"/>
                  </a:cubicBezTo>
                  <a:close/>
                  <a:moveTo>
                    <a:pt x="844182" y="1076689"/>
                  </a:moveTo>
                  <a:cubicBezTo>
                    <a:pt x="845566" y="1075903"/>
                    <a:pt x="846858" y="1074967"/>
                    <a:pt x="848029" y="1073888"/>
                  </a:cubicBezTo>
                  <a:cubicBezTo>
                    <a:pt x="848739" y="1073052"/>
                    <a:pt x="847276" y="1070962"/>
                    <a:pt x="845938" y="1070544"/>
                  </a:cubicBezTo>
                  <a:cubicBezTo>
                    <a:pt x="844601" y="1070126"/>
                    <a:pt x="843806" y="1071380"/>
                    <a:pt x="843555" y="1073554"/>
                  </a:cubicBezTo>
                  <a:cubicBezTo>
                    <a:pt x="843622" y="1074624"/>
                    <a:pt x="843836" y="1075678"/>
                    <a:pt x="844182" y="1076689"/>
                  </a:cubicBezTo>
                  <a:close/>
                  <a:moveTo>
                    <a:pt x="149725" y="859042"/>
                  </a:moveTo>
                  <a:cubicBezTo>
                    <a:pt x="148931" y="857244"/>
                    <a:pt x="148178" y="855405"/>
                    <a:pt x="147342" y="853649"/>
                  </a:cubicBezTo>
                  <a:cubicBezTo>
                    <a:pt x="146506" y="851893"/>
                    <a:pt x="145294" y="851809"/>
                    <a:pt x="145127" y="852520"/>
                  </a:cubicBezTo>
                  <a:cubicBezTo>
                    <a:pt x="144915" y="853185"/>
                    <a:pt x="144915" y="853904"/>
                    <a:pt x="145127" y="854569"/>
                  </a:cubicBezTo>
                  <a:cubicBezTo>
                    <a:pt x="146046" y="856283"/>
                    <a:pt x="147133" y="857913"/>
                    <a:pt x="148220" y="859544"/>
                  </a:cubicBezTo>
                  <a:cubicBezTo>
                    <a:pt x="148220" y="859544"/>
                    <a:pt x="148680" y="859544"/>
                    <a:pt x="148931" y="859544"/>
                  </a:cubicBezTo>
                  <a:cubicBezTo>
                    <a:pt x="149182" y="859544"/>
                    <a:pt x="149349" y="859335"/>
                    <a:pt x="149725" y="859042"/>
                  </a:cubicBezTo>
                  <a:close/>
                  <a:moveTo>
                    <a:pt x="846900" y="1502870"/>
                  </a:moveTo>
                  <a:cubicBezTo>
                    <a:pt x="844182" y="1501867"/>
                    <a:pt x="842719" y="1501156"/>
                    <a:pt x="841172" y="1500780"/>
                  </a:cubicBezTo>
                  <a:cubicBezTo>
                    <a:pt x="840587" y="1500780"/>
                    <a:pt x="839793" y="1501073"/>
                    <a:pt x="839207" y="1501449"/>
                  </a:cubicBezTo>
                  <a:cubicBezTo>
                    <a:pt x="838622" y="1501825"/>
                    <a:pt x="839207" y="1502411"/>
                    <a:pt x="839207" y="1502829"/>
                  </a:cubicBezTo>
                  <a:cubicBezTo>
                    <a:pt x="839433" y="1503844"/>
                    <a:pt x="840441" y="1504480"/>
                    <a:pt x="841457" y="1504254"/>
                  </a:cubicBezTo>
                  <a:cubicBezTo>
                    <a:pt x="841457" y="1504250"/>
                    <a:pt x="841461" y="1504250"/>
                    <a:pt x="841465" y="1504250"/>
                  </a:cubicBezTo>
                  <a:cubicBezTo>
                    <a:pt x="842803" y="1503874"/>
                    <a:pt x="844182" y="1503414"/>
                    <a:pt x="846900" y="1502703"/>
                  </a:cubicBezTo>
                  <a:close/>
                  <a:moveTo>
                    <a:pt x="1060952" y="1470470"/>
                  </a:moveTo>
                  <a:lnTo>
                    <a:pt x="1066513" y="1463781"/>
                  </a:lnTo>
                  <a:cubicBezTo>
                    <a:pt x="1066513" y="1463781"/>
                    <a:pt x="1066513" y="1463363"/>
                    <a:pt x="1066513" y="1463154"/>
                  </a:cubicBezTo>
                  <a:cubicBezTo>
                    <a:pt x="1061914" y="1465704"/>
                    <a:pt x="1061914" y="1465704"/>
                    <a:pt x="1060952" y="1470303"/>
                  </a:cubicBezTo>
                  <a:close/>
                  <a:moveTo>
                    <a:pt x="1231274" y="955825"/>
                  </a:moveTo>
                  <a:lnTo>
                    <a:pt x="1231650" y="955825"/>
                  </a:lnTo>
                  <a:lnTo>
                    <a:pt x="1231650" y="947464"/>
                  </a:lnTo>
                  <a:lnTo>
                    <a:pt x="1231274" y="947464"/>
                  </a:lnTo>
                  <a:close/>
                  <a:moveTo>
                    <a:pt x="54698" y="930908"/>
                  </a:moveTo>
                  <a:cubicBezTo>
                    <a:pt x="54097" y="933153"/>
                    <a:pt x="54680" y="935545"/>
                    <a:pt x="56245" y="937263"/>
                  </a:cubicBezTo>
                  <a:cubicBezTo>
                    <a:pt x="56788" y="934713"/>
                    <a:pt x="56997" y="932664"/>
                    <a:pt x="54698" y="930908"/>
                  </a:cubicBezTo>
                  <a:close/>
                  <a:moveTo>
                    <a:pt x="707682" y="1082083"/>
                  </a:moveTo>
                  <a:cubicBezTo>
                    <a:pt x="706888" y="1082751"/>
                    <a:pt x="705927" y="1083170"/>
                    <a:pt x="705927" y="1083671"/>
                  </a:cubicBezTo>
                  <a:cubicBezTo>
                    <a:pt x="705793" y="1084608"/>
                    <a:pt x="706052" y="1085561"/>
                    <a:pt x="706637" y="1086305"/>
                  </a:cubicBezTo>
                  <a:cubicBezTo>
                    <a:pt x="707808" y="1087267"/>
                    <a:pt x="708351" y="1086012"/>
                    <a:pt x="708811" y="1085134"/>
                  </a:cubicBezTo>
                  <a:cubicBezTo>
                    <a:pt x="709083" y="1084712"/>
                    <a:pt x="709188" y="1084206"/>
                    <a:pt x="709104" y="1083713"/>
                  </a:cubicBezTo>
                  <a:cubicBezTo>
                    <a:pt x="708694" y="1083119"/>
                    <a:pt x="708218" y="1082572"/>
                    <a:pt x="707682" y="1082083"/>
                  </a:cubicBezTo>
                  <a:close/>
                  <a:moveTo>
                    <a:pt x="1229727" y="1029573"/>
                  </a:moveTo>
                  <a:cubicBezTo>
                    <a:pt x="1230104" y="1032165"/>
                    <a:pt x="1227888" y="1034841"/>
                    <a:pt x="1230187" y="1037934"/>
                  </a:cubicBezTo>
                  <a:cubicBezTo>
                    <a:pt x="1230931" y="1035171"/>
                    <a:pt x="1230772" y="1032240"/>
                    <a:pt x="1229727" y="1029573"/>
                  </a:cubicBezTo>
                  <a:close/>
                  <a:moveTo>
                    <a:pt x="29864" y="975224"/>
                  </a:moveTo>
                  <a:cubicBezTo>
                    <a:pt x="29530" y="974011"/>
                    <a:pt x="29154" y="972590"/>
                    <a:pt x="28694" y="971043"/>
                  </a:cubicBezTo>
                  <a:cubicBezTo>
                    <a:pt x="28694" y="970792"/>
                    <a:pt x="27900" y="970667"/>
                    <a:pt x="27481" y="970583"/>
                  </a:cubicBezTo>
                  <a:cubicBezTo>
                    <a:pt x="27063" y="970500"/>
                    <a:pt x="27063" y="971001"/>
                    <a:pt x="27105" y="971168"/>
                  </a:cubicBezTo>
                  <a:cubicBezTo>
                    <a:pt x="27335" y="972577"/>
                    <a:pt x="27642" y="973974"/>
                    <a:pt x="28025" y="975349"/>
                  </a:cubicBezTo>
                  <a:cubicBezTo>
                    <a:pt x="28025" y="975558"/>
                    <a:pt x="28778" y="975684"/>
                    <a:pt x="29196" y="975767"/>
                  </a:cubicBezTo>
                  <a:cubicBezTo>
                    <a:pt x="29614" y="975851"/>
                    <a:pt x="29614" y="975600"/>
                    <a:pt x="29990" y="975140"/>
                  </a:cubicBezTo>
                  <a:close/>
                  <a:moveTo>
                    <a:pt x="997280" y="1493171"/>
                  </a:moveTo>
                  <a:cubicBezTo>
                    <a:pt x="996540" y="1493652"/>
                    <a:pt x="995875" y="1494246"/>
                    <a:pt x="995315" y="1494927"/>
                  </a:cubicBezTo>
                  <a:cubicBezTo>
                    <a:pt x="995064" y="1495387"/>
                    <a:pt x="995315" y="1496307"/>
                    <a:pt x="995775" y="1496892"/>
                  </a:cubicBezTo>
                  <a:cubicBezTo>
                    <a:pt x="996235" y="1497477"/>
                    <a:pt x="996736" y="1496892"/>
                    <a:pt x="997113" y="1496892"/>
                  </a:cubicBezTo>
                  <a:cubicBezTo>
                    <a:pt x="997740" y="1496503"/>
                    <a:pt x="998279" y="1495989"/>
                    <a:pt x="998701" y="1495387"/>
                  </a:cubicBezTo>
                  <a:cubicBezTo>
                    <a:pt x="998931" y="1494969"/>
                    <a:pt x="998931" y="1494467"/>
                    <a:pt x="998701" y="1494049"/>
                  </a:cubicBezTo>
                  <a:cubicBezTo>
                    <a:pt x="998785" y="1493464"/>
                    <a:pt x="998158" y="1493422"/>
                    <a:pt x="997405" y="1493087"/>
                  </a:cubicBezTo>
                  <a:close/>
                  <a:moveTo>
                    <a:pt x="188982" y="1016905"/>
                  </a:moveTo>
                  <a:cubicBezTo>
                    <a:pt x="188245" y="1016328"/>
                    <a:pt x="187446" y="1015839"/>
                    <a:pt x="186599" y="1015442"/>
                  </a:cubicBezTo>
                  <a:cubicBezTo>
                    <a:pt x="186390" y="1015442"/>
                    <a:pt x="185470" y="1016445"/>
                    <a:pt x="185429" y="1017031"/>
                  </a:cubicBezTo>
                  <a:cubicBezTo>
                    <a:pt x="185429" y="1018327"/>
                    <a:pt x="186892" y="1019079"/>
                    <a:pt x="188188" y="1018452"/>
                  </a:cubicBezTo>
                  <a:cubicBezTo>
                    <a:pt x="188522" y="1018285"/>
                    <a:pt x="188606" y="1017658"/>
                    <a:pt x="188982" y="1016905"/>
                  </a:cubicBezTo>
                  <a:close/>
                  <a:moveTo>
                    <a:pt x="1155478" y="994706"/>
                  </a:moveTo>
                  <a:lnTo>
                    <a:pt x="1153638" y="995626"/>
                  </a:lnTo>
                  <a:cubicBezTo>
                    <a:pt x="1153446" y="995759"/>
                    <a:pt x="1153325" y="995977"/>
                    <a:pt x="1153304" y="996211"/>
                  </a:cubicBezTo>
                  <a:cubicBezTo>
                    <a:pt x="1153638" y="996503"/>
                    <a:pt x="1154057" y="996963"/>
                    <a:pt x="1154349" y="996880"/>
                  </a:cubicBezTo>
                  <a:cubicBezTo>
                    <a:pt x="1155035" y="996667"/>
                    <a:pt x="1155695" y="996370"/>
                    <a:pt x="1156314" y="996002"/>
                  </a:cubicBezTo>
                  <a:cubicBezTo>
                    <a:pt x="1156314" y="996002"/>
                    <a:pt x="1156565" y="995584"/>
                    <a:pt x="1156690" y="995417"/>
                  </a:cubicBezTo>
                  <a:close/>
                  <a:moveTo>
                    <a:pt x="253867" y="1191575"/>
                  </a:moveTo>
                  <a:cubicBezTo>
                    <a:pt x="254076" y="1191993"/>
                    <a:pt x="254118" y="1192578"/>
                    <a:pt x="254452" y="1192788"/>
                  </a:cubicBezTo>
                  <a:cubicBezTo>
                    <a:pt x="254786" y="1192997"/>
                    <a:pt x="256501" y="1192411"/>
                    <a:pt x="256584" y="1191492"/>
                  </a:cubicBezTo>
                  <a:cubicBezTo>
                    <a:pt x="256551" y="1191032"/>
                    <a:pt x="256323" y="1190605"/>
                    <a:pt x="255957" y="1190321"/>
                  </a:cubicBezTo>
                  <a:cubicBezTo>
                    <a:pt x="254786" y="1189861"/>
                    <a:pt x="254159" y="1190530"/>
                    <a:pt x="253867" y="1191575"/>
                  </a:cubicBezTo>
                  <a:close/>
                  <a:moveTo>
                    <a:pt x="69498" y="981328"/>
                  </a:moveTo>
                  <a:lnTo>
                    <a:pt x="67533" y="979990"/>
                  </a:lnTo>
                  <a:cubicBezTo>
                    <a:pt x="67533" y="979990"/>
                    <a:pt x="67073" y="980366"/>
                    <a:pt x="67115" y="980450"/>
                  </a:cubicBezTo>
                  <a:cubicBezTo>
                    <a:pt x="67156" y="980533"/>
                    <a:pt x="67993" y="981871"/>
                    <a:pt x="68452" y="982582"/>
                  </a:cubicBezTo>
                  <a:close/>
                  <a:moveTo>
                    <a:pt x="1147033" y="1412191"/>
                  </a:moveTo>
                  <a:cubicBezTo>
                    <a:pt x="1146573" y="1412693"/>
                    <a:pt x="1145946" y="1413278"/>
                    <a:pt x="1145988" y="1413362"/>
                  </a:cubicBezTo>
                  <a:cubicBezTo>
                    <a:pt x="1146418" y="1413905"/>
                    <a:pt x="1146891" y="1414407"/>
                    <a:pt x="1147409" y="1414867"/>
                  </a:cubicBezTo>
                  <a:lnTo>
                    <a:pt x="1148622" y="1413529"/>
                  </a:lnTo>
                  <a:close/>
                  <a:moveTo>
                    <a:pt x="153990" y="871668"/>
                  </a:moveTo>
                  <a:lnTo>
                    <a:pt x="156331" y="873047"/>
                  </a:lnTo>
                  <a:cubicBezTo>
                    <a:pt x="156534" y="872914"/>
                    <a:pt x="156693" y="872725"/>
                    <a:pt x="156791" y="872504"/>
                  </a:cubicBezTo>
                  <a:cubicBezTo>
                    <a:pt x="156977" y="871576"/>
                    <a:pt x="156375" y="870673"/>
                    <a:pt x="155447" y="870485"/>
                  </a:cubicBezTo>
                  <a:cubicBezTo>
                    <a:pt x="155366" y="870472"/>
                    <a:pt x="155284" y="870459"/>
                    <a:pt x="155202" y="870455"/>
                  </a:cubicBezTo>
                  <a:cubicBezTo>
                    <a:pt x="154909" y="870455"/>
                    <a:pt x="154700" y="871041"/>
                    <a:pt x="153990" y="871668"/>
                  </a:cubicBezTo>
                  <a:close/>
                  <a:moveTo>
                    <a:pt x="739999" y="1126942"/>
                  </a:moveTo>
                  <a:cubicBezTo>
                    <a:pt x="739999" y="1126942"/>
                    <a:pt x="740250" y="1127234"/>
                    <a:pt x="740376" y="1127276"/>
                  </a:cubicBezTo>
                  <a:cubicBezTo>
                    <a:pt x="740877" y="1127318"/>
                    <a:pt x="741379" y="1127318"/>
                    <a:pt x="741881" y="1127276"/>
                  </a:cubicBezTo>
                  <a:cubicBezTo>
                    <a:pt x="741881" y="1127276"/>
                    <a:pt x="742131" y="1127025"/>
                    <a:pt x="742215" y="1126900"/>
                  </a:cubicBezTo>
                  <a:cubicBezTo>
                    <a:pt x="741994" y="1126879"/>
                    <a:pt x="741768" y="1126879"/>
                    <a:pt x="741546" y="1126900"/>
                  </a:cubicBezTo>
                  <a:close/>
                  <a:moveTo>
                    <a:pt x="889501" y="1494843"/>
                  </a:moveTo>
                  <a:cubicBezTo>
                    <a:pt x="889087" y="1494668"/>
                    <a:pt x="888653" y="1494538"/>
                    <a:pt x="888205" y="1494467"/>
                  </a:cubicBezTo>
                  <a:cubicBezTo>
                    <a:pt x="887771" y="1494551"/>
                    <a:pt x="887348" y="1494689"/>
                    <a:pt x="886951" y="1494885"/>
                  </a:cubicBezTo>
                  <a:cubicBezTo>
                    <a:pt x="887365" y="1495061"/>
                    <a:pt x="887800" y="1495174"/>
                    <a:pt x="888247" y="1495220"/>
                  </a:cubicBezTo>
                  <a:cubicBezTo>
                    <a:pt x="888724" y="1495153"/>
                    <a:pt x="889192" y="1495011"/>
                    <a:pt x="889627" y="1494802"/>
                  </a:cubicBezTo>
                  <a:close/>
                  <a:moveTo>
                    <a:pt x="147342" y="835463"/>
                  </a:moveTo>
                  <a:cubicBezTo>
                    <a:pt x="147342" y="835463"/>
                    <a:pt x="147008" y="835839"/>
                    <a:pt x="147050" y="836006"/>
                  </a:cubicBezTo>
                  <a:cubicBezTo>
                    <a:pt x="147092" y="836174"/>
                    <a:pt x="147342" y="836383"/>
                    <a:pt x="147510" y="836550"/>
                  </a:cubicBezTo>
                  <a:lnTo>
                    <a:pt x="147969" y="835755"/>
                  </a:lnTo>
                  <a:close/>
                  <a:moveTo>
                    <a:pt x="67909" y="1025016"/>
                  </a:moveTo>
                  <a:lnTo>
                    <a:pt x="68912" y="1025852"/>
                  </a:lnTo>
                  <a:cubicBezTo>
                    <a:pt x="68912" y="1025852"/>
                    <a:pt x="69163" y="1025309"/>
                    <a:pt x="68912" y="1025225"/>
                  </a:cubicBezTo>
                  <a:cubicBezTo>
                    <a:pt x="68632" y="1024903"/>
                    <a:pt x="68309" y="1024623"/>
                    <a:pt x="67951" y="1024389"/>
                  </a:cubicBezTo>
                  <a:close/>
                  <a:moveTo>
                    <a:pt x="969687" y="1560522"/>
                  </a:moveTo>
                  <a:lnTo>
                    <a:pt x="969060" y="1560522"/>
                  </a:lnTo>
                  <a:lnTo>
                    <a:pt x="969520" y="1560815"/>
                  </a:lnTo>
                  <a:close/>
                  <a:moveTo>
                    <a:pt x="1231316" y="1007248"/>
                  </a:moveTo>
                  <a:lnTo>
                    <a:pt x="1231316" y="1007875"/>
                  </a:lnTo>
                  <a:lnTo>
                    <a:pt x="1231567" y="1007373"/>
                  </a:lnTo>
                  <a:close/>
                  <a:moveTo>
                    <a:pt x="778838" y="1316620"/>
                  </a:moveTo>
                  <a:lnTo>
                    <a:pt x="778378" y="1316620"/>
                  </a:lnTo>
                  <a:lnTo>
                    <a:pt x="778838" y="1316620"/>
                  </a:lnTo>
                  <a:close/>
                  <a:moveTo>
                    <a:pt x="792802" y="1049055"/>
                  </a:moveTo>
                  <a:lnTo>
                    <a:pt x="792802" y="1048637"/>
                  </a:lnTo>
                  <a:lnTo>
                    <a:pt x="792300" y="1048637"/>
                  </a:lnTo>
                  <a:close/>
                  <a:moveTo>
                    <a:pt x="665750" y="1632723"/>
                  </a:moveTo>
                  <a:lnTo>
                    <a:pt x="664914" y="1632472"/>
                  </a:lnTo>
                  <a:cubicBezTo>
                    <a:pt x="664914" y="1632472"/>
                    <a:pt x="664914" y="1632890"/>
                    <a:pt x="664914" y="1632890"/>
                  </a:cubicBezTo>
                  <a:close/>
                </a:path>
              </a:pathLst>
            </a:custGeom>
            <a:gradFill>
              <a:gsLst>
                <a:gs pos="43000">
                  <a:srgbClr val="01F3CD"/>
                </a:gs>
                <a:gs pos="77000">
                  <a:srgbClr val="0064FF"/>
                </a:gs>
                <a:gs pos="100000">
                  <a:srgbClr val="0064FF">
                    <a:alpha val="0"/>
                  </a:srgbClr>
                </a:gs>
              </a:gsLst>
              <a:lin ang="5400000" scaled="1"/>
            </a:gradFill>
            <a:ln w="174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02847">
              <a:off x="5610330" y="891359"/>
              <a:ext cx="1521286" cy="863833"/>
            </a:xfrm>
            <a:prstGeom prst="rect">
              <a:avLst/>
            </a:prstGeom>
          </p:spPr>
        </p:pic>
      </p:grpSp>
      <p:sp>
        <p:nvSpPr>
          <p:cNvPr id="4" name="任意多边形: 形状 3"/>
          <p:cNvSpPr/>
          <p:nvPr/>
        </p:nvSpPr>
        <p:spPr>
          <a:xfrm>
            <a:off x="4386627" y="3254924"/>
            <a:ext cx="3474672" cy="2859647"/>
          </a:xfrm>
          <a:custGeom>
            <a:avLst/>
            <a:gdLst>
              <a:gd name="connsiteX0" fmla="*/ 147273 w 3474672"/>
              <a:gd name="connsiteY0" fmla="*/ 301076 h 2859647"/>
              <a:gd name="connsiteX1" fmla="*/ 7573 w 3474672"/>
              <a:gd name="connsiteY1" fmla="*/ 529676 h 2859647"/>
              <a:gd name="connsiteX2" fmla="*/ 58373 w 3474672"/>
              <a:gd name="connsiteY2" fmla="*/ 936076 h 2859647"/>
              <a:gd name="connsiteX3" fmla="*/ 388573 w 3474672"/>
              <a:gd name="connsiteY3" fmla="*/ 1431376 h 2859647"/>
              <a:gd name="connsiteX4" fmla="*/ 1061673 w 3474672"/>
              <a:gd name="connsiteY4" fmla="*/ 2206076 h 2859647"/>
              <a:gd name="connsiteX5" fmla="*/ 1480773 w 3474672"/>
              <a:gd name="connsiteY5" fmla="*/ 2612476 h 2859647"/>
              <a:gd name="connsiteX6" fmla="*/ 2153873 w 3474672"/>
              <a:gd name="connsiteY6" fmla="*/ 2828376 h 2859647"/>
              <a:gd name="connsiteX7" fmla="*/ 2750773 w 3474672"/>
              <a:gd name="connsiteY7" fmla="*/ 2841076 h 2859647"/>
              <a:gd name="connsiteX8" fmla="*/ 3093673 w 3474672"/>
              <a:gd name="connsiteY8" fmla="*/ 2663276 h 2859647"/>
              <a:gd name="connsiteX9" fmla="*/ 3258773 w 3474672"/>
              <a:gd name="connsiteY9" fmla="*/ 2117176 h 2859647"/>
              <a:gd name="connsiteX10" fmla="*/ 3360373 w 3474672"/>
              <a:gd name="connsiteY10" fmla="*/ 1456776 h 2859647"/>
              <a:gd name="connsiteX11" fmla="*/ 3461973 w 3474672"/>
              <a:gd name="connsiteY11" fmla="*/ 936076 h 2859647"/>
              <a:gd name="connsiteX12" fmla="*/ 3461973 w 3474672"/>
              <a:gd name="connsiteY12" fmla="*/ 491576 h 2859647"/>
              <a:gd name="connsiteX13" fmla="*/ 3360373 w 3474672"/>
              <a:gd name="connsiteY13" fmla="*/ 72476 h 2859647"/>
              <a:gd name="connsiteX14" fmla="*/ 3157173 w 3474672"/>
              <a:gd name="connsiteY14" fmla="*/ 8976 h 2859647"/>
              <a:gd name="connsiteX15" fmla="*/ 2471373 w 3474672"/>
              <a:gd name="connsiteY15" fmla="*/ 174076 h 2859647"/>
              <a:gd name="connsiteX16" fmla="*/ 1645873 w 3474672"/>
              <a:gd name="connsiteY16" fmla="*/ 262976 h 2859647"/>
              <a:gd name="connsiteX17" fmla="*/ 1061673 w 3474672"/>
              <a:gd name="connsiteY17" fmla="*/ 301076 h 2859647"/>
              <a:gd name="connsiteX18" fmla="*/ 147273 w 3474672"/>
              <a:gd name="connsiteY18" fmla="*/ 301076 h 285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74672" h="2859647">
                <a:moveTo>
                  <a:pt x="147273" y="301076"/>
                </a:moveTo>
                <a:cubicBezTo>
                  <a:pt x="-28410" y="339176"/>
                  <a:pt x="22390" y="423843"/>
                  <a:pt x="7573" y="529676"/>
                </a:cubicBezTo>
                <a:cubicBezTo>
                  <a:pt x="-7244" y="635509"/>
                  <a:pt x="-5127" y="785793"/>
                  <a:pt x="58373" y="936076"/>
                </a:cubicBezTo>
                <a:cubicBezTo>
                  <a:pt x="121873" y="1086359"/>
                  <a:pt x="221356" y="1219709"/>
                  <a:pt x="388573" y="1431376"/>
                </a:cubicBezTo>
                <a:cubicBezTo>
                  <a:pt x="555790" y="1643043"/>
                  <a:pt x="879640" y="2009226"/>
                  <a:pt x="1061673" y="2206076"/>
                </a:cubicBezTo>
                <a:cubicBezTo>
                  <a:pt x="1243706" y="2402926"/>
                  <a:pt x="1298740" y="2508759"/>
                  <a:pt x="1480773" y="2612476"/>
                </a:cubicBezTo>
                <a:cubicBezTo>
                  <a:pt x="1662806" y="2716193"/>
                  <a:pt x="1942206" y="2790276"/>
                  <a:pt x="2153873" y="2828376"/>
                </a:cubicBezTo>
                <a:cubicBezTo>
                  <a:pt x="2365540" y="2866476"/>
                  <a:pt x="2594140" y="2868593"/>
                  <a:pt x="2750773" y="2841076"/>
                </a:cubicBezTo>
                <a:cubicBezTo>
                  <a:pt x="2907406" y="2813559"/>
                  <a:pt x="3009006" y="2783926"/>
                  <a:pt x="3093673" y="2663276"/>
                </a:cubicBezTo>
                <a:cubicBezTo>
                  <a:pt x="3178340" y="2542626"/>
                  <a:pt x="3214323" y="2318259"/>
                  <a:pt x="3258773" y="2117176"/>
                </a:cubicBezTo>
                <a:cubicBezTo>
                  <a:pt x="3303223" y="1916093"/>
                  <a:pt x="3326506" y="1653626"/>
                  <a:pt x="3360373" y="1456776"/>
                </a:cubicBezTo>
                <a:cubicBezTo>
                  <a:pt x="3394240" y="1259926"/>
                  <a:pt x="3445040" y="1096943"/>
                  <a:pt x="3461973" y="936076"/>
                </a:cubicBezTo>
                <a:cubicBezTo>
                  <a:pt x="3478906" y="775209"/>
                  <a:pt x="3478906" y="635509"/>
                  <a:pt x="3461973" y="491576"/>
                </a:cubicBezTo>
                <a:cubicBezTo>
                  <a:pt x="3445040" y="347643"/>
                  <a:pt x="3411173" y="152909"/>
                  <a:pt x="3360373" y="72476"/>
                </a:cubicBezTo>
                <a:cubicBezTo>
                  <a:pt x="3309573" y="-7957"/>
                  <a:pt x="3305340" y="-7957"/>
                  <a:pt x="3157173" y="8976"/>
                </a:cubicBezTo>
                <a:cubicBezTo>
                  <a:pt x="3009006" y="25909"/>
                  <a:pt x="2723256" y="131743"/>
                  <a:pt x="2471373" y="174076"/>
                </a:cubicBezTo>
                <a:cubicBezTo>
                  <a:pt x="2219490" y="216409"/>
                  <a:pt x="1880823" y="241809"/>
                  <a:pt x="1645873" y="262976"/>
                </a:cubicBezTo>
                <a:cubicBezTo>
                  <a:pt x="1410923" y="284143"/>
                  <a:pt x="1311440" y="294726"/>
                  <a:pt x="1061673" y="301076"/>
                </a:cubicBezTo>
                <a:cubicBezTo>
                  <a:pt x="811906" y="307426"/>
                  <a:pt x="322956" y="262976"/>
                  <a:pt x="147273" y="301076"/>
                </a:cubicBezTo>
                <a:close/>
              </a:path>
            </a:pathLst>
          </a:custGeom>
          <a:gradFill>
            <a:gsLst>
              <a:gs pos="0">
                <a:srgbClr val="01115C">
                  <a:alpha val="52000"/>
                </a:srgbClr>
              </a:gs>
              <a:gs pos="100000">
                <a:srgbClr val="042576"/>
              </a:gs>
            </a:gsLst>
            <a:lin ang="5400000" scaled="1"/>
          </a:gra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41973" y="1750464"/>
            <a:ext cx="6858000" cy="1840895"/>
            <a:chOff x="2666999" y="-231635"/>
            <a:chExt cx="6858000" cy="1840895"/>
          </a:xfrm>
        </p:grpSpPr>
        <p:grpSp>
          <p:nvGrpSpPr>
            <p:cNvPr id="410" name="组合 409"/>
            <p:cNvGrpSpPr/>
            <p:nvPr/>
          </p:nvGrpSpPr>
          <p:grpSpPr>
            <a:xfrm>
              <a:off x="5213298" y="60722"/>
              <a:ext cx="1821329" cy="1200329"/>
              <a:chOff x="2685367" y="2121249"/>
              <a:chExt cx="1821329" cy="1200329"/>
            </a:xfrm>
          </p:grpSpPr>
          <p:sp>
            <p:nvSpPr>
              <p:cNvPr id="402" name="矩形 401"/>
              <p:cNvSpPr/>
              <p:nvPr/>
            </p:nvSpPr>
            <p:spPr>
              <a:xfrm>
                <a:off x="2685367" y="2121249"/>
                <a:ext cx="1086533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200" dirty="0">
                    <a:gradFill flip="none" rotWithShape="1">
                      <a:gsLst>
                        <a:gs pos="52000">
                          <a:srgbClr val="07FFFD"/>
                        </a:gs>
                        <a:gs pos="100000">
                          <a:srgbClr val="002B9B">
                            <a:alpha val="80000"/>
                          </a:srgbClr>
                        </a:gs>
                      </a:gsLst>
                      <a:lin ang="0" scaled="1"/>
                      <a:tileRect/>
                    </a:gradFill>
                    <a:latin typeface="江城律动宋" panose="02020700000000000000" pitchFamily="18" charset="-122"/>
                    <a:ea typeface="江城律动宋" panose="02020700000000000000" pitchFamily="18" charset="-122"/>
                    <a:cs typeface="+mn-ea"/>
                    <a:sym typeface="+mn-lt"/>
                  </a:rPr>
                  <a:t>0</a:t>
                </a:r>
                <a:endParaRPr lang="zh-CN" altLang="en-US" sz="7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403" name="矩形 402"/>
              <p:cNvSpPr/>
              <p:nvPr/>
            </p:nvSpPr>
            <p:spPr>
              <a:xfrm>
                <a:off x="3420163" y="2121249"/>
                <a:ext cx="1086533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200" dirty="0">
                    <a:gradFill flip="none" rotWithShape="1">
                      <a:gsLst>
                        <a:gs pos="52000">
                          <a:srgbClr val="07FFFD"/>
                        </a:gs>
                        <a:gs pos="100000">
                          <a:srgbClr val="002B9B">
                            <a:alpha val="80000"/>
                          </a:srgbClr>
                        </a:gs>
                      </a:gsLst>
                      <a:lin ang="0" scaled="1"/>
                      <a:tileRect/>
                    </a:gradFill>
                    <a:latin typeface="江城律动宋" panose="02020700000000000000" pitchFamily="18" charset="-122"/>
                    <a:ea typeface="江城律动宋" panose="02020700000000000000" pitchFamily="18" charset="-122"/>
                    <a:cs typeface="+mn-ea"/>
                    <a:sym typeface="+mn-lt"/>
                  </a:rPr>
                  <a:t>1</a:t>
                </a:r>
                <a:endParaRPr lang="zh-CN" altLang="en-US" sz="7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411" name="图片 4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6999" y="745427"/>
              <a:ext cx="6858000" cy="863833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074950" y="-231635"/>
              <a:ext cx="173659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>
                  <a:solidFill>
                    <a:srgbClr val="07FFFD"/>
                  </a:solidFill>
                  <a:effectLst>
                    <a:glow rad="63500">
                      <a:srgbClr val="07FFFD">
                        <a:alpha val="40000"/>
                      </a:srgbClr>
                    </a:glow>
                  </a:effectLst>
                  <a:cs typeface="+mn-ea"/>
                  <a:sym typeface="+mn-lt"/>
                </a:rPr>
                <a:t>PART</a:t>
              </a:r>
              <a:endParaRPr lang="zh-CN" altLang="en-US" dirty="0">
                <a:solidFill>
                  <a:srgbClr val="07FFFD"/>
                </a:solidFill>
                <a:effectLst>
                  <a:glow rad="63500">
                    <a:srgbClr val="07FFFD">
                      <a:alpha val="40000"/>
                    </a:srgbClr>
                  </a:glo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86627" y="3450814"/>
            <a:ext cx="4134526" cy="1053941"/>
            <a:chOff x="3089428" y="2515802"/>
            <a:chExt cx="4134526" cy="1053941"/>
          </a:xfrm>
        </p:grpSpPr>
        <p:sp>
          <p:nvSpPr>
            <p:cNvPr id="25" name="文本框 24"/>
            <p:cNvSpPr txBox="1"/>
            <p:nvPr/>
          </p:nvSpPr>
          <p:spPr>
            <a:xfrm>
              <a:off x="3136947" y="2515802"/>
              <a:ext cx="408700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4400" b="1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添加标题文本</a:t>
              </a:r>
              <a:endParaRPr lang="zh-CN" altLang="en-US" sz="4400" b="1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089428" y="3074992"/>
              <a:ext cx="3640740" cy="4947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2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3963866" y="4747653"/>
            <a:ext cx="448626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07FFFD"/>
                </a:solidFill>
              </a:rPr>
              <a:t>根据自己的需要添加适当的文字，此处添加详细文本描述，建议与标题相关尽量简洁... ...</a:t>
            </a:r>
            <a:endParaRPr lang="zh-CN" altLang="en-US" sz="1400" dirty="0">
              <a:solidFill>
                <a:srgbClr val="07FFFD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-741160" y="-7986563"/>
            <a:ext cx="60910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iṧļiḋè"/>
          <p:cNvSpPr/>
          <p:nvPr/>
        </p:nvSpPr>
        <p:spPr>
          <a:xfrm>
            <a:off x="5889152" y="2074254"/>
            <a:ext cx="658532" cy="1092804"/>
          </a:xfrm>
          <a:prstGeom prst="diamond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4" name="iṩļiḓê"/>
          <p:cNvSpPr/>
          <p:nvPr/>
        </p:nvSpPr>
        <p:spPr>
          <a:xfrm>
            <a:off x="5418294" y="2074254"/>
            <a:ext cx="801074" cy="546402"/>
          </a:xfrm>
          <a:prstGeom prst="parallelogram">
            <a:avLst>
              <a:gd name="adj" fmla="val 6062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5" name="í$ľíḍè"/>
          <p:cNvSpPr/>
          <p:nvPr/>
        </p:nvSpPr>
        <p:spPr>
          <a:xfrm flipV="1">
            <a:off x="5418294" y="2620656"/>
            <a:ext cx="801074" cy="546402"/>
          </a:xfrm>
          <a:prstGeom prst="parallelogram">
            <a:avLst>
              <a:gd name="adj" fmla="val 6062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6" name="íṣḻiḓê"/>
          <p:cNvSpPr/>
          <p:nvPr/>
        </p:nvSpPr>
        <p:spPr>
          <a:xfrm>
            <a:off x="5222064" y="2838266"/>
            <a:ext cx="658532" cy="1092804"/>
          </a:xfrm>
          <a:prstGeom prst="diamond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7" name="îš1iďé"/>
          <p:cNvSpPr/>
          <p:nvPr/>
        </p:nvSpPr>
        <p:spPr>
          <a:xfrm>
            <a:off x="4751206" y="2838266"/>
            <a:ext cx="801074" cy="546402"/>
          </a:xfrm>
          <a:prstGeom prst="parallelogram">
            <a:avLst>
              <a:gd name="adj" fmla="val 6062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8" name="iṣḻîḍê"/>
          <p:cNvSpPr/>
          <p:nvPr/>
        </p:nvSpPr>
        <p:spPr>
          <a:xfrm flipV="1">
            <a:off x="4751206" y="3384668"/>
            <a:ext cx="801074" cy="546402"/>
          </a:xfrm>
          <a:prstGeom prst="parallelogram">
            <a:avLst>
              <a:gd name="adj" fmla="val 6062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9" name="íšḷîḓé"/>
          <p:cNvSpPr/>
          <p:nvPr/>
        </p:nvSpPr>
        <p:spPr>
          <a:xfrm>
            <a:off x="6556476" y="2838266"/>
            <a:ext cx="658532" cy="1092804"/>
          </a:xfrm>
          <a:prstGeom prst="diamond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0" name="îŝļíḓe"/>
          <p:cNvSpPr/>
          <p:nvPr/>
        </p:nvSpPr>
        <p:spPr>
          <a:xfrm>
            <a:off x="6085618" y="2838266"/>
            <a:ext cx="801074" cy="546402"/>
          </a:xfrm>
          <a:prstGeom prst="parallelogram">
            <a:avLst>
              <a:gd name="adj" fmla="val 6062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1" name="îṣḷiḋe"/>
          <p:cNvSpPr/>
          <p:nvPr/>
        </p:nvSpPr>
        <p:spPr>
          <a:xfrm flipV="1">
            <a:off x="6085618" y="3384668"/>
            <a:ext cx="801074" cy="546402"/>
          </a:xfrm>
          <a:prstGeom prst="parallelogram">
            <a:avLst>
              <a:gd name="adj" fmla="val 6062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2" name="ís1ïḍè"/>
          <p:cNvSpPr/>
          <p:nvPr/>
        </p:nvSpPr>
        <p:spPr>
          <a:xfrm>
            <a:off x="5889152" y="3602282"/>
            <a:ext cx="658532" cy="1092804"/>
          </a:xfrm>
          <a:prstGeom prst="diamond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3" name="íşľïďe"/>
          <p:cNvSpPr/>
          <p:nvPr/>
        </p:nvSpPr>
        <p:spPr>
          <a:xfrm>
            <a:off x="5418294" y="3602282"/>
            <a:ext cx="801074" cy="546402"/>
          </a:xfrm>
          <a:prstGeom prst="parallelogram">
            <a:avLst>
              <a:gd name="adj" fmla="val 6062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4" name="iŝḷíďé"/>
          <p:cNvSpPr/>
          <p:nvPr/>
        </p:nvSpPr>
        <p:spPr>
          <a:xfrm flipV="1">
            <a:off x="5418294" y="4148684"/>
            <a:ext cx="801074" cy="546402"/>
          </a:xfrm>
          <a:prstGeom prst="parallelogram">
            <a:avLst>
              <a:gd name="adj" fmla="val 6062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35" name="Straight Connector 49"/>
          <p:cNvCxnSpPr/>
          <p:nvPr/>
        </p:nvCxnSpPr>
        <p:spPr>
          <a:xfrm flipH="1">
            <a:off x="4612459" y="2074252"/>
            <a:ext cx="1606295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50"/>
          <p:cNvCxnSpPr/>
          <p:nvPr/>
        </p:nvCxnSpPr>
        <p:spPr>
          <a:xfrm>
            <a:off x="5744531" y="4695084"/>
            <a:ext cx="1606295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51"/>
          <p:cNvCxnSpPr/>
          <p:nvPr/>
        </p:nvCxnSpPr>
        <p:spPr>
          <a:xfrm>
            <a:off x="6411855" y="2838264"/>
            <a:ext cx="1606295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52"/>
          <p:cNvCxnSpPr/>
          <p:nvPr/>
        </p:nvCxnSpPr>
        <p:spPr>
          <a:xfrm flipH="1">
            <a:off x="3945981" y="3931068"/>
            <a:ext cx="1606295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îšḻíḍê"/>
          <p:cNvSpPr/>
          <p:nvPr/>
        </p:nvSpPr>
        <p:spPr bwMode="auto">
          <a:xfrm>
            <a:off x="7498300" y="2948049"/>
            <a:ext cx="438018" cy="438018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5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0" name="iślïḓè"/>
          <p:cNvSpPr/>
          <p:nvPr/>
        </p:nvSpPr>
        <p:spPr bwMode="auto">
          <a:xfrm>
            <a:off x="6875830" y="4803467"/>
            <a:ext cx="438018" cy="438018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5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1" name="ïsľïdè"/>
          <p:cNvSpPr/>
          <p:nvPr/>
        </p:nvSpPr>
        <p:spPr bwMode="auto">
          <a:xfrm>
            <a:off x="3945981" y="4060134"/>
            <a:ext cx="438018" cy="438018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5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2" name="ïŝľíḋê"/>
          <p:cNvSpPr/>
          <p:nvPr/>
        </p:nvSpPr>
        <p:spPr bwMode="auto">
          <a:xfrm>
            <a:off x="4612459" y="2182632"/>
            <a:ext cx="438018" cy="438018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5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051333" y="283537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4" name="Textfeld 53"/>
          <p:cNvSpPr txBox="1"/>
          <p:nvPr/>
        </p:nvSpPr>
        <p:spPr>
          <a:xfrm>
            <a:off x="8051334" y="3203123"/>
            <a:ext cx="2730966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359382" y="464073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6" name="Textfeld 53"/>
          <p:cNvSpPr txBox="1"/>
          <p:nvPr/>
        </p:nvSpPr>
        <p:spPr>
          <a:xfrm>
            <a:off x="7359382" y="5008485"/>
            <a:ext cx="2730965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790795" y="211750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8" name="Textfeld 53"/>
          <p:cNvSpPr txBox="1"/>
          <p:nvPr/>
        </p:nvSpPr>
        <p:spPr>
          <a:xfrm>
            <a:off x="1847641" y="2485260"/>
            <a:ext cx="266670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190511" y="399501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0" name="Textfeld 53"/>
          <p:cNvSpPr txBox="1"/>
          <p:nvPr/>
        </p:nvSpPr>
        <p:spPr>
          <a:xfrm>
            <a:off x="1247359" y="4362762"/>
            <a:ext cx="2666702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15" name="矩形 14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/>
          <p:cNvSpPr/>
          <p:nvPr/>
        </p:nvSpPr>
        <p:spPr>
          <a:xfrm rot="4500000">
            <a:off x="4657725" y="2177559"/>
            <a:ext cx="2895600" cy="2895600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 rot="7619212">
            <a:off x="4934595" y="2454429"/>
            <a:ext cx="2341861" cy="2341861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 rot="11105025">
            <a:off x="5310849" y="2830683"/>
            <a:ext cx="1589352" cy="158935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 rot="11105025">
            <a:off x="5622347" y="3142180"/>
            <a:ext cx="966356" cy="966358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3" name="KSO_Shape"/>
          <p:cNvSpPr/>
          <p:nvPr/>
        </p:nvSpPr>
        <p:spPr>
          <a:xfrm>
            <a:off x="5876393" y="3336229"/>
            <a:ext cx="458264" cy="578260"/>
          </a:xfrm>
          <a:custGeom>
            <a:avLst/>
            <a:gdLst>
              <a:gd name="connsiteX0" fmla="*/ 244928 w 307235"/>
              <a:gd name="connsiteY0" fmla="*/ 327554 h 387684"/>
              <a:gd name="connsiteX1" fmla="*/ 100740 w 307235"/>
              <a:gd name="connsiteY1" fmla="*/ 355482 h 387684"/>
              <a:gd name="connsiteX2" fmla="*/ 96813 w 307235"/>
              <a:gd name="connsiteY2" fmla="*/ 368647 h 387684"/>
              <a:gd name="connsiteX3" fmla="*/ 250927 w 307235"/>
              <a:gd name="connsiteY3" fmla="*/ 368647 h 387684"/>
              <a:gd name="connsiteX4" fmla="*/ 253107 w 307235"/>
              <a:gd name="connsiteY4" fmla="*/ 307439 h 387684"/>
              <a:gd name="connsiteX5" fmla="*/ 258350 w 307235"/>
              <a:gd name="connsiteY5" fmla="*/ 308519 h 387684"/>
              <a:gd name="connsiteX6" fmla="*/ 262277 w 307235"/>
              <a:gd name="connsiteY6" fmla="*/ 314907 h 387684"/>
              <a:gd name="connsiteX7" fmla="*/ 271772 w 307235"/>
              <a:gd name="connsiteY7" fmla="*/ 376719 h 387684"/>
              <a:gd name="connsiteX8" fmla="*/ 262277 w 307235"/>
              <a:gd name="connsiteY8" fmla="*/ 387683 h 387684"/>
              <a:gd name="connsiteX9" fmla="*/ 261889 w 307235"/>
              <a:gd name="connsiteY9" fmla="*/ 387683 h 387684"/>
              <a:gd name="connsiteX10" fmla="*/ 84168 w 307235"/>
              <a:gd name="connsiteY10" fmla="*/ 387683 h 387684"/>
              <a:gd name="connsiteX11" fmla="*/ 76529 w 307235"/>
              <a:gd name="connsiteY11" fmla="*/ 383884 h 387684"/>
              <a:gd name="connsiteX12" fmla="*/ 75018 w 307235"/>
              <a:gd name="connsiteY12" fmla="*/ 375510 h 387684"/>
              <a:gd name="connsiteX13" fmla="*/ 84038 w 307235"/>
              <a:gd name="connsiteY13" fmla="*/ 344518 h 387684"/>
              <a:gd name="connsiteX14" fmla="*/ 91375 w 307235"/>
              <a:gd name="connsiteY14" fmla="*/ 337871 h 387684"/>
              <a:gd name="connsiteX15" fmla="*/ 103026 w 307235"/>
              <a:gd name="connsiteY15" fmla="*/ 335618 h 387684"/>
              <a:gd name="connsiteX16" fmla="*/ 104105 w 307235"/>
              <a:gd name="connsiteY16" fmla="*/ 341872 h 387684"/>
              <a:gd name="connsiteX17" fmla="*/ 112132 w 307235"/>
              <a:gd name="connsiteY17" fmla="*/ 352703 h 387684"/>
              <a:gd name="connsiteX18" fmla="*/ 113556 w 307235"/>
              <a:gd name="connsiteY18" fmla="*/ 352703 h 387684"/>
              <a:gd name="connsiteX19" fmla="*/ 122661 w 307235"/>
              <a:gd name="connsiteY19" fmla="*/ 344720 h 387684"/>
              <a:gd name="connsiteX20" fmla="*/ 121815 w 307235"/>
              <a:gd name="connsiteY20" fmla="*/ 331986 h 387684"/>
              <a:gd name="connsiteX21" fmla="*/ 163507 w 307235"/>
              <a:gd name="connsiteY21" fmla="*/ 323926 h 387684"/>
              <a:gd name="connsiteX22" fmla="*/ 163507 w 307235"/>
              <a:gd name="connsiteY22" fmla="*/ 331708 h 387684"/>
              <a:gd name="connsiteX23" fmla="*/ 173052 w 307235"/>
              <a:gd name="connsiteY23" fmla="*/ 341203 h 387684"/>
              <a:gd name="connsiteX24" fmla="*/ 182857 w 307235"/>
              <a:gd name="connsiteY24" fmla="*/ 331708 h 387684"/>
              <a:gd name="connsiteX25" fmla="*/ 182857 w 307235"/>
              <a:gd name="connsiteY25" fmla="*/ 320185 h 387684"/>
              <a:gd name="connsiteX26" fmla="*/ 197663 w 307235"/>
              <a:gd name="connsiteY26" fmla="*/ 317322 h 387684"/>
              <a:gd name="connsiteX27" fmla="*/ 197663 w 307235"/>
              <a:gd name="connsiteY27" fmla="*/ 325180 h 387684"/>
              <a:gd name="connsiteX28" fmla="*/ 207202 w 307235"/>
              <a:gd name="connsiteY28" fmla="*/ 334721 h 387684"/>
              <a:gd name="connsiteX29" fmla="*/ 216611 w 307235"/>
              <a:gd name="connsiteY29" fmla="*/ 324791 h 387684"/>
              <a:gd name="connsiteX30" fmla="*/ 216611 w 307235"/>
              <a:gd name="connsiteY30" fmla="*/ 313659 h 387684"/>
              <a:gd name="connsiteX31" fmla="*/ 232842 w 307235"/>
              <a:gd name="connsiteY31" fmla="*/ 310521 h 387684"/>
              <a:gd name="connsiteX32" fmla="*/ 233019 w 307235"/>
              <a:gd name="connsiteY32" fmla="*/ 313833 h 387684"/>
              <a:gd name="connsiteX33" fmla="*/ 242558 w 307235"/>
              <a:gd name="connsiteY33" fmla="*/ 322853 h 387684"/>
              <a:gd name="connsiteX34" fmla="*/ 243119 w 307235"/>
              <a:gd name="connsiteY34" fmla="*/ 322681 h 387684"/>
              <a:gd name="connsiteX35" fmla="*/ 252657 w 307235"/>
              <a:gd name="connsiteY35" fmla="*/ 313143 h 387684"/>
              <a:gd name="connsiteX36" fmla="*/ 115152 w 307235"/>
              <a:gd name="connsiteY36" fmla="*/ 292700 h 387684"/>
              <a:gd name="connsiteX37" fmla="*/ 120865 w 307235"/>
              <a:gd name="connsiteY37" fmla="*/ 317668 h 387684"/>
              <a:gd name="connsiteX38" fmla="*/ 121815 w 307235"/>
              <a:gd name="connsiteY38" fmla="*/ 331986 h 387684"/>
              <a:gd name="connsiteX39" fmla="*/ 103026 w 307235"/>
              <a:gd name="connsiteY39" fmla="*/ 335618 h 387684"/>
              <a:gd name="connsiteX40" fmla="*/ 96777 w 307235"/>
              <a:gd name="connsiteY40" fmla="*/ 299401 h 387684"/>
              <a:gd name="connsiteX41" fmla="*/ 46021 w 307235"/>
              <a:gd name="connsiteY41" fmla="*/ 221802 h 387684"/>
              <a:gd name="connsiteX42" fmla="*/ 46021 w 307235"/>
              <a:gd name="connsiteY42" fmla="*/ 268859 h 387684"/>
              <a:gd name="connsiteX43" fmla="*/ 55561 w 307235"/>
              <a:gd name="connsiteY43" fmla="*/ 285437 h 387684"/>
              <a:gd name="connsiteX44" fmla="*/ 138528 w 307235"/>
              <a:gd name="connsiteY44" fmla="*/ 259793 h 387684"/>
              <a:gd name="connsiteX45" fmla="*/ 151780 w 307235"/>
              <a:gd name="connsiteY45" fmla="*/ 262383 h 387684"/>
              <a:gd name="connsiteX46" fmla="*/ 149190 w 307235"/>
              <a:gd name="connsiteY46" fmla="*/ 275637 h 387684"/>
              <a:gd name="connsiteX47" fmla="*/ 121218 w 307235"/>
              <a:gd name="connsiteY47" fmla="*/ 290488 h 387684"/>
              <a:gd name="connsiteX48" fmla="*/ 115152 w 307235"/>
              <a:gd name="connsiteY48" fmla="*/ 292700 h 387684"/>
              <a:gd name="connsiteX49" fmla="*/ 114505 w 307235"/>
              <a:gd name="connsiteY49" fmla="*/ 289872 h 387684"/>
              <a:gd name="connsiteX50" fmla="*/ 114505 w 307235"/>
              <a:gd name="connsiteY50" fmla="*/ 288233 h 387684"/>
              <a:gd name="connsiteX51" fmla="*/ 113556 w 307235"/>
              <a:gd name="connsiteY51" fmla="*/ 285385 h 387684"/>
              <a:gd name="connsiteX52" fmla="*/ 101646 w 307235"/>
              <a:gd name="connsiteY52" fmla="*/ 278523 h 387684"/>
              <a:gd name="connsiteX53" fmla="*/ 95259 w 307235"/>
              <a:gd name="connsiteY53" fmla="*/ 290606 h 387684"/>
              <a:gd name="connsiteX54" fmla="*/ 96777 w 307235"/>
              <a:gd name="connsiteY54" fmla="*/ 299401 h 387684"/>
              <a:gd name="connsiteX55" fmla="*/ 94387 w 307235"/>
              <a:gd name="connsiteY55" fmla="*/ 300273 h 387684"/>
              <a:gd name="connsiteX56" fmla="*/ 64108 w 307235"/>
              <a:gd name="connsiteY56" fmla="*/ 304691 h 387684"/>
              <a:gd name="connsiteX57" fmla="*/ 51719 w 307235"/>
              <a:gd name="connsiteY57" fmla="*/ 303828 h 387684"/>
              <a:gd name="connsiteX58" fmla="*/ 50769 w 307235"/>
              <a:gd name="connsiteY58" fmla="*/ 303828 h 387684"/>
              <a:gd name="connsiteX59" fmla="*/ 26984 w 307235"/>
              <a:gd name="connsiteY59" fmla="*/ 267132 h 387684"/>
              <a:gd name="connsiteX60" fmla="*/ 26984 w 307235"/>
              <a:gd name="connsiteY60" fmla="*/ 224594 h 387684"/>
              <a:gd name="connsiteX61" fmla="*/ 27050 w 307235"/>
              <a:gd name="connsiteY61" fmla="*/ 224617 h 387684"/>
              <a:gd name="connsiteX62" fmla="*/ 112889 w 307235"/>
              <a:gd name="connsiteY62" fmla="*/ 151264 h 387684"/>
              <a:gd name="connsiteX63" fmla="*/ 180266 w 307235"/>
              <a:gd name="connsiteY63" fmla="*/ 222050 h 387684"/>
              <a:gd name="connsiteX64" fmla="*/ 182857 w 307235"/>
              <a:gd name="connsiteY64" fmla="*/ 228653 h 387684"/>
              <a:gd name="connsiteX65" fmla="*/ 182857 w 307235"/>
              <a:gd name="connsiteY65" fmla="*/ 320185 h 387684"/>
              <a:gd name="connsiteX66" fmla="*/ 163507 w 307235"/>
              <a:gd name="connsiteY66" fmla="*/ 323926 h 387684"/>
              <a:gd name="connsiteX67" fmla="*/ 163507 w 307235"/>
              <a:gd name="connsiteY67" fmla="*/ 232451 h 387684"/>
              <a:gd name="connsiteX68" fmla="*/ 100292 w 307235"/>
              <a:gd name="connsiteY68" fmla="*/ 165490 h 387684"/>
              <a:gd name="connsiteX69" fmla="*/ 108386 w 307235"/>
              <a:gd name="connsiteY69" fmla="*/ 162124 h 387684"/>
              <a:gd name="connsiteX70" fmla="*/ 179473 w 307235"/>
              <a:gd name="connsiteY70" fmla="*/ 150524 h 387684"/>
              <a:gd name="connsiteX71" fmla="*/ 171790 w 307235"/>
              <a:gd name="connsiteY71" fmla="*/ 169084 h 387684"/>
              <a:gd name="connsiteX72" fmla="*/ 190305 w 307235"/>
              <a:gd name="connsiteY72" fmla="*/ 161401 h 387684"/>
              <a:gd name="connsiteX73" fmla="*/ 179473 w 307235"/>
              <a:gd name="connsiteY73" fmla="*/ 150524 h 387684"/>
              <a:gd name="connsiteX74" fmla="*/ 173630 w 307235"/>
              <a:gd name="connsiteY74" fmla="*/ 132038 h 387684"/>
              <a:gd name="connsiteX75" fmla="*/ 190910 w 307235"/>
              <a:gd name="connsiteY75" fmla="*/ 133733 h 387684"/>
              <a:gd name="connsiteX76" fmla="*/ 209381 w 307235"/>
              <a:gd name="connsiteY76" fmla="*/ 161401 h 387684"/>
              <a:gd name="connsiteX77" fmla="*/ 179473 w 307235"/>
              <a:gd name="connsiteY77" fmla="*/ 191314 h 387684"/>
              <a:gd name="connsiteX78" fmla="*/ 151851 w 307235"/>
              <a:gd name="connsiteY78" fmla="*/ 172840 h 387684"/>
              <a:gd name="connsiteX79" fmla="*/ 150136 w 307235"/>
              <a:gd name="connsiteY79" fmla="*/ 155558 h 387684"/>
              <a:gd name="connsiteX80" fmla="*/ 155246 w 307235"/>
              <a:gd name="connsiteY80" fmla="*/ 146006 h 387684"/>
              <a:gd name="connsiteX81" fmla="*/ 159965 w 307235"/>
              <a:gd name="connsiteY81" fmla="*/ 150542 h 387684"/>
              <a:gd name="connsiteX82" fmla="*/ 166573 w 307235"/>
              <a:gd name="connsiteY82" fmla="*/ 153218 h 387684"/>
              <a:gd name="connsiteX83" fmla="*/ 173225 w 307235"/>
              <a:gd name="connsiteY83" fmla="*/ 150456 h 387684"/>
              <a:gd name="connsiteX84" fmla="*/ 173225 w 307235"/>
              <a:gd name="connsiteY84" fmla="*/ 137034 h 387684"/>
              <a:gd name="connsiteX85" fmla="*/ 170043 w 307235"/>
              <a:gd name="connsiteY85" fmla="*/ 133963 h 387684"/>
              <a:gd name="connsiteX86" fmla="*/ 87287 w 307235"/>
              <a:gd name="connsiteY86" fmla="*/ 129848 h 387684"/>
              <a:gd name="connsiteX87" fmla="*/ 87287 w 307235"/>
              <a:gd name="connsiteY87" fmla="*/ 130150 h 387684"/>
              <a:gd name="connsiteX88" fmla="*/ 79604 w 307235"/>
              <a:gd name="connsiteY88" fmla="*/ 148668 h 387684"/>
              <a:gd name="connsiteX89" fmla="*/ 98119 w 307235"/>
              <a:gd name="connsiteY89" fmla="*/ 140984 h 387684"/>
              <a:gd name="connsiteX90" fmla="*/ 87287 w 307235"/>
              <a:gd name="connsiteY90" fmla="*/ 129848 h 387684"/>
              <a:gd name="connsiteX91" fmla="*/ 81444 w 307235"/>
              <a:gd name="connsiteY91" fmla="*/ 111659 h 387684"/>
              <a:gd name="connsiteX92" fmla="*/ 98724 w 307235"/>
              <a:gd name="connsiteY92" fmla="*/ 113359 h 387684"/>
              <a:gd name="connsiteX93" fmla="*/ 117152 w 307235"/>
              <a:gd name="connsiteY93" fmla="*/ 140984 h 387684"/>
              <a:gd name="connsiteX94" fmla="*/ 112889 w 307235"/>
              <a:gd name="connsiteY94" fmla="*/ 151264 h 387684"/>
              <a:gd name="connsiteX95" fmla="*/ 110682 w 307235"/>
              <a:gd name="connsiteY95" fmla="*/ 148945 h 387684"/>
              <a:gd name="connsiteX96" fmla="*/ 97983 w 307235"/>
              <a:gd name="connsiteY96" fmla="*/ 149118 h 387684"/>
              <a:gd name="connsiteX97" fmla="*/ 96773 w 307235"/>
              <a:gd name="connsiteY97" fmla="*/ 161762 h 387684"/>
              <a:gd name="connsiteX98" fmla="*/ 100292 w 307235"/>
              <a:gd name="connsiteY98" fmla="*/ 165490 h 387684"/>
              <a:gd name="connsiteX99" fmla="*/ 87287 w 307235"/>
              <a:gd name="connsiteY99" fmla="*/ 170897 h 387684"/>
              <a:gd name="connsiteX100" fmla="*/ 59622 w 307235"/>
              <a:gd name="connsiteY100" fmla="*/ 152466 h 387684"/>
              <a:gd name="connsiteX101" fmla="*/ 66139 w 307235"/>
              <a:gd name="connsiteY101" fmla="*/ 119834 h 387684"/>
              <a:gd name="connsiteX102" fmla="*/ 81444 w 307235"/>
              <a:gd name="connsiteY102" fmla="*/ 111659 h 387684"/>
              <a:gd name="connsiteX103" fmla="*/ 191639 w 307235"/>
              <a:gd name="connsiteY103" fmla="*/ 85791 h 387684"/>
              <a:gd name="connsiteX104" fmla="*/ 236249 w 307235"/>
              <a:gd name="connsiteY104" fmla="*/ 129302 h 387684"/>
              <a:gd name="connsiteX105" fmla="*/ 239098 w 307235"/>
              <a:gd name="connsiteY105" fmla="*/ 136080 h 387684"/>
              <a:gd name="connsiteX106" fmla="*/ 239098 w 307235"/>
              <a:gd name="connsiteY106" fmla="*/ 182276 h 387684"/>
              <a:gd name="connsiteX107" fmla="*/ 236638 w 307235"/>
              <a:gd name="connsiteY107" fmla="*/ 188752 h 387684"/>
              <a:gd name="connsiteX108" fmla="*/ 216611 w 307235"/>
              <a:gd name="connsiteY108" fmla="*/ 210468 h 387684"/>
              <a:gd name="connsiteX109" fmla="*/ 216611 w 307235"/>
              <a:gd name="connsiteY109" fmla="*/ 313659 h 387684"/>
              <a:gd name="connsiteX110" fmla="*/ 197663 w 307235"/>
              <a:gd name="connsiteY110" fmla="*/ 317322 h 387684"/>
              <a:gd name="connsiteX111" fmla="*/ 197663 w 307235"/>
              <a:gd name="connsiteY111" fmla="*/ 206755 h 387684"/>
              <a:gd name="connsiteX112" fmla="*/ 200253 w 307235"/>
              <a:gd name="connsiteY112" fmla="*/ 200365 h 387684"/>
              <a:gd name="connsiteX113" fmla="*/ 220150 w 307235"/>
              <a:gd name="connsiteY113" fmla="*/ 178563 h 387684"/>
              <a:gd name="connsiteX114" fmla="*/ 220150 w 307235"/>
              <a:gd name="connsiteY114" fmla="*/ 139966 h 387684"/>
              <a:gd name="connsiteX115" fmla="*/ 178116 w 307235"/>
              <a:gd name="connsiteY115" fmla="*/ 99178 h 387684"/>
              <a:gd name="connsiteX116" fmla="*/ 187721 w 307235"/>
              <a:gd name="connsiteY116" fmla="*/ 95224 h 387684"/>
              <a:gd name="connsiteX117" fmla="*/ 172543 w 307235"/>
              <a:gd name="connsiteY117" fmla="*/ 80343 h 387684"/>
              <a:gd name="connsiteX118" fmla="*/ 173255 w 307235"/>
              <a:gd name="connsiteY118" fmla="*/ 80343 h 387684"/>
              <a:gd name="connsiteX119" fmla="*/ 172543 w 307235"/>
              <a:gd name="connsiteY119" fmla="*/ 81414 h 387684"/>
              <a:gd name="connsiteX120" fmla="*/ 160812 w 307235"/>
              <a:gd name="connsiteY120" fmla="*/ 44690 h 387684"/>
              <a:gd name="connsiteX121" fmla="*/ 178092 w 307235"/>
              <a:gd name="connsiteY121" fmla="*/ 46411 h 387684"/>
              <a:gd name="connsiteX122" fmla="*/ 196520 w 307235"/>
              <a:gd name="connsiteY122" fmla="*/ 74036 h 387684"/>
              <a:gd name="connsiteX123" fmla="*/ 191639 w 307235"/>
              <a:gd name="connsiteY123" fmla="*/ 85791 h 387684"/>
              <a:gd name="connsiteX124" fmla="*/ 186053 w 307235"/>
              <a:gd name="connsiteY124" fmla="*/ 80343 h 387684"/>
              <a:gd name="connsiteX125" fmla="*/ 173255 w 307235"/>
              <a:gd name="connsiteY125" fmla="*/ 80343 h 387684"/>
              <a:gd name="connsiteX126" fmla="*/ 177444 w 307235"/>
              <a:gd name="connsiteY126" fmla="*/ 74036 h 387684"/>
              <a:gd name="connsiteX127" fmla="*/ 166525 w 307235"/>
              <a:gd name="connsiteY127" fmla="*/ 63159 h 387684"/>
              <a:gd name="connsiteX128" fmla="*/ 158972 w 307235"/>
              <a:gd name="connsiteY128" fmla="*/ 81762 h 387684"/>
              <a:gd name="connsiteX129" fmla="*/ 170782 w 307235"/>
              <a:gd name="connsiteY129" fmla="*/ 84066 h 387684"/>
              <a:gd name="connsiteX130" fmla="*/ 172543 w 307235"/>
              <a:gd name="connsiteY130" fmla="*/ 81414 h 387684"/>
              <a:gd name="connsiteX131" fmla="*/ 172543 w 307235"/>
              <a:gd name="connsiteY131" fmla="*/ 93770 h 387684"/>
              <a:gd name="connsiteX132" fmla="*/ 178116 w 307235"/>
              <a:gd name="connsiteY132" fmla="*/ 99178 h 387684"/>
              <a:gd name="connsiteX133" fmla="*/ 166525 w 307235"/>
              <a:gd name="connsiteY133" fmla="*/ 103949 h 387684"/>
              <a:gd name="connsiteX134" fmla="*/ 138947 w 307235"/>
              <a:gd name="connsiteY134" fmla="*/ 85431 h 387684"/>
              <a:gd name="connsiteX135" fmla="*/ 145507 w 307235"/>
              <a:gd name="connsiteY135" fmla="*/ 52842 h 387684"/>
              <a:gd name="connsiteX136" fmla="*/ 160812 w 307235"/>
              <a:gd name="connsiteY136" fmla="*/ 44690 h 387684"/>
              <a:gd name="connsiteX137" fmla="*/ 230732 w 307235"/>
              <a:gd name="connsiteY137" fmla="*/ 40389 h 387684"/>
              <a:gd name="connsiteX138" fmla="*/ 230732 w 307235"/>
              <a:gd name="connsiteY138" fmla="*/ 83331 h 387684"/>
              <a:gd name="connsiteX139" fmla="*/ 261418 w 307235"/>
              <a:gd name="connsiteY139" fmla="*/ 119237 h 387684"/>
              <a:gd name="connsiteX140" fmla="*/ 263706 w 307235"/>
              <a:gd name="connsiteY140" fmla="*/ 125409 h 387684"/>
              <a:gd name="connsiteX141" fmla="*/ 263706 w 307235"/>
              <a:gd name="connsiteY141" fmla="*/ 195065 h 387684"/>
              <a:gd name="connsiteX142" fmla="*/ 261807 w 307235"/>
              <a:gd name="connsiteY142" fmla="*/ 200675 h 387684"/>
              <a:gd name="connsiteX143" fmla="*/ 247391 w 307235"/>
              <a:gd name="connsiteY143" fmla="*/ 220398 h 387684"/>
              <a:gd name="connsiteX144" fmla="*/ 248082 w 307235"/>
              <a:gd name="connsiteY144" fmla="*/ 234683 h 387684"/>
              <a:gd name="connsiteX145" fmla="*/ 251794 w 307235"/>
              <a:gd name="connsiteY145" fmla="*/ 227907 h 387684"/>
              <a:gd name="connsiteX146" fmla="*/ 283991 w 307235"/>
              <a:gd name="connsiteY146" fmla="*/ 104089 h 387684"/>
              <a:gd name="connsiteX147" fmla="*/ 230732 w 307235"/>
              <a:gd name="connsiteY147" fmla="*/ 40389 h 387684"/>
              <a:gd name="connsiteX148" fmla="*/ 109147 w 307235"/>
              <a:gd name="connsiteY148" fmla="*/ 23005 h 387684"/>
              <a:gd name="connsiteX149" fmla="*/ 121393 w 307235"/>
              <a:gd name="connsiteY149" fmla="*/ 36827 h 387684"/>
              <a:gd name="connsiteX150" fmla="*/ 123856 w 307235"/>
              <a:gd name="connsiteY150" fmla="*/ 43214 h 387684"/>
              <a:gd name="connsiteX151" fmla="*/ 123856 w 307235"/>
              <a:gd name="connsiteY151" fmla="*/ 89391 h 387684"/>
              <a:gd name="connsiteX152" fmla="*/ 170043 w 307235"/>
              <a:gd name="connsiteY152" fmla="*/ 133963 h 387684"/>
              <a:gd name="connsiteX153" fmla="*/ 158325 w 307235"/>
              <a:gd name="connsiteY153" fmla="*/ 140250 h 387684"/>
              <a:gd name="connsiteX154" fmla="*/ 155246 w 307235"/>
              <a:gd name="connsiteY154" fmla="*/ 146006 h 387684"/>
              <a:gd name="connsiteX155" fmla="*/ 107658 w 307235"/>
              <a:gd name="connsiteY155" fmla="*/ 100266 h 387684"/>
              <a:gd name="connsiteX156" fmla="*/ 104807 w 307235"/>
              <a:gd name="connsiteY156" fmla="*/ 93404 h 387684"/>
              <a:gd name="connsiteX157" fmla="*/ 104807 w 307235"/>
              <a:gd name="connsiteY157" fmla="*/ 46839 h 387684"/>
              <a:gd name="connsiteX158" fmla="*/ 88321 w 307235"/>
              <a:gd name="connsiteY158" fmla="*/ 28301 h 387684"/>
              <a:gd name="connsiteX159" fmla="*/ 98205 w 307235"/>
              <a:gd name="connsiteY159" fmla="*/ 23962 h 387684"/>
              <a:gd name="connsiteX160" fmla="*/ 83494 w 307235"/>
              <a:gd name="connsiteY160" fmla="*/ 10345 h 387684"/>
              <a:gd name="connsiteX161" fmla="*/ 82779 w 307235"/>
              <a:gd name="connsiteY161" fmla="*/ 22068 h 387684"/>
              <a:gd name="connsiteX162" fmla="*/ 88321 w 307235"/>
              <a:gd name="connsiteY162" fmla="*/ 28301 h 387684"/>
              <a:gd name="connsiteX163" fmla="*/ 55374 w 307235"/>
              <a:gd name="connsiteY163" fmla="*/ 42763 h 387684"/>
              <a:gd name="connsiteX164" fmla="*/ 30125 w 307235"/>
              <a:gd name="connsiteY164" fmla="*/ 79446 h 387684"/>
              <a:gd name="connsiteX165" fmla="*/ 30729 w 307235"/>
              <a:gd name="connsiteY165" fmla="*/ 113627 h 387684"/>
              <a:gd name="connsiteX166" fmla="*/ 30729 w 307235"/>
              <a:gd name="connsiteY166" fmla="*/ 156007 h 387684"/>
              <a:gd name="connsiteX167" fmla="*/ 23565 w 307235"/>
              <a:gd name="connsiteY167" fmla="*/ 183326 h 387684"/>
              <a:gd name="connsiteX168" fmla="*/ 19767 w 307235"/>
              <a:gd name="connsiteY168" fmla="*/ 197611 h 387684"/>
              <a:gd name="connsiteX169" fmla="*/ 19767 w 307235"/>
              <a:gd name="connsiteY169" fmla="*/ 204084 h 387684"/>
              <a:gd name="connsiteX170" fmla="*/ 45879 w 307235"/>
              <a:gd name="connsiteY170" fmla="*/ 202660 h 387684"/>
              <a:gd name="connsiteX171" fmla="*/ 57403 w 307235"/>
              <a:gd name="connsiteY171" fmla="*/ 209609 h 387684"/>
              <a:gd name="connsiteX172" fmla="*/ 50540 w 307235"/>
              <a:gd name="connsiteY172" fmla="*/ 221132 h 387684"/>
              <a:gd name="connsiteX173" fmla="*/ 46021 w 307235"/>
              <a:gd name="connsiteY173" fmla="*/ 221802 h 387684"/>
              <a:gd name="connsiteX174" fmla="*/ 46021 w 307235"/>
              <a:gd name="connsiteY174" fmla="*/ 215240 h 387684"/>
              <a:gd name="connsiteX175" fmla="*/ 36481 w 307235"/>
              <a:gd name="connsiteY175" fmla="*/ 205699 h 387684"/>
              <a:gd name="connsiteX176" fmla="*/ 26984 w 307235"/>
              <a:gd name="connsiteY176" fmla="*/ 215240 h 387684"/>
              <a:gd name="connsiteX177" fmla="*/ 26984 w 307235"/>
              <a:gd name="connsiteY177" fmla="*/ 224594 h 387684"/>
              <a:gd name="connsiteX178" fmla="*/ 6215 w 307235"/>
              <a:gd name="connsiteY178" fmla="*/ 217550 h 387684"/>
              <a:gd name="connsiteX179" fmla="*/ 1554 w 307235"/>
              <a:gd name="connsiteY179" fmla="*/ 192777 h 387684"/>
              <a:gd name="connsiteX180" fmla="*/ 5481 w 307235"/>
              <a:gd name="connsiteY180" fmla="*/ 178276 h 387684"/>
              <a:gd name="connsiteX181" fmla="*/ 12430 w 307235"/>
              <a:gd name="connsiteY181" fmla="*/ 151605 h 387684"/>
              <a:gd name="connsiteX182" fmla="*/ 12430 w 307235"/>
              <a:gd name="connsiteY182" fmla="*/ 115914 h 387684"/>
              <a:gd name="connsiteX183" fmla="*/ 12430 w 307235"/>
              <a:gd name="connsiteY183" fmla="*/ 75519 h 387684"/>
              <a:gd name="connsiteX184" fmla="*/ 45102 w 307235"/>
              <a:gd name="connsiteY184" fmla="*/ 27312 h 387684"/>
              <a:gd name="connsiteX185" fmla="*/ 83600 w 307235"/>
              <a:gd name="connsiteY185" fmla="*/ 8603 h 387684"/>
              <a:gd name="connsiteX186" fmla="*/ 86992 w 307235"/>
              <a:gd name="connsiteY186" fmla="*/ 8799 h 387684"/>
              <a:gd name="connsiteX187" fmla="*/ 83494 w 307235"/>
              <a:gd name="connsiteY187" fmla="*/ 10345 h 387684"/>
              <a:gd name="connsiteX188" fmla="*/ 153951 w 307235"/>
              <a:gd name="connsiteY188" fmla="*/ 296 h 387684"/>
              <a:gd name="connsiteX189" fmla="*/ 221884 w 307235"/>
              <a:gd name="connsiteY189" fmla="*/ 15056 h 387684"/>
              <a:gd name="connsiteX190" fmla="*/ 228746 w 307235"/>
              <a:gd name="connsiteY190" fmla="*/ 17990 h 387684"/>
              <a:gd name="connsiteX191" fmla="*/ 302938 w 307235"/>
              <a:gd name="connsiteY191" fmla="*/ 99040 h 387684"/>
              <a:gd name="connsiteX192" fmla="*/ 268755 w 307235"/>
              <a:gd name="connsiteY192" fmla="*/ 237531 h 387684"/>
              <a:gd name="connsiteX193" fmla="*/ 255721 w 307235"/>
              <a:gd name="connsiteY193" fmla="*/ 274285 h 387684"/>
              <a:gd name="connsiteX194" fmla="*/ 253107 w 307235"/>
              <a:gd name="connsiteY194" fmla="*/ 307439 h 387684"/>
              <a:gd name="connsiteX195" fmla="*/ 251013 w 307235"/>
              <a:gd name="connsiteY195" fmla="*/ 307008 h 387684"/>
              <a:gd name="connsiteX196" fmla="*/ 232842 w 307235"/>
              <a:gd name="connsiteY196" fmla="*/ 310521 h 387684"/>
              <a:gd name="connsiteX197" fmla="*/ 227883 w 307235"/>
              <a:gd name="connsiteY197" fmla="*/ 217895 h 387684"/>
              <a:gd name="connsiteX198" fmla="*/ 229782 w 307235"/>
              <a:gd name="connsiteY198" fmla="*/ 211810 h 387684"/>
              <a:gd name="connsiteX199" fmla="*/ 244370 w 307235"/>
              <a:gd name="connsiteY199" fmla="*/ 192087 h 387684"/>
              <a:gd name="connsiteX200" fmla="*/ 244370 w 307235"/>
              <a:gd name="connsiteY200" fmla="*/ 129164 h 387684"/>
              <a:gd name="connsiteX201" fmla="*/ 213684 w 307235"/>
              <a:gd name="connsiteY201" fmla="*/ 93127 h 387684"/>
              <a:gd name="connsiteX202" fmla="*/ 211396 w 307235"/>
              <a:gd name="connsiteY202" fmla="*/ 87042 h 387684"/>
              <a:gd name="connsiteX203" fmla="*/ 211396 w 307235"/>
              <a:gd name="connsiteY203" fmla="*/ 31714 h 387684"/>
              <a:gd name="connsiteX204" fmla="*/ 152138 w 307235"/>
              <a:gd name="connsiteY204" fmla="*/ 19242 h 387684"/>
              <a:gd name="connsiteX205" fmla="*/ 109147 w 307235"/>
              <a:gd name="connsiteY205" fmla="*/ 23005 h 387684"/>
              <a:gd name="connsiteX206" fmla="*/ 97076 w 307235"/>
              <a:gd name="connsiteY206" fmla="*/ 9380 h 387684"/>
              <a:gd name="connsiteX207" fmla="*/ 86992 w 307235"/>
              <a:gd name="connsiteY207" fmla="*/ 8799 h 387684"/>
              <a:gd name="connsiteX208" fmla="*/ 93684 w 307235"/>
              <a:gd name="connsiteY208" fmla="*/ 5842 h 387684"/>
              <a:gd name="connsiteX209" fmla="*/ 153951 w 307235"/>
              <a:gd name="connsiteY209" fmla="*/ 296 h 387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307235" h="387684">
                <a:moveTo>
                  <a:pt x="244928" y="327554"/>
                </a:moveTo>
                <a:lnTo>
                  <a:pt x="100740" y="355482"/>
                </a:lnTo>
                <a:lnTo>
                  <a:pt x="96813" y="368647"/>
                </a:lnTo>
                <a:lnTo>
                  <a:pt x="250927" y="368647"/>
                </a:lnTo>
                <a:close/>
                <a:moveTo>
                  <a:pt x="253107" y="307439"/>
                </a:moveTo>
                <a:lnTo>
                  <a:pt x="258350" y="308519"/>
                </a:lnTo>
                <a:cubicBezTo>
                  <a:pt x="260508" y="309986"/>
                  <a:pt x="261932" y="312317"/>
                  <a:pt x="262277" y="314907"/>
                </a:cubicBezTo>
                <a:lnTo>
                  <a:pt x="271772" y="376719"/>
                </a:lnTo>
                <a:cubicBezTo>
                  <a:pt x="272678" y="382546"/>
                  <a:pt x="268147" y="387769"/>
                  <a:pt x="262277" y="387683"/>
                </a:cubicBezTo>
                <a:lnTo>
                  <a:pt x="261889" y="387683"/>
                </a:lnTo>
                <a:lnTo>
                  <a:pt x="84168" y="387683"/>
                </a:lnTo>
                <a:cubicBezTo>
                  <a:pt x="81147" y="387683"/>
                  <a:pt x="78341" y="386258"/>
                  <a:pt x="76529" y="383884"/>
                </a:cubicBezTo>
                <a:cubicBezTo>
                  <a:pt x="74716" y="381467"/>
                  <a:pt x="74155" y="378359"/>
                  <a:pt x="75018" y="375510"/>
                </a:cubicBezTo>
                <a:lnTo>
                  <a:pt x="84038" y="344518"/>
                </a:lnTo>
                <a:cubicBezTo>
                  <a:pt x="85074" y="341108"/>
                  <a:pt x="87879" y="338518"/>
                  <a:pt x="91375" y="337871"/>
                </a:cubicBezTo>
                <a:lnTo>
                  <a:pt x="103026" y="335618"/>
                </a:lnTo>
                <a:lnTo>
                  <a:pt x="104105" y="341872"/>
                </a:lnTo>
                <a:cubicBezTo>
                  <a:pt x="103329" y="347050"/>
                  <a:pt x="106910" y="351926"/>
                  <a:pt x="112132" y="352703"/>
                </a:cubicBezTo>
                <a:lnTo>
                  <a:pt x="113556" y="352703"/>
                </a:lnTo>
                <a:cubicBezTo>
                  <a:pt x="118130" y="352574"/>
                  <a:pt x="121970" y="349208"/>
                  <a:pt x="122661" y="344720"/>
                </a:cubicBezTo>
                <a:lnTo>
                  <a:pt x="121815" y="331986"/>
                </a:lnTo>
                <a:lnTo>
                  <a:pt x="163507" y="323926"/>
                </a:lnTo>
                <a:lnTo>
                  <a:pt x="163507" y="331708"/>
                </a:lnTo>
                <a:cubicBezTo>
                  <a:pt x="163507" y="336930"/>
                  <a:pt x="167783" y="341203"/>
                  <a:pt x="173052" y="341203"/>
                </a:cubicBezTo>
                <a:cubicBezTo>
                  <a:pt x="178408" y="341375"/>
                  <a:pt x="182857" y="337060"/>
                  <a:pt x="182857" y="331708"/>
                </a:cubicBezTo>
                <a:lnTo>
                  <a:pt x="182857" y="320185"/>
                </a:lnTo>
                <a:lnTo>
                  <a:pt x="197663" y="317322"/>
                </a:lnTo>
                <a:lnTo>
                  <a:pt x="197663" y="325180"/>
                </a:lnTo>
                <a:cubicBezTo>
                  <a:pt x="197663" y="330447"/>
                  <a:pt x="201936" y="334721"/>
                  <a:pt x="207202" y="334721"/>
                </a:cubicBezTo>
                <a:cubicBezTo>
                  <a:pt x="212597" y="334678"/>
                  <a:pt x="216827" y="330188"/>
                  <a:pt x="216611" y="324791"/>
                </a:cubicBezTo>
                <a:lnTo>
                  <a:pt x="216611" y="313659"/>
                </a:lnTo>
                <a:lnTo>
                  <a:pt x="232842" y="310521"/>
                </a:lnTo>
                <a:lnTo>
                  <a:pt x="233019" y="313833"/>
                </a:lnTo>
                <a:cubicBezTo>
                  <a:pt x="233278" y="318883"/>
                  <a:pt x="237465" y="322853"/>
                  <a:pt x="242558" y="322853"/>
                </a:cubicBezTo>
                <a:lnTo>
                  <a:pt x="243119" y="322681"/>
                </a:lnTo>
                <a:cubicBezTo>
                  <a:pt x="248384" y="322681"/>
                  <a:pt x="252657" y="318408"/>
                  <a:pt x="252657" y="313143"/>
                </a:cubicBezTo>
                <a:close/>
                <a:moveTo>
                  <a:pt x="115152" y="292700"/>
                </a:moveTo>
                <a:lnTo>
                  <a:pt x="120865" y="317668"/>
                </a:lnTo>
                <a:lnTo>
                  <a:pt x="121815" y="331986"/>
                </a:lnTo>
                <a:lnTo>
                  <a:pt x="103026" y="335618"/>
                </a:lnTo>
                <a:lnTo>
                  <a:pt x="96777" y="299401"/>
                </a:lnTo>
                <a:close/>
                <a:moveTo>
                  <a:pt x="46021" y="221802"/>
                </a:moveTo>
                <a:lnTo>
                  <a:pt x="46021" y="268859"/>
                </a:lnTo>
                <a:cubicBezTo>
                  <a:pt x="44380" y="276025"/>
                  <a:pt x="48524" y="283235"/>
                  <a:pt x="55561" y="285437"/>
                </a:cubicBezTo>
                <a:cubicBezTo>
                  <a:pt x="92426" y="290790"/>
                  <a:pt x="138053" y="260095"/>
                  <a:pt x="138528" y="259793"/>
                </a:cubicBezTo>
                <a:cubicBezTo>
                  <a:pt x="142888" y="256857"/>
                  <a:pt x="148801" y="258023"/>
                  <a:pt x="151780" y="262383"/>
                </a:cubicBezTo>
                <a:cubicBezTo>
                  <a:pt x="154715" y="266743"/>
                  <a:pt x="153550" y="272658"/>
                  <a:pt x="149190" y="275637"/>
                </a:cubicBezTo>
                <a:cubicBezTo>
                  <a:pt x="148132" y="276068"/>
                  <a:pt x="137103" y="283332"/>
                  <a:pt x="121218" y="290488"/>
                </a:cubicBezTo>
                <a:lnTo>
                  <a:pt x="115152" y="292700"/>
                </a:lnTo>
                <a:lnTo>
                  <a:pt x="114505" y="289872"/>
                </a:lnTo>
                <a:lnTo>
                  <a:pt x="114505" y="288233"/>
                </a:lnTo>
                <a:lnTo>
                  <a:pt x="113556" y="285385"/>
                </a:lnTo>
                <a:cubicBezTo>
                  <a:pt x="111959" y="280336"/>
                  <a:pt x="106781" y="277358"/>
                  <a:pt x="101646" y="278523"/>
                </a:cubicBezTo>
                <a:cubicBezTo>
                  <a:pt x="96467" y="280034"/>
                  <a:pt x="93576" y="285514"/>
                  <a:pt x="95259" y="290606"/>
                </a:cubicBezTo>
                <a:lnTo>
                  <a:pt x="96777" y="299401"/>
                </a:lnTo>
                <a:lnTo>
                  <a:pt x="94387" y="300273"/>
                </a:lnTo>
                <a:cubicBezTo>
                  <a:pt x="84656" y="302929"/>
                  <a:pt x="74350" y="304691"/>
                  <a:pt x="64108" y="304691"/>
                </a:cubicBezTo>
                <a:cubicBezTo>
                  <a:pt x="59964" y="304691"/>
                  <a:pt x="55820" y="304389"/>
                  <a:pt x="51719" y="303828"/>
                </a:cubicBezTo>
                <a:lnTo>
                  <a:pt x="50769" y="303828"/>
                </a:lnTo>
                <a:cubicBezTo>
                  <a:pt x="34754" y="299338"/>
                  <a:pt x="24524" y="283623"/>
                  <a:pt x="26984" y="267132"/>
                </a:cubicBezTo>
                <a:lnTo>
                  <a:pt x="26984" y="224594"/>
                </a:lnTo>
                <a:lnTo>
                  <a:pt x="27050" y="224617"/>
                </a:lnTo>
                <a:close/>
                <a:moveTo>
                  <a:pt x="112889" y="151264"/>
                </a:moveTo>
                <a:lnTo>
                  <a:pt x="180266" y="222050"/>
                </a:lnTo>
                <a:cubicBezTo>
                  <a:pt x="181950" y="223863"/>
                  <a:pt x="182857" y="226193"/>
                  <a:pt x="182857" y="228653"/>
                </a:cubicBezTo>
                <a:lnTo>
                  <a:pt x="182857" y="320185"/>
                </a:lnTo>
                <a:lnTo>
                  <a:pt x="163507" y="323926"/>
                </a:lnTo>
                <a:lnTo>
                  <a:pt x="163507" y="232451"/>
                </a:lnTo>
                <a:lnTo>
                  <a:pt x="100292" y="165490"/>
                </a:lnTo>
                <a:lnTo>
                  <a:pt x="108386" y="162124"/>
                </a:lnTo>
                <a:close/>
                <a:moveTo>
                  <a:pt x="179473" y="150524"/>
                </a:moveTo>
                <a:cubicBezTo>
                  <a:pt x="169805" y="150524"/>
                  <a:pt x="164928" y="162221"/>
                  <a:pt x="171790" y="169084"/>
                </a:cubicBezTo>
                <a:cubicBezTo>
                  <a:pt x="178609" y="175904"/>
                  <a:pt x="190305" y="171070"/>
                  <a:pt x="190305" y="161401"/>
                </a:cubicBezTo>
                <a:cubicBezTo>
                  <a:pt x="190305" y="155401"/>
                  <a:pt x="185472" y="150524"/>
                  <a:pt x="179473" y="150524"/>
                </a:cubicBezTo>
                <a:close/>
                <a:moveTo>
                  <a:pt x="173630" y="132038"/>
                </a:moveTo>
                <a:cubicBezTo>
                  <a:pt x="179311" y="130905"/>
                  <a:pt x="185321" y="131423"/>
                  <a:pt x="190910" y="133733"/>
                </a:cubicBezTo>
                <a:cubicBezTo>
                  <a:pt x="202088" y="138394"/>
                  <a:pt x="209381" y="149272"/>
                  <a:pt x="209381" y="161401"/>
                </a:cubicBezTo>
                <a:cubicBezTo>
                  <a:pt x="209338" y="177890"/>
                  <a:pt x="195959" y="191228"/>
                  <a:pt x="179473" y="191314"/>
                </a:cubicBezTo>
                <a:cubicBezTo>
                  <a:pt x="167388" y="191314"/>
                  <a:pt x="156469" y="184019"/>
                  <a:pt x="151851" y="172840"/>
                </a:cubicBezTo>
                <a:cubicBezTo>
                  <a:pt x="149521" y="167250"/>
                  <a:pt x="149003" y="161239"/>
                  <a:pt x="150136" y="155558"/>
                </a:cubicBezTo>
                <a:lnTo>
                  <a:pt x="155246" y="146006"/>
                </a:lnTo>
                <a:lnTo>
                  <a:pt x="159965" y="150542"/>
                </a:lnTo>
                <a:cubicBezTo>
                  <a:pt x="161736" y="152268"/>
                  <a:pt x="164111" y="153218"/>
                  <a:pt x="166573" y="153218"/>
                </a:cubicBezTo>
                <a:cubicBezTo>
                  <a:pt x="169079" y="153218"/>
                  <a:pt x="171454" y="152225"/>
                  <a:pt x="173225" y="150456"/>
                </a:cubicBezTo>
                <a:cubicBezTo>
                  <a:pt x="176940" y="146744"/>
                  <a:pt x="176940" y="140746"/>
                  <a:pt x="173225" y="137034"/>
                </a:cubicBezTo>
                <a:lnTo>
                  <a:pt x="170043" y="133963"/>
                </a:lnTo>
                <a:close/>
                <a:moveTo>
                  <a:pt x="87287" y="129848"/>
                </a:moveTo>
                <a:lnTo>
                  <a:pt x="87287" y="130150"/>
                </a:lnTo>
                <a:cubicBezTo>
                  <a:pt x="77576" y="130150"/>
                  <a:pt x="72742" y="141848"/>
                  <a:pt x="79604" y="148668"/>
                </a:cubicBezTo>
                <a:cubicBezTo>
                  <a:pt x="86423" y="155531"/>
                  <a:pt x="98119" y="150696"/>
                  <a:pt x="98119" y="140984"/>
                </a:cubicBezTo>
                <a:cubicBezTo>
                  <a:pt x="98292" y="134898"/>
                  <a:pt x="93372" y="129848"/>
                  <a:pt x="87287" y="129848"/>
                </a:cubicBezTo>
                <a:close/>
                <a:moveTo>
                  <a:pt x="81444" y="111659"/>
                </a:moveTo>
                <a:cubicBezTo>
                  <a:pt x="87125" y="110532"/>
                  <a:pt x="93135" y="111050"/>
                  <a:pt x="98724" y="113359"/>
                </a:cubicBezTo>
                <a:cubicBezTo>
                  <a:pt x="109902" y="117978"/>
                  <a:pt x="117152" y="128898"/>
                  <a:pt x="117152" y="140984"/>
                </a:cubicBezTo>
                <a:lnTo>
                  <a:pt x="112889" y="151264"/>
                </a:lnTo>
                <a:lnTo>
                  <a:pt x="110682" y="148945"/>
                </a:lnTo>
                <a:cubicBezTo>
                  <a:pt x="107010" y="145708"/>
                  <a:pt x="101525" y="145795"/>
                  <a:pt x="97983" y="149118"/>
                </a:cubicBezTo>
                <a:cubicBezTo>
                  <a:pt x="94398" y="152398"/>
                  <a:pt x="93880" y="157878"/>
                  <a:pt x="96773" y="161762"/>
                </a:cubicBezTo>
                <a:lnTo>
                  <a:pt x="100292" y="165490"/>
                </a:lnTo>
                <a:lnTo>
                  <a:pt x="87287" y="170897"/>
                </a:lnTo>
                <a:cubicBezTo>
                  <a:pt x="75159" y="170897"/>
                  <a:pt x="64283" y="163646"/>
                  <a:pt x="59622" y="152466"/>
                </a:cubicBezTo>
                <a:cubicBezTo>
                  <a:pt x="55004" y="141286"/>
                  <a:pt x="57551" y="128423"/>
                  <a:pt x="66139" y="119834"/>
                </a:cubicBezTo>
                <a:cubicBezTo>
                  <a:pt x="70412" y="115560"/>
                  <a:pt x="75763" y="112787"/>
                  <a:pt x="81444" y="111659"/>
                </a:cubicBezTo>
                <a:close/>
                <a:moveTo>
                  <a:pt x="191639" y="85791"/>
                </a:moveTo>
                <a:lnTo>
                  <a:pt x="236249" y="129302"/>
                </a:lnTo>
                <a:cubicBezTo>
                  <a:pt x="238062" y="131072"/>
                  <a:pt x="239098" y="133533"/>
                  <a:pt x="239098" y="136080"/>
                </a:cubicBezTo>
                <a:lnTo>
                  <a:pt x="239098" y="182276"/>
                </a:lnTo>
                <a:cubicBezTo>
                  <a:pt x="239141" y="184650"/>
                  <a:pt x="238235" y="186982"/>
                  <a:pt x="236638" y="188752"/>
                </a:cubicBezTo>
                <a:lnTo>
                  <a:pt x="216611" y="210468"/>
                </a:lnTo>
                <a:lnTo>
                  <a:pt x="216611" y="313659"/>
                </a:lnTo>
                <a:lnTo>
                  <a:pt x="197663" y="317322"/>
                </a:lnTo>
                <a:lnTo>
                  <a:pt x="197663" y="206755"/>
                </a:lnTo>
                <a:cubicBezTo>
                  <a:pt x="197706" y="204381"/>
                  <a:pt x="198613" y="202092"/>
                  <a:pt x="200253" y="200365"/>
                </a:cubicBezTo>
                <a:lnTo>
                  <a:pt x="220150" y="178563"/>
                </a:lnTo>
                <a:lnTo>
                  <a:pt x="220150" y="139966"/>
                </a:lnTo>
                <a:lnTo>
                  <a:pt x="178116" y="99178"/>
                </a:lnTo>
                <a:lnTo>
                  <a:pt x="187721" y="95224"/>
                </a:lnTo>
                <a:close/>
                <a:moveTo>
                  <a:pt x="172543" y="80343"/>
                </a:moveTo>
                <a:lnTo>
                  <a:pt x="173255" y="80343"/>
                </a:lnTo>
                <a:lnTo>
                  <a:pt x="172543" y="81414"/>
                </a:lnTo>
                <a:close/>
                <a:moveTo>
                  <a:pt x="160812" y="44690"/>
                </a:moveTo>
                <a:cubicBezTo>
                  <a:pt x="166493" y="43573"/>
                  <a:pt x="172503" y="44101"/>
                  <a:pt x="178092" y="46411"/>
                </a:cubicBezTo>
                <a:cubicBezTo>
                  <a:pt x="189226" y="51029"/>
                  <a:pt x="196520" y="61950"/>
                  <a:pt x="196520" y="74036"/>
                </a:cubicBezTo>
                <a:lnTo>
                  <a:pt x="191639" y="85791"/>
                </a:lnTo>
                <a:lnTo>
                  <a:pt x="186053" y="80343"/>
                </a:lnTo>
                <a:lnTo>
                  <a:pt x="173255" y="80343"/>
                </a:lnTo>
                <a:lnTo>
                  <a:pt x="177444" y="74036"/>
                </a:lnTo>
                <a:cubicBezTo>
                  <a:pt x="177401" y="68036"/>
                  <a:pt x="172524" y="63159"/>
                  <a:pt x="166525" y="63159"/>
                </a:cubicBezTo>
                <a:cubicBezTo>
                  <a:pt x="156858" y="63245"/>
                  <a:pt x="152110" y="74943"/>
                  <a:pt x="158972" y="81762"/>
                </a:cubicBezTo>
                <a:cubicBezTo>
                  <a:pt x="162404" y="85151"/>
                  <a:pt x="167022" y="85637"/>
                  <a:pt x="170782" y="84066"/>
                </a:cubicBezTo>
                <a:lnTo>
                  <a:pt x="172543" y="81414"/>
                </a:lnTo>
                <a:lnTo>
                  <a:pt x="172543" y="93770"/>
                </a:lnTo>
                <a:lnTo>
                  <a:pt x="178116" y="99178"/>
                </a:lnTo>
                <a:lnTo>
                  <a:pt x="166525" y="103949"/>
                </a:lnTo>
                <a:cubicBezTo>
                  <a:pt x="154441" y="103906"/>
                  <a:pt x="143565" y="96611"/>
                  <a:pt x="138947" y="85431"/>
                </a:cubicBezTo>
                <a:cubicBezTo>
                  <a:pt x="134329" y="74252"/>
                  <a:pt x="136919" y="61389"/>
                  <a:pt x="145507" y="52842"/>
                </a:cubicBezTo>
                <a:cubicBezTo>
                  <a:pt x="149780" y="48569"/>
                  <a:pt x="155131" y="45806"/>
                  <a:pt x="160812" y="44690"/>
                </a:cubicBezTo>
                <a:close/>
                <a:moveTo>
                  <a:pt x="230732" y="40389"/>
                </a:moveTo>
                <a:lnTo>
                  <a:pt x="230732" y="83331"/>
                </a:lnTo>
                <a:lnTo>
                  <a:pt x="261418" y="119237"/>
                </a:lnTo>
                <a:cubicBezTo>
                  <a:pt x="262886" y="120964"/>
                  <a:pt x="263706" y="123165"/>
                  <a:pt x="263706" y="125409"/>
                </a:cubicBezTo>
                <a:lnTo>
                  <a:pt x="263706" y="195065"/>
                </a:lnTo>
                <a:cubicBezTo>
                  <a:pt x="263663" y="197093"/>
                  <a:pt x="263015" y="199035"/>
                  <a:pt x="261807" y="200675"/>
                </a:cubicBezTo>
                <a:lnTo>
                  <a:pt x="247391" y="220398"/>
                </a:lnTo>
                <a:lnTo>
                  <a:pt x="248082" y="234683"/>
                </a:lnTo>
                <a:cubicBezTo>
                  <a:pt x="249204" y="232396"/>
                  <a:pt x="250456" y="230108"/>
                  <a:pt x="251794" y="227907"/>
                </a:cubicBezTo>
                <a:cubicBezTo>
                  <a:pt x="276567" y="185829"/>
                  <a:pt x="296075" y="147419"/>
                  <a:pt x="283991" y="104089"/>
                </a:cubicBezTo>
                <a:cubicBezTo>
                  <a:pt x="275661" y="76469"/>
                  <a:pt x="256412" y="53466"/>
                  <a:pt x="230732" y="40389"/>
                </a:cubicBezTo>
                <a:close/>
                <a:moveTo>
                  <a:pt x="109147" y="23005"/>
                </a:moveTo>
                <a:lnTo>
                  <a:pt x="121393" y="36827"/>
                </a:lnTo>
                <a:cubicBezTo>
                  <a:pt x="122948" y="38596"/>
                  <a:pt x="123856" y="40841"/>
                  <a:pt x="123856" y="43214"/>
                </a:cubicBezTo>
                <a:lnTo>
                  <a:pt x="123856" y="89391"/>
                </a:lnTo>
                <a:lnTo>
                  <a:pt x="170043" y="133963"/>
                </a:lnTo>
                <a:lnTo>
                  <a:pt x="158325" y="140250"/>
                </a:lnTo>
                <a:lnTo>
                  <a:pt x="155246" y="146006"/>
                </a:lnTo>
                <a:lnTo>
                  <a:pt x="107658" y="100266"/>
                </a:lnTo>
                <a:cubicBezTo>
                  <a:pt x="105801" y="98453"/>
                  <a:pt x="104764" y="95993"/>
                  <a:pt x="104807" y="93404"/>
                </a:cubicBezTo>
                <a:lnTo>
                  <a:pt x="104807" y="46839"/>
                </a:lnTo>
                <a:lnTo>
                  <a:pt x="88321" y="28301"/>
                </a:lnTo>
                <a:lnTo>
                  <a:pt x="98205" y="23962"/>
                </a:lnTo>
                <a:close/>
                <a:moveTo>
                  <a:pt x="83494" y="10345"/>
                </a:moveTo>
                <a:lnTo>
                  <a:pt x="82779" y="22068"/>
                </a:lnTo>
                <a:lnTo>
                  <a:pt x="88321" y="28301"/>
                </a:lnTo>
                <a:lnTo>
                  <a:pt x="55374" y="42763"/>
                </a:lnTo>
                <a:cubicBezTo>
                  <a:pt x="42728" y="51437"/>
                  <a:pt x="33708" y="64471"/>
                  <a:pt x="30125" y="79446"/>
                </a:cubicBezTo>
                <a:cubicBezTo>
                  <a:pt x="28485" y="90797"/>
                  <a:pt x="28658" y="102320"/>
                  <a:pt x="30729" y="113627"/>
                </a:cubicBezTo>
                <a:cubicBezTo>
                  <a:pt x="33233" y="127653"/>
                  <a:pt x="33233" y="141981"/>
                  <a:pt x="30729" y="156007"/>
                </a:cubicBezTo>
                <a:cubicBezTo>
                  <a:pt x="28528" y="165545"/>
                  <a:pt x="26025" y="174177"/>
                  <a:pt x="23565" y="183326"/>
                </a:cubicBezTo>
                <a:cubicBezTo>
                  <a:pt x="22313" y="188116"/>
                  <a:pt x="21019" y="192864"/>
                  <a:pt x="19767" y="197611"/>
                </a:cubicBezTo>
                <a:cubicBezTo>
                  <a:pt x="18515" y="202401"/>
                  <a:pt x="19206" y="203826"/>
                  <a:pt x="19767" y="204084"/>
                </a:cubicBezTo>
                <a:cubicBezTo>
                  <a:pt x="20328" y="204387"/>
                  <a:pt x="24040" y="208184"/>
                  <a:pt x="45879" y="202660"/>
                </a:cubicBezTo>
                <a:cubicBezTo>
                  <a:pt x="50971" y="201409"/>
                  <a:pt x="56108" y="204516"/>
                  <a:pt x="57403" y="209609"/>
                </a:cubicBezTo>
                <a:cubicBezTo>
                  <a:pt x="58654" y="214701"/>
                  <a:pt x="55590" y="219837"/>
                  <a:pt x="50540" y="221132"/>
                </a:cubicBezTo>
                <a:lnTo>
                  <a:pt x="46021" y="221802"/>
                </a:lnTo>
                <a:lnTo>
                  <a:pt x="46021" y="215240"/>
                </a:lnTo>
                <a:cubicBezTo>
                  <a:pt x="46021" y="209973"/>
                  <a:pt x="41747" y="205699"/>
                  <a:pt x="36481" y="205699"/>
                </a:cubicBezTo>
                <a:cubicBezTo>
                  <a:pt x="31215" y="205699"/>
                  <a:pt x="26984" y="209973"/>
                  <a:pt x="26984" y="215240"/>
                </a:cubicBezTo>
                <a:lnTo>
                  <a:pt x="26984" y="224594"/>
                </a:lnTo>
                <a:lnTo>
                  <a:pt x="6215" y="217550"/>
                </a:lnTo>
                <a:cubicBezTo>
                  <a:pt x="172" y="210817"/>
                  <a:pt x="-1640" y="201236"/>
                  <a:pt x="1554" y="192777"/>
                </a:cubicBezTo>
                <a:cubicBezTo>
                  <a:pt x="2892" y="187901"/>
                  <a:pt x="4229" y="183240"/>
                  <a:pt x="5481" y="178276"/>
                </a:cubicBezTo>
                <a:cubicBezTo>
                  <a:pt x="7941" y="169429"/>
                  <a:pt x="10315" y="160582"/>
                  <a:pt x="12430" y="151605"/>
                </a:cubicBezTo>
                <a:cubicBezTo>
                  <a:pt x="14545" y="139823"/>
                  <a:pt x="14545" y="127696"/>
                  <a:pt x="12430" y="115914"/>
                </a:cubicBezTo>
                <a:cubicBezTo>
                  <a:pt x="10185" y="102536"/>
                  <a:pt x="10185" y="88898"/>
                  <a:pt x="12430" y="75519"/>
                </a:cubicBezTo>
                <a:cubicBezTo>
                  <a:pt x="16832" y="55926"/>
                  <a:pt x="28528" y="38706"/>
                  <a:pt x="45102" y="27312"/>
                </a:cubicBezTo>
                <a:close/>
                <a:moveTo>
                  <a:pt x="83600" y="8603"/>
                </a:moveTo>
                <a:lnTo>
                  <a:pt x="86992" y="8799"/>
                </a:lnTo>
                <a:lnTo>
                  <a:pt x="83494" y="10345"/>
                </a:lnTo>
                <a:close/>
                <a:moveTo>
                  <a:pt x="153951" y="296"/>
                </a:moveTo>
                <a:cubicBezTo>
                  <a:pt x="177257" y="1418"/>
                  <a:pt x="200218" y="6424"/>
                  <a:pt x="221884" y="15056"/>
                </a:cubicBezTo>
                <a:cubicBezTo>
                  <a:pt x="224474" y="15056"/>
                  <a:pt x="226934" y="16135"/>
                  <a:pt x="228746" y="17990"/>
                </a:cubicBezTo>
                <a:cubicBezTo>
                  <a:pt x="264396" y="32491"/>
                  <a:pt x="291673" y="62227"/>
                  <a:pt x="302938" y="99040"/>
                </a:cubicBezTo>
                <a:cubicBezTo>
                  <a:pt x="318173" y="153418"/>
                  <a:pt x="289602" y="202013"/>
                  <a:pt x="268755" y="237531"/>
                </a:cubicBezTo>
                <a:cubicBezTo>
                  <a:pt x="262799" y="249205"/>
                  <a:pt x="258429" y="261570"/>
                  <a:pt x="255721" y="274285"/>
                </a:cubicBezTo>
                <a:lnTo>
                  <a:pt x="253107" y="307439"/>
                </a:lnTo>
                <a:lnTo>
                  <a:pt x="251013" y="307008"/>
                </a:lnTo>
                <a:lnTo>
                  <a:pt x="232842" y="310521"/>
                </a:lnTo>
                <a:lnTo>
                  <a:pt x="227883" y="217895"/>
                </a:lnTo>
                <a:cubicBezTo>
                  <a:pt x="227797" y="215737"/>
                  <a:pt x="228487" y="213579"/>
                  <a:pt x="229782" y="211810"/>
                </a:cubicBezTo>
                <a:lnTo>
                  <a:pt x="244370" y="192087"/>
                </a:lnTo>
                <a:lnTo>
                  <a:pt x="244370" y="129164"/>
                </a:lnTo>
                <a:lnTo>
                  <a:pt x="213684" y="93127"/>
                </a:lnTo>
                <a:cubicBezTo>
                  <a:pt x="212216" y="91444"/>
                  <a:pt x="211439" y="89286"/>
                  <a:pt x="211396" y="87042"/>
                </a:cubicBezTo>
                <a:lnTo>
                  <a:pt x="211396" y="31714"/>
                </a:lnTo>
                <a:cubicBezTo>
                  <a:pt x="192449" y="24464"/>
                  <a:pt x="172423" y="20235"/>
                  <a:pt x="152138" y="19242"/>
                </a:cubicBezTo>
                <a:lnTo>
                  <a:pt x="109147" y="23005"/>
                </a:lnTo>
                <a:lnTo>
                  <a:pt x="97076" y="9380"/>
                </a:lnTo>
                <a:lnTo>
                  <a:pt x="86992" y="8799"/>
                </a:lnTo>
                <a:lnTo>
                  <a:pt x="93684" y="5842"/>
                </a:lnTo>
                <a:cubicBezTo>
                  <a:pt x="112302" y="1191"/>
                  <a:pt x="132867" y="-805"/>
                  <a:pt x="153951" y="296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H="1" flipV="1">
            <a:off x="4382795" y="2202279"/>
            <a:ext cx="1247601" cy="1098616"/>
          </a:xfrm>
          <a:prstGeom prst="line">
            <a:avLst/>
          </a:prstGeom>
          <a:ln w="15875">
            <a:gradFill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5400000" scaled="1"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6381986" y="2202279"/>
            <a:ext cx="1247601" cy="1098616"/>
          </a:xfrm>
          <a:prstGeom prst="line">
            <a:avLst/>
          </a:prstGeom>
          <a:ln w="15875">
            <a:gradFill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5400000" scaled="1"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4382795" y="3914489"/>
            <a:ext cx="1247601" cy="1098616"/>
          </a:xfrm>
          <a:prstGeom prst="line">
            <a:avLst/>
          </a:prstGeom>
          <a:ln w="15875">
            <a:gradFill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5400000" scaled="1"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6381986" y="3914489"/>
            <a:ext cx="1247601" cy="1098616"/>
          </a:xfrm>
          <a:prstGeom prst="line">
            <a:avLst/>
          </a:prstGeom>
          <a:ln w="15875">
            <a:gradFill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5400000" scaled="1"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7869328" y="201198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3" name="Textfeld 53"/>
          <p:cNvSpPr txBox="1"/>
          <p:nvPr/>
        </p:nvSpPr>
        <p:spPr>
          <a:xfrm>
            <a:off x="7869329" y="2379740"/>
            <a:ext cx="2730966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463146" y="201198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5" name="Textfeld 53"/>
          <p:cNvSpPr txBox="1"/>
          <p:nvPr/>
        </p:nvSpPr>
        <p:spPr>
          <a:xfrm>
            <a:off x="1519992" y="2379740"/>
            <a:ext cx="266670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69328" y="483111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7" name="Textfeld 53"/>
          <p:cNvSpPr txBox="1"/>
          <p:nvPr/>
        </p:nvSpPr>
        <p:spPr>
          <a:xfrm>
            <a:off x="7869329" y="5198864"/>
            <a:ext cx="2730966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463146" y="483111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9" name="Textfeld 53"/>
          <p:cNvSpPr txBox="1"/>
          <p:nvPr/>
        </p:nvSpPr>
        <p:spPr>
          <a:xfrm>
            <a:off x="1519992" y="5198864"/>
            <a:ext cx="266670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41" name="矩形 40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2318170" y="4827765"/>
            <a:ext cx="215480" cy="215480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913926" y="4207121"/>
            <a:ext cx="215480" cy="215480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962200" y="4255395"/>
            <a:ext cx="118932" cy="118932"/>
          </a:xfrm>
          <a:prstGeom prst="ellipse">
            <a:avLst/>
          </a:pr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9489226" y="4690540"/>
            <a:ext cx="215480" cy="215480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537500" y="4738814"/>
            <a:ext cx="118932" cy="118932"/>
          </a:xfrm>
          <a:prstGeom prst="ellipse">
            <a:avLst/>
          </a:pr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679562" y="4763072"/>
            <a:ext cx="172433" cy="172433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2581924" y="4374327"/>
            <a:ext cx="1283728" cy="500104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803445" y="4165308"/>
            <a:ext cx="2649736" cy="1062467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299073" y="4314861"/>
            <a:ext cx="1315051" cy="512904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753289" y="4299835"/>
            <a:ext cx="1658918" cy="447662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91138" y="4258601"/>
            <a:ext cx="1403913" cy="500104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8641869" y="4104763"/>
            <a:ext cx="2345506" cy="677748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 flipH="1">
            <a:off x="2266294" y="1899600"/>
            <a:ext cx="674363" cy="674361"/>
            <a:chOff x="3795382" y="1803403"/>
            <a:chExt cx="642806" cy="642805"/>
          </a:xfrm>
        </p:grpSpPr>
        <p:sp>
          <p:nvSpPr>
            <p:cNvPr id="35" name="椭圆 34"/>
            <p:cNvSpPr/>
            <p:nvPr/>
          </p:nvSpPr>
          <p:spPr>
            <a:xfrm rot="5400000">
              <a:off x="3795382" y="1803403"/>
              <a:ext cx="642805" cy="642806"/>
            </a:xfrm>
            <a:prstGeom prst="ellips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 lang="zh-CN" altLang="en-US" sz="20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4"/>
            <p:cNvSpPr/>
            <p:nvPr/>
          </p:nvSpPr>
          <p:spPr>
            <a:xfrm flipH="1">
              <a:off x="3933130" y="1932699"/>
              <a:ext cx="371328" cy="384214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flipH="1">
            <a:off x="5764159" y="1899600"/>
            <a:ext cx="674363" cy="674361"/>
            <a:chOff x="3795382" y="1803403"/>
            <a:chExt cx="642806" cy="642805"/>
          </a:xfrm>
        </p:grpSpPr>
        <p:sp>
          <p:nvSpPr>
            <p:cNvPr id="38" name="椭圆 37"/>
            <p:cNvSpPr/>
            <p:nvPr/>
          </p:nvSpPr>
          <p:spPr>
            <a:xfrm rot="5400000">
              <a:off x="3795382" y="1803403"/>
              <a:ext cx="642805" cy="642806"/>
            </a:xfrm>
            <a:prstGeom prst="ellips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 lang="zh-CN" altLang="en-US" sz="20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9"/>
            <p:cNvSpPr/>
            <p:nvPr/>
          </p:nvSpPr>
          <p:spPr>
            <a:xfrm>
              <a:off x="3926686" y="1932700"/>
              <a:ext cx="384214" cy="384212"/>
            </a:xfrm>
            <a:custGeom>
              <a:avLst/>
              <a:gdLst>
                <a:gd name="connsiteX0" fmla="*/ 199497 w 331788"/>
                <a:gd name="connsiteY0" fmla="*/ 265112 h 331787"/>
                <a:gd name="connsiteX1" fmla="*/ 209798 w 331788"/>
                <a:gd name="connsiteY1" fmla="*/ 279217 h 331787"/>
                <a:gd name="connsiteX2" fmla="*/ 238126 w 331788"/>
                <a:gd name="connsiteY2" fmla="*/ 315118 h 331787"/>
                <a:gd name="connsiteX3" fmla="*/ 166018 w 331788"/>
                <a:gd name="connsiteY3" fmla="*/ 331787 h 331787"/>
                <a:gd name="connsiteX4" fmla="*/ 122238 w 331788"/>
                <a:gd name="connsiteY4" fmla="*/ 325376 h 331787"/>
                <a:gd name="connsiteX5" fmla="*/ 199497 w 331788"/>
                <a:gd name="connsiteY5" fmla="*/ 265112 h 331787"/>
                <a:gd name="connsiteX6" fmla="*/ 190500 w 331788"/>
                <a:gd name="connsiteY6" fmla="*/ 228600 h 331787"/>
                <a:gd name="connsiteX7" fmla="*/ 201490 w 331788"/>
                <a:gd name="connsiteY7" fmla="*/ 228600 h 331787"/>
                <a:gd name="connsiteX8" fmla="*/ 206375 w 331788"/>
                <a:gd name="connsiteY8" fmla="*/ 236394 h 331787"/>
                <a:gd name="connsiteX9" fmla="*/ 200269 w 331788"/>
                <a:gd name="connsiteY9" fmla="*/ 242888 h 331787"/>
                <a:gd name="connsiteX10" fmla="*/ 190500 w 331788"/>
                <a:gd name="connsiteY10" fmla="*/ 228600 h 331787"/>
                <a:gd name="connsiteX11" fmla="*/ 146452 w 331788"/>
                <a:gd name="connsiteY11" fmla="*/ 228600 h 331787"/>
                <a:gd name="connsiteX12" fmla="*/ 164590 w 331788"/>
                <a:gd name="connsiteY12" fmla="*/ 229897 h 331787"/>
                <a:gd name="connsiteX13" fmla="*/ 165885 w 331788"/>
                <a:gd name="connsiteY13" fmla="*/ 229897 h 331787"/>
                <a:gd name="connsiteX14" fmla="*/ 173659 w 331788"/>
                <a:gd name="connsiteY14" fmla="*/ 229897 h 331787"/>
                <a:gd name="connsiteX15" fmla="*/ 190501 w 331788"/>
                <a:gd name="connsiteY15" fmla="*/ 253240 h 331787"/>
                <a:gd name="connsiteX16" fmla="*/ 103699 w 331788"/>
                <a:gd name="connsiteY16" fmla="*/ 320675 h 331787"/>
                <a:gd name="connsiteX17" fmla="*/ 77788 w 331788"/>
                <a:gd name="connsiteY17" fmla="*/ 306410 h 331787"/>
                <a:gd name="connsiteX18" fmla="*/ 112768 w 331788"/>
                <a:gd name="connsiteY18" fmla="*/ 244162 h 331787"/>
                <a:gd name="connsiteX19" fmla="*/ 121837 w 331788"/>
                <a:gd name="connsiteY19" fmla="*/ 245459 h 331787"/>
                <a:gd name="connsiteX20" fmla="*/ 146452 w 331788"/>
                <a:gd name="connsiteY20" fmla="*/ 228600 h 331787"/>
                <a:gd name="connsiteX21" fmla="*/ 323851 w 331788"/>
                <a:gd name="connsiteY21" fmla="*/ 217487 h 331787"/>
                <a:gd name="connsiteX22" fmla="*/ 249631 w 331788"/>
                <a:gd name="connsiteY22" fmla="*/ 307975 h 331787"/>
                <a:gd name="connsiteX23" fmla="*/ 207963 w 331788"/>
                <a:gd name="connsiteY23" fmla="*/ 253682 h 331787"/>
                <a:gd name="connsiteX24" fmla="*/ 218380 w 331788"/>
                <a:gd name="connsiteY24" fmla="*/ 243341 h 331787"/>
                <a:gd name="connsiteX25" fmla="*/ 227495 w 331788"/>
                <a:gd name="connsiteY25" fmla="*/ 244634 h 331787"/>
                <a:gd name="connsiteX26" fmla="*/ 253537 w 331788"/>
                <a:gd name="connsiteY26" fmla="*/ 225243 h 331787"/>
                <a:gd name="connsiteX27" fmla="*/ 323851 w 331788"/>
                <a:gd name="connsiteY27" fmla="*/ 217487 h 331787"/>
                <a:gd name="connsiteX28" fmla="*/ 3175 w 331788"/>
                <a:gd name="connsiteY28" fmla="*/ 196850 h 331787"/>
                <a:gd name="connsiteX29" fmla="*/ 93642 w 331788"/>
                <a:gd name="connsiteY29" fmla="*/ 222902 h 331787"/>
                <a:gd name="connsiteX30" fmla="*/ 100013 w 331788"/>
                <a:gd name="connsiteY30" fmla="*/ 235927 h 331787"/>
                <a:gd name="connsiteX31" fmla="*/ 65610 w 331788"/>
                <a:gd name="connsiteY31" fmla="*/ 298450 h 331787"/>
                <a:gd name="connsiteX32" fmla="*/ 3175 w 331788"/>
                <a:gd name="connsiteY32" fmla="*/ 196850 h 331787"/>
                <a:gd name="connsiteX33" fmla="*/ 146517 w 331788"/>
                <a:gd name="connsiteY33" fmla="*/ 192087 h 331787"/>
                <a:gd name="connsiteX34" fmla="*/ 163513 w 331788"/>
                <a:gd name="connsiteY34" fmla="*/ 215900 h 331787"/>
                <a:gd name="connsiteX35" fmla="*/ 147825 w 331788"/>
                <a:gd name="connsiteY35" fmla="*/ 214577 h 331787"/>
                <a:gd name="connsiteX36" fmla="*/ 141288 w 331788"/>
                <a:gd name="connsiteY36" fmla="*/ 200025 h 331787"/>
                <a:gd name="connsiteX37" fmla="*/ 146517 w 331788"/>
                <a:gd name="connsiteY37" fmla="*/ 192087 h 331787"/>
                <a:gd name="connsiteX38" fmla="*/ 277877 w 331788"/>
                <a:gd name="connsiteY38" fmla="*/ 160337 h 331787"/>
                <a:gd name="connsiteX39" fmla="*/ 314326 w 331788"/>
                <a:gd name="connsiteY39" fmla="*/ 204624 h 331787"/>
                <a:gd name="connsiteX40" fmla="*/ 253143 w 331788"/>
                <a:gd name="connsiteY40" fmla="*/ 211137 h 331787"/>
                <a:gd name="connsiteX41" fmla="*/ 249238 w 331788"/>
                <a:gd name="connsiteY41" fmla="*/ 203322 h 331787"/>
                <a:gd name="connsiteX42" fmla="*/ 277877 w 331788"/>
                <a:gd name="connsiteY42" fmla="*/ 160337 h 331787"/>
                <a:gd name="connsiteX43" fmla="*/ 290513 w 331788"/>
                <a:gd name="connsiteY43" fmla="*/ 153987 h 331787"/>
                <a:gd name="connsiteX44" fmla="*/ 331788 w 331788"/>
                <a:gd name="connsiteY44" fmla="*/ 167061 h 331787"/>
                <a:gd name="connsiteX45" fmla="*/ 329125 w 331788"/>
                <a:gd name="connsiteY45" fmla="*/ 198437 h 331787"/>
                <a:gd name="connsiteX46" fmla="*/ 290513 w 331788"/>
                <a:gd name="connsiteY46" fmla="*/ 153987 h 331787"/>
                <a:gd name="connsiteX47" fmla="*/ 113341 w 331788"/>
                <a:gd name="connsiteY47" fmla="*/ 139700 h 331787"/>
                <a:gd name="connsiteX48" fmla="*/ 130085 w 331788"/>
                <a:gd name="connsiteY48" fmla="*/ 169324 h 331787"/>
                <a:gd name="connsiteX49" fmla="*/ 136525 w 331788"/>
                <a:gd name="connsiteY49" fmla="*/ 178340 h 331787"/>
                <a:gd name="connsiteX50" fmla="*/ 128797 w 331788"/>
                <a:gd name="connsiteY50" fmla="*/ 191219 h 331787"/>
                <a:gd name="connsiteX51" fmla="*/ 121069 w 331788"/>
                <a:gd name="connsiteY51" fmla="*/ 189932 h 331787"/>
                <a:gd name="connsiteX52" fmla="*/ 95310 w 331788"/>
                <a:gd name="connsiteY52" fmla="*/ 207963 h 331787"/>
                <a:gd name="connsiteX53" fmla="*/ 1288 w 331788"/>
                <a:gd name="connsiteY53" fmla="*/ 179628 h 331787"/>
                <a:gd name="connsiteX54" fmla="*/ 0 w 331788"/>
                <a:gd name="connsiteY54" fmla="*/ 165460 h 331787"/>
                <a:gd name="connsiteX55" fmla="*/ 1288 w 331788"/>
                <a:gd name="connsiteY55" fmla="*/ 151292 h 331787"/>
                <a:gd name="connsiteX56" fmla="*/ 113341 w 331788"/>
                <a:gd name="connsiteY56" fmla="*/ 139700 h 331787"/>
                <a:gd name="connsiteX57" fmla="*/ 186315 w 331788"/>
                <a:gd name="connsiteY57" fmla="*/ 138112 h 331787"/>
                <a:gd name="connsiteX58" fmla="*/ 268288 w 331788"/>
                <a:gd name="connsiteY58" fmla="*/ 149780 h 331787"/>
                <a:gd name="connsiteX59" fmla="*/ 238829 w 331788"/>
                <a:gd name="connsiteY59" fmla="*/ 193860 h 331787"/>
                <a:gd name="connsiteX60" fmla="*/ 227301 w 331788"/>
                <a:gd name="connsiteY60" fmla="*/ 191267 h 331787"/>
                <a:gd name="connsiteX61" fmla="*/ 200404 w 331788"/>
                <a:gd name="connsiteY61" fmla="*/ 214604 h 331787"/>
                <a:gd name="connsiteX62" fmla="*/ 179911 w 331788"/>
                <a:gd name="connsiteY62" fmla="*/ 215900 h 331787"/>
                <a:gd name="connsiteX63" fmla="*/ 155575 w 331788"/>
                <a:gd name="connsiteY63" fmla="*/ 179599 h 331787"/>
                <a:gd name="connsiteX64" fmla="*/ 173507 w 331788"/>
                <a:gd name="connsiteY64" fmla="*/ 154966 h 331787"/>
                <a:gd name="connsiteX65" fmla="*/ 186315 w 331788"/>
                <a:gd name="connsiteY65" fmla="*/ 138112 h 331787"/>
                <a:gd name="connsiteX66" fmla="*/ 168276 w 331788"/>
                <a:gd name="connsiteY66" fmla="*/ 138112 h 331787"/>
                <a:gd name="connsiteX67" fmla="*/ 161661 w 331788"/>
                <a:gd name="connsiteY67" fmla="*/ 145566 h 331787"/>
                <a:gd name="connsiteX68" fmla="*/ 145786 w 331788"/>
                <a:gd name="connsiteY68" fmla="*/ 166687 h 331787"/>
                <a:gd name="connsiteX69" fmla="*/ 141817 w 331788"/>
                <a:gd name="connsiteY69" fmla="*/ 161718 h 331787"/>
                <a:gd name="connsiteX70" fmla="*/ 128588 w 331788"/>
                <a:gd name="connsiteY70" fmla="*/ 139354 h 331787"/>
                <a:gd name="connsiteX71" fmla="*/ 168276 w 331788"/>
                <a:gd name="connsiteY71" fmla="*/ 138112 h 331787"/>
                <a:gd name="connsiteX72" fmla="*/ 220028 w 331788"/>
                <a:gd name="connsiteY72" fmla="*/ 103187 h 331787"/>
                <a:gd name="connsiteX73" fmla="*/ 232728 w 331788"/>
                <a:gd name="connsiteY73" fmla="*/ 105784 h 331787"/>
                <a:gd name="connsiteX74" fmla="*/ 237808 w 331788"/>
                <a:gd name="connsiteY74" fmla="*/ 105784 h 331787"/>
                <a:gd name="connsiteX75" fmla="*/ 246698 w 331788"/>
                <a:gd name="connsiteY75" fmla="*/ 118773 h 331787"/>
                <a:gd name="connsiteX76" fmla="*/ 255588 w 331788"/>
                <a:gd name="connsiteY76" fmla="*/ 131762 h 331787"/>
                <a:gd name="connsiteX77" fmla="*/ 198438 w 331788"/>
                <a:gd name="connsiteY77" fmla="*/ 125267 h 331787"/>
                <a:gd name="connsiteX78" fmla="*/ 220028 w 331788"/>
                <a:gd name="connsiteY78" fmla="*/ 103187 h 331787"/>
                <a:gd name="connsiteX79" fmla="*/ 317236 w 331788"/>
                <a:gd name="connsiteY79" fmla="*/ 98425 h 331787"/>
                <a:gd name="connsiteX80" fmla="*/ 331788 w 331788"/>
                <a:gd name="connsiteY80" fmla="*/ 152400 h 331787"/>
                <a:gd name="connsiteX81" fmla="*/ 292100 w 331788"/>
                <a:gd name="connsiteY81" fmla="*/ 140552 h 331787"/>
                <a:gd name="connsiteX82" fmla="*/ 317236 w 331788"/>
                <a:gd name="connsiteY82" fmla="*/ 98425 h 331787"/>
                <a:gd name="connsiteX83" fmla="*/ 286068 w 331788"/>
                <a:gd name="connsiteY83" fmla="*/ 52387 h 331787"/>
                <a:gd name="connsiteX84" fmla="*/ 309563 w 331788"/>
                <a:gd name="connsiteY84" fmla="*/ 84748 h 331787"/>
                <a:gd name="connsiteX85" fmla="*/ 278236 w 331788"/>
                <a:gd name="connsiteY85" fmla="*/ 136525 h 331787"/>
                <a:gd name="connsiteX86" fmla="*/ 276931 w 331788"/>
                <a:gd name="connsiteY86" fmla="*/ 136525 h 331787"/>
                <a:gd name="connsiteX87" fmla="*/ 258657 w 331788"/>
                <a:gd name="connsiteY87" fmla="*/ 110636 h 331787"/>
                <a:gd name="connsiteX88" fmla="*/ 250825 w 331788"/>
                <a:gd name="connsiteY88" fmla="*/ 98986 h 331787"/>
                <a:gd name="connsiteX89" fmla="*/ 259962 w 331788"/>
                <a:gd name="connsiteY89" fmla="*/ 78275 h 331787"/>
                <a:gd name="connsiteX90" fmla="*/ 258657 w 331788"/>
                <a:gd name="connsiteY90" fmla="*/ 70509 h 331787"/>
                <a:gd name="connsiteX91" fmla="*/ 286068 w 331788"/>
                <a:gd name="connsiteY91" fmla="*/ 52387 h 331787"/>
                <a:gd name="connsiteX92" fmla="*/ 73025 w 331788"/>
                <a:gd name="connsiteY92" fmla="*/ 28575 h 331787"/>
                <a:gd name="connsiteX93" fmla="*/ 107950 w 331788"/>
                <a:gd name="connsiteY93" fmla="*/ 126377 h 331787"/>
                <a:gd name="connsiteX94" fmla="*/ 3175 w 331788"/>
                <a:gd name="connsiteY94" fmla="*/ 138113 h 331787"/>
                <a:gd name="connsiteX95" fmla="*/ 73025 w 331788"/>
                <a:gd name="connsiteY95" fmla="*/ 28575 h 331787"/>
                <a:gd name="connsiteX96" fmla="*/ 203200 w 331788"/>
                <a:gd name="connsiteY96" fmla="*/ 4762 h 331787"/>
                <a:gd name="connsiteX97" fmla="*/ 274638 w 331788"/>
                <a:gd name="connsiteY97" fmla="*/ 41817 h 331787"/>
                <a:gd name="connsiteX98" fmla="*/ 251258 w 331788"/>
                <a:gd name="connsiteY98" fmla="*/ 57150 h 331787"/>
                <a:gd name="connsiteX99" fmla="*/ 233074 w 331788"/>
                <a:gd name="connsiteY99" fmla="*/ 50761 h 331787"/>
                <a:gd name="connsiteX100" fmla="*/ 225281 w 331788"/>
                <a:gd name="connsiteY100" fmla="*/ 52039 h 331787"/>
                <a:gd name="connsiteX101" fmla="*/ 203200 w 331788"/>
                <a:gd name="connsiteY101" fmla="*/ 4762 h 331787"/>
                <a:gd name="connsiteX102" fmla="*/ 165260 w 331788"/>
                <a:gd name="connsiteY102" fmla="*/ 0 h 331787"/>
                <a:gd name="connsiteX103" fmla="*/ 185786 w 331788"/>
                <a:gd name="connsiteY103" fmla="*/ 1290 h 331787"/>
                <a:gd name="connsiteX104" fmla="*/ 212725 w 331788"/>
                <a:gd name="connsiteY104" fmla="*/ 59333 h 331787"/>
                <a:gd name="connsiteX105" fmla="*/ 205028 w 331788"/>
                <a:gd name="connsiteY105" fmla="*/ 77390 h 331787"/>
                <a:gd name="connsiteX106" fmla="*/ 208876 w 331788"/>
                <a:gd name="connsiteY106" fmla="*/ 91579 h 331787"/>
                <a:gd name="connsiteX107" fmla="*/ 179371 w 331788"/>
                <a:gd name="connsiteY107" fmla="*/ 122535 h 331787"/>
                <a:gd name="connsiteX108" fmla="*/ 176806 w 331788"/>
                <a:gd name="connsiteY108" fmla="*/ 122535 h 331787"/>
                <a:gd name="connsiteX109" fmla="*/ 122927 w 331788"/>
                <a:gd name="connsiteY109" fmla="*/ 123825 h 331787"/>
                <a:gd name="connsiteX110" fmla="*/ 85725 w 331788"/>
                <a:gd name="connsiteY110" fmla="*/ 20637 h 331787"/>
                <a:gd name="connsiteX111" fmla="*/ 165260 w 331788"/>
                <a:gd name="connsiteY11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1788" h="331787">
                  <a:moveTo>
                    <a:pt x="199497" y="265112"/>
                  </a:moveTo>
                  <a:cubicBezTo>
                    <a:pt x="203360" y="270241"/>
                    <a:pt x="205935" y="274088"/>
                    <a:pt x="209798" y="279217"/>
                  </a:cubicBezTo>
                  <a:cubicBezTo>
                    <a:pt x="222674" y="295885"/>
                    <a:pt x="231688" y="307425"/>
                    <a:pt x="238126" y="315118"/>
                  </a:cubicBezTo>
                  <a:cubicBezTo>
                    <a:pt x="216236" y="325376"/>
                    <a:pt x="191771" y="331787"/>
                    <a:pt x="166018" y="331787"/>
                  </a:cubicBezTo>
                  <a:cubicBezTo>
                    <a:pt x="150566" y="331787"/>
                    <a:pt x="136402" y="329223"/>
                    <a:pt x="122238" y="325376"/>
                  </a:cubicBezTo>
                  <a:cubicBezTo>
                    <a:pt x="141553" y="312554"/>
                    <a:pt x="169881" y="293321"/>
                    <a:pt x="199497" y="265112"/>
                  </a:cubicBezTo>
                  <a:close/>
                  <a:moveTo>
                    <a:pt x="190500" y="228600"/>
                  </a:moveTo>
                  <a:cubicBezTo>
                    <a:pt x="194163" y="228600"/>
                    <a:pt x="197827" y="228600"/>
                    <a:pt x="201490" y="228600"/>
                  </a:cubicBezTo>
                  <a:cubicBezTo>
                    <a:pt x="202712" y="231198"/>
                    <a:pt x="203933" y="233796"/>
                    <a:pt x="206375" y="236394"/>
                  </a:cubicBezTo>
                  <a:cubicBezTo>
                    <a:pt x="203933" y="237693"/>
                    <a:pt x="201490" y="240290"/>
                    <a:pt x="200269" y="242888"/>
                  </a:cubicBezTo>
                  <a:cubicBezTo>
                    <a:pt x="196606" y="237693"/>
                    <a:pt x="194163" y="233796"/>
                    <a:pt x="190500" y="228600"/>
                  </a:cubicBezTo>
                  <a:close/>
                  <a:moveTo>
                    <a:pt x="146452" y="228600"/>
                  </a:moveTo>
                  <a:cubicBezTo>
                    <a:pt x="152930" y="228600"/>
                    <a:pt x="159408" y="229897"/>
                    <a:pt x="164590" y="229897"/>
                  </a:cubicBezTo>
                  <a:cubicBezTo>
                    <a:pt x="164590" y="229897"/>
                    <a:pt x="164590" y="229897"/>
                    <a:pt x="165885" y="229897"/>
                  </a:cubicBezTo>
                  <a:cubicBezTo>
                    <a:pt x="168477" y="229897"/>
                    <a:pt x="171068" y="229897"/>
                    <a:pt x="173659" y="229897"/>
                  </a:cubicBezTo>
                  <a:cubicBezTo>
                    <a:pt x="178841" y="237678"/>
                    <a:pt x="185319" y="245459"/>
                    <a:pt x="190501" y="253240"/>
                  </a:cubicBezTo>
                  <a:cubicBezTo>
                    <a:pt x="156817" y="286958"/>
                    <a:pt x="123132" y="309004"/>
                    <a:pt x="103699" y="320675"/>
                  </a:cubicBezTo>
                  <a:cubicBezTo>
                    <a:pt x="94630" y="316785"/>
                    <a:pt x="85561" y="311597"/>
                    <a:pt x="77788" y="306410"/>
                  </a:cubicBezTo>
                  <a:cubicBezTo>
                    <a:pt x="84266" y="293442"/>
                    <a:pt x="97221" y="271396"/>
                    <a:pt x="112768" y="244162"/>
                  </a:cubicBezTo>
                  <a:cubicBezTo>
                    <a:pt x="115359" y="245459"/>
                    <a:pt x="117950" y="245459"/>
                    <a:pt x="121837" y="245459"/>
                  </a:cubicBezTo>
                  <a:cubicBezTo>
                    <a:pt x="132201" y="245459"/>
                    <a:pt x="142566" y="238975"/>
                    <a:pt x="146452" y="228600"/>
                  </a:cubicBezTo>
                  <a:close/>
                  <a:moveTo>
                    <a:pt x="323851" y="217487"/>
                  </a:moveTo>
                  <a:cubicBezTo>
                    <a:pt x="310830" y="256268"/>
                    <a:pt x="284788" y="287292"/>
                    <a:pt x="249631" y="307975"/>
                  </a:cubicBezTo>
                  <a:cubicBezTo>
                    <a:pt x="240516" y="295048"/>
                    <a:pt x="224890" y="275658"/>
                    <a:pt x="207963" y="253682"/>
                  </a:cubicBezTo>
                  <a:cubicBezTo>
                    <a:pt x="211869" y="249804"/>
                    <a:pt x="214474" y="247219"/>
                    <a:pt x="218380" y="243341"/>
                  </a:cubicBezTo>
                  <a:cubicBezTo>
                    <a:pt x="220984" y="244634"/>
                    <a:pt x="223588" y="244634"/>
                    <a:pt x="227495" y="244634"/>
                  </a:cubicBezTo>
                  <a:cubicBezTo>
                    <a:pt x="239214" y="244634"/>
                    <a:pt x="250933" y="236878"/>
                    <a:pt x="253537" y="225243"/>
                  </a:cubicBezTo>
                  <a:cubicBezTo>
                    <a:pt x="280881" y="222658"/>
                    <a:pt x="304319" y="220073"/>
                    <a:pt x="323851" y="217487"/>
                  </a:cubicBezTo>
                  <a:close/>
                  <a:moveTo>
                    <a:pt x="3175" y="196850"/>
                  </a:moveTo>
                  <a:cubicBezTo>
                    <a:pt x="23562" y="204666"/>
                    <a:pt x="55417" y="215086"/>
                    <a:pt x="93642" y="222902"/>
                  </a:cubicBezTo>
                  <a:cubicBezTo>
                    <a:pt x="94916" y="228112"/>
                    <a:pt x="96190" y="232019"/>
                    <a:pt x="100013" y="235927"/>
                  </a:cubicBezTo>
                  <a:cubicBezTo>
                    <a:pt x="84723" y="261978"/>
                    <a:pt x="71981" y="284122"/>
                    <a:pt x="65610" y="298450"/>
                  </a:cubicBezTo>
                  <a:cubicBezTo>
                    <a:pt x="33755" y="273702"/>
                    <a:pt x="10820" y="237230"/>
                    <a:pt x="3175" y="196850"/>
                  </a:cubicBezTo>
                  <a:close/>
                  <a:moveTo>
                    <a:pt x="146517" y="192087"/>
                  </a:moveTo>
                  <a:cubicBezTo>
                    <a:pt x="151747" y="200025"/>
                    <a:pt x="156976" y="207963"/>
                    <a:pt x="163513" y="215900"/>
                  </a:cubicBezTo>
                  <a:cubicBezTo>
                    <a:pt x="158284" y="215900"/>
                    <a:pt x="153054" y="214577"/>
                    <a:pt x="147825" y="214577"/>
                  </a:cubicBezTo>
                  <a:cubicBezTo>
                    <a:pt x="147825" y="209286"/>
                    <a:pt x="145210" y="203994"/>
                    <a:pt x="141288" y="200025"/>
                  </a:cubicBezTo>
                  <a:cubicBezTo>
                    <a:pt x="142595" y="197379"/>
                    <a:pt x="145210" y="194733"/>
                    <a:pt x="146517" y="192087"/>
                  </a:cubicBezTo>
                  <a:close/>
                  <a:moveTo>
                    <a:pt x="277877" y="160337"/>
                  </a:moveTo>
                  <a:cubicBezTo>
                    <a:pt x="290894" y="175968"/>
                    <a:pt x="302610" y="190296"/>
                    <a:pt x="314326" y="204624"/>
                  </a:cubicBezTo>
                  <a:cubicBezTo>
                    <a:pt x="297403" y="205927"/>
                    <a:pt x="276575" y="208532"/>
                    <a:pt x="253143" y="211137"/>
                  </a:cubicBezTo>
                  <a:cubicBezTo>
                    <a:pt x="251842" y="207230"/>
                    <a:pt x="251842" y="204624"/>
                    <a:pt x="249238" y="203322"/>
                  </a:cubicBezTo>
                  <a:cubicBezTo>
                    <a:pt x="259652" y="188994"/>
                    <a:pt x="270066" y="174665"/>
                    <a:pt x="277877" y="160337"/>
                  </a:cubicBezTo>
                  <a:close/>
                  <a:moveTo>
                    <a:pt x="290513" y="153987"/>
                  </a:moveTo>
                  <a:cubicBezTo>
                    <a:pt x="306490" y="159216"/>
                    <a:pt x="321136" y="163139"/>
                    <a:pt x="331788" y="167061"/>
                  </a:cubicBezTo>
                  <a:cubicBezTo>
                    <a:pt x="331788" y="178827"/>
                    <a:pt x="330457" y="187978"/>
                    <a:pt x="329125" y="198437"/>
                  </a:cubicBezTo>
                  <a:cubicBezTo>
                    <a:pt x="317142" y="185364"/>
                    <a:pt x="303828" y="170983"/>
                    <a:pt x="290513" y="153987"/>
                  </a:cubicBezTo>
                  <a:close/>
                  <a:moveTo>
                    <a:pt x="113341" y="139700"/>
                  </a:moveTo>
                  <a:cubicBezTo>
                    <a:pt x="118493" y="150004"/>
                    <a:pt x="124933" y="160307"/>
                    <a:pt x="130085" y="169324"/>
                  </a:cubicBezTo>
                  <a:cubicBezTo>
                    <a:pt x="132661" y="171900"/>
                    <a:pt x="135237" y="175764"/>
                    <a:pt x="136525" y="178340"/>
                  </a:cubicBezTo>
                  <a:cubicBezTo>
                    <a:pt x="133949" y="183492"/>
                    <a:pt x="131373" y="187356"/>
                    <a:pt x="128797" y="191219"/>
                  </a:cubicBezTo>
                  <a:cubicBezTo>
                    <a:pt x="126221" y="189932"/>
                    <a:pt x="123645" y="189932"/>
                    <a:pt x="121069" y="189932"/>
                  </a:cubicBezTo>
                  <a:cubicBezTo>
                    <a:pt x="109478" y="189932"/>
                    <a:pt x="99174" y="197659"/>
                    <a:pt x="95310" y="207963"/>
                  </a:cubicBezTo>
                  <a:cubicBezTo>
                    <a:pt x="52807" y="200235"/>
                    <a:pt x="19320" y="187356"/>
                    <a:pt x="1288" y="179628"/>
                  </a:cubicBezTo>
                  <a:cubicBezTo>
                    <a:pt x="0" y="174476"/>
                    <a:pt x="0" y="170612"/>
                    <a:pt x="0" y="165460"/>
                  </a:cubicBezTo>
                  <a:cubicBezTo>
                    <a:pt x="0" y="160307"/>
                    <a:pt x="0" y="156444"/>
                    <a:pt x="1288" y="151292"/>
                  </a:cubicBezTo>
                  <a:cubicBezTo>
                    <a:pt x="23183" y="147428"/>
                    <a:pt x="64399" y="142276"/>
                    <a:pt x="113341" y="139700"/>
                  </a:cubicBezTo>
                  <a:close/>
                  <a:moveTo>
                    <a:pt x="186315" y="138112"/>
                  </a:moveTo>
                  <a:cubicBezTo>
                    <a:pt x="215774" y="139408"/>
                    <a:pt x="243952" y="143298"/>
                    <a:pt x="268288" y="149780"/>
                  </a:cubicBezTo>
                  <a:cubicBezTo>
                    <a:pt x="259322" y="164042"/>
                    <a:pt x="249076" y="179599"/>
                    <a:pt x="238829" y="193860"/>
                  </a:cubicBezTo>
                  <a:cubicBezTo>
                    <a:pt x="234986" y="192564"/>
                    <a:pt x="231144" y="191267"/>
                    <a:pt x="227301" y="191267"/>
                  </a:cubicBezTo>
                  <a:cubicBezTo>
                    <a:pt x="213212" y="191267"/>
                    <a:pt x="201685" y="201639"/>
                    <a:pt x="200404" y="214604"/>
                  </a:cubicBezTo>
                  <a:cubicBezTo>
                    <a:pt x="194000" y="214604"/>
                    <a:pt x="186315" y="214604"/>
                    <a:pt x="179911" y="215900"/>
                  </a:cubicBezTo>
                  <a:cubicBezTo>
                    <a:pt x="170945" y="202936"/>
                    <a:pt x="163260" y="191267"/>
                    <a:pt x="155575" y="179599"/>
                  </a:cubicBezTo>
                  <a:cubicBezTo>
                    <a:pt x="160698" y="171820"/>
                    <a:pt x="167102" y="162745"/>
                    <a:pt x="173507" y="154966"/>
                  </a:cubicBezTo>
                  <a:cubicBezTo>
                    <a:pt x="177349" y="148483"/>
                    <a:pt x="182472" y="143298"/>
                    <a:pt x="186315" y="138112"/>
                  </a:cubicBezTo>
                  <a:close/>
                  <a:moveTo>
                    <a:pt x="168276" y="138112"/>
                  </a:moveTo>
                  <a:cubicBezTo>
                    <a:pt x="165630" y="140597"/>
                    <a:pt x="164307" y="143081"/>
                    <a:pt x="161661" y="145566"/>
                  </a:cubicBezTo>
                  <a:cubicBezTo>
                    <a:pt x="156370" y="153020"/>
                    <a:pt x="151078" y="159232"/>
                    <a:pt x="145786" y="166687"/>
                  </a:cubicBezTo>
                  <a:cubicBezTo>
                    <a:pt x="144463" y="165445"/>
                    <a:pt x="143140" y="162960"/>
                    <a:pt x="141817" y="161718"/>
                  </a:cubicBezTo>
                  <a:cubicBezTo>
                    <a:pt x="137849" y="154263"/>
                    <a:pt x="132557" y="146808"/>
                    <a:pt x="128588" y="139354"/>
                  </a:cubicBezTo>
                  <a:cubicBezTo>
                    <a:pt x="141817" y="139354"/>
                    <a:pt x="155047" y="138112"/>
                    <a:pt x="168276" y="138112"/>
                  </a:cubicBezTo>
                  <a:close/>
                  <a:moveTo>
                    <a:pt x="220028" y="103187"/>
                  </a:moveTo>
                  <a:cubicBezTo>
                    <a:pt x="223838" y="104486"/>
                    <a:pt x="227648" y="105784"/>
                    <a:pt x="232728" y="105784"/>
                  </a:cubicBezTo>
                  <a:cubicBezTo>
                    <a:pt x="233998" y="105784"/>
                    <a:pt x="236538" y="105784"/>
                    <a:pt x="237808" y="105784"/>
                  </a:cubicBezTo>
                  <a:cubicBezTo>
                    <a:pt x="241618" y="109681"/>
                    <a:pt x="244158" y="114877"/>
                    <a:pt x="246698" y="118773"/>
                  </a:cubicBezTo>
                  <a:cubicBezTo>
                    <a:pt x="249238" y="122670"/>
                    <a:pt x="253048" y="127865"/>
                    <a:pt x="255588" y="131762"/>
                  </a:cubicBezTo>
                  <a:cubicBezTo>
                    <a:pt x="237808" y="129164"/>
                    <a:pt x="218758" y="126566"/>
                    <a:pt x="198438" y="125267"/>
                  </a:cubicBezTo>
                  <a:cubicBezTo>
                    <a:pt x="206058" y="117474"/>
                    <a:pt x="213678" y="109681"/>
                    <a:pt x="220028" y="103187"/>
                  </a:cubicBezTo>
                  <a:close/>
                  <a:moveTo>
                    <a:pt x="317236" y="98425"/>
                  </a:moveTo>
                  <a:cubicBezTo>
                    <a:pt x="325173" y="115539"/>
                    <a:pt x="329142" y="133969"/>
                    <a:pt x="331788" y="152400"/>
                  </a:cubicBezTo>
                  <a:cubicBezTo>
                    <a:pt x="319882" y="148450"/>
                    <a:pt x="306652" y="144501"/>
                    <a:pt x="292100" y="140552"/>
                  </a:cubicBezTo>
                  <a:cubicBezTo>
                    <a:pt x="301361" y="124754"/>
                    <a:pt x="310621" y="111589"/>
                    <a:pt x="317236" y="98425"/>
                  </a:cubicBezTo>
                  <a:close/>
                  <a:moveTo>
                    <a:pt x="286068" y="52387"/>
                  </a:moveTo>
                  <a:cubicBezTo>
                    <a:pt x="295205" y="61448"/>
                    <a:pt x="303037" y="71803"/>
                    <a:pt x="309563" y="84748"/>
                  </a:cubicBezTo>
                  <a:cubicBezTo>
                    <a:pt x="301731" y="98986"/>
                    <a:pt x="289984" y="117108"/>
                    <a:pt x="278236" y="136525"/>
                  </a:cubicBezTo>
                  <a:cubicBezTo>
                    <a:pt x="278236" y="136525"/>
                    <a:pt x="276931" y="136525"/>
                    <a:pt x="276931" y="136525"/>
                  </a:cubicBezTo>
                  <a:cubicBezTo>
                    <a:pt x="270404" y="127464"/>
                    <a:pt x="265183" y="119697"/>
                    <a:pt x="258657" y="110636"/>
                  </a:cubicBezTo>
                  <a:cubicBezTo>
                    <a:pt x="256046" y="106753"/>
                    <a:pt x="253436" y="102870"/>
                    <a:pt x="250825" y="98986"/>
                  </a:cubicBezTo>
                  <a:cubicBezTo>
                    <a:pt x="256046" y="93809"/>
                    <a:pt x="259962" y="86042"/>
                    <a:pt x="259962" y="78275"/>
                  </a:cubicBezTo>
                  <a:cubicBezTo>
                    <a:pt x="259962" y="75687"/>
                    <a:pt x="259962" y="73098"/>
                    <a:pt x="258657" y="70509"/>
                  </a:cubicBezTo>
                  <a:cubicBezTo>
                    <a:pt x="269099" y="62742"/>
                    <a:pt x="278236" y="57564"/>
                    <a:pt x="286068" y="52387"/>
                  </a:cubicBezTo>
                  <a:close/>
                  <a:moveTo>
                    <a:pt x="73025" y="28575"/>
                  </a:moveTo>
                  <a:cubicBezTo>
                    <a:pt x="79493" y="54655"/>
                    <a:pt x="92428" y="92472"/>
                    <a:pt x="107950" y="126377"/>
                  </a:cubicBezTo>
                  <a:cubicBezTo>
                    <a:pt x="63970" y="128985"/>
                    <a:pt x="25165" y="134201"/>
                    <a:pt x="3175" y="138113"/>
                  </a:cubicBezTo>
                  <a:cubicBezTo>
                    <a:pt x="10936" y="92472"/>
                    <a:pt x="36806" y="53351"/>
                    <a:pt x="73025" y="28575"/>
                  </a:cubicBezTo>
                  <a:close/>
                  <a:moveTo>
                    <a:pt x="203200" y="4762"/>
                  </a:moveTo>
                  <a:cubicBezTo>
                    <a:pt x="230476" y="11151"/>
                    <a:pt x="255155" y="23928"/>
                    <a:pt x="274638" y="41817"/>
                  </a:cubicBezTo>
                  <a:cubicBezTo>
                    <a:pt x="268144" y="45650"/>
                    <a:pt x="260350" y="52039"/>
                    <a:pt x="251258" y="57150"/>
                  </a:cubicBezTo>
                  <a:cubicBezTo>
                    <a:pt x="246063" y="53316"/>
                    <a:pt x="239568" y="50761"/>
                    <a:pt x="233074" y="50761"/>
                  </a:cubicBezTo>
                  <a:cubicBezTo>
                    <a:pt x="230476" y="50761"/>
                    <a:pt x="227879" y="50761"/>
                    <a:pt x="225281" y="52039"/>
                  </a:cubicBezTo>
                  <a:cubicBezTo>
                    <a:pt x="216189" y="34150"/>
                    <a:pt x="208395" y="17539"/>
                    <a:pt x="203200" y="4762"/>
                  </a:cubicBezTo>
                  <a:close/>
                  <a:moveTo>
                    <a:pt x="165260" y="0"/>
                  </a:moveTo>
                  <a:cubicBezTo>
                    <a:pt x="172957" y="0"/>
                    <a:pt x="179371" y="0"/>
                    <a:pt x="185786" y="1290"/>
                  </a:cubicBezTo>
                  <a:cubicBezTo>
                    <a:pt x="192200" y="15478"/>
                    <a:pt x="199897" y="36115"/>
                    <a:pt x="212725" y="59333"/>
                  </a:cubicBezTo>
                  <a:cubicBezTo>
                    <a:pt x="207594" y="63202"/>
                    <a:pt x="205028" y="69651"/>
                    <a:pt x="205028" y="77390"/>
                  </a:cubicBezTo>
                  <a:cubicBezTo>
                    <a:pt x="205028" y="82550"/>
                    <a:pt x="206311" y="87709"/>
                    <a:pt x="208876" y="91579"/>
                  </a:cubicBezTo>
                  <a:cubicBezTo>
                    <a:pt x="198614" y="100608"/>
                    <a:pt x="188351" y="110926"/>
                    <a:pt x="179371" y="122535"/>
                  </a:cubicBezTo>
                  <a:cubicBezTo>
                    <a:pt x="178089" y="122535"/>
                    <a:pt x="178089" y="122535"/>
                    <a:pt x="176806" y="122535"/>
                  </a:cubicBezTo>
                  <a:cubicBezTo>
                    <a:pt x="158846" y="122535"/>
                    <a:pt x="139604" y="123825"/>
                    <a:pt x="122927" y="123825"/>
                  </a:cubicBezTo>
                  <a:cubicBezTo>
                    <a:pt x="104967" y="87709"/>
                    <a:pt x="92139" y="45144"/>
                    <a:pt x="85725" y="20637"/>
                  </a:cubicBezTo>
                  <a:cubicBezTo>
                    <a:pt x="108816" y="7739"/>
                    <a:pt x="135755" y="0"/>
                    <a:pt x="16526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9259784" y="1899600"/>
            <a:ext cx="674363" cy="674361"/>
            <a:chOff x="3795382" y="1803403"/>
            <a:chExt cx="642806" cy="642805"/>
          </a:xfrm>
        </p:grpSpPr>
        <p:sp>
          <p:nvSpPr>
            <p:cNvPr id="41" name="椭圆 40"/>
            <p:cNvSpPr/>
            <p:nvPr/>
          </p:nvSpPr>
          <p:spPr>
            <a:xfrm rot="5400000">
              <a:off x="3795382" y="1803403"/>
              <a:ext cx="642805" cy="642806"/>
            </a:xfrm>
            <a:prstGeom prst="ellips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 lang="zh-CN" altLang="en-US" sz="20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42"/>
            <p:cNvSpPr/>
            <p:nvPr/>
          </p:nvSpPr>
          <p:spPr>
            <a:xfrm>
              <a:off x="3951961" y="1932699"/>
              <a:ext cx="333663" cy="384214"/>
            </a:xfrm>
            <a:custGeom>
              <a:avLst/>
              <a:gdLst>
                <a:gd name="connsiteX0" fmla="*/ 184010 w 292270"/>
                <a:gd name="connsiteY0" fmla="*/ 131763 h 336550"/>
                <a:gd name="connsiteX1" fmla="*/ 178567 w 292270"/>
                <a:gd name="connsiteY1" fmla="*/ 141923 h 336550"/>
                <a:gd name="connsiteX2" fmla="*/ 184010 w 292270"/>
                <a:gd name="connsiteY2" fmla="*/ 150813 h 336550"/>
                <a:gd name="connsiteX3" fmla="*/ 188092 w 292270"/>
                <a:gd name="connsiteY3" fmla="*/ 141923 h 336550"/>
                <a:gd name="connsiteX4" fmla="*/ 184010 w 292270"/>
                <a:gd name="connsiteY4" fmla="*/ 131763 h 336550"/>
                <a:gd name="connsiteX5" fmla="*/ 141147 w 292270"/>
                <a:gd name="connsiteY5" fmla="*/ 131763 h 336550"/>
                <a:gd name="connsiteX6" fmla="*/ 135704 w 292270"/>
                <a:gd name="connsiteY6" fmla="*/ 141923 h 336550"/>
                <a:gd name="connsiteX7" fmla="*/ 141147 w 292270"/>
                <a:gd name="connsiteY7" fmla="*/ 150813 h 336550"/>
                <a:gd name="connsiteX8" fmla="*/ 145229 w 292270"/>
                <a:gd name="connsiteY8" fmla="*/ 141923 h 336550"/>
                <a:gd name="connsiteX9" fmla="*/ 141147 w 292270"/>
                <a:gd name="connsiteY9" fmla="*/ 131763 h 336550"/>
                <a:gd name="connsiteX10" fmla="*/ 96811 w 292270"/>
                <a:gd name="connsiteY10" fmla="*/ 131763 h 336550"/>
                <a:gd name="connsiteX11" fmla="*/ 92842 w 292270"/>
                <a:gd name="connsiteY11" fmla="*/ 134938 h 336550"/>
                <a:gd name="connsiteX12" fmla="*/ 100780 w 292270"/>
                <a:gd name="connsiteY12" fmla="*/ 134938 h 336550"/>
                <a:gd name="connsiteX13" fmla="*/ 96811 w 292270"/>
                <a:gd name="connsiteY13" fmla="*/ 131763 h 336550"/>
                <a:gd name="connsiteX14" fmla="*/ 225310 w 292270"/>
                <a:gd name="connsiteY14" fmla="*/ 127000 h 336550"/>
                <a:gd name="connsiteX15" fmla="*/ 226721 w 292270"/>
                <a:gd name="connsiteY15" fmla="*/ 127000 h 336550"/>
                <a:gd name="connsiteX16" fmla="*/ 229543 w 292270"/>
                <a:gd name="connsiteY16" fmla="*/ 127000 h 336550"/>
                <a:gd name="connsiteX17" fmla="*/ 230954 w 292270"/>
                <a:gd name="connsiteY17" fmla="*/ 127000 h 336550"/>
                <a:gd name="connsiteX18" fmla="*/ 230954 w 292270"/>
                <a:gd name="connsiteY18" fmla="*/ 155792 h 336550"/>
                <a:gd name="connsiteX19" fmla="*/ 229543 w 292270"/>
                <a:gd name="connsiteY19" fmla="*/ 157163 h 336550"/>
                <a:gd name="connsiteX20" fmla="*/ 225310 w 292270"/>
                <a:gd name="connsiteY20" fmla="*/ 157163 h 336550"/>
                <a:gd name="connsiteX21" fmla="*/ 225310 w 292270"/>
                <a:gd name="connsiteY21" fmla="*/ 155792 h 336550"/>
                <a:gd name="connsiteX22" fmla="*/ 225310 w 292270"/>
                <a:gd name="connsiteY22" fmla="*/ 132484 h 336550"/>
                <a:gd name="connsiteX23" fmla="*/ 221076 w 292270"/>
                <a:gd name="connsiteY23" fmla="*/ 133855 h 336550"/>
                <a:gd name="connsiteX24" fmla="*/ 221076 w 292270"/>
                <a:gd name="connsiteY24" fmla="*/ 135227 h 336550"/>
                <a:gd name="connsiteX25" fmla="*/ 219665 w 292270"/>
                <a:gd name="connsiteY25" fmla="*/ 133855 h 336550"/>
                <a:gd name="connsiteX26" fmla="*/ 219665 w 292270"/>
                <a:gd name="connsiteY26" fmla="*/ 131113 h 336550"/>
                <a:gd name="connsiteX27" fmla="*/ 219665 w 292270"/>
                <a:gd name="connsiteY27" fmla="*/ 129742 h 336550"/>
                <a:gd name="connsiteX28" fmla="*/ 225310 w 292270"/>
                <a:gd name="connsiteY28" fmla="*/ 127000 h 336550"/>
                <a:gd name="connsiteX29" fmla="*/ 203791 w 292270"/>
                <a:gd name="connsiteY29" fmla="*/ 127000 h 336550"/>
                <a:gd name="connsiteX30" fmla="*/ 207495 w 292270"/>
                <a:gd name="connsiteY30" fmla="*/ 127000 h 336550"/>
                <a:gd name="connsiteX31" fmla="*/ 208730 w 292270"/>
                <a:gd name="connsiteY31" fmla="*/ 127000 h 336550"/>
                <a:gd name="connsiteX32" fmla="*/ 208730 w 292270"/>
                <a:gd name="connsiteY32" fmla="*/ 155792 h 336550"/>
                <a:gd name="connsiteX33" fmla="*/ 207495 w 292270"/>
                <a:gd name="connsiteY33" fmla="*/ 157163 h 336550"/>
                <a:gd name="connsiteX34" fmla="*/ 203791 w 292270"/>
                <a:gd name="connsiteY34" fmla="*/ 157163 h 336550"/>
                <a:gd name="connsiteX35" fmla="*/ 202556 w 292270"/>
                <a:gd name="connsiteY35" fmla="*/ 155792 h 336550"/>
                <a:gd name="connsiteX36" fmla="*/ 202556 w 292270"/>
                <a:gd name="connsiteY36" fmla="*/ 132484 h 336550"/>
                <a:gd name="connsiteX37" fmla="*/ 200086 w 292270"/>
                <a:gd name="connsiteY37" fmla="*/ 133855 h 336550"/>
                <a:gd name="connsiteX38" fmla="*/ 198852 w 292270"/>
                <a:gd name="connsiteY38" fmla="*/ 135227 h 336550"/>
                <a:gd name="connsiteX39" fmla="*/ 198852 w 292270"/>
                <a:gd name="connsiteY39" fmla="*/ 133855 h 336550"/>
                <a:gd name="connsiteX40" fmla="*/ 197617 w 292270"/>
                <a:gd name="connsiteY40" fmla="*/ 131113 h 336550"/>
                <a:gd name="connsiteX41" fmla="*/ 198852 w 292270"/>
                <a:gd name="connsiteY41" fmla="*/ 129742 h 336550"/>
                <a:gd name="connsiteX42" fmla="*/ 203791 w 292270"/>
                <a:gd name="connsiteY42" fmla="*/ 127000 h 336550"/>
                <a:gd name="connsiteX43" fmla="*/ 183964 w 292270"/>
                <a:gd name="connsiteY43" fmla="*/ 127000 h 336550"/>
                <a:gd name="connsiteX44" fmla="*/ 192854 w 292270"/>
                <a:gd name="connsiteY44" fmla="*/ 141426 h 336550"/>
                <a:gd name="connsiteX45" fmla="*/ 182694 w 292270"/>
                <a:gd name="connsiteY45" fmla="*/ 157163 h 336550"/>
                <a:gd name="connsiteX46" fmla="*/ 173804 w 292270"/>
                <a:gd name="connsiteY46" fmla="*/ 142737 h 336550"/>
                <a:gd name="connsiteX47" fmla="*/ 183964 w 292270"/>
                <a:gd name="connsiteY47" fmla="*/ 127000 h 336550"/>
                <a:gd name="connsiteX48" fmla="*/ 161699 w 292270"/>
                <a:gd name="connsiteY48" fmla="*/ 127000 h 336550"/>
                <a:gd name="connsiteX49" fmla="*/ 164478 w 292270"/>
                <a:gd name="connsiteY49" fmla="*/ 127000 h 336550"/>
                <a:gd name="connsiteX50" fmla="*/ 165867 w 292270"/>
                <a:gd name="connsiteY50" fmla="*/ 127000 h 336550"/>
                <a:gd name="connsiteX51" fmla="*/ 165867 w 292270"/>
                <a:gd name="connsiteY51" fmla="*/ 155792 h 336550"/>
                <a:gd name="connsiteX52" fmla="*/ 164478 w 292270"/>
                <a:gd name="connsiteY52" fmla="*/ 157163 h 336550"/>
                <a:gd name="connsiteX53" fmla="*/ 161699 w 292270"/>
                <a:gd name="connsiteY53" fmla="*/ 157163 h 336550"/>
                <a:gd name="connsiteX54" fmla="*/ 160310 w 292270"/>
                <a:gd name="connsiteY54" fmla="*/ 155792 h 336550"/>
                <a:gd name="connsiteX55" fmla="*/ 160310 w 292270"/>
                <a:gd name="connsiteY55" fmla="*/ 132484 h 336550"/>
                <a:gd name="connsiteX56" fmla="*/ 156143 w 292270"/>
                <a:gd name="connsiteY56" fmla="*/ 133855 h 336550"/>
                <a:gd name="connsiteX57" fmla="*/ 156143 w 292270"/>
                <a:gd name="connsiteY57" fmla="*/ 135227 h 336550"/>
                <a:gd name="connsiteX58" fmla="*/ 154754 w 292270"/>
                <a:gd name="connsiteY58" fmla="*/ 133855 h 336550"/>
                <a:gd name="connsiteX59" fmla="*/ 154754 w 292270"/>
                <a:gd name="connsiteY59" fmla="*/ 131113 h 336550"/>
                <a:gd name="connsiteX60" fmla="*/ 154754 w 292270"/>
                <a:gd name="connsiteY60" fmla="*/ 129742 h 336550"/>
                <a:gd name="connsiteX61" fmla="*/ 161699 w 292270"/>
                <a:gd name="connsiteY61" fmla="*/ 127000 h 336550"/>
                <a:gd name="connsiteX62" fmla="*/ 141261 w 292270"/>
                <a:gd name="connsiteY62" fmla="*/ 127000 h 336550"/>
                <a:gd name="connsiteX63" fmla="*/ 151580 w 292270"/>
                <a:gd name="connsiteY63" fmla="*/ 141426 h 336550"/>
                <a:gd name="connsiteX64" fmla="*/ 141261 w 292270"/>
                <a:gd name="connsiteY64" fmla="*/ 157163 h 336550"/>
                <a:gd name="connsiteX65" fmla="*/ 130942 w 292270"/>
                <a:gd name="connsiteY65" fmla="*/ 142737 h 336550"/>
                <a:gd name="connsiteX66" fmla="*/ 141261 w 292270"/>
                <a:gd name="connsiteY66" fmla="*/ 127000 h 336550"/>
                <a:gd name="connsiteX67" fmla="*/ 247736 w 292270"/>
                <a:gd name="connsiteY67" fmla="*/ 80963 h 336550"/>
                <a:gd name="connsiteX68" fmla="*/ 243654 w 292270"/>
                <a:gd name="connsiteY68" fmla="*/ 91970 h 336550"/>
                <a:gd name="connsiteX69" fmla="*/ 247736 w 292270"/>
                <a:gd name="connsiteY69" fmla="*/ 101601 h 336550"/>
                <a:gd name="connsiteX70" fmla="*/ 253179 w 292270"/>
                <a:gd name="connsiteY70" fmla="*/ 90594 h 336550"/>
                <a:gd name="connsiteX71" fmla="*/ 247736 w 292270"/>
                <a:gd name="connsiteY71" fmla="*/ 80963 h 336550"/>
                <a:gd name="connsiteX72" fmla="*/ 205328 w 292270"/>
                <a:gd name="connsiteY72" fmla="*/ 80963 h 336550"/>
                <a:gd name="connsiteX73" fmla="*/ 200792 w 292270"/>
                <a:gd name="connsiteY73" fmla="*/ 91970 h 336550"/>
                <a:gd name="connsiteX74" fmla="*/ 205328 w 292270"/>
                <a:gd name="connsiteY74" fmla="*/ 101601 h 336550"/>
                <a:gd name="connsiteX75" fmla="*/ 208730 w 292270"/>
                <a:gd name="connsiteY75" fmla="*/ 90594 h 336550"/>
                <a:gd name="connsiteX76" fmla="*/ 205328 w 292270"/>
                <a:gd name="connsiteY76" fmla="*/ 80963 h 336550"/>
                <a:gd name="connsiteX77" fmla="*/ 184010 w 292270"/>
                <a:gd name="connsiteY77" fmla="*/ 80963 h 336550"/>
                <a:gd name="connsiteX78" fmla="*/ 178567 w 292270"/>
                <a:gd name="connsiteY78" fmla="*/ 91970 h 336550"/>
                <a:gd name="connsiteX79" fmla="*/ 184010 w 292270"/>
                <a:gd name="connsiteY79" fmla="*/ 101601 h 336550"/>
                <a:gd name="connsiteX80" fmla="*/ 188092 w 292270"/>
                <a:gd name="connsiteY80" fmla="*/ 90594 h 336550"/>
                <a:gd name="connsiteX81" fmla="*/ 184010 w 292270"/>
                <a:gd name="connsiteY81" fmla="*/ 80963 h 336550"/>
                <a:gd name="connsiteX82" fmla="*/ 162011 w 292270"/>
                <a:gd name="connsiteY82" fmla="*/ 80963 h 336550"/>
                <a:gd name="connsiteX83" fmla="*/ 157929 w 292270"/>
                <a:gd name="connsiteY83" fmla="*/ 91970 h 336550"/>
                <a:gd name="connsiteX84" fmla="*/ 162011 w 292270"/>
                <a:gd name="connsiteY84" fmla="*/ 101601 h 336550"/>
                <a:gd name="connsiteX85" fmla="*/ 167454 w 292270"/>
                <a:gd name="connsiteY85" fmla="*/ 90594 h 336550"/>
                <a:gd name="connsiteX86" fmla="*/ 162011 w 292270"/>
                <a:gd name="connsiteY86" fmla="*/ 80963 h 336550"/>
                <a:gd name="connsiteX87" fmla="*/ 76173 w 292270"/>
                <a:gd name="connsiteY87" fmla="*/ 80963 h 336550"/>
                <a:gd name="connsiteX88" fmla="*/ 72204 w 292270"/>
                <a:gd name="connsiteY88" fmla="*/ 91970 h 336550"/>
                <a:gd name="connsiteX89" fmla="*/ 76173 w 292270"/>
                <a:gd name="connsiteY89" fmla="*/ 101601 h 336550"/>
                <a:gd name="connsiteX90" fmla="*/ 80142 w 292270"/>
                <a:gd name="connsiteY90" fmla="*/ 90594 h 336550"/>
                <a:gd name="connsiteX91" fmla="*/ 76173 w 292270"/>
                <a:gd name="connsiteY91" fmla="*/ 80963 h 336550"/>
                <a:gd name="connsiteX92" fmla="*/ 225310 w 292270"/>
                <a:gd name="connsiteY92" fmla="*/ 76200 h 336550"/>
                <a:gd name="connsiteX93" fmla="*/ 226721 w 292270"/>
                <a:gd name="connsiteY93" fmla="*/ 76200 h 336550"/>
                <a:gd name="connsiteX94" fmla="*/ 229543 w 292270"/>
                <a:gd name="connsiteY94" fmla="*/ 76200 h 336550"/>
                <a:gd name="connsiteX95" fmla="*/ 230954 w 292270"/>
                <a:gd name="connsiteY95" fmla="*/ 77511 h 336550"/>
                <a:gd name="connsiteX96" fmla="*/ 230954 w 292270"/>
                <a:gd name="connsiteY96" fmla="*/ 105052 h 336550"/>
                <a:gd name="connsiteX97" fmla="*/ 229543 w 292270"/>
                <a:gd name="connsiteY97" fmla="*/ 106363 h 336550"/>
                <a:gd name="connsiteX98" fmla="*/ 225310 w 292270"/>
                <a:gd name="connsiteY98" fmla="*/ 106363 h 336550"/>
                <a:gd name="connsiteX99" fmla="*/ 225310 w 292270"/>
                <a:gd name="connsiteY99" fmla="*/ 105052 h 336550"/>
                <a:gd name="connsiteX100" fmla="*/ 225310 w 292270"/>
                <a:gd name="connsiteY100" fmla="*/ 82757 h 336550"/>
                <a:gd name="connsiteX101" fmla="*/ 221076 w 292270"/>
                <a:gd name="connsiteY101" fmla="*/ 84069 h 336550"/>
                <a:gd name="connsiteX102" fmla="*/ 219665 w 292270"/>
                <a:gd name="connsiteY102" fmla="*/ 84069 h 336550"/>
                <a:gd name="connsiteX103" fmla="*/ 219665 w 292270"/>
                <a:gd name="connsiteY103" fmla="*/ 81446 h 336550"/>
                <a:gd name="connsiteX104" fmla="*/ 219665 w 292270"/>
                <a:gd name="connsiteY104" fmla="*/ 80134 h 336550"/>
                <a:gd name="connsiteX105" fmla="*/ 225310 w 292270"/>
                <a:gd name="connsiteY105" fmla="*/ 76200 h 336550"/>
                <a:gd name="connsiteX106" fmla="*/ 205555 w 292270"/>
                <a:gd name="connsiteY106" fmla="*/ 76200 h 336550"/>
                <a:gd name="connsiteX107" fmla="*/ 216667 w 292270"/>
                <a:gd name="connsiteY107" fmla="*/ 90626 h 336550"/>
                <a:gd name="connsiteX108" fmla="*/ 205555 w 292270"/>
                <a:gd name="connsiteY108" fmla="*/ 106363 h 336550"/>
                <a:gd name="connsiteX109" fmla="*/ 194442 w 292270"/>
                <a:gd name="connsiteY109" fmla="*/ 91937 h 336550"/>
                <a:gd name="connsiteX110" fmla="*/ 205555 w 292270"/>
                <a:gd name="connsiteY110" fmla="*/ 76200 h 336550"/>
                <a:gd name="connsiteX111" fmla="*/ 183964 w 292270"/>
                <a:gd name="connsiteY111" fmla="*/ 76200 h 336550"/>
                <a:gd name="connsiteX112" fmla="*/ 192854 w 292270"/>
                <a:gd name="connsiteY112" fmla="*/ 90626 h 336550"/>
                <a:gd name="connsiteX113" fmla="*/ 182694 w 292270"/>
                <a:gd name="connsiteY113" fmla="*/ 106363 h 336550"/>
                <a:gd name="connsiteX114" fmla="*/ 173804 w 292270"/>
                <a:gd name="connsiteY114" fmla="*/ 91937 h 336550"/>
                <a:gd name="connsiteX115" fmla="*/ 183964 w 292270"/>
                <a:gd name="connsiteY115" fmla="*/ 76200 h 336550"/>
                <a:gd name="connsiteX116" fmla="*/ 161898 w 292270"/>
                <a:gd name="connsiteY116" fmla="*/ 76200 h 336550"/>
                <a:gd name="connsiteX117" fmla="*/ 172217 w 292270"/>
                <a:gd name="connsiteY117" fmla="*/ 90626 h 336550"/>
                <a:gd name="connsiteX118" fmla="*/ 161898 w 292270"/>
                <a:gd name="connsiteY118" fmla="*/ 106363 h 336550"/>
                <a:gd name="connsiteX119" fmla="*/ 151579 w 292270"/>
                <a:gd name="connsiteY119" fmla="*/ 91937 h 336550"/>
                <a:gd name="connsiteX120" fmla="*/ 161898 w 292270"/>
                <a:gd name="connsiteY120" fmla="*/ 76200 h 336550"/>
                <a:gd name="connsiteX121" fmla="*/ 139584 w 292270"/>
                <a:gd name="connsiteY121" fmla="*/ 76200 h 336550"/>
                <a:gd name="connsiteX122" fmla="*/ 140996 w 292270"/>
                <a:gd name="connsiteY122" fmla="*/ 76200 h 336550"/>
                <a:gd name="connsiteX123" fmla="*/ 143818 w 292270"/>
                <a:gd name="connsiteY123" fmla="*/ 76200 h 336550"/>
                <a:gd name="connsiteX124" fmla="*/ 145229 w 292270"/>
                <a:gd name="connsiteY124" fmla="*/ 77511 h 336550"/>
                <a:gd name="connsiteX125" fmla="*/ 145229 w 292270"/>
                <a:gd name="connsiteY125" fmla="*/ 105052 h 336550"/>
                <a:gd name="connsiteX126" fmla="*/ 143818 w 292270"/>
                <a:gd name="connsiteY126" fmla="*/ 106363 h 336550"/>
                <a:gd name="connsiteX127" fmla="*/ 139584 w 292270"/>
                <a:gd name="connsiteY127" fmla="*/ 106363 h 336550"/>
                <a:gd name="connsiteX128" fmla="*/ 139584 w 292270"/>
                <a:gd name="connsiteY128" fmla="*/ 105052 h 336550"/>
                <a:gd name="connsiteX129" fmla="*/ 139584 w 292270"/>
                <a:gd name="connsiteY129" fmla="*/ 82757 h 336550"/>
                <a:gd name="connsiteX130" fmla="*/ 135351 w 292270"/>
                <a:gd name="connsiteY130" fmla="*/ 84069 h 336550"/>
                <a:gd name="connsiteX131" fmla="*/ 133940 w 292270"/>
                <a:gd name="connsiteY131" fmla="*/ 84069 h 336550"/>
                <a:gd name="connsiteX132" fmla="*/ 132529 w 292270"/>
                <a:gd name="connsiteY132" fmla="*/ 81446 h 336550"/>
                <a:gd name="connsiteX133" fmla="*/ 133940 w 292270"/>
                <a:gd name="connsiteY133" fmla="*/ 80134 h 336550"/>
                <a:gd name="connsiteX134" fmla="*/ 139584 w 292270"/>
                <a:gd name="connsiteY134" fmla="*/ 76200 h 336550"/>
                <a:gd name="connsiteX135" fmla="*/ 118837 w 292270"/>
                <a:gd name="connsiteY135" fmla="*/ 76200 h 336550"/>
                <a:gd name="connsiteX136" fmla="*/ 123005 w 292270"/>
                <a:gd name="connsiteY136" fmla="*/ 76200 h 336550"/>
                <a:gd name="connsiteX137" fmla="*/ 123005 w 292270"/>
                <a:gd name="connsiteY137" fmla="*/ 77511 h 336550"/>
                <a:gd name="connsiteX138" fmla="*/ 123005 w 292270"/>
                <a:gd name="connsiteY138" fmla="*/ 105052 h 336550"/>
                <a:gd name="connsiteX139" fmla="*/ 123005 w 292270"/>
                <a:gd name="connsiteY139" fmla="*/ 106363 h 336550"/>
                <a:gd name="connsiteX140" fmla="*/ 118837 w 292270"/>
                <a:gd name="connsiteY140" fmla="*/ 106363 h 336550"/>
                <a:gd name="connsiteX141" fmla="*/ 117448 w 292270"/>
                <a:gd name="connsiteY141" fmla="*/ 105052 h 336550"/>
                <a:gd name="connsiteX142" fmla="*/ 117448 w 292270"/>
                <a:gd name="connsiteY142" fmla="*/ 82757 h 336550"/>
                <a:gd name="connsiteX143" fmla="*/ 114670 w 292270"/>
                <a:gd name="connsiteY143" fmla="*/ 84069 h 336550"/>
                <a:gd name="connsiteX144" fmla="*/ 113281 w 292270"/>
                <a:gd name="connsiteY144" fmla="*/ 84069 h 336550"/>
                <a:gd name="connsiteX145" fmla="*/ 111892 w 292270"/>
                <a:gd name="connsiteY145" fmla="*/ 81446 h 336550"/>
                <a:gd name="connsiteX146" fmla="*/ 111892 w 292270"/>
                <a:gd name="connsiteY146" fmla="*/ 80134 h 336550"/>
                <a:gd name="connsiteX147" fmla="*/ 118837 w 292270"/>
                <a:gd name="connsiteY147" fmla="*/ 76200 h 336550"/>
                <a:gd name="connsiteX148" fmla="*/ 97207 w 292270"/>
                <a:gd name="connsiteY148" fmla="*/ 76200 h 336550"/>
                <a:gd name="connsiteX149" fmla="*/ 99588 w 292270"/>
                <a:gd name="connsiteY149" fmla="*/ 76200 h 336550"/>
                <a:gd name="connsiteX150" fmla="*/ 100779 w 292270"/>
                <a:gd name="connsiteY150" fmla="*/ 77511 h 336550"/>
                <a:gd name="connsiteX151" fmla="*/ 100779 w 292270"/>
                <a:gd name="connsiteY151" fmla="*/ 105052 h 336550"/>
                <a:gd name="connsiteX152" fmla="*/ 99588 w 292270"/>
                <a:gd name="connsiteY152" fmla="*/ 106363 h 336550"/>
                <a:gd name="connsiteX153" fmla="*/ 97207 w 292270"/>
                <a:gd name="connsiteY153" fmla="*/ 106363 h 336550"/>
                <a:gd name="connsiteX154" fmla="*/ 96016 w 292270"/>
                <a:gd name="connsiteY154" fmla="*/ 105052 h 336550"/>
                <a:gd name="connsiteX155" fmla="*/ 96016 w 292270"/>
                <a:gd name="connsiteY155" fmla="*/ 82757 h 336550"/>
                <a:gd name="connsiteX156" fmla="*/ 92444 w 292270"/>
                <a:gd name="connsiteY156" fmla="*/ 84069 h 336550"/>
                <a:gd name="connsiteX157" fmla="*/ 91254 w 292270"/>
                <a:gd name="connsiteY157" fmla="*/ 84069 h 336550"/>
                <a:gd name="connsiteX158" fmla="*/ 91254 w 292270"/>
                <a:gd name="connsiteY158" fmla="*/ 81446 h 336550"/>
                <a:gd name="connsiteX159" fmla="*/ 91254 w 292270"/>
                <a:gd name="connsiteY159" fmla="*/ 80134 h 336550"/>
                <a:gd name="connsiteX160" fmla="*/ 97207 w 292270"/>
                <a:gd name="connsiteY160" fmla="*/ 76200 h 336550"/>
                <a:gd name="connsiteX161" fmla="*/ 201926 w 292270"/>
                <a:gd name="connsiteY161" fmla="*/ 36513 h 336550"/>
                <a:gd name="connsiteX162" fmla="*/ 200792 w 292270"/>
                <a:gd name="connsiteY162" fmla="*/ 40409 h 336550"/>
                <a:gd name="connsiteX163" fmla="*/ 205328 w 292270"/>
                <a:gd name="connsiteY163" fmla="*/ 50801 h 336550"/>
                <a:gd name="connsiteX164" fmla="*/ 208730 w 292270"/>
                <a:gd name="connsiteY164" fmla="*/ 40409 h 336550"/>
                <a:gd name="connsiteX165" fmla="*/ 208730 w 292270"/>
                <a:gd name="connsiteY165" fmla="*/ 39111 h 336550"/>
                <a:gd name="connsiteX166" fmla="*/ 201926 w 292270"/>
                <a:gd name="connsiteY166" fmla="*/ 36513 h 336550"/>
                <a:gd name="connsiteX167" fmla="*/ 123005 w 292270"/>
                <a:gd name="connsiteY167" fmla="*/ 34925 h 336550"/>
                <a:gd name="connsiteX168" fmla="*/ 116201 w 292270"/>
                <a:gd name="connsiteY168" fmla="*/ 37571 h 336550"/>
                <a:gd name="connsiteX169" fmla="*/ 115067 w 292270"/>
                <a:gd name="connsiteY169" fmla="*/ 38894 h 336550"/>
                <a:gd name="connsiteX170" fmla="*/ 115067 w 292270"/>
                <a:gd name="connsiteY170" fmla="*/ 40216 h 336550"/>
                <a:gd name="connsiteX171" fmla="*/ 119603 w 292270"/>
                <a:gd name="connsiteY171" fmla="*/ 50800 h 336550"/>
                <a:gd name="connsiteX172" fmla="*/ 123005 w 292270"/>
                <a:gd name="connsiteY172" fmla="*/ 40216 h 336550"/>
                <a:gd name="connsiteX173" fmla="*/ 123005 w 292270"/>
                <a:gd name="connsiteY173" fmla="*/ 34925 h 336550"/>
                <a:gd name="connsiteX174" fmla="*/ 162011 w 292270"/>
                <a:gd name="connsiteY174" fmla="*/ 31750 h 336550"/>
                <a:gd name="connsiteX175" fmla="*/ 157929 w 292270"/>
                <a:gd name="connsiteY175" fmla="*/ 40640 h 336550"/>
                <a:gd name="connsiteX176" fmla="*/ 162011 w 292270"/>
                <a:gd name="connsiteY176" fmla="*/ 50800 h 336550"/>
                <a:gd name="connsiteX177" fmla="*/ 167454 w 292270"/>
                <a:gd name="connsiteY177" fmla="*/ 40640 h 336550"/>
                <a:gd name="connsiteX178" fmla="*/ 162011 w 292270"/>
                <a:gd name="connsiteY178" fmla="*/ 31750 h 336550"/>
                <a:gd name="connsiteX179" fmla="*/ 144703 w 292270"/>
                <a:gd name="connsiteY179" fmla="*/ 28575 h 336550"/>
                <a:gd name="connsiteX180" fmla="*/ 144703 w 292270"/>
                <a:gd name="connsiteY180" fmla="*/ 55075 h 336550"/>
                <a:gd name="connsiteX181" fmla="*/ 143389 w 292270"/>
                <a:gd name="connsiteY181" fmla="*/ 55075 h 336550"/>
                <a:gd name="connsiteX182" fmla="*/ 139447 w 292270"/>
                <a:gd name="connsiteY182" fmla="*/ 55075 h 336550"/>
                <a:gd name="connsiteX183" fmla="*/ 139447 w 292270"/>
                <a:gd name="connsiteY183" fmla="*/ 32550 h 336550"/>
                <a:gd name="connsiteX184" fmla="*/ 135504 w 292270"/>
                <a:gd name="connsiteY184" fmla="*/ 33875 h 336550"/>
                <a:gd name="connsiteX185" fmla="*/ 134190 w 292270"/>
                <a:gd name="connsiteY185" fmla="*/ 33875 h 336550"/>
                <a:gd name="connsiteX186" fmla="*/ 132876 w 292270"/>
                <a:gd name="connsiteY186" fmla="*/ 31225 h 336550"/>
                <a:gd name="connsiteX187" fmla="*/ 127619 w 292270"/>
                <a:gd name="connsiteY187" fmla="*/ 32550 h 336550"/>
                <a:gd name="connsiteX188" fmla="*/ 128934 w 292270"/>
                <a:gd name="connsiteY188" fmla="*/ 40500 h 336550"/>
                <a:gd name="connsiteX189" fmla="*/ 118420 w 292270"/>
                <a:gd name="connsiteY189" fmla="*/ 56400 h 336550"/>
                <a:gd name="connsiteX190" fmla="*/ 109221 w 292270"/>
                <a:gd name="connsiteY190" fmla="*/ 41825 h 336550"/>
                <a:gd name="connsiteX191" fmla="*/ 101336 w 292270"/>
                <a:gd name="connsiteY191" fmla="*/ 47125 h 336550"/>
                <a:gd name="connsiteX192" fmla="*/ 101336 w 292270"/>
                <a:gd name="connsiteY192" fmla="*/ 55075 h 336550"/>
                <a:gd name="connsiteX193" fmla="*/ 100022 w 292270"/>
                <a:gd name="connsiteY193" fmla="*/ 55075 h 336550"/>
                <a:gd name="connsiteX194" fmla="*/ 97394 w 292270"/>
                <a:gd name="connsiteY194" fmla="*/ 55075 h 336550"/>
                <a:gd name="connsiteX195" fmla="*/ 96080 w 292270"/>
                <a:gd name="connsiteY195" fmla="*/ 55075 h 336550"/>
                <a:gd name="connsiteX196" fmla="*/ 96080 w 292270"/>
                <a:gd name="connsiteY196" fmla="*/ 49775 h 336550"/>
                <a:gd name="connsiteX197" fmla="*/ 72425 w 292270"/>
                <a:gd name="connsiteY197" fmla="*/ 77600 h 336550"/>
                <a:gd name="connsiteX198" fmla="*/ 76367 w 292270"/>
                <a:gd name="connsiteY198" fmla="*/ 76275 h 336550"/>
                <a:gd name="connsiteX199" fmla="*/ 86880 w 292270"/>
                <a:gd name="connsiteY199" fmla="*/ 90850 h 336550"/>
                <a:gd name="connsiteX200" fmla="*/ 76367 w 292270"/>
                <a:gd name="connsiteY200" fmla="*/ 106750 h 336550"/>
                <a:gd name="connsiteX201" fmla="*/ 67168 w 292270"/>
                <a:gd name="connsiteY201" fmla="*/ 97475 h 336550"/>
                <a:gd name="connsiteX202" fmla="*/ 75053 w 292270"/>
                <a:gd name="connsiteY202" fmla="*/ 127950 h 336550"/>
                <a:gd name="connsiteX203" fmla="*/ 76367 w 292270"/>
                <a:gd name="connsiteY203" fmla="*/ 127950 h 336550"/>
                <a:gd name="connsiteX204" fmla="*/ 78995 w 292270"/>
                <a:gd name="connsiteY204" fmla="*/ 127950 h 336550"/>
                <a:gd name="connsiteX205" fmla="*/ 80310 w 292270"/>
                <a:gd name="connsiteY205" fmla="*/ 127950 h 336550"/>
                <a:gd name="connsiteX206" fmla="*/ 80310 w 292270"/>
                <a:gd name="connsiteY206" fmla="*/ 133250 h 336550"/>
                <a:gd name="connsiteX207" fmla="*/ 88195 w 292270"/>
                <a:gd name="connsiteY207" fmla="*/ 135900 h 336550"/>
                <a:gd name="connsiteX208" fmla="*/ 97394 w 292270"/>
                <a:gd name="connsiteY208" fmla="*/ 126625 h 336550"/>
                <a:gd name="connsiteX209" fmla="*/ 107907 w 292270"/>
                <a:gd name="connsiteY209" fmla="*/ 135900 h 336550"/>
                <a:gd name="connsiteX210" fmla="*/ 114478 w 292270"/>
                <a:gd name="connsiteY210" fmla="*/ 145175 h 336550"/>
                <a:gd name="connsiteX211" fmla="*/ 117106 w 292270"/>
                <a:gd name="connsiteY211" fmla="*/ 151800 h 336550"/>
                <a:gd name="connsiteX212" fmla="*/ 117106 w 292270"/>
                <a:gd name="connsiteY212" fmla="*/ 133250 h 336550"/>
                <a:gd name="connsiteX213" fmla="*/ 114478 w 292270"/>
                <a:gd name="connsiteY213" fmla="*/ 134575 h 336550"/>
                <a:gd name="connsiteX214" fmla="*/ 113164 w 292270"/>
                <a:gd name="connsiteY214" fmla="*/ 135900 h 336550"/>
                <a:gd name="connsiteX215" fmla="*/ 113164 w 292270"/>
                <a:gd name="connsiteY215" fmla="*/ 134575 h 336550"/>
                <a:gd name="connsiteX216" fmla="*/ 111849 w 292270"/>
                <a:gd name="connsiteY216" fmla="*/ 131925 h 336550"/>
                <a:gd name="connsiteX217" fmla="*/ 111849 w 292270"/>
                <a:gd name="connsiteY217" fmla="*/ 130600 h 336550"/>
                <a:gd name="connsiteX218" fmla="*/ 118420 w 292270"/>
                <a:gd name="connsiteY218" fmla="*/ 127950 h 336550"/>
                <a:gd name="connsiteX219" fmla="*/ 122363 w 292270"/>
                <a:gd name="connsiteY219" fmla="*/ 127950 h 336550"/>
                <a:gd name="connsiteX220" fmla="*/ 122363 w 292270"/>
                <a:gd name="connsiteY220" fmla="*/ 155775 h 336550"/>
                <a:gd name="connsiteX221" fmla="*/ 122363 w 292270"/>
                <a:gd name="connsiteY221" fmla="*/ 157100 h 336550"/>
                <a:gd name="connsiteX222" fmla="*/ 121049 w 292270"/>
                <a:gd name="connsiteY222" fmla="*/ 157100 h 336550"/>
                <a:gd name="connsiteX223" fmla="*/ 135504 w 292270"/>
                <a:gd name="connsiteY223" fmla="*/ 162400 h 336550"/>
                <a:gd name="connsiteX224" fmla="*/ 161787 w 292270"/>
                <a:gd name="connsiteY224" fmla="*/ 159750 h 336550"/>
                <a:gd name="connsiteX225" fmla="*/ 181500 w 292270"/>
                <a:gd name="connsiteY225" fmla="*/ 191550 h 336550"/>
                <a:gd name="connsiteX226" fmla="*/ 181500 w 292270"/>
                <a:gd name="connsiteY226" fmla="*/ 183600 h 336550"/>
                <a:gd name="connsiteX227" fmla="*/ 178872 w 292270"/>
                <a:gd name="connsiteY227" fmla="*/ 186250 h 336550"/>
                <a:gd name="connsiteX228" fmla="*/ 177557 w 292270"/>
                <a:gd name="connsiteY228" fmla="*/ 186250 h 336550"/>
                <a:gd name="connsiteX229" fmla="*/ 176243 w 292270"/>
                <a:gd name="connsiteY229" fmla="*/ 184925 h 336550"/>
                <a:gd name="connsiteX230" fmla="*/ 176243 w 292270"/>
                <a:gd name="connsiteY230" fmla="*/ 182275 h 336550"/>
                <a:gd name="connsiteX231" fmla="*/ 176243 w 292270"/>
                <a:gd name="connsiteY231" fmla="*/ 180950 h 336550"/>
                <a:gd name="connsiteX232" fmla="*/ 182814 w 292270"/>
                <a:gd name="connsiteY232" fmla="*/ 178300 h 336550"/>
                <a:gd name="connsiteX233" fmla="*/ 186756 w 292270"/>
                <a:gd name="connsiteY233" fmla="*/ 178300 h 336550"/>
                <a:gd name="connsiteX234" fmla="*/ 186756 w 292270"/>
                <a:gd name="connsiteY234" fmla="*/ 194200 h 336550"/>
                <a:gd name="connsiteX235" fmla="*/ 199898 w 292270"/>
                <a:gd name="connsiteY235" fmla="*/ 186250 h 336550"/>
                <a:gd name="connsiteX236" fmla="*/ 198584 w 292270"/>
                <a:gd name="connsiteY236" fmla="*/ 186250 h 336550"/>
                <a:gd name="connsiteX237" fmla="*/ 198584 w 292270"/>
                <a:gd name="connsiteY237" fmla="*/ 184925 h 336550"/>
                <a:gd name="connsiteX238" fmla="*/ 197270 w 292270"/>
                <a:gd name="connsiteY238" fmla="*/ 182275 h 336550"/>
                <a:gd name="connsiteX239" fmla="*/ 198584 w 292270"/>
                <a:gd name="connsiteY239" fmla="*/ 180950 h 336550"/>
                <a:gd name="connsiteX240" fmla="*/ 199898 w 292270"/>
                <a:gd name="connsiteY240" fmla="*/ 180950 h 336550"/>
                <a:gd name="connsiteX241" fmla="*/ 199898 w 292270"/>
                <a:gd name="connsiteY241" fmla="*/ 166375 h 336550"/>
                <a:gd name="connsiteX242" fmla="*/ 234066 w 292270"/>
                <a:gd name="connsiteY242" fmla="*/ 161075 h 336550"/>
                <a:gd name="connsiteX243" fmla="*/ 241951 w 292270"/>
                <a:gd name="connsiteY243" fmla="*/ 146500 h 336550"/>
                <a:gd name="connsiteX244" fmla="*/ 245894 w 292270"/>
                <a:gd name="connsiteY244" fmla="*/ 143850 h 336550"/>
                <a:gd name="connsiteX245" fmla="*/ 245894 w 292270"/>
                <a:gd name="connsiteY245" fmla="*/ 133250 h 336550"/>
                <a:gd name="connsiteX246" fmla="*/ 241951 w 292270"/>
                <a:gd name="connsiteY246" fmla="*/ 134575 h 336550"/>
                <a:gd name="connsiteX247" fmla="*/ 241951 w 292270"/>
                <a:gd name="connsiteY247" fmla="*/ 135900 h 336550"/>
                <a:gd name="connsiteX248" fmla="*/ 240637 w 292270"/>
                <a:gd name="connsiteY248" fmla="*/ 134575 h 336550"/>
                <a:gd name="connsiteX249" fmla="*/ 240637 w 292270"/>
                <a:gd name="connsiteY249" fmla="*/ 131925 h 336550"/>
                <a:gd name="connsiteX250" fmla="*/ 240637 w 292270"/>
                <a:gd name="connsiteY250" fmla="*/ 130600 h 336550"/>
                <a:gd name="connsiteX251" fmla="*/ 247208 w 292270"/>
                <a:gd name="connsiteY251" fmla="*/ 127950 h 336550"/>
                <a:gd name="connsiteX252" fmla="*/ 249836 w 292270"/>
                <a:gd name="connsiteY252" fmla="*/ 127950 h 336550"/>
                <a:gd name="connsiteX253" fmla="*/ 251151 w 292270"/>
                <a:gd name="connsiteY253" fmla="*/ 127950 h 336550"/>
                <a:gd name="connsiteX254" fmla="*/ 251151 w 292270"/>
                <a:gd name="connsiteY254" fmla="*/ 143850 h 336550"/>
                <a:gd name="connsiteX255" fmla="*/ 252465 w 292270"/>
                <a:gd name="connsiteY255" fmla="*/ 143850 h 336550"/>
                <a:gd name="connsiteX256" fmla="*/ 257721 w 292270"/>
                <a:gd name="connsiteY256" fmla="*/ 94825 h 336550"/>
                <a:gd name="connsiteX257" fmla="*/ 247208 w 292270"/>
                <a:gd name="connsiteY257" fmla="*/ 106750 h 336550"/>
                <a:gd name="connsiteX258" fmla="*/ 238009 w 292270"/>
                <a:gd name="connsiteY258" fmla="*/ 92175 h 336550"/>
                <a:gd name="connsiteX259" fmla="*/ 248522 w 292270"/>
                <a:gd name="connsiteY259" fmla="*/ 76275 h 336550"/>
                <a:gd name="connsiteX260" fmla="*/ 249836 w 292270"/>
                <a:gd name="connsiteY260" fmla="*/ 76275 h 336550"/>
                <a:gd name="connsiteX261" fmla="*/ 230124 w 292270"/>
                <a:gd name="connsiteY261" fmla="*/ 52425 h 336550"/>
                <a:gd name="connsiteX262" fmla="*/ 230124 w 292270"/>
                <a:gd name="connsiteY262" fmla="*/ 55075 h 336550"/>
                <a:gd name="connsiteX263" fmla="*/ 228810 w 292270"/>
                <a:gd name="connsiteY263" fmla="*/ 55075 h 336550"/>
                <a:gd name="connsiteX264" fmla="*/ 224867 w 292270"/>
                <a:gd name="connsiteY264" fmla="*/ 55075 h 336550"/>
                <a:gd name="connsiteX265" fmla="*/ 224867 w 292270"/>
                <a:gd name="connsiteY265" fmla="*/ 48450 h 336550"/>
                <a:gd name="connsiteX266" fmla="*/ 215668 w 292270"/>
                <a:gd name="connsiteY266" fmla="*/ 43150 h 336550"/>
                <a:gd name="connsiteX267" fmla="*/ 205155 w 292270"/>
                <a:gd name="connsiteY267" fmla="*/ 56400 h 336550"/>
                <a:gd name="connsiteX268" fmla="*/ 194641 w 292270"/>
                <a:gd name="connsiteY268" fmla="*/ 40500 h 336550"/>
                <a:gd name="connsiteX269" fmla="*/ 195956 w 292270"/>
                <a:gd name="connsiteY269" fmla="*/ 33875 h 336550"/>
                <a:gd name="connsiteX270" fmla="*/ 186756 w 292270"/>
                <a:gd name="connsiteY270" fmla="*/ 31225 h 336550"/>
                <a:gd name="connsiteX271" fmla="*/ 186756 w 292270"/>
                <a:gd name="connsiteY271" fmla="*/ 55075 h 336550"/>
                <a:gd name="connsiteX272" fmla="*/ 182814 w 292270"/>
                <a:gd name="connsiteY272" fmla="*/ 55075 h 336550"/>
                <a:gd name="connsiteX273" fmla="*/ 181500 w 292270"/>
                <a:gd name="connsiteY273" fmla="*/ 55075 h 336550"/>
                <a:gd name="connsiteX274" fmla="*/ 181500 w 292270"/>
                <a:gd name="connsiteY274" fmla="*/ 32550 h 336550"/>
                <a:gd name="connsiteX275" fmla="*/ 178872 w 292270"/>
                <a:gd name="connsiteY275" fmla="*/ 33875 h 336550"/>
                <a:gd name="connsiteX276" fmla="*/ 177557 w 292270"/>
                <a:gd name="connsiteY276" fmla="*/ 33875 h 336550"/>
                <a:gd name="connsiteX277" fmla="*/ 176243 w 292270"/>
                <a:gd name="connsiteY277" fmla="*/ 33875 h 336550"/>
                <a:gd name="connsiteX278" fmla="*/ 176243 w 292270"/>
                <a:gd name="connsiteY278" fmla="*/ 31225 h 336550"/>
                <a:gd name="connsiteX279" fmla="*/ 176243 w 292270"/>
                <a:gd name="connsiteY279" fmla="*/ 29900 h 336550"/>
                <a:gd name="connsiteX280" fmla="*/ 177557 w 292270"/>
                <a:gd name="connsiteY280" fmla="*/ 29900 h 336550"/>
                <a:gd name="connsiteX281" fmla="*/ 168358 w 292270"/>
                <a:gd name="connsiteY281" fmla="*/ 28575 h 336550"/>
                <a:gd name="connsiteX282" fmla="*/ 172301 w 292270"/>
                <a:gd name="connsiteY282" fmla="*/ 40500 h 336550"/>
                <a:gd name="connsiteX283" fmla="*/ 161787 w 292270"/>
                <a:gd name="connsiteY283" fmla="*/ 56400 h 336550"/>
                <a:gd name="connsiteX284" fmla="*/ 151274 w 292270"/>
                <a:gd name="connsiteY284" fmla="*/ 40500 h 336550"/>
                <a:gd name="connsiteX285" fmla="*/ 156531 w 292270"/>
                <a:gd name="connsiteY285" fmla="*/ 28575 h 336550"/>
                <a:gd name="connsiteX286" fmla="*/ 144703 w 292270"/>
                <a:gd name="connsiteY286" fmla="*/ 28575 h 336550"/>
                <a:gd name="connsiteX287" fmla="*/ 164533 w 292270"/>
                <a:gd name="connsiteY287" fmla="*/ 0 h 336550"/>
                <a:gd name="connsiteX288" fmla="*/ 266895 w 292270"/>
                <a:gd name="connsiteY288" fmla="*/ 48642 h 336550"/>
                <a:gd name="connsiteX289" fmla="*/ 291829 w 292270"/>
                <a:gd name="connsiteY289" fmla="*/ 130150 h 336550"/>
                <a:gd name="connsiteX290" fmla="*/ 269520 w 292270"/>
                <a:gd name="connsiteY290" fmla="*/ 206400 h 336550"/>
                <a:gd name="connsiteX291" fmla="*/ 257709 w 292270"/>
                <a:gd name="connsiteY291" fmla="*/ 324718 h 336550"/>
                <a:gd name="connsiteX292" fmla="*/ 256396 w 292270"/>
                <a:gd name="connsiteY292" fmla="*/ 332606 h 336550"/>
                <a:gd name="connsiteX293" fmla="*/ 249835 w 292270"/>
                <a:gd name="connsiteY293" fmla="*/ 336550 h 336550"/>
                <a:gd name="connsiteX294" fmla="*/ 105478 w 292270"/>
                <a:gd name="connsiteY294" fmla="*/ 336550 h 336550"/>
                <a:gd name="connsiteX295" fmla="*/ 97604 w 292270"/>
                <a:gd name="connsiteY295" fmla="*/ 331292 h 336550"/>
                <a:gd name="connsiteX296" fmla="*/ 96292 w 292270"/>
                <a:gd name="connsiteY296" fmla="*/ 315516 h 336550"/>
                <a:gd name="connsiteX297" fmla="*/ 96292 w 292270"/>
                <a:gd name="connsiteY297" fmla="*/ 312887 h 336550"/>
                <a:gd name="connsiteX298" fmla="*/ 71357 w 292270"/>
                <a:gd name="connsiteY298" fmla="*/ 294481 h 336550"/>
                <a:gd name="connsiteX299" fmla="*/ 31987 w 292270"/>
                <a:gd name="connsiteY299" fmla="*/ 278706 h 336550"/>
                <a:gd name="connsiteX300" fmla="*/ 25426 w 292270"/>
                <a:gd name="connsiteY300" fmla="*/ 236637 h 336550"/>
                <a:gd name="connsiteX301" fmla="*/ 21489 w 292270"/>
                <a:gd name="connsiteY301" fmla="*/ 209029 h 336550"/>
                <a:gd name="connsiteX302" fmla="*/ 16239 w 292270"/>
                <a:gd name="connsiteY302" fmla="*/ 205085 h 336550"/>
                <a:gd name="connsiteX303" fmla="*/ 491 w 292270"/>
                <a:gd name="connsiteY303" fmla="*/ 191939 h 336550"/>
                <a:gd name="connsiteX304" fmla="*/ 4428 w 292270"/>
                <a:gd name="connsiteY304" fmla="*/ 177478 h 336550"/>
                <a:gd name="connsiteX305" fmla="*/ 24113 w 292270"/>
                <a:gd name="connsiteY305" fmla="*/ 126206 h 336550"/>
                <a:gd name="connsiteX306" fmla="*/ 29363 w 292270"/>
                <a:gd name="connsiteY306" fmla="*/ 97284 h 336550"/>
                <a:gd name="connsiteX307" fmla="*/ 81856 w 292270"/>
                <a:gd name="connsiteY307" fmla="*/ 26293 h 336550"/>
                <a:gd name="connsiteX308" fmla="*/ 164533 w 292270"/>
                <a:gd name="connsiteY30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292270" h="336550">
                  <a:moveTo>
                    <a:pt x="184010" y="131763"/>
                  </a:moveTo>
                  <a:cubicBezTo>
                    <a:pt x="179928" y="131763"/>
                    <a:pt x="178567" y="135573"/>
                    <a:pt x="178567" y="141923"/>
                  </a:cubicBezTo>
                  <a:cubicBezTo>
                    <a:pt x="178567" y="147003"/>
                    <a:pt x="179928" y="150813"/>
                    <a:pt x="184010" y="150813"/>
                  </a:cubicBezTo>
                  <a:cubicBezTo>
                    <a:pt x="188092" y="150813"/>
                    <a:pt x="188092" y="144463"/>
                    <a:pt x="188092" y="141923"/>
                  </a:cubicBezTo>
                  <a:cubicBezTo>
                    <a:pt x="188092" y="138113"/>
                    <a:pt x="188092" y="131763"/>
                    <a:pt x="184010" y="131763"/>
                  </a:cubicBezTo>
                  <a:close/>
                  <a:moveTo>
                    <a:pt x="141147" y="131763"/>
                  </a:moveTo>
                  <a:cubicBezTo>
                    <a:pt x="138425" y="131763"/>
                    <a:pt x="135704" y="135573"/>
                    <a:pt x="135704" y="141923"/>
                  </a:cubicBezTo>
                  <a:cubicBezTo>
                    <a:pt x="135704" y="147003"/>
                    <a:pt x="138425" y="150813"/>
                    <a:pt x="141147" y="150813"/>
                  </a:cubicBezTo>
                  <a:cubicBezTo>
                    <a:pt x="145229" y="150813"/>
                    <a:pt x="145229" y="144463"/>
                    <a:pt x="145229" y="141923"/>
                  </a:cubicBezTo>
                  <a:cubicBezTo>
                    <a:pt x="145229" y="138113"/>
                    <a:pt x="145229" y="131763"/>
                    <a:pt x="141147" y="131763"/>
                  </a:cubicBezTo>
                  <a:close/>
                  <a:moveTo>
                    <a:pt x="96811" y="131763"/>
                  </a:moveTo>
                  <a:cubicBezTo>
                    <a:pt x="95488" y="131763"/>
                    <a:pt x="94165" y="132822"/>
                    <a:pt x="92842" y="134938"/>
                  </a:cubicBezTo>
                  <a:cubicBezTo>
                    <a:pt x="95488" y="134938"/>
                    <a:pt x="98134" y="134938"/>
                    <a:pt x="100780" y="134938"/>
                  </a:cubicBezTo>
                  <a:cubicBezTo>
                    <a:pt x="100780" y="132822"/>
                    <a:pt x="99457" y="131763"/>
                    <a:pt x="96811" y="131763"/>
                  </a:cubicBezTo>
                  <a:close/>
                  <a:moveTo>
                    <a:pt x="225310" y="127000"/>
                  </a:moveTo>
                  <a:cubicBezTo>
                    <a:pt x="226721" y="127000"/>
                    <a:pt x="226721" y="127000"/>
                    <a:pt x="226721" y="127000"/>
                  </a:cubicBezTo>
                  <a:cubicBezTo>
                    <a:pt x="226721" y="127000"/>
                    <a:pt x="226721" y="127000"/>
                    <a:pt x="229543" y="127000"/>
                  </a:cubicBezTo>
                  <a:cubicBezTo>
                    <a:pt x="230954" y="127000"/>
                    <a:pt x="230954" y="127000"/>
                    <a:pt x="230954" y="127000"/>
                  </a:cubicBezTo>
                  <a:cubicBezTo>
                    <a:pt x="230954" y="127000"/>
                    <a:pt x="230954" y="127000"/>
                    <a:pt x="230954" y="155792"/>
                  </a:cubicBezTo>
                  <a:cubicBezTo>
                    <a:pt x="230954" y="155792"/>
                    <a:pt x="230954" y="157163"/>
                    <a:pt x="229543" y="157163"/>
                  </a:cubicBezTo>
                  <a:cubicBezTo>
                    <a:pt x="229543" y="157163"/>
                    <a:pt x="229543" y="157163"/>
                    <a:pt x="225310" y="157163"/>
                  </a:cubicBezTo>
                  <a:cubicBezTo>
                    <a:pt x="225310" y="157163"/>
                    <a:pt x="225310" y="155792"/>
                    <a:pt x="225310" y="155792"/>
                  </a:cubicBezTo>
                  <a:cubicBezTo>
                    <a:pt x="225310" y="155792"/>
                    <a:pt x="225310" y="155792"/>
                    <a:pt x="225310" y="132484"/>
                  </a:cubicBezTo>
                  <a:cubicBezTo>
                    <a:pt x="225310" y="132484"/>
                    <a:pt x="225310" y="132484"/>
                    <a:pt x="221076" y="133855"/>
                  </a:cubicBezTo>
                  <a:cubicBezTo>
                    <a:pt x="221076" y="135227"/>
                    <a:pt x="221076" y="135227"/>
                    <a:pt x="221076" y="135227"/>
                  </a:cubicBezTo>
                  <a:cubicBezTo>
                    <a:pt x="219665" y="133855"/>
                    <a:pt x="219665" y="133855"/>
                    <a:pt x="219665" y="133855"/>
                  </a:cubicBezTo>
                  <a:cubicBezTo>
                    <a:pt x="219665" y="133855"/>
                    <a:pt x="219665" y="133855"/>
                    <a:pt x="219665" y="131113"/>
                  </a:cubicBezTo>
                  <a:cubicBezTo>
                    <a:pt x="218254" y="131113"/>
                    <a:pt x="219665" y="129742"/>
                    <a:pt x="219665" y="129742"/>
                  </a:cubicBezTo>
                  <a:cubicBezTo>
                    <a:pt x="219665" y="129742"/>
                    <a:pt x="219665" y="129742"/>
                    <a:pt x="225310" y="127000"/>
                  </a:cubicBezTo>
                  <a:close/>
                  <a:moveTo>
                    <a:pt x="203791" y="127000"/>
                  </a:moveTo>
                  <a:cubicBezTo>
                    <a:pt x="203791" y="127000"/>
                    <a:pt x="203791" y="127000"/>
                    <a:pt x="207495" y="127000"/>
                  </a:cubicBezTo>
                  <a:cubicBezTo>
                    <a:pt x="207495" y="127000"/>
                    <a:pt x="208730" y="127000"/>
                    <a:pt x="208730" y="127000"/>
                  </a:cubicBezTo>
                  <a:cubicBezTo>
                    <a:pt x="208730" y="127000"/>
                    <a:pt x="208730" y="127000"/>
                    <a:pt x="208730" y="155792"/>
                  </a:cubicBezTo>
                  <a:cubicBezTo>
                    <a:pt x="208730" y="155792"/>
                    <a:pt x="207495" y="157163"/>
                    <a:pt x="207495" y="157163"/>
                  </a:cubicBezTo>
                  <a:cubicBezTo>
                    <a:pt x="207495" y="157163"/>
                    <a:pt x="207495" y="157163"/>
                    <a:pt x="203791" y="157163"/>
                  </a:cubicBezTo>
                  <a:cubicBezTo>
                    <a:pt x="203791" y="157163"/>
                    <a:pt x="202556" y="155792"/>
                    <a:pt x="202556" y="155792"/>
                  </a:cubicBezTo>
                  <a:cubicBezTo>
                    <a:pt x="202556" y="155792"/>
                    <a:pt x="202556" y="155792"/>
                    <a:pt x="202556" y="132484"/>
                  </a:cubicBezTo>
                  <a:cubicBezTo>
                    <a:pt x="202556" y="132484"/>
                    <a:pt x="202556" y="132484"/>
                    <a:pt x="200086" y="133855"/>
                  </a:cubicBezTo>
                  <a:cubicBezTo>
                    <a:pt x="200086" y="135227"/>
                    <a:pt x="198852" y="135227"/>
                    <a:pt x="198852" y="135227"/>
                  </a:cubicBezTo>
                  <a:cubicBezTo>
                    <a:pt x="198852" y="133855"/>
                    <a:pt x="198852" y="133855"/>
                    <a:pt x="198852" y="133855"/>
                  </a:cubicBezTo>
                  <a:cubicBezTo>
                    <a:pt x="198852" y="133855"/>
                    <a:pt x="198852" y="133855"/>
                    <a:pt x="197617" y="131113"/>
                  </a:cubicBezTo>
                  <a:cubicBezTo>
                    <a:pt x="197617" y="131113"/>
                    <a:pt x="197617" y="129742"/>
                    <a:pt x="198852" y="129742"/>
                  </a:cubicBezTo>
                  <a:cubicBezTo>
                    <a:pt x="198852" y="129742"/>
                    <a:pt x="198852" y="129742"/>
                    <a:pt x="203791" y="127000"/>
                  </a:cubicBezTo>
                  <a:close/>
                  <a:moveTo>
                    <a:pt x="183964" y="127000"/>
                  </a:moveTo>
                  <a:cubicBezTo>
                    <a:pt x="189044" y="127000"/>
                    <a:pt x="192854" y="132246"/>
                    <a:pt x="192854" y="141426"/>
                  </a:cubicBezTo>
                  <a:cubicBezTo>
                    <a:pt x="192854" y="151918"/>
                    <a:pt x="189044" y="157163"/>
                    <a:pt x="182694" y="157163"/>
                  </a:cubicBezTo>
                  <a:cubicBezTo>
                    <a:pt x="177614" y="157163"/>
                    <a:pt x="173804" y="151918"/>
                    <a:pt x="173804" y="142737"/>
                  </a:cubicBezTo>
                  <a:cubicBezTo>
                    <a:pt x="173804" y="133557"/>
                    <a:pt x="177614" y="127000"/>
                    <a:pt x="183964" y="127000"/>
                  </a:cubicBezTo>
                  <a:close/>
                  <a:moveTo>
                    <a:pt x="161699" y="127000"/>
                  </a:moveTo>
                  <a:cubicBezTo>
                    <a:pt x="161699" y="127000"/>
                    <a:pt x="161699" y="127000"/>
                    <a:pt x="164478" y="127000"/>
                  </a:cubicBezTo>
                  <a:cubicBezTo>
                    <a:pt x="165867" y="127000"/>
                    <a:pt x="165867" y="127000"/>
                    <a:pt x="165867" y="127000"/>
                  </a:cubicBezTo>
                  <a:cubicBezTo>
                    <a:pt x="165867" y="127000"/>
                    <a:pt x="165867" y="127000"/>
                    <a:pt x="165867" y="155792"/>
                  </a:cubicBezTo>
                  <a:cubicBezTo>
                    <a:pt x="165867" y="155792"/>
                    <a:pt x="165867" y="157163"/>
                    <a:pt x="164478" y="157163"/>
                  </a:cubicBezTo>
                  <a:cubicBezTo>
                    <a:pt x="164478" y="157163"/>
                    <a:pt x="164478" y="157163"/>
                    <a:pt x="161699" y="157163"/>
                  </a:cubicBezTo>
                  <a:cubicBezTo>
                    <a:pt x="160310" y="157163"/>
                    <a:pt x="160310" y="155792"/>
                    <a:pt x="160310" y="155792"/>
                  </a:cubicBezTo>
                  <a:cubicBezTo>
                    <a:pt x="160310" y="155792"/>
                    <a:pt x="160310" y="155792"/>
                    <a:pt x="160310" y="132484"/>
                  </a:cubicBezTo>
                  <a:cubicBezTo>
                    <a:pt x="160310" y="132484"/>
                    <a:pt x="160310" y="132484"/>
                    <a:pt x="156143" y="133855"/>
                  </a:cubicBezTo>
                  <a:cubicBezTo>
                    <a:pt x="156143" y="135227"/>
                    <a:pt x="156143" y="135227"/>
                    <a:pt x="156143" y="135227"/>
                  </a:cubicBezTo>
                  <a:cubicBezTo>
                    <a:pt x="154754" y="133855"/>
                    <a:pt x="154754" y="133855"/>
                    <a:pt x="154754" y="133855"/>
                  </a:cubicBezTo>
                  <a:cubicBezTo>
                    <a:pt x="154754" y="133855"/>
                    <a:pt x="154754" y="133855"/>
                    <a:pt x="154754" y="131113"/>
                  </a:cubicBezTo>
                  <a:cubicBezTo>
                    <a:pt x="154754" y="131113"/>
                    <a:pt x="154754" y="129742"/>
                    <a:pt x="154754" y="129742"/>
                  </a:cubicBezTo>
                  <a:cubicBezTo>
                    <a:pt x="154754" y="129742"/>
                    <a:pt x="154754" y="129742"/>
                    <a:pt x="161699" y="127000"/>
                  </a:cubicBezTo>
                  <a:close/>
                  <a:moveTo>
                    <a:pt x="141261" y="127000"/>
                  </a:moveTo>
                  <a:cubicBezTo>
                    <a:pt x="147710" y="127000"/>
                    <a:pt x="151580" y="132246"/>
                    <a:pt x="151580" y="141426"/>
                  </a:cubicBezTo>
                  <a:cubicBezTo>
                    <a:pt x="151580" y="151918"/>
                    <a:pt x="147710" y="157163"/>
                    <a:pt x="141261" y="157163"/>
                  </a:cubicBezTo>
                  <a:cubicBezTo>
                    <a:pt x="134811" y="157163"/>
                    <a:pt x="130942" y="151918"/>
                    <a:pt x="130942" y="142737"/>
                  </a:cubicBezTo>
                  <a:cubicBezTo>
                    <a:pt x="130942" y="133557"/>
                    <a:pt x="134811" y="127000"/>
                    <a:pt x="141261" y="127000"/>
                  </a:cubicBezTo>
                  <a:close/>
                  <a:moveTo>
                    <a:pt x="247736" y="80963"/>
                  </a:moveTo>
                  <a:cubicBezTo>
                    <a:pt x="245015" y="80963"/>
                    <a:pt x="243654" y="85091"/>
                    <a:pt x="243654" y="91970"/>
                  </a:cubicBezTo>
                  <a:cubicBezTo>
                    <a:pt x="243654" y="97474"/>
                    <a:pt x="245015" y="101601"/>
                    <a:pt x="247736" y="101601"/>
                  </a:cubicBezTo>
                  <a:cubicBezTo>
                    <a:pt x="251818" y="101601"/>
                    <a:pt x="253179" y="94722"/>
                    <a:pt x="253179" y="90594"/>
                  </a:cubicBezTo>
                  <a:cubicBezTo>
                    <a:pt x="253179" y="87843"/>
                    <a:pt x="251818" y="80963"/>
                    <a:pt x="247736" y="80963"/>
                  </a:cubicBezTo>
                  <a:close/>
                  <a:moveTo>
                    <a:pt x="205328" y="80963"/>
                  </a:moveTo>
                  <a:cubicBezTo>
                    <a:pt x="203060" y="80963"/>
                    <a:pt x="200792" y="85091"/>
                    <a:pt x="200792" y="91970"/>
                  </a:cubicBezTo>
                  <a:cubicBezTo>
                    <a:pt x="200792" y="97474"/>
                    <a:pt x="203060" y="101601"/>
                    <a:pt x="205328" y="101601"/>
                  </a:cubicBezTo>
                  <a:cubicBezTo>
                    <a:pt x="208730" y="101601"/>
                    <a:pt x="208730" y="94722"/>
                    <a:pt x="208730" y="90594"/>
                  </a:cubicBezTo>
                  <a:cubicBezTo>
                    <a:pt x="208730" y="87843"/>
                    <a:pt x="208730" y="80963"/>
                    <a:pt x="205328" y="80963"/>
                  </a:cubicBezTo>
                  <a:close/>
                  <a:moveTo>
                    <a:pt x="184010" y="80963"/>
                  </a:moveTo>
                  <a:cubicBezTo>
                    <a:pt x="179928" y="80963"/>
                    <a:pt x="178567" y="85091"/>
                    <a:pt x="178567" y="91970"/>
                  </a:cubicBezTo>
                  <a:cubicBezTo>
                    <a:pt x="178567" y="97474"/>
                    <a:pt x="179928" y="101601"/>
                    <a:pt x="184010" y="101601"/>
                  </a:cubicBezTo>
                  <a:cubicBezTo>
                    <a:pt x="188092" y="101601"/>
                    <a:pt x="188092" y="94722"/>
                    <a:pt x="188092" y="90594"/>
                  </a:cubicBezTo>
                  <a:cubicBezTo>
                    <a:pt x="188092" y="87843"/>
                    <a:pt x="188092" y="80963"/>
                    <a:pt x="184010" y="80963"/>
                  </a:cubicBezTo>
                  <a:close/>
                  <a:moveTo>
                    <a:pt x="162011" y="80963"/>
                  </a:moveTo>
                  <a:cubicBezTo>
                    <a:pt x="159290" y="80963"/>
                    <a:pt x="157929" y="85091"/>
                    <a:pt x="157929" y="91970"/>
                  </a:cubicBezTo>
                  <a:cubicBezTo>
                    <a:pt x="157929" y="97474"/>
                    <a:pt x="159290" y="101601"/>
                    <a:pt x="162011" y="101601"/>
                  </a:cubicBezTo>
                  <a:cubicBezTo>
                    <a:pt x="166093" y="101601"/>
                    <a:pt x="167454" y="94722"/>
                    <a:pt x="167454" y="90594"/>
                  </a:cubicBezTo>
                  <a:cubicBezTo>
                    <a:pt x="167454" y="87843"/>
                    <a:pt x="166093" y="80963"/>
                    <a:pt x="162011" y="80963"/>
                  </a:cubicBezTo>
                  <a:close/>
                  <a:moveTo>
                    <a:pt x="76173" y="80963"/>
                  </a:moveTo>
                  <a:cubicBezTo>
                    <a:pt x="73527" y="80963"/>
                    <a:pt x="72204" y="85091"/>
                    <a:pt x="72204" y="91970"/>
                  </a:cubicBezTo>
                  <a:cubicBezTo>
                    <a:pt x="72204" y="97474"/>
                    <a:pt x="73527" y="101601"/>
                    <a:pt x="76173" y="101601"/>
                  </a:cubicBezTo>
                  <a:cubicBezTo>
                    <a:pt x="80142" y="101601"/>
                    <a:pt x="80142" y="94722"/>
                    <a:pt x="80142" y="90594"/>
                  </a:cubicBezTo>
                  <a:cubicBezTo>
                    <a:pt x="80142" y="87843"/>
                    <a:pt x="80142" y="80963"/>
                    <a:pt x="76173" y="80963"/>
                  </a:cubicBezTo>
                  <a:close/>
                  <a:moveTo>
                    <a:pt x="225310" y="76200"/>
                  </a:moveTo>
                  <a:cubicBezTo>
                    <a:pt x="226721" y="76200"/>
                    <a:pt x="226721" y="76200"/>
                    <a:pt x="226721" y="76200"/>
                  </a:cubicBezTo>
                  <a:cubicBezTo>
                    <a:pt x="226721" y="76200"/>
                    <a:pt x="226721" y="76200"/>
                    <a:pt x="229543" y="76200"/>
                  </a:cubicBezTo>
                  <a:cubicBezTo>
                    <a:pt x="230954" y="76200"/>
                    <a:pt x="230954" y="77511"/>
                    <a:pt x="230954" y="77511"/>
                  </a:cubicBezTo>
                  <a:cubicBezTo>
                    <a:pt x="230954" y="77511"/>
                    <a:pt x="230954" y="77511"/>
                    <a:pt x="230954" y="105052"/>
                  </a:cubicBezTo>
                  <a:cubicBezTo>
                    <a:pt x="230954" y="105052"/>
                    <a:pt x="230954" y="106363"/>
                    <a:pt x="229543" y="106363"/>
                  </a:cubicBezTo>
                  <a:cubicBezTo>
                    <a:pt x="229543" y="106363"/>
                    <a:pt x="229543" y="106363"/>
                    <a:pt x="225310" y="106363"/>
                  </a:cubicBezTo>
                  <a:cubicBezTo>
                    <a:pt x="225310" y="106363"/>
                    <a:pt x="225310" y="105052"/>
                    <a:pt x="225310" y="105052"/>
                  </a:cubicBezTo>
                  <a:cubicBezTo>
                    <a:pt x="225310" y="105052"/>
                    <a:pt x="225310" y="105052"/>
                    <a:pt x="225310" y="82757"/>
                  </a:cubicBezTo>
                  <a:cubicBezTo>
                    <a:pt x="225310" y="82757"/>
                    <a:pt x="225310" y="82757"/>
                    <a:pt x="221076" y="84069"/>
                  </a:cubicBezTo>
                  <a:cubicBezTo>
                    <a:pt x="219665" y="84069"/>
                    <a:pt x="219665" y="84069"/>
                    <a:pt x="219665" y="84069"/>
                  </a:cubicBezTo>
                  <a:cubicBezTo>
                    <a:pt x="219665" y="84069"/>
                    <a:pt x="219665" y="84069"/>
                    <a:pt x="219665" y="81446"/>
                  </a:cubicBezTo>
                  <a:cubicBezTo>
                    <a:pt x="218254" y="80134"/>
                    <a:pt x="219665" y="80134"/>
                    <a:pt x="219665" y="80134"/>
                  </a:cubicBezTo>
                  <a:cubicBezTo>
                    <a:pt x="219665" y="80134"/>
                    <a:pt x="219665" y="80134"/>
                    <a:pt x="225310" y="76200"/>
                  </a:cubicBezTo>
                  <a:close/>
                  <a:moveTo>
                    <a:pt x="205555" y="76200"/>
                  </a:moveTo>
                  <a:cubicBezTo>
                    <a:pt x="212500" y="76200"/>
                    <a:pt x="216667" y="81446"/>
                    <a:pt x="216667" y="90626"/>
                  </a:cubicBezTo>
                  <a:cubicBezTo>
                    <a:pt x="216667" y="101118"/>
                    <a:pt x="212500" y="106363"/>
                    <a:pt x="205555" y="106363"/>
                  </a:cubicBezTo>
                  <a:cubicBezTo>
                    <a:pt x="198609" y="106363"/>
                    <a:pt x="194442" y="101118"/>
                    <a:pt x="194442" y="91937"/>
                  </a:cubicBezTo>
                  <a:cubicBezTo>
                    <a:pt x="194442" y="81446"/>
                    <a:pt x="198609" y="76200"/>
                    <a:pt x="205555" y="76200"/>
                  </a:cubicBezTo>
                  <a:close/>
                  <a:moveTo>
                    <a:pt x="183964" y="76200"/>
                  </a:moveTo>
                  <a:cubicBezTo>
                    <a:pt x="189044" y="76200"/>
                    <a:pt x="192854" y="81446"/>
                    <a:pt x="192854" y="90626"/>
                  </a:cubicBezTo>
                  <a:cubicBezTo>
                    <a:pt x="192854" y="101118"/>
                    <a:pt x="189044" y="106363"/>
                    <a:pt x="182694" y="106363"/>
                  </a:cubicBezTo>
                  <a:cubicBezTo>
                    <a:pt x="177614" y="106363"/>
                    <a:pt x="173804" y="101118"/>
                    <a:pt x="173804" y="91937"/>
                  </a:cubicBezTo>
                  <a:cubicBezTo>
                    <a:pt x="173804" y="81446"/>
                    <a:pt x="177614" y="76200"/>
                    <a:pt x="183964" y="76200"/>
                  </a:cubicBezTo>
                  <a:close/>
                  <a:moveTo>
                    <a:pt x="161898" y="76200"/>
                  </a:moveTo>
                  <a:cubicBezTo>
                    <a:pt x="168347" y="76200"/>
                    <a:pt x="172217" y="81446"/>
                    <a:pt x="172217" y="90626"/>
                  </a:cubicBezTo>
                  <a:cubicBezTo>
                    <a:pt x="172217" y="101118"/>
                    <a:pt x="168347" y="106363"/>
                    <a:pt x="161898" y="106363"/>
                  </a:cubicBezTo>
                  <a:cubicBezTo>
                    <a:pt x="155448" y="106363"/>
                    <a:pt x="152869" y="101118"/>
                    <a:pt x="151579" y="91937"/>
                  </a:cubicBezTo>
                  <a:cubicBezTo>
                    <a:pt x="151579" y="81446"/>
                    <a:pt x="156738" y="76200"/>
                    <a:pt x="161898" y="76200"/>
                  </a:cubicBezTo>
                  <a:close/>
                  <a:moveTo>
                    <a:pt x="139584" y="76200"/>
                  </a:moveTo>
                  <a:cubicBezTo>
                    <a:pt x="139584" y="76200"/>
                    <a:pt x="139584" y="76200"/>
                    <a:pt x="140996" y="76200"/>
                  </a:cubicBezTo>
                  <a:cubicBezTo>
                    <a:pt x="140996" y="76200"/>
                    <a:pt x="140996" y="76200"/>
                    <a:pt x="143818" y="76200"/>
                  </a:cubicBezTo>
                  <a:cubicBezTo>
                    <a:pt x="143818" y="76200"/>
                    <a:pt x="145229" y="77511"/>
                    <a:pt x="145229" y="77511"/>
                  </a:cubicBezTo>
                  <a:cubicBezTo>
                    <a:pt x="145229" y="77511"/>
                    <a:pt x="145229" y="77511"/>
                    <a:pt x="145229" y="105052"/>
                  </a:cubicBezTo>
                  <a:cubicBezTo>
                    <a:pt x="145229" y="105052"/>
                    <a:pt x="143818" y="106363"/>
                    <a:pt x="143818" y="106363"/>
                  </a:cubicBezTo>
                  <a:cubicBezTo>
                    <a:pt x="143818" y="106363"/>
                    <a:pt x="143818" y="106363"/>
                    <a:pt x="139584" y="106363"/>
                  </a:cubicBezTo>
                  <a:cubicBezTo>
                    <a:pt x="139584" y="106363"/>
                    <a:pt x="139584" y="105052"/>
                    <a:pt x="139584" y="105052"/>
                  </a:cubicBezTo>
                  <a:cubicBezTo>
                    <a:pt x="139584" y="105052"/>
                    <a:pt x="139584" y="105052"/>
                    <a:pt x="139584" y="82757"/>
                  </a:cubicBezTo>
                  <a:cubicBezTo>
                    <a:pt x="139584" y="82757"/>
                    <a:pt x="139584" y="82757"/>
                    <a:pt x="135351" y="84069"/>
                  </a:cubicBezTo>
                  <a:cubicBezTo>
                    <a:pt x="135351" y="84069"/>
                    <a:pt x="135351" y="84069"/>
                    <a:pt x="133940" y="84069"/>
                  </a:cubicBezTo>
                  <a:lnTo>
                    <a:pt x="132529" y="81446"/>
                  </a:lnTo>
                  <a:cubicBezTo>
                    <a:pt x="132529" y="80134"/>
                    <a:pt x="132529" y="80134"/>
                    <a:pt x="133940" y="80134"/>
                  </a:cubicBezTo>
                  <a:cubicBezTo>
                    <a:pt x="133940" y="80134"/>
                    <a:pt x="133940" y="80134"/>
                    <a:pt x="139584" y="76200"/>
                  </a:cubicBezTo>
                  <a:close/>
                  <a:moveTo>
                    <a:pt x="118837" y="76200"/>
                  </a:moveTo>
                  <a:cubicBezTo>
                    <a:pt x="118837" y="76200"/>
                    <a:pt x="118837" y="76200"/>
                    <a:pt x="123005" y="76200"/>
                  </a:cubicBezTo>
                  <a:cubicBezTo>
                    <a:pt x="123005" y="76200"/>
                    <a:pt x="123005" y="77511"/>
                    <a:pt x="123005" y="77511"/>
                  </a:cubicBezTo>
                  <a:cubicBezTo>
                    <a:pt x="123005" y="77511"/>
                    <a:pt x="123005" y="77511"/>
                    <a:pt x="123005" y="105052"/>
                  </a:cubicBezTo>
                  <a:cubicBezTo>
                    <a:pt x="123005" y="105052"/>
                    <a:pt x="123005" y="106363"/>
                    <a:pt x="123005" y="106363"/>
                  </a:cubicBezTo>
                  <a:cubicBezTo>
                    <a:pt x="123005" y="106363"/>
                    <a:pt x="123005" y="106363"/>
                    <a:pt x="118837" y="106363"/>
                  </a:cubicBezTo>
                  <a:cubicBezTo>
                    <a:pt x="118837" y="106363"/>
                    <a:pt x="117448" y="105052"/>
                    <a:pt x="117448" y="105052"/>
                  </a:cubicBezTo>
                  <a:cubicBezTo>
                    <a:pt x="117448" y="105052"/>
                    <a:pt x="117448" y="105052"/>
                    <a:pt x="117448" y="82757"/>
                  </a:cubicBezTo>
                  <a:cubicBezTo>
                    <a:pt x="117448" y="82757"/>
                    <a:pt x="117448" y="82757"/>
                    <a:pt x="114670" y="84069"/>
                  </a:cubicBezTo>
                  <a:cubicBezTo>
                    <a:pt x="113281" y="84069"/>
                    <a:pt x="113281" y="84069"/>
                    <a:pt x="113281" y="84069"/>
                  </a:cubicBezTo>
                  <a:cubicBezTo>
                    <a:pt x="113281" y="84069"/>
                    <a:pt x="113281" y="84069"/>
                    <a:pt x="111892" y="81446"/>
                  </a:cubicBezTo>
                  <a:cubicBezTo>
                    <a:pt x="111892" y="80134"/>
                    <a:pt x="111892" y="80134"/>
                    <a:pt x="111892" y="80134"/>
                  </a:cubicBezTo>
                  <a:cubicBezTo>
                    <a:pt x="111892" y="80134"/>
                    <a:pt x="111892" y="80134"/>
                    <a:pt x="118837" y="76200"/>
                  </a:cubicBezTo>
                  <a:close/>
                  <a:moveTo>
                    <a:pt x="97207" y="76200"/>
                  </a:moveTo>
                  <a:cubicBezTo>
                    <a:pt x="97207" y="76200"/>
                    <a:pt x="97207" y="76200"/>
                    <a:pt x="99588" y="76200"/>
                  </a:cubicBezTo>
                  <a:cubicBezTo>
                    <a:pt x="100779" y="76200"/>
                    <a:pt x="100779" y="77511"/>
                    <a:pt x="100779" y="77511"/>
                  </a:cubicBezTo>
                  <a:cubicBezTo>
                    <a:pt x="100779" y="77511"/>
                    <a:pt x="100779" y="77511"/>
                    <a:pt x="100779" y="105052"/>
                  </a:cubicBezTo>
                  <a:cubicBezTo>
                    <a:pt x="100779" y="105052"/>
                    <a:pt x="100779" y="106363"/>
                    <a:pt x="99588" y="106363"/>
                  </a:cubicBezTo>
                  <a:cubicBezTo>
                    <a:pt x="99588" y="106363"/>
                    <a:pt x="99588" y="106363"/>
                    <a:pt x="97207" y="106363"/>
                  </a:cubicBezTo>
                  <a:cubicBezTo>
                    <a:pt x="96016" y="106363"/>
                    <a:pt x="96016" y="105052"/>
                    <a:pt x="96016" y="105052"/>
                  </a:cubicBezTo>
                  <a:cubicBezTo>
                    <a:pt x="96016" y="105052"/>
                    <a:pt x="96016" y="105052"/>
                    <a:pt x="96016" y="82757"/>
                  </a:cubicBezTo>
                  <a:cubicBezTo>
                    <a:pt x="96016" y="82757"/>
                    <a:pt x="96016" y="82757"/>
                    <a:pt x="92444" y="84069"/>
                  </a:cubicBezTo>
                  <a:cubicBezTo>
                    <a:pt x="91254" y="84069"/>
                    <a:pt x="91254" y="84069"/>
                    <a:pt x="91254" y="84069"/>
                  </a:cubicBezTo>
                  <a:cubicBezTo>
                    <a:pt x="91254" y="84069"/>
                    <a:pt x="91254" y="84069"/>
                    <a:pt x="91254" y="81446"/>
                  </a:cubicBezTo>
                  <a:cubicBezTo>
                    <a:pt x="91254" y="80134"/>
                    <a:pt x="91254" y="80134"/>
                    <a:pt x="91254" y="80134"/>
                  </a:cubicBezTo>
                  <a:cubicBezTo>
                    <a:pt x="91254" y="80134"/>
                    <a:pt x="91254" y="80134"/>
                    <a:pt x="97207" y="76200"/>
                  </a:cubicBezTo>
                  <a:close/>
                  <a:moveTo>
                    <a:pt x="201926" y="36513"/>
                  </a:moveTo>
                  <a:cubicBezTo>
                    <a:pt x="200792" y="37812"/>
                    <a:pt x="200792" y="39111"/>
                    <a:pt x="200792" y="40409"/>
                  </a:cubicBezTo>
                  <a:cubicBezTo>
                    <a:pt x="200792" y="46904"/>
                    <a:pt x="203060" y="50801"/>
                    <a:pt x="205328" y="50801"/>
                  </a:cubicBezTo>
                  <a:cubicBezTo>
                    <a:pt x="208730" y="50801"/>
                    <a:pt x="208730" y="44306"/>
                    <a:pt x="208730" y="40409"/>
                  </a:cubicBezTo>
                  <a:cubicBezTo>
                    <a:pt x="208730" y="40409"/>
                    <a:pt x="208730" y="40409"/>
                    <a:pt x="208730" y="39111"/>
                  </a:cubicBezTo>
                  <a:cubicBezTo>
                    <a:pt x="206462" y="37812"/>
                    <a:pt x="204194" y="36513"/>
                    <a:pt x="201926" y="36513"/>
                  </a:cubicBezTo>
                  <a:close/>
                  <a:moveTo>
                    <a:pt x="123005" y="34925"/>
                  </a:moveTo>
                  <a:cubicBezTo>
                    <a:pt x="120737" y="34925"/>
                    <a:pt x="118469" y="36248"/>
                    <a:pt x="116201" y="37571"/>
                  </a:cubicBezTo>
                  <a:cubicBezTo>
                    <a:pt x="116201" y="38894"/>
                    <a:pt x="115067" y="38894"/>
                    <a:pt x="115067" y="38894"/>
                  </a:cubicBezTo>
                  <a:cubicBezTo>
                    <a:pt x="115067" y="38894"/>
                    <a:pt x="115067" y="40216"/>
                    <a:pt x="115067" y="40216"/>
                  </a:cubicBezTo>
                  <a:cubicBezTo>
                    <a:pt x="115067" y="46831"/>
                    <a:pt x="116201" y="50800"/>
                    <a:pt x="119603" y="50800"/>
                  </a:cubicBezTo>
                  <a:cubicBezTo>
                    <a:pt x="123005" y="50800"/>
                    <a:pt x="123005" y="44185"/>
                    <a:pt x="123005" y="40216"/>
                  </a:cubicBezTo>
                  <a:cubicBezTo>
                    <a:pt x="123005" y="38894"/>
                    <a:pt x="123005" y="36248"/>
                    <a:pt x="123005" y="34925"/>
                  </a:cubicBezTo>
                  <a:close/>
                  <a:moveTo>
                    <a:pt x="162011" y="31750"/>
                  </a:moveTo>
                  <a:cubicBezTo>
                    <a:pt x="159290" y="31750"/>
                    <a:pt x="157929" y="35560"/>
                    <a:pt x="157929" y="40640"/>
                  </a:cubicBezTo>
                  <a:cubicBezTo>
                    <a:pt x="157929" y="46990"/>
                    <a:pt x="159290" y="50800"/>
                    <a:pt x="162011" y="50800"/>
                  </a:cubicBezTo>
                  <a:cubicBezTo>
                    <a:pt x="166093" y="50800"/>
                    <a:pt x="167454" y="44450"/>
                    <a:pt x="167454" y="40640"/>
                  </a:cubicBezTo>
                  <a:cubicBezTo>
                    <a:pt x="167454" y="36830"/>
                    <a:pt x="166093" y="31750"/>
                    <a:pt x="162011" y="31750"/>
                  </a:cubicBezTo>
                  <a:close/>
                  <a:moveTo>
                    <a:pt x="144703" y="28575"/>
                  </a:moveTo>
                  <a:cubicBezTo>
                    <a:pt x="144703" y="28575"/>
                    <a:pt x="144703" y="28575"/>
                    <a:pt x="144703" y="55075"/>
                  </a:cubicBezTo>
                  <a:cubicBezTo>
                    <a:pt x="144703" y="55075"/>
                    <a:pt x="143389" y="55075"/>
                    <a:pt x="143389" y="55075"/>
                  </a:cubicBezTo>
                  <a:cubicBezTo>
                    <a:pt x="143389" y="55075"/>
                    <a:pt x="143389" y="55075"/>
                    <a:pt x="139447" y="55075"/>
                  </a:cubicBezTo>
                  <a:cubicBezTo>
                    <a:pt x="139447" y="55075"/>
                    <a:pt x="139447" y="55075"/>
                    <a:pt x="139447" y="32550"/>
                  </a:cubicBezTo>
                  <a:cubicBezTo>
                    <a:pt x="139447" y="32550"/>
                    <a:pt x="139447" y="32550"/>
                    <a:pt x="135504" y="33875"/>
                  </a:cubicBezTo>
                  <a:cubicBezTo>
                    <a:pt x="135504" y="33875"/>
                    <a:pt x="135504" y="33875"/>
                    <a:pt x="134190" y="33875"/>
                  </a:cubicBezTo>
                  <a:cubicBezTo>
                    <a:pt x="134190" y="33875"/>
                    <a:pt x="134190" y="33875"/>
                    <a:pt x="132876" y="31225"/>
                  </a:cubicBezTo>
                  <a:cubicBezTo>
                    <a:pt x="131562" y="31225"/>
                    <a:pt x="130248" y="32550"/>
                    <a:pt x="127619" y="32550"/>
                  </a:cubicBezTo>
                  <a:cubicBezTo>
                    <a:pt x="128934" y="35200"/>
                    <a:pt x="128934" y="37850"/>
                    <a:pt x="128934" y="40500"/>
                  </a:cubicBezTo>
                  <a:cubicBezTo>
                    <a:pt x="128934" y="51100"/>
                    <a:pt x="124991" y="56400"/>
                    <a:pt x="118420" y="56400"/>
                  </a:cubicBezTo>
                  <a:cubicBezTo>
                    <a:pt x="113164" y="56400"/>
                    <a:pt x="109221" y="51100"/>
                    <a:pt x="109221" y="41825"/>
                  </a:cubicBezTo>
                  <a:cubicBezTo>
                    <a:pt x="106593" y="43150"/>
                    <a:pt x="103964" y="44475"/>
                    <a:pt x="101336" y="47125"/>
                  </a:cubicBezTo>
                  <a:cubicBezTo>
                    <a:pt x="101336" y="47125"/>
                    <a:pt x="101336" y="47125"/>
                    <a:pt x="101336" y="55075"/>
                  </a:cubicBezTo>
                  <a:cubicBezTo>
                    <a:pt x="101336" y="55075"/>
                    <a:pt x="101336" y="55075"/>
                    <a:pt x="100022" y="55075"/>
                  </a:cubicBezTo>
                  <a:cubicBezTo>
                    <a:pt x="100022" y="55075"/>
                    <a:pt x="100022" y="55075"/>
                    <a:pt x="97394" y="55075"/>
                  </a:cubicBezTo>
                  <a:cubicBezTo>
                    <a:pt x="96080" y="55075"/>
                    <a:pt x="96080" y="55075"/>
                    <a:pt x="96080" y="55075"/>
                  </a:cubicBezTo>
                  <a:cubicBezTo>
                    <a:pt x="96080" y="55075"/>
                    <a:pt x="96080" y="55075"/>
                    <a:pt x="96080" y="49775"/>
                  </a:cubicBezTo>
                  <a:cubicBezTo>
                    <a:pt x="85566" y="57725"/>
                    <a:pt x="77681" y="65675"/>
                    <a:pt x="72425" y="77600"/>
                  </a:cubicBezTo>
                  <a:cubicBezTo>
                    <a:pt x="73739" y="76275"/>
                    <a:pt x="75053" y="76275"/>
                    <a:pt x="76367" y="76275"/>
                  </a:cubicBezTo>
                  <a:cubicBezTo>
                    <a:pt x="82938" y="76275"/>
                    <a:pt x="86880" y="81575"/>
                    <a:pt x="86880" y="90850"/>
                  </a:cubicBezTo>
                  <a:cubicBezTo>
                    <a:pt x="86880" y="101450"/>
                    <a:pt x="82938" y="106750"/>
                    <a:pt x="76367" y="106750"/>
                  </a:cubicBezTo>
                  <a:cubicBezTo>
                    <a:pt x="71111" y="106750"/>
                    <a:pt x="68482" y="102775"/>
                    <a:pt x="67168" y="97475"/>
                  </a:cubicBezTo>
                  <a:cubicBezTo>
                    <a:pt x="65854" y="106750"/>
                    <a:pt x="69796" y="120000"/>
                    <a:pt x="75053" y="127950"/>
                  </a:cubicBezTo>
                  <a:cubicBezTo>
                    <a:pt x="75053" y="127950"/>
                    <a:pt x="76367" y="127950"/>
                    <a:pt x="76367" y="127950"/>
                  </a:cubicBezTo>
                  <a:cubicBezTo>
                    <a:pt x="76367" y="127950"/>
                    <a:pt x="76367" y="127950"/>
                    <a:pt x="78995" y="127950"/>
                  </a:cubicBezTo>
                  <a:cubicBezTo>
                    <a:pt x="78995" y="127950"/>
                    <a:pt x="80310" y="127950"/>
                    <a:pt x="80310" y="127950"/>
                  </a:cubicBezTo>
                  <a:cubicBezTo>
                    <a:pt x="80310" y="127950"/>
                    <a:pt x="80310" y="127950"/>
                    <a:pt x="80310" y="133250"/>
                  </a:cubicBezTo>
                  <a:cubicBezTo>
                    <a:pt x="82938" y="134575"/>
                    <a:pt x="85566" y="135900"/>
                    <a:pt x="88195" y="135900"/>
                  </a:cubicBezTo>
                  <a:cubicBezTo>
                    <a:pt x="89509" y="130600"/>
                    <a:pt x="93451" y="126625"/>
                    <a:pt x="97394" y="126625"/>
                  </a:cubicBezTo>
                  <a:cubicBezTo>
                    <a:pt x="102650" y="126625"/>
                    <a:pt x="106593" y="130600"/>
                    <a:pt x="107907" y="135900"/>
                  </a:cubicBezTo>
                  <a:cubicBezTo>
                    <a:pt x="110535" y="137225"/>
                    <a:pt x="113164" y="138550"/>
                    <a:pt x="114478" y="145175"/>
                  </a:cubicBezTo>
                  <a:cubicBezTo>
                    <a:pt x="115792" y="147825"/>
                    <a:pt x="115792" y="150475"/>
                    <a:pt x="117106" y="151800"/>
                  </a:cubicBezTo>
                  <a:cubicBezTo>
                    <a:pt x="117106" y="151800"/>
                    <a:pt x="117106" y="151800"/>
                    <a:pt x="117106" y="133250"/>
                  </a:cubicBezTo>
                  <a:cubicBezTo>
                    <a:pt x="117106" y="133250"/>
                    <a:pt x="117106" y="133250"/>
                    <a:pt x="114478" y="134575"/>
                  </a:cubicBezTo>
                  <a:cubicBezTo>
                    <a:pt x="113164" y="135900"/>
                    <a:pt x="113164" y="135900"/>
                    <a:pt x="113164" y="135900"/>
                  </a:cubicBezTo>
                  <a:cubicBezTo>
                    <a:pt x="113164" y="134575"/>
                    <a:pt x="113164" y="134575"/>
                    <a:pt x="113164" y="134575"/>
                  </a:cubicBezTo>
                  <a:cubicBezTo>
                    <a:pt x="113164" y="134575"/>
                    <a:pt x="113164" y="134575"/>
                    <a:pt x="111849" y="131925"/>
                  </a:cubicBezTo>
                  <a:cubicBezTo>
                    <a:pt x="111849" y="131925"/>
                    <a:pt x="111849" y="130600"/>
                    <a:pt x="111849" y="130600"/>
                  </a:cubicBezTo>
                  <a:cubicBezTo>
                    <a:pt x="111849" y="130600"/>
                    <a:pt x="111849" y="130600"/>
                    <a:pt x="118420" y="127950"/>
                  </a:cubicBezTo>
                  <a:cubicBezTo>
                    <a:pt x="118420" y="127950"/>
                    <a:pt x="118420" y="127950"/>
                    <a:pt x="122363" y="127950"/>
                  </a:cubicBezTo>
                  <a:cubicBezTo>
                    <a:pt x="122363" y="127950"/>
                    <a:pt x="122363" y="127950"/>
                    <a:pt x="122363" y="155775"/>
                  </a:cubicBezTo>
                  <a:cubicBezTo>
                    <a:pt x="122363" y="155775"/>
                    <a:pt x="122363" y="157100"/>
                    <a:pt x="122363" y="157100"/>
                  </a:cubicBezTo>
                  <a:cubicBezTo>
                    <a:pt x="122363" y="157100"/>
                    <a:pt x="122363" y="157100"/>
                    <a:pt x="121049" y="157100"/>
                  </a:cubicBezTo>
                  <a:cubicBezTo>
                    <a:pt x="123677" y="159750"/>
                    <a:pt x="128934" y="161075"/>
                    <a:pt x="135504" y="162400"/>
                  </a:cubicBezTo>
                  <a:cubicBezTo>
                    <a:pt x="144703" y="165050"/>
                    <a:pt x="159159" y="151800"/>
                    <a:pt x="161787" y="159750"/>
                  </a:cubicBezTo>
                  <a:cubicBezTo>
                    <a:pt x="164416" y="175650"/>
                    <a:pt x="173615" y="186250"/>
                    <a:pt x="181500" y="191550"/>
                  </a:cubicBezTo>
                  <a:cubicBezTo>
                    <a:pt x="181500" y="191550"/>
                    <a:pt x="181500" y="191550"/>
                    <a:pt x="181500" y="183600"/>
                  </a:cubicBezTo>
                  <a:cubicBezTo>
                    <a:pt x="181500" y="183600"/>
                    <a:pt x="181500" y="183600"/>
                    <a:pt x="178872" y="186250"/>
                  </a:cubicBezTo>
                  <a:cubicBezTo>
                    <a:pt x="177557" y="186250"/>
                    <a:pt x="177557" y="186250"/>
                    <a:pt x="177557" y="186250"/>
                  </a:cubicBezTo>
                  <a:cubicBezTo>
                    <a:pt x="177557" y="186250"/>
                    <a:pt x="177557" y="184925"/>
                    <a:pt x="176243" y="184925"/>
                  </a:cubicBezTo>
                  <a:cubicBezTo>
                    <a:pt x="176243" y="184925"/>
                    <a:pt x="176243" y="184925"/>
                    <a:pt x="176243" y="182275"/>
                  </a:cubicBezTo>
                  <a:cubicBezTo>
                    <a:pt x="176243" y="182275"/>
                    <a:pt x="176243" y="180950"/>
                    <a:pt x="176243" y="180950"/>
                  </a:cubicBezTo>
                  <a:cubicBezTo>
                    <a:pt x="176243" y="180950"/>
                    <a:pt x="176243" y="180950"/>
                    <a:pt x="182814" y="178300"/>
                  </a:cubicBezTo>
                  <a:cubicBezTo>
                    <a:pt x="182814" y="178300"/>
                    <a:pt x="182814" y="178300"/>
                    <a:pt x="186756" y="178300"/>
                  </a:cubicBezTo>
                  <a:cubicBezTo>
                    <a:pt x="186756" y="178300"/>
                    <a:pt x="186756" y="178300"/>
                    <a:pt x="186756" y="194200"/>
                  </a:cubicBezTo>
                  <a:cubicBezTo>
                    <a:pt x="194641" y="196850"/>
                    <a:pt x="201213" y="194200"/>
                    <a:pt x="199898" y="186250"/>
                  </a:cubicBezTo>
                  <a:cubicBezTo>
                    <a:pt x="199898" y="186250"/>
                    <a:pt x="198584" y="186250"/>
                    <a:pt x="198584" y="186250"/>
                  </a:cubicBezTo>
                  <a:cubicBezTo>
                    <a:pt x="198584" y="186250"/>
                    <a:pt x="198584" y="184925"/>
                    <a:pt x="198584" y="184925"/>
                  </a:cubicBezTo>
                  <a:cubicBezTo>
                    <a:pt x="198584" y="184925"/>
                    <a:pt x="198584" y="184925"/>
                    <a:pt x="197270" y="182275"/>
                  </a:cubicBezTo>
                  <a:cubicBezTo>
                    <a:pt x="197270" y="182275"/>
                    <a:pt x="197270" y="180950"/>
                    <a:pt x="198584" y="180950"/>
                  </a:cubicBezTo>
                  <a:cubicBezTo>
                    <a:pt x="198584" y="180950"/>
                    <a:pt x="198584" y="180950"/>
                    <a:pt x="199898" y="180950"/>
                  </a:cubicBezTo>
                  <a:cubicBezTo>
                    <a:pt x="198584" y="167700"/>
                    <a:pt x="199898" y="166375"/>
                    <a:pt x="199898" y="166375"/>
                  </a:cubicBezTo>
                  <a:cubicBezTo>
                    <a:pt x="199898" y="166375"/>
                    <a:pt x="226182" y="169025"/>
                    <a:pt x="234066" y="161075"/>
                  </a:cubicBezTo>
                  <a:cubicBezTo>
                    <a:pt x="238009" y="157100"/>
                    <a:pt x="240637" y="151800"/>
                    <a:pt x="241951" y="146500"/>
                  </a:cubicBezTo>
                  <a:cubicBezTo>
                    <a:pt x="243266" y="145175"/>
                    <a:pt x="244580" y="143850"/>
                    <a:pt x="245894" y="143850"/>
                  </a:cubicBezTo>
                  <a:cubicBezTo>
                    <a:pt x="245894" y="143850"/>
                    <a:pt x="245894" y="143850"/>
                    <a:pt x="245894" y="133250"/>
                  </a:cubicBezTo>
                  <a:cubicBezTo>
                    <a:pt x="245894" y="133250"/>
                    <a:pt x="245894" y="133250"/>
                    <a:pt x="241951" y="134575"/>
                  </a:cubicBezTo>
                  <a:cubicBezTo>
                    <a:pt x="241951" y="135900"/>
                    <a:pt x="241951" y="135900"/>
                    <a:pt x="241951" y="135900"/>
                  </a:cubicBezTo>
                  <a:cubicBezTo>
                    <a:pt x="241951" y="134575"/>
                    <a:pt x="240637" y="134575"/>
                    <a:pt x="240637" y="134575"/>
                  </a:cubicBezTo>
                  <a:cubicBezTo>
                    <a:pt x="240637" y="134575"/>
                    <a:pt x="240637" y="134575"/>
                    <a:pt x="240637" y="131925"/>
                  </a:cubicBezTo>
                  <a:cubicBezTo>
                    <a:pt x="240637" y="131925"/>
                    <a:pt x="240637" y="130600"/>
                    <a:pt x="240637" y="130600"/>
                  </a:cubicBezTo>
                  <a:cubicBezTo>
                    <a:pt x="240637" y="130600"/>
                    <a:pt x="240637" y="130600"/>
                    <a:pt x="247208" y="127950"/>
                  </a:cubicBezTo>
                  <a:cubicBezTo>
                    <a:pt x="247208" y="127950"/>
                    <a:pt x="247208" y="127950"/>
                    <a:pt x="249836" y="127950"/>
                  </a:cubicBezTo>
                  <a:cubicBezTo>
                    <a:pt x="251151" y="127950"/>
                    <a:pt x="251151" y="127950"/>
                    <a:pt x="251151" y="127950"/>
                  </a:cubicBezTo>
                  <a:cubicBezTo>
                    <a:pt x="251151" y="127950"/>
                    <a:pt x="251151" y="127950"/>
                    <a:pt x="251151" y="143850"/>
                  </a:cubicBezTo>
                  <a:cubicBezTo>
                    <a:pt x="251151" y="143850"/>
                    <a:pt x="252465" y="143850"/>
                    <a:pt x="252465" y="143850"/>
                  </a:cubicBezTo>
                  <a:cubicBezTo>
                    <a:pt x="264292" y="137225"/>
                    <a:pt x="262978" y="113375"/>
                    <a:pt x="257721" y="94825"/>
                  </a:cubicBezTo>
                  <a:cubicBezTo>
                    <a:pt x="256407" y="102775"/>
                    <a:pt x="253779" y="106750"/>
                    <a:pt x="247208" y="106750"/>
                  </a:cubicBezTo>
                  <a:cubicBezTo>
                    <a:pt x="241951" y="106750"/>
                    <a:pt x="238009" y="101450"/>
                    <a:pt x="238009" y="92175"/>
                  </a:cubicBezTo>
                  <a:cubicBezTo>
                    <a:pt x="238009" y="81575"/>
                    <a:pt x="241951" y="76275"/>
                    <a:pt x="248522" y="76275"/>
                  </a:cubicBezTo>
                  <a:cubicBezTo>
                    <a:pt x="248522" y="76275"/>
                    <a:pt x="249836" y="76275"/>
                    <a:pt x="249836" y="76275"/>
                  </a:cubicBezTo>
                  <a:cubicBezTo>
                    <a:pt x="244580" y="67000"/>
                    <a:pt x="238009" y="59050"/>
                    <a:pt x="230124" y="52425"/>
                  </a:cubicBezTo>
                  <a:cubicBezTo>
                    <a:pt x="230124" y="52425"/>
                    <a:pt x="230124" y="52425"/>
                    <a:pt x="230124" y="55075"/>
                  </a:cubicBezTo>
                  <a:cubicBezTo>
                    <a:pt x="230124" y="55075"/>
                    <a:pt x="230124" y="55075"/>
                    <a:pt x="228810" y="55075"/>
                  </a:cubicBezTo>
                  <a:cubicBezTo>
                    <a:pt x="228810" y="55075"/>
                    <a:pt x="228810" y="55075"/>
                    <a:pt x="224867" y="55075"/>
                  </a:cubicBezTo>
                  <a:cubicBezTo>
                    <a:pt x="224867" y="55075"/>
                    <a:pt x="224867" y="55075"/>
                    <a:pt x="224867" y="48450"/>
                  </a:cubicBezTo>
                  <a:cubicBezTo>
                    <a:pt x="220925" y="47125"/>
                    <a:pt x="218297" y="44475"/>
                    <a:pt x="215668" y="43150"/>
                  </a:cubicBezTo>
                  <a:cubicBezTo>
                    <a:pt x="214354" y="51100"/>
                    <a:pt x="210412" y="56400"/>
                    <a:pt x="205155" y="56400"/>
                  </a:cubicBezTo>
                  <a:cubicBezTo>
                    <a:pt x="198584" y="56400"/>
                    <a:pt x="194641" y="49775"/>
                    <a:pt x="194641" y="40500"/>
                  </a:cubicBezTo>
                  <a:cubicBezTo>
                    <a:pt x="194641" y="37850"/>
                    <a:pt x="194641" y="36525"/>
                    <a:pt x="195956" y="33875"/>
                  </a:cubicBezTo>
                  <a:cubicBezTo>
                    <a:pt x="193327" y="32550"/>
                    <a:pt x="189385" y="32550"/>
                    <a:pt x="186756" y="31225"/>
                  </a:cubicBezTo>
                  <a:cubicBezTo>
                    <a:pt x="186756" y="31225"/>
                    <a:pt x="186756" y="31225"/>
                    <a:pt x="186756" y="55075"/>
                  </a:cubicBezTo>
                  <a:cubicBezTo>
                    <a:pt x="186756" y="55075"/>
                    <a:pt x="186756" y="55075"/>
                    <a:pt x="182814" y="55075"/>
                  </a:cubicBezTo>
                  <a:cubicBezTo>
                    <a:pt x="181500" y="55075"/>
                    <a:pt x="181500" y="55075"/>
                    <a:pt x="181500" y="55075"/>
                  </a:cubicBezTo>
                  <a:cubicBezTo>
                    <a:pt x="181500" y="55075"/>
                    <a:pt x="181500" y="55075"/>
                    <a:pt x="181500" y="32550"/>
                  </a:cubicBezTo>
                  <a:cubicBezTo>
                    <a:pt x="181500" y="32550"/>
                    <a:pt x="181500" y="32550"/>
                    <a:pt x="178872" y="33875"/>
                  </a:cubicBezTo>
                  <a:cubicBezTo>
                    <a:pt x="177557" y="33875"/>
                    <a:pt x="177557" y="33875"/>
                    <a:pt x="177557" y="33875"/>
                  </a:cubicBezTo>
                  <a:cubicBezTo>
                    <a:pt x="177557" y="33875"/>
                    <a:pt x="177557" y="33875"/>
                    <a:pt x="176243" y="33875"/>
                  </a:cubicBezTo>
                  <a:cubicBezTo>
                    <a:pt x="176243" y="33875"/>
                    <a:pt x="176243" y="33875"/>
                    <a:pt x="176243" y="31225"/>
                  </a:cubicBezTo>
                  <a:cubicBezTo>
                    <a:pt x="176243" y="29900"/>
                    <a:pt x="176243" y="29900"/>
                    <a:pt x="176243" y="29900"/>
                  </a:cubicBezTo>
                  <a:cubicBezTo>
                    <a:pt x="176243" y="29900"/>
                    <a:pt x="176243" y="29900"/>
                    <a:pt x="177557" y="29900"/>
                  </a:cubicBezTo>
                  <a:cubicBezTo>
                    <a:pt x="173615" y="28575"/>
                    <a:pt x="170987" y="28575"/>
                    <a:pt x="168358" y="28575"/>
                  </a:cubicBezTo>
                  <a:cubicBezTo>
                    <a:pt x="170987" y="31225"/>
                    <a:pt x="172301" y="35200"/>
                    <a:pt x="172301" y="40500"/>
                  </a:cubicBezTo>
                  <a:cubicBezTo>
                    <a:pt x="172301" y="51100"/>
                    <a:pt x="168358" y="56400"/>
                    <a:pt x="161787" y="56400"/>
                  </a:cubicBezTo>
                  <a:cubicBezTo>
                    <a:pt x="155217" y="56400"/>
                    <a:pt x="152588" y="49775"/>
                    <a:pt x="151274" y="40500"/>
                  </a:cubicBezTo>
                  <a:cubicBezTo>
                    <a:pt x="151274" y="35200"/>
                    <a:pt x="153903" y="29900"/>
                    <a:pt x="156531" y="28575"/>
                  </a:cubicBezTo>
                  <a:cubicBezTo>
                    <a:pt x="152588" y="28575"/>
                    <a:pt x="148646" y="28575"/>
                    <a:pt x="144703" y="28575"/>
                  </a:cubicBezTo>
                  <a:close/>
                  <a:moveTo>
                    <a:pt x="164533" y="0"/>
                  </a:moveTo>
                  <a:cubicBezTo>
                    <a:pt x="205215" y="0"/>
                    <a:pt x="240648" y="17090"/>
                    <a:pt x="266895" y="48642"/>
                  </a:cubicBezTo>
                  <a:cubicBezTo>
                    <a:pt x="285268" y="72305"/>
                    <a:pt x="294454" y="99914"/>
                    <a:pt x="291829" y="130150"/>
                  </a:cubicBezTo>
                  <a:cubicBezTo>
                    <a:pt x="289205" y="155129"/>
                    <a:pt x="278706" y="181422"/>
                    <a:pt x="269520" y="206400"/>
                  </a:cubicBezTo>
                  <a:cubicBezTo>
                    <a:pt x="253772" y="247154"/>
                    <a:pt x="239336" y="286594"/>
                    <a:pt x="257709" y="324718"/>
                  </a:cubicBezTo>
                  <a:cubicBezTo>
                    <a:pt x="257709" y="327348"/>
                    <a:pt x="257709" y="329977"/>
                    <a:pt x="256396" y="332606"/>
                  </a:cubicBezTo>
                  <a:cubicBezTo>
                    <a:pt x="255084" y="335236"/>
                    <a:pt x="252459" y="336550"/>
                    <a:pt x="249835" y="336550"/>
                  </a:cubicBezTo>
                  <a:cubicBezTo>
                    <a:pt x="249835" y="336550"/>
                    <a:pt x="249835" y="336550"/>
                    <a:pt x="105478" y="336550"/>
                  </a:cubicBezTo>
                  <a:cubicBezTo>
                    <a:pt x="101541" y="336550"/>
                    <a:pt x="98916" y="333921"/>
                    <a:pt x="97604" y="331292"/>
                  </a:cubicBezTo>
                  <a:cubicBezTo>
                    <a:pt x="96292" y="328662"/>
                    <a:pt x="96292" y="327348"/>
                    <a:pt x="96292" y="315516"/>
                  </a:cubicBezTo>
                  <a:cubicBezTo>
                    <a:pt x="96292" y="314201"/>
                    <a:pt x="96292" y="312887"/>
                    <a:pt x="96292" y="312887"/>
                  </a:cubicBezTo>
                  <a:cubicBezTo>
                    <a:pt x="94979" y="294481"/>
                    <a:pt x="87105" y="294481"/>
                    <a:pt x="71357" y="294481"/>
                  </a:cubicBezTo>
                  <a:cubicBezTo>
                    <a:pt x="58234" y="294481"/>
                    <a:pt x="42486" y="294481"/>
                    <a:pt x="31987" y="278706"/>
                  </a:cubicBezTo>
                  <a:cubicBezTo>
                    <a:pt x="24113" y="266874"/>
                    <a:pt x="24113" y="251098"/>
                    <a:pt x="25426" y="236637"/>
                  </a:cubicBezTo>
                  <a:cubicBezTo>
                    <a:pt x="25426" y="224805"/>
                    <a:pt x="25426" y="212973"/>
                    <a:pt x="21489" y="209029"/>
                  </a:cubicBezTo>
                  <a:cubicBezTo>
                    <a:pt x="21489" y="207715"/>
                    <a:pt x="17552" y="206400"/>
                    <a:pt x="16239" y="205085"/>
                  </a:cubicBezTo>
                  <a:cubicBezTo>
                    <a:pt x="10990" y="202456"/>
                    <a:pt x="3116" y="199827"/>
                    <a:pt x="491" y="191939"/>
                  </a:cubicBezTo>
                  <a:cubicBezTo>
                    <a:pt x="-821" y="187995"/>
                    <a:pt x="491" y="182736"/>
                    <a:pt x="4428" y="177478"/>
                  </a:cubicBezTo>
                  <a:cubicBezTo>
                    <a:pt x="17552" y="156443"/>
                    <a:pt x="20176" y="144612"/>
                    <a:pt x="24113" y="126206"/>
                  </a:cubicBezTo>
                  <a:cubicBezTo>
                    <a:pt x="25426" y="118319"/>
                    <a:pt x="26738" y="109116"/>
                    <a:pt x="29363" y="97284"/>
                  </a:cubicBezTo>
                  <a:cubicBezTo>
                    <a:pt x="38549" y="68361"/>
                    <a:pt x="55609" y="43383"/>
                    <a:pt x="81856" y="26293"/>
                  </a:cubicBezTo>
                  <a:cubicBezTo>
                    <a:pt x="105478" y="9202"/>
                    <a:pt x="135662" y="0"/>
                    <a:pt x="164533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91791" y="2714176"/>
            <a:ext cx="2019151" cy="1044486"/>
            <a:chOff x="1591791" y="2952137"/>
            <a:chExt cx="2019151" cy="1044486"/>
          </a:xfrm>
        </p:grpSpPr>
        <p:sp>
          <p:nvSpPr>
            <p:cNvPr id="49" name="矩形 48"/>
            <p:cNvSpPr/>
            <p:nvPr/>
          </p:nvSpPr>
          <p:spPr>
            <a:xfrm>
              <a:off x="1720149" y="2952137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07FFFD"/>
                  </a:solidFill>
                  <a:cs typeface="+mn-ea"/>
                  <a:sym typeface="+mn-lt"/>
                </a:rPr>
                <a:t>添加标题文本</a:t>
              </a:r>
              <a:endParaRPr lang="de-DE" altLang="zh-CN" sz="2000" dirty="0">
                <a:solidFill>
                  <a:srgbClr val="07FFFD"/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feld 53"/>
            <p:cNvSpPr txBox="1"/>
            <p:nvPr/>
          </p:nvSpPr>
          <p:spPr>
            <a:xfrm>
              <a:off x="1591791" y="3318680"/>
              <a:ext cx="2019151" cy="677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52" name="矩形 51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085480" y="2714176"/>
            <a:ext cx="2019151" cy="1044486"/>
            <a:chOff x="1591791" y="2952137"/>
            <a:chExt cx="2019151" cy="1044486"/>
          </a:xfrm>
        </p:grpSpPr>
        <p:sp>
          <p:nvSpPr>
            <p:cNvPr id="55" name="矩形 54"/>
            <p:cNvSpPr/>
            <p:nvPr/>
          </p:nvSpPr>
          <p:spPr>
            <a:xfrm>
              <a:off x="1720149" y="2952137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07FFFD"/>
                  </a:solidFill>
                  <a:cs typeface="+mn-ea"/>
                  <a:sym typeface="+mn-lt"/>
                </a:rPr>
                <a:t>添加标题文本</a:t>
              </a:r>
              <a:endParaRPr lang="de-DE" altLang="zh-CN" sz="2000" dirty="0">
                <a:solidFill>
                  <a:srgbClr val="07FFFD"/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feld 53"/>
            <p:cNvSpPr txBox="1"/>
            <p:nvPr/>
          </p:nvSpPr>
          <p:spPr>
            <a:xfrm>
              <a:off x="1591791" y="3318680"/>
              <a:ext cx="2019151" cy="677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646856" y="2714176"/>
            <a:ext cx="2019151" cy="1044486"/>
            <a:chOff x="1591791" y="2952137"/>
            <a:chExt cx="2019151" cy="1044486"/>
          </a:xfrm>
        </p:grpSpPr>
        <p:sp>
          <p:nvSpPr>
            <p:cNvPr id="58" name="矩形 57"/>
            <p:cNvSpPr/>
            <p:nvPr/>
          </p:nvSpPr>
          <p:spPr>
            <a:xfrm>
              <a:off x="1720149" y="2952137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07FFFD"/>
                  </a:solidFill>
                  <a:cs typeface="+mn-ea"/>
                  <a:sym typeface="+mn-lt"/>
                </a:rPr>
                <a:t>添加标题文本</a:t>
              </a:r>
              <a:endParaRPr lang="de-DE" altLang="zh-CN" sz="2000" dirty="0">
                <a:solidFill>
                  <a:srgbClr val="07FFFD"/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feld 53"/>
            <p:cNvSpPr txBox="1"/>
            <p:nvPr/>
          </p:nvSpPr>
          <p:spPr>
            <a:xfrm>
              <a:off x="1591791" y="3318680"/>
              <a:ext cx="2019151" cy="677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5892449" y="2457156"/>
            <a:ext cx="330902" cy="45719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 flipV="1">
            <a:off x="5707928" y="2798971"/>
            <a:ext cx="699944" cy="45837"/>
          </a:xfrm>
          <a:prstGeom prst="ellipse">
            <a:avLst/>
          </a:prstGeom>
          <a:ln w="15875">
            <a:solidFill>
              <a:srgbClr val="07FFFD">
                <a:alpha val="9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 flipV="1">
            <a:off x="5558746" y="3140904"/>
            <a:ext cx="998309" cy="65377"/>
          </a:xfrm>
          <a:prstGeom prst="ellipse">
            <a:avLst/>
          </a:prstGeom>
          <a:ln w="15875">
            <a:solidFill>
              <a:srgbClr val="07FFFD">
                <a:alpha val="8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 flipV="1">
            <a:off x="5363519" y="3502377"/>
            <a:ext cx="1388762" cy="90947"/>
          </a:xfrm>
          <a:prstGeom prst="ellipse">
            <a:avLst/>
          </a:prstGeom>
          <a:ln w="15875">
            <a:solidFill>
              <a:srgbClr val="07FFFD">
                <a:alpha val="7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 flipV="1">
            <a:off x="5134440" y="3889420"/>
            <a:ext cx="1846921" cy="84519"/>
          </a:xfrm>
          <a:prstGeom prst="ellipse">
            <a:avLst/>
          </a:prstGeom>
          <a:ln w="15875">
            <a:solidFill>
              <a:srgbClr val="07FFFD">
                <a:alpha val="5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 flipV="1">
            <a:off x="4789719" y="4270035"/>
            <a:ext cx="2536362" cy="116069"/>
          </a:xfrm>
          <a:prstGeom prst="ellipse">
            <a:avLst/>
          </a:prstGeom>
          <a:ln w="15875">
            <a:solidFill>
              <a:srgbClr val="07FFFD">
                <a:alpha val="4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 flipV="1">
            <a:off x="4533587" y="4682200"/>
            <a:ext cx="3048627" cy="85355"/>
          </a:xfrm>
          <a:prstGeom prst="ellipse">
            <a:avLst/>
          </a:prstGeom>
          <a:ln w="15875">
            <a:solidFill>
              <a:srgbClr val="07FFFD">
                <a:alpha val="3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 flipV="1">
            <a:off x="4136646" y="5063651"/>
            <a:ext cx="3842508" cy="107583"/>
          </a:xfrm>
          <a:prstGeom prst="ellipse">
            <a:avLst/>
          </a:prstGeom>
          <a:ln w="15875">
            <a:solidFill>
              <a:srgbClr val="07FFFD">
                <a:alpha val="2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 flipV="1">
            <a:off x="3539956" y="5467330"/>
            <a:ext cx="5035888" cy="140995"/>
          </a:xfrm>
          <a:prstGeom prst="ellipse">
            <a:avLst/>
          </a:prstGeom>
          <a:ln w="15875">
            <a:solidFill>
              <a:srgbClr val="07FFFD">
                <a:alpha val="1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960011" y="1621352"/>
            <a:ext cx="215673" cy="780462"/>
            <a:chOff x="5960011" y="1585821"/>
            <a:chExt cx="215673" cy="780462"/>
          </a:xfrm>
          <a:gradFill>
            <a:gsLst>
              <a:gs pos="0">
                <a:srgbClr val="97B5FE"/>
              </a:gs>
              <a:gs pos="100000">
                <a:srgbClr val="F297D2">
                  <a:alpha val="0"/>
                </a:srgbClr>
              </a:gs>
            </a:gsLst>
            <a:lin ang="5400000" scaled="1"/>
          </a:gradFill>
        </p:grpSpPr>
        <p:sp>
          <p:nvSpPr>
            <p:cNvPr id="32" name="KSO_Shape"/>
            <p:cNvSpPr/>
            <p:nvPr/>
          </p:nvSpPr>
          <p:spPr bwMode="auto">
            <a:xfrm>
              <a:off x="5960011" y="1585821"/>
              <a:ext cx="215673" cy="353563"/>
            </a:xfrm>
            <a:custGeom>
              <a:avLst/>
              <a:gdLst>
                <a:gd name="T0" fmla="*/ 1029029 w 3535"/>
                <a:gd name="T1" fmla="*/ 1156466 h 5800"/>
                <a:gd name="T2" fmla="*/ 818493 w 3535"/>
                <a:gd name="T3" fmla="*/ 1179458 h 5800"/>
                <a:gd name="T4" fmla="*/ 848054 w 3535"/>
                <a:gd name="T5" fmla="*/ 1077639 h 5800"/>
                <a:gd name="T6" fmla="*/ 875315 w 3535"/>
                <a:gd name="T7" fmla="*/ 972864 h 5800"/>
                <a:gd name="T8" fmla="*/ 898635 w 3535"/>
                <a:gd name="T9" fmla="*/ 868417 h 5800"/>
                <a:gd name="T10" fmla="*/ 916371 w 3535"/>
                <a:gd name="T11" fmla="*/ 767255 h 5800"/>
                <a:gd name="T12" fmla="*/ 926553 w 3535"/>
                <a:gd name="T13" fmla="*/ 672662 h 5800"/>
                <a:gd name="T14" fmla="*/ 927538 w 3535"/>
                <a:gd name="T15" fmla="*/ 635876 h 5800"/>
                <a:gd name="T16" fmla="*/ 926553 w 3535"/>
                <a:gd name="T17" fmla="*/ 582996 h 5800"/>
                <a:gd name="T18" fmla="*/ 921955 w 3535"/>
                <a:gd name="T19" fmla="*/ 531429 h 5800"/>
                <a:gd name="T20" fmla="*/ 914072 w 3535"/>
                <a:gd name="T21" fmla="*/ 481505 h 5800"/>
                <a:gd name="T22" fmla="*/ 903233 w 3535"/>
                <a:gd name="T23" fmla="*/ 433223 h 5800"/>
                <a:gd name="T24" fmla="*/ 889438 w 3535"/>
                <a:gd name="T25" fmla="*/ 387241 h 5800"/>
                <a:gd name="T26" fmla="*/ 873673 w 3535"/>
                <a:gd name="T27" fmla="*/ 342900 h 5800"/>
                <a:gd name="T28" fmla="*/ 855936 w 3535"/>
                <a:gd name="T29" fmla="*/ 301187 h 5800"/>
                <a:gd name="T30" fmla="*/ 836230 w 3535"/>
                <a:gd name="T31" fmla="*/ 261773 h 5800"/>
                <a:gd name="T32" fmla="*/ 808640 w 3535"/>
                <a:gd name="T33" fmla="*/ 212178 h 5800"/>
                <a:gd name="T34" fmla="*/ 763314 w 3535"/>
                <a:gd name="T35" fmla="*/ 146816 h 5800"/>
                <a:gd name="T36" fmla="*/ 717660 w 3535"/>
                <a:gd name="T37" fmla="*/ 92622 h 5800"/>
                <a:gd name="T38" fmla="*/ 673319 w 3535"/>
                <a:gd name="T39" fmla="*/ 50253 h 5800"/>
                <a:gd name="T40" fmla="*/ 632592 w 3535"/>
                <a:gd name="T41" fmla="*/ 20035 h 5800"/>
                <a:gd name="T42" fmla="*/ 608943 w 3535"/>
                <a:gd name="T43" fmla="*/ 7226 h 5800"/>
                <a:gd name="T44" fmla="*/ 593835 w 3535"/>
                <a:gd name="T45" fmla="*/ 1971 h 5800"/>
                <a:gd name="T46" fmla="*/ 580697 w 3535"/>
                <a:gd name="T47" fmla="*/ 0 h 5800"/>
                <a:gd name="T48" fmla="*/ 572486 w 3535"/>
                <a:gd name="T49" fmla="*/ 657 h 5800"/>
                <a:gd name="T50" fmla="*/ 558034 w 3535"/>
                <a:gd name="T51" fmla="*/ 5255 h 5800"/>
                <a:gd name="T52" fmla="*/ 541283 w 3535"/>
                <a:gd name="T53" fmla="*/ 12809 h 5800"/>
                <a:gd name="T54" fmla="*/ 502526 w 3535"/>
                <a:gd name="T55" fmla="*/ 38428 h 5800"/>
                <a:gd name="T56" fmla="*/ 459171 w 3535"/>
                <a:gd name="T57" fmla="*/ 77185 h 5800"/>
                <a:gd name="T58" fmla="*/ 413517 w 3535"/>
                <a:gd name="T59" fmla="*/ 127438 h 5800"/>
                <a:gd name="T60" fmla="*/ 368191 w 3535"/>
                <a:gd name="T61" fmla="*/ 189515 h 5800"/>
                <a:gd name="T62" fmla="*/ 332390 w 3535"/>
                <a:gd name="T63" fmla="*/ 248635 h 5800"/>
                <a:gd name="T64" fmla="*/ 312026 w 3535"/>
                <a:gd name="T65" fmla="*/ 287721 h 5800"/>
                <a:gd name="T66" fmla="*/ 293633 w 3535"/>
                <a:gd name="T67" fmla="*/ 328777 h 5800"/>
                <a:gd name="T68" fmla="*/ 277210 w 3535"/>
                <a:gd name="T69" fmla="*/ 371803 h 5800"/>
                <a:gd name="T70" fmla="*/ 263087 w 3535"/>
                <a:gd name="T71" fmla="*/ 417458 h 5800"/>
                <a:gd name="T72" fmla="*/ 250935 w 3535"/>
                <a:gd name="T73" fmla="*/ 465083 h 5800"/>
                <a:gd name="T74" fmla="*/ 242066 w 3535"/>
                <a:gd name="T75" fmla="*/ 514350 h 5800"/>
                <a:gd name="T76" fmla="*/ 236483 w 3535"/>
                <a:gd name="T77" fmla="*/ 565588 h 5800"/>
                <a:gd name="T78" fmla="*/ 233855 w 3535"/>
                <a:gd name="T79" fmla="*/ 618468 h 5800"/>
                <a:gd name="T80" fmla="*/ 235169 w 3535"/>
                <a:gd name="T81" fmla="*/ 672662 h 5800"/>
                <a:gd name="T82" fmla="*/ 241410 w 3535"/>
                <a:gd name="T83" fmla="*/ 734739 h 5800"/>
                <a:gd name="T84" fmla="*/ 256190 w 3535"/>
                <a:gd name="T85" fmla="*/ 834259 h 5800"/>
                <a:gd name="T86" fmla="*/ 277867 w 3535"/>
                <a:gd name="T87" fmla="*/ 938048 h 5800"/>
                <a:gd name="T88" fmla="*/ 304143 w 3535"/>
                <a:gd name="T89" fmla="*/ 1043152 h 5800"/>
                <a:gd name="T90" fmla="*/ 333047 w 3535"/>
                <a:gd name="T91" fmla="*/ 1146284 h 5800"/>
                <a:gd name="T92" fmla="*/ 132693 w 3535"/>
                <a:gd name="T93" fmla="*/ 1156466 h 5800"/>
                <a:gd name="T94" fmla="*/ 580697 w 3535"/>
                <a:gd name="T95" fmla="*/ 1905000 h 58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535" h="5800">
                  <a:moveTo>
                    <a:pt x="2174" y="4724"/>
                  </a:moveTo>
                  <a:lnTo>
                    <a:pt x="3535" y="5397"/>
                  </a:lnTo>
                  <a:lnTo>
                    <a:pt x="3133" y="3521"/>
                  </a:lnTo>
                  <a:lnTo>
                    <a:pt x="2462" y="3691"/>
                  </a:lnTo>
                  <a:lnTo>
                    <a:pt x="2492" y="3591"/>
                  </a:lnTo>
                  <a:lnTo>
                    <a:pt x="2523" y="3490"/>
                  </a:lnTo>
                  <a:lnTo>
                    <a:pt x="2552" y="3385"/>
                  </a:lnTo>
                  <a:lnTo>
                    <a:pt x="2582" y="3281"/>
                  </a:lnTo>
                  <a:lnTo>
                    <a:pt x="2611" y="3176"/>
                  </a:lnTo>
                  <a:lnTo>
                    <a:pt x="2638" y="3069"/>
                  </a:lnTo>
                  <a:lnTo>
                    <a:pt x="2665" y="2962"/>
                  </a:lnTo>
                  <a:lnTo>
                    <a:pt x="2691" y="2856"/>
                  </a:lnTo>
                  <a:lnTo>
                    <a:pt x="2714" y="2749"/>
                  </a:lnTo>
                  <a:lnTo>
                    <a:pt x="2736" y="2644"/>
                  </a:lnTo>
                  <a:lnTo>
                    <a:pt x="2757" y="2540"/>
                  </a:lnTo>
                  <a:lnTo>
                    <a:pt x="2774" y="2437"/>
                  </a:lnTo>
                  <a:lnTo>
                    <a:pt x="2790" y="2336"/>
                  </a:lnTo>
                  <a:lnTo>
                    <a:pt x="2802" y="2237"/>
                  </a:lnTo>
                  <a:lnTo>
                    <a:pt x="2813" y="2141"/>
                  </a:lnTo>
                  <a:lnTo>
                    <a:pt x="2821" y="2048"/>
                  </a:lnTo>
                  <a:lnTo>
                    <a:pt x="2823" y="1992"/>
                  </a:lnTo>
                  <a:lnTo>
                    <a:pt x="2824" y="1936"/>
                  </a:lnTo>
                  <a:lnTo>
                    <a:pt x="2824" y="1883"/>
                  </a:lnTo>
                  <a:lnTo>
                    <a:pt x="2823" y="1829"/>
                  </a:lnTo>
                  <a:lnTo>
                    <a:pt x="2821" y="1775"/>
                  </a:lnTo>
                  <a:lnTo>
                    <a:pt x="2817" y="1722"/>
                  </a:lnTo>
                  <a:lnTo>
                    <a:pt x="2813" y="1669"/>
                  </a:lnTo>
                  <a:lnTo>
                    <a:pt x="2807" y="1618"/>
                  </a:lnTo>
                  <a:lnTo>
                    <a:pt x="2800" y="1566"/>
                  </a:lnTo>
                  <a:lnTo>
                    <a:pt x="2791" y="1515"/>
                  </a:lnTo>
                  <a:lnTo>
                    <a:pt x="2783" y="1466"/>
                  </a:lnTo>
                  <a:lnTo>
                    <a:pt x="2773" y="1416"/>
                  </a:lnTo>
                  <a:lnTo>
                    <a:pt x="2762" y="1367"/>
                  </a:lnTo>
                  <a:lnTo>
                    <a:pt x="2750" y="1319"/>
                  </a:lnTo>
                  <a:lnTo>
                    <a:pt x="2736" y="1271"/>
                  </a:lnTo>
                  <a:lnTo>
                    <a:pt x="2723" y="1224"/>
                  </a:lnTo>
                  <a:lnTo>
                    <a:pt x="2708" y="1179"/>
                  </a:lnTo>
                  <a:lnTo>
                    <a:pt x="2693" y="1132"/>
                  </a:lnTo>
                  <a:lnTo>
                    <a:pt x="2677" y="1088"/>
                  </a:lnTo>
                  <a:lnTo>
                    <a:pt x="2660" y="1044"/>
                  </a:lnTo>
                  <a:lnTo>
                    <a:pt x="2643" y="1001"/>
                  </a:lnTo>
                  <a:lnTo>
                    <a:pt x="2625" y="958"/>
                  </a:lnTo>
                  <a:lnTo>
                    <a:pt x="2606" y="917"/>
                  </a:lnTo>
                  <a:lnTo>
                    <a:pt x="2587" y="876"/>
                  </a:lnTo>
                  <a:lnTo>
                    <a:pt x="2567" y="836"/>
                  </a:lnTo>
                  <a:lnTo>
                    <a:pt x="2546" y="797"/>
                  </a:lnTo>
                  <a:lnTo>
                    <a:pt x="2525" y="757"/>
                  </a:lnTo>
                  <a:lnTo>
                    <a:pt x="2505" y="719"/>
                  </a:lnTo>
                  <a:lnTo>
                    <a:pt x="2462" y="646"/>
                  </a:lnTo>
                  <a:lnTo>
                    <a:pt x="2416" y="577"/>
                  </a:lnTo>
                  <a:lnTo>
                    <a:pt x="2371" y="511"/>
                  </a:lnTo>
                  <a:lnTo>
                    <a:pt x="2324" y="447"/>
                  </a:lnTo>
                  <a:lnTo>
                    <a:pt x="2278" y="388"/>
                  </a:lnTo>
                  <a:lnTo>
                    <a:pt x="2231" y="333"/>
                  </a:lnTo>
                  <a:lnTo>
                    <a:pt x="2185" y="282"/>
                  </a:lnTo>
                  <a:lnTo>
                    <a:pt x="2139" y="235"/>
                  </a:lnTo>
                  <a:lnTo>
                    <a:pt x="2094" y="191"/>
                  </a:lnTo>
                  <a:lnTo>
                    <a:pt x="2050" y="153"/>
                  </a:lnTo>
                  <a:lnTo>
                    <a:pt x="2007" y="117"/>
                  </a:lnTo>
                  <a:lnTo>
                    <a:pt x="1965" y="87"/>
                  </a:lnTo>
                  <a:lnTo>
                    <a:pt x="1926" y="61"/>
                  </a:lnTo>
                  <a:lnTo>
                    <a:pt x="1889" y="39"/>
                  </a:lnTo>
                  <a:lnTo>
                    <a:pt x="1871" y="30"/>
                  </a:lnTo>
                  <a:lnTo>
                    <a:pt x="1854" y="22"/>
                  </a:lnTo>
                  <a:lnTo>
                    <a:pt x="1838" y="16"/>
                  </a:lnTo>
                  <a:lnTo>
                    <a:pt x="1823" y="10"/>
                  </a:lnTo>
                  <a:lnTo>
                    <a:pt x="1808" y="6"/>
                  </a:lnTo>
                  <a:lnTo>
                    <a:pt x="1794" y="2"/>
                  </a:lnTo>
                  <a:lnTo>
                    <a:pt x="1780" y="1"/>
                  </a:lnTo>
                  <a:lnTo>
                    <a:pt x="1768" y="0"/>
                  </a:lnTo>
                  <a:lnTo>
                    <a:pt x="1757" y="1"/>
                  </a:lnTo>
                  <a:lnTo>
                    <a:pt x="1743" y="2"/>
                  </a:lnTo>
                  <a:lnTo>
                    <a:pt x="1729" y="6"/>
                  </a:lnTo>
                  <a:lnTo>
                    <a:pt x="1714" y="10"/>
                  </a:lnTo>
                  <a:lnTo>
                    <a:pt x="1699" y="16"/>
                  </a:lnTo>
                  <a:lnTo>
                    <a:pt x="1682" y="22"/>
                  </a:lnTo>
                  <a:lnTo>
                    <a:pt x="1666" y="30"/>
                  </a:lnTo>
                  <a:lnTo>
                    <a:pt x="1648" y="39"/>
                  </a:lnTo>
                  <a:lnTo>
                    <a:pt x="1611" y="61"/>
                  </a:lnTo>
                  <a:lnTo>
                    <a:pt x="1572" y="87"/>
                  </a:lnTo>
                  <a:lnTo>
                    <a:pt x="1530" y="117"/>
                  </a:lnTo>
                  <a:lnTo>
                    <a:pt x="1487" y="153"/>
                  </a:lnTo>
                  <a:lnTo>
                    <a:pt x="1443" y="191"/>
                  </a:lnTo>
                  <a:lnTo>
                    <a:pt x="1398" y="235"/>
                  </a:lnTo>
                  <a:lnTo>
                    <a:pt x="1352" y="282"/>
                  </a:lnTo>
                  <a:lnTo>
                    <a:pt x="1306" y="333"/>
                  </a:lnTo>
                  <a:lnTo>
                    <a:pt x="1259" y="388"/>
                  </a:lnTo>
                  <a:lnTo>
                    <a:pt x="1213" y="447"/>
                  </a:lnTo>
                  <a:lnTo>
                    <a:pt x="1166" y="511"/>
                  </a:lnTo>
                  <a:lnTo>
                    <a:pt x="1121" y="577"/>
                  </a:lnTo>
                  <a:lnTo>
                    <a:pt x="1075" y="646"/>
                  </a:lnTo>
                  <a:lnTo>
                    <a:pt x="1032" y="719"/>
                  </a:lnTo>
                  <a:lnTo>
                    <a:pt x="1012" y="757"/>
                  </a:lnTo>
                  <a:lnTo>
                    <a:pt x="991" y="797"/>
                  </a:lnTo>
                  <a:lnTo>
                    <a:pt x="970" y="836"/>
                  </a:lnTo>
                  <a:lnTo>
                    <a:pt x="950" y="876"/>
                  </a:lnTo>
                  <a:lnTo>
                    <a:pt x="931" y="917"/>
                  </a:lnTo>
                  <a:lnTo>
                    <a:pt x="912" y="958"/>
                  </a:lnTo>
                  <a:lnTo>
                    <a:pt x="894" y="1001"/>
                  </a:lnTo>
                  <a:lnTo>
                    <a:pt x="877" y="1044"/>
                  </a:lnTo>
                  <a:lnTo>
                    <a:pt x="860" y="1088"/>
                  </a:lnTo>
                  <a:lnTo>
                    <a:pt x="844" y="1132"/>
                  </a:lnTo>
                  <a:lnTo>
                    <a:pt x="829" y="1179"/>
                  </a:lnTo>
                  <a:lnTo>
                    <a:pt x="814" y="1224"/>
                  </a:lnTo>
                  <a:lnTo>
                    <a:pt x="801" y="1271"/>
                  </a:lnTo>
                  <a:lnTo>
                    <a:pt x="787" y="1319"/>
                  </a:lnTo>
                  <a:lnTo>
                    <a:pt x="775" y="1367"/>
                  </a:lnTo>
                  <a:lnTo>
                    <a:pt x="764" y="1416"/>
                  </a:lnTo>
                  <a:lnTo>
                    <a:pt x="754" y="1466"/>
                  </a:lnTo>
                  <a:lnTo>
                    <a:pt x="746" y="1515"/>
                  </a:lnTo>
                  <a:lnTo>
                    <a:pt x="737" y="1566"/>
                  </a:lnTo>
                  <a:lnTo>
                    <a:pt x="730" y="1618"/>
                  </a:lnTo>
                  <a:lnTo>
                    <a:pt x="723" y="1669"/>
                  </a:lnTo>
                  <a:lnTo>
                    <a:pt x="720" y="1722"/>
                  </a:lnTo>
                  <a:lnTo>
                    <a:pt x="716" y="1775"/>
                  </a:lnTo>
                  <a:lnTo>
                    <a:pt x="714" y="1829"/>
                  </a:lnTo>
                  <a:lnTo>
                    <a:pt x="712" y="1883"/>
                  </a:lnTo>
                  <a:lnTo>
                    <a:pt x="712" y="1936"/>
                  </a:lnTo>
                  <a:lnTo>
                    <a:pt x="714" y="1992"/>
                  </a:lnTo>
                  <a:lnTo>
                    <a:pt x="716" y="2048"/>
                  </a:lnTo>
                  <a:lnTo>
                    <a:pt x="723" y="2141"/>
                  </a:lnTo>
                  <a:lnTo>
                    <a:pt x="735" y="2237"/>
                  </a:lnTo>
                  <a:lnTo>
                    <a:pt x="747" y="2336"/>
                  </a:lnTo>
                  <a:lnTo>
                    <a:pt x="763" y="2437"/>
                  </a:lnTo>
                  <a:lnTo>
                    <a:pt x="780" y="2540"/>
                  </a:lnTo>
                  <a:lnTo>
                    <a:pt x="801" y="2644"/>
                  </a:lnTo>
                  <a:lnTo>
                    <a:pt x="823" y="2749"/>
                  </a:lnTo>
                  <a:lnTo>
                    <a:pt x="846" y="2856"/>
                  </a:lnTo>
                  <a:lnTo>
                    <a:pt x="872" y="2962"/>
                  </a:lnTo>
                  <a:lnTo>
                    <a:pt x="899" y="3069"/>
                  </a:lnTo>
                  <a:lnTo>
                    <a:pt x="926" y="3176"/>
                  </a:lnTo>
                  <a:lnTo>
                    <a:pt x="955" y="3281"/>
                  </a:lnTo>
                  <a:lnTo>
                    <a:pt x="985" y="3385"/>
                  </a:lnTo>
                  <a:lnTo>
                    <a:pt x="1014" y="3490"/>
                  </a:lnTo>
                  <a:lnTo>
                    <a:pt x="1045" y="3591"/>
                  </a:lnTo>
                  <a:lnTo>
                    <a:pt x="1075" y="3691"/>
                  </a:lnTo>
                  <a:lnTo>
                    <a:pt x="404" y="3521"/>
                  </a:lnTo>
                  <a:lnTo>
                    <a:pt x="0" y="5397"/>
                  </a:lnTo>
                  <a:lnTo>
                    <a:pt x="1362" y="4724"/>
                  </a:lnTo>
                  <a:lnTo>
                    <a:pt x="1768" y="5800"/>
                  </a:lnTo>
                  <a:lnTo>
                    <a:pt x="2174" y="4724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 sz="5400"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等腰三角形 24"/>
            <p:cNvSpPr/>
            <p:nvPr/>
          </p:nvSpPr>
          <p:spPr>
            <a:xfrm>
              <a:off x="5978424" y="1913439"/>
              <a:ext cx="178847" cy="452844"/>
            </a:xfrm>
            <a:custGeom>
              <a:avLst/>
              <a:gdLst>
                <a:gd name="connsiteX0" fmla="*/ 0 w 578876"/>
                <a:gd name="connsiteY0" fmla="*/ 4648025 h 4648025"/>
                <a:gd name="connsiteX1" fmla="*/ 289438 w 578876"/>
                <a:gd name="connsiteY1" fmla="*/ 0 h 4648025"/>
                <a:gd name="connsiteX2" fmla="*/ 578876 w 578876"/>
                <a:gd name="connsiteY2" fmla="*/ 4648025 h 4648025"/>
                <a:gd name="connsiteX3" fmla="*/ 0 w 578876"/>
                <a:gd name="connsiteY3" fmla="*/ 4648025 h 4648025"/>
                <a:gd name="connsiteX0-1" fmla="*/ 0 w 578876"/>
                <a:gd name="connsiteY0-2" fmla="*/ 4648025 h 4648025"/>
                <a:gd name="connsiteX1-3" fmla="*/ 289438 w 578876"/>
                <a:gd name="connsiteY1-4" fmla="*/ 0 h 4648025"/>
                <a:gd name="connsiteX2-5" fmla="*/ 578876 w 578876"/>
                <a:gd name="connsiteY2-6" fmla="*/ 4648025 h 4648025"/>
                <a:gd name="connsiteX3-7" fmla="*/ 0 w 578876"/>
                <a:gd name="connsiteY3-8" fmla="*/ 4648025 h 4648025"/>
                <a:gd name="connsiteX0-9" fmla="*/ 0 w 578876"/>
                <a:gd name="connsiteY0-10" fmla="*/ 4648025 h 4648025"/>
                <a:gd name="connsiteX1-11" fmla="*/ 289438 w 578876"/>
                <a:gd name="connsiteY1-12" fmla="*/ 0 h 4648025"/>
                <a:gd name="connsiteX2-13" fmla="*/ 578876 w 578876"/>
                <a:gd name="connsiteY2-14" fmla="*/ 4648025 h 4648025"/>
                <a:gd name="connsiteX3-15" fmla="*/ 0 w 578876"/>
                <a:gd name="connsiteY3-16" fmla="*/ 4648025 h 4648025"/>
                <a:gd name="connsiteX0-17" fmla="*/ 0 w 578876"/>
                <a:gd name="connsiteY0-18" fmla="*/ 4648025 h 4648025"/>
                <a:gd name="connsiteX1-19" fmla="*/ 289438 w 578876"/>
                <a:gd name="connsiteY1-20" fmla="*/ 0 h 4648025"/>
                <a:gd name="connsiteX2-21" fmla="*/ 578876 w 578876"/>
                <a:gd name="connsiteY2-22" fmla="*/ 4648025 h 4648025"/>
                <a:gd name="connsiteX3-23" fmla="*/ 0 w 578876"/>
                <a:gd name="connsiteY3-24" fmla="*/ 4648025 h 4648025"/>
                <a:gd name="connsiteX0-25" fmla="*/ 0 w 578876"/>
                <a:gd name="connsiteY0-26" fmla="*/ 4648025 h 4648025"/>
                <a:gd name="connsiteX1-27" fmla="*/ 289438 w 578876"/>
                <a:gd name="connsiteY1-28" fmla="*/ 0 h 4648025"/>
                <a:gd name="connsiteX2-29" fmla="*/ 578876 w 578876"/>
                <a:gd name="connsiteY2-30" fmla="*/ 4648025 h 4648025"/>
                <a:gd name="connsiteX3-31" fmla="*/ 0 w 578876"/>
                <a:gd name="connsiteY3-32" fmla="*/ 4648025 h 4648025"/>
                <a:gd name="connsiteX0-33" fmla="*/ 0 w 578876"/>
                <a:gd name="connsiteY0-34" fmla="*/ 4648025 h 4648025"/>
                <a:gd name="connsiteX1-35" fmla="*/ 289438 w 578876"/>
                <a:gd name="connsiteY1-36" fmla="*/ 0 h 4648025"/>
                <a:gd name="connsiteX2-37" fmla="*/ 578876 w 578876"/>
                <a:gd name="connsiteY2-38" fmla="*/ 4648025 h 4648025"/>
                <a:gd name="connsiteX3-39" fmla="*/ 0 w 578876"/>
                <a:gd name="connsiteY3-40" fmla="*/ 4648025 h 4648025"/>
                <a:gd name="connsiteX0-41" fmla="*/ 0 w 578876"/>
                <a:gd name="connsiteY0-42" fmla="*/ 4648025 h 4648025"/>
                <a:gd name="connsiteX1-43" fmla="*/ 289438 w 578876"/>
                <a:gd name="connsiteY1-44" fmla="*/ 0 h 4648025"/>
                <a:gd name="connsiteX2-45" fmla="*/ 578876 w 578876"/>
                <a:gd name="connsiteY2-46" fmla="*/ 4648025 h 4648025"/>
                <a:gd name="connsiteX3-47" fmla="*/ 0 w 578876"/>
                <a:gd name="connsiteY3-48" fmla="*/ 4648025 h 4648025"/>
                <a:gd name="connsiteX0-49" fmla="*/ 0 w 578876"/>
                <a:gd name="connsiteY0-50" fmla="*/ 4648025 h 4648025"/>
                <a:gd name="connsiteX1-51" fmla="*/ 289438 w 578876"/>
                <a:gd name="connsiteY1-52" fmla="*/ 0 h 4648025"/>
                <a:gd name="connsiteX2-53" fmla="*/ 578876 w 578876"/>
                <a:gd name="connsiteY2-54" fmla="*/ 4648025 h 4648025"/>
                <a:gd name="connsiteX3-55" fmla="*/ 0 w 578876"/>
                <a:gd name="connsiteY3-56" fmla="*/ 4648025 h 4648025"/>
                <a:gd name="connsiteX0-57" fmla="*/ 0 w 578876"/>
                <a:gd name="connsiteY0-58" fmla="*/ 4648025 h 4648025"/>
                <a:gd name="connsiteX1-59" fmla="*/ 289438 w 578876"/>
                <a:gd name="connsiteY1-60" fmla="*/ 0 h 4648025"/>
                <a:gd name="connsiteX2-61" fmla="*/ 578876 w 578876"/>
                <a:gd name="connsiteY2-62" fmla="*/ 4648025 h 4648025"/>
                <a:gd name="connsiteX3-63" fmla="*/ 0 w 578876"/>
                <a:gd name="connsiteY3-64" fmla="*/ 4648025 h 4648025"/>
                <a:gd name="connsiteX0-65" fmla="*/ 0 w 578876"/>
                <a:gd name="connsiteY0-66" fmla="*/ 4648025 h 4648025"/>
                <a:gd name="connsiteX1-67" fmla="*/ 289438 w 578876"/>
                <a:gd name="connsiteY1-68" fmla="*/ 0 h 4648025"/>
                <a:gd name="connsiteX2-69" fmla="*/ 578876 w 578876"/>
                <a:gd name="connsiteY2-70" fmla="*/ 4648025 h 4648025"/>
                <a:gd name="connsiteX3-71" fmla="*/ 0 w 578876"/>
                <a:gd name="connsiteY3-72" fmla="*/ 4648025 h 4648025"/>
                <a:gd name="connsiteX0-73" fmla="*/ 0 w 578876"/>
                <a:gd name="connsiteY0-74" fmla="*/ 4648025 h 4648025"/>
                <a:gd name="connsiteX1-75" fmla="*/ 289438 w 578876"/>
                <a:gd name="connsiteY1-76" fmla="*/ 0 h 4648025"/>
                <a:gd name="connsiteX2-77" fmla="*/ 578876 w 578876"/>
                <a:gd name="connsiteY2-78" fmla="*/ 4648025 h 4648025"/>
                <a:gd name="connsiteX3-79" fmla="*/ 0 w 578876"/>
                <a:gd name="connsiteY3-80" fmla="*/ 4648025 h 4648025"/>
                <a:gd name="connsiteX0-81" fmla="*/ 0 w 578876"/>
                <a:gd name="connsiteY0-82" fmla="*/ 4648025 h 4648025"/>
                <a:gd name="connsiteX1-83" fmla="*/ 289438 w 578876"/>
                <a:gd name="connsiteY1-84" fmla="*/ 0 h 4648025"/>
                <a:gd name="connsiteX2-85" fmla="*/ 578876 w 578876"/>
                <a:gd name="connsiteY2-86" fmla="*/ 4648025 h 4648025"/>
                <a:gd name="connsiteX3-87" fmla="*/ 0 w 578876"/>
                <a:gd name="connsiteY3-88" fmla="*/ 4648025 h 4648025"/>
                <a:gd name="connsiteX0-89" fmla="*/ 0 w 578876"/>
                <a:gd name="connsiteY0-90" fmla="*/ 4648025 h 4648025"/>
                <a:gd name="connsiteX1-91" fmla="*/ 289438 w 578876"/>
                <a:gd name="connsiteY1-92" fmla="*/ 0 h 4648025"/>
                <a:gd name="connsiteX2-93" fmla="*/ 578876 w 578876"/>
                <a:gd name="connsiteY2-94" fmla="*/ 4648025 h 4648025"/>
                <a:gd name="connsiteX3-95" fmla="*/ 0 w 578876"/>
                <a:gd name="connsiteY3-96" fmla="*/ 4648025 h 4648025"/>
                <a:gd name="connsiteX0-97" fmla="*/ 0 w 578876"/>
                <a:gd name="connsiteY0-98" fmla="*/ 4648025 h 4648025"/>
                <a:gd name="connsiteX1-99" fmla="*/ 289438 w 578876"/>
                <a:gd name="connsiteY1-100" fmla="*/ 0 h 4648025"/>
                <a:gd name="connsiteX2-101" fmla="*/ 578876 w 578876"/>
                <a:gd name="connsiteY2-102" fmla="*/ 4648025 h 4648025"/>
                <a:gd name="connsiteX3-103" fmla="*/ 0 w 578876"/>
                <a:gd name="connsiteY3-104" fmla="*/ 4648025 h 4648025"/>
                <a:gd name="connsiteX0-105" fmla="*/ 0 w 578876"/>
                <a:gd name="connsiteY0-106" fmla="*/ 4648025 h 4648025"/>
                <a:gd name="connsiteX1-107" fmla="*/ 289438 w 578876"/>
                <a:gd name="connsiteY1-108" fmla="*/ 0 h 4648025"/>
                <a:gd name="connsiteX2-109" fmla="*/ 578876 w 578876"/>
                <a:gd name="connsiteY2-110" fmla="*/ 4648025 h 4648025"/>
                <a:gd name="connsiteX3-111" fmla="*/ 0 w 578876"/>
                <a:gd name="connsiteY3-112" fmla="*/ 4648025 h 4648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78876" h="4648025">
                  <a:moveTo>
                    <a:pt x="0" y="4648025"/>
                  </a:moveTo>
                  <a:cubicBezTo>
                    <a:pt x="162866" y="3047883"/>
                    <a:pt x="238853" y="1866842"/>
                    <a:pt x="289438" y="0"/>
                  </a:cubicBezTo>
                  <a:cubicBezTo>
                    <a:pt x="343197" y="1879542"/>
                    <a:pt x="403887" y="3035183"/>
                    <a:pt x="578876" y="4648025"/>
                  </a:cubicBezTo>
                  <a:lnTo>
                    <a:pt x="0" y="4648025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7111127" y="206410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5" name="Textfeld 53"/>
          <p:cNvSpPr txBox="1"/>
          <p:nvPr/>
        </p:nvSpPr>
        <p:spPr>
          <a:xfrm>
            <a:off x="7111128" y="2431858"/>
            <a:ext cx="2376622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82214" y="305834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7" name="Textfeld 53"/>
          <p:cNvSpPr txBox="1"/>
          <p:nvPr/>
        </p:nvSpPr>
        <p:spPr>
          <a:xfrm>
            <a:off x="7582215" y="3426095"/>
            <a:ext cx="2376622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979154" y="405686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9" name="Textfeld 53"/>
          <p:cNvSpPr txBox="1"/>
          <p:nvPr/>
        </p:nvSpPr>
        <p:spPr>
          <a:xfrm>
            <a:off x="7979155" y="4424618"/>
            <a:ext cx="2376622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357324" y="206410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1" name="Textfeld 53"/>
          <p:cNvSpPr txBox="1"/>
          <p:nvPr/>
        </p:nvSpPr>
        <p:spPr>
          <a:xfrm>
            <a:off x="2787730" y="2431858"/>
            <a:ext cx="229314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886953" y="305834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3" name="Textfeld 53"/>
          <p:cNvSpPr txBox="1"/>
          <p:nvPr/>
        </p:nvSpPr>
        <p:spPr>
          <a:xfrm>
            <a:off x="2317359" y="3426095"/>
            <a:ext cx="229314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436494" y="405686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5" name="Textfeld 53"/>
          <p:cNvSpPr txBox="1"/>
          <p:nvPr/>
        </p:nvSpPr>
        <p:spPr>
          <a:xfrm>
            <a:off x="1866900" y="4424618"/>
            <a:ext cx="229314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47" name="矩形 46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6"/>
          <p:cNvSpPr/>
          <p:nvPr/>
        </p:nvSpPr>
        <p:spPr>
          <a:xfrm rot="2700000">
            <a:off x="5322218" y="1856147"/>
            <a:ext cx="1506589" cy="1506589"/>
          </a:xfrm>
          <a:prstGeom prst="roundRect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32187" y="2200009"/>
            <a:ext cx="64633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dist"/>
            <a:r>
              <a:rPr lang="en-US" altLang="zh-CN" sz="5400" b="1" dirty="0">
                <a:solidFill>
                  <a:srgbClr val="07FFFD"/>
                </a:solidFill>
                <a:cs typeface="+mn-ea"/>
                <a:sym typeface="+mn-lt"/>
              </a:rPr>
              <a:t>S</a:t>
            </a:r>
            <a:endParaRPr lang="zh-CN" altLang="en-US" sz="5400" b="1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26" name="圆角矩形 9"/>
          <p:cNvSpPr/>
          <p:nvPr/>
        </p:nvSpPr>
        <p:spPr>
          <a:xfrm rot="2700000">
            <a:off x="6407701" y="3018028"/>
            <a:ext cx="1506589" cy="1506589"/>
          </a:xfrm>
          <a:prstGeom prst="roundRect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07224" y="3304295"/>
            <a:ext cx="83869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dist"/>
            <a:r>
              <a:rPr lang="en-US" altLang="zh-CN" sz="5400" b="1" dirty="0">
                <a:solidFill>
                  <a:srgbClr val="07FFFD"/>
                </a:solidFill>
                <a:cs typeface="+mn-ea"/>
                <a:sym typeface="+mn-lt"/>
              </a:rPr>
              <a:t>W</a:t>
            </a:r>
            <a:endParaRPr lang="zh-CN" altLang="en-US" sz="5400" b="1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29" name="圆角矩形 12"/>
          <p:cNvSpPr/>
          <p:nvPr/>
        </p:nvSpPr>
        <p:spPr>
          <a:xfrm rot="2700000">
            <a:off x="5322221" y="4179912"/>
            <a:ext cx="1506589" cy="1506589"/>
          </a:xfrm>
          <a:prstGeom prst="roundRect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93715" y="4496233"/>
            <a:ext cx="7232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dist"/>
            <a:r>
              <a:rPr lang="en-US" altLang="zh-CN" sz="5400" b="1" dirty="0">
                <a:solidFill>
                  <a:srgbClr val="07FFFD"/>
                </a:solidFill>
                <a:cs typeface="+mn-ea"/>
                <a:sym typeface="+mn-lt"/>
              </a:rPr>
              <a:t>O</a:t>
            </a:r>
            <a:endParaRPr lang="zh-CN" altLang="en-US" sz="5400" b="1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2" name="圆角矩形 15"/>
          <p:cNvSpPr/>
          <p:nvPr/>
        </p:nvSpPr>
        <p:spPr>
          <a:xfrm rot="2700000">
            <a:off x="4236737" y="3018031"/>
            <a:ext cx="1506589" cy="1506589"/>
          </a:xfrm>
          <a:prstGeom prst="roundRect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67025" y="3380821"/>
            <a:ext cx="60785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dist"/>
            <a:r>
              <a:rPr lang="en-US" altLang="zh-CN" sz="5400" b="1" dirty="0">
                <a:solidFill>
                  <a:srgbClr val="07FFFD"/>
                </a:solidFill>
                <a:cs typeface="+mn-ea"/>
                <a:sym typeface="+mn-lt"/>
              </a:rPr>
              <a:t>T</a:t>
            </a:r>
            <a:endParaRPr lang="zh-CN" altLang="en-US" sz="5400" b="1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4" name="任意多边形 2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2700000" flipV="1">
            <a:off x="6347812" y="1898224"/>
            <a:ext cx="1057087" cy="11902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ln w="15875">
            <a:gradFill flip="none" rotWithShape="1"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0" scaled="1"/>
              <a:tileRect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任意多边形 2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18900000" flipV="1">
            <a:off x="3725481" y="3017576"/>
            <a:ext cx="1057087" cy="11902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ln w="15875">
            <a:gradFill flip="none" rotWithShape="1"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0" scaled="1"/>
              <a:tileRect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任意多边形 2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13500000" flipV="1">
            <a:off x="4771745" y="5536245"/>
            <a:ext cx="1057087" cy="11902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ln w="15875">
            <a:gradFill flip="none" rotWithShape="1"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0" scaled="1"/>
              <a:tileRect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任意多边形 24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8100000" flipV="1">
            <a:off x="7309994" y="4511486"/>
            <a:ext cx="1057087" cy="11902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ln w="15875">
            <a:gradFill flip="none" rotWithShape="1"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0" scaled="1"/>
              <a:tileRect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30687" y="185928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9" name="Textfeld 53"/>
          <p:cNvSpPr txBox="1"/>
          <p:nvPr/>
        </p:nvSpPr>
        <p:spPr>
          <a:xfrm>
            <a:off x="7530687" y="2227033"/>
            <a:ext cx="239436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530687" y="519917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1" name="Textfeld 53"/>
          <p:cNvSpPr txBox="1"/>
          <p:nvPr/>
        </p:nvSpPr>
        <p:spPr>
          <a:xfrm>
            <a:off x="7530687" y="5566926"/>
            <a:ext cx="239436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728118" y="185928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3" name="Textfeld 53"/>
          <p:cNvSpPr txBox="1"/>
          <p:nvPr/>
        </p:nvSpPr>
        <p:spPr>
          <a:xfrm>
            <a:off x="2152650" y="2227033"/>
            <a:ext cx="2299017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728118" y="519917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5" name="Textfeld 53"/>
          <p:cNvSpPr txBox="1"/>
          <p:nvPr/>
        </p:nvSpPr>
        <p:spPr>
          <a:xfrm>
            <a:off x="2152650" y="5566926"/>
            <a:ext cx="2299017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47" name="矩形 46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5"/>
          <p:cNvSpPr/>
          <p:nvPr/>
        </p:nvSpPr>
        <p:spPr bwMode="auto">
          <a:xfrm>
            <a:off x="3677922" y="2901242"/>
            <a:ext cx="606226" cy="1496449"/>
          </a:xfrm>
          <a:custGeom>
            <a:avLst/>
            <a:gdLst>
              <a:gd name="T0" fmla="*/ 372 w 372"/>
              <a:gd name="T1" fmla="*/ 0 h 744"/>
              <a:gd name="T2" fmla="*/ 0 w 372"/>
              <a:gd name="T3" fmla="*/ 744 h 744"/>
              <a:gd name="T4" fmla="*/ 372 w 372"/>
              <a:gd name="T5" fmla="*/ 744 h 744"/>
              <a:gd name="T6" fmla="*/ 372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372" y="0"/>
                </a:moveTo>
                <a:cubicBezTo>
                  <a:pt x="372" y="0"/>
                  <a:pt x="280" y="528"/>
                  <a:pt x="0" y="744"/>
                </a:cubicBezTo>
                <a:cubicBezTo>
                  <a:pt x="372" y="744"/>
                  <a:pt x="372" y="744"/>
                  <a:pt x="372" y="744"/>
                </a:cubicBezTo>
                <a:lnTo>
                  <a:pt x="372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Freeform 6"/>
          <p:cNvSpPr/>
          <p:nvPr/>
        </p:nvSpPr>
        <p:spPr bwMode="auto">
          <a:xfrm>
            <a:off x="4284148" y="2901242"/>
            <a:ext cx="603496" cy="1496449"/>
          </a:xfrm>
          <a:custGeom>
            <a:avLst/>
            <a:gdLst>
              <a:gd name="T0" fmla="*/ 0 w 372"/>
              <a:gd name="T1" fmla="*/ 0 h 744"/>
              <a:gd name="T2" fmla="*/ 372 w 372"/>
              <a:gd name="T3" fmla="*/ 744 h 744"/>
              <a:gd name="T4" fmla="*/ 0 w 372"/>
              <a:gd name="T5" fmla="*/ 744 h 744"/>
              <a:gd name="T6" fmla="*/ 0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0" y="0"/>
                </a:moveTo>
                <a:cubicBezTo>
                  <a:pt x="0" y="0"/>
                  <a:pt x="92" y="528"/>
                  <a:pt x="372" y="744"/>
                </a:cubicBezTo>
                <a:cubicBezTo>
                  <a:pt x="0" y="744"/>
                  <a:pt x="0" y="744"/>
                  <a:pt x="0" y="744"/>
                </a:cubicBezTo>
                <a:lnTo>
                  <a:pt x="0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Freeform 5"/>
          <p:cNvSpPr/>
          <p:nvPr/>
        </p:nvSpPr>
        <p:spPr bwMode="auto">
          <a:xfrm>
            <a:off x="4587262" y="2163941"/>
            <a:ext cx="603494" cy="2233751"/>
          </a:xfrm>
          <a:custGeom>
            <a:avLst/>
            <a:gdLst>
              <a:gd name="T0" fmla="*/ 372 w 372"/>
              <a:gd name="T1" fmla="*/ 0 h 744"/>
              <a:gd name="T2" fmla="*/ 0 w 372"/>
              <a:gd name="T3" fmla="*/ 744 h 744"/>
              <a:gd name="T4" fmla="*/ 372 w 372"/>
              <a:gd name="T5" fmla="*/ 744 h 744"/>
              <a:gd name="T6" fmla="*/ 372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372" y="0"/>
                </a:moveTo>
                <a:cubicBezTo>
                  <a:pt x="372" y="0"/>
                  <a:pt x="280" y="528"/>
                  <a:pt x="0" y="744"/>
                </a:cubicBezTo>
                <a:cubicBezTo>
                  <a:pt x="372" y="744"/>
                  <a:pt x="372" y="744"/>
                  <a:pt x="372" y="744"/>
                </a:cubicBezTo>
                <a:lnTo>
                  <a:pt x="372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Freeform 6"/>
          <p:cNvSpPr/>
          <p:nvPr/>
        </p:nvSpPr>
        <p:spPr bwMode="auto">
          <a:xfrm>
            <a:off x="5190757" y="2163941"/>
            <a:ext cx="606226" cy="2233751"/>
          </a:xfrm>
          <a:custGeom>
            <a:avLst/>
            <a:gdLst>
              <a:gd name="T0" fmla="*/ 0 w 372"/>
              <a:gd name="T1" fmla="*/ 0 h 744"/>
              <a:gd name="T2" fmla="*/ 372 w 372"/>
              <a:gd name="T3" fmla="*/ 744 h 744"/>
              <a:gd name="T4" fmla="*/ 0 w 372"/>
              <a:gd name="T5" fmla="*/ 744 h 744"/>
              <a:gd name="T6" fmla="*/ 0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0" y="0"/>
                </a:moveTo>
                <a:cubicBezTo>
                  <a:pt x="0" y="0"/>
                  <a:pt x="92" y="528"/>
                  <a:pt x="372" y="744"/>
                </a:cubicBezTo>
                <a:cubicBezTo>
                  <a:pt x="0" y="744"/>
                  <a:pt x="0" y="744"/>
                  <a:pt x="0" y="744"/>
                </a:cubicBezTo>
                <a:lnTo>
                  <a:pt x="0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Freeform 5"/>
          <p:cNvSpPr/>
          <p:nvPr/>
        </p:nvSpPr>
        <p:spPr bwMode="auto">
          <a:xfrm>
            <a:off x="2771314" y="3586661"/>
            <a:ext cx="606226" cy="811031"/>
          </a:xfrm>
          <a:custGeom>
            <a:avLst/>
            <a:gdLst>
              <a:gd name="T0" fmla="*/ 372 w 372"/>
              <a:gd name="T1" fmla="*/ 0 h 744"/>
              <a:gd name="T2" fmla="*/ 0 w 372"/>
              <a:gd name="T3" fmla="*/ 744 h 744"/>
              <a:gd name="T4" fmla="*/ 372 w 372"/>
              <a:gd name="T5" fmla="*/ 744 h 744"/>
              <a:gd name="T6" fmla="*/ 372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372" y="0"/>
                </a:moveTo>
                <a:cubicBezTo>
                  <a:pt x="372" y="0"/>
                  <a:pt x="280" y="528"/>
                  <a:pt x="0" y="744"/>
                </a:cubicBezTo>
                <a:cubicBezTo>
                  <a:pt x="372" y="744"/>
                  <a:pt x="372" y="744"/>
                  <a:pt x="372" y="744"/>
                </a:cubicBezTo>
                <a:lnTo>
                  <a:pt x="372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Freeform 6"/>
          <p:cNvSpPr/>
          <p:nvPr/>
        </p:nvSpPr>
        <p:spPr bwMode="auto">
          <a:xfrm>
            <a:off x="3377540" y="3586661"/>
            <a:ext cx="603496" cy="811031"/>
          </a:xfrm>
          <a:custGeom>
            <a:avLst/>
            <a:gdLst>
              <a:gd name="T0" fmla="*/ 0 w 372"/>
              <a:gd name="T1" fmla="*/ 0 h 744"/>
              <a:gd name="T2" fmla="*/ 372 w 372"/>
              <a:gd name="T3" fmla="*/ 744 h 744"/>
              <a:gd name="T4" fmla="*/ 0 w 372"/>
              <a:gd name="T5" fmla="*/ 744 h 744"/>
              <a:gd name="T6" fmla="*/ 0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0" y="0"/>
                </a:moveTo>
                <a:cubicBezTo>
                  <a:pt x="0" y="0"/>
                  <a:pt x="92" y="528"/>
                  <a:pt x="372" y="744"/>
                </a:cubicBezTo>
                <a:cubicBezTo>
                  <a:pt x="0" y="744"/>
                  <a:pt x="0" y="744"/>
                  <a:pt x="0" y="744"/>
                </a:cubicBezTo>
                <a:lnTo>
                  <a:pt x="0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Freeform 5"/>
          <p:cNvSpPr/>
          <p:nvPr/>
        </p:nvSpPr>
        <p:spPr bwMode="auto">
          <a:xfrm>
            <a:off x="5493870" y="3187972"/>
            <a:ext cx="606226" cy="1209720"/>
          </a:xfrm>
          <a:custGeom>
            <a:avLst/>
            <a:gdLst>
              <a:gd name="T0" fmla="*/ 372 w 372"/>
              <a:gd name="T1" fmla="*/ 0 h 744"/>
              <a:gd name="T2" fmla="*/ 0 w 372"/>
              <a:gd name="T3" fmla="*/ 744 h 744"/>
              <a:gd name="T4" fmla="*/ 372 w 372"/>
              <a:gd name="T5" fmla="*/ 744 h 744"/>
              <a:gd name="T6" fmla="*/ 372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372" y="0"/>
                </a:moveTo>
                <a:cubicBezTo>
                  <a:pt x="372" y="0"/>
                  <a:pt x="280" y="528"/>
                  <a:pt x="0" y="744"/>
                </a:cubicBezTo>
                <a:cubicBezTo>
                  <a:pt x="372" y="744"/>
                  <a:pt x="372" y="744"/>
                  <a:pt x="372" y="744"/>
                </a:cubicBezTo>
                <a:lnTo>
                  <a:pt x="372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Freeform 6"/>
          <p:cNvSpPr/>
          <p:nvPr/>
        </p:nvSpPr>
        <p:spPr bwMode="auto">
          <a:xfrm>
            <a:off x="6100097" y="3187972"/>
            <a:ext cx="603494" cy="1209720"/>
          </a:xfrm>
          <a:custGeom>
            <a:avLst/>
            <a:gdLst>
              <a:gd name="T0" fmla="*/ 0 w 372"/>
              <a:gd name="T1" fmla="*/ 0 h 744"/>
              <a:gd name="T2" fmla="*/ 372 w 372"/>
              <a:gd name="T3" fmla="*/ 744 h 744"/>
              <a:gd name="T4" fmla="*/ 0 w 372"/>
              <a:gd name="T5" fmla="*/ 744 h 744"/>
              <a:gd name="T6" fmla="*/ 0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0" y="0"/>
                </a:moveTo>
                <a:cubicBezTo>
                  <a:pt x="0" y="0"/>
                  <a:pt x="92" y="528"/>
                  <a:pt x="372" y="744"/>
                </a:cubicBezTo>
                <a:cubicBezTo>
                  <a:pt x="0" y="744"/>
                  <a:pt x="0" y="744"/>
                  <a:pt x="0" y="744"/>
                </a:cubicBezTo>
                <a:lnTo>
                  <a:pt x="0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Freeform 5"/>
          <p:cNvSpPr/>
          <p:nvPr/>
        </p:nvSpPr>
        <p:spPr bwMode="auto">
          <a:xfrm>
            <a:off x="6400479" y="2589937"/>
            <a:ext cx="606226" cy="1807754"/>
          </a:xfrm>
          <a:custGeom>
            <a:avLst/>
            <a:gdLst>
              <a:gd name="T0" fmla="*/ 372 w 372"/>
              <a:gd name="T1" fmla="*/ 0 h 744"/>
              <a:gd name="T2" fmla="*/ 0 w 372"/>
              <a:gd name="T3" fmla="*/ 744 h 744"/>
              <a:gd name="T4" fmla="*/ 372 w 372"/>
              <a:gd name="T5" fmla="*/ 744 h 744"/>
              <a:gd name="T6" fmla="*/ 372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372" y="0"/>
                </a:moveTo>
                <a:cubicBezTo>
                  <a:pt x="372" y="0"/>
                  <a:pt x="280" y="528"/>
                  <a:pt x="0" y="744"/>
                </a:cubicBezTo>
                <a:cubicBezTo>
                  <a:pt x="372" y="744"/>
                  <a:pt x="372" y="744"/>
                  <a:pt x="372" y="744"/>
                </a:cubicBezTo>
                <a:lnTo>
                  <a:pt x="372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Freeform 6"/>
          <p:cNvSpPr/>
          <p:nvPr/>
        </p:nvSpPr>
        <p:spPr bwMode="auto">
          <a:xfrm>
            <a:off x="7006705" y="2589937"/>
            <a:ext cx="606226" cy="1807754"/>
          </a:xfrm>
          <a:custGeom>
            <a:avLst/>
            <a:gdLst>
              <a:gd name="T0" fmla="*/ 0 w 372"/>
              <a:gd name="T1" fmla="*/ 0 h 744"/>
              <a:gd name="T2" fmla="*/ 372 w 372"/>
              <a:gd name="T3" fmla="*/ 744 h 744"/>
              <a:gd name="T4" fmla="*/ 0 w 372"/>
              <a:gd name="T5" fmla="*/ 744 h 744"/>
              <a:gd name="T6" fmla="*/ 0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0" y="0"/>
                </a:moveTo>
                <a:cubicBezTo>
                  <a:pt x="0" y="0"/>
                  <a:pt x="92" y="528"/>
                  <a:pt x="372" y="744"/>
                </a:cubicBezTo>
                <a:cubicBezTo>
                  <a:pt x="0" y="744"/>
                  <a:pt x="0" y="744"/>
                  <a:pt x="0" y="744"/>
                </a:cubicBezTo>
                <a:lnTo>
                  <a:pt x="0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Freeform 5"/>
          <p:cNvSpPr/>
          <p:nvPr/>
        </p:nvSpPr>
        <p:spPr bwMode="auto">
          <a:xfrm>
            <a:off x="7309817" y="3775081"/>
            <a:ext cx="603496" cy="622610"/>
          </a:xfrm>
          <a:custGeom>
            <a:avLst/>
            <a:gdLst>
              <a:gd name="T0" fmla="*/ 372 w 372"/>
              <a:gd name="T1" fmla="*/ 0 h 744"/>
              <a:gd name="T2" fmla="*/ 0 w 372"/>
              <a:gd name="T3" fmla="*/ 744 h 744"/>
              <a:gd name="T4" fmla="*/ 372 w 372"/>
              <a:gd name="T5" fmla="*/ 744 h 744"/>
              <a:gd name="T6" fmla="*/ 372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372" y="0"/>
                </a:moveTo>
                <a:cubicBezTo>
                  <a:pt x="372" y="0"/>
                  <a:pt x="280" y="528"/>
                  <a:pt x="0" y="744"/>
                </a:cubicBezTo>
                <a:cubicBezTo>
                  <a:pt x="372" y="744"/>
                  <a:pt x="372" y="744"/>
                  <a:pt x="372" y="744"/>
                </a:cubicBezTo>
                <a:lnTo>
                  <a:pt x="372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Freeform 6"/>
          <p:cNvSpPr/>
          <p:nvPr/>
        </p:nvSpPr>
        <p:spPr bwMode="auto">
          <a:xfrm>
            <a:off x="7913313" y="3775081"/>
            <a:ext cx="606226" cy="622610"/>
          </a:xfrm>
          <a:custGeom>
            <a:avLst/>
            <a:gdLst>
              <a:gd name="T0" fmla="*/ 0 w 372"/>
              <a:gd name="T1" fmla="*/ 0 h 744"/>
              <a:gd name="T2" fmla="*/ 372 w 372"/>
              <a:gd name="T3" fmla="*/ 744 h 744"/>
              <a:gd name="T4" fmla="*/ 0 w 372"/>
              <a:gd name="T5" fmla="*/ 744 h 744"/>
              <a:gd name="T6" fmla="*/ 0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0" y="0"/>
                </a:moveTo>
                <a:cubicBezTo>
                  <a:pt x="0" y="0"/>
                  <a:pt x="92" y="528"/>
                  <a:pt x="372" y="744"/>
                </a:cubicBezTo>
                <a:cubicBezTo>
                  <a:pt x="0" y="744"/>
                  <a:pt x="0" y="744"/>
                  <a:pt x="0" y="744"/>
                </a:cubicBezTo>
                <a:lnTo>
                  <a:pt x="0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Freeform 5"/>
          <p:cNvSpPr/>
          <p:nvPr/>
        </p:nvSpPr>
        <p:spPr bwMode="auto">
          <a:xfrm>
            <a:off x="8216425" y="3586661"/>
            <a:ext cx="606226" cy="811031"/>
          </a:xfrm>
          <a:custGeom>
            <a:avLst/>
            <a:gdLst>
              <a:gd name="T0" fmla="*/ 372 w 372"/>
              <a:gd name="T1" fmla="*/ 0 h 744"/>
              <a:gd name="T2" fmla="*/ 0 w 372"/>
              <a:gd name="T3" fmla="*/ 744 h 744"/>
              <a:gd name="T4" fmla="*/ 372 w 372"/>
              <a:gd name="T5" fmla="*/ 744 h 744"/>
              <a:gd name="T6" fmla="*/ 372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372" y="0"/>
                </a:moveTo>
                <a:cubicBezTo>
                  <a:pt x="372" y="0"/>
                  <a:pt x="280" y="528"/>
                  <a:pt x="0" y="744"/>
                </a:cubicBezTo>
                <a:cubicBezTo>
                  <a:pt x="372" y="744"/>
                  <a:pt x="372" y="744"/>
                  <a:pt x="372" y="744"/>
                </a:cubicBezTo>
                <a:lnTo>
                  <a:pt x="372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Freeform 6"/>
          <p:cNvSpPr/>
          <p:nvPr/>
        </p:nvSpPr>
        <p:spPr bwMode="auto">
          <a:xfrm>
            <a:off x="8822651" y="3586661"/>
            <a:ext cx="603496" cy="811031"/>
          </a:xfrm>
          <a:custGeom>
            <a:avLst/>
            <a:gdLst>
              <a:gd name="T0" fmla="*/ 0 w 372"/>
              <a:gd name="T1" fmla="*/ 0 h 744"/>
              <a:gd name="T2" fmla="*/ 372 w 372"/>
              <a:gd name="T3" fmla="*/ 744 h 744"/>
              <a:gd name="T4" fmla="*/ 0 w 372"/>
              <a:gd name="T5" fmla="*/ 744 h 744"/>
              <a:gd name="T6" fmla="*/ 0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0" y="0"/>
                </a:moveTo>
                <a:cubicBezTo>
                  <a:pt x="0" y="0"/>
                  <a:pt x="92" y="528"/>
                  <a:pt x="372" y="744"/>
                </a:cubicBezTo>
                <a:cubicBezTo>
                  <a:pt x="0" y="744"/>
                  <a:pt x="0" y="744"/>
                  <a:pt x="0" y="744"/>
                </a:cubicBezTo>
                <a:lnTo>
                  <a:pt x="0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Oval 88"/>
          <p:cNvSpPr/>
          <p:nvPr/>
        </p:nvSpPr>
        <p:spPr>
          <a:xfrm>
            <a:off x="3161812" y="3056896"/>
            <a:ext cx="428727" cy="425996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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Oval 89"/>
          <p:cNvSpPr/>
          <p:nvPr/>
        </p:nvSpPr>
        <p:spPr>
          <a:xfrm>
            <a:off x="4071150" y="2371477"/>
            <a:ext cx="425997" cy="425996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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Oval 90"/>
          <p:cNvSpPr/>
          <p:nvPr/>
        </p:nvSpPr>
        <p:spPr>
          <a:xfrm>
            <a:off x="4977758" y="1631446"/>
            <a:ext cx="425997" cy="428726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</a:t>
            </a:r>
            <a:endParaRPr lang="en-AU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Oval 91"/>
          <p:cNvSpPr/>
          <p:nvPr/>
        </p:nvSpPr>
        <p:spPr>
          <a:xfrm>
            <a:off x="5887098" y="2655475"/>
            <a:ext cx="425997" cy="428728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</a:t>
            </a:r>
            <a:endParaRPr lang="en-AU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Oval 92"/>
          <p:cNvSpPr/>
          <p:nvPr/>
        </p:nvSpPr>
        <p:spPr>
          <a:xfrm>
            <a:off x="6793707" y="2060172"/>
            <a:ext cx="425997" cy="425996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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Oval 93"/>
          <p:cNvSpPr/>
          <p:nvPr/>
        </p:nvSpPr>
        <p:spPr>
          <a:xfrm>
            <a:off x="7705776" y="3245316"/>
            <a:ext cx="428727" cy="425996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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Oval 94"/>
          <p:cNvSpPr/>
          <p:nvPr/>
        </p:nvSpPr>
        <p:spPr>
          <a:xfrm>
            <a:off x="8609653" y="3056896"/>
            <a:ext cx="425997" cy="425996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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Rectangle 95"/>
          <p:cNvSpPr/>
          <p:nvPr/>
        </p:nvSpPr>
        <p:spPr>
          <a:xfrm>
            <a:off x="2607469" y="4384039"/>
            <a:ext cx="6977062" cy="27307"/>
          </a:xfrm>
          <a:prstGeom prst="rect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234226" y="479111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9" name="Textfeld 53"/>
          <p:cNvSpPr txBox="1"/>
          <p:nvPr/>
        </p:nvSpPr>
        <p:spPr>
          <a:xfrm>
            <a:off x="2070100" y="5208724"/>
            <a:ext cx="8051800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40" name="矩形 39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tags/tag1.xml><?xml version="1.0" encoding="utf-8"?>
<p:tagLst xmlns:p="http://schemas.openxmlformats.org/presentationml/2006/main">
  <p:tag name="ISLIDE.ICON" val="#379663;#379694;"/>
</p:tagLst>
</file>

<file path=ppt/tags/tag2.xml><?xml version="1.0" encoding="utf-8"?>
<p:tagLst xmlns:p="http://schemas.openxmlformats.org/presentationml/2006/main">
  <p:tag name="ISLIDE.ICON" val="#379663;#379694;"/>
</p:tagLst>
</file>

<file path=ppt/tags/tag3.xml><?xml version="1.0" encoding="utf-8"?>
<p:tagLst xmlns:p="http://schemas.openxmlformats.org/presentationml/2006/main">
  <p:tag name="ISLIDE.ICON" val="#379694;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mavbpe3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3450</Words>
  <Application>WPS 演示</Application>
  <PresentationFormat>宽屏</PresentationFormat>
  <Paragraphs>426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江城律动宋</vt:lpstr>
      <vt:lpstr>胡晓波真帅体</vt:lpstr>
      <vt:lpstr>Calibri</vt:lpstr>
      <vt:lpstr>微软雅黑</vt:lpstr>
      <vt:lpstr>阿里巴巴普惠体 2.0 55 Regular</vt:lpstr>
      <vt:lpstr>阿里巴巴普惠体</vt:lpstr>
      <vt:lpstr>Arial Unicode MS</vt:lpstr>
      <vt:lpstr>等线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科技引领未来——极简线条科技风工作汇报ppt模板</dc:title>
  <dc:creator>51PPT模板网</dc:creator>
  <cp:keywords>www.51pptmoban.com</cp:keywords>
  <dc:description>www.51pptmoban.com</dc:description>
  <cp:lastModifiedBy>铭</cp:lastModifiedBy>
  <cp:revision>98</cp:revision>
  <dcterms:created xsi:type="dcterms:W3CDTF">2018-09-13T14:42:00Z</dcterms:created>
  <dcterms:modified xsi:type="dcterms:W3CDTF">2022-03-03T03:07:45Z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v1.0_mb_vPcI+kJMImtIC/4bGnzClw==</vt:lpwstr>
  </property>
  <property fmtid="{D5CDD505-2E9C-101B-9397-08002B2CF9AE}" pid="4" name="ICV">
    <vt:lpwstr>73964C0035534BBD9DEEE3D2D66C1E46</vt:lpwstr>
  </property>
</Properties>
</file>